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bookmarkIdSeed="7">
  <p:sldMasterIdLst>
    <p:sldMasterId id="2147483648" r:id="rId1"/>
  </p:sldMasterIdLst>
  <p:notesMasterIdLst>
    <p:notesMasterId r:id="rId26"/>
  </p:notesMasterIdLst>
  <p:handoutMasterIdLst>
    <p:handoutMasterId r:id="rId27"/>
  </p:handoutMasterIdLst>
  <p:sldIdLst>
    <p:sldId id="286" r:id="rId2"/>
    <p:sldId id="462" r:id="rId3"/>
    <p:sldId id="465" r:id="rId4"/>
    <p:sldId id="476" r:id="rId5"/>
    <p:sldId id="387" r:id="rId6"/>
    <p:sldId id="485" r:id="rId7"/>
    <p:sldId id="486" r:id="rId8"/>
    <p:sldId id="484" r:id="rId9"/>
    <p:sldId id="257" r:id="rId10"/>
    <p:sldId id="481" r:id="rId11"/>
    <p:sldId id="480" r:id="rId12"/>
    <p:sldId id="482" r:id="rId13"/>
    <p:sldId id="483" r:id="rId14"/>
    <p:sldId id="487" r:id="rId15"/>
    <p:sldId id="488" r:id="rId16"/>
    <p:sldId id="477" r:id="rId17"/>
    <p:sldId id="478" r:id="rId18"/>
    <p:sldId id="431" r:id="rId19"/>
    <p:sldId id="468" r:id="rId20"/>
    <p:sldId id="469" r:id="rId21"/>
    <p:sldId id="470" r:id="rId22"/>
    <p:sldId id="471" r:id="rId23"/>
    <p:sldId id="479" r:id="rId24"/>
    <p:sldId id="282" r:id="rId25"/>
  </p:sldIdLst>
  <p:sldSz cx="9144000" cy="6858000" type="screen4x3"/>
  <p:notesSz cx="7010400" cy="9296400"/>
  <p:defaultTextStyle>
    <a:defPPr>
      <a:defRPr lang="en-US"/>
    </a:defPPr>
    <a:lvl1pPr algn="l" defTabSz="457200" rtl="0" fontAlgn="base">
      <a:spcBef>
        <a:spcPct val="0"/>
      </a:spcBef>
      <a:spcAft>
        <a:spcPct val="0"/>
      </a:spcAft>
      <a:defRPr sz="2400" kern="1200">
        <a:solidFill>
          <a:schemeClr val="tx1"/>
        </a:solidFill>
        <a:latin typeface="Arial" charset="0"/>
        <a:ea typeface="ＭＳ Ｐゴシック" charset="0"/>
        <a:cs typeface="ＭＳ Ｐゴシック" charset="0"/>
      </a:defRPr>
    </a:lvl1pPr>
    <a:lvl2pPr marL="457200" algn="l" defTabSz="457200" rtl="0" fontAlgn="base">
      <a:spcBef>
        <a:spcPct val="0"/>
      </a:spcBef>
      <a:spcAft>
        <a:spcPct val="0"/>
      </a:spcAft>
      <a:defRPr sz="2400" kern="1200">
        <a:solidFill>
          <a:schemeClr val="tx1"/>
        </a:solidFill>
        <a:latin typeface="Arial" charset="0"/>
        <a:ea typeface="ＭＳ Ｐゴシック" charset="0"/>
        <a:cs typeface="ＭＳ Ｐゴシック" charset="0"/>
      </a:defRPr>
    </a:lvl2pPr>
    <a:lvl3pPr marL="914400" algn="l" defTabSz="457200" rtl="0" fontAlgn="base">
      <a:spcBef>
        <a:spcPct val="0"/>
      </a:spcBef>
      <a:spcAft>
        <a:spcPct val="0"/>
      </a:spcAft>
      <a:defRPr sz="2400" kern="1200">
        <a:solidFill>
          <a:schemeClr val="tx1"/>
        </a:solidFill>
        <a:latin typeface="Arial" charset="0"/>
        <a:ea typeface="ＭＳ Ｐゴシック" charset="0"/>
        <a:cs typeface="ＭＳ Ｐゴシック" charset="0"/>
      </a:defRPr>
    </a:lvl3pPr>
    <a:lvl4pPr marL="1371600" algn="l" defTabSz="457200" rtl="0" fontAlgn="base">
      <a:spcBef>
        <a:spcPct val="0"/>
      </a:spcBef>
      <a:spcAft>
        <a:spcPct val="0"/>
      </a:spcAft>
      <a:defRPr sz="2400" kern="1200">
        <a:solidFill>
          <a:schemeClr val="tx1"/>
        </a:solidFill>
        <a:latin typeface="Arial" charset="0"/>
        <a:ea typeface="ＭＳ Ｐゴシック" charset="0"/>
        <a:cs typeface="ＭＳ Ｐゴシック" charset="0"/>
      </a:defRPr>
    </a:lvl4pPr>
    <a:lvl5pPr marL="1828800" algn="l" defTabSz="457200" rtl="0" fontAlgn="base">
      <a:spcBef>
        <a:spcPct val="0"/>
      </a:spcBef>
      <a:spcAft>
        <a:spcPct val="0"/>
      </a:spcAft>
      <a:defRPr sz="2400" kern="1200">
        <a:solidFill>
          <a:schemeClr val="tx1"/>
        </a:solidFill>
        <a:latin typeface="Arial" charset="0"/>
        <a:ea typeface="ＭＳ Ｐゴシック" charset="0"/>
        <a:cs typeface="ＭＳ Ｐゴシック" charset="0"/>
      </a:defRPr>
    </a:lvl5pPr>
    <a:lvl6pPr marL="2286000" algn="l" defTabSz="457200" rtl="0" eaLnBrk="1" latinLnBrk="0" hangingPunct="1">
      <a:defRPr sz="2400" kern="1200">
        <a:solidFill>
          <a:schemeClr val="tx1"/>
        </a:solidFill>
        <a:latin typeface="Arial" charset="0"/>
        <a:ea typeface="ＭＳ Ｐゴシック" charset="0"/>
        <a:cs typeface="ＭＳ Ｐゴシック" charset="0"/>
      </a:defRPr>
    </a:lvl6pPr>
    <a:lvl7pPr marL="2743200" algn="l" defTabSz="457200" rtl="0" eaLnBrk="1" latinLnBrk="0" hangingPunct="1">
      <a:defRPr sz="2400" kern="1200">
        <a:solidFill>
          <a:schemeClr val="tx1"/>
        </a:solidFill>
        <a:latin typeface="Arial" charset="0"/>
        <a:ea typeface="ＭＳ Ｐゴシック" charset="0"/>
        <a:cs typeface="ＭＳ Ｐゴシック" charset="0"/>
      </a:defRPr>
    </a:lvl7pPr>
    <a:lvl8pPr marL="3200400" algn="l" defTabSz="457200" rtl="0" eaLnBrk="1" latinLnBrk="0" hangingPunct="1">
      <a:defRPr sz="2400" kern="1200">
        <a:solidFill>
          <a:schemeClr val="tx1"/>
        </a:solidFill>
        <a:latin typeface="Arial" charset="0"/>
        <a:ea typeface="ＭＳ Ｐゴシック" charset="0"/>
        <a:cs typeface="ＭＳ Ｐゴシック" charset="0"/>
      </a:defRPr>
    </a:lvl8pPr>
    <a:lvl9pPr marL="3657600" algn="l" defTabSz="457200" rtl="0" eaLnBrk="1" latinLnBrk="0" hangingPunct="1">
      <a:defRPr sz="2400" kern="1200">
        <a:solidFill>
          <a:schemeClr val="tx1"/>
        </a:solidFill>
        <a:latin typeface="Arial" charset="0"/>
        <a:ea typeface="ＭＳ Ｐゴシック" charset="0"/>
        <a:cs typeface="ＭＳ Ｐゴシック"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7096"/>
    <a:srgbClr val="595959"/>
    <a:srgbClr val="FFE208"/>
    <a:srgbClr val="C69C24"/>
    <a:srgbClr val="005C9D"/>
    <a:srgbClr val="B9E2F5"/>
    <a:srgbClr val="0094CC"/>
    <a:srgbClr val="C6F4FF"/>
    <a:srgbClr val="418FDE"/>
    <a:srgbClr val="216BCB"/>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26" autoAdjust="0"/>
    <p:restoredTop sz="94660"/>
  </p:normalViewPr>
  <p:slideViewPr>
    <p:cSldViewPr snapToGrid="0" snapToObjects="1">
      <p:cViewPr varScale="1">
        <p:scale>
          <a:sx n="69" d="100"/>
          <a:sy n="69" d="100"/>
        </p:scale>
        <p:origin x="1362" y="66"/>
      </p:cViewPr>
      <p:guideLst>
        <p:guide orient="horz" pos="2160"/>
        <p:guide pos="2880"/>
      </p:guideLst>
    </p:cSldViewPr>
  </p:slideViewPr>
  <p:notesTextViewPr>
    <p:cViewPr>
      <p:scale>
        <a:sx n="100" d="100"/>
        <a:sy n="100" d="100"/>
      </p:scale>
      <p:origin x="0" y="0"/>
    </p:cViewPr>
  </p:notesTextViewPr>
  <p:notesViewPr>
    <p:cSldViewPr snapToGrid="0" snapToObjects="1">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A61B78C-16DA-48C0-8993-6B2DFB351FC6}" type="doc">
      <dgm:prSet loTypeId="urn:microsoft.com/office/officeart/2005/8/layout/lProcess2" loCatId="relationship" qsTypeId="urn:microsoft.com/office/officeart/2005/8/quickstyle/simple1" qsCatId="simple" csTypeId="urn:microsoft.com/office/officeart/2005/8/colors/accent1_2" csCatId="accent1" phldr="1"/>
      <dgm:spPr/>
      <dgm:t>
        <a:bodyPr/>
        <a:lstStyle/>
        <a:p>
          <a:endParaRPr lang="en-US"/>
        </a:p>
      </dgm:t>
    </dgm:pt>
    <dgm:pt modelId="{F8A771BC-A6AD-4F33-8750-AC676878056A}">
      <dgm:prSet phldrT="[Text]" custT="1"/>
      <dgm:spPr/>
      <dgm:t>
        <a:bodyPr/>
        <a:lstStyle/>
        <a:p>
          <a:r>
            <a:rPr lang="en-US" sz="2400" b="1" dirty="0">
              <a:latin typeface="Candara" pitchFamily="34" charset="0"/>
            </a:rPr>
            <a:t>ICT Policies Section</a:t>
          </a:r>
        </a:p>
      </dgm:t>
    </dgm:pt>
    <dgm:pt modelId="{4A9E4318-B18D-4627-AC01-654D73B1F43C}" type="parTrans" cxnId="{9B125E8B-FF91-4067-8295-2E145F291B63}">
      <dgm:prSet/>
      <dgm:spPr/>
      <dgm:t>
        <a:bodyPr/>
        <a:lstStyle/>
        <a:p>
          <a:endParaRPr lang="en-US">
            <a:latin typeface="Candara" pitchFamily="34" charset="0"/>
          </a:endParaRPr>
        </a:p>
      </dgm:t>
    </dgm:pt>
    <dgm:pt modelId="{41CA912C-F331-4B74-8043-52D569759ECA}" type="sibTrans" cxnId="{9B125E8B-FF91-4067-8295-2E145F291B63}">
      <dgm:prSet/>
      <dgm:spPr/>
      <dgm:t>
        <a:bodyPr/>
        <a:lstStyle/>
        <a:p>
          <a:endParaRPr lang="en-US">
            <a:latin typeface="Candara" pitchFamily="34" charset="0"/>
          </a:endParaRPr>
        </a:p>
      </dgm:t>
    </dgm:pt>
    <dgm:pt modelId="{E4E0848B-5AAC-4DE6-806C-AF701B99A861}">
      <dgm:prSet phldrT="[Text]" custT="1"/>
      <dgm:spPr>
        <a:solidFill>
          <a:srgbClr val="00A249"/>
        </a:solidFill>
      </dgm:spPr>
      <dgm:t>
        <a:bodyPr/>
        <a:lstStyle/>
        <a:p>
          <a:r>
            <a:rPr lang="en-US" sz="1200" b="1" dirty="0">
              <a:solidFill>
                <a:schemeClr val="bg1"/>
              </a:solidFill>
              <a:latin typeface="Candara" pitchFamily="34" charset="0"/>
            </a:rPr>
            <a:t>Information and Knowledge Society Development</a:t>
          </a:r>
        </a:p>
      </dgm:t>
    </dgm:pt>
    <dgm:pt modelId="{36AA9414-CF24-4182-AFA7-28767E28AE32}" type="parTrans" cxnId="{A643A71F-F909-42F1-9A67-D2C9634305B7}">
      <dgm:prSet/>
      <dgm:spPr/>
      <dgm:t>
        <a:bodyPr/>
        <a:lstStyle/>
        <a:p>
          <a:endParaRPr lang="en-US">
            <a:latin typeface="Candara" pitchFamily="34" charset="0"/>
          </a:endParaRPr>
        </a:p>
      </dgm:t>
    </dgm:pt>
    <dgm:pt modelId="{118893D7-DDBE-4A9B-B8C6-FA574C3DBB1C}" type="sibTrans" cxnId="{A643A71F-F909-42F1-9A67-D2C9634305B7}">
      <dgm:prSet/>
      <dgm:spPr/>
      <dgm:t>
        <a:bodyPr/>
        <a:lstStyle/>
        <a:p>
          <a:endParaRPr lang="en-US">
            <a:latin typeface="Candara" pitchFamily="34" charset="0"/>
          </a:endParaRPr>
        </a:p>
      </dgm:t>
    </dgm:pt>
    <dgm:pt modelId="{21D139F5-C424-49C5-88A7-A3D228EEBC6F}">
      <dgm:prSet phldrT="[Text]" custT="1"/>
      <dgm:spPr/>
      <dgm:t>
        <a:bodyPr/>
        <a:lstStyle/>
        <a:p>
          <a:r>
            <a:rPr lang="en-US" sz="2400" b="1" dirty="0">
              <a:latin typeface="Candara" pitchFamily="34" charset="0"/>
            </a:rPr>
            <a:t>Innovation Section</a:t>
          </a:r>
        </a:p>
      </dgm:t>
    </dgm:pt>
    <dgm:pt modelId="{CDF55562-CC28-4AD0-9B7D-6D7B48208C48}" type="parTrans" cxnId="{A0D3C88F-38CD-4137-931A-C60D88737530}">
      <dgm:prSet/>
      <dgm:spPr/>
      <dgm:t>
        <a:bodyPr/>
        <a:lstStyle/>
        <a:p>
          <a:endParaRPr lang="en-US">
            <a:latin typeface="Candara" pitchFamily="34" charset="0"/>
          </a:endParaRPr>
        </a:p>
      </dgm:t>
    </dgm:pt>
    <dgm:pt modelId="{FC9E1CEA-CE7C-4725-8638-E6FE7F3C9EF6}" type="sibTrans" cxnId="{A0D3C88F-38CD-4137-931A-C60D88737530}">
      <dgm:prSet/>
      <dgm:spPr/>
      <dgm:t>
        <a:bodyPr/>
        <a:lstStyle/>
        <a:p>
          <a:endParaRPr lang="en-US">
            <a:latin typeface="Candara" pitchFamily="34" charset="0"/>
          </a:endParaRPr>
        </a:p>
      </dgm:t>
    </dgm:pt>
    <dgm:pt modelId="{14533B71-8974-4688-BD88-1BF6B2018AA1}">
      <dgm:prSet phldrT="[Text]"/>
      <dgm:spPr>
        <a:solidFill>
          <a:srgbClr val="7030A0"/>
        </a:solidFill>
      </dgm:spPr>
      <dgm:t>
        <a:bodyPr/>
        <a:lstStyle/>
        <a:p>
          <a:r>
            <a:rPr lang="en-US" b="1" dirty="0">
              <a:solidFill>
                <a:schemeClr val="bg1"/>
              </a:solidFill>
              <a:latin typeface="Candara" pitchFamily="34" charset="0"/>
            </a:rPr>
            <a:t>Innovation Policies</a:t>
          </a:r>
        </a:p>
      </dgm:t>
    </dgm:pt>
    <dgm:pt modelId="{AF767EE2-E8F3-479D-872E-004FD31CA2DC}" type="parTrans" cxnId="{B04C5248-AC91-4B8B-B90D-3A61A5EABF10}">
      <dgm:prSet/>
      <dgm:spPr/>
      <dgm:t>
        <a:bodyPr/>
        <a:lstStyle/>
        <a:p>
          <a:endParaRPr lang="en-US">
            <a:latin typeface="Candara" pitchFamily="34" charset="0"/>
          </a:endParaRPr>
        </a:p>
      </dgm:t>
    </dgm:pt>
    <dgm:pt modelId="{962BDF2F-C627-45C2-9EEA-AD583B923BC6}" type="sibTrans" cxnId="{B04C5248-AC91-4B8B-B90D-3A61A5EABF10}">
      <dgm:prSet/>
      <dgm:spPr/>
      <dgm:t>
        <a:bodyPr/>
        <a:lstStyle/>
        <a:p>
          <a:endParaRPr lang="en-US">
            <a:latin typeface="Candara" pitchFamily="34" charset="0"/>
          </a:endParaRPr>
        </a:p>
      </dgm:t>
    </dgm:pt>
    <dgm:pt modelId="{48E2C6A1-6543-4574-8F0B-1F0E66DDC66F}">
      <dgm:prSet phldrT="[Text]" custT="1"/>
      <dgm:spPr/>
      <dgm:t>
        <a:bodyPr/>
        <a:lstStyle/>
        <a:p>
          <a:r>
            <a:rPr lang="en-US" sz="2400" b="1" dirty="0">
              <a:latin typeface="Candara" pitchFamily="34" charset="0"/>
            </a:rPr>
            <a:t>Frontier Technology</a:t>
          </a:r>
        </a:p>
      </dgm:t>
    </dgm:pt>
    <dgm:pt modelId="{94E6F473-2C17-4A7F-9077-D31AA7189286}" type="parTrans" cxnId="{E2EE6C25-6ED9-4EAB-8E4C-6D5C47378257}">
      <dgm:prSet/>
      <dgm:spPr/>
      <dgm:t>
        <a:bodyPr/>
        <a:lstStyle/>
        <a:p>
          <a:endParaRPr lang="en-US">
            <a:latin typeface="Candara" pitchFamily="34" charset="0"/>
          </a:endParaRPr>
        </a:p>
      </dgm:t>
    </dgm:pt>
    <dgm:pt modelId="{ECDE8F32-6205-4646-94DF-E8DD0551CD72}" type="sibTrans" cxnId="{E2EE6C25-6ED9-4EAB-8E4C-6D5C47378257}">
      <dgm:prSet/>
      <dgm:spPr/>
      <dgm:t>
        <a:bodyPr/>
        <a:lstStyle/>
        <a:p>
          <a:endParaRPr lang="en-US">
            <a:latin typeface="Candara" pitchFamily="34" charset="0"/>
          </a:endParaRPr>
        </a:p>
      </dgm:t>
    </dgm:pt>
    <dgm:pt modelId="{B47ADC22-EFC1-44C7-B173-431C48930B8A}">
      <dgm:prSet phldrT="[Text]"/>
      <dgm:spPr>
        <a:solidFill>
          <a:srgbClr val="0070C0"/>
        </a:solidFill>
      </dgm:spPr>
      <dgm:t>
        <a:bodyPr/>
        <a:lstStyle/>
        <a:p>
          <a:r>
            <a:rPr lang="en-US" b="1" dirty="0">
              <a:solidFill>
                <a:schemeClr val="bg1"/>
              </a:solidFill>
            </a:rPr>
            <a:t>UN Processes</a:t>
          </a:r>
          <a:endParaRPr lang="en-US" b="0" dirty="0">
            <a:solidFill>
              <a:schemeClr val="bg1"/>
            </a:solidFill>
            <a:latin typeface="Candara" pitchFamily="34" charset="0"/>
          </a:endParaRPr>
        </a:p>
      </dgm:t>
    </dgm:pt>
    <dgm:pt modelId="{81296341-DEDA-459F-A2E7-3D0908683846}" type="parTrans" cxnId="{EA411260-59DA-41DF-A5DF-01FD0114CF10}">
      <dgm:prSet/>
      <dgm:spPr/>
      <dgm:t>
        <a:bodyPr/>
        <a:lstStyle/>
        <a:p>
          <a:endParaRPr lang="en-US">
            <a:latin typeface="Candara" pitchFamily="34" charset="0"/>
          </a:endParaRPr>
        </a:p>
      </dgm:t>
    </dgm:pt>
    <dgm:pt modelId="{7C2C4787-A97C-46C3-BF6F-E66EFBF8EFEC}" type="sibTrans" cxnId="{EA411260-59DA-41DF-A5DF-01FD0114CF10}">
      <dgm:prSet/>
      <dgm:spPr/>
      <dgm:t>
        <a:bodyPr/>
        <a:lstStyle/>
        <a:p>
          <a:endParaRPr lang="en-US">
            <a:latin typeface="Candara" pitchFamily="34" charset="0"/>
          </a:endParaRPr>
        </a:p>
      </dgm:t>
    </dgm:pt>
    <dgm:pt modelId="{03812816-40E4-479F-8E79-2A15E850D648}">
      <dgm:prSet phldrT="[Text]"/>
      <dgm:spPr>
        <a:solidFill>
          <a:srgbClr val="0070C0"/>
        </a:solidFill>
      </dgm:spPr>
      <dgm:t>
        <a:bodyPr/>
        <a:lstStyle/>
        <a:p>
          <a:r>
            <a:rPr lang="en-US" b="1" dirty="0">
              <a:solidFill>
                <a:schemeClr val="bg1"/>
              </a:solidFill>
            </a:rPr>
            <a:t>Technology transfer</a:t>
          </a:r>
          <a:endParaRPr lang="en-US" b="0" dirty="0">
            <a:solidFill>
              <a:schemeClr val="bg1"/>
            </a:solidFill>
            <a:latin typeface="Candara" pitchFamily="34" charset="0"/>
          </a:endParaRPr>
        </a:p>
      </dgm:t>
    </dgm:pt>
    <dgm:pt modelId="{96895580-058B-4B24-A8F7-A27AE5F1DEDC}" type="parTrans" cxnId="{81D55D91-4B91-4DF7-9210-89060DA5786F}">
      <dgm:prSet/>
      <dgm:spPr/>
      <dgm:t>
        <a:bodyPr/>
        <a:lstStyle/>
        <a:p>
          <a:endParaRPr lang="en-US">
            <a:latin typeface="Candara" pitchFamily="34" charset="0"/>
          </a:endParaRPr>
        </a:p>
      </dgm:t>
    </dgm:pt>
    <dgm:pt modelId="{CB5C8051-4071-478F-91B7-9B6EC235BAB1}" type="sibTrans" cxnId="{81D55D91-4B91-4DF7-9210-89060DA5786F}">
      <dgm:prSet/>
      <dgm:spPr/>
      <dgm:t>
        <a:bodyPr/>
        <a:lstStyle/>
        <a:p>
          <a:endParaRPr lang="en-US">
            <a:latin typeface="Candara" pitchFamily="34" charset="0"/>
          </a:endParaRPr>
        </a:p>
      </dgm:t>
    </dgm:pt>
    <dgm:pt modelId="{E461CC6F-B49C-4D81-9B06-2C3CE8835625}">
      <dgm:prSet phldrT="[Text]" custT="1"/>
      <dgm:spPr>
        <a:solidFill>
          <a:srgbClr val="00A249"/>
        </a:solidFill>
      </dgm:spPr>
      <dgm:t>
        <a:bodyPr/>
        <a:lstStyle/>
        <a:p>
          <a:r>
            <a:rPr lang="en-US" sz="1200" b="1" dirty="0">
              <a:solidFill>
                <a:schemeClr val="bg1"/>
              </a:solidFill>
              <a:latin typeface="Candara" pitchFamily="34" charset="0"/>
            </a:rPr>
            <a:t>Internet Sector Development</a:t>
          </a:r>
        </a:p>
      </dgm:t>
    </dgm:pt>
    <dgm:pt modelId="{311A34F3-0565-4398-B012-14E983E0AD87}" type="parTrans" cxnId="{6E3E1F77-1BBD-4E31-8DE2-DE3924678FC7}">
      <dgm:prSet/>
      <dgm:spPr/>
      <dgm:t>
        <a:bodyPr/>
        <a:lstStyle/>
        <a:p>
          <a:endParaRPr lang="en-US">
            <a:latin typeface="Candara" pitchFamily="34" charset="0"/>
          </a:endParaRPr>
        </a:p>
      </dgm:t>
    </dgm:pt>
    <dgm:pt modelId="{F01216F5-D376-4572-97F9-3C1BF17CB9FE}" type="sibTrans" cxnId="{6E3E1F77-1BBD-4E31-8DE2-DE3924678FC7}">
      <dgm:prSet/>
      <dgm:spPr/>
      <dgm:t>
        <a:bodyPr/>
        <a:lstStyle/>
        <a:p>
          <a:endParaRPr lang="en-US">
            <a:latin typeface="Candara" pitchFamily="34" charset="0"/>
          </a:endParaRPr>
        </a:p>
      </dgm:t>
    </dgm:pt>
    <dgm:pt modelId="{C7E20018-DD42-4EE8-9E5F-8633D9CA45F6}">
      <dgm:prSet phldrT="[Text]" custT="1"/>
      <dgm:spPr>
        <a:solidFill>
          <a:srgbClr val="00A249"/>
        </a:solidFill>
      </dgm:spPr>
      <dgm:t>
        <a:bodyPr/>
        <a:lstStyle/>
        <a:p>
          <a:r>
            <a:rPr lang="en-US" sz="1200" b="1" dirty="0">
              <a:solidFill>
                <a:schemeClr val="bg1"/>
              </a:solidFill>
              <a:latin typeface="Candara" pitchFamily="34" charset="0"/>
            </a:rPr>
            <a:t>ICT Sector</a:t>
          </a:r>
        </a:p>
      </dgm:t>
    </dgm:pt>
    <dgm:pt modelId="{F681A120-D6CB-4492-82AF-149E70BA9F79}" type="parTrans" cxnId="{B113FAC3-EAE6-49D9-9EE2-833F7C0B99F7}">
      <dgm:prSet/>
      <dgm:spPr/>
      <dgm:t>
        <a:bodyPr/>
        <a:lstStyle/>
        <a:p>
          <a:endParaRPr lang="en-US">
            <a:latin typeface="Candara" pitchFamily="34" charset="0"/>
          </a:endParaRPr>
        </a:p>
      </dgm:t>
    </dgm:pt>
    <dgm:pt modelId="{3C41A3E1-D02D-401C-94B3-109EE3225D9F}" type="sibTrans" cxnId="{B113FAC3-EAE6-49D9-9EE2-833F7C0B99F7}">
      <dgm:prSet/>
      <dgm:spPr/>
      <dgm:t>
        <a:bodyPr/>
        <a:lstStyle/>
        <a:p>
          <a:endParaRPr lang="en-US">
            <a:latin typeface="Candara" pitchFamily="34" charset="0"/>
          </a:endParaRPr>
        </a:p>
      </dgm:t>
    </dgm:pt>
    <dgm:pt modelId="{E7D37FC7-B7DC-49E0-8D25-35C2163D9961}">
      <dgm:prSet phldrT="[Text]" custT="1"/>
      <dgm:spPr>
        <a:solidFill>
          <a:srgbClr val="00A249"/>
        </a:solidFill>
      </dgm:spPr>
      <dgm:t>
        <a:bodyPr/>
        <a:lstStyle/>
        <a:p>
          <a:r>
            <a:rPr lang="en-US" sz="1200" b="1" dirty="0">
              <a:solidFill>
                <a:schemeClr val="bg1"/>
              </a:solidFill>
              <a:latin typeface="Candara" pitchFamily="34" charset="0"/>
            </a:rPr>
            <a:t>Transformation of the Government and Sectors of the Economy</a:t>
          </a:r>
        </a:p>
      </dgm:t>
    </dgm:pt>
    <dgm:pt modelId="{9C39625C-2F96-4C23-AE00-0C6582EDFAA3}" type="parTrans" cxnId="{538244C5-2155-4381-91C6-356C30081E54}">
      <dgm:prSet/>
      <dgm:spPr/>
      <dgm:t>
        <a:bodyPr/>
        <a:lstStyle/>
        <a:p>
          <a:endParaRPr lang="en-US">
            <a:latin typeface="Candara" pitchFamily="34" charset="0"/>
          </a:endParaRPr>
        </a:p>
      </dgm:t>
    </dgm:pt>
    <dgm:pt modelId="{12B72BB4-9CF3-4D89-B3B5-5F4066B20083}" type="sibTrans" cxnId="{538244C5-2155-4381-91C6-356C30081E54}">
      <dgm:prSet/>
      <dgm:spPr/>
      <dgm:t>
        <a:bodyPr/>
        <a:lstStyle/>
        <a:p>
          <a:endParaRPr lang="en-US">
            <a:latin typeface="Candara" pitchFamily="34" charset="0"/>
          </a:endParaRPr>
        </a:p>
      </dgm:t>
    </dgm:pt>
    <dgm:pt modelId="{5ABC6F03-7351-4F47-BE43-696761A7610B}">
      <dgm:prSet phldrT="[Text]" custT="1"/>
      <dgm:spPr>
        <a:solidFill>
          <a:srgbClr val="00A249"/>
        </a:solidFill>
      </dgm:spPr>
      <dgm:t>
        <a:bodyPr/>
        <a:lstStyle/>
        <a:p>
          <a:r>
            <a:rPr lang="en-US" sz="1200" b="1" dirty="0">
              <a:solidFill>
                <a:schemeClr val="bg1"/>
              </a:solidFill>
              <a:latin typeface="Candara" pitchFamily="34" charset="0"/>
            </a:rPr>
            <a:t>Digital Technologies</a:t>
          </a:r>
        </a:p>
      </dgm:t>
    </dgm:pt>
    <dgm:pt modelId="{23272C2A-8B2E-4D0C-9FE8-01539DC01C32}" type="parTrans" cxnId="{1210C194-7227-45EF-8D8D-E727B7564BD1}">
      <dgm:prSet/>
      <dgm:spPr/>
      <dgm:t>
        <a:bodyPr/>
        <a:lstStyle/>
        <a:p>
          <a:endParaRPr lang="en-US">
            <a:latin typeface="Candara" pitchFamily="34" charset="0"/>
          </a:endParaRPr>
        </a:p>
      </dgm:t>
    </dgm:pt>
    <dgm:pt modelId="{69DDF194-9F7D-48CB-9B78-BD3A22AE85C0}" type="sibTrans" cxnId="{1210C194-7227-45EF-8D8D-E727B7564BD1}">
      <dgm:prSet/>
      <dgm:spPr/>
      <dgm:t>
        <a:bodyPr/>
        <a:lstStyle/>
        <a:p>
          <a:endParaRPr lang="en-US">
            <a:latin typeface="Candara" pitchFamily="34" charset="0"/>
          </a:endParaRPr>
        </a:p>
      </dgm:t>
    </dgm:pt>
    <dgm:pt modelId="{4A53369F-BCA4-4530-8E53-1714E641B8D2}">
      <dgm:prSet phldrT="[Text]"/>
      <dgm:spPr>
        <a:solidFill>
          <a:srgbClr val="7030A0"/>
        </a:solidFill>
      </dgm:spPr>
      <dgm:t>
        <a:bodyPr/>
        <a:lstStyle/>
        <a:p>
          <a:r>
            <a:rPr lang="en-US" b="1" dirty="0">
              <a:solidFill>
                <a:schemeClr val="bg1"/>
              </a:solidFill>
              <a:latin typeface="Candara" pitchFamily="34" charset="0"/>
            </a:rPr>
            <a:t>Intellectual Property</a:t>
          </a:r>
        </a:p>
      </dgm:t>
    </dgm:pt>
    <dgm:pt modelId="{C32331B8-516F-44DF-8FFC-0EA423DF7947}" type="parTrans" cxnId="{CCAB0E54-C359-4A37-82F3-1457E953C8F2}">
      <dgm:prSet/>
      <dgm:spPr/>
      <dgm:t>
        <a:bodyPr/>
        <a:lstStyle/>
        <a:p>
          <a:endParaRPr lang="en-US">
            <a:latin typeface="Candara" pitchFamily="34" charset="0"/>
          </a:endParaRPr>
        </a:p>
      </dgm:t>
    </dgm:pt>
    <dgm:pt modelId="{C46C503D-867B-4612-B9B1-2075060C57B6}" type="sibTrans" cxnId="{CCAB0E54-C359-4A37-82F3-1457E953C8F2}">
      <dgm:prSet/>
      <dgm:spPr/>
      <dgm:t>
        <a:bodyPr/>
        <a:lstStyle/>
        <a:p>
          <a:endParaRPr lang="en-US">
            <a:latin typeface="Candara" pitchFamily="34" charset="0"/>
          </a:endParaRPr>
        </a:p>
      </dgm:t>
    </dgm:pt>
    <dgm:pt modelId="{1EC301B0-6488-44D8-BDC7-231D4846F17E}">
      <dgm:prSet phldrT="[Text]"/>
      <dgm:spPr>
        <a:solidFill>
          <a:srgbClr val="0070C0"/>
        </a:solidFill>
      </dgm:spPr>
      <dgm:t>
        <a:bodyPr/>
        <a:lstStyle/>
        <a:p>
          <a:r>
            <a:rPr lang="en-US" b="1" dirty="0">
              <a:solidFill>
                <a:srgbClr val="FF0000"/>
              </a:solidFill>
              <a:latin typeface="Calibri" pitchFamily="34" charset="0"/>
            </a:rPr>
            <a:t>Industrial Technologies</a:t>
          </a:r>
          <a:endParaRPr lang="en-US" b="1" dirty="0">
            <a:solidFill>
              <a:srgbClr val="FF0000"/>
            </a:solidFill>
            <a:latin typeface="Candara" pitchFamily="34" charset="0"/>
          </a:endParaRPr>
        </a:p>
      </dgm:t>
    </dgm:pt>
    <dgm:pt modelId="{809C9343-D604-467A-B3FE-088E60103761}" type="parTrans" cxnId="{E00711DF-FF65-4A50-90C9-EE2150FD7EC4}">
      <dgm:prSet/>
      <dgm:spPr/>
      <dgm:t>
        <a:bodyPr/>
        <a:lstStyle/>
        <a:p>
          <a:endParaRPr lang="en-US">
            <a:latin typeface="Candara" pitchFamily="34" charset="0"/>
          </a:endParaRPr>
        </a:p>
      </dgm:t>
    </dgm:pt>
    <dgm:pt modelId="{0E7BDC3A-039C-4D25-8C25-B571085753E4}" type="sibTrans" cxnId="{E00711DF-FF65-4A50-90C9-EE2150FD7EC4}">
      <dgm:prSet/>
      <dgm:spPr/>
      <dgm:t>
        <a:bodyPr/>
        <a:lstStyle/>
        <a:p>
          <a:endParaRPr lang="en-US">
            <a:latin typeface="Candara" pitchFamily="34" charset="0"/>
          </a:endParaRPr>
        </a:p>
      </dgm:t>
    </dgm:pt>
    <dgm:pt modelId="{405F5B89-4B8D-438A-9A28-078B88801710}">
      <dgm:prSet phldrT="[Text]"/>
      <dgm:spPr>
        <a:solidFill>
          <a:srgbClr val="0070C0"/>
        </a:solidFill>
      </dgm:spPr>
      <dgm:t>
        <a:bodyPr/>
        <a:lstStyle/>
        <a:p>
          <a:r>
            <a:rPr lang="en-US" b="1" dirty="0">
              <a:solidFill>
                <a:schemeClr val="bg1"/>
              </a:solidFill>
              <a:latin typeface="Calibri" pitchFamily="34" charset="0"/>
            </a:rPr>
            <a:t>AI and Development</a:t>
          </a:r>
          <a:endParaRPr lang="en-US" b="1" dirty="0">
            <a:solidFill>
              <a:schemeClr val="bg1"/>
            </a:solidFill>
            <a:latin typeface="Candara" pitchFamily="34" charset="0"/>
          </a:endParaRPr>
        </a:p>
      </dgm:t>
    </dgm:pt>
    <dgm:pt modelId="{C5FF3A0E-3583-49D3-93A7-B63274311F6C}" type="parTrans" cxnId="{20B5525D-E166-42A5-8B37-30EBC3DA830A}">
      <dgm:prSet/>
      <dgm:spPr/>
      <dgm:t>
        <a:bodyPr/>
        <a:lstStyle/>
        <a:p>
          <a:endParaRPr lang="en-US"/>
        </a:p>
      </dgm:t>
    </dgm:pt>
    <dgm:pt modelId="{1150F99F-C4C3-43DF-90DF-42E49F9F33B3}" type="sibTrans" cxnId="{20B5525D-E166-42A5-8B37-30EBC3DA830A}">
      <dgm:prSet/>
      <dgm:spPr/>
      <dgm:t>
        <a:bodyPr/>
        <a:lstStyle/>
        <a:p>
          <a:endParaRPr lang="en-US"/>
        </a:p>
      </dgm:t>
    </dgm:pt>
    <dgm:pt modelId="{A2486A4A-FD0B-4035-A135-F3EAD1450EB2}">
      <dgm:prSet phldrT="[Text]"/>
      <dgm:spPr>
        <a:solidFill>
          <a:srgbClr val="7030A0"/>
        </a:solidFill>
      </dgm:spPr>
      <dgm:t>
        <a:bodyPr/>
        <a:lstStyle/>
        <a:p>
          <a:r>
            <a:rPr lang="en-US" b="1" dirty="0">
              <a:solidFill>
                <a:schemeClr val="bg1"/>
              </a:solidFill>
              <a:latin typeface="Candara" pitchFamily="34" charset="0"/>
            </a:rPr>
            <a:t>Innovation for Inclusive  Development</a:t>
          </a:r>
        </a:p>
      </dgm:t>
    </dgm:pt>
    <dgm:pt modelId="{0C3DB52C-2FB4-4890-BFA1-3F0F4C29C5E6}" type="parTrans" cxnId="{2BDC5F68-905B-4842-A75C-58D4B8C7E142}">
      <dgm:prSet/>
      <dgm:spPr/>
      <dgm:t>
        <a:bodyPr/>
        <a:lstStyle/>
        <a:p>
          <a:endParaRPr lang="en-US"/>
        </a:p>
      </dgm:t>
    </dgm:pt>
    <dgm:pt modelId="{A5FD4413-7BB5-4E06-A0C2-BB023C1E5315}" type="sibTrans" cxnId="{2BDC5F68-905B-4842-A75C-58D4B8C7E142}">
      <dgm:prSet/>
      <dgm:spPr/>
      <dgm:t>
        <a:bodyPr/>
        <a:lstStyle/>
        <a:p>
          <a:endParaRPr lang="en-US"/>
        </a:p>
      </dgm:t>
    </dgm:pt>
    <dgm:pt modelId="{D51225B1-4E25-487D-A9F6-C038C2E4D7DF}">
      <dgm:prSet/>
      <dgm:spPr>
        <a:solidFill>
          <a:srgbClr val="7030A0"/>
        </a:solidFill>
      </dgm:spPr>
      <dgm:t>
        <a:bodyPr/>
        <a:lstStyle/>
        <a:p>
          <a:r>
            <a:rPr lang="en-US" b="1" dirty="0"/>
            <a:t>Open government </a:t>
          </a:r>
        </a:p>
      </dgm:t>
    </dgm:pt>
    <dgm:pt modelId="{BE4A7609-7080-4022-8EF1-000973E3B9A6}" type="parTrans" cxnId="{3EEBBCDD-9C32-406E-8345-9C32936EA762}">
      <dgm:prSet/>
      <dgm:spPr/>
      <dgm:t>
        <a:bodyPr/>
        <a:lstStyle/>
        <a:p>
          <a:endParaRPr lang="en-US"/>
        </a:p>
      </dgm:t>
    </dgm:pt>
    <dgm:pt modelId="{9969512F-3610-4A25-B0C5-640049311455}" type="sibTrans" cxnId="{3EEBBCDD-9C32-406E-8345-9C32936EA762}">
      <dgm:prSet/>
      <dgm:spPr/>
      <dgm:t>
        <a:bodyPr/>
        <a:lstStyle/>
        <a:p>
          <a:endParaRPr lang="en-US"/>
        </a:p>
      </dgm:t>
    </dgm:pt>
    <dgm:pt modelId="{7CE16549-C342-4E0A-B2F3-A83EA2B8A5F1}" type="pres">
      <dgm:prSet presAssocID="{7A61B78C-16DA-48C0-8993-6B2DFB351FC6}" presName="theList" presStyleCnt="0">
        <dgm:presLayoutVars>
          <dgm:dir/>
          <dgm:animLvl val="lvl"/>
          <dgm:resizeHandles val="exact"/>
        </dgm:presLayoutVars>
      </dgm:prSet>
      <dgm:spPr/>
    </dgm:pt>
    <dgm:pt modelId="{1AF55C64-AF96-4693-A643-C40BCEDD5CD2}" type="pres">
      <dgm:prSet presAssocID="{F8A771BC-A6AD-4F33-8750-AC676878056A}" presName="compNode" presStyleCnt="0"/>
      <dgm:spPr/>
    </dgm:pt>
    <dgm:pt modelId="{80E19C04-F290-497D-9816-1DE7D2F69E46}" type="pres">
      <dgm:prSet presAssocID="{F8A771BC-A6AD-4F33-8750-AC676878056A}" presName="aNode" presStyleLbl="bgShp" presStyleIdx="0" presStyleCnt="3"/>
      <dgm:spPr/>
    </dgm:pt>
    <dgm:pt modelId="{B1161C1B-F032-48C3-BE14-5CD7B51971F2}" type="pres">
      <dgm:prSet presAssocID="{F8A771BC-A6AD-4F33-8750-AC676878056A}" presName="textNode" presStyleLbl="bgShp" presStyleIdx="0" presStyleCnt="3"/>
      <dgm:spPr/>
    </dgm:pt>
    <dgm:pt modelId="{FD47F76A-5E8E-480D-82F1-B346C4BA46F1}" type="pres">
      <dgm:prSet presAssocID="{F8A771BC-A6AD-4F33-8750-AC676878056A}" presName="compChildNode" presStyleCnt="0"/>
      <dgm:spPr/>
    </dgm:pt>
    <dgm:pt modelId="{814DE1E9-9461-4B31-ABBF-28642F5BA181}" type="pres">
      <dgm:prSet presAssocID="{F8A771BC-A6AD-4F33-8750-AC676878056A}" presName="theInnerList" presStyleCnt="0"/>
      <dgm:spPr/>
    </dgm:pt>
    <dgm:pt modelId="{844D43AE-4F8A-4C1C-A4FD-92A5C30F64E1}" type="pres">
      <dgm:prSet presAssocID="{E4E0848B-5AAC-4DE6-806C-AF701B99A861}" presName="childNode" presStyleLbl="node1" presStyleIdx="0" presStyleCnt="13">
        <dgm:presLayoutVars>
          <dgm:bulletEnabled val="1"/>
        </dgm:presLayoutVars>
      </dgm:prSet>
      <dgm:spPr/>
    </dgm:pt>
    <dgm:pt modelId="{2143D794-5348-477E-8FA6-701A4C1CE66B}" type="pres">
      <dgm:prSet presAssocID="{E4E0848B-5AAC-4DE6-806C-AF701B99A861}" presName="aSpace2" presStyleCnt="0"/>
      <dgm:spPr/>
    </dgm:pt>
    <dgm:pt modelId="{7C23EAFC-E907-436B-B76B-9EEE87E22A08}" type="pres">
      <dgm:prSet presAssocID="{E461CC6F-B49C-4D81-9B06-2C3CE8835625}" presName="childNode" presStyleLbl="node1" presStyleIdx="1" presStyleCnt="13">
        <dgm:presLayoutVars>
          <dgm:bulletEnabled val="1"/>
        </dgm:presLayoutVars>
      </dgm:prSet>
      <dgm:spPr/>
    </dgm:pt>
    <dgm:pt modelId="{ECBB8D44-B494-4999-A2A8-07CC4E5D4520}" type="pres">
      <dgm:prSet presAssocID="{E461CC6F-B49C-4D81-9B06-2C3CE8835625}" presName="aSpace2" presStyleCnt="0"/>
      <dgm:spPr/>
    </dgm:pt>
    <dgm:pt modelId="{FDCF8ACE-6213-4E01-BE4F-98ED51837100}" type="pres">
      <dgm:prSet presAssocID="{C7E20018-DD42-4EE8-9E5F-8633D9CA45F6}" presName="childNode" presStyleLbl="node1" presStyleIdx="2" presStyleCnt="13">
        <dgm:presLayoutVars>
          <dgm:bulletEnabled val="1"/>
        </dgm:presLayoutVars>
      </dgm:prSet>
      <dgm:spPr/>
    </dgm:pt>
    <dgm:pt modelId="{BFDEEB09-B1A5-4279-98F6-47B80D9C4EFA}" type="pres">
      <dgm:prSet presAssocID="{C7E20018-DD42-4EE8-9E5F-8633D9CA45F6}" presName="aSpace2" presStyleCnt="0"/>
      <dgm:spPr/>
    </dgm:pt>
    <dgm:pt modelId="{26448E6B-1845-477F-AEC3-AFBABA3BB31A}" type="pres">
      <dgm:prSet presAssocID="{E7D37FC7-B7DC-49E0-8D25-35C2163D9961}" presName="childNode" presStyleLbl="node1" presStyleIdx="3" presStyleCnt="13">
        <dgm:presLayoutVars>
          <dgm:bulletEnabled val="1"/>
        </dgm:presLayoutVars>
      </dgm:prSet>
      <dgm:spPr/>
    </dgm:pt>
    <dgm:pt modelId="{527A7BA7-50FC-4ED7-A5C3-06C91D27A272}" type="pres">
      <dgm:prSet presAssocID="{E7D37FC7-B7DC-49E0-8D25-35C2163D9961}" presName="aSpace2" presStyleCnt="0"/>
      <dgm:spPr/>
    </dgm:pt>
    <dgm:pt modelId="{AD8E790C-B775-4B01-B981-097BA3599172}" type="pres">
      <dgm:prSet presAssocID="{5ABC6F03-7351-4F47-BE43-696761A7610B}" presName="childNode" presStyleLbl="node1" presStyleIdx="4" presStyleCnt="13">
        <dgm:presLayoutVars>
          <dgm:bulletEnabled val="1"/>
        </dgm:presLayoutVars>
      </dgm:prSet>
      <dgm:spPr/>
    </dgm:pt>
    <dgm:pt modelId="{30DCAD09-F430-4DEC-8B87-E64500AD7D41}" type="pres">
      <dgm:prSet presAssocID="{F8A771BC-A6AD-4F33-8750-AC676878056A}" presName="aSpace" presStyleCnt="0"/>
      <dgm:spPr/>
    </dgm:pt>
    <dgm:pt modelId="{CEF72AB1-F11D-4946-9376-613714245622}" type="pres">
      <dgm:prSet presAssocID="{21D139F5-C424-49C5-88A7-A3D228EEBC6F}" presName="compNode" presStyleCnt="0"/>
      <dgm:spPr/>
    </dgm:pt>
    <dgm:pt modelId="{1B40F7A9-8E64-4410-BEF8-DEA7FC6F4627}" type="pres">
      <dgm:prSet presAssocID="{21D139F5-C424-49C5-88A7-A3D228EEBC6F}" presName="aNode" presStyleLbl="bgShp" presStyleIdx="1" presStyleCnt="3" custLinFactNeighborX="2638"/>
      <dgm:spPr/>
    </dgm:pt>
    <dgm:pt modelId="{3E397635-A575-4657-8D92-97767A709E5E}" type="pres">
      <dgm:prSet presAssocID="{21D139F5-C424-49C5-88A7-A3D228EEBC6F}" presName="textNode" presStyleLbl="bgShp" presStyleIdx="1" presStyleCnt="3"/>
      <dgm:spPr/>
    </dgm:pt>
    <dgm:pt modelId="{DBB39291-08E0-4F1A-B542-48DB7317EE80}" type="pres">
      <dgm:prSet presAssocID="{21D139F5-C424-49C5-88A7-A3D228EEBC6F}" presName="compChildNode" presStyleCnt="0"/>
      <dgm:spPr/>
    </dgm:pt>
    <dgm:pt modelId="{939C8E69-3D1F-4FBE-9FEF-831D4DAE7105}" type="pres">
      <dgm:prSet presAssocID="{21D139F5-C424-49C5-88A7-A3D228EEBC6F}" presName="theInnerList" presStyleCnt="0"/>
      <dgm:spPr/>
    </dgm:pt>
    <dgm:pt modelId="{B711F01E-E4CF-408B-BA52-1EAB122E1381}" type="pres">
      <dgm:prSet presAssocID="{14533B71-8974-4688-BD88-1BF6B2018AA1}" presName="childNode" presStyleLbl="node1" presStyleIdx="5" presStyleCnt="13" custLinFactNeighborX="-625" custLinFactNeighborY="-34437">
        <dgm:presLayoutVars>
          <dgm:bulletEnabled val="1"/>
        </dgm:presLayoutVars>
      </dgm:prSet>
      <dgm:spPr/>
    </dgm:pt>
    <dgm:pt modelId="{692F0AF2-831C-4C8B-ABD9-08F522430832}" type="pres">
      <dgm:prSet presAssocID="{14533B71-8974-4688-BD88-1BF6B2018AA1}" presName="aSpace2" presStyleCnt="0"/>
      <dgm:spPr/>
    </dgm:pt>
    <dgm:pt modelId="{C05BE534-6A75-4755-A3EB-EF34CDED1EF2}" type="pres">
      <dgm:prSet presAssocID="{A2486A4A-FD0B-4035-A135-F3EAD1450EB2}" presName="childNode" presStyleLbl="node1" presStyleIdx="6" presStyleCnt="13" custLinFactNeighborX="-625" custLinFactNeighborY="14823">
        <dgm:presLayoutVars>
          <dgm:bulletEnabled val="1"/>
        </dgm:presLayoutVars>
      </dgm:prSet>
      <dgm:spPr/>
    </dgm:pt>
    <dgm:pt modelId="{183748F6-9B37-4D65-B4A0-B6B8E41D8907}" type="pres">
      <dgm:prSet presAssocID="{A2486A4A-FD0B-4035-A135-F3EAD1450EB2}" presName="aSpace2" presStyleCnt="0"/>
      <dgm:spPr/>
    </dgm:pt>
    <dgm:pt modelId="{E6F0F17A-38C2-40F3-9D89-A1CC175275EB}" type="pres">
      <dgm:prSet presAssocID="{D51225B1-4E25-487D-A9F6-C038C2E4D7DF}" presName="childNode" presStyleLbl="node1" presStyleIdx="7" presStyleCnt="13">
        <dgm:presLayoutVars>
          <dgm:bulletEnabled val="1"/>
        </dgm:presLayoutVars>
      </dgm:prSet>
      <dgm:spPr/>
    </dgm:pt>
    <dgm:pt modelId="{40493FFF-E18D-4D29-AE0B-C5A2635AB11D}" type="pres">
      <dgm:prSet presAssocID="{D51225B1-4E25-487D-A9F6-C038C2E4D7DF}" presName="aSpace2" presStyleCnt="0"/>
      <dgm:spPr/>
    </dgm:pt>
    <dgm:pt modelId="{6F539D8F-A944-4BF2-A49A-035C022E5C84}" type="pres">
      <dgm:prSet presAssocID="{4A53369F-BCA4-4530-8E53-1714E641B8D2}" presName="childNode" presStyleLbl="node1" presStyleIdx="8" presStyleCnt="13" custLinFactNeighborX="309" custLinFactNeighborY="39908">
        <dgm:presLayoutVars>
          <dgm:bulletEnabled val="1"/>
        </dgm:presLayoutVars>
      </dgm:prSet>
      <dgm:spPr/>
    </dgm:pt>
    <dgm:pt modelId="{4D8C1D47-AD8A-4049-8208-DD48E73E38FE}" type="pres">
      <dgm:prSet presAssocID="{21D139F5-C424-49C5-88A7-A3D228EEBC6F}" presName="aSpace" presStyleCnt="0"/>
      <dgm:spPr/>
    </dgm:pt>
    <dgm:pt modelId="{78CD68FD-1ED4-4D57-A918-8EC78454E1D3}" type="pres">
      <dgm:prSet presAssocID="{48E2C6A1-6543-4574-8F0B-1F0E66DDC66F}" presName="compNode" presStyleCnt="0"/>
      <dgm:spPr/>
    </dgm:pt>
    <dgm:pt modelId="{23A3B778-1C33-4FDE-BA77-00D2588848CF}" type="pres">
      <dgm:prSet presAssocID="{48E2C6A1-6543-4574-8F0B-1F0E66DDC66F}" presName="aNode" presStyleLbl="bgShp" presStyleIdx="2" presStyleCnt="3"/>
      <dgm:spPr/>
    </dgm:pt>
    <dgm:pt modelId="{9F99B2EF-1739-410E-A3C9-F5E0E2176696}" type="pres">
      <dgm:prSet presAssocID="{48E2C6A1-6543-4574-8F0B-1F0E66DDC66F}" presName="textNode" presStyleLbl="bgShp" presStyleIdx="2" presStyleCnt="3"/>
      <dgm:spPr/>
    </dgm:pt>
    <dgm:pt modelId="{6E5B9820-1FB8-4ED6-A31F-E07B1F009926}" type="pres">
      <dgm:prSet presAssocID="{48E2C6A1-6543-4574-8F0B-1F0E66DDC66F}" presName="compChildNode" presStyleCnt="0"/>
      <dgm:spPr/>
    </dgm:pt>
    <dgm:pt modelId="{2C2218C7-DD34-47C0-A4CC-483C534E0B94}" type="pres">
      <dgm:prSet presAssocID="{48E2C6A1-6543-4574-8F0B-1F0E66DDC66F}" presName="theInnerList" presStyleCnt="0"/>
      <dgm:spPr/>
    </dgm:pt>
    <dgm:pt modelId="{DA616A69-5C51-4D67-949F-CF3ED9E249B8}" type="pres">
      <dgm:prSet presAssocID="{B47ADC22-EFC1-44C7-B173-431C48930B8A}" presName="childNode" presStyleLbl="node1" presStyleIdx="9" presStyleCnt="13" custLinFactNeighborX="1806" custLinFactNeighborY="-18621">
        <dgm:presLayoutVars>
          <dgm:bulletEnabled val="1"/>
        </dgm:presLayoutVars>
      </dgm:prSet>
      <dgm:spPr/>
    </dgm:pt>
    <dgm:pt modelId="{CF11144C-5ED3-43D5-A346-132F385A1F57}" type="pres">
      <dgm:prSet presAssocID="{B47ADC22-EFC1-44C7-B173-431C48930B8A}" presName="aSpace2" presStyleCnt="0"/>
      <dgm:spPr/>
    </dgm:pt>
    <dgm:pt modelId="{84AC9C5A-0D74-4A1B-B359-E592C45F04F8}" type="pres">
      <dgm:prSet presAssocID="{03812816-40E4-479F-8E79-2A15E850D648}" presName="childNode" presStyleLbl="node1" presStyleIdx="10" presStyleCnt="13" custLinFactNeighborX="1806" custLinFactNeighborY="-18621">
        <dgm:presLayoutVars>
          <dgm:bulletEnabled val="1"/>
        </dgm:presLayoutVars>
      </dgm:prSet>
      <dgm:spPr/>
    </dgm:pt>
    <dgm:pt modelId="{1ADADD05-104B-4FA4-BFB9-ACCEBB4BF0D0}" type="pres">
      <dgm:prSet presAssocID="{03812816-40E4-479F-8E79-2A15E850D648}" presName="aSpace2" presStyleCnt="0"/>
      <dgm:spPr/>
    </dgm:pt>
    <dgm:pt modelId="{68A57559-8BAA-46F2-B0B5-9FC4C158E22D}" type="pres">
      <dgm:prSet presAssocID="{1EC301B0-6488-44D8-BDC7-231D4846F17E}" presName="childNode" presStyleLbl="node1" presStyleIdx="11" presStyleCnt="13" custLinFactNeighborX="1806" custLinFactNeighborY="-18621">
        <dgm:presLayoutVars>
          <dgm:bulletEnabled val="1"/>
        </dgm:presLayoutVars>
      </dgm:prSet>
      <dgm:spPr/>
    </dgm:pt>
    <dgm:pt modelId="{6A089CBF-E836-4CD5-BCE6-571FCB8CD2F0}" type="pres">
      <dgm:prSet presAssocID="{1EC301B0-6488-44D8-BDC7-231D4846F17E}" presName="aSpace2" presStyleCnt="0"/>
      <dgm:spPr/>
    </dgm:pt>
    <dgm:pt modelId="{8092ACB9-9FFC-46A9-95DA-EB67940ECF90}" type="pres">
      <dgm:prSet presAssocID="{405F5B89-4B8D-438A-9A28-078B88801710}" presName="childNode" presStyleLbl="node1" presStyleIdx="12" presStyleCnt="13">
        <dgm:presLayoutVars>
          <dgm:bulletEnabled val="1"/>
        </dgm:presLayoutVars>
      </dgm:prSet>
      <dgm:spPr/>
    </dgm:pt>
  </dgm:ptLst>
  <dgm:cxnLst>
    <dgm:cxn modelId="{6C5C7108-0059-49D6-AC92-7078C1B767FB}" type="presOf" srcId="{48E2C6A1-6543-4574-8F0B-1F0E66DDC66F}" destId="{23A3B778-1C33-4FDE-BA77-00D2588848CF}" srcOrd="0" destOrd="0" presId="urn:microsoft.com/office/officeart/2005/8/layout/lProcess2"/>
    <dgm:cxn modelId="{98BA9310-34FB-46BD-A062-709C80D48E59}" type="presOf" srcId="{21D139F5-C424-49C5-88A7-A3D228EEBC6F}" destId="{3E397635-A575-4657-8D92-97767A709E5E}" srcOrd="1" destOrd="0" presId="urn:microsoft.com/office/officeart/2005/8/layout/lProcess2"/>
    <dgm:cxn modelId="{ADE8EB10-C54D-4D97-844A-B455C45E7703}" type="presOf" srcId="{14533B71-8974-4688-BD88-1BF6B2018AA1}" destId="{B711F01E-E4CF-408B-BA52-1EAB122E1381}" srcOrd="0" destOrd="0" presId="urn:microsoft.com/office/officeart/2005/8/layout/lProcess2"/>
    <dgm:cxn modelId="{A643A71F-F909-42F1-9A67-D2C9634305B7}" srcId="{F8A771BC-A6AD-4F33-8750-AC676878056A}" destId="{E4E0848B-5AAC-4DE6-806C-AF701B99A861}" srcOrd="0" destOrd="0" parTransId="{36AA9414-CF24-4182-AFA7-28767E28AE32}" sibTransId="{118893D7-DDBE-4A9B-B8C6-FA574C3DBB1C}"/>
    <dgm:cxn modelId="{E2EE6C25-6ED9-4EAB-8E4C-6D5C47378257}" srcId="{7A61B78C-16DA-48C0-8993-6B2DFB351FC6}" destId="{48E2C6A1-6543-4574-8F0B-1F0E66DDC66F}" srcOrd="2" destOrd="0" parTransId="{94E6F473-2C17-4A7F-9077-D31AA7189286}" sibTransId="{ECDE8F32-6205-4646-94DF-E8DD0551CD72}"/>
    <dgm:cxn modelId="{F96D6B2C-9529-46A1-AA6E-A2A40E0A836E}" type="presOf" srcId="{C7E20018-DD42-4EE8-9E5F-8633D9CA45F6}" destId="{FDCF8ACE-6213-4E01-BE4F-98ED51837100}" srcOrd="0" destOrd="0" presId="urn:microsoft.com/office/officeart/2005/8/layout/lProcess2"/>
    <dgm:cxn modelId="{089B7938-6D5D-4B72-9CB5-9A3530C8B523}" type="presOf" srcId="{5ABC6F03-7351-4F47-BE43-696761A7610B}" destId="{AD8E790C-B775-4B01-B981-097BA3599172}" srcOrd="0" destOrd="0" presId="urn:microsoft.com/office/officeart/2005/8/layout/lProcess2"/>
    <dgm:cxn modelId="{B1D21C3A-7A55-4562-BCB4-B5CA2CBEC7D5}" type="presOf" srcId="{F8A771BC-A6AD-4F33-8750-AC676878056A}" destId="{B1161C1B-F032-48C3-BE14-5CD7B51971F2}" srcOrd="1" destOrd="0" presId="urn:microsoft.com/office/officeart/2005/8/layout/lProcess2"/>
    <dgm:cxn modelId="{20B5525D-E166-42A5-8B37-30EBC3DA830A}" srcId="{48E2C6A1-6543-4574-8F0B-1F0E66DDC66F}" destId="{405F5B89-4B8D-438A-9A28-078B88801710}" srcOrd="3" destOrd="0" parTransId="{C5FF3A0E-3583-49D3-93A7-B63274311F6C}" sibTransId="{1150F99F-C4C3-43DF-90DF-42E49F9F33B3}"/>
    <dgm:cxn modelId="{EA411260-59DA-41DF-A5DF-01FD0114CF10}" srcId="{48E2C6A1-6543-4574-8F0B-1F0E66DDC66F}" destId="{B47ADC22-EFC1-44C7-B173-431C48930B8A}" srcOrd="0" destOrd="0" parTransId="{81296341-DEDA-459F-A2E7-3D0908683846}" sibTransId="{7C2C4787-A97C-46C3-BF6F-E66EFBF8EFEC}"/>
    <dgm:cxn modelId="{67148C64-1E78-4799-9984-7079C436F38B}" type="presOf" srcId="{21D139F5-C424-49C5-88A7-A3D228EEBC6F}" destId="{1B40F7A9-8E64-4410-BEF8-DEA7FC6F4627}" srcOrd="0" destOrd="0" presId="urn:microsoft.com/office/officeart/2005/8/layout/lProcess2"/>
    <dgm:cxn modelId="{2BDC5F68-905B-4842-A75C-58D4B8C7E142}" srcId="{21D139F5-C424-49C5-88A7-A3D228EEBC6F}" destId="{A2486A4A-FD0B-4035-A135-F3EAD1450EB2}" srcOrd="1" destOrd="0" parTransId="{0C3DB52C-2FB4-4890-BFA1-3F0F4C29C5E6}" sibTransId="{A5FD4413-7BB5-4E06-A0C2-BB023C1E5315}"/>
    <dgm:cxn modelId="{B04C5248-AC91-4B8B-B90D-3A61A5EABF10}" srcId="{21D139F5-C424-49C5-88A7-A3D228EEBC6F}" destId="{14533B71-8974-4688-BD88-1BF6B2018AA1}" srcOrd="0" destOrd="0" parTransId="{AF767EE2-E8F3-479D-872E-004FD31CA2DC}" sibTransId="{962BDF2F-C627-45C2-9EEA-AD583B923BC6}"/>
    <dgm:cxn modelId="{CCAB0E54-C359-4A37-82F3-1457E953C8F2}" srcId="{21D139F5-C424-49C5-88A7-A3D228EEBC6F}" destId="{4A53369F-BCA4-4530-8E53-1714E641B8D2}" srcOrd="3" destOrd="0" parTransId="{C32331B8-516F-44DF-8FFC-0EA423DF7947}" sibTransId="{C46C503D-867B-4612-B9B1-2075060C57B6}"/>
    <dgm:cxn modelId="{7E3B1F76-77C8-465F-8420-CF5E936C01D3}" type="presOf" srcId="{7A61B78C-16DA-48C0-8993-6B2DFB351FC6}" destId="{7CE16549-C342-4E0A-B2F3-A83EA2B8A5F1}" srcOrd="0" destOrd="0" presId="urn:microsoft.com/office/officeart/2005/8/layout/lProcess2"/>
    <dgm:cxn modelId="{6E3E1F77-1BBD-4E31-8DE2-DE3924678FC7}" srcId="{F8A771BC-A6AD-4F33-8750-AC676878056A}" destId="{E461CC6F-B49C-4D81-9B06-2C3CE8835625}" srcOrd="1" destOrd="0" parTransId="{311A34F3-0565-4398-B012-14E983E0AD87}" sibTransId="{F01216F5-D376-4572-97F9-3C1BF17CB9FE}"/>
    <dgm:cxn modelId="{71497A88-584D-42F9-9B3D-4E191A369AAC}" type="presOf" srcId="{E7D37FC7-B7DC-49E0-8D25-35C2163D9961}" destId="{26448E6B-1845-477F-AEC3-AFBABA3BB31A}" srcOrd="0" destOrd="0" presId="urn:microsoft.com/office/officeart/2005/8/layout/lProcess2"/>
    <dgm:cxn modelId="{7023A58A-82D1-4F8B-9CEE-EF3119CA4798}" type="presOf" srcId="{B47ADC22-EFC1-44C7-B173-431C48930B8A}" destId="{DA616A69-5C51-4D67-949F-CF3ED9E249B8}" srcOrd="0" destOrd="0" presId="urn:microsoft.com/office/officeart/2005/8/layout/lProcess2"/>
    <dgm:cxn modelId="{9B125E8B-FF91-4067-8295-2E145F291B63}" srcId="{7A61B78C-16DA-48C0-8993-6B2DFB351FC6}" destId="{F8A771BC-A6AD-4F33-8750-AC676878056A}" srcOrd="0" destOrd="0" parTransId="{4A9E4318-B18D-4627-AC01-654D73B1F43C}" sibTransId="{41CA912C-F331-4B74-8043-52D569759ECA}"/>
    <dgm:cxn modelId="{48496A8B-BDF8-46AE-9CCF-5F24FB78F8F0}" type="presOf" srcId="{E461CC6F-B49C-4D81-9B06-2C3CE8835625}" destId="{7C23EAFC-E907-436B-B76B-9EEE87E22A08}" srcOrd="0" destOrd="0" presId="urn:microsoft.com/office/officeart/2005/8/layout/lProcess2"/>
    <dgm:cxn modelId="{A0D3C88F-38CD-4137-931A-C60D88737530}" srcId="{7A61B78C-16DA-48C0-8993-6B2DFB351FC6}" destId="{21D139F5-C424-49C5-88A7-A3D228EEBC6F}" srcOrd="1" destOrd="0" parTransId="{CDF55562-CC28-4AD0-9B7D-6D7B48208C48}" sibTransId="{FC9E1CEA-CE7C-4725-8638-E6FE7F3C9EF6}"/>
    <dgm:cxn modelId="{81D55D91-4B91-4DF7-9210-89060DA5786F}" srcId="{48E2C6A1-6543-4574-8F0B-1F0E66DDC66F}" destId="{03812816-40E4-479F-8E79-2A15E850D648}" srcOrd="1" destOrd="0" parTransId="{96895580-058B-4B24-A8F7-A27AE5F1DEDC}" sibTransId="{CB5C8051-4071-478F-91B7-9B6EC235BAB1}"/>
    <dgm:cxn modelId="{1210C194-7227-45EF-8D8D-E727B7564BD1}" srcId="{F8A771BC-A6AD-4F33-8750-AC676878056A}" destId="{5ABC6F03-7351-4F47-BE43-696761A7610B}" srcOrd="4" destOrd="0" parTransId="{23272C2A-8B2E-4D0C-9FE8-01539DC01C32}" sibTransId="{69DDF194-9F7D-48CB-9B78-BD3A22AE85C0}"/>
    <dgm:cxn modelId="{5A198D99-F11D-4951-BFC9-E2C684A341A3}" type="presOf" srcId="{E4E0848B-5AAC-4DE6-806C-AF701B99A861}" destId="{844D43AE-4F8A-4C1C-A4FD-92A5C30F64E1}" srcOrd="0" destOrd="0" presId="urn:microsoft.com/office/officeart/2005/8/layout/lProcess2"/>
    <dgm:cxn modelId="{178265A0-6E80-4B8E-A65C-79EAB762EDA9}" type="presOf" srcId="{03812816-40E4-479F-8E79-2A15E850D648}" destId="{84AC9C5A-0D74-4A1B-B359-E592C45F04F8}" srcOrd="0" destOrd="0" presId="urn:microsoft.com/office/officeart/2005/8/layout/lProcess2"/>
    <dgm:cxn modelId="{D68E7FAA-F33F-4F9B-89AF-E43814790703}" type="presOf" srcId="{D51225B1-4E25-487D-A9F6-C038C2E4D7DF}" destId="{E6F0F17A-38C2-40F3-9D89-A1CC175275EB}" srcOrd="0" destOrd="0" presId="urn:microsoft.com/office/officeart/2005/8/layout/lProcess2"/>
    <dgm:cxn modelId="{C777F4AB-9E91-4DC9-8062-2D2EBE5C66A9}" type="presOf" srcId="{1EC301B0-6488-44D8-BDC7-231D4846F17E}" destId="{68A57559-8BAA-46F2-B0B5-9FC4C158E22D}" srcOrd="0" destOrd="0" presId="urn:microsoft.com/office/officeart/2005/8/layout/lProcess2"/>
    <dgm:cxn modelId="{C76D9EB2-E23D-454E-A3C0-FAD9B1FAAB88}" type="presOf" srcId="{4A53369F-BCA4-4530-8E53-1714E641B8D2}" destId="{6F539D8F-A944-4BF2-A49A-035C022E5C84}" srcOrd="0" destOrd="0" presId="urn:microsoft.com/office/officeart/2005/8/layout/lProcess2"/>
    <dgm:cxn modelId="{F2842DB8-FCF1-4E49-A398-28977AFE11FF}" type="presOf" srcId="{A2486A4A-FD0B-4035-A135-F3EAD1450EB2}" destId="{C05BE534-6A75-4755-A3EB-EF34CDED1EF2}" srcOrd="0" destOrd="0" presId="urn:microsoft.com/office/officeart/2005/8/layout/lProcess2"/>
    <dgm:cxn modelId="{627A5BC0-8F4A-4220-BCD0-12F5B0A8E683}" type="presOf" srcId="{48E2C6A1-6543-4574-8F0B-1F0E66DDC66F}" destId="{9F99B2EF-1739-410E-A3C9-F5E0E2176696}" srcOrd="1" destOrd="0" presId="urn:microsoft.com/office/officeart/2005/8/layout/lProcess2"/>
    <dgm:cxn modelId="{B113FAC3-EAE6-49D9-9EE2-833F7C0B99F7}" srcId="{F8A771BC-A6AD-4F33-8750-AC676878056A}" destId="{C7E20018-DD42-4EE8-9E5F-8633D9CA45F6}" srcOrd="2" destOrd="0" parTransId="{F681A120-D6CB-4492-82AF-149E70BA9F79}" sibTransId="{3C41A3E1-D02D-401C-94B3-109EE3225D9F}"/>
    <dgm:cxn modelId="{538244C5-2155-4381-91C6-356C30081E54}" srcId="{F8A771BC-A6AD-4F33-8750-AC676878056A}" destId="{E7D37FC7-B7DC-49E0-8D25-35C2163D9961}" srcOrd="3" destOrd="0" parTransId="{9C39625C-2F96-4C23-AE00-0C6582EDFAA3}" sibTransId="{12B72BB4-9CF3-4D89-B3B5-5F4066B20083}"/>
    <dgm:cxn modelId="{0FBBA2DB-B732-48FE-BE54-E46B8F5BEC0E}" type="presOf" srcId="{F8A771BC-A6AD-4F33-8750-AC676878056A}" destId="{80E19C04-F290-497D-9816-1DE7D2F69E46}" srcOrd="0" destOrd="0" presId="urn:microsoft.com/office/officeart/2005/8/layout/lProcess2"/>
    <dgm:cxn modelId="{3EEBBCDD-9C32-406E-8345-9C32936EA762}" srcId="{21D139F5-C424-49C5-88A7-A3D228EEBC6F}" destId="{D51225B1-4E25-487D-A9F6-C038C2E4D7DF}" srcOrd="2" destOrd="0" parTransId="{BE4A7609-7080-4022-8EF1-000973E3B9A6}" sibTransId="{9969512F-3610-4A25-B0C5-640049311455}"/>
    <dgm:cxn modelId="{E00711DF-FF65-4A50-90C9-EE2150FD7EC4}" srcId="{48E2C6A1-6543-4574-8F0B-1F0E66DDC66F}" destId="{1EC301B0-6488-44D8-BDC7-231D4846F17E}" srcOrd="2" destOrd="0" parTransId="{809C9343-D604-467A-B3FE-088E60103761}" sibTransId="{0E7BDC3A-039C-4D25-8C25-B571085753E4}"/>
    <dgm:cxn modelId="{E9DDE8F9-61F0-4E45-B033-E7C854DA968A}" type="presOf" srcId="{405F5B89-4B8D-438A-9A28-078B88801710}" destId="{8092ACB9-9FFC-46A9-95DA-EB67940ECF90}" srcOrd="0" destOrd="0" presId="urn:microsoft.com/office/officeart/2005/8/layout/lProcess2"/>
    <dgm:cxn modelId="{FFE37A1C-CF1B-44BF-856D-E13DEAEA8290}" type="presParOf" srcId="{7CE16549-C342-4E0A-B2F3-A83EA2B8A5F1}" destId="{1AF55C64-AF96-4693-A643-C40BCEDD5CD2}" srcOrd="0" destOrd="0" presId="urn:microsoft.com/office/officeart/2005/8/layout/lProcess2"/>
    <dgm:cxn modelId="{AA2E4442-56DE-4F53-8AC0-CDFEF6C6A1ED}" type="presParOf" srcId="{1AF55C64-AF96-4693-A643-C40BCEDD5CD2}" destId="{80E19C04-F290-497D-9816-1DE7D2F69E46}" srcOrd="0" destOrd="0" presId="urn:microsoft.com/office/officeart/2005/8/layout/lProcess2"/>
    <dgm:cxn modelId="{4AEB2DC7-9B86-4C72-9AAD-30D2302F576F}" type="presParOf" srcId="{1AF55C64-AF96-4693-A643-C40BCEDD5CD2}" destId="{B1161C1B-F032-48C3-BE14-5CD7B51971F2}" srcOrd="1" destOrd="0" presId="urn:microsoft.com/office/officeart/2005/8/layout/lProcess2"/>
    <dgm:cxn modelId="{F50239F5-17B4-4FEE-B7AD-5CA0016F62AB}" type="presParOf" srcId="{1AF55C64-AF96-4693-A643-C40BCEDD5CD2}" destId="{FD47F76A-5E8E-480D-82F1-B346C4BA46F1}" srcOrd="2" destOrd="0" presId="urn:microsoft.com/office/officeart/2005/8/layout/lProcess2"/>
    <dgm:cxn modelId="{528C6B15-BC48-40A3-9D8B-70E229477DBA}" type="presParOf" srcId="{FD47F76A-5E8E-480D-82F1-B346C4BA46F1}" destId="{814DE1E9-9461-4B31-ABBF-28642F5BA181}" srcOrd="0" destOrd="0" presId="urn:microsoft.com/office/officeart/2005/8/layout/lProcess2"/>
    <dgm:cxn modelId="{784AD85E-6381-4F3D-9EA7-B5330127B5CA}" type="presParOf" srcId="{814DE1E9-9461-4B31-ABBF-28642F5BA181}" destId="{844D43AE-4F8A-4C1C-A4FD-92A5C30F64E1}" srcOrd="0" destOrd="0" presId="urn:microsoft.com/office/officeart/2005/8/layout/lProcess2"/>
    <dgm:cxn modelId="{36F44822-2A9E-4443-86F5-99DA9709E8B9}" type="presParOf" srcId="{814DE1E9-9461-4B31-ABBF-28642F5BA181}" destId="{2143D794-5348-477E-8FA6-701A4C1CE66B}" srcOrd="1" destOrd="0" presId="urn:microsoft.com/office/officeart/2005/8/layout/lProcess2"/>
    <dgm:cxn modelId="{B51F23C8-F771-4420-830F-E9CE1AABD9FC}" type="presParOf" srcId="{814DE1E9-9461-4B31-ABBF-28642F5BA181}" destId="{7C23EAFC-E907-436B-B76B-9EEE87E22A08}" srcOrd="2" destOrd="0" presId="urn:microsoft.com/office/officeart/2005/8/layout/lProcess2"/>
    <dgm:cxn modelId="{0D665485-6B95-4467-A203-B3A6FBD3AD9B}" type="presParOf" srcId="{814DE1E9-9461-4B31-ABBF-28642F5BA181}" destId="{ECBB8D44-B494-4999-A2A8-07CC4E5D4520}" srcOrd="3" destOrd="0" presId="urn:microsoft.com/office/officeart/2005/8/layout/lProcess2"/>
    <dgm:cxn modelId="{4AFE633C-1F4E-4150-9596-C0DBCAE07141}" type="presParOf" srcId="{814DE1E9-9461-4B31-ABBF-28642F5BA181}" destId="{FDCF8ACE-6213-4E01-BE4F-98ED51837100}" srcOrd="4" destOrd="0" presId="urn:microsoft.com/office/officeart/2005/8/layout/lProcess2"/>
    <dgm:cxn modelId="{A36888BB-9F69-4DBB-9A7F-E42223765682}" type="presParOf" srcId="{814DE1E9-9461-4B31-ABBF-28642F5BA181}" destId="{BFDEEB09-B1A5-4279-98F6-47B80D9C4EFA}" srcOrd="5" destOrd="0" presId="urn:microsoft.com/office/officeart/2005/8/layout/lProcess2"/>
    <dgm:cxn modelId="{91B99A8A-7431-4C27-8709-56A11C447DA9}" type="presParOf" srcId="{814DE1E9-9461-4B31-ABBF-28642F5BA181}" destId="{26448E6B-1845-477F-AEC3-AFBABA3BB31A}" srcOrd="6" destOrd="0" presId="urn:microsoft.com/office/officeart/2005/8/layout/lProcess2"/>
    <dgm:cxn modelId="{2CCE17C9-6E06-4182-B8DA-D43758C8D276}" type="presParOf" srcId="{814DE1E9-9461-4B31-ABBF-28642F5BA181}" destId="{527A7BA7-50FC-4ED7-A5C3-06C91D27A272}" srcOrd="7" destOrd="0" presId="urn:microsoft.com/office/officeart/2005/8/layout/lProcess2"/>
    <dgm:cxn modelId="{E0EF4EB6-359E-4CC4-8F2B-70608D72E584}" type="presParOf" srcId="{814DE1E9-9461-4B31-ABBF-28642F5BA181}" destId="{AD8E790C-B775-4B01-B981-097BA3599172}" srcOrd="8" destOrd="0" presId="urn:microsoft.com/office/officeart/2005/8/layout/lProcess2"/>
    <dgm:cxn modelId="{FA1CD9C6-F373-4FC8-A17E-749251FF88D4}" type="presParOf" srcId="{7CE16549-C342-4E0A-B2F3-A83EA2B8A5F1}" destId="{30DCAD09-F430-4DEC-8B87-E64500AD7D41}" srcOrd="1" destOrd="0" presId="urn:microsoft.com/office/officeart/2005/8/layout/lProcess2"/>
    <dgm:cxn modelId="{D7B14BE6-E3D7-4CFA-B69D-75AEAFAA657E}" type="presParOf" srcId="{7CE16549-C342-4E0A-B2F3-A83EA2B8A5F1}" destId="{CEF72AB1-F11D-4946-9376-613714245622}" srcOrd="2" destOrd="0" presId="urn:microsoft.com/office/officeart/2005/8/layout/lProcess2"/>
    <dgm:cxn modelId="{E8F8C507-00D1-4AD4-85AC-EBD35704DCF5}" type="presParOf" srcId="{CEF72AB1-F11D-4946-9376-613714245622}" destId="{1B40F7A9-8E64-4410-BEF8-DEA7FC6F4627}" srcOrd="0" destOrd="0" presId="urn:microsoft.com/office/officeart/2005/8/layout/lProcess2"/>
    <dgm:cxn modelId="{A32F9495-FF6D-45FA-8BA1-A8839F4FD4E4}" type="presParOf" srcId="{CEF72AB1-F11D-4946-9376-613714245622}" destId="{3E397635-A575-4657-8D92-97767A709E5E}" srcOrd="1" destOrd="0" presId="urn:microsoft.com/office/officeart/2005/8/layout/lProcess2"/>
    <dgm:cxn modelId="{21BDA44B-6F1A-43A1-BF70-E8C13B591217}" type="presParOf" srcId="{CEF72AB1-F11D-4946-9376-613714245622}" destId="{DBB39291-08E0-4F1A-B542-48DB7317EE80}" srcOrd="2" destOrd="0" presId="urn:microsoft.com/office/officeart/2005/8/layout/lProcess2"/>
    <dgm:cxn modelId="{0DAB08FF-8888-4F79-B7DF-843A5B424ECE}" type="presParOf" srcId="{DBB39291-08E0-4F1A-B542-48DB7317EE80}" destId="{939C8E69-3D1F-4FBE-9FEF-831D4DAE7105}" srcOrd="0" destOrd="0" presId="urn:microsoft.com/office/officeart/2005/8/layout/lProcess2"/>
    <dgm:cxn modelId="{9109C41B-EE61-408F-983D-2951859AC2FB}" type="presParOf" srcId="{939C8E69-3D1F-4FBE-9FEF-831D4DAE7105}" destId="{B711F01E-E4CF-408B-BA52-1EAB122E1381}" srcOrd="0" destOrd="0" presId="urn:microsoft.com/office/officeart/2005/8/layout/lProcess2"/>
    <dgm:cxn modelId="{CF5AEF32-2CED-4B77-95A5-4F8F73796489}" type="presParOf" srcId="{939C8E69-3D1F-4FBE-9FEF-831D4DAE7105}" destId="{692F0AF2-831C-4C8B-ABD9-08F522430832}" srcOrd="1" destOrd="0" presId="urn:microsoft.com/office/officeart/2005/8/layout/lProcess2"/>
    <dgm:cxn modelId="{568CFD2A-7418-4738-9A4E-CF4D0CA2621E}" type="presParOf" srcId="{939C8E69-3D1F-4FBE-9FEF-831D4DAE7105}" destId="{C05BE534-6A75-4755-A3EB-EF34CDED1EF2}" srcOrd="2" destOrd="0" presId="urn:microsoft.com/office/officeart/2005/8/layout/lProcess2"/>
    <dgm:cxn modelId="{9AF3EFAD-CA02-43AF-8596-E25757E41BD1}" type="presParOf" srcId="{939C8E69-3D1F-4FBE-9FEF-831D4DAE7105}" destId="{183748F6-9B37-4D65-B4A0-B6B8E41D8907}" srcOrd="3" destOrd="0" presId="urn:microsoft.com/office/officeart/2005/8/layout/lProcess2"/>
    <dgm:cxn modelId="{C49E6E08-D907-4368-A574-77E86FDF921D}" type="presParOf" srcId="{939C8E69-3D1F-4FBE-9FEF-831D4DAE7105}" destId="{E6F0F17A-38C2-40F3-9D89-A1CC175275EB}" srcOrd="4" destOrd="0" presId="urn:microsoft.com/office/officeart/2005/8/layout/lProcess2"/>
    <dgm:cxn modelId="{18707964-5AF9-4B53-80CC-5B2FD7991C9D}" type="presParOf" srcId="{939C8E69-3D1F-4FBE-9FEF-831D4DAE7105}" destId="{40493FFF-E18D-4D29-AE0B-C5A2635AB11D}" srcOrd="5" destOrd="0" presId="urn:microsoft.com/office/officeart/2005/8/layout/lProcess2"/>
    <dgm:cxn modelId="{6DD58E81-345F-4069-BF4C-3722D42F1E85}" type="presParOf" srcId="{939C8E69-3D1F-4FBE-9FEF-831D4DAE7105}" destId="{6F539D8F-A944-4BF2-A49A-035C022E5C84}" srcOrd="6" destOrd="0" presId="urn:microsoft.com/office/officeart/2005/8/layout/lProcess2"/>
    <dgm:cxn modelId="{32A86F26-4C1B-4531-936E-F9A989627B90}" type="presParOf" srcId="{7CE16549-C342-4E0A-B2F3-A83EA2B8A5F1}" destId="{4D8C1D47-AD8A-4049-8208-DD48E73E38FE}" srcOrd="3" destOrd="0" presId="urn:microsoft.com/office/officeart/2005/8/layout/lProcess2"/>
    <dgm:cxn modelId="{CE3D04BE-3539-47EE-81A1-55DFED993B2E}" type="presParOf" srcId="{7CE16549-C342-4E0A-B2F3-A83EA2B8A5F1}" destId="{78CD68FD-1ED4-4D57-A918-8EC78454E1D3}" srcOrd="4" destOrd="0" presId="urn:microsoft.com/office/officeart/2005/8/layout/lProcess2"/>
    <dgm:cxn modelId="{AF21DE64-D575-4D02-876C-F691BD0DDC53}" type="presParOf" srcId="{78CD68FD-1ED4-4D57-A918-8EC78454E1D3}" destId="{23A3B778-1C33-4FDE-BA77-00D2588848CF}" srcOrd="0" destOrd="0" presId="urn:microsoft.com/office/officeart/2005/8/layout/lProcess2"/>
    <dgm:cxn modelId="{2F154045-75E2-4FF0-A204-C841F3199A80}" type="presParOf" srcId="{78CD68FD-1ED4-4D57-A918-8EC78454E1D3}" destId="{9F99B2EF-1739-410E-A3C9-F5E0E2176696}" srcOrd="1" destOrd="0" presId="urn:microsoft.com/office/officeart/2005/8/layout/lProcess2"/>
    <dgm:cxn modelId="{BC0ED909-64DB-4949-8C97-D79535F5F6B0}" type="presParOf" srcId="{78CD68FD-1ED4-4D57-A918-8EC78454E1D3}" destId="{6E5B9820-1FB8-4ED6-A31F-E07B1F009926}" srcOrd="2" destOrd="0" presId="urn:microsoft.com/office/officeart/2005/8/layout/lProcess2"/>
    <dgm:cxn modelId="{7E0AD3EF-6A58-498E-974F-F9BD4BB782C2}" type="presParOf" srcId="{6E5B9820-1FB8-4ED6-A31F-E07B1F009926}" destId="{2C2218C7-DD34-47C0-A4CC-483C534E0B94}" srcOrd="0" destOrd="0" presId="urn:microsoft.com/office/officeart/2005/8/layout/lProcess2"/>
    <dgm:cxn modelId="{A3690B6B-E990-4EDF-AFAC-7B741018D01F}" type="presParOf" srcId="{2C2218C7-DD34-47C0-A4CC-483C534E0B94}" destId="{DA616A69-5C51-4D67-949F-CF3ED9E249B8}" srcOrd="0" destOrd="0" presId="urn:microsoft.com/office/officeart/2005/8/layout/lProcess2"/>
    <dgm:cxn modelId="{E01937F9-F6B2-4B21-BB36-7D92642F8B24}" type="presParOf" srcId="{2C2218C7-DD34-47C0-A4CC-483C534E0B94}" destId="{CF11144C-5ED3-43D5-A346-132F385A1F57}" srcOrd="1" destOrd="0" presId="urn:microsoft.com/office/officeart/2005/8/layout/lProcess2"/>
    <dgm:cxn modelId="{5A7A0393-5511-4ABE-A86D-259422F6EF77}" type="presParOf" srcId="{2C2218C7-DD34-47C0-A4CC-483C534E0B94}" destId="{84AC9C5A-0D74-4A1B-B359-E592C45F04F8}" srcOrd="2" destOrd="0" presId="urn:microsoft.com/office/officeart/2005/8/layout/lProcess2"/>
    <dgm:cxn modelId="{3ECD20CE-4AC9-4E98-B859-AE28D2DAEA50}" type="presParOf" srcId="{2C2218C7-DD34-47C0-A4CC-483C534E0B94}" destId="{1ADADD05-104B-4FA4-BFB9-ACCEBB4BF0D0}" srcOrd="3" destOrd="0" presId="urn:microsoft.com/office/officeart/2005/8/layout/lProcess2"/>
    <dgm:cxn modelId="{1EB1B768-1EA2-4129-B655-0599ECAB9578}" type="presParOf" srcId="{2C2218C7-DD34-47C0-A4CC-483C534E0B94}" destId="{68A57559-8BAA-46F2-B0B5-9FC4C158E22D}" srcOrd="4" destOrd="0" presId="urn:microsoft.com/office/officeart/2005/8/layout/lProcess2"/>
    <dgm:cxn modelId="{239BBCC7-1DD9-4EBB-8EF1-8A2B859FA4B4}" type="presParOf" srcId="{2C2218C7-DD34-47C0-A4CC-483C534E0B94}" destId="{6A089CBF-E836-4CD5-BCE6-571FCB8CD2F0}" srcOrd="5" destOrd="0" presId="urn:microsoft.com/office/officeart/2005/8/layout/lProcess2"/>
    <dgm:cxn modelId="{0DB76FDD-388F-409A-8478-6AB839CF1158}" type="presParOf" srcId="{2C2218C7-DD34-47C0-A4CC-483C534E0B94}" destId="{8092ACB9-9FFC-46A9-95DA-EB67940ECF90}" srcOrd="6" destOrd="0" presId="urn:microsoft.com/office/officeart/2005/8/layout/lProcess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7A61B78C-16DA-48C0-8993-6B2DFB351FC6}" type="doc">
      <dgm:prSet loTypeId="urn:microsoft.com/office/officeart/2005/8/layout/lProcess2" loCatId="relationship" qsTypeId="urn:microsoft.com/office/officeart/2005/8/quickstyle/simple1" qsCatId="simple" csTypeId="urn:microsoft.com/office/officeart/2005/8/colors/accent1_2" csCatId="accent1" phldr="1"/>
      <dgm:spPr/>
      <dgm:t>
        <a:bodyPr/>
        <a:lstStyle/>
        <a:p>
          <a:endParaRPr lang="en-US"/>
        </a:p>
      </dgm:t>
    </dgm:pt>
    <dgm:pt modelId="{B47ADC22-EFC1-44C7-B173-431C48930B8A}">
      <dgm:prSet phldrT="[Text]"/>
      <dgm:spPr>
        <a:solidFill>
          <a:srgbClr val="0070C0"/>
        </a:solidFill>
      </dgm:spPr>
      <dgm:t>
        <a:bodyPr/>
        <a:lstStyle/>
        <a:p>
          <a:r>
            <a:rPr lang="en-US" b="1">
              <a:solidFill>
                <a:schemeClr val="bg1"/>
              </a:solidFill>
            </a:rPr>
            <a:t>Transformation to digital, open and smart government</a:t>
          </a:r>
          <a:endParaRPr lang="en-US" b="0" dirty="0">
            <a:solidFill>
              <a:schemeClr val="bg1"/>
            </a:solidFill>
            <a:latin typeface="Candara" pitchFamily="34" charset="0"/>
          </a:endParaRPr>
        </a:p>
      </dgm:t>
    </dgm:pt>
    <dgm:pt modelId="{81296341-DEDA-459F-A2E7-3D0908683846}" type="parTrans" cxnId="{EA411260-59DA-41DF-A5DF-01FD0114CF10}">
      <dgm:prSet/>
      <dgm:spPr/>
      <dgm:t>
        <a:bodyPr/>
        <a:lstStyle/>
        <a:p>
          <a:endParaRPr lang="en-US">
            <a:latin typeface="Candara" pitchFamily="34" charset="0"/>
          </a:endParaRPr>
        </a:p>
      </dgm:t>
    </dgm:pt>
    <dgm:pt modelId="{7C2C4787-A97C-46C3-BF6F-E66EFBF8EFEC}" type="sibTrans" cxnId="{EA411260-59DA-41DF-A5DF-01FD0114CF10}">
      <dgm:prSet/>
      <dgm:spPr/>
      <dgm:t>
        <a:bodyPr/>
        <a:lstStyle/>
        <a:p>
          <a:endParaRPr lang="en-US">
            <a:latin typeface="Candara" pitchFamily="34" charset="0"/>
          </a:endParaRPr>
        </a:p>
      </dgm:t>
    </dgm:pt>
    <dgm:pt modelId="{03812816-40E4-479F-8E79-2A15E850D648}">
      <dgm:prSet phldrT="[Text]"/>
      <dgm:spPr>
        <a:solidFill>
          <a:srgbClr val="0070C0"/>
        </a:solidFill>
      </dgm:spPr>
      <dgm:t>
        <a:bodyPr/>
        <a:lstStyle/>
        <a:p>
          <a:r>
            <a:rPr lang="en-US" b="1" dirty="0">
              <a:solidFill>
                <a:schemeClr val="bg1"/>
              </a:solidFill>
            </a:rPr>
            <a:t>Regional platforms</a:t>
          </a:r>
          <a:endParaRPr lang="en-US" b="0" dirty="0">
            <a:solidFill>
              <a:schemeClr val="bg1"/>
            </a:solidFill>
            <a:latin typeface="Candara" pitchFamily="34" charset="0"/>
          </a:endParaRPr>
        </a:p>
      </dgm:t>
    </dgm:pt>
    <dgm:pt modelId="{96895580-058B-4B24-A8F7-A27AE5F1DEDC}" type="parTrans" cxnId="{81D55D91-4B91-4DF7-9210-89060DA5786F}">
      <dgm:prSet/>
      <dgm:spPr/>
      <dgm:t>
        <a:bodyPr/>
        <a:lstStyle/>
        <a:p>
          <a:endParaRPr lang="en-US">
            <a:latin typeface="Candara" pitchFamily="34" charset="0"/>
          </a:endParaRPr>
        </a:p>
      </dgm:t>
    </dgm:pt>
    <dgm:pt modelId="{CB5C8051-4071-478F-91B7-9B6EC235BAB1}" type="sibTrans" cxnId="{81D55D91-4B91-4DF7-9210-89060DA5786F}">
      <dgm:prSet/>
      <dgm:spPr/>
      <dgm:t>
        <a:bodyPr/>
        <a:lstStyle/>
        <a:p>
          <a:endParaRPr lang="en-US">
            <a:latin typeface="Candara" pitchFamily="34" charset="0"/>
          </a:endParaRPr>
        </a:p>
      </dgm:t>
    </dgm:pt>
    <dgm:pt modelId="{1EC301B0-6488-44D8-BDC7-231D4846F17E}">
      <dgm:prSet phldrT="[Text]" custT="1"/>
      <dgm:spPr>
        <a:solidFill>
          <a:srgbClr val="0070C0"/>
        </a:solidFill>
      </dgm:spPr>
      <dgm:t>
        <a:bodyPr/>
        <a:lstStyle/>
        <a:p>
          <a:r>
            <a:rPr lang="en-US" sz="2100" b="1" kern="1200" dirty="0">
              <a:solidFill>
                <a:prstClr val="white"/>
              </a:solidFill>
              <a:latin typeface="Calibri"/>
              <a:ea typeface="+mn-ea"/>
              <a:cs typeface="+mn-cs"/>
            </a:rPr>
            <a:t>Supply-driven country services</a:t>
          </a:r>
        </a:p>
      </dgm:t>
    </dgm:pt>
    <dgm:pt modelId="{809C9343-D604-467A-B3FE-088E60103761}" type="parTrans" cxnId="{E00711DF-FF65-4A50-90C9-EE2150FD7EC4}">
      <dgm:prSet/>
      <dgm:spPr/>
      <dgm:t>
        <a:bodyPr/>
        <a:lstStyle/>
        <a:p>
          <a:endParaRPr lang="en-US">
            <a:latin typeface="Candara" pitchFamily="34" charset="0"/>
          </a:endParaRPr>
        </a:p>
      </dgm:t>
    </dgm:pt>
    <dgm:pt modelId="{0E7BDC3A-039C-4D25-8C25-B571085753E4}" type="sibTrans" cxnId="{E00711DF-FF65-4A50-90C9-EE2150FD7EC4}">
      <dgm:prSet/>
      <dgm:spPr/>
      <dgm:t>
        <a:bodyPr/>
        <a:lstStyle/>
        <a:p>
          <a:endParaRPr lang="en-US">
            <a:latin typeface="Candara" pitchFamily="34" charset="0"/>
          </a:endParaRPr>
        </a:p>
      </dgm:t>
    </dgm:pt>
    <dgm:pt modelId="{405F5B89-4B8D-438A-9A28-078B88801710}">
      <dgm:prSet phldrT="[Text]"/>
      <dgm:spPr>
        <a:solidFill>
          <a:srgbClr val="0070C0"/>
        </a:solidFill>
      </dgm:spPr>
      <dgm:t>
        <a:bodyPr/>
        <a:lstStyle/>
        <a:p>
          <a:r>
            <a:rPr lang="en-US" b="1" dirty="0">
              <a:solidFill>
                <a:schemeClr val="bg1"/>
              </a:solidFill>
              <a:latin typeface="Calibri" pitchFamily="34" charset="0"/>
            </a:rPr>
            <a:t>On-demand country requests</a:t>
          </a:r>
          <a:endParaRPr lang="en-US" b="1" dirty="0">
            <a:solidFill>
              <a:schemeClr val="bg1"/>
            </a:solidFill>
            <a:latin typeface="Candara" pitchFamily="34" charset="0"/>
          </a:endParaRPr>
        </a:p>
      </dgm:t>
    </dgm:pt>
    <dgm:pt modelId="{C5FF3A0E-3583-49D3-93A7-B63274311F6C}" type="parTrans" cxnId="{20B5525D-E166-42A5-8B37-30EBC3DA830A}">
      <dgm:prSet/>
      <dgm:spPr/>
      <dgm:t>
        <a:bodyPr/>
        <a:lstStyle/>
        <a:p>
          <a:endParaRPr lang="en-US"/>
        </a:p>
      </dgm:t>
    </dgm:pt>
    <dgm:pt modelId="{1150F99F-C4C3-43DF-90DF-42E49F9F33B3}" type="sibTrans" cxnId="{20B5525D-E166-42A5-8B37-30EBC3DA830A}">
      <dgm:prSet/>
      <dgm:spPr/>
      <dgm:t>
        <a:bodyPr/>
        <a:lstStyle/>
        <a:p>
          <a:endParaRPr lang="en-US"/>
        </a:p>
      </dgm:t>
    </dgm:pt>
    <dgm:pt modelId="{48E2C6A1-6543-4574-8F0B-1F0E66DDC66F}">
      <dgm:prSet phldrT="[Text]" custT="1"/>
      <dgm:spPr/>
      <dgm:t>
        <a:bodyPr/>
        <a:lstStyle/>
        <a:p>
          <a:r>
            <a:rPr lang="en-US" sz="2400" b="1" dirty="0">
              <a:latin typeface="Candara" pitchFamily="34" charset="0"/>
            </a:rPr>
            <a:t>Country services</a:t>
          </a:r>
        </a:p>
      </dgm:t>
    </dgm:pt>
    <dgm:pt modelId="{ECDE8F32-6205-4646-94DF-E8DD0551CD72}" type="sibTrans" cxnId="{E2EE6C25-6ED9-4EAB-8E4C-6D5C47378257}">
      <dgm:prSet/>
      <dgm:spPr/>
      <dgm:t>
        <a:bodyPr/>
        <a:lstStyle/>
        <a:p>
          <a:endParaRPr lang="en-US">
            <a:latin typeface="Candara" pitchFamily="34" charset="0"/>
          </a:endParaRPr>
        </a:p>
      </dgm:t>
    </dgm:pt>
    <dgm:pt modelId="{94E6F473-2C17-4A7F-9077-D31AA7189286}" type="parTrans" cxnId="{E2EE6C25-6ED9-4EAB-8E4C-6D5C47378257}">
      <dgm:prSet/>
      <dgm:spPr/>
      <dgm:t>
        <a:bodyPr/>
        <a:lstStyle/>
        <a:p>
          <a:endParaRPr lang="en-US">
            <a:latin typeface="Candara" pitchFamily="34" charset="0"/>
          </a:endParaRPr>
        </a:p>
      </dgm:t>
    </dgm:pt>
    <dgm:pt modelId="{7CE16549-C342-4E0A-B2F3-A83EA2B8A5F1}" type="pres">
      <dgm:prSet presAssocID="{7A61B78C-16DA-48C0-8993-6B2DFB351FC6}" presName="theList" presStyleCnt="0">
        <dgm:presLayoutVars>
          <dgm:dir/>
          <dgm:animLvl val="lvl"/>
          <dgm:resizeHandles val="exact"/>
        </dgm:presLayoutVars>
      </dgm:prSet>
      <dgm:spPr/>
    </dgm:pt>
    <dgm:pt modelId="{78CD68FD-1ED4-4D57-A918-8EC78454E1D3}" type="pres">
      <dgm:prSet presAssocID="{48E2C6A1-6543-4574-8F0B-1F0E66DDC66F}" presName="compNode" presStyleCnt="0"/>
      <dgm:spPr/>
    </dgm:pt>
    <dgm:pt modelId="{23A3B778-1C33-4FDE-BA77-00D2588848CF}" type="pres">
      <dgm:prSet presAssocID="{48E2C6A1-6543-4574-8F0B-1F0E66DDC66F}" presName="aNode" presStyleLbl="bgShp" presStyleIdx="0" presStyleCnt="1"/>
      <dgm:spPr/>
    </dgm:pt>
    <dgm:pt modelId="{9F99B2EF-1739-410E-A3C9-F5E0E2176696}" type="pres">
      <dgm:prSet presAssocID="{48E2C6A1-6543-4574-8F0B-1F0E66DDC66F}" presName="textNode" presStyleLbl="bgShp" presStyleIdx="0" presStyleCnt="1"/>
      <dgm:spPr/>
    </dgm:pt>
    <dgm:pt modelId="{6E5B9820-1FB8-4ED6-A31F-E07B1F009926}" type="pres">
      <dgm:prSet presAssocID="{48E2C6A1-6543-4574-8F0B-1F0E66DDC66F}" presName="compChildNode" presStyleCnt="0"/>
      <dgm:spPr/>
    </dgm:pt>
    <dgm:pt modelId="{2C2218C7-DD34-47C0-A4CC-483C534E0B94}" type="pres">
      <dgm:prSet presAssocID="{48E2C6A1-6543-4574-8F0B-1F0E66DDC66F}" presName="theInnerList" presStyleCnt="0"/>
      <dgm:spPr/>
    </dgm:pt>
    <dgm:pt modelId="{DA616A69-5C51-4D67-949F-CF3ED9E249B8}" type="pres">
      <dgm:prSet presAssocID="{B47ADC22-EFC1-44C7-B173-431C48930B8A}" presName="childNode" presStyleLbl="node1" presStyleIdx="0" presStyleCnt="4" custLinFactNeighborX="1806" custLinFactNeighborY="-18621">
        <dgm:presLayoutVars>
          <dgm:bulletEnabled val="1"/>
        </dgm:presLayoutVars>
      </dgm:prSet>
      <dgm:spPr/>
    </dgm:pt>
    <dgm:pt modelId="{CF11144C-5ED3-43D5-A346-132F385A1F57}" type="pres">
      <dgm:prSet presAssocID="{B47ADC22-EFC1-44C7-B173-431C48930B8A}" presName="aSpace2" presStyleCnt="0"/>
      <dgm:spPr/>
    </dgm:pt>
    <dgm:pt modelId="{84AC9C5A-0D74-4A1B-B359-E592C45F04F8}" type="pres">
      <dgm:prSet presAssocID="{03812816-40E4-479F-8E79-2A15E850D648}" presName="childNode" presStyleLbl="node1" presStyleIdx="1" presStyleCnt="4" custLinFactNeighborX="1806" custLinFactNeighborY="-18621">
        <dgm:presLayoutVars>
          <dgm:bulletEnabled val="1"/>
        </dgm:presLayoutVars>
      </dgm:prSet>
      <dgm:spPr/>
    </dgm:pt>
    <dgm:pt modelId="{1ADADD05-104B-4FA4-BFB9-ACCEBB4BF0D0}" type="pres">
      <dgm:prSet presAssocID="{03812816-40E4-479F-8E79-2A15E850D648}" presName="aSpace2" presStyleCnt="0"/>
      <dgm:spPr/>
    </dgm:pt>
    <dgm:pt modelId="{68A57559-8BAA-46F2-B0B5-9FC4C158E22D}" type="pres">
      <dgm:prSet presAssocID="{1EC301B0-6488-44D8-BDC7-231D4846F17E}" presName="childNode" presStyleLbl="node1" presStyleIdx="2" presStyleCnt="4" custLinFactNeighborX="1686" custLinFactNeighborY="-7256">
        <dgm:presLayoutVars>
          <dgm:bulletEnabled val="1"/>
        </dgm:presLayoutVars>
      </dgm:prSet>
      <dgm:spPr/>
    </dgm:pt>
    <dgm:pt modelId="{6A089CBF-E836-4CD5-BCE6-571FCB8CD2F0}" type="pres">
      <dgm:prSet presAssocID="{1EC301B0-6488-44D8-BDC7-231D4846F17E}" presName="aSpace2" presStyleCnt="0"/>
      <dgm:spPr/>
    </dgm:pt>
    <dgm:pt modelId="{8092ACB9-9FFC-46A9-95DA-EB67940ECF90}" type="pres">
      <dgm:prSet presAssocID="{405F5B89-4B8D-438A-9A28-078B88801710}" presName="childNode" presStyleLbl="node1" presStyleIdx="3" presStyleCnt="4">
        <dgm:presLayoutVars>
          <dgm:bulletEnabled val="1"/>
        </dgm:presLayoutVars>
      </dgm:prSet>
      <dgm:spPr/>
    </dgm:pt>
  </dgm:ptLst>
  <dgm:cxnLst>
    <dgm:cxn modelId="{6C5C7108-0059-49D6-AC92-7078C1B767FB}" type="presOf" srcId="{48E2C6A1-6543-4574-8F0B-1F0E66DDC66F}" destId="{23A3B778-1C33-4FDE-BA77-00D2588848CF}" srcOrd="0" destOrd="0" presId="urn:microsoft.com/office/officeart/2005/8/layout/lProcess2"/>
    <dgm:cxn modelId="{E2EE6C25-6ED9-4EAB-8E4C-6D5C47378257}" srcId="{7A61B78C-16DA-48C0-8993-6B2DFB351FC6}" destId="{48E2C6A1-6543-4574-8F0B-1F0E66DDC66F}" srcOrd="0" destOrd="0" parTransId="{94E6F473-2C17-4A7F-9077-D31AA7189286}" sibTransId="{ECDE8F32-6205-4646-94DF-E8DD0551CD72}"/>
    <dgm:cxn modelId="{20B5525D-E166-42A5-8B37-30EBC3DA830A}" srcId="{48E2C6A1-6543-4574-8F0B-1F0E66DDC66F}" destId="{405F5B89-4B8D-438A-9A28-078B88801710}" srcOrd="3" destOrd="0" parTransId="{C5FF3A0E-3583-49D3-93A7-B63274311F6C}" sibTransId="{1150F99F-C4C3-43DF-90DF-42E49F9F33B3}"/>
    <dgm:cxn modelId="{EA411260-59DA-41DF-A5DF-01FD0114CF10}" srcId="{48E2C6A1-6543-4574-8F0B-1F0E66DDC66F}" destId="{B47ADC22-EFC1-44C7-B173-431C48930B8A}" srcOrd="0" destOrd="0" parTransId="{81296341-DEDA-459F-A2E7-3D0908683846}" sibTransId="{7C2C4787-A97C-46C3-BF6F-E66EFBF8EFEC}"/>
    <dgm:cxn modelId="{7E3B1F76-77C8-465F-8420-CF5E936C01D3}" type="presOf" srcId="{7A61B78C-16DA-48C0-8993-6B2DFB351FC6}" destId="{7CE16549-C342-4E0A-B2F3-A83EA2B8A5F1}" srcOrd="0" destOrd="0" presId="urn:microsoft.com/office/officeart/2005/8/layout/lProcess2"/>
    <dgm:cxn modelId="{7023A58A-82D1-4F8B-9CEE-EF3119CA4798}" type="presOf" srcId="{B47ADC22-EFC1-44C7-B173-431C48930B8A}" destId="{DA616A69-5C51-4D67-949F-CF3ED9E249B8}" srcOrd="0" destOrd="0" presId="urn:microsoft.com/office/officeart/2005/8/layout/lProcess2"/>
    <dgm:cxn modelId="{81D55D91-4B91-4DF7-9210-89060DA5786F}" srcId="{48E2C6A1-6543-4574-8F0B-1F0E66DDC66F}" destId="{03812816-40E4-479F-8E79-2A15E850D648}" srcOrd="1" destOrd="0" parTransId="{96895580-058B-4B24-A8F7-A27AE5F1DEDC}" sibTransId="{CB5C8051-4071-478F-91B7-9B6EC235BAB1}"/>
    <dgm:cxn modelId="{178265A0-6E80-4B8E-A65C-79EAB762EDA9}" type="presOf" srcId="{03812816-40E4-479F-8E79-2A15E850D648}" destId="{84AC9C5A-0D74-4A1B-B359-E592C45F04F8}" srcOrd="0" destOrd="0" presId="urn:microsoft.com/office/officeart/2005/8/layout/lProcess2"/>
    <dgm:cxn modelId="{C777F4AB-9E91-4DC9-8062-2D2EBE5C66A9}" type="presOf" srcId="{1EC301B0-6488-44D8-BDC7-231D4846F17E}" destId="{68A57559-8BAA-46F2-B0B5-9FC4C158E22D}" srcOrd="0" destOrd="0" presId="urn:microsoft.com/office/officeart/2005/8/layout/lProcess2"/>
    <dgm:cxn modelId="{627A5BC0-8F4A-4220-BCD0-12F5B0A8E683}" type="presOf" srcId="{48E2C6A1-6543-4574-8F0B-1F0E66DDC66F}" destId="{9F99B2EF-1739-410E-A3C9-F5E0E2176696}" srcOrd="1" destOrd="0" presId="urn:microsoft.com/office/officeart/2005/8/layout/lProcess2"/>
    <dgm:cxn modelId="{E00711DF-FF65-4A50-90C9-EE2150FD7EC4}" srcId="{48E2C6A1-6543-4574-8F0B-1F0E66DDC66F}" destId="{1EC301B0-6488-44D8-BDC7-231D4846F17E}" srcOrd="2" destOrd="0" parTransId="{809C9343-D604-467A-B3FE-088E60103761}" sibTransId="{0E7BDC3A-039C-4D25-8C25-B571085753E4}"/>
    <dgm:cxn modelId="{E9DDE8F9-61F0-4E45-B033-E7C854DA968A}" type="presOf" srcId="{405F5B89-4B8D-438A-9A28-078B88801710}" destId="{8092ACB9-9FFC-46A9-95DA-EB67940ECF90}" srcOrd="0" destOrd="0" presId="urn:microsoft.com/office/officeart/2005/8/layout/lProcess2"/>
    <dgm:cxn modelId="{CE3D04BE-3539-47EE-81A1-55DFED993B2E}" type="presParOf" srcId="{7CE16549-C342-4E0A-B2F3-A83EA2B8A5F1}" destId="{78CD68FD-1ED4-4D57-A918-8EC78454E1D3}" srcOrd="0" destOrd="0" presId="urn:microsoft.com/office/officeart/2005/8/layout/lProcess2"/>
    <dgm:cxn modelId="{AF21DE64-D575-4D02-876C-F691BD0DDC53}" type="presParOf" srcId="{78CD68FD-1ED4-4D57-A918-8EC78454E1D3}" destId="{23A3B778-1C33-4FDE-BA77-00D2588848CF}" srcOrd="0" destOrd="0" presId="urn:microsoft.com/office/officeart/2005/8/layout/lProcess2"/>
    <dgm:cxn modelId="{2F154045-75E2-4FF0-A204-C841F3199A80}" type="presParOf" srcId="{78CD68FD-1ED4-4D57-A918-8EC78454E1D3}" destId="{9F99B2EF-1739-410E-A3C9-F5E0E2176696}" srcOrd="1" destOrd="0" presId="urn:microsoft.com/office/officeart/2005/8/layout/lProcess2"/>
    <dgm:cxn modelId="{BC0ED909-64DB-4949-8C97-D79535F5F6B0}" type="presParOf" srcId="{78CD68FD-1ED4-4D57-A918-8EC78454E1D3}" destId="{6E5B9820-1FB8-4ED6-A31F-E07B1F009926}" srcOrd="2" destOrd="0" presId="urn:microsoft.com/office/officeart/2005/8/layout/lProcess2"/>
    <dgm:cxn modelId="{7E0AD3EF-6A58-498E-974F-F9BD4BB782C2}" type="presParOf" srcId="{6E5B9820-1FB8-4ED6-A31F-E07B1F009926}" destId="{2C2218C7-DD34-47C0-A4CC-483C534E0B94}" srcOrd="0" destOrd="0" presId="urn:microsoft.com/office/officeart/2005/8/layout/lProcess2"/>
    <dgm:cxn modelId="{A3690B6B-E990-4EDF-AFAC-7B741018D01F}" type="presParOf" srcId="{2C2218C7-DD34-47C0-A4CC-483C534E0B94}" destId="{DA616A69-5C51-4D67-949F-CF3ED9E249B8}" srcOrd="0" destOrd="0" presId="urn:microsoft.com/office/officeart/2005/8/layout/lProcess2"/>
    <dgm:cxn modelId="{E01937F9-F6B2-4B21-BB36-7D92642F8B24}" type="presParOf" srcId="{2C2218C7-DD34-47C0-A4CC-483C534E0B94}" destId="{CF11144C-5ED3-43D5-A346-132F385A1F57}" srcOrd="1" destOrd="0" presId="urn:microsoft.com/office/officeart/2005/8/layout/lProcess2"/>
    <dgm:cxn modelId="{5A7A0393-5511-4ABE-A86D-259422F6EF77}" type="presParOf" srcId="{2C2218C7-DD34-47C0-A4CC-483C534E0B94}" destId="{84AC9C5A-0D74-4A1B-B359-E592C45F04F8}" srcOrd="2" destOrd="0" presId="urn:microsoft.com/office/officeart/2005/8/layout/lProcess2"/>
    <dgm:cxn modelId="{3ECD20CE-4AC9-4E98-B859-AE28D2DAEA50}" type="presParOf" srcId="{2C2218C7-DD34-47C0-A4CC-483C534E0B94}" destId="{1ADADD05-104B-4FA4-BFB9-ACCEBB4BF0D0}" srcOrd="3" destOrd="0" presId="urn:microsoft.com/office/officeart/2005/8/layout/lProcess2"/>
    <dgm:cxn modelId="{1EB1B768-1EA2-4129-B655-0599ECAB9578}" type="presParOf" srcId="{2C2218C7-DD34-47C0-A4CC-483C534E0B94}" destId="{68A57559-8BAA-46F2-B0B5-9FC4C158E22D}" srcOrd="4" destOrd="0" presId="urn:microsoft.com/office/officeart/2005/8/layout/lProcess2"/>
    <dgm:cxn modelId="{239BBCC7-1DD9-4EBB-8EF1-8A2B859FA4B4}" type="presParOf" srcId="{2C2218C7-DD34-47C0-A4CC-483C534E0B94}" destId="{6A089CBF-E836-4CD5-BCE6-571FCB8CD2F0}" srcOrd="5" destOrd="0" presId="urn:microsoft.com/office/officeart/2005/8/layout/lProcess2"/>
    <dgm:cxn modelId="{0DB76FDD-388F-409A-8478-6AB839CF1158}" type="presParOf" srcId="{2C2218C7-DD34-47C0-A4CC-483C534E0B94}" destId="{8092ACB9-9FFC-46A9-95DA-EB67940ECF90}" srcOrd="6" destOrd="0" presId="urn:microsoft.com/office/officeart/2005/8/layout/lProcess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0E19C04-F290-497D-9816-1DE7D2F69E46}">
      <dsp:nvSpPr>
        <dsp:cNvPr id="0" name=""/>
        <dsp:cNvSpPr/>
      </dsp:nvSpPr>
      <dsp:spPr>
        <a:xfrm>
          <a:off x="1088" y="0"/>
          <a:ext cx="2829594" cy="4876800"/>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b="1" kern="1200" dirty="0">
              <a:latin typeface="Candara" pitchFamily="34" charset="0"/>
            </a:rPr>
            <a:t>ICT Policies Section</a:t>
          </a:r>
        </a:p>
      </dsp:txBody>
      <dsp:txXfrm>
        <a:off x="1088" y="0"/>
        <a:ext cx="2829594" cy="1463040"/>
      </dsp:txXfrm>
    </dsp:sp>
    <dsp:sp modelId="{844D43AE-4F8A-4C1C-A4FD-92A5C30F64E1}">
      <dsp:nvSpPr>
        <dsp:cNvPr id="0" name=""/>
        <dsp:cNvSpPr/>
      </dsp:nvSpPr>
      <dsp:spPr>
        <a:xfrm>
          <a:off x="284047" y="1463962"/>
          <a:ext cx="2263675" cy="564177"/>
        </a:xfrm>
        <a:prstGeom prst="roundRect">
          <a:avLst>
            <a:gd name="adj" fmla="val 10000"/>
          </a:avLst>
        </a:prstGeom>
        <a:solidFill>
          <a:srgbClr val="00A249"/>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22860" rIns="30480" bIns="22860" numCol="1" spcCol="1270" anchor="ctr" anchorCtr="0">
          <a:noAutofit/>
        </a:bodyPr>
        <a:lstStyle/>
        <a:p>
          <a:pPr marL="0" lvl="0" indent="0" algn="ctr" defTabSz="533400">
            <a:lnSpc>
              <a:spcPct val="90000"/>
            </a:lnSpc>
            <a:spcBef>
              <a:spcPct val="0"/>
            </a:spcBef>
            <a:spcAft>
              <a:spcPct val="35000"/>
            </a:spcAft>
            <a:buNone/>
          </a:pPr>
          <a:r>
            <a:rPr lang="en-US" sz="1200" b="1" kern="1200" dirty="0">
              <a:solidFill>
                <a:schemeClr val="bg1"/>
              </a:solidFill>
              <a:latin typeface="Candara" pitchFamily="34" charset="0"/>
            </a:rPr>
            <a:t>Information and Knowledge Society Development</a:t>
          </a:r>
        </a:p>
      </dsp:txBody>
      <dsp:txXfrm>
        <a:off x="300571" y="1480486"/>
        <a:ext cx="2230627" cy="531129"/>
      </dsp:txXfrm>
    </dsp:sp>
    <dsp:sp modelId="{7C23EAFC-E907-436B-B76B-9EEE87E22A08}">
      <dsp:nvSpPr>
        <dsp:cNvPr id="0" name=""/>
        <dsp:cNvSpPr/>
      </dsp:nvSpPr>
      <dsp:spPr>
        <a:xfrm>
          <a:off x="284047" y="2114936"/>
          <a:ext cx="2263675" cy="564177"/>
        </a:xfrm>
        <a:prstGeom prst="roundRect">
          <a:avLst>
            <a:gd name="adj" fmla="val 10000"/>
          </a:avLst>
        </a:prstGeom>
        <a:solidFill>
          <a:srgbClr val="00A249"/>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22860" rIns="30480" bIns="22860" numCol="1" spcCol="1270" anchor="ctr" anchorCtr="0">
          <a:noAutofit/>
        </a:bodyPr>
        <a:lstStyle/>
        <a:p>
          <a:pPr marL="0" lvl="0" indent="0" algn="ctr" defTabSz="533400">
            <a:lnSpc>
              <a:spcPct val="90000"/>
            </a:lnSpc>
            <a:spcBef>
              <a:spcPct val="0"/>
            </a:spcBef>
            <a:spcAft>
              <a:spcPct val="35000"/>
            </a:spcAft>
            <a:buNone/>
          </a:pPr>
          <a:r>
            <a:rPr lang="en-US" sz="1200" b="1" kern="1200" dirty="0">
              <a:solidFill>
                <a:schemeClr val="bg1"/>
              </a:solidFill>
              <a:latin typeface="Candara" pitchFamily="34" charset="0"/>
            </a:rPr>
            <a:t>Internet Sector Development</a:t>
          </a:r>
        </a:p>
      </dsp:txBody>
      <dsp:txXfrm>
        <a:off x="300571" y="2131460"/>
        <a:ext cx="2230627" cy="531129"/>
      </dsp:txXfrm>
    </dsp:sp>
    <dsp:sp modelId="{FDCF8ACE-6213-4E01-BE4F-98ED51837100}">
      <dsp:nvSpPr>
        <dsp:cNvPr id="0" name=""/>
        <dsp:cNvSpPr/>
      </dsp:nvSpPr>
      <dsp:spPr>
        <a:xfrm>
          <a:off x="284047" y="2765911"/>
          <a:ext cx="2263675" cy="564177"/>
        </a:xfrm>
        <a:prstGeom prst="roundRect">
          <a:avLst>
            <a:gd name="adj" fmla="val 10000"/>
          </a:avLst>
        </a:prstGeom>
        <a:solidFill>
          <a:srgbClr val="00A249"/>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22860" rIns="30480" bIns="22860" numCol="1" spcCol="1270" anchor="ctr" anchorCtr="0">
          <a:noAutofit/>
        </a:bodyPr>
        <a:lstStyle/>
        <a:p>
          <a:pPr marL="0" lvl="0" indent="0" algn="ctr" defTabSz="533400">
            <a:lnSpc>
              <a:spcPct val="90000"/>
            </a:lnSpc>
            <a:spcBef>
              <a:spcPct val="0"/>
            </a:spcBef>
            <a:spcAft>
              <a:spcPct val="35000"/>
            </a:spcAft>
            <a:buNone/>
          </a:pPr>
          <a:r>
            <a:rPr lang="en-US" sz="1200" b="1" kern="1200" dirty="0">
              <a:solidFill>
                <a:schemeClr val="bg1"/>
              </a:solidFill>
              <a:latin typeface="Candara" pitchFamily="34" charset="0"/>
            </a:rPr>
            <a:t>ICT Sector</a:t>
          </a:r>
        </a:p>
      </dsp:txBody>
      <dsp:txXfrm>
        <a:off x="300571" y="2782435"/>
        <a:ext cx="2230627" cy="531129"/>
      </dsp:txXfrm>
    </dsp:sp>
    <dsp:sp modelId="{26448E6B-1845-477F-AEC3-AFBABA3BB31A}">
      <dsp:nvSpPr>
        <dsp:cNvPr id="0" name=""/>
        <dsp:cNvSpPr/>
      </dsp:nvSpPr>
      <dsp:spPr>
        <a:xfrm>
          <a:off x="284047" y="3416885"/>
          <a:ext cx="2263675" cy="564177"/>
        </a:xfrm>
        <a:prstGeom prst="roundRect">
          <a:avLst>
            <a:gd name="adj" fmla="val 10000"/>
          </a:avLst>
        </a:prstGeom>
        <a:solidFill>
          <a:srgbClr val="00A249"/>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22860" rIns="30480" bIns="22860" numCol="1" spcCol="1270" anchor="ctr" anchorCtr="0">
          <a:noAutofit/>
        </a:bodyPr>
        <a:lstStyle/>
        <a:p>
          <a:pPr marL="0" lvl="0" indent="0" algn="ctr" defTabSz="533400">
            <a:lnSpc>
              <a:spcPct val="90000"/>
            </a:lnSpc>
            <a:spcBef>
              <a:spcPct val="0"/>
            </a:spcBef>
            <a:spcAft>
              <a:spcPct val="35000"/>
            </a:spcAft>
            <a:buNone/>
          </a:pPr>
          <a:r>
            <a:rPr lang="en-US" sz="1200" b="1" kern="1200" dirty="0">
              <a:solidFill>
                <a:schemeClr val="bg1"/>
              </a:solidFill>
              <a:latin typeface="Candara" pitchFamily="34" charset="0"/>
            </a:rPr>
            <a:t>Transformation of the Government and Sectors of the Economy</a:t>
          </a:r>
        </a:p>
      </dsp:txBody>
      <dsp:txXfrm>
        <a:off x="300571" y="3433409"/>
        <a:ext cx="2230627" cy="531129"/>
      </dsp:txXfrm>
    </dsp:sp>
    <dsp:sp modelId="{AD8E790C-B775-4B01-B981-097BA3599172}">
      <dsp:nvSpPr>
        <dsp:cNvPr id="0" name=""/>
        <dsp:cNvSpPr/>
      </dsp:nvSpPr>
      <dsp:spPr>
        <a:xfrm>
          <a:off x="284047" y="4067859"/>
          <a:ext cx="2263675" cy="564177"/>
        </a:xfrm>
        <a:prstGeom prst="roundRect">
          <a:avLst>
            <a:gd name="adj" fmla="val 10000"/>
          </a:avLst>
        </a:prstGeom>
        <a:solidFill>
          <a:srgbClr val="00A249"/>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22860" rIns="30480" bIns="22860" numCol="1" spcCol="1270" anchor="ctr" anchorCtr="0">
          <a:noAutofit/>
        </a:bodyPr>
        <a:lstStyle/>
        <a:p>
          <a:pPr marL="0" lvl="0" indent="0" algn="ctr" defTabSz="533400">
            <a:lnSpc>
              <a:spcPct val="90000"/>
            </a:lnSpc>
            <a:spcBef>
              <a:spcPct val="0"/>
            </a:spcBef>
            <a:spcAft>
              <a:spcPct val="35000"/>
            </a:spcAft>
            <a:buNone/>
          </a:pPr>
          <a:r>
            <a:rPr lang="en-US" sz="1200" b="1" kern="1200" dirty="0">
              <a:solidFill>
                <a:schemeClr val="bg1"/>
              </a:solidFill>
              <a:latin typeface="Candara" pitchFamily="34" charset="0"/>
            </a:rPr>
            <a:t>Digital Technologies</a:t>
          </a:r>
        </a:p>
      </dsp:txBody>
      <dsp:txXfrm>
        <a:off x="300571" y="4084383"/>
        <a:ext cx="2230627" cy="531129"/>
      </dsp:txXfrm>
    </dsp:sp>
    <dsp:sp modelId="{1B40F7A9-8E64-4410-BEF8-DEA7FC6F4627}">
      <dsp:nvSpPr>
        <dsp:cNvPr id="0" name=""/>
        <dsp:cNvSpPr/>
      </dsp:nvSpPr>
      <dsp:spPr>
        <a:xfrm>
          <a:off x="3117547" y="0"/>
          <a:ext cx="2829594" cy="4876800"/>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b="1" kern="1200" dirty="0">
              <a:latin typeface="Candara" pitchFamily="34" charset="0"/>
            </a:rPr>
            <a:t>Innovation Section</a:t>
          </a:r>
        </a:p>
      </dsp:txBody>
      <dsp:txXfrm>
        <a:off x="3117547" y="0"/>
        <a:ext cx="2829594" cy="1463040"/>
      </dsp:txXfrm>
    </dsp:sp>
    <dsp:sp modelId="{B711F01E-E4CF-408B-BA52-1EAB122E1381}">
      <dsp:nvSpPr>
        <dsp:cNvPr id="0" name=""/>
        <dsp:cNvSpPr/>
      </dsp:nvSpPr>
      <dsp:spPr>
        <a:xfrm>
          <a:off x="3311714" y="1425519"/>
          <a:ext cx="2263675" cy="710445"/>
        </a:xfrm>
        <a:prstGeom prst="roundRect">
          <a:avLst>
            <a:gd name="adj" fmla="val 10000"/>
          </a:avLst>
        </a:prstGeom>
        <a:solidFill>
          <a:srgbClr val="7030A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0640" tIns="30480" rIns="40640" bIns="30480" numCol="1" spcCol="1270" anchor="ctr" anchorCtr="0">
          <a:noAutofit/>
        </a:bodyPr>
        <a:lstStyle/>
        <a:p>
          <a:pPr marL="0" lvl="0" indent="0" algn="ctr" defTabSz="711200">
            <a:lnSpc>
              <a:spcPct val="90000"/>
            </a:lnSpc>
            <a:spcBef>
              <a:spcPct val="0"/>
            </a:spcBef>
            <a:spcAft>
              <a:spcPct val="35000"/>
            </a:spcAft>
            <a:buNone/>
          </a:pPr>
          <a:r>
            <a:rPr lang="en-US" sz="1600" b="1" kern="1200" dirty="0">
              <a:solidFill>
                <a:schemeClr val="bg1"/>
              </a:solidFill>
              <a:latin typeface="Candara" pitchFamily="34" charset="0"/>
            </a:rPr>
            <a:t>Innovation Policies</a:t>
          </a:r>
        </a:p>
      </dsp:txBody>
      <dsp:txXfrm>
        <a:off x="3332522" y="1446327"/>
        <a:ext cx="2222059" cy="668829"/>
      </dsp:txXfrm>
    </dsp:sp>
    <dsp:sp modelId="{C05BE534-6A75-4755-A3EB-EF34CDED1EF2}">
      <dsp:nvSpPr>
        <dsp:cNvPr id="0" name=""/>
        <dsp:cNvSpPr/>
      </dsp:nvSpPr>
      <dsp:spPr>
        <a:xfrm>
          <a:off x="3311714" y="2299105"/>
          <a:ext cx="2263675" cy="710445"/>
        </a:xfrm>
        <a:prstGeom prst="roundRect">
          <a:avLst>
            <a:gd name="adj" fmla="val 10000"/>
          </a:avLst>
        </a:prstGeom>
        <a:solidFill>
          <a:srgbClr val="7030A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0640" tIns="30480" rIns="40640" bIns="30480" numCol="1" spcCol="1270" anchor="ctr" anchorCtr="0">
          <a:noAutofit/>
        </a:bodyPr>
        <a:lstStyle/>
        <a:p>
          <a:pPr marL="0" lvl="0" indent="0" algn="ctr" defTabSz="711200">
            <a:lnSpc>
              <a:spcPct val="90000"/>
            </a:lnSpc>
            <a:spcBef>
              <a:spcPct val="0"/>
            </a:spcBef>
            <a:spcAft>
              <a:spcPct val="35000"/>
            </a:spcAft>
            <a:buNone/>
          </a:pPr>
          <a:r>
            <a:rPr lang="en-US" sz="1600" b="1" kern="1200" dirty="0">
              <a:solidFill>
                <a:schemeClr val="bg1"/>
              </a:solidFill>
              <a:latin typeface="Candara" pitchFamily="34" charset="0"/>
            </a:rPr>
            <a:t>Innovation for Inclusive  Development</a:t>
          </a:r>
        </a:p>
      </dsp:txBody>
      <dsp:txXfrm>
        <a:off x="3332522" y="2319913"/>
        <a:ext cx="2222059" cy="668829"/>
      </dsp:txXfrm>
    </dsp:sp>
    <dsp:sp modelId="{E6F0F17A-38C2-40F3-9D89-A1CC175275EB}">
      <dsp:nvSpPr>
        <dsp:cNvPr id="0" name=""/>
        <dsp:cNvSpPr/>
      </dsp:nvSpPr>
      <dsp:spPr>
        <a:xfrm>
          <a:off x="3325862" y="3102649"/>
          <a:ext cx="2263675" cy="710445"/>
        </a:xfrm>
        <a:prstGeom prst="roundRect">
          <a:avLst>
            <a:gd name="adj" fmla="val 10000"/>
          </a:avLst>
        </a:prstGeom>
        <a:solidFill>
          <a:srgbClr val="7030A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0640" tIns="30480" rIns="40640" bIns="30480" numCol="1" spcCol="1270" anchor="ctr" anchorCtr="0">
          <a:noAutofit/>
        </a:bodyPr>
        <a:lstStyle/>
        <a:p>
          <a:pPr marL="0" lvl="0" indent="0" algn="ctr" defTabSz="711200">
            <a:lnSpc>
              <a:spcPct val="90000"/>
            </a:lnSpc>
            <a:spcBef>
              <a:spcPct val="0"/>
            </a:spcBef>
            <a:spcAft>
              <a:spcPct val="35000"/>
            </a:spcAft>
            <a:buNone/>
          </a:pPr>
          <a:r>
            <a:rPr lang="en-US" sz="1600" b="1" kern="1200" dirty="0"/>
            <a:t>Open government </a:t>
          </a:r>
        </a:p>
      </dsp:txBody>
      <dsp:txXfrm>
        <a:off x="3346670" y="3123457"/>
        <a:ext cx="2222059" cy="668829"/>
      </dsp:txXfrm>
    </dsp:sp>
    <dsp:sp modelId="{6F539D8F-A944-4BF2-A49A-035C022E5C84}">
      <dsp:nvSpPr>
        <dsp:cNvPr id="0" name=""/>
        <dsp:cNvSpPr/>
      </dsp:nvSpPr>
      <dsp:spPr>
        <a:xfrm>
          <a:off x="3332856" y="3966014"/>
          <a:ext cx="2263675" cy="710445"/>
        </a:xfrm>
        <a:prstGeom prst="roundRect">
          <a:avLst>
            <a:gd name="adj" fmla="val 10000"/>
          </a:avLst>
        </a:prstGeom>
        <a:solidFill>
          <a:srgbClr val="7030A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0640" tIns="30480" rIns="40640" bIns="30480" numCol="1" spcCol="1270" anchor="ctr" anchorCtr="0">
          <a:noAutofit/>
        </a:bodyPr>
        <a:lstStyle/>
        <a:p>
          <a:pPr marL="0" lvl="0" indent="0" algn="ctr" defTabSz="711200">
            <a:lnSpc>
              <a:spcPct val="90000"/>
            </a:lnSpc>
            <a:spcBef>
              <a:spcPct val="0"/>
            </a:spcBef>
            <a:spcAft>
              <a:spcPct val="35000"/>
            </a:spcAft>
            <a:buNone/>
          </a:pPr>
          <a:r>
            <a:rPr lang="en-US" sz="1600" b="1" kern="1200" dirty="0">
              <a:solidFill>
                <a:schemeClr val="bg1"/>
              </a:solidFill>
              <a:latin typeface="Candara" pitchFamily="34" charset="0"/>
            </a:rPr>
            <a:t>Intellectual Property</a:t>
          </a:r>
        </a:p>
      </dsp:txBody>
      <dsp:txXfrm>
        <a:off x="3353664" y="3986822"/>
        <a:ext cx="2222059" cy="668829"/>
      </dsp:txXfrm>
    </dsp:sp>
    <dsp:sp modelId="{23A3B778-1C33-4FDE-BA77-00D2588848CF}">
      <dsp:nvSpPr>
        <dsp:cNvPr id="0" name=""/>
        <dsp:cNvSpPr/>
      </dsp:nvSpPr>
      <dsp:spPr>
        <a:xfrm>
          <a:off x="6084716" y="0"/>
          <a:ext cx="2829594" cy="4876800"/>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b="1" kern="1200" dirty="0">
              <a:latin typeface="Candara" pitchFamily="34" charset="0"/>
            </a:rPr>
            <a:t>Frontier Technology</a:t>
          </a:r>
        </a:p>
      </dsp:txBody>
      <dsp:txXfrm>
        <a:off x="6084716" y="0"/>
        <a:ext cx="2829594" cy="1463040"/>
      </dsp:txXfrm>
    </dsp:sp>
    <dsp:sp modelId="{DA616A69-5C51-4D67-949F-CF3ED9E249B8}">
      <dsp:nvSpPr>
        <dsp:cNvPr id="0" name=""/>
        <dsp:cNvSpPr/>
      </dsp:nvSpPr>
      <dsp:spPr>
        <a:xfrm>
          <a:off x="6408558" y="1442806"/>
          <a:ext cx="2263675" cy="710445"/>
        </a:xfrm>
        <a:prstGeom prst="roundRect">
          <a:avLst>
            <a:gd name="adj" fmla="val 10000"/>
          </a:avLst>
        </a:prstGeom>
        <a:solidFill>
          <a:srgbClr val="0070C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0640" tIns="30480" rIns="40640" bIns="30480" numCol="1" spcCol="1270" anchor="ctr" anchorCtr="0">
          <a:noAutofit/>
        </a:bodyPr>
        <a:lstStyle/>
        <a:p>
          <a:pPr marL="0" lvl="0" indent="0" algn="ctr" defTabSz="711200">
            <a:lnSpc>
              <a:spcPct val="90000"/>
            </a:lnSpc>
            <a:spcBef>
              <a:spcPct val="0"/>
            </a:spcBef>
            <a:spcAft>
              <a:spcPct val="35000"/>
            </a:spcAft>
            <a:buNone/>
          </a:pPr>
          <a:r>
            <a:rPr lang="en-US" sz="1600" b="1" kern="1200" dirty="0">
              <a:solidFill>
                <a:schemeClr val="bg1"/>
              </a:solidFill>
            </a:rPr>
            <a:t>UN Processes</a:t>
          </a:r>
          <a:endParaRPr lang="en-US" sz="1600" b="0" kern="1200" dirty="0">
            <a:solidFill>
              <a:schemeClr val="bg1"/>
            </a:solidFill>
            <a:latin typeface="Candara" pitchFamily="34" charset="0"/>
          </a:endParaRPr>
        </a:p>
      </dsp:txBody>
      <dsp:txXfrm>
        <a:off x="6429366" y="1463614"/>
        <a:ext cx="2222059" cy="668829"/>
      </dsp:txXfrm>
    </dsp:sp>
    <dsp:sp modelId="{84AC9C5A-0D74-4A1B-B359-E592C45F04F8}">
      <dsp:nvSpPr>
        <dsp:cNvPr id="0" name=""/>
        <dsp:cNvSpPr/>
      </dsp:nvSpPr>
      <dsp:spPr>
        <a:xfrm>
          <a:off x="6408558" y="2262551"/>
          <a:ext cx="2263675" cy="710445"/>
        </a:xfrm>
        <a:prstGeom prst="roundRect">
          <a:avLst>
            <a:gd name="adj" fmla="val 10000"/>
          </a:avLst>
        </a:prstGeom>
        <a:solidFill>
          <a:srgbClr val="0070C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0640" tIns="30480" rIns="40640" bIns="30480" numCol="1" spcCol="1270" anchor="ctr" anchorCtr="0">
          <a:noAutofit/>
        </a:bodyPr>
        <a:lstStyle/>
        <a:p>
          <a:pPr marL="0" lvl="0" indent="0" algn="ctr" defTabSz="711200">
            <a:lnSpc>
              <a:spcPct val="90000"/>
            </a:lnSpc>
            <a:spcBef>
              <a:spcPct val="0"/>
            </a:spcBef>
            <a:spcAft>
              <a:spcPct val="35000"/>
            </a:spcAft>
            <a:buNone/>
          </a:pPr>
          <a:r>
            <a:rPr lang="en-US" sz="1600" b="1" kern="1200" dirty="0">
              <a:solidFill>
                <a:schemeClr val="bg1"/>
              </a:solidFill>
            </a:rPr>
            <a:t>Technology transfer</a:t>
          </a:r>
          <a:endParaRPr lang="en-US" sz="1600" b="0" kern="1200" dirty="0">
            <a:solidFill>
              <a:schemeClr val="bg1"/>
            </a:solidFill>
            <a:latin typeface="Candara" pitchFamily="34" charset="0"/>
          </a:endParaRPr>
        </a:p>
      </dsp:txBody>
      <dsp:txXfrm>
        <a:off x="6429366" y="2283359"/>
        <a:ext cx="2222059" cy="668829"/>
      </dsp:txXfrm>
    </dsp:sp>
    <dsp:sp modelId="{68A57559-8BAA-46F2-B0B5-9FC4C158E22D}">
      <dsp:nvSpPr>
        <dsp:cNvPr id="0" name=""/>
        <dsp:cNvSpPr/>
      </dsp:nvSpPr>
      <dsp:spPr>
        <a:xfrm>
          <a:off x="6408558" y="3082297"/>
          <a:ext cx="2263675" cy="710445"/>
        </a:xfrm>
        <a:prstGeom prst="roundRect">
          <a:avLst>
            <a:gd name="adj" fmla="val 10000"/>
          </a:avLst>
        </a:prstGeom>
        <a:solidFill>
          <a:srgbClr val="0070C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0640" tIns="30480" rIns="40640" bIns="30480" numCol="1" spcCol="1270" anchor="ctr" anchorCtr="0">
          <a:noAutofit/>
        </a:bodyPr>
        <a:lstStyle/>
        <a:p>
          <a:pPr marL="0" lvl="0" indent="0" algn="ctr" defTabSz="711200">
            <a:lnSpc>
              <a:spcPct val="90000"/>
            </a:lnSpc>
            <a:spcBef>
              <a:spcPct val="0"/>
            </a:spcBef>
            <a:spcAft>
              <a:spcPct val="35000"/>
            </a:spcAft>
            <a:buNone/>
          </a:pPr>
          <a:r>
            <a:rPr lang="en-US" sz="1600" b="1" kern="1200" dirty="0">
              <a:solidFill>
                <a:srgbClr val="FF0000"/>
              </a:solidFill>
              <a:latin typeface="Calibri" pitchFamily="34" charset="0"/>
            </a:rPr>
            <a:t>Industrial Technologies</a:t>
          </a:r>
          <a:endParaRPr lang="en-US" sz="1600" b="1" kern="1200" dirty="0">
            <a:solidFill>
              <a:srgbClr val="FF0000"/>
            </a:solidFill>
            <a:latin typeface="Candara" pitchFamily="34" charset="0"/>
          </a:endParaRPr>
        </a:p>
      </dsp:txBody>
      <dsp:txXfrm>
        <a:off x="6429366" y="3103105"/>
        <a:ext cx="2222059" cy="668829"/>
      </dsp:txXfrm>
    </dsp:sp>
    <dsp:sp modelId="{8092ACB9-9FFC-46A9-95DA-EB67940ECF90}">
      <dsp:nvSpPr>
        <dsp:cNvPr id="0" name=""/>
        <dsp:cNvSpPr/>
      </dsp:nvSpPr>
      <dsp:spPr>
        <a:xfrm>
          <a:off x="6367676" y="3922395"/>
          <a:ext cx="2263675" cy="710445"/>
        </a:xfrm>
        <a:prstGeom prst="roundRect">
          <a:avLst>
            <a:gd name="adj" fmla="val 10000"/>
          </a:avLst>
        </a:prstGeom>
        <a:solidFill>
          <a:srgbClr val="0070C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0640" tIns="30480" rIns="40640" bIns="30480" numCol="1" spcCol="1270" anchor="ctr" anchorCtr="0">
          <a:noAutofit/>
        </a:bodyPr>
        <a:lstStyle/>
        <a:p>
          <a:pPr marL="0" lvl="0" indent="0" algn="ctr" defTabSz="711200">
            <a:lnSpc>
              <a:spcPct val="90000"/>
            </a:lnSpc>
            <a:spcBef>
              <a:spcPct val="0"/>
            </a:spcBef>
            <a:spcAft>
              <a:spcPct val="35000"/>
            </a:spcAft>
            <a:buNone/>
          </a:pPr>
          <a:r>
            <a:rPr lang="en-US" sz="1600" b="1" kern="1200" dirty="0">
              <a:solidFill>
                <a:schemeClr val="bg1"/>
              </a:solidFill>
              <a:latin typeface="Calibri" pitchFamily="34" charset="0"/>
            </a:rPr>
            <a:t>AI and Development</a:t>
          </a:r>
          <a:endParaRPr lang="en-US" sz="1600" b="1" kern="1200" dirty="0">
            <a:solidFill>
              <a:schemeClr val="bg1"/>
            </a:solidFill>
            <a:latin typeface="Candara" pitchFamily="34" charset="0"/>
          </a:endParaRPr>
        </a:p>
      </dsp:txBody>
      <dsp:txXfrm>
        <a:off x="6388484" y="3943203"/>
        <a:ext cx="2222059" cy="668829"/>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3A3B778-1C33-4FDE-BA77-00D2588848CF}">
      <dsp:nvSpPr>
        <dsp:cNvPr id="0" name=""/>
        <dsp:cNvSpPr/>
      </dsp:nvSpPr>
      <dsp:spPr>
        <a:xfrm>
          <a:off x="0" y="0"/>
          <a:ext cx="8621481" cy="5056447"/>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b="1" kern="1200" dirty="0">
              <a:latin typeface="Candara" pitchFamily="34" charset="0"/>
            </a:rPr>
            <a:t>Country services</a:t>
          </a:r>
        </a:p>
      </dsp:txBody>
      <dsp:txXfrm>
        <a:off x="0" y="0"/>
        <a:ext cx="8621481" cy="1516934"/>
      </dsp:txXfrm>
    </dsp:sp>
    <dsp:sp modelId="{DA616A69-5C51-4D67-949F-CF3ED9E249B8}">
      <dsp:nvSpPr>
        <dsp:cNvPr id="0" name=""/>
        <dsp:cNvSpPr/>
      </dsp:nvSpPr>
      <dsp:spPr>
        <a:xfrm>
          <a:off x="986711" y="1495955"/>
          <a:ext cx="6897184" cy="736616"/>
        </a:xfrm>
        <a:prstGeom prst="roundRect">
          <a:avLst>
            <a:gd name="adj" fmla="val 10000"/>
          </a:avLst>
        </a:prstGeom>
        <a:solidFill>
          <a:srgbClr val="0070C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8420" tIns="43815" rIns="58420" bIns="43815" numCol="1" spcCol="1270" anchor="ctr" anchorCtr="0">
          <a:noAutofit/>
        </a:bodyPr>
        <a:lstStyle/>
        <a:p>
          <a:pPr marL="0" lvl="0" indent="0" algn="ctr" defTabSz="1022350">
            <a:lnSpc>
              <a:spcPct val="90000"/>
            </a:lnSpc>
            <a:spcBef>
              <a:spcPct val="0"/>
            </a:spcBef>
            <a:spcAft>
              <a:spcPct val="35000"/>
            </a:spcAft>
            <a:buNone/>
          </a:pPr>
          <a:r>
            <a:rPr lang="en-US" sz="2300" b="1" kern="1200">
              <a:solidFill>
                <a:schemeClr val="bg1"/>
              </a:solidFill>
            </a:rPr>
            <a:t>Transformation to digital, open and smart government</a:t>
          </a:r>
          <a:endParaRPr lang="en-US" sz="2300" b="0" kern="1200" dirty="0">
            <a:solidFill>
              <a:schemeClr val="bg1"/>
            </a:solidFill>
            <a:latin typeface="Candara" pitchFamily="34" charset="0"/>
          </a:endParaRPr>
        </a:p>
      </dsp:txBody>
      <dsp:txXfrm>
        <a:off x="1008286" y="1517530"/>
        <a:ext cx="6854034" cy="693466"/>
      </dsp:txXfrm>
    </dsp:sp>
    <dsp:sp modelId="{84AC9C5A-0D74-4A1B-B359-E592C45F04F8}">
      <dsp:nvSpPr>
        <dsp:cNvPr id="0" name=""/>
        <dsp:cNvSpPr/>
      </dsp:nvSpPr>
      <dsp:spPr>
        <a:xfrm>
          <a:off x="986711" y="2345897"/>
          <a:ext cx="6897184" cy="736616"/>
        </a:xfrm>
        <a:prstGeom prst="roundRect">
          <a:avLst>
            <a:gd name="adj" fmla="val 10000"/>
          </a:avLst>
        </a:prstGeom>
        <a:solidFill>
          <a:srgbClr val="0070C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8420" tIns="43815" rIns="58420" bIns="43815" numCol="1" spcCol="1270" anchor="ctr" anchorCtr="0">
          <a:noAutofit/>
        </a:bodyPr>
        <a:lstStyle/>
        <a:p>
          <a:pPr marL="0" lvl="0" indent="0" algn="ctr" defTabSz="1022350">
            <a:lnSpc>
              <a:spcPct val="90000"/>
            </a:lnSpc>
            <a:spcBef>
              <a:spcPct val="0"/>
            </a:spcBef>
            <a:spcAft>
              <a:spcPct val="35000"/>
            </a:spcAft>
            <a:buNone/>
          </a:pPr>
          <a:r>
            <a:rPr lang="en-US" sz="2300" b="1" kern="1200" dirty="0">
              <a:solidFill>
                <a:schemeClr val="bg1"/>
              </a:solidFill>
            </a:rPr>
            <a:t>Regional platforms</a:t>
          </a:r>
          <a:endParaRPr lang="en-US" sz="2300" b="0" kern="1200" dirty="0">
            <a:solidFill>
              <a:schemeClr val="bg1"/>
            </a:solidFill>
            <a:latin typeface="Candara" pitchFamily="34" charset="0"/>
          </a:endParaRPr>
        </a:p>
      </dsp:txBody>
      <dsp:txXfrm>
        <a:off x="1008286" y="2367472"/>
        <a:ext cx="6854034" cy="693466"/>
      </dsp:txXfrm>
    </dsp:sp>
    <dsp:sp modelId="{68A57559-8BAA-46F2-B0B5-9FC4C158E22D}">
      <dsp:nvSpPr>
        <dsp:cNvPr id="0" name=""/>
        <dsp:cNvSpPr/>
      </dsp:nvSpPr>
      <dsp:spPr>
        <a:xfrm>
          <a:off x="978434" y="3208719"/>
          <a:ext cx="6897184" cy="736616"/>
        </a:xfrm>
        <a:prstGeom prst="roundRect">
          <a:avLst>
            <a:gd name="adj" fmla="val 10000"/>
          </a:avLst>
        </a:prstGeom>
        <a:solidFill>
          <a:srgbClr val="0070C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40005" rIns="53340" bIns="40005" numCol="1" spcCol="1270" anchor="ctr" anchorCtr="0">
          <a:noAutofit/>
        </a:bodyPr>
        <a:lstStyle/>
        <a:p>
          <a:pPr marL="0" lvl="0" indent="0" algn="ctr" defTabSz="933450">
            <a:lnSpc>
              <a:spcPct val="90000"/>
            </a:lnSpc>
            <a:spcBef>
              <a:spcPct val="0"/>
            </a:spcBef>
            <a:spcAft>
              <a:spcPct val="35000"/>
            </a:spcAft>
            <a:buNone/>
          </a:pPr>
          <a:r>
            <a:rPr lang="en-US" sz="2100" b="1" kern="1200" dirty="0">
              <a:solidFill>
                <a:prstClr val="white"/>
              </a:solidFill>
              <a:latin typeface="Calibri"/>
              <a:ea typeface="+mn-ea"/>
              <a:cs typeface="+mn-cs"/>
            </a:rPr>
            <a:t>Supply-driven country services</a:t>
          </a:r>
        </a:p>
      </dsp:txBody>
      <dsp:txXfrm>
        <a:off x="1000009" y="3230294"/>
        <a:ext cx="6854034" cy="693466"/>
      </dsp:txXfrm>
    </dsp:sp>
    <dsp:sp modelId="{8092ACB9-9FFC-46A9-95DA-EB67940ECF90}">
      <dsp:nvSpPr>
        <dsp:cNvPr id="0" name=""/>
        <dsp:cNvSpPr/>
      </dsp:nvSpPr>
      <dsp:spPr>
        <a:xfrm>
          <a:off x="862148" y="4066884"/>
          <a:ext cx="6897184" cy="736616"/>
        </a:xfrm>
        <a:prstGeom prst="roundRect">
          <a:avLst>
            <a:gd name="adj" fmla="val 10000"/>
          </a:avLst>
        </a:prstGeom>
        <a:solidFill>
          <a:srgbClr val="0070C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8420" tIns="43815" rIns="58420" bIns="43815" numCol="1" spcCol="1270" anchor="ctr" anchorCtr="0">
          <a:noAutofit/>
        </a:bodyPr>
        <a:lstStyle/>
        <a:p>
          <a:pPr marL="0" lvl="0" indent="0" algn="ctr" defTabSz="1022350">
            <a:lnSpc>
              <a:spcPct val="90000"/>
            </a:lnSpc>
            <a:spcBef>
              <a:spcPct val="0"/>
            </a:spcBef>
            <a:spcAft>
              <a:spcPct val="35000"/>
            </a:spcAft>
            <a:buNone/>
          </a:pPr>
          <a:r>
            <a:rPr lang="en-US" sz="2300" b="1" kern="1200" dirty="0">
              <a:solidFill>
                <a:schemeClr val="bg1"/>
              </a:solidFill>
              <a:latin typeface="Calibri" pitchFamily="34" charset="0"/>
            </a:rPr>
            <a:t>On-demand country requests</a:t>
          </a:r>
          <a:endParaRPr lang="en-US" sz="2300" b="1" kern="1200" dirty="0">
            <a:solidFill>
              <a:schemeClr val="bg1"/>
            </a:solidFill>
            <a:latin typeface="Candara" pitchFamily="34" charset="0"/>
          </a:endParaRPr>
        </a:p>
      </dsp:txBody>
      <dsp:txXfrm>
        <a:off x="883723" y="4088459"/>
        <a:ext cx="6854034" cy="693466"/>
      </dsp:txXfrm>
    </dsp:sp>
  </dsp:spTree>
</dsp:drawing>
</file>

<file path=ppt/diagrams/layout1.xml><?xml version="1.0" encoding="utf-8"?>
<dgm:layoutDef xmlns:dgm="http://schemas.openxmlformats.org/drawingml/2006/diagram" xmlns:a="http://schemas.openxmlformats.org/drawingml/2006/main" uniqueId="urn:microsoft.com/office/officeart/2005/8/layout/lProcess2">
  <dgm:title val=""/>
  <dgm:desc val=""/>
  <dgm:catLst>
    <dgm:cat type="list" pri="10000"/>
    <dgm:cat type="relationship" pri="13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useDef="1">
    <dgm:dataModel>
      <dgm:ptLst/>
      <dgm:bg/>
      <dgm:whole/>
    </dgm:dataModel>
  </dgm:styleData>
  <dgm:clrData useDef="1">
    <dgm:dataModel>
      <dgm:ptLst/>
      <dgm:bg/>
      <dgm:whole/>
    </dgm:dataModel>
  </dgm:clrData>
  <dgm:layoutNode name="theList">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forName="aSpace" refType="w" fact="0.075"/>
      <dgm:constr type="h" for="des" forName="aSpace2" refType="h" fact="0.1"/>
      <dgm:constr type="primFontSz" for="des" forName="textNode" op="equ"/>
      <dgm:constr type="primFontSz" for="des" forName="childNode" op="equ"/>
    </dgm:constrLst>
    <dgm:ruleLst/>
    <dgm:forEach name="aNodeForEach" axis="ch" ptType="node">
      <dgm:layoutNode name="compNode">
        <dgm:alg type="composite"/>
        <dgm:shape xmlns:r="http://schemas.openxmlformats.org/officeDocument/2006/relationships" r:blip="">
          <dgm:adjLst/>
        </dgm:shape>
        <dgm:presOf/>
        <dgm:constrLst>
          <dgm:constr type="w" for="ch" forName="aNode" refType="w"/>
          <dgm:constr type="h" for="ch" forName="aNode" refType="h"/>
          <dgm:constr type="w" for="ch" forName="textNode" refType="w"/>
          <dgm:constr type="h" for="ch" forName="textNode" refType="h" fact="0.3"/>
          <dgm:constr type="ctrX" for="ch" forName="textNode" refType="w" fact="0.5"/>
          <dgm:constr type="w" for="ch" forName="compChildNode" refType="w" fact="0.8"/>
          <dgm:constr type="h" for="ch" forName="compChildNode" refType="h" fact="0.65"/>
          <dgm:constr type="t" for="ch" forName="compChildNode" refType="h" fact="0.3"/>
          <dgm:constr type="ctrX" for="ch" forName="compChildNode" refType="w" fact="0.5"/>
        </dgm:constrLst>
        <dgm:ruleLst/>
        <dgm:layoutNode name="aNode" styleLbl="bgShp">
          <dgm:alg type="sp"/>
          <dgm:shape xmlns:r="http://schemas.openxmlformats.org/officeDocument/2006/relationships" type="roundRect" r:blip="">
            <dgm:adjLst>
              <dgm:adj idx="1" val="0.1"/>
            </dgm:adjLst>
          </dgm:shape>
          <dgm:presOf axis="self"/>
          <dgm:constrLst/>
          <dgm:ruleLst/>
        </dgm:layoutNode>
        <dgm:layoutNode name="textNode" styleLbl="bgShp">
          <dgm:alg type="tx"/>
          <dgm:shape xmlns:r="http://schemas.openxmlformats.org/officeDocument/2006/relationships" type="rect" r:blip="" hideGeom="1">
            <dgm:adjLst>
              <dgm:adj idx="1" val="0.1"/>
            </dgm:adjLst>
          </dgm:shape>
          <dgm:presOf axis="self"/>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compChildNode">
          <dgm:alg type="composite"/>
          <dgm:shape xmlns:r="http://schemas.openxmlformats.org/officeDocument/2006/relationships" r:blip="">
            <dgm:adjLst/>
          </dgm:shape>
          <dgm:presOf/>
          <dgm:constrLst>
            <dgm:constr type="w" for="des" forName="childNode" refType="w"/>
            <dgm:constr type="h" for="des" forName="childNode" refType="h"/>
          </dgm:constrLst>
          <dgm:ruleLst/>
          <dgm:layoutNode name="theInnerList">
            <dgm:alg type="lin">
              <dgm:param type="linDir" val="fromT"/>
            </dgm:alg>
            <dgm:shape xmlns:r="http://schemas.openxmlformats.org/officeDocument/2006/relationships" r:blip="">
              <dgm:adjLst/>
            </dgm:shape>
            <dgm:presOf/>
            <dgm:constrLst/>
            <dgm:ruleLst/>
            <dgm:forEach name="childNodeForEach" axis="ch" ptType="node">
              <dgm:layoutNode name="child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tMarg" refType="primFontSz" fact="0.15"/>
                  <dgm:constr type="bMarg" refType="primFontSz" fact="0.15"/>
                  <dgm:constr type="lMarg" refType="primFontSz" fact="0.2"/>
                  <dgm:constr type="rMarg" refType="primFontSz" fact="0.2"/>
                </dgm:constrLst>
                <dgm:ruleLst>
                  <dgm:rule type="primFontSz" val="5" fact="NaN" max="NaN"/>
                </dgm:ruleLst>
              </dgm:layoutNode>
              <dgm:choose name="Name3">
                <dgm:if name="Name4" axis="self" ptType="node" func="revPos" op="equ" val="1"/>
                <dgm:else name="Name5">
                  <dgm:layoutNode name="aSpace2">
                    <dgm:alg type="sp"/>
                    <dgm:shape xmlns:r="http://schemas.openxmlformats.org/officeDocument/2006/relationships" r:blip="">
                      <dgm:adjLst/>
                    </dgm:shape>
                    <dgm:presOf/>
                    <dgm:constrLst/>
                    <dgm:ruleLst/>
                  </dgm:layoutNode>
                </dgm:else>
              </dgm:choose>
            </dgm:forEach>
          </dgm:layoutNode>
        </dgm:layoutNode>
      </dgm:layoutNode>
      <dgm:choose name="Name6">
        <dgm:if name="Name7" axis="self" ptType="node" func="revPos" op="equ" val="1"/>
        <dgm:else name="Name8">
          <dgm:layoutNode name="aSpace">
            <dgm:alg type="sp"/>
            <dgm:shape xmlns:r="http://schemas.openxmlformats.org/officeDocument/2006/relationships" r:blip="">
              <dgm:adjLst/>
            </dgm:shape>
            <dgm:presOf/>
            <dgm:constrLst/>
            <dgm:ruleLst/>
          </dgm:layoutNod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lProcess2">
  <dgm:title val=""/>
  <dgm:desc val=""/>
  <dgm:catLst>
    <dgm:cat type="list" pri="10000"/>
    <dgm:cat type="relationship" pri="13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useDef="1">
    <dgm:dataModel>
      <dgm:ptLst/>
      <dgm:bg/>
      <dgm:whole/>
    </dgm:dataModel>
  </dgm:styleData>
  <dgm:clrData useDef="1">
    <dgm:dataModel>
      <dgm:ptLst/>
      <dgm:bg/>
      <dgm:whole/>
    </dgm:dataModel>
  </dgm:clrData>
  <dgm:layoutNode name="theList">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forName="aSpace" refType="w" fact="0.075"/>
      <dgm:constr type="h" for="des" forName="aSpace2" refType="h" fact="0.1"/>
      <dgm:constr type="primFontSz" for="des" forName="textNode" op="equ"/>
      <dgm:constr type="primFontSz" for="des" forName="childNode" op="equ"/>
    </dgm:constrLst>
    <dgm:ruleLst/>
    <dgm:forEach name="aNodeForEach" axis="ch" ptType="node">
      <dgm:layoutNode name="compNode">
        <dgm:alg type="composite"/>
        <dgm:shape xmlns:r="http://schemas.openxmlformats.org/officeDocument/2006/relationships" r:blip="">
          <dgm:adjLst/>
        </dgm:shape>
        <dgm:presOf/>
        <dgm:constrLst>
          <dgm:constr type="w" for="ch" forName="aNode" refType="w"/>
          <dgm:constr type="h" for="ch" forName="aNode" refType="h"/>
          <dgm:constr type="w" for="ch" forName="textNode" refType="w"/>
          <dgm:constr type="h" for="ch" forName="textNode" refType="h" fact="0.3"/>
          <dgm:constr type="ctrX" for="ch" forName="textNode" refType="w" fact="0.5"/>
          <dgm:constr type="w" for="ch" forName="compChildNode" refType="w" fact="0.8"/>
          <dgm:constr type="h" for="ch" forName="compChildNode" refType="h" fact="0.65"/>
          <dgm:constr type="t" for="ch" forName="compChildNode" refType="h" fact="0.3"/>
          <dgm:constr type="ctrX" for="ch" forName="compChildNode" refType="w" fact="0.5"/>
        </dgm:constrLst>
        <dgm:ruleLst/>
        <dgm:layoutNode name="aNode" styleLbl="bgShp">
          <dgm:alg type="sp"/>
          <dgm:shape xmlns:r="http://schemas.openxmlformats.org/officeDocument/2006/relationships" type="roundRect" r:blip="">
            <dgm:adjLst>
              <dgm:adj idx="1" val="0.1"/>
            </dgm:adjLst>
          </dgm:shape>
          <dgm:presOf axis="self"/>
          <dgm:constrLst/>
          <dgm:ruleLst/>
        </dgm:layoutNode>
        <dgm:layoutNode name="textNode" styleLbl="bgShp">
          <dgm:alg type="tx"/>
          <dgm:shape xmlns:r="http://schemas.openxmlformats.org/officeDocument/2006/relationships" type="rect" r:blip="" hideGeom="1">
            <dgm:adjLst>
              <dgm:adj idx="1" val="0.1"/>
            </dgm:adjLst>
          </dgm:shape>
          <dgm:presOf axis="self"/>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compChildNode">
          <dgm:alg type="composite"/>
          <dgm:shape xmlns:r="http://schemas.openxmlformats.org/officeDocument/2006/relationships" r:blip="">
            <dgm:adjLst/>
          </dgm:shape>
          <dgm:presOf/>
          <dgm:constrLst>
            <dgm:constr type="w" for="des" forName="childNode" refType="w"/>
            <dgm:constr type="h" for="des" forName="childNode" refType="h"/>
          </dgm:constrLst>
          <dgm:ruleLst/>
          <dgm:layoutNode name="theInnerList">
            <dgm:alg type="lin">
              <dgm:param type="linDir" val="fromT"/>
            </dgm:alg>
            <dgm:shape xmlns:r="http://schemas.openxmlformats.org/officeDocument/2006/relationships" r:blip="">
              <dgm:adjLst/>
            </dgm:shape>
            <dgm:presOf/>
            <dgm:constrLst/>
            <dgm:ruleLst/>
            <dgm:forEach name="childNodeForEach" axis="ch" ptType="node">
              <dgm:layoutNode name="child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tMarg" refType="primFontSz" fact="0.15"/>
                  <dgm:constr type="bMarg" refType="primFontSz" fact="0.15"/>
                  <dgm:constr type="lMarg" refType="primFontSz" fact="0.2"/>
                  <dgm:constr type="rMarg" refType="primFontSz" fact="0.2"/>
                </dgm:constrLst>
                <dgm:ruleLst>
                  <dgm:rule type="primFontSz" val="5" fact="NaN" max="NaN"/>
                </dgm:ruleLst>
              </dgm:layoutNode>
              <dgm:choose name="Name3">
                <dgm:if name="Name4" axis="self" ptType="node" func="revPos" op="equ" val="1"/>
                <dgm:else name="Name5">
                  <dgm:layoutNode name="aSpace2">
                    <dgm:alg type="sp"/>
                    <dgm:shape xmlns:r="http://schemas.openxmlformats.org/officeDocument/2006/relationships" r:blip="">
                      <dgm:adjLst/>
                    </dgm:shape>
                    <dgm:presOf/>
                    <dgm:constrLst/>
                    <dgm:ruleLst/>
                  </dgm:layoutNode>
                </dgm:else>
              </dgm:choose>
            </dgm:forEach>
          </dgm:layoutNode>
        </dgm:layoutNode>
      </dgm:layoutNode>
      <dgm:choose name="Name6">
        <dgm:if name="Name7" axis="self" ptType="node" func="revPos" op="equ" val="1"/>
        <dgm:else name="Name8">
          <dgm:layoutNode name="aSpace">
            <dgm:alg type="sp"/>
            <dgm:shape xmlns:r="http://schemas.openxmlformats.org/officeDocument/2006/relationships" r:blip="">
              <dgm:adjLst/>
            </dgm:shape>
            <dgm:presOf/>
            <dgm:constrLst/>
            <dgm:ruleLst/>
          </dgm:layoutNod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fontAlgn="auto">
              <a:spcBef>
                <a:spcPts val="0"/>
              </a:spcBef>
              <a:spcAft>
                <a:spcPts val="0"/>
              </a:spcAft>
              <a:defRPr sz="1200">
                <a:latin typeface="Arial"/>
                <a:ea typeface="+mn-ea"/>
                <a:cs typeface="+mn-cs"/>
              </a:defRPr>
            </a:lvl1pPr>
          </a:lstStyle>
          <a:p>
            <a:pPr>
              <a:defRPr/>
            </a:pPr>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wrap="square" lIns="93177" tIns="46589" rIns="93177" bIns="46589" numCol="1" anchor="t" anchorCtr="0" compatLnSpc="1">
            <a:prstTxWarp prst="textNoShape">
              <a:avLst/>
            </a:prstTxWarp>
          </a:bodyPr>
          <a:lstStyle>
            <a:lvl1pPr algn="r">
              <a:defRPr sz="1200">
                <a:latin typeface="Arial"/>
              </a:defRPr>
            </a:lvl1pPr>
          </a:lstStyle>
          <a:p>
            <a:pPr>
              <a:defRPr/>
            </a:pPr>
            <a:fld id="{4E262685-15B3-E84B-80A4-6486325216F0}" type="datetime1">
              <a:rPr lang="en-US"/>
              <a:pPr>
                <a:defRPr/>
              </a:pPr>
              <a:t>21/03/2019</a:t>
            </a:fld>
            <a:endParaRPr lang="en-US" dirty="0"/>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fontAlgn="auto">
              <a:spcBef>
                <a:spcPts val="0"/>
              </a:spcBef>
              <a:spcAft>
                <a:spcPts val="0"/>
              </a:spcAft>
              <a:defRPr sz="1200">
                <a:latin typeface="Arial"/>
                <a:ea typeface="+mn-ea"/>
                <a:cs typeface="+mn-cs"/>
              </a:defRPr>
            </a:lvl1pPr>
          </a:lstStyle>
          <a:p>
            <a:pPr>
              <a:defRPr/>
            </a:pPr>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wrap="square" lIns="93177" tIns="46589" rIns="93177" bIns="46589" numCol="1" anchor="b" anchorCtr="0" compatLnSpc="1">
            <a:prstTxWarp prst="textNoShape">
              <a:avLst/>
            </a:prstTxWarp>
          </a:bodyPr>
          <a:lstStyle>
            <a:lvl1pPr algn="r">
              <a:defRPr sz="1200">
                <a:latin typeface="Arial"/>
              </a:defRPr>
            </a:lvl1pPr>
          </a:lstStyle>
          <a:p>
            <a:pPr>
              <a:defRPr/>
            </a:pPr>
            <a:fld id="{24E24493-52DC-304D-B36A-34DFA478A14D}" type="slidenum">
              <a:rPr lang="en-US"/>
              <a:pPr>
                <a:defRPr/>
              </a:pPr>
              <a:t>‹#›</a:t>
            </a:fld>
            <a:endParaRPr lang="en-US" dirty="0"/>
          </a:p>
        </p:txBody>
      </p:sp>
    </p:spTree>
    <p:extLst>
      <p:ext uri="{BB962C8B-B14F-4D97-AF65-F5344CB8AC3E}">
        <p14:creationId xmlns:p14="http://schemas.microsoft.com/office/powerpoint/2010/main" val="227552909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fontAlgn="auto">
              <a:spcBef>
                <a:spcPts val="0"/>
              </a:spcBef>
              <a:spcAft>
                <a:spcPts val="0"/>
              </a:spcAft>
              <a:defRPr sz="1200">
                <a:latin typeface="Arial"/>
                <a:ea typeface="+mn-ea"/>
                <a:cs typeface="+mn-cs"/>
              </a:defRPr>
            </a:lvl1pPr>
          </a:lstStyle>
          <a:p>
            <a:pPr>
              <a:defRPr/>
            </a:pPr>
            <a:endParaRPr lang="en-US"/>
          </a:p>
        </p:txBody>
      </p:sp>
      <p:sp>
        <p:nvSpPr>
          <p:cNvPr id="3" name="Date Placeholder 2"/>
          <p:cNvSpPr>
            <a:spLocks noGrp="1"/>
          </p:cNvSpPr>
          <p:nvPr>
            <p:ph type="dt" idx="1"/>
          </p:nvPr>
        </p:nvSpPr>
        <p:spPr>
          <a:xfrm>
            <a:off x="3970938" y="0"/>
            <a:ext cx="3037840" cy="464820"/>
          </a:xfrm>
          <a:prstGeom prst="rect">
            <a:avLst/>
          </a:prstGeom>
        </p:spPr>
        <p:txBody>
          <a:bodyPr vert="horz" wrap="square" lIns="93177" tIns="46589" rIns="93177" bIns="46589" numCol="1" anchor="t" anchorCtr="0" compatLnSpc="1">
            <a:prstTxWarp prst="textNoShape">
              <a:avLst/>
            </a:prstTxWarp>
          </a:bodyPr>
          <a:lstStyle>
            <a:lvl1pPr algn="r">
              <a:defRPr sz="1200">
                <a:latin typeface="Arial"/>
              </a:defRPr>
            </a:lvl1pPr>
          </a:lstStyle>
          <a:p>
            <a:pPr>
              <a:defRPr/>
            </a:pPr>
            <a:fld id="{6514F267-0139-9141-BCB5-99C520E39667}" type="datetime1">
              <a:rPr lang="en-US"/>
              <a:pPr>
                <a:defRPr/>
              </a:pPr>
              <a:t>21/03/2019</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pPr lvl="0"/>
            <a:endParaRPr lang="en-US" noProof="0"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normAutofit/>
          </a:bodyPr>
          <a:lstStyle/>
          <a:p>
            <a:pPr lvl="0"/>
            <a:r>
              <a:rPr lang="en-US" noProof="0" dirty="0"/>
              <a:t>Click to edit Master text styles</a:t>
            </a:r>
          </a:p>
          <a:p>
            <a:pPr lvl="1"/>
            <a:r>
              <a:rPr lang="en-US" noProof="0" dirty="0"/>
              <a:t>Second level</a:t>
            </a:r>
          </a:p>
          <a:p>
            <a:pPr lvl="2"/>
            <a:r>
              <a:rPr lang="en-US" noProof="0" dirty="0"/>
              <a:t>Third level</a:t>
            </a:r>
          </a:p>
          <a:p>
            <a:pPr lvl="3"/>
            <a:r>
              <a:rPr lang="en-US" noProof="0" dirty="0"/>
              <a:t>Fourth level</a:t>
            </a:r>
          </a:p>
          <a:p>
            <a:pPr lvl="4"/>
            <a:r>
              <a:rPr lang="en-US" noProof="0" dirty="0"/>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fontAlgn="auto">
              <a:spcBef>
                <a:spcPts val="0"/>
              </a:spcBef>
              <a:spcAft>
                <a:spcPts val="0"/>
              </a:spcAft>
              <a:defRPr sz="1200">
                <a:latin typeface="Arial"/>
                <a:ea typeface="+mn-ea"/>
                <a:cs typeface="+mn-cs"/>
              </a:defRPr>
            </a:lvl1pPr>
          </a:lstStyle>
          <a:p>
            <a:pPr>
              <a:defRPr/>
            </a:pPr>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wrap="square" lIns="93177" tIns="46589" rIns="93177" bIns="46589" numCol="1" anchor="b" anchorCtr="0" compatLnSpc="1">
            <a:prstTxWarp prst="textNoShape">
              <a:avLst/>
            </a:prstTxWarp>
          </a:bodyPr>
          <a:lstStyle>
            <a:lvl1pPr algn="r">
              <a:defRPr sz="1200">
                <a:latin typeface="Arial"/>
              </a:defRPr>
            </a:lvl1pPr>
          </a:lstStyle>
          <a:p>
            <a:pPr>
              <a:defRPr/>
            </a:pPr>
            <a:fld id="{730ED96E-1745-464B-A4EF-BA6E0644A088}" type="slidenum">
              <a:rPr lang="en-US"/>
              <a:pPr>
                <a:defRPr/>
              </a:pPr>
              <a:t>‹#›</a:t>
            </a:fld>
            <a:endParaRPr lang="en-US" dirty="0"/>
          </a:p>
        </p:txBody>
      </p:sp>
    </p:spTree>
    <p:extLst>
      <p:ext uri="{BB962C8B-B14F-4D97-AF65-F5344CB8AC3E}">
        <p14:creationId xmlns:p14="http://schemas.microsoft.com/office/powerpoint/2010/main" val="29088931"/>
      </p:ext>
    </p:extLst>
  </p:cSld>
  <p:clrMap bg1="lt1" tx1="dk1" bg2="lt2" tx2="dk2" accent1="accent1" accent2="accent2" accent3="accent3" accent4="accent4" accent5="accent5" accent6="accent6" hlink="hlink" folHlink="folHlink"/>
  <p:hf hdr="0" ftr="0" dt="0"/>
  <p:notesStyle>
    <a:lvl1pPr algn="l" defTabSz="457200" rtl="0" eaLnBrk="0" fontAlgn="base" hangingPunct="0">
      <a:spcBef>
        <a:spcPct val="30000"/>
      </a:spcBef>
      <a:spcAft>
        <a:spcPct val="0"/>
      </a:spcAft>
      <a:defRPr sz="1200" kern="1200">
        <a:solidFill>
          <a:schemeClr val="tx1"/>
        </a:solidFill>
        <a:latin typeface="Arial"/>
        <a:ea typeface="ＭＳ Ｐゴシック" charset="-128"/>
        <a:cs typeface="ＭＳ Ｐゴシック" charset="-128"/>
      </a:defRPr>
    </a:lvl1pPr>
    <a:lvl2pPr marL="457200" algn="l" defTabSz="457200" rtl="0" eaLnBrk="0" fontAlgn="base" hangingPunct="0">
      <a:spcBef>
        <a:spcPct val="30000"/>
      </a:spcBef>
      <a:spcAft>
        <a:spcPct val="0"/>
      </a:spcAft>
      <a:defRPr sz="1200" kern="1200">
        <a:solidFill>
          <a:schemeClr val="tx1"/>
        </a:solidFill>
        <a:latin typeface="Arial"/>
        <a:ea typeface="ＭＳ Ｐゴシック" charset="-128"/>
        <a:cs typeface="ＭＳ Ｐゴシック" charset="0"/>
      </a:defRPr>
    </a:lvl2pPr>
    <a:lvl3pPr marL="914400" algn="l" defTabSz="457200" rtl="0" eaLnBrk="0" fontAlgn="base" hangingPunct="0">
      <a:spcBef>
        <a:spcPct val="30000"/>
      </a:spcBef>
      <a:spcAft>
        <a:spcPct val="0"/>
      </a:spcAft>
      <a:defRPr sz="1200" kern="1200">
        <a:solidFill>
          <a:schemeClr val="tx1"/>
        </a:solidFill>
        <a:latin typeface="Arial"/>
        <a:ea typeface="ＭＳ Ｐゴシック" charset="-128"/>
        <a:cs typeface="ＭＳ Ｐゴシック" charset="0"/>
      </a:defRPr>
    </a:lvl3pPr>
    <a:lvl4pPr marL="1371600" algn="l" defTabSz="457200" rtl="0" eaLnBrk="0" fontAlgn="base" hangingPunct="0">
      <a:spcBef>
        <a:spcPct val="30000"/>
      </a:spcBef>
      <a:spcAft>
        <a:spcPct val="0"/>
      </a:spcAft>
      <a:defRPr sz="1200" kern="1200">
        <a:solidFill>
          <a:schemeClr val="tx1"/>
        </a:solidFill>
        <a:latin typeface="Arial"/>
        <a:ea typeface="ＭＳ Ｐゴシック" charset="-128"/>
        <a:cs typeface="ＭＳ Ｐゴシック" charset="0"/>
      </a:defRPr>
    </a:lvl4pPr>
    <a:lvl5pPr marL="1828800" algn="l" defTabSz="457200" rtl="0" eaLnBrk="0" fontAlgn="base" hangingPunct="0">
      <a:spcBef>
        <a:spcPct val="30000"/>
      </a:spcBef>
      <a:spcAft>
        <a:spcPct val="0"/>
      </a:spcAft>
      <a:defRPr sz="1200" kern="1200">
        <a:solidFill>
          <a:schemeClr val="tx1"/>
        </a:solidFill>
        <a:latin typeface="Arial"/>
        <a:ea typeface="ＭＳ Ｐゴシック" charset="-128"/>
        <a:cs typeface="ＭＳ Ｐゴシック" charset="0"/>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173D6A04-D356-5A42-B3CA-CD60BD5F91DD}" type="slidenum">
              <a:rPr lang="en-US" smtClean="0"/>
              <a:pPr>
                <a:defRPr/>
              </a:pPr>
              <a:t>2</a:t>
            </a:fld>
            <a:endParaRPr lang="en-US" dirty="0"/>
          </a:p>
        </p:txBody>
      </p:sp>
    </p:spTree>
    <p:extLst>
      <p:ext uri="{BB962C8B-B14F-4D97-AF65-F5344CB8AC3E}">
        <p14:creationId xmlns:p14="http://schemas.microsoft.com/office/powerpoint/2010/main" val="86928991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173D6A04-D356-5A42-B3CA-CD60BD5F91DD}" type="slidenum">
              <a:rPr lang="en-US" smtClean="0"/>
              <a:pPr>
                <a:defRPr/>
              </a:pPr>
              <a:t>14</a:t>
            </a:fld>
            <a:endParaRPr lang="en-US" dirty="0"/>
          </a:p>
        </p:txBody>
      </p:sp>
    </p:spTree>
    <p:extLst>
      <p:ext uri="{BB962C8B-B14F-4D97-AF65-F5344CB8AC3E}">
        <p14:creationId xmlns:p14="http://schemas.microsoft.com/office/powerpoint/2010/main" val="164398026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173D6A04-D356-5A42-B3CA-CD60BD5F91DD}" type="slidenum">
              <a:rPr lang="en-US" smtClean="0"/>
              <a:pPr>
                <a:defRPr/>
              </a:pPr>
              <a:t>15</a:t>
            </a:fld>
            <a:endParaRPr lang="en-US" dirty="0"/>
          </a:p>
        </p:txBody>
      </p:sp>
    </p:spTree>
    <p:extLst>
      <p:ext uri="{BB962C8B-B14F-4D97-AF65-F5344CB8AC3E}">
        <p14:creationId xmlns:p14="http://schemas.microsoft.com/office/powerpoint/2010/main" val="382199781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173D6A04-D356-5A42-B3CA-CD60BD5F91DD}" type="slidenum">
              <a:rPr lang="en-US" smtClean="0"/>
              <a:pPr>
                <a:defRPr/>
              </a:pPr>
              <a:t>16</a:t>
            </a:fld>
            <a:endParaRPr lang="en-US" dirty="0"/>
          </a:p>
        </p:txBody>
      </p:sp>
    </p:spTree>
    <p:extLst>
      <p:ext uri="{BB962C8B-B14F-4D97-AF65-F5344CB8AC3E}">
        <p14:creationId xmlns:p14="http://schemas.microsoft.com/office/powerpoint/2010/main" val="87551583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173D6A04-D356-5A42-B3CA-CD60BD5F91DD}" type="slidenum">
              <a:rPr lang="en-US" smtClean="0"/>
              <a:pPr>
                <a:defRPr/>
              </a:pPr>
              <a:t>6</a:t>
            </a:fld>
            <a:endParaRPr lang="en-US" dirty="0"/>
          </a:p>
        </p:txBody>
      </p:sp>
    </p:spTree>
    <p:extLst>
      <p:ext uri="{BB962C8B-B14F-4D97-AF65-F5344CB8AC3E}">
        <p14:creationId xmlns:p14="http://schemas.microsoft.com/office/powerpoint/2010/main" val="255091529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173D6A04-D356-5A42-B3CA-CD60BD5F91DD}" type="slidenum">
              <a:rPr lang="en-US" smtClean="0"/>
              <a:pPr>
                <a:defRPr/>
              </a:pPr>
              <a:t>7</a:t>
            </a:fld>
            <a:endParaRPr lang="en-US" dirty="0"/>
          </a:p>
        </p:txBody>
      </p:sp>
    </p:spTree>
    <p:extLst>
      <p:ext uri="{BB962C8B-B14F-4D97-AF65-F5344CB8AC3E}">
        <p14:creationId xmlns:p14="http://schemas.microsoft.com/office/powerpoint/2010/main" val="13201380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173D6A04-D356-5A42-B3CA-CD60BD5F91DD}" type="slidenum">
              <a:rPr lang="en-US" smtClean="0"/>
              <a:pPr>
                <a:defRPr/>
              </a:pPr>
              <a:t>8</a:t>
            </a:fld>
            <a:endParaRPr lang="en-US" dirty="0"/>
          </a:p>
        </p:txBody>
      </p:sp>
    </p:spTree>
    <p:extLst>
      <p:ext uri="{BB962C8B-B14F-4D97-AF65-F5344CB8AC3E}">
        <p14:creationId xmlns:p14="http://schemas.microsoft.com/office/powerpoint/2010/main" val="325925913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6DD5780-04C9-4A65-AF82-1527F8A58083}" type="slidenum">
              <a:rPr lang="en-US" smtClean="0"/>
              <a:t>9</a:t>
            </a:fld>
            <a:endParaRPr lang="en-US"/>
          </a:p>
        </p:txBody>
      </p:sp>
    </p:spTree>
    <p:extLst>
      <p:ext uri="{BB962C8B-B14F-4D97-AF65-F5344CB8AC3E}">
        <p14:creationId xmlns:p14="http://schemas.microsoft.com/office/powerpoint/2010/main" val="278926063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6DD5780-04C9-4A65-AF82-1527F8A58083}" type="slidenum">
              <a:rPr lang="en-US" smtClean="0"/>
              <a:t>10</a:t>
            </a:fld>
            <a:endParaRPr lang="en-US"/>
          </a:p>
        </p:txBody>
      </p:sp>
    </p:spTree>
    <p:extLst>
      <p:ext uri="{BB962C8B-B14F-4D97-AF65-F5344CB8AC3E}">
        <p14:creationId xmlns:p14="http://schemas.microsoft.com/office/powerpoint/2010/main" val="265710636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6DD5780-04C9-4A65-AF82-1527F8A58083}" type="slidenum">
              <a:rPr lang="en-US" smtClean="0"/>
              <a:t>11</a:t>
            </a:fld>
            <a:endParaRPr lang="en-US"/>
          </a:p>
        </p:txBody>
      </p:sp>
    </p:spTree>
    <p:extLst>
      <p:ext uri="{BB962C8B-B14F-4D97-AF65-F5344CB8AC3E}">
        <p14:creationId xmlns:p14="http://schemas.microsoft.com/office/powerpoint/2010/main" val="327933128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6DD5780-04C9-4A65-AF82-1527F8A58083}" type="slidenum">
              <a:rPr lang="en-US" smtClean="0"/>
              <a:t>12</a:t>
            </a:fld>
            <a:endParaRPr lang="en-US"/>
          </a:p>
        </p:txBody>
      </p:sp>
    </p:spTree>
    <p:extLst>
      <p:ext uri="{BB962C8B-B14F-4D97-AF65-F5344CB8AC3E}">
        <p14:creationId xmlns:p14="http://schemas.microsoft.com/office/powerpoint/2010/main" val="235184033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6DD5780-04C9-4A65-AF82-1527F8A58083}" type="slidenum">
              <a:rPr lang="en-US" smtClean="0"/>
              <a:t>13</a:t>
            </a:fld>
            <a:endParaRPr lang="en-US"/>
          </a:p>
        </p:txBody>
      </p:sp>
    </p:spTree>
    <p:extLst>
      <p:ext uri="{BB962C8B-B14F-4D97-AF65-F5344CB8AC3E}">
        <p14:creationId xmlns:p14="http://schemas.microsoft.com/office/powerpoint/2010/main" val="278926063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Title Slide">
    <p:bg>
      <p:bgPr>
        <a:blipFill dpi="0" rotWithShape="0">
          <a:blip r:embed="rId2"/>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3650251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8_Title Slide">
    <p:spTree>
      <p:nvGrpSpPr>
        <p:cNvPr id="1" name=""/>
        <p:cNvGrpSpPr/>
        <p:nvPr/>
      </p:nvGrpSpPr>
      <p:grpSpPr>
        <a:xfrm>
          <a:off x="0" y="0"/>
          <a:ext cx="0" cy="0"/>
          <a:chOff x="0" y="0"/>
          <a:chExt cx="0" cy="0"/>
        </a:xfrm>
      </p:grpSpPr>
      <p:sp>
        <p:nvSpPr>
          <p:cNvPr id="6" name="Rectangle 5"/>
          <p:cNvSpPr/>
          <p:nvPr/>
        </p:nvSpPr>
        <p:spPr>
          <a:xfrm>
            <a:off x="0" y="1695450"/>
            <a:ext cx="7529513" cy="36513"/>
          </a:xfrm>
          <a:prstGeom prst="rect">
            <a:avLst/>
          </a:prstGeom>
          <a:solidFill>
            <a:srgbClr val="418FDE"/>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sz="1800" dirty="0">
              <a:latin typeface="Arial"/>
            </a:endParaRPr>
          </a:p>
        </p:txBody>
      </p:sp>
      <p:sp>
        <p:nvSpPr>
          <p:cNvPr id="7" name="TextBox 6"/>
          <p:cNvSpPr txBox="1"/>
          <p:nvPr/>
        </p:nvSpPr>
        <p:spPr>
          <a:xfrm>
            <a:off x="6897688" y="6418263"/>
            <a:ext cx="631825" cy="100012"/>
          </a:xfrm>
          <a:prstGeom prst="rect">
            <a:avLst/>
          </a:prstGeom>
          <a:noFill/>
        </p:spPr>
        <p:txBody>
          <a:bodyPr lIns="0" tIns="0" rIns="0" bIns="0">
            <a:spAutoFit/>
          </a:bodyPr>
          <a:lstStyle>
            <a:lvl1pPr eaLnBrk="0" hangingPunct="0">
              <a:defRPr sz="2400">
                <a:solidFill>
                  <a:schemeClr val="tx1"/>
                </a:solidFill>
                <a:latin typeface="Arial" charset="0"/>
                <a:ea typeface="ＭＳ Ｐゴシック" charset="0"/>
                <a:cs typeface="ＭＳ Ｐゴシック" charset="0"/>
              </a:defRPr>
            </a:lvl1pPr>
            <a:lvl2pPr marL="37931725" indent="-37474525" eaLnBrk="0" hangingPunct="0">
              <a:defRPr sz="2400">
                <a:solidFill>
                  <a:schemeClr val="tx1"/>
                </a:solidFill>
                <a:latin typeface="Arial" charset="0"/>
                <a:ea typeface="ＭＳ Ｐゴシック" charset="0"/>
              </a:defRPr>
            </a:lvl2pPr>
            <a:lvl3pPr eaLnBrk="0" hangingPunct="0">
              <a:defRPr sz="2400">
                <a:solidFill>
                  <a:schemeClr val="tx1"/>
                </a:solidFill>
                <a:latin typeface="Arial" charset="0"/>
                <a:ea typeface="ＭＳ Ｐゴシック" charset="0"/>
              </a:defRPr>
            </a:lvl3pPr>
            <a:lvl4pPr eaLnBrk="0" hangingPunct="0">
              <a:defRPr sz="2400">
                <a:solidFill>
                  <a:schemeClr val="tx1"/>
                </a:solidFill>
                <a:latin typeface="Arial" charset="0"/>
                <a:ea typeface="ＭＳ Ｐゴシック" charset="0"/>
              </a:defRPr>
            </a:lvl4pPr>
            <a:lvl5pPr eaLnBrk="0" hangingPunct="0">
              <a:defRPr sz="2400">
                <a:solidFill>
                  <a:schemeClr val="tx1"/>
                </a:solidFill>
                <a:latin typeface="Arial" charset="0"/>
                <a:ea typeface="ＭＳ Ｐゴシック" charset="0"/>
              </a:defRPr>
            </a:lvl5pPr>
            <a:lvl6pPr marL="457200" eaLnBrk="0" fontAlgn="base" hangingPunct="0">
              <a:spcBef>
                <a:spcPct val="0"/>
              </a:spcBef>
              <a:spcAft>
                <a:spcPct val="0"/>
              </a:spcAft>
              <a:defRPr sz="2400">
                <a:solidFill>
                  <a:schemeClr val="tx1"/>
                </a:solidFill>
                <a:latin typeface="Arial" charset="0"/>
                <a:ea typeface="ＭＳ Ｐゴシック" charset="0"/>
              </a:defRPr>
            </a:lvl6pPr>
            <a:lvl7pPr marL="914400" eaLnBrk="0" fontAlgn="base" hangingPunct="0">
              <a:spcBef>
                <a:spcPct val="0"/>
              </a:spcBef>
              <a:spcAft>
                <a:spcPct val="0"/>
              </a:spcAft>
              <a:defRPr sz="2400">
                <a:solidFill>
                  <a:schemeClr val="tx1"/>
                </a:solidFill>
                <a:latin typeface="Arial" charset="0"/>
                <a:ea typeface="ＭＳ Ｐゴシック" charset="0"/>
              </a:defRPr>
            </a:lvl7pPr>
            <a:lvl8pPr marL="1371600" eaLnBrk="0" fontAlgn="base" hangingPunct="0">
              <a:spcBef>
                <a:spcPct val="0"/>
              </a:spcBef>
              <a:spcAft>
                <a:spcPct val="0"/>
              </a:spcAft>
              <a:defRPr sz="2400">
                <a:solidFill>
                  <a:schemeClr val="tx1"/>
                </a:solidFill>
                <a:latin typeface="Arial" charset="0"/>
                <a:ea typeface="ＭＳ Ｐゴシック" charset="0"/>
              </a:defRPr>
            </a:lvl8pPr>
            <a:lvl9pPr marL="1828800" eaLnBrk="0" fontAlgn="base" hangingPunct="0">
              <a:spcBef>
                <a:spcPct val="0"/>
              </a:spcBef>
              <a:spcAft>
                <a:spcPct val="0"/>
              </a:spcAft>
              <a:defRPr sz="2400">
                <a:solidFill>
                  <a:schemeClr val="tx1"/>
                </a:solidFill>
                <a:latin typeface="Arial" charset="0"/>
                <a:ea typeface="ＭＳ Ｐゴシック" charset="0"/>
              </a:defRPr>
            </a:lvl9pPr>
          </a:lstStyle>
          <a:p>
            <a:pPr algn="r" eaLnBrk="1" hangingPunct="1">
              <a:defRPr/>
            </a:pPr>
            <a:r>
              <a:rPr lang="en-US" sz="650" b="1" dirty="0">
                <a:solidFill>
                  <a:srgbClr val="595959"/>
                </a:solidFill>
              </a:rPr>
              <a:t>Page </a:t>
            </a:r>
            <a:fld id="{ACD63134-F4B5-FF41-B6D9-D67331DDBB03}" type="slidenum">
              <a:rPr lang="en-US" sz="650" b="1" smtClean="0">
                <a:solidFill>
                  <a:srgbClr val="595959"/>
                </a:solidFill>
              </a:rPr>
              <a:pPr algn="r" eaLnBrk="1" hangingPunct="1">
                <a:defRPr/>
              </a:pPr>
              <a:t>‹#›</a:t>
            </a:fld>
            <a:endParaRPr lang="en-US" sz="650" b="1" dirty="0">
              <a:solidFill>
                <a:srgbClr val="595959"/>
              </a:solidFill>
            </a:endParaRPr>
          </a:p>
        </p:txBody>
      </p:sp>
      <p:sp>
        <p:nvSpPr>
          <p:cNvPr id="8" name="Text Placeholder 8"/>
          <p:cNvSpPr>
            <a:spLocks noGrp="1"/>
          </p:cNvSpPr>
          <p:nvPr>
            <p:ph type="body" sz="quarter" idx="10"/>
          </p:nvPr>
        </p:nvSpPr>
        <p:spPr>
          <a:xfrm>
            <a:off x="593036" y="760880"/>
            <a:ext cx="6936476" cy="120875"/>
          </a:xfrm>
          <a:prstGeom prst="rect">
            <a:avLst/>
          </a:prstGeom>
        </p:spPr>
        <p:txBody>
          <a:bodyPr vert="horz" lIns="0" tIns="0" rIns="0" bIns="0"/>
          <a:lstStyle>
            <a:lvl1pPr algn="r">
              <a:lnSpc>
                <a:spcPts val="1080"/>
              </a:lnSpc>
              <a:spcBef>
                <a:spcPts val="0"/>
              </a:spcBef>
              <a:buNone/>
              <a:defRPr sz="1800" cap="none" baseline="0">
                <a:solidFill>
                  <a:srgbClr val="595959"/>
                </a:solidFill>
                <a:latin typeface="Arial"/>
                <a:cs typeface="Arial"/>
              </a:defRPr>
            </a:lvl1pPr>
          </a:lstStyle>
          <a:p>
            <a:pPr lvl="0"/>
            <a:r>
              <a:rPr lang="en-US"/>
              <a:t>Click to edit Master text styles</a:t>
            </a:r>
          </a:p>
        </p:txBody>
      </p:sp>
      <p:sp>
        <p:nvSpPr>
          <p:cNvPr id="9" name="Text Placeholder 10"/>
          <p:cNvSpPr>
            <a:spLocks noGrp="1"/>
          </p:cNvSpPr>
          <p:nvPr>
            <p:ph type="body" sz="quarter" idx="11"/>
          </p:nvPr>
        </p:nvSpPr>
        <p:spPr>
          <a:xfrm>
            <a:off x="592570" y="931415"/>
            <a:ext cx="6936942" cy="414338"/>
          </a:xfrm>
          <a:prstGeom prst="rect">
            <a:avLst/>
          </a:prstGeom>
        </p:spPr>
        <p:txBody>
          <a:bodyPr vert="horz" lIns="0" tIns="0" rIns="0" bIns="0"/>
          <a:lstStyle>
            <a:lvl1pPr algn="r">
              <a:buNone/>
              <a:defRPr sz="2700" b="1" cap="none">
                <a:solidFill>
                  <a:srgbClr val="418FDE"/>
                </a:solidFill>
                <a:latin typeface="Arial"/>
                <a:cs typeface="Arial"/>
              </a:defRPr>
            </a:lvl1pPr>
          </a:lstStyle>
          <a:p>
            <a:pPr lvl="0"/>
            <a:r>
              <a:rPr lang="en-US"/>
              <a:t>Click to edit Master text styles</a:t>
            </a:r>
          </a:p>
        </p:txBody>
      </p:sp>
      <p:sp>
        <p:nvSpPr>
          <p:cNvPr id="13" name="Text Placeholder 23"/>
          <p:cNvSpPr>
            <a:spLocks noGrp="1"/>
          </p:cNvSpPr>
          <p:nvPr>
            <p:ph type="body" sz="quarter" idx="15"/>
          </p:nvPr>
        </p:nvSpPr>
        <p:spPr>
          <a:xfrm>
            <a:off x="890589" y="2233703"/>
            <a:ext cx="3772353" cy="3892177"/>
          </a:xfrm>
          <a:prstGeom prst="rect">
            <a:avLst/>
          </a:prstGeom>
        </p:spPr>
        <p:txBody>
          <a:bodyPr vert="horz" lIns="0" tIns="0" rIns="0" bIns="0"/>
          <a:lstStyle>
            <a:lvl1pPr marL="0" algn="r">
              <a:lnSpc>
                <a:spcPct val="100000"/>
              </a:lnSpc>
              <a:spcBef>
                <a:spcPts val="0"/>
              </a:spcBef>
              <a:buNone/>
              <a:defRPr sz="1200" b="0" i="0" cap="none" baseline="0">
                <a:solidFill>
                  <a:srgbClr val="595959"/>
                </a:solidFill>
                <a:latin typeface="Arial"/>
                <a:cs typeface="Arial"/>
              </a:defRPr>
            </a:lvl1pPr>
            <a:lvl2pPr marL="0" indent="-108000" algn="r">
              <a:lnSpc>
                <a:spcPct val="100000"/>
              </a:lnSpc>
              <a:spcBef>
                <a:spcPts val="0"/>
              </a:spcBef>
              <a:buFont typeface="Arial"/>
              <a:buChar char="•"/>
              <a:defRPr sz="1200" b="0" cap="none">
                <a:solidFill>
                  <a:srgbClr val="595959"/>
                </a:solidFill>
                <a:latin typeface="Arial"/>
                <a:cs typeface="Arial"/>
              </a:defRPr>
            </a:lvl2pPr>
            <a:lvl3pPr marL="0" indent="-108000" algn="r">
              <a:spcBef>
                <a:spcPts val="0"/>
              </a:spcBef>
              <a:defRPr lang="en-US" sz="1200" b="0" kern="1200" cap="none" dirty="0" smtClean="0">
                <a:solidFill>
                  <a:srgbClr val="418FDE"/>
                </a:solidFill>
                <a:latin typeface="Arial"/>
                <a:ea typeface="ＭＳ Ｐゴシック" charset="-128"/>
                <a:cs typeface="Arial"/>
              </a:defRPr>
            </a:lvl3pPr>
          </a:lstStyle>
          <a:p>
            <a:pPr lvl="0"/>
            <a:r>
              <a:rPr lang="en-US"/>
              <a:t>Click to edit Master text styles</a:t>
            </a:r>
          </a:p>
          <a:p>
            <a:pPr lvl="1"/>
            <a:r>
              <a:rPr lang="en-US"/>
              <a:t>Second level</a:t>
            </a:r>
          </a:p>
          <a:p>
            <a:pPr lvl="2"/>
            <a:r>
              <a:rPr lang="en-US"/>
              <a:t>Third level</a:t>
            </a:r>
          </a:p>
        </p:txBody>
      </p:sp>
      <p:sp>
        <p:nvSpPr>
          <p:cNvPr id="12" name="Picture Placeholder 13"/>
          <p:cNvSpPr>
            <a:spLocks noGrp="1"/>
          </p:cNvSpPr>
          <p:nvPr>
            <p:ph type="pic" sz="quarter" idx="13"/>
          </p:nvPr>
        </p:nvSpPr>
        <p:spPr>
          <a:xfrm>
            <a:off x="4853441" y="2233703"/>
            <a:ext cx="2676071" cy="3880439"/>
          </a:xfrm>
          <a:prstGeom prst="rect">
            <a:avLst/>
          </a:prstGeom>
        </p:spPr>
        <p:txBody>
          <a:bodyPr vert="horz"/>
          <a:lstStyle>
            <a:lvl1pPr algn="r">
              <a:defRPr sz="1200">
                <a:latin typeface="Arial"/>
                <a:cs typeface="Arial"/>
              </a:defRPr>
            </a:lvl1pPr>
          </a:lstStyle>
          <a:p>
            <a:pPr lvl="0"/>
            <a:r>
              <a:rPr lang="en-US" noProof="0"/>
              <a:t>Click icon to add picture</a:t>
            </a:r>
            <a:endParaRPr lang="en-US" noProof="0" dirty="0"/>
          </a:p>
        </p:txBody>
      </p:sp>
    </p:spTree>
    <p:extLst>
      <p:ext uri="{BB962C8B-B14F-4D97-AF65-F5344CB8AC3E}">
        <p14:creationId xmlns:p14="http://schemas.microsoft.com/office/powerpoint/2010/main" val="38089763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9_Title Slide">
    <p:spTree>
      <p:nvGrpSpPr>
        <p:cNvPr id="1" name=""/>
        <p:cNvGrpSpPr/>
        <p:nvPr/>
      </p:nvGrpSpPr>
      <p:grpSpPr>
        <a:xfrm>
          <a:off x="0" y="0"/>
          <a:ext cx="0" cy="0"/>
          <a:chOff x="0" y="0"/>
          <a:chExt cx="0" cy="0"/>
        </a:xfrm>
      </p:grpSpPr>
      <p:sp>
        <p:nvSpPr>
          <p:cNvPr id="10" name="Rectangle 9"/>
          <p:cNvSpPr/>
          <p:nvPr/>
        </p:nvSpPr>
        <p:spPr>
          <a:xfrm>
            <a:off x="0" y="1695450"/>
            <a:ext cx="7529513" cy="36513"/>
          </a:xfrm>
          <a:prstGeom prst="rect">
            <a:avLst/>
          </a:prstGeom>
          <a:solidFill>
            <a:srgbClr val="418FDE"/>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sz="1800" dirty="0">
              <a:latin typeface="Arial"/>
            </a:endParaRPr>
          </a:p>
        </p:txBody>
      </p:sp>
      <p:sp>
        <p:nvSpPr>
          <p:cNvPr id="16" name="TextBox 15"/>
          <p:cNvSpPr txBox="1"/>
          <p:nvPr/>
        </p:nvSpPr>
        <p:spPr>
          <a:xfrm>
            <a:off x="6911975" y="6418263"/>
            <a:ext cx="631825" cy="100012"/>
          </a:xfrm>
          <a:prstGeom prst="rect">
            <a:avLst/>
          </a:prstGeom>
          <a:noFill/>
        </p:spPr>
        <p:txBody>
          <a:bodyPr lIns="0" tIns="0" rIns="0" bIns="0">
            <a:spAutoFit/>
          </a:bodyPr>
          <a:lstStyle>
            <a:lvl1pPr eaLnBrk="0" hangingPunct="0">
              <a:defRPr sz="2400">
                <a:solidFill>
                  <a:schemeClr val="tx1"/>
                </a:solidFill>
                <a:latin typeface="Arial" charset="0"/>
                <a:ea typeface="ＭＳ Ｐゴシック" charset="0"/>
                <a:cs typeface="ＭＳ Ｐゴシック" charset="0"/>
              </a:defRPr>
            </a:lvl1pPr>
            <a:lvl2pPr marL="37931725" indent="-37474525" eaLnBrk="0" hangingPunct="0">
              <a:defRPr sz="2400">
                <a:solidFill>
                  <a:schemeClr val="tx1"/>
                </a:solidFill>
                <a:latin typeface="Arial" charset="0"/>
                <a:ea typeface="ＭＳ Ｐゴシック" charset="0"/>
              </a:defRPr>
            </a:lvl2pPr>
            <a:lvl3pPr eaLnBrk="0" hangingPunct="0">
              <a:defRPr sz="2400">
                <a:solidFill>
                  <a:schemeClr val="tx1"/>
                </a:solidFill>
                <a:latin typeface="Arial" charset="0"/>
                <a:ea typeface="ＭＳ Ｐゴシック" charset="0"/>
              </a:defRPr>
            </a:lvl3pPr>
            <a:lvl4pPr eaLnBrk="0" hangingPunct="0">
              <a:defRPr sz="2400">
                <a:solidFill>
                  <a:schemeClr val="tx1"/>
                </a:solidFill>
                <a:latin typeface="Arial" charset="0"/>
                <a:ea typeface="ＭＳ Ｐゴシック" charset="0"/>
              </a:defRPr>
            </a:lvl4pPr>
            <a:lvl5pPr eaLnBrk="0" hangingPunct="0">
              <a:defRPr sz="2400">
                <a:solidFill>
                  <a:schemeClr val="tx1"/>
                </a:solidFill>
                <a:latin typeface="Arial" charset="0"/>
                <a:ea typeface="ＭＳ Ｐゴシック" charset="0"/>
              </a:defRPr>
            </a:lvl5pPr>
            <a:lvl6pPr marL="457200" eaLnBrk="0" fontAlgn="base" hangingPunct="0">
              <a:spcBef>
                <a:spcPct val="0"/>
              </a:spcBef>
              <a:spcAft>
                <a:spcPct val="0"/>
              </a:spcAft>
              <a:defRPr sz="2400">
                <a:solidFill>
                  <a:schemeClr val="tx1"/>
                </a:solidFill>
                <a:latin typeface="Arial" charset="0"/>
                <a:ea typeface="ＭＳ Ｐゴシック" charset="0"/>
              </a:defRPr>
            </a:lvl6pPr>
            <a:lvl7pPr marL="914400" eaLnBrk="0" fontAlgn="base" hangingPunct="0">
              <a:spcBef>
                <a:spcPct val="0"/>
              </a:spcBef>
              <a:spcAft>
                <a:spcPct val="0"/>
              </a:spcAft>
              <a:defRPr sz="2400">
                <a:solidFill>
                  <a:schemeClr val="tx1"/>
                </a:solidFill>
                <a:latin typeface="Arial" charset="0"/>
                <a:ea typeface="ＭＳ Ｐゴシック" charset="0"/>
              </a:defRPr>
            </a:lvl7pPr>
            <a:lvl8pPr marL="1371600" eaLnBrk="0" fontAlgn="base" hangingPunct="0">
              <a:spcBef>
                <a:spcPct val="0"/>
              </a:spcBef>
              <a:spcAft>
                <a:spcPct val="0"/>
              </a:spcAft>
              <a:defRPr sz="2400">
                <a:solidFill>
                  <a:schemeClr val="tx1"/>
                </a:solidFill>
                <a:latin typeface="Arial" charset="0"/>
                <a:ea typeface="ＭＳ Ｐゴシック" charset="0"/>
              </a:defRPr>
            </a:lvl8pPr>
            <a:lvl9pPr marL="1828800" eaLnBrk="0" fontAlgn="base" hangingPunct="0">
              <a:spcBef>
                <a:spcPct val="0"/>
              </a:spcBef>
              <a:spcAft>
                <a:spcPct val="0"/>
              </a:spcAft>
              <a:defRPr sz="2400">
                <a:solidFill>
                  <a:schemeClr val="tx1"/>
                </a:solidFill>
                <a:latin typeface="Arial" charset="0"/>
                <a:ea typeface="ＭＳ Ｐゴシック" charset="0"/>
              </a:defRPr>
            </a:lvl9pPr>
          </a:lstStyle>
          <a:p>
            <a:pPr algn="r" eaLnBrk="1" hangingPunct="1">
              <a:defRPr/>
            </a:pPr>
            <a:r>
              <a:rPr lang="en-US" sz="650" b="1" dirty="0">
                <a:solidFill>
                  <a:srgbClr val="595959"/>
                </a:solidFill>
              </a:rPr>
              <a:t>Page </a:t>
            </a:r>
            <a:fld id="{42EC345B-9D54-4F42-8A0E-92B133D7A864}" type="slidenum">
              <a:rPr lang="en-US" sz="650" b="1" smtClean="0">
                <a:solidFill>
                  <a:srgbClr val="595959"/>
                </a:solidFill>
              </a:rPr>
              <a:pPr algn="r" eaLnBrk="1" hangingPunct="1">
                <a:defRPr/>
              </a:pPr>
              <a:t>‹#›</a:t>
            </a:fld>
            <a:endParaRPr lang="en-US" sz="650" b="1" dirty="0">
              <a:solidFill>
                <a:srgbClr val="595959"/>
              </a:solidFill>
            </a:endParaRPr>
          </a:p>
        </p:txBody>
      </p:sp>
      <p:sp>
        <p:nvSpPr>
          <p:cNvPr id="8" name="Text Placeholder 8"/>
          <p:cNvSpPr>
            <a:spLocks noGrp="1"/>
          </p:cNvSpPr>
          <p:nvPr>
            <p:ph type="body" sz="quarter" idx="10"/>
          </p:nvPr>
        </p:nvSpPr>
        <p:spPr>
          <a:xfrm>
            <a:off x="607084" y="760880"/>
            <a:ext cx="6936476" cy="120875"/>
          </a:xfrm>
          <a:prstGeom prst="rect">
            <a:avLst/>
          </a:prstGeom>
        </p:spPr>
        <p:txBody>
          <a:bodyPr vert="horz" lIns="0" tIns="0" rIns="0" bIns="0"/>
          <a:lstStyle>
            <a:lvl1pPr algn="r">
              <a:lnSpc>
                <a:spcPts val="1080"/>
              </a:lnSpc>
              <a:spcBef>
                <a:spcPts val="0"/>
              </a:spcBef>
              <a:buNone/>
              <a:defRPr sz="1800" cap="none" baseline="0">
                <a:solidFill>
                  <a:srgbClr val="595959"/>
                </a:solidFill>
                <a:latin typeface="Arial"/>
                <a:cs typeface="Arial"/>
              </a:defRPr>
            </a:lvl1pPr>
          </a:lstStyle>
          <a:p>
            <a:pPr lvl="0"/>
            <a:r>
              <a:rPr lang="en-US"/>
              <a:t>Click to edit Master text styles</a:t>
            </a:r>
          </a:p>
        </p:txBody>
      </p:sp>
      <p:sp>
        <p:nvSpPr>
          <p:cNvPr id="9" name="Text Placeholder 10"/>
          <p:cNvSpPr>
            <a:spLocks noGrp="1"/>
          </p:cNvSpPr>
          <p:nvPr>
            <p:ph type="body" sz="quarter" idx="11"/>
          </p:nvPr>
        </p:nvSpPr>
        <p:spPr>
          <a:xfrm>
            <a:off x="606618" y="931415"/>
            <a:ext cx="6936942" cy="414338"/>
          </a:xfrm>
          <a:prstGeom prst="rect">
            <a:avLst/>
          </a:prstGeom>
        </p:spPr>
        <p:txBody>
          <a:bodyPr vert="horz" lIns="0" tIns="0" rIns="0" bIns="0"/>
          <a:lstStyle>
            <a:lvl1pPr algn="r">
              <a:buNone/>
              <a:defRPr sz="2700" b="1" cap="none">
                <a:solidFill>
                  <a:srgbClr val="418FDE"/>
                </a:solidFill>
                <a:latin typeface="Arial"/>
                <a:cs typeface="Arial"/>
              </a:defRPr>
            </a:lvl1pPr>
          </a:lstStyle>
          <a:p>
            <a:pPr lvl="0"/>
            <a:r>
              <a:rPr lang="en-US"/>
              <a:t>Click to edit Master text styles</a:t>
            </a:r>
          </a:p>
        </p:txBody>
      </p:sp>
      <p:sp>
        <p:nvSpPr>
          <p:cNvPr id="12" name="Text Placeholder 12"/>
          <p:cNvSpPr>
            <a:spLocks noGrp="1"/>
          </p:cNvSpPr>
          <p:nvPr>
            <p:ph type="body" sz="quarter" idx="12"/>
          </p:nvPr>
        </p:nvSpPr>
        <p:spPr>
          <a:xfrm>
            <a:off x="572190" y="3587965"/>
            <a:ext cx="6971369" cy="2522323"/>
          </a:xfrm>
          <a:prstGeom prst="rect">
            <a:avLst/>
          </a:prstGeom>
        </p:spPr>
        <p:txBody>
          <a:bodyPr vert="horz" lIns="0" tIns="0" rIns="0" bIns="0"/>
          <a:lstStyle>
            <a:lvl1pPr marL="0" indent="0" algn="r">
              <a:lnSpc>
                <a:spcPct val="100000"/>
              </a:lnSpc>
              <a:spcBef>
                <a:spcPts val="0"/>
              </a:spcBef>
              <a:buNone/>
              <a:defRPr sz="1400">
                <a:solidFill>
                  <a:srgbClr val="595959"/>
                </a:solidFill>
                <a:latin typeface="Arial"/>
                <a:cs typeface="Arial"/>
              </a:defRPr>
            </a:lvl1pPr>
            <a:lvl2pPr>
              <a:buNone/>
              <a:defRPr/>
            </a:lvl2pPr>
            <a:lvl3pPr>
              <a:buNone/>
              <a:defRPr/>
            </a:lvl3pPr>
            <a:lvl4pPr>
              <a:buNone/>
              <a:defRPr/>
            </a:lvl4pPr>
            <a:lvl5pPr>
              <a:buNone/>
              <a:defRPr/>
            </a:lvl5pPr>
          </a:lstStyle>
          <a:p>
            <a:pPr lvl="0"/>
            <a:r>
              <a:rPr lang="en-US"/>
              <a:t>Click to edit Master text styles</a:t>
            </a:r>
          </a:p>
        </p:txBody>
      </p:sp>
      <p:sp>
        <p:nvSpPr>
          <p:cNvPr id="13" name="Picture Placeholder 13"/>
          <p:cNvSpPr>
            <a:spLocks noGrp="1"/>
          </p:cNvSpPr>
          <p:nvPr>
            <p:ph type="pic" sz="quarter" idx="13"/>
          </p:nvPr>
        </p:nvSpPr>
        <p:spPr>
          <a:xfrm>
            <a:off x="572191" y="1898466"/>
            <a:ext cx="1668677" cy="1521463"/>
          </a:xfrm>
          <a:prstGeom prst="rect">
            <a:avLst/>
          </a:prstGeom>
        </p:spPr>
        <p:txBody>
          <a:bodyPr vert="horz"/>
          <a:lstStyle>
            <a:lvl1pPr>
              <a:defRPr sz="1200">
                <a:latin typeface="Arial"/>
                <a:cs typeface="Arial"/>
              </a:defRPr>
            </a:lvl1pPr>
          </a:lstStyle>
          <a:p>
            <a:pPr lvl="0"/>
            <a:r>
              <a:rPr lang="en-US" noProof="0"/>
              <a:t>Click icon to add picture</a:t>
            </a:r>
          </a:p>
        </p:txBody>
      </p:sp>
      <p:sp>
        <p:nvSpPr>
          <p:cNvPr id="11" name="Picture Placeholder 13"/>
          <p:cNvSpPr>
            <a:spLocks noGrp="1"/>
          </p:cNvSpPr>
          <p:nvPr>
            <p:ph type="pic" sz="quarter" idx="14"/>
          </p:nvPr>
        </p:nvSpPr>
        <p:spPr>
          <a:xfrm>
            <a:off x="4255195" y="1898466"/>
            <a:ext cx="1612434" cy="1521463"/>
          </a:xfrm>
          <a:prstGeom prst="rect">
            <a:avLst/>
          </a:prstGeom>
        </p:spPr>
        <p:txBody>
          <a:bodyPr vert="horz"/>
          <a:lstStyle>
            <a:lvl1pPr>
              <a:defRPr sz="1200">
                <a:latin typeface="Arial"/>
                <a:cs typeface="Arial"/>
              </a:defRPr>
            </a:lvl1pPr>
          </a:lstStyle>
          <a:p>
            <a:pPr lvl="0"/>
            <a:r>
              <a:rPr lang="en-US" noProof="0"/>
              <a:t>Click icon to add picture</a:t>
            </a:r>
          </a:p>
        </p:txBody>
      </p:sp>
      <p:sp>
        <p:nvSpPr>
          <p:cNvPr id="14" name="Picture Placeholder 13"/>
          <p:cNvSpPr>
            <a:spLocks noGrp="1"/>
          </p:cNvSpPr>
          <p:nvPr>
            <p:ph type="pic" sz="quarter" idx="15"/>
          </p:nvPr>
        </p:nvSpPr>
        <p:spPr>
          <a:xfrm>
            <a:off x="6023654" y="1898466"/>
            <a:ext cx="1519906" cy="1521463"/>
          </a:xfrm>
          <a:prstGeom prst="rect">
            <a:avLst/>
          </a:prstGeom>
        </p:spPr>
        <p:txBody>
          <a:bodyPr vert="horz"/>
          <a:lstStyle>
            <a:lvl1pPr>
              <a:defRPr sz="1200">
                <a:latin typeface="Arial"/>
                <a:cs typeface="Arial"/>
              </a:defRPr>
            </a:lvl1pPr>
          </a:lstStyle>
          <a:p>
            <a:pPr lvl="0"/>
            <a:r>
              <a:rPr lang="en-US" noProof="0"/>
              <a:t>Click icon to add picture</a:t>
            </a:r>
          </a:p>
        </p:txBody>
      </p:sp>
      <p:sp>
        <p:nvSpPr>
          <p:cNvPr id="15" name="Picture Placeholder 13"/>
          <p:cNvSpPr>
            <a:spLocks noGrp="1"/>
          </p:cNvSpPr>
          <p:nvPr>
            <p:ph type="pic" sz="quarter" idx="16"/>
          </p:nvPr>
        </p:nvSpPr>
        <p:spPr>
          <a:xfrm>
            <a:off x="2440905" y="1898466"/>
            <a:ext cx="1605177" cy="1521463"/>
          </a:xfrm>
          <a:prstGeom prst="rect">
            <a:avLst/>
          </a:prstGeom>
        </p:spPr>
        <p:txBody>
          <a:bodyPr vert="horz"/>
          <a:lstStyle>
            <a:lvl1pPr>
              <a:defRPr sz="1200">
                <a:latin typeface="Arial"/>
                <a:cs typeface="Arial"/>
              </a:defRPr>
            </a:lvl1pPr>
          </a:lstStyle>
          <a:p>
            <a:pPr lvl="0"/>
            <a:r>
              <a:rPr lang="en-US" noProof="0"/>
              <a:t>Click icon to add picture</a:t>
            </a:r>
          </a:p>
        </p:txBody>
      </p:sp>
    </p:spTree>
    <p:extLst>
      <p:ext uri="{BB962C8B-B14F-4D97-AF65-F5344CB8AC3E}">
        <p14:creationId xmlns:p14="http://schemas.microsoft.com/office/powerpoint/2010/main" val="7710771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0_Title Slide">
    <p:spTree>
      <p:nvGrpSpPr>
        <p:cNvPr id="1" name=""/>
        <p:cNvGrpSpPr/>
        <p:nvPr/>
      </p:nvGrpSpPr>
      <p:grpSpPr>
        <a:xfrm>
          <a:off x="0" y="0"/>
          <a:ext cx="0" cy="0"/>
          <a:chOff x="0" y="0"/>
          <a:chExt cx="0" cy="0"/>
        </a:xfrm>
      </p:grpSpPr>
      <p:sp>
        <p:nvSpPr>
          <p:cNvPr id="6" name="Rectangle 5"/>
          <p:cNvSpPr/>
          <p:nvPr/>
        </p:nvSpPr>
        <p:spPr>
          <a:xfrm>
            <a:off x="0" y="1695450"/>
            <a:ext cx="7529513" cy="36513"/>
          </a:xfrm>
          <a:prstGeom prst="rect">
            <a:avLst/>
          </a:prstGeom>
          <a:solidFill>
            <a:srgbClr val="418FDE"/>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sz="1800" dirty="0">
              <a:latin typeface="Arial"/>
            </a:endParaRPr>
          </a:p>
        </p:txBody>
      </p:sp>
      <p:sp>
        <p:nvSpPr>
          <p:cNvPr id="7" name="TextBox 6"/>
          <p:cNvSpPr txBox="1"/>
          <p:nvPr/>
        </p:nvSpPr>
        <p:spPr>
          <a:xfrm>
            <a:off x="6897688" y="6418263"/>
            <a:ext cx="631825" cy="100012"/>
          </a:xfrm>
          <a:prstGeom prst="rect">
            <a:avLst/>
          </a:prstGeom>
          <a:noFill/>
        </p:spPr>
        <p:txBody>
          <a:bodyPr lIns="0" tIns="0" rIns="0" bIns="0">
            <a:spAutoFit/>
          </a:bodyPr>
          <a:lstStyle>
            <a:lvl1pPr eaLnBrk="0" hangingPunct="0">
              <a:defRPr sz="2400">
                <a:solidFill>
                  <a:schemeClr val="tx1"/>
                </a:solidFill>
                <a:latin typeface="Arial" charset="0"/>
                <a:ea typeface="ＭＳ Ｐゴシック" charset="0"/>
                <a:cs typeface="ＭＳ Ｐゴシック" charset="0"/>
              </a:defRPr>
            </a:lvl1pPr>
            <a:lvl2pPr marL="37931725" indent="-37474525" eaLnBrk="0" hangingPunct="0">
              <a:defRPr sz="2400">
                <a:solidFill>
                  <a:schemeClr val="tx1"/>
                </a:solidFill>
                <a:latin typeface="Arial" charset="0"/>
                <a:ea typeface="ＭＳ Ｐゴシック" charset="0"/>
              </a:defRPr>
            </a:lvl2pPr>
            <a:lvl3pPr eaLnBrk="0" hangingPunct="0">
              <a:defRPr sz="2400">
                <a:solidFill>
                  <a:schemeClr val="tx1"/>
                </a:solidFill>
                <a:latin typeface="Arial" charset="0"/>
                <a:ea typeface="ＭＳ Ｐゴシック" charset="0"/>
              </a:defRPr>
            </a:lvl3pPr>
            <a:lvl4pPr eaLnBrk="0" hangingPunct="0">
              <a:defRPr sz="2400">
                <a:solidFill>
                  <a:schemeClr val="tx1"/>
                </a:solidFill>
                <a:latin typeface="Arial" charset="0"/>
                <a:ea typeface="ＭＳ Ｐゴシック" charset="0"/>
              </a:defRPr>
            </a:lvl4pPr>
            <a:lvl5pPr eaLnBrk="0" hangingPunct="0">
              <a:defRPr sz="2400">
                <a:solidFill>
                  <a:schemeClr val="tx1"/>
                </a:solidFill>
                <a:latin typeface="Arial" charset="0"/>
                <a:ea typeface="ＭＳ Ｐゴシック" charset="0"/>
              </a:defRPr>
            </a:lvl5pPr>
            <a:lvl6pPr marL="457200" eaLnBrk="0" fontAlgn="base" hangingPunct="0">
              <a:spcBef>
                <a:spcPct val="0"/>
              </a:spcBef>
              <a:spcAft>
                <a:spcPct val="0"/>
              </a:spcAft>
              <a:defRPr sz="2400">
                <a:solidFill>
                  <a:schemeClr val="tx1"/>
                </a:solidFill>
                <a:latin typeface="Arial" charset="0"/>
                <a:ea typeface="ＭＳ Ｐゴシック" charset="0"/>
              </a:defRPr>
            </a:lvl6pPr>
            <a:lvl7pPr marL="914400" eaLnBrk="0" fontAlgn="base" hangingPunct="0">
              <a:spcBef>
                <a:spcPct val="0"/>
              </a:spcBef>
              <a:spcAft>
                <a:spcPct val="0"/>
              </a:spcAft>
              <a:defRPr sz="2400">
                <a:solidFill>
                  <a:schemeClr val="tx1"/>
                </a:solidFill>
                <a:latin typeface="Arial" charset="0"/>
                <a:ea typeface="ＭＳ Ｐゴシック" charset="0"/>
              </a:defRPr>
            </a:lvl7pPr>
            <a:lvl8pPr marL="1371600" eaLnBrk="0" fontAlgn="base" hangingPunct="0">
              <a:spcBef>
                <a:spcPct val="0"/>
              </a:spcBef>
              <a:spcAft>
                <a:spcPct val="0"/>
              </a:spcAft>
              <a:defRPr sz="2400">
                <a:solidFill>
                  <a:schemeClr val="tx1"/>
                </a:solidFill>
                <a:latin typeface="Arial" charset="0"/>
                <a:ea typeface="ＭＳ Ｐゴシック" charset="0"/>
              </a:defRPr>
            </a:lvl8pPr>
            <a:lvl9pPr marL="1828800" eaLnBrk="0" fontAlgn="base" hangingPunct="0">
              <a:spcBef>
                <a:spcPct val="0"/>
              </a:spcBef>
              <a:spcAft>
                <a:spcPct val="0"/>
              </a:spcAft>
              <a:defRPr sz="2400">
                <a:solidFill>
                  <a:schemeClr val="tx1"/>
                </a:solidFill>
                <a:latin typeface="Arial" charset="0"/>
                <a:ea typeface="ＭＳ Ｐゴシック" charset="0"/>
              </a:defRPr>
            </a:lvl9pPr>
          </a:lstStyle>
          <a:p>
            <a:pPr algn="r" eaLnBrk="1" hangingPunct="1">
              <a:defRPr/>
            </a:pPr>
            <a:r>
              <a:rPr lang="en-US" sz="650" b="1" dirty="0">
                <a:solidFill>
                  <a:srgbClr val="595959"/>
                </a:solidFill>
              </a:rPr>
              <a:t>Page </a:t>
            </a:r>
            <a:fld id="{A539E257-1F2E-7942-B6F3-C3D4599DA866}" type="slidenum">
              <a:rPr lang="en-US" sz="650" b="1" smtClean="0">
                <a:solidFill>
                  <a:srgbClr val="595959"/>
                </a:solidFill>
              </a:rPr>
              <a:pPr algn="r" eaLnBrk="1" hangingPunct="1">
                <a:defRPr/>
              </a:pPr>
              <a:t>‹#›</a:t>
            </a:fld>
            <a:endParaRPr lang="en-US" sz="650" b="1" dirty="0">
              <a:solidFill>
                <a:srgbClr val="595959"/>
              </a:solidFill>
            </a:endParaRPr>
          </a:p>
        </p:txBody>
      </p:sp>
      <p:sp>
        <p:nvSpPr>
          <p:cNvPr id="8" name="Text Placeholder 8"/>
          <p:cNvSpPr>
            <a:spLocks noGrp="1"/>
          </p:cNvSpPr>
          <p:nvPr>
            <p:ph type="body" sz="quarter" idx="10"/>
          </p:nvPr>
        </p:nvSpPr>
        <p:spPr>
          <a:xfrm>
            <a:off x="593036" y="760880"/>
            <a:ext cx="6936476" cy="120875"/>
          </a:xfrm>
          <a:prstGeom prst="rect">
            <a:avLst/>
          </a:prstGeom>
        </p:spPr>
        <p:txBody>
          <a:bodyPr vert="horz" lIns="0" tIns="0" rIns="0" bIns="0"/>
          <a:lstStyle>
            <a:lvl1pPr algn="r">
              <a:lnSpc>
                <a:spcPts val="1080"/>
              </a:lnSpc>
              <a:spcBef>
                <a:spcPts val="0"/>
              </a:spcBef>
              <a:buNone/>
              <a:defRPr sz="1800" cap="none" baseline="0">
                <a:solidFill>
                  <a:srgbClr val="595959"/>
                </a:solidFill>
                <a:latin typeface="Arial"/>
                <a:cs typeface="Arial"/>
              </a:defRPr>
            </a:lvl1pPr>
          </a:lstStyle>
          <a:p>
            <a:pPr lvl="0"/>
            <a:r>
              <a:rPr lang="en-US"/>
              <a:t>Click to edit Master text styles</a:t>
            </a:r>
          </a:p>
        </p:txBody>
      </p:sp>
      <p:sp>
        <p:nvSpPr>
          <p:cNvPr id="9" name="Text Placeholder 10"/>
          <p:cNvSpPr>
            <a:spLocks noGrp="1"/>
          </p:cNvSpPr>
          <p:nvPr>
            <p:ph type="body" sz="quarter" idx="11"/>
          </p:nvPr>
        </p:nvSpPr>
        <p:spPr>
          <a:xfrm>
            <a:off x="592570" y="931415"/>
            <a:ext cx="6936942" cy="414338"/>
          </a:xfrm>
          <a:prstGeom prst="rect">
            <a:avLst/>
          </a:prstGeom>
        </p:spPr>
        <p:txBody>
          <a:bodyPr vert="horz" lIns="0" tIns="0" rIns="0" bIns="0"/>
          <a:lstStyle>
            <a:lvl1pPr algn="r">
              <a:buNone/>
              <a:defRPr sz="2700" b="1" cap="none">
                <a:solidFill>
                  <a:srgbClr val="418FDE"/>
                </a:solidFill>
                <a:latin typeface="Arial"/>
                <a:cs typeface="Arial"/>
              </a:defRPr>
            </a:lvl1pPr>
          </a:lstStyle>
          <a:p>
            <a:pPr lvl="0"/>
            <a:r>
              <a:rPr lang="en-US"/>
              <a:t>Click to edit Master text styles</a:t>
            </a:r>
          </a:p>
        </p:txBody>
      </p:sp>
      <p:sp>
        <p:nvSpPr>
          <p:cNvPr id="12" name="Picture Placeholder 13"/>
          <p:cNvSpPr>
            <a:spLocks noGrp="1"/>
          </p:cNvSpPr>
          <p:nvPr>
            <p:ph type="pic" sz="quarter" idx="13"/>
          </p:nvPr>
        </p:nvSpPr>
        <p:spPr>
          <a:xfrm>
            <a:off x="4028406" y="1914072"/>
            <a:ext cx="3501106" cy="3946072"/>
          </a:xfrm>
          <a:prstGeom prst="rect">
            <a:avLst/>
          </a:prstGeom>
        </p:spPr>
        <p:txBody>
          <a:bodyPr vert="horz"/>
          <a:lstStyle>
            <a:lvl1pPr>
              <a:defRPr sz="1200">
                <a:latin typeface="Arial"/>
                <a:cs typeface="Arial"/>
              </a:defRPr>
            </a:lvl1pPr>
          </a:lstStyle>
          <a:p>
            <a:pPr lvl="0"/>
            <a:r>
              <a:rPr lang="en-US" noProof="0"/>
              <a:t>Click icon to add picture</a:t>
            </a:r>
            <a:endParaRPr lang="en-US" noProof="0" dirty="0"/>
          </a:p>
        </p:txBody>
      </p:sp>
      <p:sp>
        <p:nvSpPr>
          <p:cNvPr id="14" name="Picture Placeholder 13"/>
          <p:cNvSpPr>
            <a:spLocks noGrp="1"/>
          </p:cNvSpPr>
          <p:nvPr>
            <p:ph type="pic" sz="quarter" idx="14"/>
          </p:nvPr>
        </p:nvSpPr>
        <p:spPr>
          <a:xfrm>
            <a:off x="901512" y="1914072"/>
            <a:ext cx="2984500" cy="3946072"/>
          </a:xfrm>
          <a:prstGeom prst="rect">
            <a:avLst/>
          </a:prstGeom>
        </p:spPr>
        <p:txBody>
          <a:bodyPr vert="horz"/>
          <a:lstStyle>
            <a:lvl1pPr>
              <a:defRPr sz="1200">
                <a:latin typeface="Arial"/>
                <a:cs typeface="Arial"/>
              </a:defRPr>
            </a:lvl1pPr>
          </a:lstStyle>
          <a:p>
            <a:pPr lvl="0"/>
            <a:r>
              <a:rPr lang="en-US" noProof="0"/>
              <a:t>Click icon to add picture</a:t>
            </a:r>
            <a:endParaRPr lang="en-US" noProof="0" dirty="0"/>
          </a:p>
        </p:txBody>
      </p:sp>
    </p:spTree>
    <p:extLst>
      <p:ext uri="{BB962C8B-B14F-4D97-AF65-F5344CB8AC3E}">
        <p14:creationId xmlns:p14="http://schemas.microsoft.com/office/powerpoint/2010/main" val="245156488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1_Title Slide">
    <p:spTree>
      <p:nvGrpSpPr>
        <p:cNvPr id="1" name=""/>
        <p:cNvGrpSpPr/>
        <p:nvPr/>
      </p:nvGrpSpPr>
      <p:grpSpPr>
        <a:xfrm>
          <a:off x="0" y="0"/>
          <a:ext cx="0" cy="0"/>
          <a:chOff x="0" y="0"/>
          <a:chExt cx="0" cy="0"/>
        </a:xfrm>
      </p:grpSpPr>
      <p:sp>
        <p:nvSpPr>
          <p:cNvPr id="6" name="Rectangle 5"/>
          <p:cNvSpPr/>
          <p:nvPr/>
        </p:nvSpPr>
        <p:spPr>
          <a:xfrm>
            <a:off x="0" y="1695450"/>
            <a:ext cx="7529513" cy="36513"/>
          </a:xfrm>
          <a:prstGeom prst="rect">
            <a:avLst/>
          </a:prstGeom>
          <a:solidFill>
            <a:srgbClr val="418FDE"/>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sz="1800" dirty="0">
              <a:latin typeface="Arial"/>
            </a:endParaRPr>
          </a:p>
        </p:txBody>
      </p:sp>
      <p:sp>
        <p:nvSpPr>
          <p:cNvPr id="10" name="TextBox 9"/>
          <p:cNvSpPr txBox="1"/>
          <p:nvPr/>
        </p:nvSpPr>
        <p:spPr>
          <a:xfrm>
            <a:off x="6897688" y="6418263"/>
            <a:ext cx="631825" cy="100012"/>
          </a:xfrm>
          <a:prstGeom prst="rect">
            <a:avLst/>
          </a:prstGeom>
          <a:noFill/>
        </p:spPr>
        <p:txBody>
          <a:bodyPr lIns="0" tIns="0" rIns="0" bIns="0">
            <a:spAutoFit/>
          </a:bodyPr>
          <a:lstStyle>
            <a:lvl1pPr eaLnBrk="0" hangingPunct="0">
              <a:defRPr sz="2400">
                <a:solidFill>
                  <a:schemeClr val="tx1"/>
                </a:solidFill>
                <a:latin typeface="Arial" charset="0"/>
                <a:ea typeface="ＭＳ Ｐゴシック" charset="0"/>
                <a:cs typeface="ＭＳ Ｐゴシック" charset="0"/>
              </a:defRPr>
            </a:lvl1pPr>
            <a:lvl2pPr marL="37931725" indent="-37474525" eaLnBrk="0" hangingPunct="0">
              <a:defRPr sz="2400">
                <a:solidFill>
                  <a:schemeClr val="tx1"/>
                </a:solidFill>
                <a:latin typeface="Arial" charset="0"/>
                <a:ea typeface="ＭＳ Ｐゴシック" charset="0"/>
              </a:defRPr>
            </a:lvl2pPr>
            <a:lvl3pPr eaLnBrk="0" hangingPunct="0">
              <a:defRPr sz="2400">
                <a:solidFill>
                  <a:schemeClr val="tx1"/>
                </a:solidFill>
                <a:latin typeface="Arial" charset="0"/>
                <a:ea typeface="ＭＳ Ｐゴシック" charset="0"/>
              </a:defRPr>
            </a:lvl3pPr>
            <a:lvl4pPr eaLnBrk="0" hangingPunct="0">
              <a:defRPr sz="2400">
                <a:solidFill>
                  <a:schemeClr val="tx1"/>
                </a:solidFill>
                <a:latin typeface="Arial" charset="0"/>
                <a:ea typeface="ＭＳ Ｐゴシック" charset="0"/>
              </a:defRPr>
            </a:lvl4pPr>
            <a:lvl5pPr eaLnBrk="0" hangingPunct="0">
              <a:defRPr sz="2400">
                <a:solidFill>
                  <a:schemeClr val="tx1"/>
                </a:solidFill>
                <a:latin typeface="Arial" charset="0"/>
                <a:ea typeface="ＭＳ Ｐゴシック" charset="0"/>
              </a:defRPr>
            </a:lvl5pPr>
            <a:lvl6pPr marL="457200" eaLnBrk="0" fontAlgn="base" hangingPunct="0">
              <a:spcBef>
                <a:spcPct val="0"/>
              </a:spcBef>
              <a:spcAft>
                <a:spcPct val="0"/>
              </a:spcAft>
              <a:defRPr sz="2400">
                <a:solidFill>
                  <a:schemeClr val="tx1"/>
                </a:solidFill>
                <a:latin typeface="Arial" charset="0"/>
                <a:ea typeface="ＭＳ Ｐゴシック" charset="0"/>
              </a:defRPr>
            </a:lvl6pPr>
            <a:lvl7pPr marL="914400" eaLnBrk="0" fontAlgn="base" hangingPunct="0">
              <a:spcBef>
                <a:spcPct val="0"/>
              </a:spcBef>
              <a:spcAft>
                <a:spcPct val="0"/>
              </a:spcAft>
              <a:defRPr sz="2400">
                <a:solidFill>
                  <a:schemeClr val="tx1"/>
                </a:solidFill>
                <a:latin typeface="Arial" charset="0"/>
                <a:ea typeface="ＭＳ Ｐゴシック" charset="0"/>
              </a:defRPr>
            </a:lvl7pPr>
            <a:lvl8pPr marL="1371600" eaLnBrk="0" fontAlgn="base" hangingPunct="0">
              <a:spcBef>
                <a:spcPct val="0"/>
              </a:spcBef>
              <a:spcAft>
                <a:spcPct val="0"/>
              </a:spcAft>
              <a:defRPr sz="2400">
                <a:solidFill>
                  <a:schemeClr val="tx1"/>
                </a:solidFill>
                <a:latin typeface="Arial" charset="0"/>
                <a:ea typeface="ＭＳ Ｐゴシック" charset="0"/>
              </a:defRPr>
            </a:lvl8pPr>
            <a:lvl9pPr marL="1828800" eaLnBrk="0" fontAlgn="base" hangingPunct="0">
              <a:spcBef>
                <a:spcPct val="0"/>
              </a:spcBef>
              <a:spcAft>
                <a:spcPct val="0"/>
              </a:spcAft>
              <a:defRPr sz="2400">
                <a:solidFill>
                  <a:schemeClr val="tx1"/>
                </a:solidFill>
                <a:latin typeface="Arial" charset="0"/>
                <a:ea typeface="ＭＳ Ｐゴシック" charset="0"/>
              </a:defRPr>
            </a:lvl9pPr>
          </a:lstStyle>
          <a:p>
            <a:pPr algn="r" eaLnBrk="1" hangingPunct="1">
              <a:defRPr/>
            </a:pPr>
            <a:r>
              <a:rPr lang="en-US" sz="650" b="1" dirty="0">
                <a:solidFill>
                  <a:srgbClr val="595959"/>
                </a:solidFill>
              </a:rPr>
              <a:t>Page </a:t>
            </a:r>
            <a:fld id="{0CC399CD-A734-224D-9B05-A1CCD1E5BA0F}" type="slidenum">
              <a:rPr lang="en-US" sz="650" b="1" smtClean="0">
                <a:solidFill>
                  <a:srgbClr val="595959"/>
                </a:solidFill>
              </a:rPr>
              <a:pPr algn="r" eaLnBrk="1" hangingPunct="1">
                <a:defRPr/>
              </a:pPr>
              <a:t>‹#›</a:t>
            </a:fld>
            <a:endParaRPr lang="en-US" sz="650" b="1" dirty="0">
              <a:solidFill>
                <a:srgbClr val="595959"/>
              </a:solidFill>
            </a:endParaRPr>
          </a:p>
        </p:txBody>
      </p:sp>
      <p:sp>
        <p:nvSpPr>
          <p:cNvPr id="8" name="Text Placeholder 8"/>
          <p:cNvSpPr>
            <a:spLocks noGrp="1"/>
          </p:cNvSpPr>
          <p:nvPr>
            <p:ph type="body" sz="quarter" idx="10"/>
          </p:nvPr>
        </p:nvSpPr>
        <p:spPr>
          <a:xfrm>
            <a:off x="593036" y="760880"/>
            <a:ext cx="6936476" cy="120875"/>
          </a:xfrm>
          <a:prstGeom prst="rect">
            <a:avLst/>
          </a:prstGeom>
        </p:spPr>
        <p:txBody>
          <a:bodyPr vert="horz" lIns="0" tIns="0" rIns="0" bIns="0"/>
          <a:lstStyle>
            <a:lvl1pPr algn="r">
              <a:lnSpc>
                <a:spcPts val="1080"/>
              </a:lnSpc>
              <a:spcBef>
                <a:spcPts val="0"/>
              </a:spcBef>
              <a:buNone/>
              <a:defRPr sz="1800" cap="none" baseline="0">
                <a:solidFill>
                  <a:srgbClr val="595959"/>
                </a:solidFill>
                <a:latin typeface="Arial"/>
                <a:cs typeface="Arial"/>
              </a:defRPr>
            </a:lvl1pPr>
          </a:lstStyle>
          <a:p>
            <a:pPr lvl="0"/>
            <a:r>
              <a:rPr lang="en-US"/>
              <a:t>Click to edit Master text styles</a:t>
            </a:r>
          </a:p>
        </p:txBody>
      </p:sp>
      <p:sp>
        <p:nvSpPr>
          <p:cNvPr id="9" name="Text Placeholder 10"/>
          <p:cNvSpPr>
            <a:spLocks noGrp="1"/>
          </p:cNvSpPr>
          <p:nvPr>
            <p:ph type="body" sz="quarter" idx="11"/>
          </p:nvPr>
        </p:nvSpPr>
        <p:spPr>
          <a:xfrm>
            <a:off x="592570" y="931415"/>
            <a:ext cx="6936942" cy="414338"/>
          </a:xfrm>
          <a:prstGeom prst="rect">
            <a:avLst/>
          </a:prstGeom>
        </p:spPr>
        <p:txBody>
          <a:bodyPr vert="horz" lIns="0" tIns="0" rIns="0" bIns="0"/>
          <a:lstStyle>
            <a:lvl1pPr algn="r">
              <a:buNone/>
              <a:defRPr sz="2700" b="1" cap="none">
                <a:solidFill>
                  <a:srgbClr val="418FDE"/>
                </a:solidFill>
                <a:latin typeface="Arial"/>
                <a:cs typeface="Arial"/>
              </a:defRPr>
            </a:lvl1pPr>
          </a:lstStyle>
          <a:p>
            <a:pPr lvl="0"/>
            <a:r>
              <a:rPr lang="en-US"/>
              <a:t>Click to edit Master text styles</a:t>
            </a:r>
          </a:p>
        </p:txBody>
      </p:sp>
      <p:sp>
        <p:nvSpPr>
          <p:cNvPr id="13" name="Text Placeholder 23"/>
          <p:cNvSpPr>
            <a:spLocks noGrp="1"/>
          </p:cNvSpPr>
          <p:nvPr>
            <p:ph type="body" sz="quarter" idx="15"/>
          </p:nvPr>
        </p:nvSpPr>
        <p:spPr>
          <a:xfrm>
            <a:off x="3974874" y="2233703"/>
            <a:ext cx="3554638" cy="3892177"/>
          </a:xfrm>
          <a:prstGeom prst="rect">
            <a:avLst/>
          </a:prstGeom>
        </p:spPr>
        <p:txBody>
          <a:bodyPr vert="horz" lIns="0" tIns="0" rIns="0" bIns="0"/>
          <a:lstStyle>
            <a:lvl1pPr marL="0" algn="r">
              <a:lnSpc>
                <a:spcPct val="100000"/>
              </a:lnSpc>
              <a:spcBef>
                <a:spcPts val="0"/>
              </a:spcBef>
              <a:buNone/>
              <a:defRPr sz="1200" b="0" i="0" cap="none" baseline="0">
                <a:solidFill>
                  <a:srgbClr val="595959"/>
                </a:solidFill>
                <a:latin typeface="Arial"/>
                <a:cs typeface="Arial"/>
              </a:defRPr>
            </a:lvl1pPr>
            <a:lvl2pPr marL="0" indent="-108000" algn="r">
              <a:lnSpc>
                <a:spcPct val="100000"/>
              </a:lnSpc>
              <a:spcBef>
                <a:spcPts val="0"/>
              </a:spcBef>
              <a:buFont typeface="Arial"/>
              <a:buChar char="•"/>
              <a:defRPr sz="1200" b="0" cap="none">
                <a:solidFill>
                  <a:srgbClr val="595959"/>
                </a:solidFill>
                <a:latin typeface="Arial"/>
                <a:cs typeface="Arial"/>
              </a:defRPr>
            </a:lvl2pPr>
            <a:lvl3pPr marL="0" indent="-108000" algn="r">
              <a:spcBef>
                <a:spcPts val="0"/>
              </a:spcBef>
              <a:defRPr lang="en-US" sz="1200" b="0" kern="1200" cap="none" dirty="0" smtClean="0">
                <a:solidFill>
                  <a:srgbClr val="418FDE"/>
                </a:solidFill>
                <a:latin typeface="Arial"/>
                <a:ea typeface="ＭＳ Ｐゴシック" charset="-128"/>
                <a:cs typeface="Arial"/>
              </a:defRPr>
            </a:lvl3pPr>
          </a:lstStyle>
          <a:p>
            <a:pPr lvl="0"/>
            <a:r>
              <a:rPr lang="en-US"/>
              <a:t>Click to edit Master text styles</a:t>
            </a:r>
          </a:p>
          <a:p>
            <a:pPr lvl="1"/>
            <a:r>
              <a:rPr lang="en-US"/>
              <a:t>Second level</a:t>
            </a:r>
          </a:p>
          <a:p>
            <a:pPr lvl="2"/>
            <a:r>
              <a:rPr lang="en-US"/>
              <a:t>Third level</a:t>
            </a:r>
          </a:p>
        </p:txBody>
      </p:sp>
      <p:sp>
        <p:nvSpPr>
          <p:cNvPr id="7" name="Chart Placeholder 6"/>
          <p:cNvSpPr>
            <a:spLocks noGrp="1"/>
          </p:cNvSpPr>
          <p:nvPr>
            <p:ph type="chart" sz="quarter" idx="16"/>
          </p:nvPr>
        </p:nvSpPr>
        <p:spPr>
          <a:xfrm>
            <a:off x="592570" y="2233613"/>
            <a:ext cx="3208792" cy="3894137"/>
          </a:xfrm>
          <a:prstGeom prst="rect">
            <a:avLst/>
          </a:prstGeom>
        </p:spPr>
        <p:txBody>
          <a:bodyPr vert="horz"/>
          <a:lstStyle>
            <a:lvl1pPr algn="ctr">
              <a:defRPr>
                <a:latin typeface="Arial"/>
              </a:defRPr>
            </a:lvl1pPr>
          </a:lstStyle>
          <a:p>
            <a:pPr lvl="0"/>
            <a:r>
              <a:rPr lang="en-US" noProof="0"/>
              <a:t>Click icon to add chart</a:t>
            </a:r>
            <a:endParaRPr lang="en-US" noProof="0" dirty="0"/>
          </a:p>
        </p:txBody>
      </p:sp>
    </p:spTree>
    <p:extLst>
      <p:ext uri="{BB962C8B-B14F-4D97-AF65-F5344CB8AC3E}">
        <p14:creationId xmlns:p14="http://schemas.microsoft.com/office/powerpoint/2010/main" val="169267935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2_Title Slide">
    <p:spTree>
      <p:nvGrpSpPr>
        <p:cNvPr id="1" name=""/>
        <p:cNvGrpSpPr/>
        <p:nvPr/>
      </p:nvGrpSpPr>
      <p:grpSpPr>
        <a:xfrm>
          <a:off x="0" y="0"/>
          <a:ext cx="0" cy="0"/>
          <a:chOff x="0" y="0"/>
          <a:chExt cx="0" cy="0"/>
        </a:xfrm>
      </p:grpSpPr>
      <p:sp>
        <p:nvSpPr>
          <p:cNvPr id="16" name="Rectangle 15"/>
          <p:cNvSpPr/>
          <p:nvPr/>
        </p:nvSpPr>
        <p:spPr>
          <a:xfrm>
            <a:off x="0" y="1695450"/>
            <a:ext cx="7529513" cy="36513"/>
          </a:xfrm>
          <a:prstGeom prst="rect">
            <a:avLst/>
          </a:prstGeom>
          <a:solidFill>
            <a:srgbClr val="418FDE"/>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sz="1800" dirty="0">
              <a:latin typeface="Arial"/>
            </a:endParaRPr>
          </a:p>
        </p:txBody>
      </p:sp>
      <p:sp>
        <p:nvSpPr>
          <p:cNvPr id="17" name="TextBox 16"/>
          <p:cNvSpPr txBox="1"/>
          <p:nvPr/>
        </p:nvSpPr>
        <p:spPr>
          <a:xfrm>
            <a:off x="6880225" y="6418263"/>
            <a:ext cx="631825" cy="100012"/>
          </a:xfrm>
          <a:prstGeom prst="rect">
            <a:avLst/>
          </a:prstGeom>
          <a:noFill/>
        </p:spPr>
        <p:txBody>
          <a:bodyPr lIns="0" tIns="0" rIns="0" bIns="0">
            <a:spAutoFit/>
          </a:bodyPr>
          <a:lstStyle>
            <a:lvl1pPr eaLnBrk="0" hangingPunct="0">
              <a:defRPr sz="2400">
                <a:solidFill>
                  <a:schemeClr val="tx1"/>
                </a:solidFill>
                <a:latin typeface="Arial" charset="0"/>
                <a:ea typeface="ＭＳ Ｐゴシック" charset="0"/>
                <a:cs typeface="ＭＳ Ｐゴシック" charset="0"/>
              </a:defRPr>
            </a:lvl1pPr>
            <a:lvl2pPr marL="37931725" indent="-37474525" eaLnBrk="0" hangingPunct="0">
              <a:defRPr sz="2400">
                <a:solidFill>
                  <a:schemeClr val="tx1"/>
                </a:solidFill>
                <a:latin typeface="Arial" charset="0"/>
                <a:ea typeface="ＭＳ Ｐゴシック" charset="0"/>
              </a:defRPr>
            </a:lvl2pPr>
            <a:lvl3pPr eaLnBrk="0" hangingPunct="0">
              <a:defRPr sz="2400">
                <a:solidFill>
                  <a:schemeClr val="tx1"/>
                </a:solidFill>
                <a:latin typeface="Arial" charset="0"/>
                <a:ea typeface="ＭＳ Ｐゴシック" charset="0"/>
              </a:defRPr>
            </a:lvl3pPr>
            <a:lvl4pPr eaLnBrk="0" hangingPunct="0">
              <a:defRPr sz="2400">
                <a:solidFill>
                  <a:schemeClr val="tx1"/>
                </a:solidFill>
                <a:latin typeface="Arial" charset="0"/>
                <a:ea typeface="ＭＳ Ｐゴシック" charset="0"/>
              </a:defRPr>
            </a:lvl4pPr>
            <a:lvl5pPr eaLnBrk="0" hangingPunct="0">
              <a:defRPr sz="2400">
                <a:solidFill>
                  <a:schemeClr val="tx1"/>
                </a:solidFill>
                <a:latin typeface="Arial" charset="0"/>
                <a:ea typeface="ＭＳ Ｐゴシック" charset="0"/>
              </a:defRPr>
            </a:lvl5pPr>
            <a:lvl6pPr marL="457200" eaLnBrk="0" fontAlgn="base" hangingPunct="0">
              <a:spcBef>
                <a:spcPct val="0"/>
              </a:spcBef>
              <a:spcAft>
                <a:spcPct val="0"/>
              </a:spcAft>
              <a:defRPr sz="2400">
                <a:solidFill>
                  <a:schemeClr val="tx1"/>
                </a:solidFill>
                <a:latin typeface="Arial" charset="0"/>
                <a:ea typeface="ＭＳ Ｐゴシック" charset="0"/>
              </a:defRPr>
            </a:lvl6pPr>
            <a:lvl7pPr marL="914400" eaLnBrk="0" fontAlgn="base" hangingPunct="0">
              <a:spcBef>
                <a:spcPct val="0"/>
              </a:spcBef>
              <a:spcAft>
                <a:spcPct val="0"/>
              </a:spcAft>
              <a:defRPr sz="2400">
                <a:solidFill>
                  <a:schemeClr val="tx1"/>
                </a:solidFill>
                <a:latin typeface="Arial" charset="0"/>
                <a:ea typeface="ＭＳ Ｐゴシック" charset="0"/>
              </a:defRPr>
            </a:lvl7pPr>
            <a:lvl8pPr marL="1371600" eaLnBrk="0" fontAlgn="base" hangingPunct="0">
              <a:spcBef>
                <a:spcPct val="0"/>
              </a:spcBef>
              <a:spcAft>
                <a:spcPct val="0"/>
              </a:spcAft>
              <a:defRPr sz="2400">
                <a:solidFill>
                  <a:schemeClr val="tx1"/>
                </a:solidFill>
                <a:latin typeface="Arial" charset="0"/>
                <a:ea typeface="ＭＳ Ｐゴシック" charset="0"/>
              </a:defRPr>
            </a:lvl8pPr>
            <a:lvl9pPr marL="1828800" eaLnBrk="0" fontAlgn="base" hangingPunct="0">
              <a:spcBef>
                <a:spcPct val="0"/>
              </a:spcBef>
              <a:spcAft>
                <a:spcPct val="0"/>
              </a:spcAft>
              <a:defRPr sz="2400">
                <a:solidFill>
                  <a:schemeClr val="tx1"/>
                </a:solidFill>
                <a:latin typeface="Arial" charset="0"/>
                <a:ea typeface="ＭＳ Ｐゴシック" charset="0"/>
              </a:defRPr>
            </a:lvl9pPr>
          </a:lstStyle>
          <a:p>
            <a:pPr algn="r" eaLnBrk="1" hangingPunct="1">
              <a:defRPr/>
            </a:pPr>
            <a:r>
              <a:rPr lang="en-US" sz="650" b="1" dirty="0">
                <a:solidFill>
                  <a:srgbClr val="595959"/>
                </a:solidFill>
              </a:rPr>
              <a:t>Page </a:t>
            </a:r>
            <a:fld id="{D3CB35B6-CD4A-1344-816D-B4835B8E480F}" type="slidenum">
              <a:rPr lang="en-US" sz="650" b="1" smtClean="0">
                <a:solidFill>
                  <a:srgbClr val="595959"/>
                </a:solidFill>
              </a:rPr>
              <a:pPr algn="r" eaLnBrk="1" hangingPunct="1">
                <a:defRPr/>
              </a:pPr>
              <a:t>‹#›</a:t>
            </a:fld>
            <a:endParaRPr lang="en-US" sz="650" b="1" dirty="0">
              <a:solidFill>
                <a:srgbClr val="595959"/>
              </a:solidFill>
            </a:endParaRPr>
          </a:p>
        </p:txBody>
      </p:sp>
      <p:sp>
        <p:nvSpPr>
          <p:cNvPr id="18" name="Isosceles Triangle 17"/>
          <p:cNvSpPr/>
          <p:nvPr/>
        </p:nvSpPr>
        <p:spPr>
          <a:xfrm rot="10800000">
            <a:off x="4186238" y="3959225"/>
            <a:ext cx="147637" cy="112713"/>
          </a:xfrm>
          <a:prstGeom prst="triangle">
            <a:avLst/>
          </a:prstGeom>
          <a:solidFill>
            <a:srgbClr val="418FDE"/>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sz="1800" dirty="0">
              <a:solidFill>
                <a:srgbClr val="418FDE"/>
              </a:solidFill>
              <a:latin typeface="Arial"/>
            </a:endParaRPr>
          </a:p>
        </p:txBody>
      </p:sp>
      <p:sp>
        <p:nvSpPr>
          <p:cNvPr id="19" name="Isosceles Triangle 18"/>
          <p:cNvSpPr/>
          <p:nvPr/>
        </p:nvSpPr>
        <p:spPr>
          <a:xfrm rot="10800000">
            <a:off x="4186238" y="5216525"/>
            <a:ext cx="147637" cy="112713"/>
          </a:xfrm>
          <a:prstGeom prst="triangle">
            <a:avLst/>
          </a:prstGeom>
          <a:solidFill>
            <a:srgbClr val="418FDE"/>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sz="1800" dirty="0">
              <a:solidFill>
                <a:srgbClr val="418FDE"/>
              </a:solidFill>
              <a:latin typeface="Arial"/>
            </a:endParaRPr>
          </a:p>
        </p:txBody>
      </p:sp>
      <p:sp>
        <p:nvSpPr>
          <p:cNvPr id="20" name="Isosceles Triangle 19"/>
          <p:cNvSpPr/>
          <p:nvPr/>
        </p:nvSpPr>
        <p:spPr>
          <a:xfrm rot="10800000">
            <a:off x="4186238" y="2690813"/>
            <a:ext cx="147637" cy="114300"/>
          </a:xfrm>
          <a:prstGeom prst="triangle">
            <a:avLst/>
          </a:prstGeom>
          <a:solidFill>
            <a:srgbClr val="2D2D7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sz="1800" dirty="0">
              <a:solidFill>
                <a:srgbClr val="418FDE"/>
              </a:solidFill>
              <a:latin typeface="Arial"/>
            </a:endParaRPr>
          </a:p>
        </p:txBody>
      </p:sp>
      <p:sp>
        <p:nvSpPr>
          <p:cNvPr id="21" name="Isosceles Triangle 20"/>
          <p:cNvSpPr/>
          <p:nvPr/>
        </p:nvSpPr>
        <p:spPr>
          <a:xfrm rot="16200000">
            <a:off x="3160713" y="3009900"/>
            <a:ext cx="147637" cy="112713"/>
          </a:xfrm>
          <a:prstGeom prst="triangle">
            <a:avLst/>
          </a:prstGeom>
          <a:solidFill>
            <a:srgbClr val="595959"/>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sz="1800" dirty="0">
              <a:solidFill>
                <a:srgbClr val="418FDE"/>
              </a:solidFill>
              <a:latin typeface="Arial"/>
            </a:endParaRPr>
          </a:p>
        </p:txBody>
      </p:sp>
      <p:sp>
        <p:nvSpPr>
          <p:cNvPr id="22" name="Isosceles Triangle 21"/>
          <p:cNvSpPr/>
          <p:nvPr/>
        </p:nvSpPr>
        <p:spPr>
          <a:xfrm rot="10800000">
            <a:off x="4186238" y="3322638"/>
            <a:ext cx="147637" cy="112712"/>
          </a:xfrm>
          <a:prstGeom prst="triangle">
            <a:avLst/>
          </a:prstGeom>
          <a:solidFill>
            <a:srgbClr val="595959"/>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sz="1800" dirty="0">
              <a:solidFill>
                <a:srgbClr val="418FDE"/>
              </a:solidFill>
              <a:latin typeface="Arial"/>
            </a:endParaRPr>
          </a:p>
        </p:txBody>
      </p:sp>
      <p:sp>
        <p:nvSpPr>
          <p:cNvPr id="23" name="Isosceles Triangle 22"/>
          <p:cNvSpPr/>
          <p:nvPr/>
        </p:nvSpPr>
        <p:spPr>
          <a:xfrm rot="10800000">
            <a:off x="4186238" y="3959225"/>
            <a:ext cx="147637" cy="112713"/>
          </a:xfrm>
          <a:prstGeom prst="triangle">
            <a:avLst/>
          </a:prstGeom>
          <a:solidFill>
            <a:srgbClr val="418FDE"/>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sz="1800" dirty="0">
              <a:solidFill>
                <a:srgbClr val="418FDE"/>
              </a:solidFill>
              <a:latin typeface="Arial"/>
            </a:endParaRPr>
          </a:p>
        </p:txBody>
      </p:sp>
      <p:sp>
        <p:nvSpPr>
          <p:cNvPr id="24" name="Isosceles Triangle 23"/>
          <p:cNvSpPr/>
          <p:nvPr/>
        </p:nvSpPr>
        <p:spPr>
          <a:xfrm rot="10800000">
            <a:off x="4186238" y="4589463"/>
            <a:ext cx="147637" cy="114300"/>
          </a:xfrm>
          <a:prstGeom prst="triangle">
            <a:avLst/>
          </a:prstGeom>
          <a:solidFill>
            <a:srgbClr val="418FDE"/>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sz="1800" dirty="0">
              <a:solidFill>
                <a:srgbClr val="418FDE"/>
              </a:solidFill>
              <a:latin typeface="Arial"/>
            </a:endParaRPr>
          </a:p>
        </p:txBody>
      </p:sp>
      <p:sp>
        <p:nvSpPr>
          <p:cNvPr id="25" name="Isosceles Triangle 24"/>
          <p:cNvSpPr/>
          <p:nvPr/>
        </p:nvSpPr>
        <p:spPr>
          <a:xfrm rot="10800000">
            <a:off x="4186238" y="5216525"/>
            <a:ext cx="147637" cy="112713"/>
          </a:xfrm>
          <a:prstGeom prst="triangle">
            <a:avLst/>
          </a:prstGeom>
          <a:solidFill>
            <a:srgbClr val="418FDE"/>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sz="1800" dirty="0">
              <a:solidFill>
                <a:srgbClr val="418FDE"/>
              </a:solidFill>
              <a:latin typeface="Arial"/>
            </a:endParaRPr>
          </a:p>
        </p:txBody>
      </p:sp>
      <p:sp>
        <p:nvSpPr>
          <p:cNvPr id="26" name="Isosceles Triangle 25"/>
          <p:cNvSpPr/>
          <p:nvPr/>
        </p:nvSpPr>
        <p:spPr>
          <a:xfrm rot="10800000">
            <a:off x="1895475" y="3332163"/>
            <a:ext cx="147638" cy="114300"/>
          </a:xfrm>
          <a:prstGeom prst="triangle">
            <a:avLst/>
          </a:prstGeom>
          <a:solidFill>
            <a:srgbClr val="418FDE"/>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sz="1800" dirty="0">
              <a:solidFill>
                <a:srgbClr val="418FDE"/>
              </a:solidFill>
              <a:latin typeface="Arial"/>
            </a:endParaRPr>
          </a:p>
        </p:txBody>
      </p:sp>
      <p:sp>
        <p:nvSpPr>
          <p:cNvPr id="27" name="Isosceles Triangle 26"/>
          <p:cNvSpPr/>
          <p:nvPr/>
        </p:nvSpPr>
        <p:spPr>
          <a:xfrm rot="10800000">
            <a:off x="1895475" y="3959225"/>
            <a:ext cx="147638" cy="112713"/>
          </a:xfrm>
          <a:prstGeom prst="triangle">
            <a:avLst/>
          </a:prstGeom>
          <a:solidFill>
            <a:srgbClr val="418FDE"/>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sz="1800" dirty="0">
              <a:solidFill>
                <a:srgbClr val="418FDE"/>
              </a:solidFill>
              <a:latin typeface="Arial"/>
            </a:endParaRPr>
          </a:p>
        </p:txBody>
      </p:sp>
      <p:sp>
        <p:nvSpPr>
          <p:cNvPr id="28" name="Isosceles Triangle 27"/>
          <p:cNvSpPr/>
          <p:nvPr/>
        </p:nvSpPr>
        <p:spPr>
          <a:xfrm rot="10800000">
            <a:off x="6372225" y="3332163"/>
            <a:ext cx="147638" cy="114300"/>
          </a:xfrm>
          <a:prstGeom prst="triangle">
            <a:avLst/>
          </a:prstGeom>
          <a:solidFill>
            <a:srgbClr val="418FDE"/>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sz="1800" dirty="0">
              <a:solidFill>
                <a:srgbClr val="418FDE"/>
              </a:solidFill>
              <a:latin typeface="Arial"/>
            </a:endParaRPr>
          </a:p>
        </p:txBody>
      </p:sp>
      <p:sp>
        <p:nvSpPr>
          <p:cNvPr id="29" name="Isosceles Triangle 28"/>
          <p:cNvSpPr/>
          <p:nvPr/>
        </p:nvSpPr>
        <p:spPr>
          <a:xfrm rot="10800000">
            <a:off x="6372225" y="3959225"/>
            <a:ext cx="147638" cy="112713"/>
          </a:xfrm>
          <a:prstGeom prst="triangle">
            <a:avLst/>
          </a:prstGeom>
          <a:solidFill>
            <a:srgbClr val="418FDE"/>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sz="1800" dirty="0">
              <a:solidFill>
                <a:srgbClr val="418FDE"/>
              </a:solidFill>
              <a:latin typeface="Arial"/>
            </a:endParaRPr>
          </a:p>
        </p:txBody>
      </p:sp>
      <p:sp>
        <p:nvSpPr>
          <p:cNvPr id="30" name="Isosceles Triangle 29"/>
          <p:cNvSpPr/>
          <p:nvPr/>
        </p:nvSpPr>
        <p:spPr>
          <a:xfrm rot="5400000">
            <a:off x="5102225" y="3009901"/>
            <a:ext cx="147637" cy="112712"/>
          </a:xfrm>
          <a:prstGeom prst="triangle">
            <a:avLst/>
          </a:prstGeom>
          <a:solidFill>
            <a:srgbClr val="595959"/>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sz="1800" dirty="0">
              <a:solidFill>
                <a:srgbClr val="418FDE"/>
              </a:solidFill>
              <a:latin typeface="Arial"/>
            </a:endParaRPr>
          </a:p>
        </p:txBody>
      </p:sp>
      <p:sp>
        <p:nvSpPr>
          <p:cNvPr id="8" name="Text Placeholder 8"/>
          <p:cNvSpPr>
            <a:spLocks noGrp="1"/>
          </p:cNvSpPr>
          <p:nvPr>
            <p:ph type="body" sz="quarter" idx="10"/>
          </p:nvPr>
        </p:nvSpPr>
        <p:spPr>
          <a:xfrm>
            <a:off x="593036" y="760880"/>
            <a:ext cx="6936476" cy="120875"/>
          </a:xfrm>
          <a:prstGeom prst="rect">
            <a:avLst/>
          </a:prstGeom>
        </p:spPr>
        <p:txBody>
          <a:bodyPr vert="horz" lIns="0" tIns="0" rIns="0" bIns="0"/>
          <a:lstStyle>
            <a:lvl1pPr algn="r">
              <a:lnSpc>
                <a:spcPts val="1080"/>
              </a:lnSpc>
              <a:spcBef>
                <a:spcPts val="0"/>
              </a:spcBef>
              <a:buNone/>
              <a:defRPr sz="1800" cap="none" baseline="0">
                <a:solidFill>
                  <a:srgbClr val="595959"/>
                </a:solidFill>
                <a:latin typeface="Arial"/>
                <a:cs typeface="Arial"/>
              </a:defRPr>
            </a:lvl1pPr>
          </a:lstStyle>
          <a:p>
            <a:pPr lvl="0"/>
            <a:r>
              <a:rPr lang="en-US"/>
              <a:t>Click to edit Master text styles</a:t>
            </a:r>
          </a:p>
        </p:txBody>
      </p:sp>
      <p:sp>
        <p:nvSpPr>
          <p:cNvPr id="9" name="Text Placeholder 10"/>
          <p:cNvSpPr>
            <a:spLocks noGrp="1"/>
          </p:cNvSpPr>
          <p:nvPr>
            <p:ph type="body" sz="quarter" idx="11"/>
          </p:nvPr>
        </p:nvSpPr>
        <p:spPr>
          <a:xfrm>
            <a:off x="592570" y="931415"/>
            <a:ext cx="6936942" cy="414338"/>
          </a:xfrm>
          <a:prstGeom prst="rect">
            <a:avLst/>
          </a:prstGeom>
        </p:spPr>
        <p:txBody>
          <a:bodyPr vert="horz" lIns="0" tIns="0" rIns="0" bIns="0"/>
          <a:lstStyle>
            <a:lvl1pPr algn="r">
              <a:buNone/>
              <a:defRPr sz="2700" b="1" cap="none">
                <a:solidFill>
                  <a:srgbClr val="418FDE"/>
                </a:solidFill>
                <a:latin typeface="Arial"/>
                <a:cs typeface="Arial"/>
              </a:defRPr>
            </a:lvl1pPr>
          </a:lstStyle>
          <a:p>
            <a:pPr lvl="0"/>
            <a:r>
              <a:rPr lang="en-US"/>
              <a:t>Click to edit Master text styles</a:t>
            </a:r>
          </a:p>
        </p:txBody>
      </p:sp>
      <p:sp>
        <p:nvSpPr>
          <p:cNvPr id="35" name="Text Placeholder 12"/>
          <p:cNvSpPr>
            <a:spLocks noGrp="1"/>
          </p:cNvSpPr>
          <p:nvPr>
            <p:ph type="body" sz="quarter" idx="12"/>
          </p:nvPr>
        </p:nvSpPr>
        <p:spPr>
          <a:xfrm>
            <a:off x="894799" y="5401111"/>
            <a:ext cx="6631660" cy="360000"/>
          </a:xfrm>
          <a:prstGeom prst="rect">
            <a:avLst/>
          </a:prstGeom>
          <a:solidFill>
            <a:srgbClr val="418FDE"/>
          </a:solidFill>
        </p:spPr>
        <p:txBody>
          <a:bodyPr vert="horz" lIns="72000" tIns="36000" rIns="0" bIns="0" anchor="t"/>
          <a:lstStyle>
            <a:lvl1pPr algn="ctr">
              <a:lnSpc>
                <a:spcPts val="1600"/>
              </a:lnSpc>
              <a:spcBef>
                <a:spcPts val="0"/>
              </a:spcBef>
              <a:buNone/>
              <a:defRPr sz="1400" b="0">
                <a:solidFill>
                  <a:schemeClr val="bg1"/>
                </a:solidFill>
                <a:latin typeface="Arial"/>
                <a:cs typeface="Arial"/>
              </a:defRPr>
            </a:lvl1pPr>
            <a:lvl2pPr>
              <a:buNone/>
              <a:defRPr/>
            </a:lvl2pPr>
            <a:lvl3pPr>
              <a:buNone/>
              <a:defRPr/>
            </a:lvl3pPr>
            <a:lvl4pPr>
              <a:buNone/>
              <a:defRPr/>
            </a:lvl4pPr>
            <a:lvl5pPr>
              <a:buNone/>
              <a:defRPr/>
            </a:lvl5pPr>
          </a:lstStyle>
          <a:p>
            <a:pPr lvl="0"/>
            <a:r>
              <a:rPr lang="en-US"/>
              <a:t>Click to edit Master text styles</a:t>
            </a:r>
          </a:p>
        </p:txBody>
      </p:sp>
      <p:sp>
        <p:nvSpPr>
          <p:cNvPr id="39" name="Text Placeholder 38"/>
          <p:cNvSpPr>
            <a:spLocks noGrp="1"/>
          </p:cNvSpPr>
          <p:nvPr>
            <p:ph type="body" sz="quarter" idx="26"/>
          </p:nvPr>
        </p:nvSpPr>
        <p:spPr>
          <a:xfrm>
            <a:off x="5369512" y="3524123"/>
            <a:ext cx="2142068" cy="359998"/>
          </a:xfrm>
          <a:prstGeom prst="rect">
            <a:avLst/>
          </a:prstGeom>
          <a:solidFill>
            <a:srgbClr val="418FDE"/>
          </a:solidFill>
        </p:spPr>
        <p:txBody>
          <a:bodyPr vert="horz" anchor="t"/>
          <a:lstStyle>
            <a:lvl1pPr algn="ctr">
              <a:lnSpc>
                <a:spcPts val="1600"/>
              </a:lnSpc>
              <a:spcBef>
                <a:spcPts val="0"/>
              </a:spcBef>
              <a:buNone/>
              <a:defRPr sz="1400" b="0">
                <a:solidFill>
                  <a:srgbClr val="FFFFFF"/>
                </a:solidFill>
                <a:latin typeface="Arial"/>
                <a:cs typeface="Arial"/>
              </a:defRPr>
            </a:lvl1pPr>
            <a:lvl2pPr>
              <a:lnSpc>
                <a:spcPts val="2200"/>
              </a:lnSpc>
              <a:spcBef>
                <a:spcPts val="0"/>
              </a:spcBef>
              <a:defRPr sz="2100">
                <a:latin typeface="Arial"/>
                <a:cs typeface="Arial"/>
              </a:defRPr>
            </a:lvl2pPr>
            <a:lvl3pPr>
              <a:lnSpc>
                <a:spcPts val="2200"/>
              </a:lnSpc>
              <a:spcBef>
                <a:spcPts val="0"/>
              </a:spcBef>
              <a:defRPr sz="2100">
                <a:latin typeface="Arial"/>
                <a:cs typeface="Arial"/>
              </a:defRPr>
            </a:lvl3pPr>
            <a:lvl4pPr>
              <a:lnSpc>
                <a:spcPts val="2200"/>
              </a:lnSpc>
              <a:spcBef>
                <a:spcPts val="0"/>
              </a:spcBef>
              <a:defRPr sz="2100">
                <a:latin typeface="Arial"/>
                <a:cs typeface="Arial"/>
              </a:defRPr>
            </a:lvl4pPr>
            <a:lvl5pPr>
              <a:lnSpc>
                <a:spcPts val="2200"/>
              </a:lnSpc>
              <a:spcBef>
                <a:spcPts val="0"/>
              </a:spcBef>
              <a:defRPr sz="2100">
                <a:latin typeface="Arial"/>
                <a:cs typeface="Arial"/>
              </a:defRPr>
            </a:lvl5pPr>
          </a:lstStyle>
          <a:p>
            <a:pPr lvl="0"/>
            <a:r>
              <a:rPr lang="en-US"/>
              <a:t>Click to edit Master text styles</a:t>
            </a:r>
          </a:p>
        </p:txBody>
      </p:sp>
      <p:sp>
        <p:nvSpPr>
          <p:cNvPr id="40" name="Text Placeholder 38"/>
          <p:cNvSpPr>
            <a:spLocks noGrp="1"/>
          </p:cNvSpPr>
          <p:nvPr>
            <p:ph type="body" sz="quarter" idx="27"/>
          </p:nvPr>
        </p:nvSpPr>
        <p:spPr>
          <a:xfrm>
            <a:off x="5369512" y="2889209"/>
            <a:ext cx="2142068" cy="359998"/>
          </a:xfrm>
          <a:prstGeom prst="rect">
            <a:avLst/>
          </a:prstGeom>
          <a:solidFill>
            <a:srgbClr val="418FDE"/>
          </a:solidFill>
        </p:spPr>
        <p:txBody>
          <a:bodyPr vert="horz" anchor="t"/>
          <a:lstStyle>
            <a:lvl1pPr algn="ctr">
              <a:lnSpc>
                <a:spcPts val="1600"/>
              </a:lnSpc>
              <a:spcBef>
                <a:spcPts val="0"/>
              </a:spcBef>
              <a:buNone/>
              <a:defRPr sz="1400" b="0">
                <a:solidFill>
                  <a:srgbClr val="FFFFFF"/>
                </a:solidFill>
                <a:latin typeface="Arial"/>
                <a:cs typeface="Arial"/>
              </a:defRPr>
            </a:lvl1pPr>
            <a:lvl2pPr>
              <a:lnSpc>
                <a:spcPts val="2200"/>
              </a:lnSpc>
              <a:spcBef>
                <a:spcPts val="0"/>
              </a:spcBef>
              <a:defRPr sz="2100">
                <a:latin typeface="Arial"/>
                <a:cs typeface="Arial"/>
              </a:defRPr>
            </a:lvl2pPr>
            <a:lvl3pPr>
              <a:lnSpc>
                <a:spcPts val="2200"/>
              </a:lnSpc>
              <a:spcBef>
                <a:spcPts val="0"/>
              </a:spcBef>
              <a:defRPr sz="2100">
                <a:latin typeface="Arial"/>
                <a:cs typeface="Arial"/>
              </a:defRPr>
            </a:lvl3pPr>
            <a:lvl4pPr>
              <a:lnSpc>
                <a:spcPts val="2200"/>
              </a:lnSpc>
              <a:spcBef>
                <a:spcPts val="0"/>
              </a:spcBef>
              <a:defRPr sz="2100">
                <a:latin typeface="Arial"/>
                <a:cs typeface="Arial"/>
              </a:defRPr>
            </a:lvl4pPr>
            <a:lvl5pPr>
              <a:lnSpc>
                <a:spcPts val="2200"/>
              </a:lnSpc>
              <a:spcBef>
                <a:spcPts val="0"/>
              </a:spcBef>
              <a:defRPr sz="2100">
                <a:latin typeface="Arial"/>
                <a:cs typeface="Arial"/>
              </a:defRPr>
            </a:lvl5pPr>
          </a:lstStyle>
          <a:p>
            <a:pPr lvl="0"/>
            <a:r>
              <a:rPr lang="en-US"/>
              <a:t>Click to edit Master text styles</a:t>
            </a:r>
          </a:p>
        </p:txBody>
      </p:sp>
      <p:sp>
        <p:nvSpPr>
          <p:cNvPr id="41" name="Text Placeholder 38"/>
          <p:cNvSpPr>
            <a:spLocks noGrp="1"/>
          </p:cNvSpPr>
          <p:nvPr>
            <p:ph type="body" sz="quarter" idx="28"/>
          </p:nvPr>
        </p:nvSpPr>
        <p:spPr>
          <a:xfrm>
            <a:off x="5369512" y="4155138"/>
            <a:ext cx="2160000" cy="360000"/>
          </a:xfrm>
          <a:prstGeom prst="rect">
            <a:avLst/>
          </a:prstGeom>
          <a:solidFill>
            <a:srgbClr val="418FDE"/>
          </a:solidFill>
        </p:spPr>
        <p:txBody>
          <a:bodyPr vert="horz" anchor="t"/>
          <a:lstStyle>
            <a:lvl1pPr algn="ctr">
              <a:lnSpc>
                <a:spcPts val="1600"/>
              </a:lnSpc>
              <a:spcBef>
                <a:spcPts val="0"/>
              </a:spcBef>
              <a:buNone/>
              <a:defRPr sz="1400" b="0">
                <a:solidFill>
                  <a:srgbClr val="FFFFFF"/>
                </a:solidFill>
                <a:latin typeface="Arial"/>
                <a:cs typeface="Arial"/>
              </a:defRPr>
            </a:lvl1pPr>
            <a:lvl2pPr>
              <a:lnSpc>
                <a:spcPts val="2200"/>
              </a:lnSpc>
              <a:spcBef>
                <a:spcPts val="0"/>
              </a:spcBef>
              <a:defRPr sz="2100">
                <a:latin typeface="Arial"/>
                <a:cs typeface="Arial"/>
              </a:defRPr>
            </a:lvl2pPr>
            <a:lvl3pPr>
              <a:lnSpc>
                <a:spcPts val="2200"/>
              </a:lnSpc>
              <a:spcBef>
                <a:spcPts val="0"/>
              </a:spcBef>
              <a:defRPr sz="2100">
                <a:latin typeface="Arial"/>
                <a:cs typeface="Arial"/>
              </a:defRPr>
            </a:lvl3pPr>
            <a:lvl4pPr>
              <a:lnSpc>
                <a:spcPts val="2200"/>
              </a:lnSpc>
              <a:spcBef>
                <a:spcPts val="0"/>
              </a:spcBef>
              <a:defRPr sz="2100">
                <a:latin typeface="Arial"/>
                <a:cs typeface="Arial"/>
              </a:defRPr>
            </a:lvl4pPr>
            <a:lvl5pPr>
              <a:lnSpc>
                <a:spcPts val="2200"/>
              </a:lnSpc>
              <a:spcBef>
                <a:spcPts val="0"/>
              </a:spcBef>
              <a:defRPr sz="2100">
                <a:latin typeface="Arial"/>
                <a:cs typeface="Arial"/>
              </a:defRPr>
            </a:lvl5pPr>
          </a:lstStyle>
          <a:p>
            <a:pPr lvl="0"/>
            <a:r>
              <a:rPr lang="en-US"/>
              <a:t>Click to edit Master text styles</a:t>
            </a:r>
          </a:p>
        </p:txBody>
      </p:sp>
      <p:sp>
        <p:nvSpPr>
          <p:cNvPr id="48" name="Text Placeholder 38"/>
          <p:cNvSpPr>
            <a:spLocks noGrp="1"/>
          </p:cNvSpPr>
          <p:nvPr>
            <p:ph type="body" sz="quarter" idx="30"/>
          </p:nvPr>
        </p:nvSpPr>
        <p:spPr>
          <a:xfrm>
            <a:off x="3408048" y="2890838"/>
            <a:ext cx="1596649" cy="359998"/>
          </a:xfrm>
          <a:prstGeom prst="rect">
            <a:avLst/>
          </a:prstGeom>
          <a:solidFill>
            <a:srgbClr val="595959"/>
          </a:solidFill>
        </p:spPr>
        <p:txBody>
          <a:bodyPr vert="horz" anchor="t"/>
          <a:lstStyle>
            <a:lvl1pPr algn="ctr">
              <a:lnSpc>
                <a:spcPts val="1600"/>
              </a:lnSpc>
              <a:spcBef>
                <a:spcPts val="0"/>
              </a:spcBef>
              <a:buNone/>
              <a:defRPr sz="1400" b="0">
                <a:solidFill>
                  <a:srgbClr val="FFFFFF"/>
                </a:solidFill>
                <a:latin typeface="Arial"/>
                <a:cs typeface="Arial"/>
              </a:defRPr>
            </a:lvl1pPr>
            <a:lvl2pPr>
              <a:lnSpc>
                <a:spcPts val="2200"/>
              </a:lnSpc>
              <a:spcBef>
                <a:spcPts val="0"/>
              </a:spcBef>
              <a:defRPr sz="2100">
                <a:latin typeface="Arial"/>
                <a:cs typeface="Arial"/>
              </a:defRPr>
            </a:lvl2pPr>
            <a:lvl3pPr>
              <a:lnSpc>
                <a:spcPts val="2200"/>
              </a:lnSpc>
              <a:spcBef>
                <a:spcPts val="0"/>
              </a:spcBef>
              <a:defRPr sz="2100">
                <a:latin typeface="Arial"/>
                <a:cs typeface="Arial"/>
              </a:defRPr>
            </a:lvl3pPr>
            <a:lvl4pPr>
              <a:lnSpc>
                <a:spcPts val="2200"/>
              </a:lnSpc>
              <a:spcBef>
                <a:spcPts val="0"/>
              </a:spcBef>
              <a:defRPr sz="2100">
                <a:latin typeface="Arial"/>
                <a:cs typeface="Arial"/>
              </a:defRPr>
            </a:lvl4pPr>
            <a:lvl5pPr>
              <a:lnSpc>
                <a:spcPts val="2200"/>
              </a:lnSpc>
              <a:spcBef>
                <a:spcPts val="0"/>
              </a:spcBef>
              <a:defRPr sz="2100">
                <a:latin typeface="Arial"/>
                <a:cs typeface="Arial"/>
              </a:defRPr>
            </a:lvl5pPr>
          </a:lstStyle>
          <a:p>
            <a:pPr lvl="0"/>
            <a:r>
              <a:rPr lang="en-US"/>
              <a:t>Click to edit Master text styles</a:t>
            </a:r>
          </a:p>
        </p:txBody>
      </p:sp>
      <p:sp>
        <p:nvSpPr>
          <p:cNvPr id="51" name="Text Placeholder 38"/>
          <p:cNvSpPr>
            <a:spLocks noGrp="1"/>
          </p:cNvSpPr>
          <p:nvPr>
            <p:ph type="body" sz="quarter" idx="31"/>
          </p:nvPr>
        </p:nvSpPr>
        <p:spPr>
          <a:xfrm>
            <a:off x="3408048" y="4783876"/>
            <a:ext cx="1596649" cy="359998"/>
          </a:xfrm>
          <a:prstGeom prst="rect">
            <a:avLst/>
          </a:prstGeom>
          <a:solidFill>
            <a:srgbClr val="418FDE"/>
          </a:solidFill>
        </p:spPr>
        <p:txBody>
          <a:bodyPr vert="horz" anchor="t"/>
          <a:lstStyle>
            <a:lvl1pPr algn="ctr">
              <a:lnSpc>
                <a:spcPts val="1600"/>
              </a:lnSpc>
              <a:spcBef>
                <a:spcPts val="0"/>
              </a:spcBef>
              <a:buNone/>
              <a:defRPr sz="1400" b="0">
                <a:solidFill>
                  <a:srgbClr val="FFFFFF"/>
                </a:solidFill>
                <a:latin typeface="Arial"/>
                <a:cs typeface="Arial"/>
              </a:defRPr>
            </a:lvl1pPr>
            <a:lvl2pPr>
              <a:lnSpc>
                <a:spcPts val="2200"/>
              </a:lnSpc>
              <a:spcBef>
                <a:spcPts val="0"/>
              </a:spcBef>
              <a:defRPr sz="2100">
                <a:latin typeface="Arial"/>
                <a:cs typeface="Arial"/>
              </a:defRPr>
            </a:lvl2pPr>
            <a:lvl3pPr>
              <a:lnSpc>
                <a:spcPts val="2200"/>
              </a:lnSpc>
              <a:spcBef>
                <a:spcPts val="0"/>
              </a:spcBef>
              <a:defRPr sz="2100">
                <a:latin typeface="Arial"/>
                <a:cs typeface="Arial"/>
              </a:defRPr>
            </a:lvl3pPr>
            <a:lvl4pPr>
              <a:lnSpc>
                <a:spcPts val="2200"/>
              </a:lnSpc>
              <a:spcBef>
                <a:spcPts val="0"/>
              </a:spcBef>
              <a:defRPr sz="2100">
                <a:latin typeface="Arial"/>
                <a:cs typeface="Arial"/>
              </a:defRPr>
            </a:lvl4pPr>
            <a:lvl5pPr>
              <a:lnSpc>
                <a:spcPts val="2200"/>
              </a:lnSpc>
              <a:spcBef>
                <a:spcPts val="0"/>
              </a:spcBef>
              <a:defRPr sz="2100">
                <a:latin typeface="Arial"/>
                <a:cs typeface="Arial"/>
              </a:defRPr>
            </a:lvl5pPr>
          </a:lstStyle>
          <a:p>
            <a:pPr lvl="0"/>
            <a:r>
              <a:rPr lang="en-US"/>
              <a:t>Click to edit Master text styles</a:t>
            </a:r>
          </a:p>
        </p:txBody>
      </p:sp>
      <p:sp>
        <p:nvSpPr>
          <p:cNvPr id="52" name="Text Placeholder 38"/>
          <p:cNvSpPr>
            <a:spLocks noGrp="1"/>
          </p:cNvSpPr>
          <p:nvPr>
            <p:ph type="body" sz="quarter" idx="32"/>
          </p:nvPr>
        </p:nvSpPr>
        <p:spPr>
          <a:xfrm>
            <a:off x="3408048" y="2257870"/>
            <a:ext cx="1596649" cy="359998"/>
          </a:xfrm>
          <a:prstGeom prst="rect">
            <a:avLst/>
          </a:prstGeom>
          <a:solidFill>
            <a:srgbClr val="2D2D70"/>
          </a:solidFill>
        </p:spPr>
        <p:txBody>
          <a:bodyPr vert="horz" anchor="t"/>
          <a:lstStyle>
            <a:lvl1pPr algn="ctr">
              <a:lnSpc>
                <a:spcPts val="1600"/>
              </a:lnSpc>
              <a:spcBef>
                <a:spcPts val="0"/>
              </a:spcBef>
              <a:buNone/>
              <a:defRPr sz="1400" b="0">
                <a:solidFill>
                  <a:srgbClr val="FFFFFF"/>
                </a:solidFill>
                <a:latin typeface="Arial"/>
                <a:cs typeface="Arial"/>
              </a:defRPr>
            </a:lvl1pPr>
            <a:lvl2pPr>
              <a:lnSpc>
                <a:spcPts val="2200"/>
              </a:lnSpc>
              <a:spcBef>
                <a:spcPts val="0"/>
              </a:spcBef>
              <a:defRPr sz="2100">
                <a:latin typeface="Arial"/>
                <a:cs typeface="Arial"/>
              </a:defRPr>
            </a:lvl2pPr>
            <a:lvl3pPr>
              <a:lnSpc>
                <a:spcPts val="2200"/>
              </a:lnSpc>
              <a:spcBef>
                <a:spcPts val="0"/>
              </a:spcBef>
              <a:defRPr sz="2100">
                <a:latin typeface="Arial"/>
                <a:cs typeface="Arial"/>
              </a:defRPr>
            </a:lvl3pPr>
            <a:lvl4pPr>
              <a:lnSpc>
                <a:spcPts val="2200"/>
              </a:lnSpc>
              <a:spcBef>
                <a:spcPts val="0"/>
              </a:spcBef>
              <a:defRPr sz="2100">
                <a:latin typeface="Arial"/>
                <a:cs typeface="Arial"/>
              </a:defRPr>
            </a:lvl4pPr>
            <a:lvl5pPr>
              <a:lnSpc>
                <a:spcPts val="2200"/>
              </a:lnSpc>
              <a:spcBef>
                <a:spcPts val="0"/>
              </a:spcBef>
              <a:defRPr sz="2100">
                <a:latin typeface="Arial"/>
                <a:cs typeface="Arial"/>
              </a:defRPr>
            </a:lvl5pPr>
          </a:lstStyle>
          <a:p>
            <a:pPr lvl="0"/>
            <a:r>
              <a:rPr lang="en-US"/>
              <a:t>Click to edit Master text styles</a:t>
            </a:r>
          </a:p>
        </p:txBody>
      </p:sp>
      <p:sp>
        <p:nvSpPr>
          <p:cNvPr id="53" name="Text Placeholder 38"/>
          <p:cNvSpPr>
            <a:spLocks noGrp="1"/>
          </p:cNvSpPr>
          <p:nvPr>
            <p:ph type="body" sz="quarter" idx="33"/>
          </p:nvPr>
        </p:nvSpPr>
        <p:spPr>
          <a:xfrm>
            <a:off x="886169" y="3524123"/>
            <a:ext cx="2163041" cy="359998"/>
          </a:xfrm>
          <a:prstGeom prst="rect">
            <a:avLst/>
          </a:prstGeom>
          <a:solidFill>
            <a:srgbClr val="418FDE"/>
          </a:solidFill>
        </p:spPr>
        <p:txBody>
          <a:bodyPr vert="horz" anchor="t"/>
          <a:lstStyle>
            <a:lvl1pPr algn="ctr">
              <a:lnSpc>
                <a:spcPts val="1600"/>
              </a:lnSpc>
              <a:spcBef>
                <a:spcPts val="0"/>
              </a:spcBef>
              <a:buNone/>
              <a:defRPr sz="1400" b="0">
                <a:solidFill>
                  <a:srgbClr val="FFFFFF"/>
                </a:solidFill>
                <a:latin typeface="Arial"/>
                <a:cs typeface="Arial"/>
              </a:defRPr>
            </a:lvl1pPr>
            <a:lvl2pPr>
              <a:lnSpc>
                <a:spcPts val="2200"/>
              </a:lnSpc>
              <a:spcBef>
                <a:spcPts val="0"/>
              </a:spcBef>
              <a:defRPr sz="2100">
                <a:latin typeface="Arial"/>
                <a:cs typeface="Arial"/>
              </a:defRPr>
            </a:lvl2pPr>
            <a:lvl3pPr>
              <a:lnSpc>
                <a:spcPts val="2200"/>
              </a:lnSpc>
              <a:spcBef>
                <a:spcPts val="0"/>
              </a:spcBef>
              <a:defRPr sz="2100">
                <a:latin typeface="Arial"/>
                <a:cs typeface="Arial"/>
              </a:defRPr>
            </a:lvl3pPr>
            <a:lvl4pPr>
              <a:lnSpc>
                <a:spcPts val="2200"/>
              </a:lnSpc>
              <a:spcBef>
                <a:spcPts val="0"/>
              </a:spcBef>
              <a:defRPr sz="2100">
                <a:latin typeface="Arial"/>
                <a:cs typeface="Arial"/>
              </a:defRPr>
            </a:lvl4pPr>
            <a:lvl5pPr>
              <a:lnSpc>
                <a:spcPts val="2200"/>
              </a:lnSpc>
              <a:spcBef>
                <a:spcPts val="0"/>
              </a:spcBef>
              <a:defRPr sz="2100">
                <a:latin typeface="Arial"/>
                <a:cs typeface="Arial"/>
              </a:defRPr>
            </a:lvl5pPr>
          </a:lstStyle>
          <a:p>
            <a:pPr lvl="0"/>
            <a:r>
              <a:rPr lang="en-US"/>
              <a:t>Click to edit Master text styles</a:t>
            </a:r>
          </a:p>
        </p:txBody>
      </p:sp>
      <p:sp>
        <p:nvSpPr>
          <p:cNvPr id="54" name="Text Placeholder 38"/>
          <p:cNvSpPr>
            <a:spLocks noGrp="1"/>
          </p:cNvSpPr>
          <p:nvPr>
            <p:ph type="body" sz="quarter" idx="34"/>
          </p:nvPr>
        </p:nvSpPr>
        <p:spPr>
          <a:xfrm>
            <a:off x="886169" y="2889209"/>
            <a:ext cx="2163041" cy="359998"/>
          </a:xfrm>
          <a:prstGeom prst="rect">
            <a:avLst/>
          </a:prstGeom>
          <a:solidFill>
            <a:srgbClr val="418FDE"/>
          </a:solidFill>
        </p:spPr>
        <p:txBody>
          <a:bodyPr vert="horz" anchor="t"/>
          <a:lstStyle>
            <a:lvl1pPr algn="ctr">
              <a:lnSpc>
                <a:spcPts val="1600"/>
              </a:lnSpc>
              <a:spcBef>
                <a:spcPts val="0"/>
              </a:spcBef>
              <a:buNone/>
              <a:defRPr sz="1400" b="0">
                <a:solidFill>
                  <a:srgbClr val="FFFFFF"/>
                </a:solidFill>
                <a:latin typeface="Arial"/>
                <a:cs typeface="Arial"/>
              </a:defRPr>
            </a:lvl1pPr>
            <a:lvl2pPr>
              <a:lnSpc>
                <a:spcPts val="2200"/>
              </a:lnSpc>
              <a:spcBef>
                <a:spcPts val="0"/>
              </a:spcBef>
              <a:defRPr sz="2100">
                <a:latin typeface="Arial"/>
                <a:cs typeface="Arial"/>
              </a:defRPr>
            </a:lvl2pPr>
            <a:lvl3pPr>
              <a:lnSpc>
                <a:spcPts val="2200"/>
              </a:lnSpc>
              <a:spcBef>
                <a:spcPts val="0"/>
              </a:spcBef>
              <a:defRPr sz="2100">
                <a:latin typeface="Arial"/>
                <a:cs typeface="Arial"/>
              </a:defRPr>
            </a:lvl3pPr>
            <a:lvl4pPr>
              <a:lnSpc>
                <a:spcPts val="2200"/>
              </a:lnSpc>
              <a:spcBef>
                <a:spcPts val="0"/>
              </a:spcBef>
              <a:defRPr sz="2100">
                <a:latin typeface="Arial"/>
                <a:cs typeface="Arial"/>
              </a:defRPr>
            </a:lvl4pPr>
            <a:lvl5pPr>
              <a:lnSpc>
                <a:spcPts val="2200"/>
              </a:lnSpc>
              <a:spcBef>
                <a:spcPts val="0"/>
              </a:spcBef>
              <a:defRPr sz="2100">
                <a:latin typeface="Arial"/>
                <a:cs typeface="Arial"/>
              </a:defRPr>
            </a:lvl5pPr>
          </a:lstStyle>
          <a:p>
            <a:pPr lvl="0"/>
            <a:r>
              <a:rPr lang="en-US"/>
              <a:t>Click to edit Master text styles</a:t>
            </a:r>
          </a:p>
        </p:txBody>
      </p:sp>
      <p:sp>
        <p:nvSpPr>
          <p:cNvPr id="55" name="Text Placeholder 38"/>
          <p:cNvSpPr>
            <a:spLocks noGrp="1"/>
          </p:cNvSpPr>
          <p:nvPr>
            <p:ph type="body" sz="quarter" idx="35"/>
          </p:nvPr>
        </p:nvSpPr>
        <p:spPr>
          <a:xfrm>
            <a:off x="886168" y="4155138"/>
            <a:ext cx="2181149" cy="360000"/>
          </a:xfrm>
          <a:prstGeom prst="rect">
            <a:avLst/>
          </a:prstGeom>
          <a:solidFill>
            <a:srgbClr val="418FDE"/>
          </a:solidFill>
        </p:spPr>
        <p:txBody>
          <a:bodyPr vert="horz" anchor="t"/>
          <a:lstStyle>
            <a:lvl1pPr algn="ctr">
              <a:lnSpc>
                <a:spcPts val="1600"/>
              </a:lnSpc>
              <a:spcBef>
                <a:spcPts val="0"/>
              </a:spcBef>
              <a:buNone/>
              <a:defRPr sz="1400" b="0">
                <a:solidFill>
                  <a:srgbClr val="FFFFFF"/>
                </a:solidFill>
                <a:latin typeface="Arial"/>
                <a:cs typeface="Arial"/>
              </a:defRPr>
            </a:lvl1pPr>
            <a:lvl2pPr>
              <a:lnSpc>
                <a:spcPts val="2200"/>
              </a:lnSpc>
              <a:spcBef>
                <a:spcPts val="0"/>
              </a:spcBef>
              <a:defRPr sz="2100">
                <a:latin typeface="Arial"/>
                <a:cs typeface="Arial"/>
              </a:defRPr>
            </a:lvl2pPr>
            <a:lvl3pPr>
              <a:lnSpc>
                <a:spcPts val="2200"/>
              </a:lnSpc>
              <a:spcBef>
                <a:spcPts val="0"/>
              </a:spcBef>
              <a:defRPr sz="2100">
                <a:latin typeface="Arial"/>
                <a:cs typeface="Arial"/>
              </a:defRPr>
            </a:lvl3pPr>
            <a:lvl4pPr>
              <a:lnSpc>
                <a:spcPts val="2200"/>
              </a:lnSpc>
              <a:spcBef>
                <a:spcPts val="0"/>
              </a:spcBef>
              <a:defRPr sz="2100">
                <a:latin typeface="Arial"/>
                <a:cs typeface="Arial"/>
              </a:defRPr>
            </a:lvl4pPr>
            <a:lvl5pPr>
              <a:lnSpc>
                <a:spcPts val="2200"/>
              </a:lnSpc>
              <a:spcBef>
                <a:spcPts val="0"/>
              </a:spcBef>
              <a:defRPr sz="2100">
                <a:latin typeface="Arial"/>
                <a:cs typeface="Arial"/>
              </a:defRPr>
            </a:lvl5pPr>
          </a:lstStyle>
          <a:p>
            <a:pPr lvl="0"/>
            <a:r>
              <a:rPr lang="en-US"/>
              <a:t>Click to edit Master text styles</a:t>
            </a:r>
          </a:p>
        </p:txBody>
      </p:sp>
      <p:sp>
        <p:nvSpPr>
          <p:cNvPr id="56" name="Text Placeholder 38"/>
          <p:cNvSpPr>
            <a:spLocks noGrp="1"/>
          </p:cNvSpPr>
          <p:nvPr>
            <p:ph type="body" sz="quarter" idx="36"/>
          </p:nvPr>
        </p:nvSpPr>
        <p:spPr>
          <a:xfrm>
            <a:off x="3408048" y="4155138"/>
            <a:ext cx="1596649" cy="359998"/>
          </a:xfrm>
          <a:prstGeom prst="rect">
            <a:avLst/>
          </a:prstGeom>
          <a:solidFill>
            <a:srgbClr val="418FDE"/>
          </a:solidFill>
        </p:spPr>
        <p:txBody>
          <a:bodyPr vert="horz" anchor="t"/>
          <a:lstStyle>
            <a:lvl1pPr algn="ctr">
              <a:lnSpc>
                <a:spcPts val="1600"/>
              </a:lnSpc>
              <a:spcBef>
                <a:spcPts val="0"/>
              </a:spcBef>
              <a:buNone/>
              <a:defRPr sz="1400" b="0">
                <a:solidFill>
                  <a:srgbClr val="FFFFFF"/>
                </a:solidFill>
                <a:latin typeface="Arial"/>
                <a:cs typeface="Arial"/>
              </a:defRPr>
            </a:lvl1pPr>
            <a:lvl2pPr>
              <a:lnSpc>
                <a:spcPts val="2200"/>
              </a:lnSpc>
              <a:spcBef>
                <a:spcPts val="0"/>
              </a:spcBef>
              <a:defRPr sz="2100">
                <a:latin typeface="Arial"/>
                <a:cs typeface="Arial"/>
              </a:defRPr>
            </a:lvl2pPr>
            <a:lvl3pPr>
              <a:lnSpc>
                <a:spcPts val="2200"/>
              </a:lnSpc>
              <a:spcBef>
                <a:spcPts val="0"/>
              </a:spcBef>
              <a:defRPr sz="2100">
                <a:latin typeface="Arial"/>
                <a:cs typeface="Arial"/>
              </a:defRPr>
            </a:lvl3pPr>
            <a:lvl4pPr>
              <a:lnSpc>
                <a:spcPts val="2200"/>
              </a:lnSpc>
              <a:spcBef>
                <a:spcPts val="0"/>
              </a:spcBef>
              <a:defRPr sz="2100">
                <a:latin typeface="Arial"/>
                <a:cs typeface="Arial"/>
              </a:defRPr>
            </a:lvl4pPr>
            <a:lvl5pPr>
              <a:lnSpc>
                <a:spcPts val="2200"/>
              </a:lnSpc>
              <a:spcBef>
                <a:spcPts val="0"/>
              </a:spcBef>
              <a:defRPr sz="2100">
                <a:latin typeface="Arial"/>
                <a:cs typeface="Arial"/>
              </a:defRPr>
            </a:lvl5pPr>
          </a:lstStyle>
          <a:p>
            <a:pPr lvl="0"/>
            <a:r>
              <a:rPr lang="en-US"/>
              <a:t>Click to edit Master text styles</a:t>
            </a:r>
          </a:p>
        </p:txBody>
      </p:sp>
      <p:sp>
        <p:nvSpPr>
          <p:cNvPr id="57" name="Text Placeholder 38"/>
          <p:cNvSpPr>
            <a:spLocks noGrp="1"/>
          </p:cNvSpPr>
          <p:nvPr>
            <p:ph type="body" sz="quarter" idx="37"/>
          </p:nvPr>
        </p:nvSpPr>
        <p:spPr>
          <a:xfrm>
            <a:off x="3408048" y="3524123"/>
            <a:ext cx="1596649" cy="359998"/>
          </a:xfrm>
          <a:prstGeom prst="rect">
            <a:avLst/>
          </a:prstGeom>
          <a:solidFill>
            <a:srgbClr val="418FDE"/>
          </a:solidFill>
        </p:spPr>
        <p:txBody>
          <a:bodyPr vert="horz" anchor="t"/>
          <a:lstStyle>
            <a:lvl1pPr algn="ctr">
              <a:lnSpc>
                <a:spcPts val="1600"/>
              </a:lnSpc>
              <a:spcBef>
                <a:spcPts val="0"/>
              </a:spcBef>
              <a:buNone/>
              <a:defRPr sz="1400" b="0">
                <a:solidFill>
                  <a:srgbClr val="FFFFFF"/>
                </a:solidFill>
                <a:latin typeface="Arial"/>
                <a:cs typeface="Arial"/>
              </a:defRPr>
            </a:lvl1pPr>
            <a:lvl2pPr>
              <a:lnSpc>
                <a:spcPts val="2200"/>
              </a:lnSpc>
              <a:spcBef>
                <a:spcPts val="0"/>
              </a:spcBef>
              <a:defRPr sz="2100">
                <a:latin typeface="Arial"/>
                <a:cs typeface="Arial"/>
              </a:defRPr>
            </a:lvl2pPr>
            <a:lvl3pPr>
              <a:lnSpc>
                <a:spcPts val="2200"/>
              </a:lnSpc>
              <a:spcBef>
                <a:spcPts val="0"/>
              </a:spcBef>
              <a:defRPr sz="2100">
                <a:latin typeface="Arial"/>
                <a:cs typeface="Arial"/>
              </a:defRPr>
            </a:lvl3pPr>
            <a:lvl4pPr>
              <a:lnSpc>
                <a:spcPts val="2200"/>
              </a:lnSpc>
              <a:spcBef>
                <a:spcPts val="0"/>
              </a:spcBef>
              <a:defRPr sz="2100">
                <a:latin typeface="Arial"/>
                <a:cs typeface="Arial"/>
              </a:defRPr>
            </a:lvl4pPr>
            <a:lvl5pPr>
              <a:lnSpc>
                <a:spcPts val="2200"/>
              </a:lnSpc>
              <a:spcBef>
                <a:spcPts val="0"/>
              </a:spcBef>
              <a:defRPr sz="2100">
                <a:latin typeface="Arial"/>
                <a:cs typeface="Arial"/>
              </a:defRPr>
            </a:lvl5pPr>
          </a:lstStyle>
          <a:p>
            <a:pPr lvl="0"/>
            <a:r>
              <a:rPr lang="en-US"/>
              <a:t>Click to edit Master text styles</a:t>
            </a:r>
          </a:p>
        </p:txBody>
      </p:sp>
    </p:spTree>
    <p:extLst>
      <p:ext uri="{BB962C8B-B14F-4D97-AF65-F5344CB8AC3E}">
        <p14:creationId xmlns:p14="http://schemas.microsoft.com/office/powerpoint/2010/main" val="260075516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13_Title Slide">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6" name="Text Placeholder 5"/>
          <p:cNvSpPr>
            <a:spLocks noGrp="1"/>
          </p:cNvSpPr>
          <p:nvPr>
            <p:ph type="body" sz="quarter" idx="10"/>
          </p:nvPr>
        </p:nvSpPr>
        <p:spPr>
          <a:xfrm>
            <a:off x="1096818" y="1145917"/>
            <a:ext cx="7134369" cy="328159"/>
          </a:xfrm>
          <a:prstGeom prst="rect">
            <a:avLst/>
          </a:prstGeom>
        </p:spPr>
        <p:txBody>
          <a:bodyPr vert="horz" lIns="0" tIns="0" rIns="0" bIns="0" anchor="t"/>
          <a:lstStyle>
            <a:lvl1pPr algn="r">
              <a:lnSpc>
                <a:spcPts val="2700"/>
              </a:lnSpc>
              <a:spcBef>
                <a:spcPts val="0"/>
              </a:spcBef>
              <a:buNone/>
              <a:defRPr sz="2700" b="1" cap="all" baseline="0">
                <a:solidFill>
                  <a:srgbClr val="595959"/>
                </a:solidFill>
                <a:latin typeface="Arial"/>
                <a:cs typeface="Arial"/>
              </a:defRPr>
            </a:lvl1pPr>
          </a:lstStyle>
          <a:p>
            <a:pPr lvl="0"/>
            <a:r>
              <a:rPr lang="en-US"/>
              <a:t>Click to edit Master text styles</a:t>
            </a:r>
          </a:p>
        </p:txBody>
      </p:sp>
    </p:spTree>
    <p:extLst>
      <p:ext uri="{BB962C8B-B14F-4D97-AF65-F5344CB8AC3E}">
        <p14:creationId xmlns:p14="http://schemas.microsoft.com/office/powerpoint/2010/main" val="404684836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14_Title Slide">
    <p:spTree>
      <p:nvGrpSpPr>
        <p:cNvPr id="1" name=""/>
        <p:cNvGrpSpPr/>
        <p:nvPr/>
      </p:nvGrpSpPr>
      <p:grpSpPr>
        <a:xfrm>
          <a:off x="0" y="0"/>
          <a:ext cx="0" cy="0"/>
          <a:chOff x="0" y="0"/>
          <a:chExt cx="0" cy="0"/>
        </a:xfrm>
      </p:grpSpPr>
      <p:sp>
        <p:nvSpPr>
          <p:cNvPr id="6" name="Rectangle 5"/>
          <p:cNvSpPr/>
          <p:nvPr userDrawn="1"/>
        </p:nvSpPr>
        <p:spPr>
          <a:xfrm>
            <a:off x="-1" y="1097280"/>
            <a:ext cx="8299269" cy="45719"/>
          </a:xfrm>
          <a:prstGeom prst="rect">
            <a:avLst/>
          </a:prstGeom>
          <a:solidFill>
            <a:srgbClr val="418FDE"/>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dirty="0">
              <a:latin typeface="Arial"/>
            </a:endParaRPr>
          </a:p>
        </p:txBody>
      </p:sp>
      <p:sp>
        <p:nvSpPr>
          <p:cNvPr id="7" name="Text Placeholder 10"/>
          <p:cNvSpPr>
            <a:spLocks noGrp="1"/>
          </p:cNvSpPr>
          <p:nvPr>
            <p:ph type="body" sz="quarter" idx="11"/>
          </p:nvPr>
        </p:nvSpPr>
        <p:spPr>
          <a:xfrm>
            <a:off x="592570" y="383177"/>
            <a:ext cx="6936942" cy="414338"/>
          </a:xfrm>
          <a:prstGeom prst="rect">
            <a:avLst/>
          </a:prstGeom>
        </p:spPr>
        <p:txBody>
          <a:bodyPr vert="horz" lIns="0" tIns="0" rIns="0" bIns="0"/>
          <a:lstStyle>
            <a:lvl1pPr>
              <a:buNone/>
              <a:defRPr sz="2700" b="1" cap="none">
                <a:solidFill>
                  <a:srgbClr val="418FDE"/>
                </a:solidFill>
                <a:latin typeface="Arial"/>
                <a:cs typeface="Arial"/>
              </a:defRPr>
            </a:lvl1pPr>
          </a:lstStyle>
          <a:p>
            <a:pPr lvl="0"/>
            <a:r>
              <a:rPr lang="en-US"/>
              <a:t>Click to edit Master text styles</a:t>
            </a:r>
          </a:p>
        </p:txBody>
      </p:sp>
      <p:sp>
        <p:nvSpPr>
          <p:cNvPr id="8" name="Text Placeholder 23"/>
          <p:cNvSpPr>
            <a:spLocks noGrp="1"/>
          </p:cNvSpPr>
          <p:nvPr>
            <p:ph type="body" sz="quarter" idx="14"/>
          </p:nvPr>
        </p:nvSpPr>
        <p:spPr>
          <a:xfrm>
            <a:off x="591241" y="1341120"/>
            <a:ext cx="8143455" cy="5177155"/>
          </a:xfrm>
          <a:prstGeom prst="rect">
            <a:avLst/>
          </a:prstGeom>
        </p:spPr>
        <p:txBody>
          <a:bodyPr vert="horz" lIns="0" tIns="0" rIns="0" bIns="0"/>
          <a:lstStyle>
            <a:lvl1pPr marL="0">
              <a:lnSpc>
                <a:spcPct val="100000"/>
              </a:lnSpc>
              <a:spcBef>
                <a:spcPts val="0"/>
              </a:spcBef>
              <a:buNone/>
              <a:defRPr sz="1800" b="0" cap="none" baseline="0">
                <a:solidFill>
                  <a:srgbClr val="595959"/>
                </a:solidFill>
                <a:latin typeface="Arial"/>
                <a:cs typeface="Arial"/>
              </a:defRPr>
            </a:lvl1pPr>
            <a:lvl2pPr marL="0">
              <a:lnSpc>
                <a:spcPct val="100000"/>
              </a:lnSpc>
              <a:spcBef>
                <a:spcPts val="0"/>
              </a:spcBef>
              <a:buNone/>
              <a:defRPr sz="1800" b="0" cap="none">
                <a:solidFill>
                  <a:srgbClr val="418FDE"/>
                </a:solidFill>
                <a:latin typeface="Arial"/>
                <a:cs typeface="Arial"/>
              </a:defRPr>
            </a:lvl2pPr>
            <a:lvl3pPr marL="0" indent="0">
              <a:lnSpc>
                <a:spcPct val="100000"/>
              </a:lnSpc>
              <a:spcBef>
                <a:spcPts val="0"/>
              </a:spcBef>
              <a:buNone/>
              <a:defRPr sz="1800" cap="none">
                <a:solidFill>
                  <a:srgbClr val="595959"/>
                </a:solidFill>
                <a:latin typeface=""/>
              </a:defRPr>
            </a:lvl3pPr>
          </a:lstStyle>
          <a:p>
            <a:pPr lvl="0"/>
            <a:r>
              <a:rPr lang="en-US"/>
              <a:t>Click to edit Master text styles</a:t>
            </a:r>
          </a:p>
          <a:p>
            <a:pPr lvl="1"/>
            <a:r>
              <a:rPr lang="en-US"/>
              <a:t>Second level</a:t>
            </a:r>
          </a:p>
          <a:p>
            <a:pPr lvl="2"/>
            <a:r>
              <a:rPr lang="en-US"/>
              <a:t>Third level</a:t>
            </a:r>
          </a:p>
          <a:p>
            <a:pPr lvl="3"/>
            <a:r>
              <a:rPr lang="en-US"/>
              <a:t>Fourth level</a:t>
            </a:r>
          </a:p>
        </p:txBody>
      </p:sp>
    </p:spTree>
    <p:extLst>
      <p:ext uri="{BB962C8B-B14F-4D97-AF65-F5344CB8AC3E}">
        <p14:creationId xmlns:p14="http://schemas.microsoft.com/office/powerpoint/2010/main" val="18366011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4" name="Rectangle 3"/>
          <p:cNvSpPr/>
          <p:nvPr/>
        </p:nvSpPr>
        <p:spPr>
          <a:xfrm>
            <a:off x="0" y="1550988"/>
            <a:ext cx="7529513" cy="180975"/>
          </a:xfrm>
          <a:prstGeom prst="rect">
            <a:avLst/>
          </a:prstGeom>
          <a:solidFill>
            <a:srgbClr val="418FDE"/>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sz="1800" dirty="0">
              <a:latin typeface="Arial"/>
            </a:endParaRPr>
          </a:p>
        </p:txBody>
      </p:sp>
      <p:sp>
        <p:nvSpPr>
          <p:cNvPr id="5" name="TextBox 4"/>
          <p:cNvSpPr txBox="1"/>
          <p:nvPr/>
        </p:nvSpPr>
        <p:spPr>
          <a:xfrm>
            <a:off x="447675" y="6359525"/>
            <a:ext cx="7081838" cy="192088"/>
          </a:xfrm>
          <a:prstGeom prst="rect">
            <a:avLst/>
          </a:prstGeom>
          <a:noFill/>
        </p:spPr>
        <p:txBody>
          <a:bodyPr>
            <a:spAutoFit/>
          </a:bodyPr>
          <a:lstStyle/>
          <a:p>
            <a:pPr algn="r" rtl="1">
              <a:defRPr/>
            </a:pPr>
            <a:r>
              <a:rPr lang="x-none" sz="650" dirty="0">
                <a:solidFill>
                  <a:srgbClr val="595959"/>
                </a:solidFill>
                <a:latin typeface="Arial" pitchFamily="-110" charset="0"/>
                <a:ea typeface="ＭＳ Ｐゴシック" pitchFamily="-110" charset="-128"/>
                <a:cs typeface="+mn-cs"/>
              </a:rPr>
              <a:t> </a:t>
            </a:r>
            <a:r>
              <a:rPr lang="en-US" sz="650" dirty="0">
                <a:solidFill>
                  <a:srgbClr val="595959"/>
                </a:solidFill>
                <a:latin typeface="Arial" pitchFamily="-110" charset="0"/>
                <a:ea typeface="ＭＳ Ｐゴシック" pitchFamily="-110" charset="-128"/>
                <a:cs typeface="+mn-cs"/>
              </a:rPr>
              <a:t>©</a:t>
            </a:r>
            <a:r>
              <a:rPr lang="x-none" sz="650" dirty="0">
                <a:solidFill>
                  <a:srgbClr val="595959"/>
                </a:solidFill>
                <a:latin typeface="Arial" pitchFamily="-110" charset="0"/>
                <a:ea typeface="ＭＳ Ｐゴシック" pitchFamily="-110" charset="-128"/>
                <a:cs typeface="+mn-cs"/>
              </a:rPr>
              <a:t> جميع حقوق الطبع محفوظة للإسكوا. لا تجوز إعادة استخدام أو طبع هذه المادة أو أي جزء منها من غير الحصول على إذن مسبق.</a:t>
            </a:r>
            <a:endParaRPr lang="en-US" sz="650" dirty="0">
              <a:solidFill>
                <a:srgbClr val="595959"/>
              </a:solidFill>
              <a:latin typeface="Arial" pitchFamily="-110" charset="0"/>
              <a:ea typeface="ＭＳ Ｐゴシック" pitchFamily="-110" charset="-128"/>
              <a:cs typeface="+mn-cs"/>
            </a:endParaRPr>
          </a:p>
        </p:txBody>
      </p:sp>
      <p:sp>
        <p:nvSpPr>
          <p:cNvPr id="2" name="Title 1"/>
          <p:cNvSpPr>
            <a:spLocks noGrp="1"/>
          </p:cNvSpPr>
          <p:nvPr>
            <p:ph type="ctrTitle"/>
          </p:nvPr>
        </p:nvSpPr>
        <p:spPr>
          <a:xfrm>
            <a:off x="913038" y="1016906"/>
            <a:ext cx="6616474" cy="419100"/>
          </a:xfrm>
          <a:prstGeom prst="rect">
            <a:avLst/>
          </a:prstGeom>
        </p:spPr>
        <p:txBody>
          <a:bodyPr lIns="0" tIns="0" rIns="0" bIns="0"/>
          <a:lstStyle>
            <a:lvl1pPr algn="r">
              <a:lnSpc>
                <a:spcPts val="2700"/>
              </a:lnSpc>
              <a:defRPr sz="2700" b="1" cap="none">
                <a:solidFill>
                  <a:srgbClr val="595959"/>
                </a:solidFill>
                <a:latin typeface="Arial"/>
                <a:cs typeface="Arial"/>
              </a:defRPr>
            </a:lvl1pPr>
          </a:lstStyle>
          <a:p>
            <a:r>
              <a:rPr lang="en-US"/>
              <a:t>Click to edit Master title style</a:t>
            </a:r>
            <a:endParaRPr lang="en-US" dirty="0"/>
          </a:p>
        </p:txBody>
      </p:sp>
      <p:sp>
        <p:nvSpPr>
          <p:cNvPr id="12" name="Subtitle 2"/>
          <p:cNvSpPr>
            <a:spLocks noGrp="1"/>
          </p:cNvSpPr>
          <p:nvPr>
            <p:ph type="subTitle" idx="1"/>
          </p:nvPr>
        </p:nvSpPr>
        <p:spPr>
          <a:xfrm>
            <a:off x="913038" y="2685142"/>
            <a:ext cx="6616474" cy="1950358"/>
          </a:xfrm>
          <a:prstGeom prst="rect">
            <a:avLst/>
          </a:prstGeom>
        </p:spPr>
        <p:txBody>
          <a:bodyPr lIns="0" tIns="0" rIns="0" bIns="0" anchor="t" anchorCtr="0"/>
          <a:lstStyle>
            <a:lvl1pPr marL="0" indent="0" algn="r">
              <a:lnSpc>
                <a:spcPts val="2800"/>
              </a:lnSpc>
              <a:spcBef>
                <a:spcPts val="0"/>
              </a:spcBef>
              <a:buNone/>
              <a:defRPr sz="2100">
                <a:solidFill>
                  <a:srgbClr val="595959"/>
                </a:solidFill>
                <a:latin typeface="Arial"/>
                <a:cs typeface="Aria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Tree>
    <p:extLst>
      <p:ext uri="{BB962C8B-B14F-4D97-AF65-F5344CB8AC3E}">
        <p14:creationId xmlns:p14="http://schemas.microsoft.com/office/powerpoint/2010/main" val="37249736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8" name="Title 1"/>
          <p:cNvSpPr>
            <a:spLocks noGrp="1"/>
          </p:cNvSpPr>
          <p:nvPr>
            <p:ph type="ctrTitle"/>
          </p:nvPr>
        </p:nvSpPr>
        <p:spPr>
          <a:xfrm>
            <a:off x="1673679" y="791035"/>
            <a:ext cx="6624638" cy="419100"/>
          </a:xfrm>
          <a:prstGeom prst="rect">
            <a:avLst/>
          </a:prstGeom>
        </p:spPr>
        <p:txBody>
          <a:bodyPr lIns="0" tIns="0" rIns="0" bIns="0"/>
          <a:lstStyle>
            <a:lvl1pPr algn="r">
              <a:defRPr sz="4200" b="1" cap="none" baseline="0">
                <a:solidFill>
                  <a:srgbClr val="595959"/>
                </a:solidFill>
                <a:latin typeface="Arial"/>
                <a:cs typeface="Arial"/>
              </a:defRPr>
            </a:lvl1pPr>
          </a:lstStyle>
          <a:p>
            <a:r>
              <a:rPr lang="en-US"/>
              <a:t>Click to edit Master title style</a:t>
            </a:r>
            <a:endParaRPr lang="en-US" dirty="0"/>
          </a:p>
        </p:txBody>
      </p:sp>
    </p:spTree>
    <p:extLst>
      <p:ext uri="{BB962C8B-B14F-4D97-AF65-F5344CB8AC3E}">
        <p14:creationId xmlns:p14="http://schemas.microsoft.com/office/powerpoint/2010/main" val="32029999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_Title Slide">
    <p:spTree>
      <p:nvGrpSpPr>
        <p:cNvPr id="1" name=""/>
        <p:cNvGrpSpPr/>
        <p:nvPr/>
      </p:nvGrpSpPr>
      <p:grpSpPr>
        <a:xfrm>
          <a:off x="0" y="0"/>
          <a:ext cx="0" cy="0"/>
          <a:chOff x="0" y="0"/>
          <a:chExt cx="0" cy="0"/>
        </a:xfrm>
      </p:grpSpPr>
      <p:sp>
        <p:nvSpPr>
          <p:cNvPr id="5" name="Rectangle 4"/>
          <p:cNvSpPr/>
          <p:nvPr/>
        </p:nvSpPr>
        <p:spPr>
          <a:xfrm>
            <a:off x="0" y="1695450"/>
            <a:ext cx="7529513" cy="36513"/>
          </a:xfrm>
          <a:prstGeom prst="rect">
            <a:avLst/>
          </a:prstGeom>
          <a:solidFill>
            <a:srgbClr val="418FDE"/>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sz="1800" dirty="0">
              <a:latin typeface="Arial"/>
            </a:endParaRPr>
          </a:p>
        </p:txBody>
      </p:sp>
      <p:sp>
        <p:nvSpPr>
          <p:cNvPr id="6" name="TextBox 5"/>
          <p:cNvSpPr txBox="1"/>
          <p:nvPr/>
        </p:nvSpPr>
        <p:spPr>
          <a:xfrm>
            <a:off x="6897688" y="6418263"/>
            <a:ext cx="631825" cy="100012"/>
          </a:xfrm>
          <a:prstGeom prst="rect">
            <a:avLst/>
          </a:prstGeom>
          <a:noFill/>
        </p:spPr>
        <p:txBody>
          <a:bodyPr lIns="0" tIns="0" rIns="0" bIns="0">
            <a:spAutoFit/>
          </a:bodyPr>
          <a:lstStyle>
            <a:lvl1pPr eaLnBrk="0" hangingPunct="0">
              <a:defRPr sz="2400">
                <a:solidFill>
                  <a:schemeClr val="tx1"/>
                </a:solidFill>
                <a:latin typeface="Arial" charset="0"/>
                <a:ea typeface="ＭＳ Ｐゴシック" charset="0"/>
                <a:cs typeface="ＭＳ Ｐゴシック" charset="0"/>
              </a:defRPr>
            </a:lvl1pPr>
            <a:lvl2pPr marL="37931725" indent="-37474525" eaLnBrk="0" hangingPunct="0">
              <a:defRPr sz="2400">
                <a:solidFill>
                  <a:schemeClr val="tx1"/>
                </a:solidFill>
                <a:latin typeface="Arial" charset="0"/>
                <a:ea typeface="ＭＳ Ｐゴシック" charset="0"/>
              </a:defRPr>
            </a:lvl2pPr>
            <a:lvl3pPr eaLnBrk="0" hangingPunct="0">
              <a:defRPr sz="2400">
                <a:solidFill>
                  <a:schemeClr val="tx1"/>
                </a:solidFill>
                <a:latin typeface="Arial" charset="0"/>
                <a:ea typeface="ＭＳ Ｐゴシック" charset="0"/>
              </a:defRPr>
            </a:lvl3pPr>
            <a:lvl4pPr eaLnBrk="0" hangingPunct="0">
              <a:defRPr sz="2400">
                <a:solidFill>
                  <a:schemeClr val="tx1"/>
                </a:solidFill>
                <a:latin typeface="Arial" charset="0"/>
                <a:ea typeface="ＭＳ Ｐゴシック" charset="0"/>
              </a:defRPr>
            </a:lvl4pPr>
            <a:lvl5pPr eaLnBrk="0" hangingPunct="0">
              <a:defRPr sz="2400">
                <a:solidFill>
                  <a:schemeClr val="tx1"/>
                </a:solidFill>
                <a:latin typeface="Arial" charset="0"/>
                <a:ea typeface="ＭＳ Ｐゴシック" charset="0"/>
              </a:defRPr>
            </a:lvl5pPr>
            <a:lvl6pPr marL="457200" eaLnBrk="0" fontAlgn="base" hangingPunct="0">
              <a:spcBef>
                <a:spcPct val="0"/>
              </a:spcBef>
              <a:spcAft>
                <a:spcPct val="0"/>
              </a:spcAft>
              <a:defRPr sz="2400">
                <a:solidFill>
                  <a:schemeClr val="tx1"/>
                </a:solidFill>
                <a:latin typeface="Arial" charset="0"/>
                <a:ea typeface="ＭＳ Ｐゴシック" charset="0"/>
              </a:defRPr>
            </a:lvl6pPr>
            <a:lvl7pPr marL="914400" eaLnBrk="0" fontAlgn="base" hangingPunct="0">
              <a:spcBef>
                <a:spcPct val="0"/>
              </a:spcBef>
              <a:spcAft>
                <a:spcPct val="0"/>
              </a:spcAft>
              <a:defRPr sz="2400">
                <a:solidFill>
                  <a:schemeClr val="tx1"/>
                </a:solidFill>
                <a:latin typeface="Arial" charset="0"/>
                <a:ea typeface="ＭＳ Ｐゴシック" charset="0"/>
              </a:defRPr>
            </a:lvl7pPr>
            <a:lvl8pPr marL="1371600" eaLnBrk="0" fontAlgn="base" hangingPunct="0">
              <a:spcBef>
                <a:spcPct val="0"/>
              </a:spcBef>
              <a:spcAft>
                <a:spcPct val="0"/>
              </a:spcAft>
              <a:defRPr sz="2400">
                <a:solidFill>
                  <a:schemeClr val="tx1"/>
                </a:solidFill>
                <a:latin typeface="Arial" charset="0"/>
                <a:ea typeface="ＭＳ Ｐゴシック" charset="0"/>
              </a:defRPr>
            </a:lvl8pPr>
            <a:lvl9pPr marL="1828800" eaLnBrk="0" fontAlgn="base" hangingPunct="0">
              <a:spcBef>
                <a:spcPct val="0"/>
              </a:spcBef>
              <a:spcAft>
                <a:spcPct val="0"/>
              </a:spcAft>
              <a:defRPr sz="2400">
                <a:solidFill>
                  <a:schemeClr val="tx1"/>
                </a:solidFill>
                <a:latin typeface="Arial" charset="0"/>
                <a:ea typeface="ＭＳ Ｐゴシック" charset="0"/>
              </a:defRPr>
            </a:lvl9pPr>
          </a:lstStyle>
          <a:p>
            <a:pPr algn="r" eaLnBrk="1" hangingPunct="1">
              <a:defRPr/>
            </a:pPr>
            <a:r>
              <a:rPr lang="en-US" sz="650" b="1" dirty="0">
                <a:solidFill>
                  <a:srgbClr val="595959"/>
                </a:solidFill>
              </a:rPr>
              <a:t>Page </a:t>
            </a:r>
            <a:fld id="{0836583B-5CCA-6248-9049-C091497DC572}" type="slidenum">
              <a:rPr lang="en-US" sz="650" b="1" smtClean="0">
                <a:solidFill>
                  <a:srgbClr val="595959"/>
                </a:solidFill>
              </a:rPr>
              <a:pPr algn="r" eaLnBrk="1" hangingPunct="1">
                <a:defRPr/>
              </a:pPr>
              <a:t>‹#›</a:t>
            </a:fld>
            <a:endParaRPr lang="en-US" sz="650" b="1" dirty="0">
              <a:solidFill>
                <a:srgbClr val="595959"/>
              </a:solidFill>
            </a:endParaRPr>
          </a:p>
        </p:txBody>
      </p:sp>
      <p:sp>
        <p:nvSpPr>
          <p:cNvPr id="8" name="Text Placeholder 8"/>
          <p:cNvSpPr>
            <a:spLocks noGrp="1"/>
          </p:cNvSpPr>
          <p:nvPr>
            <p:ph type="body" sz="quarter" idx="10"/>
          </p:nvPr>
        </p:nvSpPr>
        <p:spPr>
          <a:xfrm>
            <a:off x="591242" y="760880"/>
            <a:ext cx="6936476" cy="120875"/>
          </a:xfrm>
          <a:prstGeom prst="rect">
            <a:avLst/>
          </a:prstGeom>
        </p:spPr>
        <p:txBody>
          <a:bodyPr vert="horz" lIns="0" tIns="0" rIns="0" bIns="0"/>
          <a:lstStyle>
            <a:lvl1pPr algn="r">
              <a:lnSpc>
                <a:spcPts val="1080"/>
              </a:lnSpc>
              <a:spcBef>
                <a:spcPts val="0"/>
              </a:spcBef>
              <a:buNone/>
              <a:defRPr sz="1800" cap="none" baseline="0">
                <a:solidFill>
                  <a:srgbClr val="595959"/>
                </a:solidFill>
                <a:latin typeface="Arial"/>
                <a:cs typeface="Arial"/>
              </a:defRPr>
            </a:lvl1pPr>
          </a:lstStyle>
          <a:p>
            <a:pPr lvl="0"/>
            <a:r>
              <a:rPr lang="en-US"/>
              <a:t>Click to edit Master text styles</a:t>
            </a:r>
          </a:p>
        </p:txBody>
      </p:sp>
      <p:sp>
        <p:nvSpPr>
          <p:cNvPr id="9" name="Text Placeholder 10"/>
          <p:cNvSpPr>
            <a:spLocks noGrp="1"/>
          </p:cNvSpPr>
          <p:nvPr>
            <p:ph type="body" sz="quarter" idx="11"/>
          </p:nvPr>
        </p:nvSpPr>
        <p:spPr>
          <a:xfrm>
            <a:off x="590776" y="931415"/>
            <a:ext cx="6936942" cy="414338"/>
          </a:xfrm>
          <a:prstGeom prst="rect">
            <a:avLst/>
          </a:prstGeom>
        </p:spPr>
        <p:txBody>
          <a:bodyPr vert="horz" lIns="0" tIns="0" rIns="0" bIns="0"/>
          <a:lstStyle>
            <a:lvl1pPr algn="r">
              <a:buNone/>
              <a:defRPr sz="2700" b="1" cap="none">
                <a:solidFill>
                  <a:srgbClr val="418FDE"/>
                </a:solidFill>
                <a:latin typeface="Arial"/>
                <a:cs typeface="Arial"/>
              </a:defRPr>
            </a:lvl1pPr>
          </a:lstStyle>
          <a:p>
            <a:pPr lvl="0"/>
            <a:r>
              <a:rPr lang="en-US"/>
              <a:t>Click to edit Master text styles</a:t>
            </a:r>
          </a:p>
        </p:txBody>
      </p:sp>
      <p:sp>
        <p:nvSpPr>
          <p:cNvPr id="13" name="Text Placeholder 23"/>
          <p:cNvSpPr>
            <a:spLocks noGrp="1"/>
          </p:cNvSpPr>
          <p:nvPr>
            <p:ph type="body" sz="quarter" idx="14"/>
          </p:nvPr>
        </p:nvSpPr>
        <p:spPr>
          <a:xfrm>
            <a:off x="591242" y="2267080"/>
            <a:ext cx="6938270" cy="3375025"/>
          </a:xfrm>
          <a:prstGeom prst="rect">
            <a:avLst/>
          </a:prstGeom>
        </p:spPr>
        <p:txBody>
          <a:bodyPr vert="horz" lIns="0" tIns="0" rIns="0" bIns="0"/>
          <a:lstStyle>
            <a:lvl1pPr marL="0" algn="r">
              <a:lnSpc>
                <a:spcPct val="100000"/>
              </a:lnSpc>
              <a:spcBef>
                <a:spcPts val="0"/>
              </a:spcBef>
              <a:buNone/>
              <a:defRPr sz="1800" b="0" cap="none" baseline="0">
                <a:solidFill>
                  <a:srgbClr val="595959"/>
                </a:solidFill>
                <a:latin typeface="Arial"/>
                <a:cs typeface="Arial"/>
              </a:defRPr>
            </a:lvl1pPr>
            <a:lvl2pPr marL="0" algn="r">
              <a:lnSpc>
                <a:spcPct val="100000"/>
              </a:lnSpc>
              <a:spcBef>
                <a:spcPts val="0"/>
              </a:spcBef>
              <a:buNone/>
              <a:defRPr sz="1800" b="0" cap="all">
                <a:solidFill>
                  <a:srgbClr val="418FDE"/>
                </a:solidFill>
                <a:latin typeface="Arial"/>
                <a:cs typeface="Arial"/>
              </a:defRPr>
            </a:lvl2pPr>
            <a:lvl3pPr marL="0" indent="0" algn="r">
              <a:lnSpc>
                <a:spcPct val="100000"/>
              </a:lnSpc>
              <a:spcBef>
                <a:spcPts val="0"/>
              </a:spcBef>
              <a:buNone/>
              <a:defRPr sz="1800" cap="all">
                <a:solidFill>
                  <a:srgbClr val="595959"/>
                </a:solidFill>
                <a:latin typeface=""/>
              </a:defRPr>
            </a:lvl3pPr>
          </a:lstStyle>
          <a:p>
            <a:pPr lvl="0"/>
            <a:r>
              <a:rPr lang="en-US"/>
              <a:t>Click to edit Master text styles</a:t>
            </a:r>
          </a:p>
          <a:p>
            <a:pPr lvl="1"/>
            <a:r>
              <a:rPr lang="en-US"/>
              <a:t>Second level</a:t>
            </a:r>
          </a:p>
          <a:p>
            <a:pPr lvl="2"/>
            <a:r>
              <a:rPr lang="en-US"/>
              <a:t>Third level</a:t>
            </a:r>
          </a:p>
          <a:p>
            <a:pPr lvl="3"/>
            <a:r>
              <a:rPr lang="en-US"/>
              <a:t>Fourth level</a:t>
            </a:r>
          </a:p>
        </p:txBody>
      </p:sp>
    </p:spTree>
    <p:extLst>
      <p:ext uri="{BB962C8B-B14F-4D97-AF65-F5344CB8AC3E}">
        <p14:creationId xmlns:p14="http://schemas.microsoft.com/office/powerpoint/2010/main" val="10076085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3_Title Slide">
    <p:spTree>
      <p:nvGrpSpPr>
        <p:cNvPr id="1" name=""/>
        <p:cNvGrpSpPr/>
        <p:nvPr/>
      </p:nvGrpSpPr>
      <p:grpSpPr>
        <a:xfrm>
          <a:off x="0" y="0"/>
          <a:ext cx="0" cy="0"/>
          <a:chOff x="0" y="0"/>
          <a:chExt cx="0" cy="0"/>
        </a:xfrm>
      </p:grpSpPr>
      <p:sp>
        <p:nvSpPr>
          <p:cNvPr id="6" name="Rectangle 5"/>
          <p:cNvSpPr/>
          <p:nvPr/>
        </p:nvSpPr>
        <p:spPr>
          <a:xfrm>
            <a:off x="0" y="1695450"/>
            <a:ext cx="7529513" cy="36513"/>
          </a:xfrm>
          <a:prstGeom prst="rect">
            <a:avLst/>
          </a:prstGeom>
          <a:solidFill>
            <a:srgbClr val="418FDE"/>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sz="1800" dirty="0">
              <a:latin typeface="Arial"/>
            </a:endParaRPr>
          </a:p>
        </p:txBody>
      </p:sp>
      <p:sp>
        <p:nvSpPr>
          <p:cNvPr id="7" name="TextBox 6"/>
          <p:cNvSpPr txBox="1"/>
          <p:nvPr/>
        </p:nvSpPr>
        <p:spPr>
          <a:xfrm>
            <a:off x="6897688" y="6418263"/>
            <a:ext cx="631825" cy="100012"/>
          </a:xfrm>
          <a:prstGeom prst="rect">
            <a:avLst/>
          </a:prstGeom>
          <a:noFill/>
        </p:spPr>
        <p:txBody>
          <a:bodyPr lIns="0" tIns="0" rIns="0" bIns="0">
            <a:spAutoFit/>
          </a:bodyPr>
          <a:lstStyle>
            <a:lvl1pPr eaLnBrk="0" hangingPunct="0">
              <a:defRPr sz="2400">
                <a:solidFill>
                  <a:schemeClr val="tx1"/>
                </a:solidFill>
                <a:latin typeface="Arial" charset="0"/>
                <a:ea typeface="ＭＳ Ｐゴシック" charset="0"/>
                <a:cs typeface="ＭＳ Ｐゴシック" charset="0"/>
              </a:defRPr>
            </a:lvl1pPr>
            <a:lvl2pPr marL="37931725" indent="-37474525" eaLnBrk="0" hangingPunct="0">
              <a:defRPr sz="2400">
                <a:solidFill>
                  <a:schemeClr val="tx1"/>
                </a:solidFill>
                <a:latin typeface="Arial" charset="0"/>
                <a:ea typeface="ＭＳ Ｐゴシック" charset="0"/>
              </a:defRPr>
            </a:lvl2pPr>
            <a:lvl3pPr eaLnBrk="0" hangingPunct="0">
              <a:defRPr sz="2400">
                <a:solidFill>
                  <a:schemeClr val="tx1"/>
                </a:solidFill>
                <a:latin typeface="Arial" charset="0"/>
                <a:ea typeface="ＭＳ Ｐゴシック" charset="0"/>
              </a:defRPr>
            </a:lvl3pPr>
            <a:lvl4pPr eaLnBrk="0" hangingPunct="0">
              <a:defRPr sz="2400">
                <a:solidFill>
                  <a:schemeClr val="tx1"/>
                </a:solidFill>
                <a:latin typeface="Arial" charset="0"/>
                <a:ea typeface="ＭＳ Ｐゴシック" charset="0"/>
              </a:defRPr>
            </a:lvl4pPr>
            <a:lvl5pPr eaLnBrk="0" hangingPunct="0">
              <a:defRPr sz="2400">
                <a:solidFill>
                  <a:schemeClr val="tx1"/>
                </a:solidFill>
                <a:latin typeface="Arial" charset="0"/>
                <a:ea typeface="ＭＳ Ｐゴシック" charset="0"/>
              </a:defRPr>
            </a:lvl5pPr>
            <a:lvl6pPr marL="457200" eaLnBrk="0" fontAlgn="base" hangingPunct="0">
              <a:spcBef>
                <a:spcPct val="0"/>
              </a:spcBef>
              <a:spcAft>
                <a:spcPct val="0"/>
              </a:spcAft>
              <a:defRPr sz="2400">
                <a:solidFill>
                  <a:schemeClr val="tx1"/>
                </a:solidFill>
                <a:latin typeface="Arial" charset="0"/>
                <a:ea typeface="ＭＳ Ｐゴシック" charset="0"/>
              </a:defRPr>
            </a:lvl6pPr>
            <a:lvl7pPr marL="914400" eaLnBrk="0" fontAlgn="base" hangingPunct="0">
              <a:spcBef>
                <a:spcPct val="0"/>
              </a:spcBef>
              <a:spcAft>
                <a:spcPct val="0"/>
              </a:spcAft>
              <a:defRPr sz="2400">
                <a:solidFill>
                  <a:schemeClr val="tx1"/>
                </a:solidFill>
                <a:latin typeface="Arial" charset="0"/>
                <a:ea typeface="ＭＳ Ｐゴシック" charset="0"/>
              </a:defRPr>
            </a:lvl7pPr>
            <a:lvl8pPr marL="1371600" eaLnBrk="0" fontAlgn="base" hangingPunct="0">
              <a:spcBef>
                <a:spcPct val="0"/>
              </a:spcBef>
              <a:spcAft>
                <a:spcPct val="0"/>
              </a:spcAft>
              <a:defRPr sz="2400">
                <a:solidFill>
                  <a:schemeClr val="tx1"/>
                </a:solidFill>
                <a:latin typeface="Arial" charset="0"/>
                <a:ea typeface="ＭＳ Ｐゴシック" charset="0"/>
              </a:defRPr>
            </a:lvl8pPr>
            <a:lvl9pPr marL="1828800" eaLnBrk="0" fontAlgn="base" hangingPunct="0">
              <a:spcBef>
                <a:spcPct val="0"/>
              </a:spcBef>
              <a:spcAft>
                <a:spcPct val="0"/>
              </a:spcAft>
              <a:defRPr sz="2400">
                <a:solidFill>
                  <a:schemeClr val="tx1"/>
                </a:solidFill>
                <a:latin typeface="Arial" charset="0"/>
                <a:ea typeface="ＭＳ Ｐゴシック" charset="0"/>
              </a:defRPr>
            </a:lvl9pPr>
          </a:lstStyle>
          <a:p>
            <a:pPr algn="r" eaLnBrk="1" hangingPunct="1">
              <a:defRPr/>
            </a:pPr>
            <a:r>
              <a:rPr lang="en-US" sz="650" b="1" dirty="0">
                <a:solidFill>
                  <a:srgbClr val="595959"/>
                </a:solidFill>
              </a:rPr>
              <a:t>Page </a:t>
            </a:r>
            <a:fld id="{51F280F6-0781-8443-A9C9-F7D6BFC98A82}" type="slidenum">
              <a:rPr lang="en-US" sz="650" b="1" smtClean="0">
                <a:solidFill>
                  <a:srgbClr val="595959"/>
                </a:solidFill>
              </a:rPr>
              <a:pPr algn="r" eaLnBrk="1" hangingPunct="1">
                <a:defRPr/>
              </a:pPr>
              <a:t>‹#›</a:t>
            </a:fld>
            <a:endParaRPr lang="en-US" sz="650" b="1" dirty="0">
              <a:solidFill>
                <a:srgbClr val="595959"/>
              </a:solidFill>
            </a:endParaRPr>
          </a:p>
        </p:txBody>
      </p:sp>
      <p:sp>
        <p:nvSpPr>
          <p:cNvPr id="8" name="Text Placeholder 8"/>
          <p:cNvSpPr>
            <a:spLocks noGrp="1"/>
          </p:cNvSpPr>
          <p:nvPr>
            <p:ph type="body" sz="quarter" idx="10"/>
          </p:nvPr>
        </p:nvSpPr>
        <p:spPr>
          <a:xfrm>
            <a:off x="591242" y="707595"/>
            <a:ext cx="6936475" cy="111994"/>
          </a:xfrm>
          <a:prstGeom prst="rect">
            <a:avLst/>
          </a:prstGeom>
        </p:spPr>
        <p:txBody>
          <a:bodyPr vert="horz" lIns="0" tIns="0" rIns="0" bIns="0"/>
          <a:lstStyle>
            <a:lvl1pPr algn="r">
              <a:lnSpc>
                <a:spcPts val="1080"/>
              </a:lnSpc>
              <a:spcBef>
                <a:spcPts val="0"/>
              </a:spcBef>
              <a:buNone/>
              <a:defRPr sz="1800" cap="none" baseline="0">
                <a:solidFill>
                  <a:srgbClr val="595959"/>
                </a:solidFill>
                <a:latin typeface="Arial"/>
                <a:cs typeface="Arial"/>
              </a:defRPr>
            </a:lvl1pPr>
          </a:lstStyle>
          <a:p>
            <a:pPr lvl="0"/>
            <a:r>
              <a:rPr lang="en-US"/>
              <a:t>Click to edit Master text styles</a:t>
            </a:r>
          </a:p>
        </p:txBody>
      </p:sp>
      <p:sp>
        <p:nvSpPr>
          <p:cNvPr id="9" name="Text Placeholder 10"/>
          <p:cNvSpPr>
            <a:spLocks noGrp="1"/>
          </p:cNvSpPr>
          <p:nvPr>
            <p:ph type="body" sz="quarter" idx="11"/>
          </p:nvPr>
        </p:nvSpPr>
        <p:spPr>
          <a:xfrm>
            <a:off x="590776" y="931415"/>
            <a:ext cx="6936942" cy="414338"/>
          </a:xfrm>
          <a:prstGeom prst="rect">
            <a:avLst/>
          </a:prstGeom>
        </p:spPr>
        <p:txBody>
          <a:bodyPr vert="horz" lIns="0" tIns="0" rIns="0" bIns="0"/>
          <a:lstStyle>
            <a:lvl1pPr algn="r">
              <a:buNone/>
              <a:defRPr sz="2700" b="1" cap="none">
                <a:solidFill>
                  <a:srgbClr val="418FDE"/>
                </a:solidFill>
                <a:latin typeface="Arial"/>
                <a:cs typeface="Arial"/>
              </a:defRPr>
            </a:lvl1pPr>
          </a:lstStyle>
          <a:p>
            <a:pPr lvl="0"/>
            <a:r>
              <a:rPr lang="en-US"/>
              <a:t>Click to edit Master text styles</a:t>
            </a:r>
          </a:p>
        </p:txBody>
      </p:sp>
      <p:sp>
        <p:nvSpPr>
          <p:cNvPr id="11" name="Text Placeholder 23"/>
          <p:cNvSpPr>
            <a:spLocks noGrp="1"/>
          </p:cNvSpPr>
          <p:nvPr>
            <p:ph type="body" sz="quarter" idx="14"/>
          </p:nvPr>
        </p:nvSpPr>
        <p:spPr>
          <a:xfrm>
            <a:off x="591242" y="2233703"/>
            <a:ext cx="4183156" cy="3892177"/>
          </a:xfrm>
          <a:prstGeom prst="rect">
            <a:avLst/>
          </a:prstGeom>
        </p:spPr>
        <p:txBody>
          <a:bodyPr vert="horz" lIns="0" tIns="0" rIns="0" bIns="0"/>
          <a:lstStyle>
            <a:lvl1pPr marL="0" algn="r">
              <a:lnSpc>
                <a:spcPct val="100000"/>
              </a:lnSpc>
              <a:spcBef>
                <a:spcPts val="0"/>
              </a:spcBef>
              <a:buNone/>
              <a:defRPr sz="1250" b="0" cap="none" baseline="0">
                <a:solidFill>
                  <a:srgbClr val="595959"/>
                </a:solidFill>
                <a:latin typeface="Arial"/>
                <a:cs typeface="Arial"/>
              </a:defRPr>
            </a:lvl1pPr>
            <a:lvl2pPr marL="0">
              <a:lnSpc>
                <a:spcPct val="100000"/>
              </a:lnSpc>
              <a:spcBef>
                <a:spcPts val="0"/>
              </a:spcBef>
              <a:buNone/>
              <a:defRPr sz="1250" b="0" cap="none">
                <a:solidFill>
                  <a:srgbClr val="595959"/>
                </a:solidFill>
                <a:latin typeface="Arial"/>
                <a:cs typeface="Arial"/>
              </a:defRPr>
            </a:lvl2pPr>
          </a:lstStyle>
          <a:p>
            <a:pPr lvl="0"/>
            <a:r>
              <a:rPr lang="en-US"/>
              <a:t>Click to edit Master text styles</a:t>
            </a:r>
          </a:p>
        </p:txBody>
      </p:sp>
      <p:sp>
        <p:nvSpPr>
          <p:cNvPr id="13" name="Text Placeholder 12"/>
          <p:cNvSpPr>
            <a:spLocks noGrp="1"/>
          </p:cNvSpPr>
          <p:nvPr>
            <p:ph type="body" sz="quarter" idx="15"/>
          </p:nvPr>
        </p:nvSpPr>
        <p:spPr>
          <a:xfrm>
            <a:off x="5142443" y="2231743"/>
            <a:ext cx="2387069" cy="3894137"/>
          </a:xfrm>
          <a:prstGeom prst="rect">
            <a:avLst/>
          </a:prstGeom>
        </p:spPr>
        <p:txBody>
          <a:bodyPr vert="horz" lIns="0" tIns="0" rIns="0" bIns="0"/>
          <a:lstStyle>
            <a:lvl1pPr marL="0" indent="0" algn="r">
              <a:lnSpc>
                <a:spcPct val="100000"/>
              </a:lnSpc>
              <a:spcBef>
                <a:spcPts val="0"/>
              </a:spcBef>
              <a:buNone/>
              <a:defRPr sz="1800">
                <a:solidFill>
                  <a:srgbClr val="418FDE"/>
                </a:solidFill>
                <a:latin typeface="Arial"/>
                <a:cs typeface="Arial"/>
              </a:defRPr>
            </a:lvl1pPr>
            <a:lvl2pPr>
              <a:buNone/>
              <a:defRPr/>
            </a:lvl2pPr>
            <a:lvl3pPr>
              <a:buNone/>
              <a:defRPr/>
            </a:lvl3pPr>
            <a:lvl4pPr>
              <a:buNone/>
              <a:defRPr/>
            </a:lvl4pPr>
            <a:lvl5pPr>
              <a:buNone/>
              <a:defRPr/>
            </a:lvl5pPr>
          </a:lstStyle>
          <a:p>
            <a:pPr lvl="0"/>
            <a:r>
              <a:rPr lang="en-US"/>
              <a:t>Click to edit Master text styles</a:t>
            </a:r>
          </a:p>
        </p:txBody>
      </p:sp>
    </p:spTree>
    <p:extLst>
      <p:ext uri="{BB962C8B-B14F-4D97-AF65-F5344CB8AC3E}">
        <p14:creationId xmlns:p14="http://schemas.microsoft.com/office/powerpoint/2010/main" val="3878508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5_Title Slide">
    <p:spTree>
      <p:nvGrpSpPr>
        <p:cNvPr id="1" name=""/>
        <p:cNvGrpSpPr/>
        <p:nvPr/>
      </p:nvGrpSpPr>
      <p:grpSpPr>
        <a:xfrm>
          <a:off x="0" y="0"/>
          <a:ext cx="0" cy="0"/>
          <a:chOff x="0" y="0"/>
          <a:chExt cx="0" cy="0"/>
        </a:xfrm>
      </p:grpSpPr>
      <p:sp>
        <p:nvSpPr>
          <p:cNvPr id="6" name="Rectangle 5"/>
          <p:cNvSpPr/>
          <p:nvPr/>
        </p:nvSpPr>
        <p:spPr>
          <a:xfrm>
            <a:off x="0" y="1695450"/>
            <a:ext cx="7529513" cy="36513"/>
          </a:xfrm>
          <a:prstGeom prst="rect">
            <a:avLst/>
          </a:prstGeom>
          <a:solidFill>
            <a:srgbClr val="418FDE"/>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sz="1800" dirty="0">
              <a:latin typeface="Arial"/>
            </a:endParaRPr>
          </a:p>
        </p:txBody>
      </p:sp>
      <p:sp>
        <p:nvSpPr>
          <p:cNvPr id="7" name="TextBox 6"/>
          <p:cNvSpPr txBox="1"/>
          <p:nvPr/>
        </p:nvSpPr>
        <p:spPr>
          <a:xfrm>
            <a:off x="6897688" y="6418263"/>
            <a:ext cx="631825" cy="100012"/>
          </a:xfrm>
          <a:prstGeom prst="rect">
            <a:avLst/>
          </a:prstGeom>
          <a:noFill/>
        </p:spPr>
        <p:txBody>
          <a:bodyPr lIns="0" tIns="0" rIns="0" bIns="0">
            <a:spAutoFit/>
          </a:bodyPr>
          <a:lstStyle>
            <a:lvl1pPr eaLnBrk="0" hangingPunct="0">
              <a:defRPr sz="2400">
                <a:solidFill>
                  <a:schemeClr val="tx1"/>
                </a:solidFill>
                <a:latin typeface="Arial" charset="0"/>
                <a:ea typeface="ＭＳ Ｐゴシック" charset="0"/>
                <a:cs typeface="ＭＳ Ｐゴシック" charset="0"/>
              </a:defRPr>
            </a:lvl1pPr>
            <a:lvl2pPr marL="37931725" indent="-37474525" eaLnBrk="0" hangingPunct="0">
              <a:defRPr sz="2400">
                <a:solidFill>
                  <a:schemeClr val="tx1"/>
                </a:solidFill>
                <a:latin typeface="Arial" charset="0"/>
                <a:ea typeface="ＭＳ Ｐゴシック" charset="0"/>
              </a:defRPr>
            </a:lvl2pPr>
            <a:lvl3pPr eaLnBrk="0" hangingPunct="0">
              <a:defRPr sz="2400">
                <a:solidFill>
                  <a:schemeClr val="tx1"/>
                </a:solidFill>
                <a:latin typeface="Arial" charset="0"/>
                <a:ea typeface="ＭＳ Ｐゴシック" charset="0"/>
              </a:defRPr>
            </a:lvl3pPr>
            <a:lvl4pPr eaLnBrk="0" hangingPunct="0">
              <a:defRPr sz="2400">
                <a:solidFill>
                  <a:schemeClr val="tx1"/>
                </a:solidFill>
                <a:latin typeface="Arial" charset="0"/>
                <a:ea typeface="ＭＳ Ｐゴシック" charset="0"/>
              </a:defRPr>
            </a:lvl4pPr>
            <a:lvl5pPr eaLnBrk="0" hangingPunct="0">
              <a:defRPr sz="2400">
                <a:solidFill>
                  <a:schemeClr val="tx1"/>
                </a:solidFill>
                <a:latin typeface="Arial" charset="0"/>
                <a:ea typeface="ＭＳ Ｐゴシック" charset="0"/>
              </a:defRPr>
            </a:lvl5pPr>
            <a:lvl6pPr marL="457200" eaLnBrk="0" fontAlgn="base" hangingPunct="0">
              <a:spcBef>
                <a:spcPct val="0"/>
              </a:spcBef>
              <a:spcAft>
                <a:spcPct val="0"/>
              </a:spcAft>
              <a:defRPr sz="2400">
                <a:solidFill>
                  <a:schemeClr val="tx1"/>
                </a:solidFill>
                <a:latin typeface="Arial" charset="0"/>
                <a:ea typeface="ＭＳ Ｐゴシック" charset="0"/>
              </a:defRPr>
            </a:lvl6pPr>
            <a:lvl7pPr marL="914400" eaLnBrk="0" fontAlgn="base" hangingPunct="0">
              <a:spcBef>
                <a:spcPct val="0"/>
              </a:spcBef>
              <a:spcAft>
                <a:spcPct val="0"/>
              </a:spcAft>
              <a:defRPr sz="2400">
                <a:solidFill>
                  <a:schemeClr val="tx1"/>
                </a:solidFill>
                <a:latin typeface="Arial" charset="0"/>
                <a:ea typeface="ＭＳ Ｐゴシック" charset="0"/>
              </a:defRPr>
            </a:lvl7pPr>
            <a:lvl8pPr marL="1371600" eaLnBrk="0" fontAlgn="base" hangingPunct="0">
              <a:spcBef>
                <a:spcPct val="0"/>
              </a:spcBef>
              <a:spcAft>
                <a:spcPct val="0"/>
              </a:spcAft>
              <a:defRPr sz="2400">
                <a:solidFill>
                  <a:schemeClr val="tx1"/>
                </a:solidFill>
                <a:latin typeface="Arial" charset="0"/>
                <a:ea typeface="ＭＳ Ｐゴシック" charset="0"/>
              </a:defRPr>
            </a:lvl8pPr>
            <a:lvl9pPr marL="1828800" eaLnBrk="0" fontAlgn="base" hangingPunct="0">
              <a:spcBef>
                <a:spcPct val="0"/>
              </a:spcBef>
              <a:spcAft>
                <a:spcPct val="0"/>
              </a:spcAft>
              <a:defRPr sz="2400">
                <a:solidFill>
                  <a:schemeClr val="tx1"/>
                </a:solidFill>
                <a:latin typeface="Arial" charset="0"/>
                <a:ea typeface="ＭＳ Ｐゴシック" charset="0"/>
              </a:defRPr>
            </a:lvl9pPr>
          </a:lstStyle>
          <a:p>
            <a:pPr algn="r" eaLnBrk="1" hangingPunct="1">
              <a:defRPr/>
            </a:pPr>
            <a:r>
              <a:rPr lang="en-US" sz="650" b="1" dirty="0">
                <a:solidFill>
                  <a:srgbClr val="595959"/>
                </a:solidFill>
              </a:rPr>
              <a:t>Page </a:t>
            </a:r>
            <a:fld id="{808BA6E9-F35A-244B-A00A-266AB748016E}" type="slidenum">
              <a:rPr lang="en-US" sz="650" b="1" smtClean="0">
                <a:solidFill>
                  <a:srgbClr val="595959"/>
                </a:solidFill>
              </a:rPr>
              <a:pPr algn="r" eaLnBrk="1" hangingPunct="1">
                <a:defRPr/>
              </a:pPr>
              <a:t>‹#›</a:t>
            </a:fld>
            <a:endParaRPr lang="en-US" sz="650" b="1" dirty="0">
              <a:solidFill>
                <a:srgbClr val="595959"/>
              </a:solidFill>
            </a:endParaRPr>
          </a:p>
        </p:txBody>
      </p:sp>
      <p:sp>
        <p:nvSpPr>
          <p:cNvPr id="8" name="Text Placeholder 8"/>
          <p:cNvSpPr>
            <a:spLocks noGrp="1"/>
          </p:cNvSpPr>
          <p:nvPr>
            <p:ph type="body" sz="quarter" idx="10"/>
          </p:nvPr>
        </p:nvSpPr>
        <p:spPr>
          <a:xfrm>
            <a:off x="591242" y="760880"/>
            <a:ext cx="6936476" cy="120875"/>
          </a:xfrm>
          <a:prstGeom prst="rect">
            <a:avLst/>
          </a:prstGeom>
        </p:spPr>
        <p:txBody>
          <a:bodyPr vert="horz" lIns="0" tIns="0" rIns="0" bIns="0"/>
          <a:lstStyle>
            <a:lvl1pPr algn="r">
              <a:lnSpc>
                <a:spcPts val="1080"/>
              </a:lnSpc>
              <a:spcBef>
                <a:spcPts val="0"/>
              </a:spcBef>
              <a:buNone/>
              <a:defRPr sz="1800" cap="none" baseline="0">
                <a:solidFill>
                  <a:srgbClr val="595959"/>
                </a:solidFill>
                <a:latin typeface="Arial"/>
                <a:cs typeface="Arial"/>
              </a:defRPr>
            </a:lvl1pPr>
          </a:lstStyle>
          <a:p>
            <a:pPr lvl="0"/>
            <a:r>
              <a:rPr lang="en-US"/>
              <a:t>Click to edit Master text styles</a:t>
            </a:r>
          </a:p>
        </p:txBody>
      </p:sp>
      <p:sp>
        <p:nvSpPr>
          <p:cNvPr id="9" name="Text Placeholder 10"/>
          <p:cNvSpPr>
            <a:spLocks noGrp="1"/>
          </p:cNvSpPr>
          <p:nvPr>
            <p:ph type="body" sz="quarter" idx="11"/>
          </p:nvPr>
        </p:nvSpPr>
        <p:spPr>
          <a:xfrm>
            <a:off x="590776" y="931415"/>
            <a:ext cx="6936942" cy="414338"/>
          </a:xfrm>
          <a:prstGeom prst="rect">
            <a:avLst/>
          </a:prstGeom>
        </p:spPr>
        <p:txBody>
          <a:bodyPr vert="horz" lIns="0" tIns="0" rIns="0" bIns="0"/>
          <a:lstStyle>
            <a:lvl1pPr algn="r">
              <a:buNone/>
              <a:defRPr sz="2700" b="1" cap="none">
                <a:solidFill>
                  <a:srgbClr val="418FDE"/>
                </a:solidFill>
                <a:latin typeface="Arial"/>
                <a:cs typeface="Arial"/>
              </a:defRPr>
            </a:lvl1pPr>
          </a:lstStyle>
          <a:p>
            <a:pPr lvl="0"/>
            <a:r>
              <a:rPr lang="en-US"/>
              <a:t>Click to edit Master text styles</a:t>
            </a:r>
          </a:p>
        </p:txBody>
      </p:sp>
      <p:sp>
        <p:nvSpPr>
          <p:cNvPr id="11" name="Text Placeholder 23"/>
          <p:cNvSpPr>
            <a:spLocks noGrp="1"/>
          </p:cNvSpPr>
          <p:nvPr>
            <p:ph type="body" sz="quarter" idx="14"/>
          </p:nvPr>
        </p:nvSpPr>
        <p:spPr>
          <a:xfrm>
            <a:off x="591242" y="2233703"/>
            <a:ext cx="4183156" cy="3892177"/>
          </a:xfrm>
          <a:prstGeom prst="rect">
            <a:avLst/>
          </a:prstGeom>
        </p:spPr>
        <p:txBody>
          <a:bodyPr vert="horz" lIns="0" tIns="0" rIns="0" bIns="0"/>
          <a:lstStyle>
            <a:lvl1pPr marL="0" algn="r">
              <a:lnSpc>
                <a:spcPct val="100000"/>
              </a:lnSpc>
              <a:spcBef>
                <a:spcPts val="0"/>
              </a:spcBef>
              <a:buNone/>
              <a:defRPr sz="1200" b="1" i="0" cap="all" baseline="0">
                <a:solidFill>
                  <a:srgbClr val="418FDE"/>
                </a:solidFill>
                <a:latin typeface="Arial"/>
                <a:cs typeface="Arial"/>
              </a:defRPr>
            </a:lvl1pPr>
            <a:lvl2pPr marL="0" algn="r">
              <a:lnSpc>
                <a:spcPct val="100000"/>
              </a:lnSpc>
              <a:spcBef>
                <a:spcPts val="0"/>
              </a:spcBef>
              <a:buNone/>
              <a:defRPr sz="1200" b="0" cap="none">
                <a:solidFill>
                  <a:srgbClr val="595959"/>
                </a:solidFill>
                <a:latin typeface="Arial"/>
                <a:cs typeface="Arial"/>
              </a:defRPr>
            </a:lvl2pPr>
          </a:lstStyle>
          <a:p>
            <a:pPr lvl="0"/>
            <a:r>
              <a:rPr lang="en-US"/>
              <a:t>Click to edit Master text styles</a:t>
            </a:r>
          </a:p>
          <a:p>
            <a:pPr lvl="1"/>
            <a:r>
              <a:rPr lang="en-US"/>
              <a:t>Second level</a:t>
            </a:r>
          </a:p>
        </p:txBody>
      </p:sp>
      <p:sp>
        <p:nvSpPr>
          <p:cNvPr id="13" name="Text Placeholder 12"/>
          <p:cNvSpPr>
            <a:spLocks noGrp="1"/>
          </p:cNvSpPr>
          <p:nvPr>
            <p:ph type="body" sz="quarter" idx="15"/>
          </p:nvPr>
        </p:nvSpPr>
        <p:spPr>
          <a:xfrm>
            <a:off x="5140649" y="2231743"/>
            <a:ext cx="2387069" cy="3894137"/>
          </a:xfrm>
          <a:prstGeom prst="rect">
            <a:avLst/>
          </a:prstGeom>
        </p:spPr>
        <p:txBody>
          <a:bodyPr vert="horz" lIns="0" tIns="0" rIns="0" bIns="0"/>
          <a:lstStyle>
            <a:lvl1pPr marL="0" indent="0" algn="r">
              <a:lnSpc>
                <a:spcPct val="100000"/>
              </a:lnSpc>
              <a:spcBef>
                <a:spcPts val="0"/>
              </a:spcBef>
              <a:buNone/>
              <a:defRPr sz="1800">
                <a:solidFill>
                  <a:srgbClr val="595959"/>
                </a:solidFill>
                <a:latin typeface="Arial"/>
                <a:cs typeface="Arial"/>
              </a:defRPr>
            </a:lvl1pPr>
            <a:lvl2pPr>
              <a:buNone/>
              <a:defRPr/>
            </a:lvl2pPr>
            <a:lvl3pPr>
              <a:buNone/>
              <a:defRPr/>
            </a:lvl3pPr>
            <a:lvl4pPr>
              <a:buNone/>
              <a:defRPr/>
            </a:lvl4pPr>
            <a:lvl5pPr>
              <a:buNone/>
              <a:defRPr/>
            </a:lvl5pPr>
          </a:lstStyle>
          <a:p>
            <a:pPr lvl="0"/>
            <a:r>
              <a:rPr lang="en-US"/>
              <a:t>Click to edit Master text styles</a:t>
            </a:r>
          </a:p>
        </p:txBody>
      </p:sp>
    </p:spTree>
    <p:extLst>
      <p:ext uri="{BB962C8B-B14F-4D97-AF65-F5344CB8AC3E}">
        <p14:creationId xmlns:p14="http://schemas.microsoft.com/office/powerpoint/2010/main" val="16833794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4_Title Slide">
    <p:spTree>
      <p:nvGrpSpPr>
        <p:cNvPr id="1" name=""/>
        <p:cNvGrpSpPr/>
        <p:nvPr/>
      </p:nvGrpSpPr>
      <p:grpSpPr>
        <a:xfrm>
          <a:off x="0" y="0"/>
          <a:ext cx="0" cy="0"/>
          <a:chOff x="0" y="0"/>
          <a:chExt cx="0" cy="0"/>
        </a:xfrm>
      </p:grpSpPr>
      <p:sp>
        <p:nvSpPr>
          <p:cNvPr id="6" name="Rectangle 5"/>
          <p:cNvSpPr/>
          <p:nvPr/>
        </p:nvSpPr>
        <p:spPr>
          <a:xfrm>
            <a:off x="0" y="1695450"/>
            <a:ext cx="7529513" cy="36513"/>
          </a:xfrm>
          <a:prstGeom prst="rect">
            <a:avLst/>
          </a:prstGeom>
          <a:solidFill>
            <a:srgbClr val="418FDE"/>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sz="1800" dirty="0">
              <a:latin typeface="Arial"/>
            </a:endParaRPr>
          </a:p>
        </p:txBody>
      </p:sp>
      <p:sp>
        <p:nvSpPr>
          <p:cNvPr id="7" name="TextBox 6"/>
          <p:cNvSpPr txBox="1"/>
          <p:nvPr/>
        </p:nvSpPr>
        <p:spPr>
          <a:xfrm>
            <a:off x="6897688" y="6418263"/>
            <a:ext cx="631825" cy="100012"/>
          </a:xfrm>
          <a:prstGeom prst="rect">
            <a:avLst/>
          </a:prstGeom>
          <a:noFill/>
        </p:spPr>
        <p:txBody>
          <a:bodyPr lIns="0" tIns="0" rIns="0" bIns="0">
            <a:spAutoFit/>
          </a:bodyPr>
          <a:lstStyle>
            <a:lvl1pPr eaLnBrk="0" hangingPunct="0">
              <a:defRPr sz="2400">
                <a:solidFill>
                  <a:schemeClr val="tx1"/>
                </a:solidFill>
                <a:latin typeface="Arial" charset="0"/>
                <a:ea typeface="ＭＳ Ｐゴシック" charset="0"/>
                <a:cs typeface="ＭＳ Ｐゴシック" charset="0"/>
              </a:defRPr>
            </a:lvl1pPr>
            <a:lvl2pPr marL="37931725" indent="-37474525" eaLnBrk="0" hangingPunct="0">
              <a:defRPr sz="2400">
                <a:solidFill>
                  <a:schemeClr val="tx1"/>
                </a:solidFill>
                <a:latin typeface="Arial" charset="0"/>
                <a:ea typeface="ＭＳ Ｐゴシック" charset="0"/>
              </a:defRPr>
            </a:lvl2pPr>
            <a:lvl3pPr eaLnBrk="0" hangingPunct="0">
              <a:defRPr sz="2400">
                <a:solidFill>
                  <a:schemeClr val="tx1"/>
                </a:solidFill>
                <a:latin typeface="Arial" charset="0"/>
                <a:ea typeface="ＭＳ Ｐゴシック" charset="0"/>
              </a:defRPr>
            </a:lvl3pPr>
            <a:lvl4pPr eaLnBrk="0" hangingPunct="0">
              <a:defRPr sz="2400">
                <a:solidFill>
                  <a:schemeClr val="tx1"/>
                </a:solidFill>
                <a:latin typeface="Arial" charset="0"/>
                <a:ea typeface="ＭＳ Ｐゴシック" charset="0"/>
              </a:defRPr>
            </a:lvl4pPr>
            <a:lvl5pPr eaLnBrk="0" hangingPunct="0">
              <a:defRPr sz="2400">
                <a:solidFill>
                  <a:schemeClr val="tx1"/>
                </a:solidFill>
                <a:latin typeface="Arial" charset="0"/>
                <a:ea typeface="ＭＳ Ｐゴシック" charset="0"/>
              </a:defRPr>
            </a:lvl5pPr>
            <a:lvl6pPr marL="457200" eaLnBrk="0" fontAlgn="base" hangingPunct="0">
              <a:spcBef>
                <a:spcPct val="0"/>
              </a:spcBef>
              <a:spcAft>
                <a:spcPct val="0"/>
              </a:spcAft>
              <a:defRPr sz="2400">
                <a:solidFill>
                  <a:schemeClr val="tx1"/>
                </a:solidFill>
                <a:latin typeface="Arial" charset="0"/>
                <a:ea typeface="ＭＳ Ｐゴシック" charset="0"/>
              </a:defRPr>
            </a:lvl6pPr>
            <a:lvl7pPr marL="914400" eaLnBrk="0" fontAlgn="base" hangingPunct="0">
              <a:spcBef>
                <a:spcPct val="0"/>
              </a:spcBef>
              <a:spcAft>
                <a:spcPct val="0"/>
              </a:spcAft>
              <a:defRPr sz="2400">
                <a:solidFill>
                  <a:schemeClr val="tx1"/>
                </a:solidFill>
                <a:latin typeface="Arial" charset="0"/>
                <a:ea typeface="ＭＳ Ｐゴシック" charset="0"/>
              </a:defRPr>
            </a:lvl7pPr>
            <a:lvl8pPr marL="1371600" eaLnBrk="0" fontAlgn="base" hangingPunct="0">
              <a:spcBef>
                <a:spcPct val="0"/>
              </a:spcBef>
              <a:spcAft>
                <a:spcPct val="0"/>
              </a:spcAft>
              <a:defRPr sz="2400">
                <a:solidFill>
                  <a:schemeClr val="tx1"/>
                </a:solidFill>
                <a:latin typeface="Arial" charset="0"/>
                <a:ea typeface="ＭＳ Ｐゴシック" charset="0"/>
              </a:defRPr>
            </a:lvl8pPr>
            <a:lvl9pPr marL="1828800" eaLnBrk="0" fontAlgn="base" hangingPunct="0">
              <a:spcBef>
                <a:spcPct val="0"/>
              </a:spcBef>
              <a:spcAft>
                <a:spcPct val="0"/>
              </a:spcAft>
              <a:defRPr sz="2400">
                <a:solidFill>
                  <a:schemeClr val="tx1"/>
                </a:solidFill>
                <a:latin typeface="Arial" charset="0"/>
                <a:ea typeface="ＭＳ Ｐゴシック" charset="0"/>
              </a:defRPr>
            </a:lvl9pPr>
          </a:lstStyle>
          <a:p>
            <a:pPr algn="r" eaLnBrk="1" hangingPunct="1">
              <a:defRPr/>
            </a:pPr>
            <a:r>
              <a:rPr lang="en-US" sz="650" b="1" dirty="0">
                <a:solidFill>
                  <a:srgbClr val="595959"/>
                </a:solidFill>
              </a:rPr>
              <a:t>Page </a:t>
            </a:r>
            <a:fld id="{C2A59A6E-F30E-BF46-913C-1FFE2BEE6721}" type="slidenum">
              <a:rPr lang="en-US" sz="650" b="1" smtClean="0">
                <a:solidFill>
                  <a:srgbClr val="595959"/>
                </a:solidFill>
              </a:rPr>
              <a:pPr algn="r" eaLnBrk="1" hangingPunct="1">
                <a:defRPr/>
              </a:pPr>
              <a:t>‹#›</a:t>
            </a:fld>
            <a:endParaRPr lang="en-US" sz="650" b="1" dirty="0">
              <a:solidFill>
                <a:srgbClr val="595959"/>
              </a:solidFill>
            </a:endParaRPr>
          </a:p>
        </p:txBody>
      </p:sp>
      <p:sp>
        <p:nvSpPr>
          <p:cNvPr id="8" name="Text Placeholder 8"/>
          <p:cNvSpPr>
            <a:spLocks noGrp="1"/>
          </p:cNvSpPr>
          <p:nvPr>
            <p:ph type="body" sz="quarter" idx="10"/>
          </p:nvPr>
        </p:nvSpPr>
        <p:spPr>
          <a:xfrm>
            <a:off x="591243" y="760880"/>
            <a:ext cx="6936476" cy="120875"/>
          </a:xfrm>
          <a:prstGeom prst="rect">
            <a:avLst/>
          </a:prstGeom>
        </p:spPr>
        <p:txBody>
          <a:bodyPr vert="horz" lIns="0" tIns="0" rIns="0" bIns="0"/>
          <a:lstStyle>
            <a:lvl1pPr algn="r">
              <a:lnSpc>
                <a:spcPts val="1080"/>
              </a:lnSpc>
              <a:spcBef>
                <a:spcPts val="0"/>
              </a:spcBef>
              <a:buNone/>
              <a:defRPr sz="1800" cap="none" baseline="0">
                <a:solidFill>
                  <a:srgbClr val="595959"/>
                </a:solidFill>
                <a:latin typeface="Arial"/>
                <a:cs typeface="Arial"/>
              </a:defRPr>
            </a:lvl1pPr>
          </a:lstStyle>
          <a:p>
            <a:pPr lvl="0"/>
            <a:r>
              <a:rPr lang="en-US"/>
              <a:t>Click to edit Master text styles</a:t>
            </a:r>
          </a:p>
        </p:txBody>
      </p:sp>
      <p:sp>
        <p:nvSpPr>
          <p:cNvPr id="9" name="Text Placeholder 10"/>
          <p:cNvSpPr>
            <a:spLocks noGrp="1"/>
          </p:cNvSpPr>
          <p:nvPr>
            <p:ph type="body" sz="quarter" idx="11"/>
          </p:nvPr>
        </p:nvSpPr>
        <p:spPr>
          <a:xfrm>
            <a:off x="590777" y="931415"/>
            <a:ext cx="6936942" cy="414338"/>
          </a:xfrm>
          <a:prstGeom prst="rect">
            <a:avLst/>
          </a:prstGeom>
        </p:spPr>
        <p:txBody>
          <a:bodyPr vert="horz" lIns="0" tIns="0" rIns="0" bIns="0"/>
          <a:lstStyle>
            <a:lvl1pPr algn="r">
              <a:buNone/>
              <a:defRPr sz="2700" b="1" cap="none">
                <a:solidFill>
                  <a:srgbClr val="418FDE"/>
                </a:solidFill>
                <a:latin typeface="Arial"/>
                <a:cs typeface="Arial"/>
              </a:defRPr>
            </a:lvl1pPr>
          </a:lstStyle>
          <a:p>
            <a:pPr lvl="0"/>
            <a:r>
              <a:rPr lang="en-US"/>
              <a:t>Click to edit Master text styles</a:t>
            </a:r>
          </a:p>
        </p:txBody>
      </p:sp>
      <p:sp>
        <p:nvSpPr>
          <p:cNvPr id="13" name="Text Placeholder 23"/>
          <p:cNvSpPr>
            <a:spLocks noGrp="1"/>
          </p:cNvSpPr>
          <p:nvPr>
            <p:ph type="body" sz="quarter" idx="15"/>
          </p:nvPr>
        </p:nvSpPr>
        <p:spPr>
          <a:xfrm>
            <a:off x="4311651" y="2233703"/>
            <a:ext cx="3218995" cy="3892177"/>
          </a:xfrm>
          <a:prstGeom prst="rect">
            <a:avLst/>
          </a:prstGeom>
        </p:spPr>
        <p:txBody>
          <a:bodyPr vert="horz" lIns="0" tIns="0" rIns="0" bIns="0"/>
          <a:lstStyle>
            <a:lvl1pPr marL="0" algn="r">
              <a:lnSpc>
                <a:spcPct val="100000"/>
              </a:lnSpc>
              <a:spcBef>
                <a:spcPts val="0"/>
              </a:spcBef>
              <a:buNone/>
              <a:defRPr sz="1200" b="1" i="0" cap="all" baseline="0">
                <a:solidFill>
                  <a:srgbClr val="418FDE"/>
                </a:solidFill>
                <a:latin typeface="Arial"/>
                <a:cs typeface="Arial"/>
              </a:defRPr>
            </a:lvl1pPr>
            <a:lvl2pPr marL="0" algn="r">
              <a:lnSpc>
                <a:spcPct val="100000"/>
              </a:lnSpc>
              <a:spcBef>
                <a:spcPts val="0"/>
              </a:spcBef>
              <a:buNone/>
              <a:defRPr sz="1200" b="0" cap="none">
                <a:solidFill>
                  <a:srgbClr val="595959"/>
                </a:solidFill>
                <a:latin typeface="Arial"/>
                <a:cs typeface="Arial"/>
              </a:defRPr>
            </a:lvl2pPr>
          </a:lstStyle>
          <a:p>
            <a:pPr lvl="0"/>
            <a:r>
              <a:rPr lang="en-US"/>
              <a:t>Click to edit Master text styles</a:t>
            </a:r>
          </a:p>
          <a:p>
            <a:pPr lvl="1"/>
            <a:r>
              <a:rPr lang="en-US"/>
              <a:t>Second level</a:t>
            </a:r>
          </a:p>
        </p:txBody>
      </p:sp>
      <p:sp>
        <p:nvSpPr>
          <p:cNvPr id="12" name="Text Placeholder 23"/>
          <p:cNvSpPr>
            <a:spLocks noGrp="1"/>
          </p:cNvSpPr>
          <p:nvPr>
            <p:ph type="body" sz="quarter" idx="16"/>
          </p:nvPr>
        </p:nvSpPr>
        <p:spPr>
          <a:xfrm>
            <a:off x="592139" y="2233703"/>
            <a:ext cx="3536949" cy="3892177"/>
          </a:xfrm>
          <a:prstGeom prst="rect">
            <a:avLst/>
          </a:prstGeom>
        </p:spPr>
        <p:txBody>
          <a:bodyPr vert="horz" lIns="0" tIns="0" rIns="0" bIns="0"/>
          <a:lstStyle>
            <a:lvl1pPr marL="0" algn="r">
              <a:lnSpc>
                <a:spcPct val="100000"/>
              </a:lnSpc>
              <a:spcBef>
                <a:spcPts val="0"/>
              </a:spcBef>
              <a:buNone/>
              <a:defRPr sz="1200" b="1" i="0" cap="all" baseline="0">
                <a:solidFill>
                  <a:srgbClr val="418FDE"/>
                </a:solidFill>
                <a:latin typeface="Arial"/>
                <a:cs typeface="Arial"/>
              </a:defRPr>
            </a:lvl1pPr>
            <a:lvl2pPr marL="0" algn="r">
              <a:lnSpc>
                <a:spcPct val="100000"/>
              </a:lnSpc>
              <a:spcBef>
                <a:spcPts val="0"/>
              </a:spcBef>
              <a:buNone/>
              <a:defRPr sz="1200" b="0" cap="none">
                <a:solidFill>
                  <a:srgbClr val="595959"/>
                </a:solidFill>
                <a:latin typeface="Arial"/>
                <a:cs typeface="Arial"/>
              </a:defRPr>
            </a:lvl2pPr>
          </a:lstStyle>
          <a:p>
            <a:pPr lvl="0"/>
            <a:r>
              <a:rPr lang="en-US"/>
              <a:t>Click to edit Master text styles</a:t>
            </a:r>
          </a:p>
          <a:p>
            <a:pPr lvl="1"/>
            <a:r>
              <a:rPr lang="en-US"/>
              <a:t>Second level</a:t>
            </a:r>
          </a:p>
        </p:txBody>
      </p:sp>
    </p:spTree>
    <p:extLst>
      <p:ext uri="{BB962C8B-B14F-4D97-AF65-F5344CB8AC3E}">
        <p14:creationId xmlns:p14="http://schemas.microsoft.com/office/powerpoint/2010/main" val="19098925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6_Title Slide">
    <p:spTree>
      <p:nvGrpSpPr>
        <p:cNvPr id="1" name=""/>
        <p:cNvGrpSpPr/>
        <p:nvPr/>
      </p:nvGrpSpPr>
      <p:grpSpPr>
        <a:xfrm>
          <a:off x="0" y="0"/>
          <a:ext cx="0" cy="0"/>
          <a:chOff x="0" y="0"/>
          <a:chExt cx="0" cy="0"/>
        </a:xfrm>
      </p:grpSpPr>
      <p:sp>
        <p:nvSpPr>
          <p:cNvPr id="6" name="Rectangle 5"/>
          <p:cNvSpPr/>
          <p:nvPr/>
        </p:nvSpPr>
        <p:spPr>
          <a:xfrm>
            <a:off x="0" y="1695450"/>
            <a:ext cx="7529513" cy="36513"/>
          </a:xfrm>
          <a:prstGeom prst="rect">
            <a:avLst/>
          </a:prstGeom>
          <a:solidFill>
            <a:srgbClr val="418FDE"/>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sz="1800" dirty="0">
              <a:latin typeface="Arial"/>
            </a:endParaRPr>
          </a:p>
        </p:txBody>
      </p:sp>
      <p:sp>
        <p:nvSpPr>
          <p:cNvPr id="7" name="TextBox 6"/>
          <p:cNvSpPr txBox="1"/>
          <p:nvPr/>
        </p:nvSpPr>
        <p:spPr>
          <a:xfrm>
            <a:off x="6897688" y="6418263"/>
            <a:ext cx="631825" cy="100012"/>
          </a:xfrm>
          <a:prstGeom prst="rect">
            <a:avLst/>
          </a:prstGeom>
          <a:noFill/>
        </p:spPr>
        <p:txBody>
          <a:bodyPr lIns="0" tIns="0" rIns="0" bIns="0">
            <a:spAutoFit/>
          </a:bodyPr>
          <a:lstStyle>
            <a:lvl1pPr eaLnBrk="0" hangingPunct="0">
              <a:defRPr sz="2400">
                <a:solidFill>
                  <a:schemeClr val="tx1"/>
                </a:solidFill>
                <a:latin typeface="Arial" charset="0"/>
                <a:ea typeface="ＭＳ Ｐゴシック" charset="0"/>
                <a:cs typeface="ＭＳ Ｐゴシック" charset="0"/>
              </a:defRPr>
            </a:lvl1pPr>
            <a:lvl2pPr marL="37931725" indent="-37474525" eaLnBrk="0" hangingPunct="0">
              <a:defRPr sz="2400">
                <a:solidFill>
                  <a:schemeClr val="tx1"/>
                </a:solidFill>
                <a:latin typeface="Arial" charset="0"/>
                <a:ea typeface="ＭＳ Ｐゴシック" charset="0"/>
              </a:defRPr>
            </a:lvl2pPr>
            <a:lvl3pPr eaLnBrk="0" hangingPunct="0">
              <a:defRPr sz="2400">
                <a:solidFill>
                  <a:schemeClr val="tx1"/>
                </a:solidFill>
                <a:latin typeface="Arial" charset="0"/>
                <a:ea typeface="ＭＳ Ｐゴシック" charset="0"/>
              </a:defRPr>
            </a:lvl3pPr>
            <a:lvl4pPr eaLnBrk="0" hangingPunct="0">
              <a:defRPr sz="2400">
                <a:solidFill>
                  <a:schemeClr val="tx1"/>
                </a:solidFill>
                <a:latin typeface="Arial" charset="0"/>
                <a:ea typeface="ＭＳ Ｐゴシック" charset="0"/>
              </a:defRPr>
            </a:lvl4pPr>
            <a:lvl5pPr eaLnBrk="0" hangingPunct="0">
              <a:defRPr sz="2400">
                <a:solidFill>
                  <a:schemeClr val="tx1"/>
                </a:solidFill>
                <a:latin typeface="Arial" charset="0"/>
                <a:ea typeface="ＭＳ Ｐゴシック" charset="0"/>
              </a:defRPr>
            </a:lvl5pPr>
            <a:lvl6pPr marL="457200" eaLnBrk="0" fontAlgn="base" hangingPunct="0">
              <a:spcBef>
                <a:spcPct val="0"/>
              </a:spcBef>
              <a:spcAft>
                <a:spcPct val="0"/>
              </a:spcAft>
              <a:defRPr sz="2400">
                <a:solidFill>
                  <a:schemeClr val="tx1"/>
                </a:solidFill>
                <a:latin typeface="Arial" charset="0"/>
                <a:ea typeface="ＭＳ Ｐゴシック" charset="0"/>
              </a:defRPr>
            </a:lvl6pPr>
            <a:lvl7pPr marL="914400" eaLnBrk="0" fontAlgn="base" hangingPunct="0">
              <a:spcBef>
                <a:spcPct val="0"/>
              </a:spcBef>
              <a:spcAft>
                <a:spcPct val="0"/>
              </a:spcAft>
              <a:defRPr sz="2400">
                <a:solidFill>
                  <a:schemeClr val="tx1"/>
                </a:solidFill>
                <a:latin typeface="Arial" charset="0"/>
                <a:ea typeface="ＭＳ Ｐゴシック" charset="0"/>
              </a:defRPr>
            </a:lvl7pPr>
            <a:lvl8pPr marL="1371600" eaLnBrk="0" fontAlgn="base" hangingPunct="0">
              <a:spcBef>
                <a:spcPct val="0"/>
              </a:spcBef>
              <a:spcAft>
                <a:spcPct val="0"/>
              </a:spcAft>
              <a:defRPr sz="2400">
                <a:solidFill>
                  <a:schemeClr val="tx1"/>
                </a:solidFill>
                <a:latin typeface="Arial" charset="0"/>
                <a:ea typeface="ＭＳ Ｐゴシック" charset="0"/>
              </a:defRPr>
            </a:lvl8pPr>
            <a:lvl9pPr marL="1828800" eaLnBrk="0" fontAlgn="base" hangingPunct="0">
              <a:spcBef>
                <a:spcPct val="0"/>
              </a:spcBef>
              <a:spcAft>
                <a:spcPct val="0"/>
              </a:spcAft>
              <a:defRPr sz="2400">
                <a:solidFill>
                  <a:schemeClr val="tx1"/>
                </a:solidFill>
                <a:latin typeface="Arial" charset="0"/>
                <a:ea typeface="ＭＳ Ｐゴシック" charset="0"/>
              </a:defRPr>
            </a:lvl9pPr>
          </a:lstStyle>
          <a:p>
            <a:pPr algn="r" eaLnBrk="1" hangingPunct="1">
              <a:defRPr/>
            </a:pPr>
            <a:r>
              <a:rPr lang="en-US" sz="650" b="1" dirty="0">
                <a:solidFill>
                  <a:srgbClr val="595959"/>
                </a:solidFill>
              </a:rPr>
              <a:t>Page </a:t>
            </a:r>
            <a:fld id="{51DFFF25-32D7-124D-9C51-FE75EA9C7DBF}" type="slidenum">
              <a:rPr lang="en-US" sz="650" b="1" smtClean="0">
                <a:solidFill>
                  <a:srgbClr val="595959"/>
                </a:solidFill>
              </a:rPr>
              <a:pPr algn="r" eaLnBrk="1" hangingPunct="1">
                <a:defRPr/>
              </a:pPr>
              <a:t>‹#›</a:t>
            </a:fld>
            <a:endParaRPr lang="en-US" sz="650" b="1" dirty="0">
              <a:solidFill>
                <a:srgbClr val="595959"/>
              </a:solidFill>
            </a:endParaRPr>
          </a:p>
        </p:txBody>
      </p:sp>
      <p:sp>
        <p:nvSpPr>
          <p:cNvPr id="8" name="Text Placeholder 8"/>
          <p:cNvSpPr>
            <a:spLocks noGrp="1"/>
          </p:cNvSpPr>
          <p:nvPr>
            <p:ph type="body" sz="quarter" idx="10"/>
          </p:nvPr>
        </p:nvSpPr>
        <p:spPr>
          <a:xfrm>
            <a:off x="593036" y="760880"/>
            <a:ext cx="6936476" cy="120875"/>
          </a:xfrm>
          <a:prstGeom prst="rect">
            <a:avLst/>
          </a:prstGeom>
        </p:spPr>
        <p:txBody>
          <a:bodyPr vert="horz" lIns="0" tIns="0" rIns="0" bIns="0"/>
          <a:lstStyle>
            <a:lvl1pPr algn="r">
              <a:lnSpc>
                <a:spcPts val="1080"/>
              </a:lnSpc>
              <a:spcBef>
                <a:spcPts val="0"/>
              </a:spcBef>
              <a:buNone/>
              <a:defRPr sz="1800" cap="none" baseline="0">
                <a:solidFill>
                  <a:srgbClr val="595959"/>
                </a:solidFill>
                <a:latin typeface="Arial"/>
                <a:cs typeface="Arial"/>
              </a:defRPr>
            </a:lvl1pPr>
          </a:lstStyle>
          <a:p>
            <a:pPr lvl="0"/>
            <a:r>
              <a:rPr lang="en-US"/>
              <a:t>Click to edit Master text styles</a:t>
            </a:r>
          </a:p>
        </p:txBody>
      </p:sp>
      <p:sp>
        <p:nvSpPr>
          <p:cNvPr id="9" name="Text Placeholder 10"/>
          <p:cNvSpPr>
            <a:spLocks noGrp="1"/>
          </p:cNvSpPr>
          <p:nvPr>
            <p:ph type="body" sz="quarter" idx="11"/>
          </p:nvPr>
        </p:nvSpPr>
        <p:spPr>
          <a:xfrm>
            <a:off x="592570" y="931415"/>
            <a:ext cx="6936942" cy="414338"/>
          </a:xfrm>
          <a:prstGeom prst="rect">
            <a:avLst/>
          </a:prstGeom>
        </p:spPr>
        <p:txBody>
          <a:bodyPr vert="horz" lIns="0" tIns="0" rIns="0" bIns="0"/>
          <a:lstStyle>
            <a:lvl1pPr algn="r">
              <a:buNone/>
              <a:defRPr sz="2700" b="1" cap="none">
                <a:solidFill>
                  <a:srgbClr val="418FDE"/>
                </a:solidFill>
                <a:latin typeface="Arial"/>
                <a:cs typeface="Arial"/>
              </a:defRPr>
            </a:lvl1pPr>
          </a:lstStyle>
          <a:p>
            <a:pPr lvl="0"/>
            <a:r>
              <a:rPr lang="en-US"/>
              <a:t>Click to edit Master text styles</a:t>
            </a:r>
          </a:p>
        </p:txBody>
      </p:sp>
      <p:sp>
        <p:nvSpPr>
          <p:cNvPr id="12" name="Text Placeholder 12"/>
          <p:cNvSpPr>
            <a:spLocks noGrp="1"/>
          </p:cNvSpPr>
          <p:nvPr>
            <p:ph type="body" sz="quarter" idx="12"/>
          </p:nvPr>
        </p:nvSpPr>
        <p:spPr>
          <a:xfrm>
            <a:off x="889692" y="2231743"/>
            <a:ext cx="6639820" cy="1297043"/>
          </a:xfrm>
          <a:prstGeom prst="rect">
            <a:avLst/>
          </a:prstGeom>
        </p:spPr>
        <p:txBody>
          <a:bodyPr vert="horz" lIns="0" tIns="0" rIns="0" bIns="0"/>
          <a:lstStyle>
            <a:lvl1pPr marL="0" indent="0" algn="r">
              <a:lnSpc>
                <a:spcPct val="100000"/>
              </a:lnSpc>
              <a:spcBef>
                <a:spcPts val="0"/>
              </a:spcBef>
              <a:buNone/>
              <a:defRPr sz="1800">
                <a:solidFill>
                  <a:srgbClr val="595959"/>
                </a:solidFill>
                <a:latin typeface="Arial"/>
                <a:cs typeface="Arial"/>
              </a:defRPr>
            </a:lvl1pPr>
            <a:lvl2pPr>
              <a:buNone/>
              <a:defRPr/>
            </a:lvl2pPr>
            <a:lvl3pPr>
              <a:buNone/>
              <a:defRPr/>
            </a:lvl3pPr>
            <a:lvl4pPr>
              <a:buNone/>
              <a:defRPr/>
            </a:lvl4pPr>
            <a:lvl5pPr>
              <a:buNone/>
              <a:defRPr/>
            </a:lvl5pPr>
          </a:lstStyle>
          <a:p>
            <a:pPr lvl="0"/>
            <a:r>
              <a:rPr lang="en-US"/>
              <a:t>Click to edit Master text styles</a:t>
            </a:r>
          </a:p>
        </p:txBody>
      </p:sp>
      <p:sp>
        <p:nvSpPr>
          <p:cNvPr id="13" name="Picture Placeholder 13"/>
          <p:cNvSpPr>
            <a:spLocks noGrp="1"/>
          </p:cNvSpPr>
          <p:nvPr>
            <p:ph type="pic" sz="quarter" idx="13"/>
          </p:nvPr>
        </p:nvSpPr>
        <p:spPr>
          <a:xfrm>
            <a:off x="889692" y="3855358"/>
            <a:ext cx="6639820" cy="2222500"/>
          </a:xfrm>
          <a:prstGeom prst="rect">
            <a:avLst/>
          </a:prstGeom>
        </p:spPr>
        <p:txBody>
          <a:bodyPr vert="horz"/>
          <a:lstStyle>
            <a:lvl1pPr algn="r">
              <a:defRPr sz="1200">
                <a:latin typeface="Arial"/>
                <a:cs typeface="Arial"/>
              </a:defRPr>
            </a:lvl1pPr>
          </a:lstStyle>
          <a:p>
            <a:pPr lvl="0"/>
            <a:r>
              <a:rPr lang="en-US" noProof="0"/>
              <a:t>Click icon to add picture</a:t>
            </a:r>
          </a:p>
        </p:txBody>
      </p:sp>
    </p:spTree>
    <p:extLst>
      <p:ext uri="{BB962C8B-B14F-4D97-AF65-F5344CB8AC3E}">
        <p14:creationId xmlns:p14="http://schemas.microsoft.com/office/powerpoint/2010/main" val="19943271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7_Title Slide">
    <p:spTree>
      <p:nvGrpSpPr>
        <p:cNvPr id="1" name=""/>
        <p:cNvGrpSpPr/>
        <p:nvPr/>
      </p:nvGrpSpPr>
      <p:grpSpPr>
        <a:xfrm>
          <a:off x="0" y="0"/>
          <a:ext cx="0" cy="0"/>
          <a:chOff x="0" y="0"/>
          <a:chExt cx="0" cy="0"/>
        </a:xfrm>
      </p:grpSpPr>
      <p:sp>
        <p:nvSpPr>
          <p:cNvPr id="5" name="Rectangle 4"/>
          <p:cNvSpPr/>
          <p:nvPr/>
        </p:nvSpPr>
        <p:spPr>
          <a:xfrm>
            <a:off x="0" y="1695450"/>
            <a:ext cx="7529513" cy="36513"/>
          </a:xfrm>
          <a:prstGeom prst="rect">
            <a:avLst/>
          </a:prstGeom>
          <a:solidFill>
            <a:srgbClr val="418FDE"/>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sz="1800" dirty="0">
              <a:latin typeface="Arial"/>
            </a:endParaRPr>
          </a:p>
        </p:txBody>
      </p:sp>
      <p:sp>
        <p:nvSpPr>
          <p:cNvPr id="6" name="TextBox 5"/>
          <p:cNvSpPr txBox="1"/>
          <p:nvPr/>
        </p:nvSpPr>
        <p:spPr>
          <a:xfrm>
            <a:off x="6897688" y="6418263"/>
            <a:ext cx="631825" cy="100012"/>
          </a:xfrm>
          <a:prstGeom prst="rect">
            <a:avLst/>
          </a:prstGeom>
          <a:noFill/>
        </p:spPr>
        <p:txBody>
          <a:bodyPr lIns="0" tIns="0" rIns="0" bIns="0">
            <a:spAutoFit/>
          </a:bodyPr>
          <a:lstStyle>
            <a:lvl1pPr eaLnBrk="0" hangingPunct="0">
              <a:defRPr sz="2400">
                <a:solidFill>
                  <a:schemeClr val="tx1"/>
                </a:solidFill>
                <a:latin typeface="Arial" charset="0"/>
                <a:ea typeface="ＭＳ Ｐゴシック" charset="0"/>
                <a:cs typeface="ＭＳ Ｐゴシック" charset="0"/>
              </a:defRPr>
            </a:lvl1pPr>
            <a:lvl2pPr marL="37931725" indent="-37474525" eaLnBrk="0" hangingPunct="0">
              <a:defRPr sz="2400">
                <a:solidFill>
                  <a:schemeClr val="tx1"/>
                </a:solidFill>
                <a:latin typeface="Arial" charset="0"/>
                <a:ea typeface="ＭＳ Ｐゴシック" charset="0"/>
              </a:defRPr>
            </a:lvl2pPr>
            <a:lvl3pPr eaLnBrk="0" hangingPunct="0">
              <a:defRPr sz="2400">
                <a:solidFill>
                  <a:schemeClr val="tx1"/>
                </a:solidFill>
                <a:latin typeface="Arial" charset="0"/>
                <a:ea typeface="ＭＳ Ｐゴシック" charset="0"/>
              </a:defRPr>
            </a:lvl3pPr>
            <a:lvl4pPr eaLnBrk="0" hangingPunct="0">
              <a:defRPr sz="2400">
                <a:solidFill>
                  <a:schemeClr val="tx1"/>
                </a:solidFill>
                <a:latin typeface="Arial" charset="0"/>
                <a:ea typeface="ＭＳ Ｐゴシック" charset="0"/>
              </a:defRPr>
            </a:lvl4pPr>
            <a:lvl5pPr eaLnBrk="0" hangingPunct="0">
              <a:defRPr sz="2400">
                <a:solidFill>
                  <a:schemeClr val="tx1"/>
                </a:solidFill>
                <a:latin typeface="Arial" charset="0"/>
                <a:ea typeface="ＭＳ Ｐゴシック" charset="0"/>
              </a:defRPr>
            </a:lvl5pPr>
            <a:lvl6pPr marL="457200" eaLnBrk="0" fontAlgn="base" hangingPunct="0">
              <a:spcBef>
                <a:spcPct val="0"/>
              </a:spcBef>
              <a:spcAft>
                <a:spcPct val="0"/>
              </a:spcAft>
              <a:defRPr sz="2400">
                <a:solidFill>
                  <a:schemeClr val="tx1"/>
                </a:solidFill>
                <a:latin typeface="Arial" charset="0"/>
                <a:ea typeface="ＭＳ Ｐゴシック" charset="0"/>
              </a:defRPr>
            </a:lvl6pPr>
            <a:lvl7pPr marL="914400" eaLnBrk="0" fontAlgn="base" hangingPunct="0">
              <a:spcBef>
                <a:spcPct val="0"/>
              </a:spcBef>
              <a:spcAft>
                <a:spcPct val="0"/>
              </a:spcAft>
              <a:defRPr sz="2400">
                <a:solidFill>
                  <a:schemeClr val="tx1"/>
                </a:solidFill>
                <a:latin typeface="Arial" charset="0"/>
                <a:ea typeface="ＭＳ Ｐゴシック" charset="0"/>
              </a:defRPr>
            </a:lvl7pPr>
            <a:lvl8pPr marL="1371600" eaLnBrk="0" fontAlgn="base" hangingPunct="0">
              <a:spcBef>
                <a:spcPct val="0"/>
              </a:spcBef>
              <a:spcAft>
                <a:spcPct val="0"/>
              </a:spcAft>
              <a:defRPr sz="2400">
                <a:solidFill>
                  <a:schemeClr val="tx1"/>
                </a:solidFill>
                <a:latin typeface="Arial" charset="0"/>
                <a:ea typeface="ＭＳ Ｐゴシック" charset="0"/>
              </a:defRPr>
            </a:lvl8pPr>
            <a:lvl9pPr marL="1828800" eaLnBrk="0" fontAlgn="base" hangingPunct="0">
              <a:spcBef>
                <a:spcPct val="0"/>
              </a:spcBef>
              <a:spcAft>
                <a:spcPct val="0"/>
              </a:spcAft>
              <a:defRPr sz="2400">
                <a:solidFill>
                  <a:schemeClr val="tx1"/>
                </a:solidFill>
                <a:latin typeface="Arial" charset="0"/>
                <a:ea typeface="ＭＳ Ｐゴシック" charset="0"/>
              </a:defRPr>
            </a:lvl9pPr>
          </a:lstStyle>
          <a:p>
            <a:pPr algn="r" eaLnBrk="1" hangingPunct="1">
              <a:defRPr/>
            </a:pPr>
            <a:r>
              <a:rPr lang="en-US" sz="650" b="1" dirty="0">
                <a:solidFill>
                  <a:srgbClr val="595959"/>
                </a:solidFill>
              </a:rPr>
              <a:t>Page </a:t>
            </a:r>
            <a:fld id="{D3AE41D8-68D9-6542-8D76-B4D88AED10E5}" type="slidenum">
              <a:rPr lang="en-US" sz="650" b="1" smtClean="0">
                <a:solidFill>
                  <a:srgbClr val="595959"/>
                </a:solidFill>
              </a:rPr>
              <a:pPr algn="r" eaLnBrk="1" hangingPunct="1">
                <a:defRPr/>
              </a:pPr>
              <a:t>‹#›</a:t>
            </a:fld>
            <a:endParaRPr lang="en-US" sz="650" b="1" dirty="0">
              <a:solidFill>
                <a:srgbClr val="595959"/>
              </a:solidFill>
            </a:endParaRPr>
          </a:p>
        </p:txBody>
      </p:sp>
      <p:sp>
        <p:nvSpPr>
          <p:cNvPr id="8" name="Text Placeholder 8"/>
          <p:cNvSpPr>
            <a:spLocks noGrp="1"/>
          </p:cNvSpPr>
          <p:nvPr>
            <p:ph type="body" sz="quarter" idx="10"/>
          </p:nvPr>
        </p:nvSpPr>
        <p:spPr>
          <a:xfrm>
            <a:off x="593036" y="760880"/>
            <a:ext cx="6936476" cy="120875"/>
          </a:xfrm>
          <a:prstGeom prst="rect">
            <a:avLst/>
          </a:prstGeom>
        </p:spPr>
        <p:txBody>
          <a:bodyPr vert="horz" lIns="0" tIns="0" rIns="0" bIns="0"/>
          <a:lstStyle>
            <a:lvl1pPr algn="r">
              <a:lnSpc>
                <a:spcPts val="1080"/>
              </a:lnSpc>
              <a:spcBef>
                <a:spcPts val="0"/>
              </a:spcBef>
              <a:buNone/>
              <a:defRPr sz="1800" cap="none" baseline="0">
                <a:solidFill>
                  <a:srgbClr val="595959"/>
                </a:solidFill>
                <a:latin typeface="Arial"/>
                <a:cs typeface="Arial"/>
              </a:defRPr>
            </a:lvl1pPr>
          </a:lstStyle>
          <a:p>
            <a:pPr lvl="0"/>
            <a:r>
              <a:rPr lang="en-US"/>
              <a:t>Click to edit Master text styles</a:t>
            </a:r>
          </a:p>
        </p:txBody>
      </p:sp>
      <p:sp>
        <p:nvSpPr>
          <p:cNvPr id="9" name="Text Placeholder 10"/>
          <p:cNvSpPr>
            <a:spLocks noGrp="1"/>
          </p:cNvSpPr>
          <p:nvPr>
            <p:ph type="body" sz="quarter" idx="11"/>
          </p:nvPr>
        </p:nvSpPr>
        <p:spPr>
          <a:xfrm>
            <a:off x="592570" y="931415"/>
            <a:ext cx="6936942" cy="414338"/>
          </a:xfrm>
          <a:prstGeom prst="rect">
            <a:avLst/>
          </a:prstGeom>
        </p:spPr>
        <p:txBody>
          <a:bodyPr vert="horz" lIns="0" tIns="0" rIns="0" bIns="0"/>
          <a:lstStyle>
            <a:lvl1pPr algn="r">
              <a:buNone/>
              <a:defRPr sz="2700" b="1" cap="none">
                <a:solidFill>
                  <a:srgbClr val="418FDE"/>
                </a:solidFill>
                <a:latin typeface="Arial"/>
                <a:cs typeface="Arial"/>
              </a:defRPr>
            </a:lvl1pPr>
          </a:lstStyle>
          <a:p>
            <a:pPr lvl="0"/>
            <a:r>
              <a:rPr lang="en-US"/>
              <a:t>Click to edit Master text styles</a:t>
            </a:r>
          </a:p>
        </p:txBody>
      </p:sp>
      <p:sp>
        <p:nvSpPr>
          <p:cNvPr id="13" name="Picture Placeholder 13"/>
          <p:cNvSpPr>
            <a:spLocks noGrp="1"/>
          </p:cNvSpPr>
          <p:nvPr>
            <p:ph type="pic" sz="quarter" idx="13"/>
          </p:nvPr>
        </p:nvSpPr>
        <p:spPr>
          <a:xfrm>
            <a:off x="889692" y="2086429"/>
            <a:ext cx="6639820" cy="3991429"/>
          </a:xfrm>
          <a:prstGeom prst="rect">
            <a:avLst/>
          </a:prstGeom>
        </p:spPr>
        <p:txBody>
          <a:bodyPr vert="horz"/>
          <a:lstStyle>
            <a:lvl1pPr algn="r">
              <a:defRPr sz="1200">
                <a:latin typeface="Arial"/>
                <a:cs typeface="Arial"/>
              </a:defRPr>
            </a:lvl1pPr>
          </a:lstStyle>
          <a:p>
            <a:pPr lvl="0"/>
            <a:r>
              <a:rPr lang="en-US" noProof="0"/>
              <a:t>Click icon to add picture</a:t>
            </a:r>
            <a:endParaRPr lang="en-US" noProof="0" dirty="0"/>
          </a:p>
        </p:txBody>
      </p:sp>
    </p:spTree>
    <p:extLst>
      <p:ext uri="{BB962C8B-B14F-4D97-AF65-F5344CB8AC3E}">
        <p14:creationId xmlns:p14="http://schemas.microsoft.com/office/powerpoint/2010/main" val="31873632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4286" r:id="rId1"/>
    <p:sldLayoutId id="2147484287" r:id="rId2"/>
    <p:sldLayoutId id="2147484288" r:id="rId3"/>
    <p:sldLayoutId id="2147484289" r:id="rId4"/>
    <p:sldLayoutId id="2147484290" r:id="rId5"/>
    <p:sldLayoutId id="2147484291" r:id="rId6"/>
    <p:sldLayoutId id="2147484292" r:id="rId7"/>
    <p:sldLayoutId id="2147484293" r:id="rId8"/>
    <p:sldLayoutId id="2147484294" r:id="rId9"/>
    <p:sldLayoutId id="2147484295" r:id="rId10"/>
    <p:sldLayoutId id="2147484296" r:id="rId11"/>
    <p:sldLayoutId id="2147484297" r:id="rId12"/>
    <p:sldLayoutId id="2147484298" r:id="rId13"/>
    <p:sldLayoutId id="2147484299" r:id="rId14"/>
    <p:sldLayoutId id="2147484300" r:id="rId15"/>
    <p:sldLayoutId id="2147484301" r:id="rId16"/>
  </p:sldLayoutIdLst>
  <p:hf sldNum="0" hdr="0" ftr="0"/>
  <p:txStyles>
    <p:titleStyle>
      <a:lvl1pPr algn="ctr" defTabSz="457200" rtl="0" eaLnBrk="1" fontAlgn="base" hangingPunct="1">
        <a:spcBef>
          <a:spcPct val="0"/>
        </a:spcBef>
        <a:spcAft>
          <a:spcPct val="0"/>
        </a:spcAft>
        <a:defRPr sz="4400" kern="1200">
          <a:solidFill>
            <a:schemeClr val="tx1"/>
          </a:solidFill>
          <a:latin typeface="+mj-lt"/>
          <a:ea typeface="ＭＳ Ｐゴシック" charset="-128"/>
          <a:cs typeface="ＭＳ Ｐゴシック" charset="-128"/>
        </a:defRPr>
      </a:lvl1pPr>
      <a:lvl2pPr algn="ctr" defTabSz="457200" rtl="0" eaLnBrk="1" fontAlgn="base" hangingPunct="1">
        <a:spcBef>
          <a:spcPct val="0"/>
        </a:spcBef>
        <a:spcAft>
          <a:spcPct val="0"/>
        </a:spcAft>
        <a:defRPr sz="4400">
          <a:solidFill>
            <a:schemeClr val="tx1"/>
          </a:solidFill>
          <a:latin typeface="Calibri" charset="0"/>
          <a:ea typeface="ＭＳ Ｐゴシック" charset="-128"/>
          <a:cs typeface="ＭＳ Ｐゴシック" charset="-128"/>
        </a:defRPr>
      </a:lvl2pPr>
      <a:lvl3pPr algn="ctr" defTabSz="457200" rtl="0" eaLnBrk="1" fontAlgn="base" hangingPunct="1">
        <a:spcBef>
          <a:spcPct val="0"/>
        </a:spcBef>
        <a:spcAft>
          <a:spcPct val="0"/>
        </a:spcAft>
        <a:defRPr sz="4400">
          <a:solidFill>
            <a:schemeClr val="tx1"/>
          </a:solidFill>
          <a:latin typeface="Calibri" charset="0"/>
          <a:ea typeface="ＭＳ Ｐゴシック" charset="-128"/>
          <a:cs typeface="ＭＳ Ｐゴシック" charset="-128"/>
        </a:defRPr>
      </a:lvl3pPr>
      <a:lvl4pPr algn="ctr" defTabSz="457200" rtl="0" eaLnBrk="1" fontAlgn="base" hangingPunct="1">
        <a:spcBef>
          <a:spcPct val="0"/>
        </a:spcBef>
        <a:spcAft>
          <a:spcPct val="0"/>
        </a:spcAft>
        <a:defRPr sz="4400">
          <a:solidFill>
            <a:schemeClr val="tx1"/>
          </a:solidFill>
          <a:latin typeface="Calibri" charset="0"/>
          <a:ea typeface="ＭＳ Ｐゴシック" charset="-128"/>
          <a:cs typeface="ＭＳ Ｐゴシック" charset="-128"/>
        </a:defRPr>
      </a:lvl4pPr>
      <a:lvl5pPr algn="ctr" defTabSz="457200" rtl="0" eaLnBrk="1" fontAlgn="base" hangingPunct="1">
        <a:spcBef>
          <a:spcPct val="0"/>
        </a:spcBef>
        <a:spcAft>
          <a:spcPct val="0"/>
        </a:spcAft>
        <a:defRPr sz="4400">
          <a:solidFill>
            <a:schemeClr val="tx1"/>
          </a:solidFill>
          <a:latin typeface="Calibri" charset="0"/>
          <a:ea typeface="ＭＳ Ｐゴシック" charset="-128"/>
          <a:cs typeface="ＭＳ Ｐゴシック" charset="-128"/>
        </a:defRPr>
      </a:lvl5pPr>
      <a:lvl6pPr marL="457200" algn="ctr" defTabSz="457200" rtl="0" eaLnBrk="1" fontAlgn="base" hangingPunct="1">
        <a:spcBef>
          <a:spcPct val="0"/>
        </a:spcBef>
        <a:spcAft>
          <a:spcPct val="0"/>
        </a:spcAft>
        <a:defRPr sz="4400">
          <a:solidFill>
            <a:schemeClr val="tx1"/>
          </a:solidFill>
          <a:latin typeface="Calibri" charset="0"/>
          <a:ea typeface="ＭＳ Ｐゴシック" charset="-128"/>
          <a:cs typeface="ＭＳ Ｐゴシック" charset="-128"/>
        </a:defRPr>
      </a:lvl6pPr>
      <a:lvl7pPr marL="914400" algn="ctr" defTabSz="457200" rtl="0" eaLnBrk="1" fontAlgn="base" hangingPunct="1">
        <a:spcBef>
          <a:spcPct val="0"/>
        </a:spcBef>
        <a:spcAft>
          <a:spcPct val="0"/>
        </a:spcAft>
        <a:defRPr sz="4400">
          <a:solidFill>
            <a:schemeClr val="tx1"/>
          </a:solidFill>
          <a:latin typeface="Calibri" charset="0"/>
          <a:ea typeface="ＭＳ Ｐゴシック" charset="-128"/>
          <a:cs typeface="ＭＳ Ｐゴシック" charset="-128"/>
        </a:defRPr>
      </a:lvl7pPr>
      <a:lvl8pPr marL="1371600" algn="ctr" defTabSz="457200" rtl="0" eaLnBrk="1" fontAlgn="base" hangingPunct="1">
        <a:spcBef>
          <a:spcPct val="0"/>
        </a:spcBef>
        <a:spcAft>
          <a:spcPct val="0"/>
        </a:spcAft>
        <a:defRPr sz="4400">
          <a:solidFill>
            <a:schemeClr val="tx1"/>
          </a:solidFill>
          <a:latin typeface="Calibri" charset="0"/>
          <a:ea typeface="ＭＳ Ｐゴシック" charset="-128"/>
          <a:cs typeface="ＭＳ Ｐゴシック" charset="-128"/>
        </a:defRPr>
      </a:lvl8pPr>
      <a:lvl9pPr marL="1828800" algn="ctr" defTabSz="457200" rtl="0" eaLnBrk="1" fontAlgn="base" hangingPunct="1">
        <a:spcBef>
          <a:spcPct val="0"/>
        </a:spcBef>
        <a:spcAft>
          <a:spcPct val="0"/>
        </a:spcAft>
        <a:defRPr sz="4400">
          <a:solidFill>
            <a:schemeClr val="tx1"/>
          </a:solidFill>
          <a:latin typeface="Calibri" charset="0"/>
          <a:ea typeface="ＭＳ Ｐゴシック" charset="-128"/>
          <a:cs typeface="ＭＳ Ｐゴシック" charset="-128"/>
        </a:defRPr>
      </a:lvl9pPr>
    </p:titleStyle>
    <p:bodyStyle>
      <a:lvl1pPr marL="342900" indent="-342900" algn="l" defTabSz="457200" rtl="0" eaLnBrk="1" fontAlgn="base" hangingPunct="1">
        <a:spcBef>
          <a:spcPct val="20000"/>
        </a:spcBef>
        <a:spcAft>
          <a:spcPct val="0"/>
        </a:spcAft>
        <a:buFont typeface="Arial" charset="0"/>
        <a:buChar char="•"/>
        <a:defRPr sz="3200" kern="1200">
          <a:solidFill>
            <a:schemeClr val="tx1"/>
          </a:solidFill>
          <a:latin typeface="+mn-lt"/>
          <a:ea typeface="ＭＳ Ｐゴシック" charset="-128"/>
          <a:cs typeface="ＭＳ Ｐゴシック" charset="-128"/>
        </a:defRPr>
      </a:lvl1pPr>
      <a:lvl2pPr marL="742950" indent="-285750" algn="l" defTabSz="457200" rtl="0" eaLnBrk="1" fontAlgn="base" hangingPunct="1">
        <a:spcBef>
          <a:spcPct val="20000"/>
        </a:spcBef>
        <a:spcAft>
          <a:spcPct val="0"/>
        </a:spcAft>
        <a:buFont typeface="Arial" charset="0"/>
        <a:buChar char="–"/>
        <a:defRPr sz="2800" kern="1200">
          <a:solidFill>
            <a:schemeClr val="tx1"/>
          </a:solidFill>
          <a:latin typeface="+mn-lt"/>
          <a:ea typeface="ＭＳ Ｐゴシック" charset="-128"/>
          <a:cs typeface="ＭＳ Ｐゴシック" charset="0"/>
        </a:defRPr>
      </a:lvl2pPr>
      <a:lvl3pPr marL="1143000" indent="-228600" algn="l" defTabSz="457200" rtl="0" eaLnBrk="1" fontAlgn="base" hangingPunct="1">
        <a:spcBef>
          <a:spcPct val="20000"/>
        </a:spcBef>
        <a:spcAft>
          <a:spcPct val="0"/>
        </a:spcAft>
        <a:buFont typeface="Arial" charset="0"/>
        <a:buChar char="•"/>
        <a:defRPr sz="2400" kern="1200">
          <a:solidFill>
            <a:schemeClr val="tx1"/>
          </a:solidFill>
          <a:latin typeface="+mn-lt"/>
          <a:ea typeface="ＭＳ Ｐゴシック" charset="-128"/>
          <a:cs typeface="ＭＳ Ｐゴシック" charset="0"/>
        </a:defRPr>
      </a:lvl3pPr>
      <a:lvl4pPr marL="16002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charset="-128"/>
          <a:cs typeface="ＭＳ Ｐゴシック" charset="0"/>
        </a:defRPr>
      </a:lvl4pPr>
      <a:lvl5pPr marL="20574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charset="-128"/>
          <a:cs typeface="ＭＳ Ｐゴシック"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6.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2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6.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6.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16.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a:extLst>
              <a:ext uri="{FF2B5EF4-FFF2-40B4-BE49-F238E27FC236}">
                <a16:creationId xmlns:a16="http://schemas.microsoft.com/office/drawing/2014/main" id="{BF2616F9-424B-45AF-BF1C-D4456E775009}"/>
              </a:ext>
            </a:extLst>
          </p:cNvPr>
          <p:cNvSpPr txBox="1">
            <a:spLocks/>
          </p:cNvSpPr>
          <p:nvPr/>
        </p:nvSpPr>
        <p:spPr bwMode="auto">
          <a:xfrm>
            <a:off x="1435473" y="324192"/>
            <a:ext cx="7269256" cy="153150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cs typeface="ＭＳ Ｐゴシック" charset="0"/>
              </a:defRPr>
            </a:lvl2pPr>
            <a:lvl3pPr marL="1143000" indent="-228600" eaLnBrk="0" hangingPunct="0">
              <a:defRPr sz="2400">
                <a:solidFill>
                  <a:schemeClr val="tx1"/>
                </a:solidFill>
                <a:latin typeface="Arial" charset="0"/>
                <a:ea typeface="ＭＳ Ｐゴシック" charset="0"/>
                <a:cs typeface="ＭＳ Ｐゴシック" charset="0"/>
              </a:defRPr>
            </a:lvl3pPr>
            <a:lvl4pPr marL="1600200" indent="-228600" eaLnBrk="0" hangingPunct="0">
              <a:defRPr sz="2400">
                <a:solidFill>
                  <a:schemeClr val="tx1"/>
                </a:solidFill>
                <a:latin typeface="Arial" charset="0"/>
                <a:ea typeface="ＭＳ Ｐゴシック" charset="0"/>
                <a:cs typeface="ＭＳ Ｐゴシック" charset="0"/>
              </a:defRPr>
            </a:lvl4pPr>
            <a:lvl5pPr marL="2057400" indent="-228600" eaLnBrk="0" hangingPunct="0">
              <a:defRPr sz="2400">
                <a:solidFill>
                  <a:schemeClr val="tx1"/>
                </a:solidFill>
                <a:latin typeface="Arial" charset="0"/>
                <a:ea typeface="ＭＳ Ｐゴシック" charset="0"/>
                <a:cs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cs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cs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cs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cs typeface="ＭＳ Ｐゴシック" charset="0"/>
              </a:defRPr>
            </a:lvl9pPr>
          </a:lstStyle>
          <a:p>
            <a:pPr lvl="0" algn="justLow" defTabSz="914400" rtl="1">
              <a:tabLst>
                <a:tab pos="457200" algn="l"/>
                <a:tab pos="809625" algn="l"/>
              </a:tabLst>
            </a:pPr>
            <a:r>
              <a:rPr lang="ar-SY" altLang="en-US" sz="2800" dirty="0">
                <a:latin typeface="Arial" panose="020B0604020202020204" pitchFamily="34" charset="0"/>
                <a:ea typeface="PMingLiU" panose="02020500000000000000" pitchFamily="18" charset="-120"/>
                <a:cs typeface="Arial" panose="020B0604020202020204" pitchFamily="34" charset="0"/>
              </a:rPr>
              <a:t>لجنة التكنولوجيا من أجل التنمية </a:t>
            </a:r>
          </a:p>
          <a:p>
            <a:pPr lvl="0" algn="justLow" defTabSz="914400" rtl="1">
              <a:tabLst>
                <a:tab pos="457200" algn="l"/>
                <a:tab pos="809625" algn="l"/>
              </a:tabLst>
            </a:pPr>
            <a:r>
              <a:rPr lang="ar-SA" altLang="en-US" sz="2800" dirty="0">
                <a:latin typeface="Arial" panose="020B0604020202020204" pitchFamily="34" charset="0"/>
                <a:ea typeface="PMingLiU" panose="02020500000000000000" pitchFamily="18" charset="-120"/>
                <a:cs typeface="Arial" panose="020B0604020202020204" pitchFamily="34" charset="0"/>
              </a:rPr>
              <a:t>الدورة </a:t>
            </a:r>
            <a:r>
              <a:rPr lang="ar-SY" altLang="en-US" sz="2800" dirty="0">
                <a:latin typeface="Arial" panose="020B0604020202020204" pitchFamily="34" charset="0"/>
                <a:ea typeface="PMingLiU" panose="02020500000000000000" pitchFamily="18" charset="-120"/>
                <a:cs typeface="Arial" panose="020B0604020202020204" pitchFamily="34" charset="0"/>
              </a:rPr>
              <a:t>الثانية </a:t>
            </a:r>
            <a:endParaRPr lang="en-US" altLang="en-US" sz="900" dirty="0"/>
          </a:p>
          <a:p>
            <a:pPr lvl="0" algn="justLow" defTabSz="914400" rtl="1">
              <a:tabLst>
                <a:tab pos="457200" algn="l"/>
                <a:tab pos="809625" algn="l"/>
              </a:tabLst>
            </a:pPr>
            <a:r>
              <a:rPr lang="ar-SA" altLang="en-US" sz="2800" dirty="0">
                <a:latin typeface="Arial" panose="020B0604020202020204" pitchFamily="34" charset="0"/>
                <a:ea typeface="PMingLiU" panose="02020500000000000000" pitchFamily="18" charset="-120"/>
                <a:cs typeface="Arial" panose="020B0604020202020204" pitchFamily="34" charset="0"/>
              </a:rPr>
              <a:t>بيروت، </a:t>
            </a:r>
            <a:r>
              <a:rPr lang="ar-SY" altLang="en-US" sz="2000" dirty="0">
                <a:latin typeface="Arial" panose="020B0604020202020204" pitchFamily="34" charset="0"/>
                <a:ea typeface="PMingLiU" panose="02020500000000000000" pitchFamily="18" charset="-120"/>
                <a:cs typeface="Arial" panose="020B0604020202020204" pitchFamily="34" charset="0"/>
              </a:rPr>
              <a:t>20-21 </a:t>
            </a:r>
            <a:r>
              <a:rPr lang="ar-SY" altLang="en-US" sz="2800" dirty="0">
                <a:latin typeface="Arial" panose="020B0604020202020204" pitchFamily="34" charset="0"/>
                <a:ea typeface="PMingLiU" panose="02020500000000000000" pitchFamily="18" charset="-120"/>
                <a:cs typeface="Arial" panose="020B0604020202020204" pitchFamily="34" charset="0"/>
              </a:rPr>
              <a:t>آذار/مارس </a:t>
            </a:r>
            <a:r>
              <a:rPr lang="ar-SA" altLang="en-US" sz="2000" dirty="0">
                <a:latin typeface="Arial" panose="020B0604020202020204" pitchFamily="34" charset="0"/>
                <a:ea typeface="PMingLiU" panose="02020500000000000000" pitchFamily="18" charset="-120"/>
                <a:cs typeface="Arial" panose="020B0604020202020204" pitchFamily="34" charset="0"/>
              </a:rPr>
              <a:t>2019</a:t>
            </a:r>
            <a:endParaRPr lang="ar-SA" altLang="en-US" sz="3600" dirty="0">
              <a:latin typeface="Arial" panose="020B0604020202020204" pitchFamily="34" charset="0"/>
              <a:cs typeface="Arial" panose="020B0604020202020204" pitchFamily="34" charset="0"/>
            </a:endParaRPr>
          </a:p>
          <a:p>
            <a:pPr algn="r" rtl="1" eaLnBrk="1" hangingPunct="1">
              <a:buFont typeface="Arial" charset="0"/>
              <a:buNone/>
            </a:pPr>
            <a:endParaRPr lang="en-US" sz="2800" dirty="0">
              <a:solidFill>
                <a:srgbClr val="595959"/>
              </a:solidFill>
              <a:ea typeface="Arial" charset="0"/>
              <a:cs typeface="Arial" charset="0"/>
            </a:endParaRPr>
          </a:p>
        </p:txBody>
      </p:sp>
      <p:sp>
        <p:nvSpPr>
          <p:cNvPr id="7" name="Text Placeholder 5">
            <a:extLst>
              <a:ext uri="{FF2B5EF4-FFF2-40B4-BE49-F238E27FC236}">
                <a16:creationId xmlns:a16="http://schemas.microsoft.com/office/drawing/2014/main" id="{7BDFC85D-8AD2-468C-AB81-DB0265DCC54B}"/>
              </a:ext>
            </a:extLst>
          </p:cNvPr>
          <p:cNvSpPr txBox="1">
            <a:spLocks/>
          </p:cNvSpPr>
          <p:nvPr/>
        </p:nvSpPr>
        <p:spPr bwMode="auto">
          <a:xfrm>
            <a:off x="417902" y="3706906"/>
            <a:ext cx="5944798" cy="259080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cs typeface="ＭＳ Ｐゴシック" charset="0"/>
              </a:defRPr>
            </a:lvl2pPr>
            <a:lvl3pPr marL="1143000" indent="-228600" eaLnBrk="0" hangingPunct="0">
              <a:defRPr sz="2400">
                <a:solidFill>
                  <a:schemeClr val="tx1"/>
                </a:solidFill>
                <a:latin typeface="Arial" charset="0"/>
                <a:ea typeface="ＭＳ Ｐゴシック" charset="0"/>
                <a:cs typeface="ＭＳ Ｐゴシック" charset="0"/>
              </a:defRPr>
            </a:lvl3pPr>
            <a:lvl4pPr marL="1600200" indent="-228600" eaLnBrk="0" hangingPunct="0">
              <a:defRPr sz="2400">
                <a:solidFill>
                  <a:schemeClr val="tx1"/>
                </a:solidFill>
                <a:latin typeface="Arial" charset="0"/>
                <a:ea typeface="ＭＳ Ｐゴシック" charset="0"/>
                <a:cs typeface="ＭＳ Ｐゴシック" charset="0"/>
              </a:defRPr>
            </a:lvl4pPr>
            <a:lvl5pPr marL="2057400" indent="-228600" eaLnBrk="0" hangingPunct="0">
              <a:defRPr sz="2400">
                <a:solidFill>
                  <a:schemeClr val="tx1"/>
                </a:solidFill>
                <a:latin typeface="Arial" charset="0"/>
                <a:ea typeface="ＭＳ Ｐゴシック" charset="0"/>
                <a:cs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cs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cs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cs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cs typeface="ＭＳ Ｐゴシック" charset="0"/>
              </a:defRPr>
            </a:lvl9pPr>
          </a:lstStyle>
          <a:p>
            <a:pPr algn="r" rtl="1" eaLnBrk="1" hangingPunct="1">
              <a:buFont typeface="Arial" charset="0"/>
              <a:buNone/>
            </a:pPr>
            <a:r>
              <a:rPr lang="ar-JO" sz="3200" b="1" dirty="0">
                <a:solidFill>
                  <a:schemeClr val="bg1"/>
                </a:solidFill>
                <a:ea typeface="Arial" charset="0"/>
                <a:cs typeface="Arial" charset="0"/>
              </a:rPr>
              <a:t>14</a:t>
            </a:r>
            <a:r>
              <a:rPr lang="ar-LB" sz="3200" b="1" dirty="0">
                <a:solidFill>
                  <a:schemeClr val="bg1"/>
                </a:solidFill>
                <a:ea typeface="Arial" charset="0"/>
                <a:cs typeface="Arial" charset="0"/>
              </a:rPr>
              <a:t>	</a:t>
            </a:r>
            <a:endParaRPr lang="en-US" sz="3200" b="1" dirty="0">
              <a:solidFill>
                <a:schemeClr val="bg1"/>
              </a:solidFill>
              <a:ea typeface="Arial" charset="0"/>
              <a:cs typeface="Arial" charset="0"/>
            </a:endParaRPr>
          </a:p>
          <a:p>
            <a:pPr algn="r" rtl="1" eaLnBrk="1" hangingPunct="1">
              <a:buFont typeface="Arial" charset="0"/>
              <a:buNone/>
            </a:pPr>
            <a:endParaRPr lang="en-US" sz="3200" b="1" dirty="0">
              <a:solidFill>
                <a:schemeClr val="bg1"/>
              </a:solidFill>
              <a:ea typeface="Arial" charset="0"/>
              <a:cs typeface="Arial" charset="0"/>
            </a:endParaRPr>
          </a:p>
          <a:p>
            <a:pPr algn="r" rtl="1" eaLnBrk="1" hangingPunct="1">
              <a:buFont typeface="Arial" charset="0"/>
              <a:buNone/>
            </a:pPr>
            <a:r>
              <a:rPr lang="ar-JO" sz="3200" b="1" i="1" dirty="0">
                <a:solidFill>
                  <a:schemeClr val="bg1"/>
                </a:solidFill>
                <a:ea typeface="Arial" charset="0"/>
                <a:cs typeface="Arial" charset="0"/>
              </a:rPr>
              <a:t>خطة البرنامج الفرعي الرابع:</a:t>
            </a:r>
          </a:p>
          <a:p>
            <a:pPr algn="r" rtl="1" eaLnBrk="1" hangingPunct="1">
              <a:buFont typeface="Arial" charset="0"/>
              <a:buNone/>
            </a:pPr>
            <a:r>
              <a:rPr lang="ar-JO" sz="3200" b="1" i="1" dirty="0">
                <a:solidFill>
                  <a:schemeClr val="bg1"/>
                </a:solidFill>
                <a:ea typeface="Arial" charset="0"/>
                <a:cs typeface="Arial" charset="0"/>
              </a:rPr>
              <a:t>التكنولوجيا من اجل التنمية المستدامة</a:t>
            </a:r>
            <a:endParaRPr lang="ar-LB" sz="3200" b="1" i="1" dirty="0">
              <a:solidFill>
                <a:schemeClr val="bg1"/>
              </a:solidFill>
              <a:ea typeface="Arial" charset="0"/>
              <a:cs typeface="Arial" charset="0"/>
            </a:endParaRPr>
          </a:p>
          <a:p>
            <a:pPr algn="r" rtl="1" eaLnBrk="1" hangingPunct="1">
              <a:buFont typeface="Arial" charset="0"/>
              <a:buNone/>
            </a:pPr>
            <a:endParaRPr lang="en-US" sz="1600" b="1" dirty="0">
              <a:solidFill>
                <a:schemeClr val="bg1"/>
              </a:solidFill>
              <a:ea typeface="Arial" charset="0"/>
              <a:cs typeface="Arial" charset="0"/>
            </a:endParaRPr>
          </a:p>
          <a:p>
            <a:pPr lvl="1" algn="r" rtl="1" eaLnBrk="1" hangingPunct="1"/>
            <a:r>
              <a:rPr lang="en-US" sz="1600" b="1" dirty="0">
                <a:solidFill>
                  <a:schemeClr val="bg1"/>
                </a:solidFill>
                <a:ea typeface="Arial" charset="0"/>
                <a:cs typeface="Arial" charset="0"/>
              </a:rPr>
              <a:t> (E/ESCWA/C.8/2019/8)        </a:t>
            </a:r>
          </a:p>
        </p:txBody>
      </p:sp>
      <p:cxnSp>
        <p:nvCxnSpPr>
          <p:cNvPr id="8" name="Straight Connector 7">
            <a:extLst>
              <a:ext uri="{FF2B5EF4-FFF2-40B4-BE49-F238E27FC236}">
                <a16:creationId xmlns:a16="http://schemas.microsoft.com/office/drawing/2014/main" id="{72626B86-D6B5-4FD5-9240-CA6A0C220A8E}"/>
              </a:ext>
            </a:extLst>
          </p:cNvPr>
          <p:cNvCxnSpPr>
            <a:cxnSpLocks/>
          </p:cNvCxnSpPr>
          <p:nvPr/>
        </p:nvCxnSpPr>
        <p:spPr>
          <a:xfrm>
            <a:off x="6352761" y="3706906"/>
            <a:ext cx="9939" cy="3151094"/>
          </a:xfrm>
          <a:prstGeom prst="line">
            <a:avLst/>
          </a:prstGeom>
          <a:ln>
            <a:solidFill>
              <a:schemeClr val="bg1"/>
            </a:solidFill>
          </a:ln>
        </p:spPr>
        <p:style>
          <a:lnRef idx="1">
            <a:schemeClr val="dk1"/>
          </a:lnRef>
          <a:fillRef idx="0">
            <a:schemeClr val="dk1"/>
          </a:fillRef>
          <a:effectRef idx="0">
            <a:schemeClr val="dk1"/>
          </a:effectRef>
          <a:fontRef idx="minor">
            <a:schemeClr val="tx1"/>
          </a:fontRef>
        </p:style>
      </p:cxnSp>
      <p:cxnSp>
        <p:nvCxnSpPr>
          <p:cNvPr id="9" name="Straight Connector 8">
            <a:extLst>
              <a:ext uri="{FF2B5EF4-FFF2-40B4-BE49-F238E27FC236}">
                <a16:creationId xmlns:a16="http://schemas.microsoft.com/office/drawing/2014/main" id="{ADF195E9-9B42-471B-8769-70BF2D50DB96}"/>
              </a:ext>
            </a:extLst>
          </p:cNvPr>
          <p:cNvCxnSpPr/>
          <p:nvPr/>
        </p:nvCxnSpPr>
        <p:spPr>
          <a:xfrm flipH="1">
            <a:off x="5876925" y="4229100"/>
            <a:ext cx="475836" cy="0"/>
          </a:xfrm>
          <a:prstGeom prst="line">
            <a:avLst/>
          </a:prstGeom>
          <a:ln>
            <a:solidFill>
              <a:schemeClr val="bg1"/>
            </a:solidFill>
          </a:ln>
        </p:spPr>
        <p:style>
          <a:lnRef idx="1">
            <a:schemeClr val="dk1"/>
          </a:lnRef>
          <a:fillRef idx="0">
            <a:schemeClr val="dk1"/>
          </a:fillRef>
          <a:effectRef idx="0">
            <a:schemeClr val="dk1"/>
          </a:effectRef>
          <a:fontRef idx="minor">
            <a:schemeClr val="tx1"/>
          </a:fontRef>
        </p:style>
      </p:cxn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35C53904-DF6A-4085-9348-ED314FA444B1}"/>
              </a:ext>
            </a:extLst>
          </p:cNvPr>
          <p:cNvSpPr/>
          <p:nvPr/>
        </p:nvSpPr>
        <p:spPr>
          <a:xfrm>
            <a:off x="128509" y="314322"/>
            <a:ext cx="2878743" cy="22712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55" dirty="0"/>
              <a:t>TDD 2020 Outcomes</a:t>
            </a:r>
          </a:p>
        </p:txBody>
      </p:sp>
      <p:graphicFrame>
        <p:nvGraphicFramePr>
          <p:cNvPr id="17" name="Table 16">
            <a:extLst>
              <a:ext uri="{FF2B5EF4-FFF2-40B4-BE49-F238E27FC236}">
                <a16:creationId xmlns:a16="http://schemas.microsoft.com/office/drawing/2014/main" id="{0F8CFA5F-5AFD-4889-8E0D-2E515744F900}"/>
              </a:ext>
            </a:extLst>
          </p:cNvPr>
          <p:cNvGraphicFramePr>
            <a:graphicFrameLocks noGrp="1"/>
          </p:cNvGraphicFramePr>
          <p:nvPr>
            <p:extLst>
              <p:ext uri="{D42A27DB-BD31-4B8C-83A1-F6EECF244321}">
                <p14:modId xmlns:p14="http://schemas.microsoft.com/office/powerpoint/2010/main" val="115914691"/>
              </p:ext>
            </p:extLst>
          </p:nvPr>
        </p:nvGraphicFramePr>
        <p:xfrm>
          <a:off x="128508" y="686180"/>
          <a:ext cx="8835188" cy="5857500"/>
        </p:xfrm>
        <a:graphic>
          <a:graphicData uri="http://schemas.openxmlformats.org/drawingml/2006/table">
            <a:tbl>
              <a:tblPr firstRow="1" bandRow="1">
                <a:tableStyleId>{5C22544A-7EE6-4342-B048-85BDC9FD1C3A}</a:tableStyleId>
              </a:tblPr>
              <a:tblGrid>
                <a:gridCol w="1303539">
                  <a:extLst>
                    <a:ext uri="{9D8B030D-6E8A-4147-A177-3AD203B41FA5}">
                      <a16:colId xmlns:a16="http://schemas.microsoft.com/office/drawing/2014/main" val="3768587211"/>
                    </a:ext>
                  </a:extLst>
                </a:gridCol>
                <a:gridCol w="7531649">
                  <a:extLst>
                    <a:ext uri="{9D8B030D-6E8A-4147-A177-3AD203B41FA5}">
                      <a16:colId xmlns:a16="http://schemas.microsoft.com/office/drawing/2014/main" val="4176191236"/>
                    </a:ext>
                  </a:extLst>
                </a:gridCol>
              </a:tblGrid>
              <a:tr h="683755">
                <a:tc>
                  <a:txBody>
                    <a:bodyPr/>
                    <a:lstStyle/>
                    <a:p>
                      <a:pPr algn="ctr"/>
                      <a:r>
                        <a:rPr lang="en-US" sz="2800" dirty="0"/>
                        <a:t>Item</a:t>
                      </a:r>
                    </a:p>
                  </a:txBody>
                  <a:tcPr marL="55418" marR="55418" marT="27709" marB="27709" anchor="ctr"/>
                </a:tc>
                <a:tc>
                  <a:txBody>
                    <a:bodyPr/>
                    <a:lstStyle/>
                    <a:p>
                      <a:pPr algn="ctr"/>
                      <a:r>
                        <a:rPr lang="en-US" sz="4000" dirty="0"/>
                        <a:t>Ecosystem (B)</a:t>
                      </a:r>
                    </a:p>
                  </a:txBody>
                  <a:tcPr marL="55418" marR="55418" marT="27709" marB="27709" anchor="ctr"/>
                </a:tc>
                <a:extLst>
                  <a:ext uri="{0D108BD9-81ED-4DB2-BD59-A6C34878D82A}">
                    <a16:rowId xmlns:a16="http://schemas.microsoft.com/office/drawing/2014/main" val="3650152032"/>
                  </a:ext>
                </a:extLst>
              </a:tr>
              <a:tr h="1185175">
                <a:tc>
                  <a:txBody>
                    <a:bodyPr/>
                    <a:lstStyle/>
                    <a:p>
                      <a:pPr marL="0" marR="0" lvl="0" indent="0" algn="ctr" defTabSz="1426464" rtl="0" eaLnBrk="1" fontAlgn="auto" latinLnBrk="0" hangingPunct="1">
                        <a:lnSpc>
                          <a:spcPct val="100000"/>
                        </a:lnSpc>
                        <a:spcBef>
                          <a:spcPts val="0"/>
                        </a:spcBef>
                        <a:spcAft>
                          <a:spcPts val="0"/>
                        </a:spcAft>
                        <a:buClrTx/>
                        <a:buSzTx/>
                        <a:buFontTx/>
                        <a:buNone/>
                        <a:tabLst/>
                        <a:defRPr/>
                      </a:pPr>
                      <a:r>
                        <a:rPr lang="en-US" sz="2400" kern="1200" dirty="0">
                          <a:solidFill>
                            <a:srgbClr val="222222"/>
                          </a:solidFill>
                          <a:latin typeface="Arial" panose="020B0604020202020204" pitchFamily="34" charset="0"/>
                          <a:ea typeface="+mn-ea"/>
                          <a:cs typeface="+mn-cs"/>
                        </a:rPr>
                        <a:t>1</a:t>
                      </a:r>
                    </a:p>
                  </a:txBody>
                  <a:tcPr marL="55418" marR="55418" marT="27709" marB="27709"/>
                </a:tc>
                <a:tc>
                  <a:txBody>
                    <a:bodyPr/>
                    <a:lstStyle/>
                    <a:p>
                      <a:pPr marL="0" marR="0" lvl="0" indent="0" algn="l" defTabSz="1426464" rtl="0" eaLnBrk="1" fontAlgn="auto" latinLnBrk="0" hangingPunct="1">
                        <a:lnSpc>
                          <a:spcPct val="100000"/>
                        </a:lnSpc>
                        <a:spcBef>
                          <a:spcPts val="0"/>
                        </a:spcBef>
                        <a:spcAft>
                          <a:spcPts val="0"/>
                        </a:spcAft>
                        <a:buClrTx/>
                        <a:buSzTx/>
                        <a:buFontTx/>
                        <a:buNone/>
                        <a:tabLst/>
                        <a:defRPr/>
                      </a:pPr>
                      <a:r>
                        <a:rPr lang="en-US" sz="2400" dirty="0">
                          <a:solidFill>
                            <a:srgbClr val="222222"/>
                          </a:solidFill>
                          <a:latin typeface="Arial" panose="020B0604020202020204" pitchFamily="34" charset="0"/>
                        </a:rPr>
                        <a:t>Improved engagement of the Arab communities in the Internet governance dialogue at the national, regional and global levels </a:t>
                      </a:r>
                    </a:p>
                  </a:txBody>
                  <a:tcPr marL="55418" marR="55418" marT="27709" marB="27709"/>
                </a:tc>
                <a:extLst>
                  <a:ext uri="{0D108BD9-81ED-4DB2-BD59-A6C34878D82A}">
                    <a16:rowId xmlns:a16="http://schemas.microsoft.com/office/drawing/2014/main" val="3546775189"/>
                  </a:ext>
                </a:extLst>
              </a:tr>
              <a:tr h="1185175">
                <a:tc>
                  <a:txBody>
                    <a:bodyPr/>
                    <a:lstStyle/>
                    <a:p>
                      <a:pPr marL="0" marR="0" lvl="0" indent="0" algn="ctr" defTabSz="1426464" rtl="0" eaLnBrk="1" fontAlgn="auto" latinLnBrk="0" hangingPunct="1">
                        <a:lnSpc>
                          <a:spcPct val="100000"/>
                        </a:lnSpc>
                        <a:spcBef>
                          <a:spcPts val="0"/>
                        </a:spcBef>
                        <a:spcAft>
                          <a:spcPts val="0"/>
                        </a:spcAft>
                        <a:buClrTx/>
                        <a:buSzTx/>
                        <a:buFontTx/>
                        <a:buNone/>
                        <a:tabLst/>
                        <a:defRPr/>
                      </a:pPr>
                      <a:r>
                        <a:rPr lang="en-US" sz="2400" kern="1200" dirty="0">
                          <a:solidFill>
                            <a:srgbClr val="222222"/>
                          </a:solidFill>
                          <a:latin typeface="Arial" panose="020B0604020202020204" pitchFamily="34" charset="0"/>
                          <a:ea typeface="+mn-ea"/>
                          <a:cs typeface="+mn-cs"/>
                        </a:rPr>
                        <a:t>2</a:t>
                      </a:r>
                    </a:p>
                  </a:txBody>
                  <a:tcPr marL="55418" marR="55418" marT="27709" marB="27709"/>
                </a:tc>
                <a:tc>
                  <a:txBody>
                    <a:bodyPr/>
                    <a:lstStyle/>
                    <a:p>
                      <a:pPr marL="0" marR="0" lvl="0" indent="0" algn="l" defTabSz="1426464" rtl="0" eaLnBrk="1" fontAlgn="auto" latinLnBrk="0" hangingPunct="1">
                        <a:lnSpc>
                          <a:spcPct val="100000"/>
                        </a:lnSpc>
                        <a:spcBef>
                          <a:spcPts val="0"/>
                        </a:spcBef>
                        <a:spcAft>
                          <a:spcPts val="0"/>
                        </a:spcAft>
                        <a:buClrTx/>
                        <a:buSzTx/>
                        <a:buFontTx/>
                        <a:buNone/>
                        <a:tabLst/>
                        <a:defRPr/>
                      </a:pPr>
                      <a:r>
                        <a:rPr lang="en-US" sz="2400" dirty="0">
                          <a:solidFill>
                            <a:srgbClr val="222222"/>
                          </a:solidFill>
                          <a:latin typeface="Arial" panose="020B0604020202020204" pitchFamily="34" charset="0"/>
                        </a:rPr>
                        <a:t>Better open services, innovative products, and improved interaction between government and citizens.</a:t>
                      </a:r>
                    </a:p>
                  </a:txBody>
                  <a:tcPr marL="55418" marR="55418" marT="27709" marB="27709"/>
                </a:tc>
                <a:extLst>
                  <a:ext uri="{0D108BD9-81ED-4DB2-BD59-A6C34878D82A}">
                    <a16:rowId xmlns:a16="http://schemas.microsoft.com/office/drawing/2014/main" val="4115131639"/>
                  </a:ext>
                </a:extLst>
              </a:tr>
              <a:tr h="1185175">
                <a:tc>
                  <a:txBody>
                    <a:bodyPr/>
                    <a:lstStyle/>
                    <a:p>
                      <a:pPr marL="0" marR="0" lvl="0" indent="0" algn="ctr" defTabSz="1426464" rtl="0" eaLnBrk="1" fontAlgn="auto" latinLnBrk="0" hangingPunct="1">
                        <a:lnSpc>
                          <a:spcPct val="100000"/>
                        </a:lnSpc>
                        <a:spcBef>
                          <a:spcPts val="0"/>
                        </a:spcBef>
                        <a:spcAft>
                          <a:spcPts val="0"/>
                        </a:spcAft>
                        <a:buClrTx/>
                        <a:buSzTx/>
                        <a:buFontTx/>
                        <a:buNone/>
                        <a:tabLst/>
                        <a:defRPr/>
                      </a:pPr>
                      <a:r>
                        <a:rPr lang="en-US" sz="2400" kern="1200" dirty="0">
                          <a:solidFill>
                            <a:srgbClr val="222222"/>
                          </a:solidFill>
                          <a:latin typeface="Arial" panose="020B0604020202020204" pitchFamily="34" charset="0"/>
                          <a:ea typeface="+mn-ea"/>
                          <a:cs typeface="+mn-cs"/>
                        </a:rPr>
                        <a:t>3</a:t>
                      </a:r>
                    </a:p>
                  </a:txBody>
                  <a:tcPr marL="55418" marR="55418" marT="27709" marB="27709"/>
                </a:tc>
                <a:tc>
                  <a:txBody>
                    <a:bodyPr/>
                    <a:lstStyle/>
                    <a:p>
                      <a:pPr marL="0" marR="0" lvl="0" indent="0" algn="l" defTabSz="1426464" rtl="0" eaLnBrk="1" fontAlgn="auto" latinLnBrk="0" hangingPunct="1">
                        <a:lnSpc>
                          <a:spcPct val="100000"/>
                        </a:lnSpc>
                        <a:spcBef>
                          <a:spcPts val="0"/>
                        </a:spcBef>
                        <a:spcAft>
                          <a:spcPts val="0"/>
                        </a:spcAft>
                        <a:buClrTx/>
                        <a:buSzTx/>
                        <a:buFontTx/>
                        <a:buNone/>
                        <a:tabLst/>
                        <a:defRPr/>
                      </a:pPr>
                      <a:r>
                        <a:rPr lang="en-US" sz="2400" dirty="0">
                          <a:solidFill>
                            <a:srgbClr val="222222"/>
                          </a:solidFill>
                          <a:latin typeface="Arial" panose="020B0604020202020204" pitchFamily="34" charset="0"/>
                        </a:rPr>
                        <a:t>Universities and research centers in the Arab countries tackle local development challenges especially in WEF nexus</a:t>
                      </a:r>
                    </a:p>
                  </a:txBody>
                  <a:tcPr marL="55418" marR="55418" marT="27709" marB="27709"/>
                </a:tc>
                <a:extLst>
                  <a:ext uri="{0D108BD9-81ED-4DB2-BD59-A6C34878D82A}">
                    <a16:rowId xmlns:a16="http://schemas.microsoft.com/office/drawing/2014/main" val="921076308"/>
                  </a:ext>
                </a:extLst>
              </a:tr>
              <a:tr h="809110">
                <a:tc>
                  <a:txBody>
                    <a:bodyPr/>
                    <a:lstStyle/>
                    <a:p>
                      <a:pPr marL="0" marR="0" lvl="0" indent="0" algn="ctr" defTabSz="1426464" rtl="0" eaLnBrk="1" fontAlgn="auto" latinLnBrk="0" hangingPunct="1">
                        <a:lnSpc>
                          <a:spcPct val="100000"/>
                        </a:lnSpc>
                        <a:spcBef>
                          <a:spcPts val="0"/>
                        </a:spcBef>
                        <a:spcAft>
                          <a:spcPts val="0"/>
                        </a:spcAft>
                        <a:buClrTx/>
                        <a:buSzTx/>
                        <a:buFontTx/>
                        <a:buNone/>
                        <a:tabLst/>
                        <a:defRPr/>
                      </a:pPr>
                      <a:r>
                        <a:rPr lang="en-US" sz="2400" kern="1200" dirty="0">
                          <a:solidFill>
                            <a:srgbClr val="222222"/>
                          </a:solidFill>
                          <a:latin typeface="Arial" panose="020B0604020202020204" pitchFamily="34" charset="0"/>
                          <a:ea typeface="+mn-ea"/>
                          <a:cs typeface="+mn-cs"/>
                        </a:rPr>
                        <a:t>4</a:t>
                      </a:r>
                    </a:p>
                  </a:txBody>
                  <a:tcPr marL="55418" marR="55418" marT="27709" marB="27709"/>
                </a:tc>
                <a:tc>
                  <a:txBody>
                    <a:bodyPr/>
                    <a:lstStyle/>
                    <a:p>
                      <a:pPr marL="0" marR="0" lvl="0" indent="0" algn="l" defTabSz="1426464" rtl="0" eaLnBrk="1" fontAlgn="auto" latinLnBrk="0" hangingPunct="1">
                        <a:lnSpc>
                          <a:spcPct val="100000"/>
                        </a:lnSpc>
                        <a:spcBef>
                          <a:spcPts val="0"/>
                        </a:spcBef>
                        <a:spcAft>
                          <a:spcPts val="0"/>
                        </a:spcAft>
                        <a:buClrTx/>
                        <a:buSzTx/>
                        <a:buFontTx/>
                        <a:buNone/>
                        <a:tabLst/>
                        <a:defRPr/>
                      </a:pPr>
                      <a:r>
                        <a:rPr lang="en-US" sz="2400" dirty="0">
                          <a:solidFill>
                            <a:srgbClr val="222222"/>
                          </a:solidFill>
                          <a:latin typeface="Arial" panose="020B0604020202020204" pitchFamily="34" charset="0"/>
                        </a:rPr>
                        <a:t>Enhancing enabling environment for innovation and technology in the Arab region.</a:t>
                      </a:r>
                    </a:p>
                  </a:txBody>
                  <a:tcPr marL="55418" marR="55418" marT="27709" marB="27709"/>
                </a:tc>
                <a:extLst>
                  <a:ext uri="{0D108BD9-81ED-4DB2-BD59-A6C34878D82A}">
                    <a16:rowId xmlns:a16="http://schemas.microsoft.com/office/drawing/2014/main" val="3944318388"/>
                  </a:ext>
                </a:extLst>
              </a:tr>
              <a:tr h="809110">
                <a:tc>
                  <a:txBody>
                    <a:bodyPr/>
                    <a:lstStyle/>
                    <a:p>
                      <a:pPr marL="0" marR="0" lvl="0" indent="0" algn="ctr" defTabSz="1426464" rtl="0" eaLnBrk="1" fontAlgn="auto" latinLnBrk="0" hangingPunct="1">
                        <a:lnSpc>
                          <a:spcPct val="100000"/>
                        </a:lnSpc>
                        <a:spcBef>
                          <a:spcPts val="0"/>
                        </a:spcBef>
                        <a:spcAft>
                          <a:spcPts val="0"/>
                        </a:spcAft>
                        <a:buClrTx/>
                        <a:buSzTx/>
                        <a:buFontTx/>
                        <a:buNone/>
                        <a:tabLst/>
                        <a:defRPr/>
                      </a:pPr>
                      <a:r>
                        <a:rPr lang="en-US" sz="2400" kern="1200" dirty="0">
                          <a:solidFill>
                            <a:srgbClr val="222222"/>
                          </a:solidFill>
                          <a:latin typeface="Arial" panose="020B0604020202020204" pitchFamily="34" charset="0"/>
                          <a:ea typeface="+mn-ea"/>
                          <a:cs typeface="+mn-cs"/>
                        </a:rPr>
                        <a:t>5</a:t>
                      </a:r>
                    </a:p>
                  </a:txBody>
                  <a:tcPr marL="55418" marR="55418" marT="27709" marB="27709" anchor="ctr"/>
                </a:tc>
                <a:tc>
                  <a:txBody>
                    <a:bodyPr/>
                    <a:lstStyle/>
                    <a:p>
                      <a:pPr marL="0" marR="0" lvl="0" indent="0" algn="l" defTabSz="1426464" rtl="0" eaLnBrk="1" fontAlgn="auto" latinLnBrk="0" hangingPunct="1">
                        <a:lnSpc>
                          <a:spcPct val="100000"/>
                        </a:lnSpc>
                        <a:spcBef>
                          <a:spcPts val="0"/>
                        </a:spcBef>
                        <a:spcAft>
                          <a:spcPts val="0"/>
                        </a:spcAft>
                        <a:buClrTx/>
                        <a:buSzTx/>
                        <a:buFontTx/>
                        <a:buNone/>
                        <a:tabLst/>
                        <a:defRPr/>
                      </a:pPr>
                      <a:r>
                        <a:rPr lang="en-US" sz="2400" dirty="0">
                          <a:solidFill>
                            <a:srgbClr val="222222"/>
                          </a:solidFill>
                          <a:latin typeface="Arial" panose="020B0604020202020204" pitchFamily="34" charset="0"/>
                        </a:rPr>
                        <a:t>Enhanced engagement of STI partners and counterparts at the national level.</a:t>
                      </a:r>
                    </a:p>
                  </a:txBody>
                  <a:tcPr marL="55418" marR="55418" marT="27709" marB="27709"/>
                </a:tc>
                <a:extLst>
                  <a:ext uri="{0D108BD9-81ED-4DB2-BD59-A6C34878D82A}">
                    <a16:rowId xmlns:a16="http://schemas.microsoft.com/office/drawing/2014/main" val="2760192648"/>
                  </a:ext>
                </a:extLst>
              </a:tr>
            </a:tbl>
          </a:graphicData>
        </a:graphic>
      </p:graphicFrame>
    </p:spTree>
    <p:extLst>
      <p:ext uri="{BB962C8B-B14F-4D97-AF65-F5344CB8AC3E}">
        <p14:creationId xmlns:p14="http://schemas.microsoft.com/office/powerpoint/2010/main" val="85178174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35C53904-DF6A-4085-9348-ED314FA444B1}"/>
              </a:ext>
            </a:extLst>
          </p:cNvPr>
          <p:cNvSpPr/>
          <p:nvPr/>
        </p:nvSpPr>
        <p:spPr>
          <a:xfrm>
            <a:off x="128509" y="314322"/>
            <a:ext cx="2878743" cy="22712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55" dirty="0"/>
              <a:t>TDD 2020 Outcomes</a:t>
            </a:r>
          </a:p>
        </p:txBody>
      </p:sp>
      <p:graphicFrame>
        <p:nvGraphicFramePr>
          <p:cNvPr id="16" name="Table 15">
            <a:extLst>
              <a:ext uri="{FF2B5EF4-FFF2-40B4-BE49-F238E27FC236}">
                <a16:creationId xmlns:a16="http://schemas.microsoft.com/office/drawing/2014/main" id="{B83C2547-D595-4C7A-AAA0-D75F5AF1959F}"/>
              </a:ext>
            </a:extLst>
          </p:cNvPr>
          <p:cNvGraphicFramePr>
            <a:graphicFrameLocks noGrp="1"/>
          </p:cNvGraphicFramePr>
          <p:nvPr>
            <p:extLst>
              <p:ext uri="{D42A27DB-BD31-4B8C-83A1-F6EECF244321}">
                <p14:modId xmlns:p14="http://schemas.microsoft.com/office/powerpoint/2010/main" val="3830871913"/>
              </p:ext>
            </p:extLst>
          </p:nvPr>
        </p:nvGraphicFramePr>
        <p:xfrm>
          <a:off x="128229" y="807865"/>
          <a:ext cx="8642284" cy="5935368"/>
        </p:xfrm>
        <a:graphic>
          <a:graphicData uri="http://schemas.openxmlformats.org/drawingml/2006/table">
            <a:tbl>
              <a:tblPr firstRow="1" bandRow="1">
                <a:tableStyleId>{5C22544A-7EE6-4342-B048-85BDC9FD1C3A}</a:tableStyleId>
              </a:tblPr>
              <a:tblGrid>
                <a:gridCol w="1231553">
                  <a:extLst>
                    <a:ext uri="{9D8B030D-6E8A-4147-A177-3AD203B41FA5}">
                      <a16:colId xmlns:a16="http://schemas.microsoft.com/office/drawing/2014/main" val="3407547550"/>
                    </a:ext>
                  </a:extLst>
                </a:gridCol>
                <a:gridCol w="7410731">
                  <a:extLst>
                    <a:ext uri="{9D8B030D-6E8A-4147-A177-3AD203B41FA5}">
                      <a16:colId xmlns:a16="http://schemas.microsoft.com/office/drawing/2014/main" val="4176191236"/>
                    </a:ext>
                  </a:extLst>
                </a:gridCol>
              </a:tblGrid>
              <a:tr h="837374">
                <a:tc>
                  <a:txBody>
                    <a:bodyPr/>
                    <a:lstStyle/>
                    <a:p>
                      <a:pPr algn="ctr"/>
                      <a:r>
                        <a:rPr lang="en-US" sz="2800" dirty="0"/>
                        <a:t>Item</a:t>
                      </a:r>
                      <a:endParaRPr lang="en-US" sz="2400" dirty="0"/>
                    </a:p>
                  </a:txBody>
                  <a:tcPr marL="55418" marR="55418" marT="27709" marB="27709" anchor="ctr"/>
                </a:tc>
                <a:tc>
                  <a:txBody>
                    <a:bodyPr/>
                    <a:lstStyle/>
                    <a:p>
                      <a:pPr algn="ctr"/>
                      <a:r>
                        <a:rPr lang="en-US" sz="4000" dirty="0"/>
                        <a:t>Local Capacities (C)  </a:t>
                      </a:r>
                    </a:p>
                  </a:txBody>
                  <a:tcPr marL="55418" marR="55418" marT="27709" marB="27709" anchor="ctr"/>
                </a:tc>
                <a:extLst>
                  <a:ext uri="{0D108BD9-81ED-4DB2-BD59-A6C34878D82A}">
                    <a16:rowId xmlns:a16="http://schemas.microsoft.com/office/drawing/2014/main" val="3650152032"/>
                  </a:ext>
                </a:extLst>
              </a:tr>
              <a:tr h="1007779">
                <a:tc>
                  <a:txBody>
                    <a:bodyPr/>
                    <a:lstStyle/>
                    <a:p>
                      <a:pPr marL="0" marR="0" lvl="0" indent="0" algn="ctr" defTabSz="1426464" rtl="0" eaLnBrk="1" fontAlgn="auto" latinLnBrk="0" hangingPunct="1">
                        <a:lnSpc>
                          <a:spcPct val="100000"/>
                        </a:lnSpc>
                        <a:spcBef>
                          <a:spcPts val="0"/>
                        </a:spcBef>
                        <a:spcAft>
                          <a:spcPts val="0"/>
                        </a:spcAft>
                        <a:buClrTx/>
                        <a:buSzTx/>
                        <a:buFontTx/>
                        <a:buNone/>
                        <a:tabLst/>
                        <a:defRPr/>
                      </a:pPr>
                      <a:r>
                        <a:rPr lang="en-US" sz="2400" dirty="0">
                          <a:solidFill>
                            <a:srgbClr val="222222"/>
                          </a:solidFill>
                          <a:latin typeface="Arial" panose="020B0604020202020204" pitchFamily="34" charset="0"/>
                        </a:rPr>
                        <a:t>1</a:t>
                      </a:r>
                    </a:p>
                  </a:txBody>
                  <a:tcPr marL="55418" marR="55418" marT="27709" marB="27709" anchor="ctr"/>
                </a:tc>
                <a:tc>
                  <a:txBody>
                    <a:bodyPr/>
                    <a:lstStyle/>
                    <a:p>
                      <a:pPr marL="0" marR="0" lvl="0" indent="0" algn="l" defTabSz="1426464" rtl="0" eaLnBrk="1" fontAlgn="auto" latinLnBrk="0" hangingPunct="1">
                        <a:lnSpc>
                          <a:spcPct val="100000"/>
                        </a:lnSpc>
                        <a:spcBef>
                          <a:spcPts val="0"/>
                        </a:spcBef>
                        <a:spcAft>
                          <a:spcPts val="0"/>
                        </a:spcAft>
                        <a:buClrTx/>
                        <a:buSzTx/>
                        <a:buFontTx/>
                        <a:buNone/>
                        <a:tabLst/>
                        <a:defRPr/>
                      </a:pPr>
                      <a:r>
                        <a:rPr lang="en-US" sz="2400" dirty="0">
                          <a:solidFill>
                            <a:srgbClr val="222222"/>
                          </a:solidFill>
                          <a:latin typeface="Arial" panose="020B0604020202020204" pitchFamily="34" charset="0"/>
                        </a:rPr>
                        <a:t>Strengthened regional process on digital development to include planning and follow up elements </a:t>
                      </a:r>
                    </a:p>
                  </a:txBody>
                  <a:tcPr marL="55418" marR="55418" marT="27709" marB="27709"/>
                </a:tc>
                <a:extLst>
                  <a:ext uri="{0D108BD9-81ED-4DB2-BD59-A6C34878D82A}">
                    <a16:rowId xmlns:a16="http://schemas.microsoft.com/office/drawing/2014/main" val="3546775189"/>
                  </a:ext>
                </a:extLst>
              </a:tr>
              <a:tr h="1007779">
                <a:tc>
                  <a:txBody>
                    <a:bodyPr/>
                    <a:lstStyle/>
                    <a:p>
                      <a:pPr marL="0" marR="0" lvl="0" indent="0" algn="ctr" defTabSz="1426464" rtl="0" eaLnBrk="1" fontAlgn="auto" latinLnBrk="0" hangingPunct="1">
                        <a:lnSpc>
                          <a:spcPct val="100000"/>
                        </a:lnSpc>
                        <a:spcBef>
                          <a:spcPts val="0"/>
                        </a:spcBef>
                        <a:spcAft>
                          <a:spcPts val="0"/>
                        </a:spcAft>
                        <a:buClrTx/>
                        <a:buSzTx/>
                        <a:buFontTx/>
                        <a:buNone/>
                        <a:tabLst/>
                        <a:defRPr/>
                      </a:pPr>
                      <a:r>
                        <a:rPr lang="en-US" sz="2400" dirty="0">
                          <a:solidFill>
                            <a:srgbClr val="222222"/>
                          </a:solidFill>
                          <a:latin typeface="Arial" panose="020B0604020202020204" pitchFamily="34" charset="0"/>
                        </a:rPr>
                        <a:t>2</a:t>
                      </a:r>
                    </a:p>
                  </a:txBody>
                  <a:tcPr marL="55418" marR="55418" marT="27709" marB="27709" anchor="ctr"/>
                </a:tc>
                <a:tc>
                  <a:txBody>
                    <a:bodyPr/>
                    <a:lstStyle/>
                    <a:p>
                      <a:pPr marL="0" marR="0" lvl="0" indent="0" algn="l" defTabSz="1426464" rtl="0" eaLnBrk="1" fontAlgn="auto" latinLnBrk="0" hangingPunct="1">
                        <a:lnSpc>
                          <a:spcPct val="100000"/>
                        </a:lnSpc>
                        <a:spcBef>
                          <a:spcPts val="0"/>
                        </a:spcBef>
                        <a:spcAft>
                          <a:spcPts val="0"/>
                        </a:spcAft>
                        <a:buClrTx/>
                        <a:buSzTx/>
                        <a:buFontTx/>
                        <a:buNone/>
                        <a:tabLst/>
                        <a:defRPr/>
                      </a:pPr>
                      <a:r>
                        <a:rPr lang="en-US" sz="2400" dirty="0">
                          <a:solidFill>
                            <a:srgbClr val="222222"/>
                          </a:solidFill>
                          <a:latin typeface="Arial" panose="020B0604020202020204" pitchFamily="34" charset="0"/>
                        </a:rPr>
                        <a:t>Increased number of initiatives related to open government (open data and participatory programs)</a:t>
                      </a:r>
                    </a:p>
                  </a:txBody>
                  <a:tcPr marL="55418" marR="55418" marT="27709" marB="27709"/>
                </a:tc>
                <a:extLst>
                  <a:ext uri="{0D108BD9-81ED-4DB2-BD59-A6C34878D82A}">
                    <a16:rowId xmlns:a16="http://schemas.microsoft.com/office/drawing/2014/main" val="4115131639"/>
                  </a:ext>
                </a:extLst>
              </a:tr>
              <a:tr h="727839">
                <a:tc>
                  <a:txBody>
                    <a:bodyPr/>
                    <a:lstStyle/>
                    <a:p>
                      <a:pPr marL="0" marR="0" lvl="0" indent="0" algn="ctr" defTabSz="1426464" rtl="0" eaLnBrk="1" fontAlgn="auto" latinLnBrk="0" hangingPunct="1">
                        <a:lnSpc>
                          <a:spcPct val="100000"/>
                        </a:lnSpc>
                        <a:spcBef>
                          <a:spcPts val="0"/>
                        </a:spcBef>
                        <a:spcAft>
                          <a:spcPts val="0"/>
                        </a:spcAft>
                        <a:buClrTx/>
                        <a:buSzTx/>
                        <a:buFontTx/>
                        <a:buNone/>
                        <a:tabLst/>
                        <a:defRPr/>
                      </a:pPr>
                      <a:r>
                        <a:rPr lang="en-US" sz="2400" dirty="0">
                          <a:solidFill>
                            <a:srgbClr val="222222"/>
                          </a:solidFill>
                          <a:latin typeface="Arial" panose="020B0604020202020204" pitchFamily="34" charset="0"/>
                        </a:rPr>
                        <a:t>3</a:t>
                      </a:r>
                    </a:p>
                  </a:txBody>
                  <a:tcPr marL="55418" marR="55418" marT="27709" marB="27709" anchor="ctr"/>
                </a:tc>
                <a:tc>
                  <a:txBody>
                    <a:bodyPr/>
                    <a:lstStyle/>
                    <a:p>
                      <a:pPr marL="0" marR="0" lvl="0" indent="0" algn="l" defTabSz="1426464" rtl="0" eaLnBrk="1" fontAlgn="auto" latinLnBrk="0" hangingPunct="1">
                        <a:lnSpc>
                          <a:spcPct val="100000"/>
                        </a:lnSpc>
                        <a:spcBef>
                          <a:spcPts val="0"/>
                        </a:spcBef>
                        <a:spcAft>
                          <a:spcPts val="0"/>
                        </a:spcAft>
                        <a:buClrTx/>
                        <a:buSzTx/>
                        <a:buFontTx/>
                        <a:buNone/>
                        <a:tabLst/>
                        <a:defRPr/>
                      </a:pPr>
                      <a:r>
                        <a:rPr lang="en-US" sz="2400" dirty="0">
                          <a:solidFill>
                            <a:srgbClr val="222222"/>
                          </a:solidFill>
                          <a:latin typeface="Arial" panose="020B0604020202020204" pitchFamily="34" charset="0"/>
                        </a:rPr>
                        <a:t>Youth fuel local SME sector with innovative startups deploying FT</a:t>
                      </a:r>
                    </a:p>
                  </a:txBody>
                  <a:tcPr marL="55418" marR="55418" marT="27709" marB="27709"/>
                </a:tc>
                <a:extLst>
                  <a:ext uri="{0D108BD9-81ED-4DB2-BD59-A6C34878D82A}">
                    <a16:rowId xmlns:a16="http://schemas.microsoft.com/office/drawing/2014/main" val="921076308"/>
                  </a:ext>
                </a:extLst>
              </a:tr>
              <a:tr h="1287719">
                <a:tc>
                  <a:txBody>
                    <a:bodyPr/>
                    <a:lstStyle/>
                    <a:p>
                      <a:pPr marL="0" marR="0" lvl="0" indent="0" algn="ctr" defTabSz="1426464" rtl="0" eaLnBrk="1" fontAlgn="auto" latinLnBrk="0" hangingPunct="1">
                        <a:lnSpc>
                          <a:spcPct val="100000"/>
                        </a:lnSpc>
                        <a:spcBef>
                          <a:spcPts val="0"/>
                        </a:spcBef>
                        <a:spcAft>
                          <a:spcPts val="0"/>
                        </a:spcAft>
                        <a:buClrTx/>
                        <a:buSzTx/>
                        <a:buFontTx/>
                        <a:buNone/>
                        <a:tabLst/>
                        <a:defRPr/>
                      </a:pPr>
                      <a:r>
                        <a:rPr lang="en-US" sz="2400" dirty="0">
                          <a:solidFill>
                            <a:srgbClr val="222222"/>
                          </a:solidFill>
                          <a:latin typeface="Arial" panose="020B0604020202020204" pitchFamily="34" charset="0"/>
                        </a:rPr>
                        <a:t>4</a:t>
                      </a:r>
                    </a:p>
                  </a:txBody>
                  <a:tcPr marL="55418" marR="55418" marT="27709" marB="27709" anchor="ctr"/>
                </a:tc>
                <a:tc>
                  <a:txBody>
                    <a:bodyPr/>
                    <a:lstStyle/>
                    <a:p>
                      <a:pPr marL="0" marR="0" lvl="0" indent="0" algn="l" defTabSz="1426464" rtl="0" eaLnBrk="1" fontAlgn="auto" latinLnBrk="0" hangingPunct="1">
                        <a:lnSpc>
                          <a:spcPct val="100000"/>
                        </a:lnSpc>
                        <a:spcBef>
                          <a:spcPts val="0"/>
                        </a:spcBef>
                        <a:spcAft>
                          <a:spcPts val="0"/>
                        </a:spcAft>
                        <a:buClrTx/>
                        <a:buSzTx/>
                        <a:buFontTx/>
                        <a:buNone/>
                        <a:tabLst/>
                        <a:defRPr/>
                      </a:pPr>
                      <a:r>
                        <a:rPr lang="en-US" sz="2400" dirty="0">
                          <a:solidFill>
                            <a:srgbClr val="222222"/>
                          </a:solidFill>
                          <a:latin typeface="Arial" panose="020B0604020202020204" pitchFamily="34" charset="0"/>
                        </a:rPr>
                        <a:t>Enhancing the role of innovation in specific sectors and/or in special context to address the challenges of the Arab region</a:t>
                      </a:r>
                    </a:p>
                  </a:txBody>
                  <a:tcPr marL="55418" marR="55418" marT="27709" marB="27709"/>
                </a:tc>
                <a:extLst>
                  <a:ext uri="{0D108BD9-81ED-4DB2-BD59-A6C34878D82A}">
                    <a16:rowId xmlns:a16="http://schemas.microsoft.com/office/drawing/2014/main" val="3944318388"/>
                  </a:ext>
                </a:extLst>
              </a:tr>
              <a:tr h="1007779">
                <a:tc>
                  <a:txBody>
                    <a:bodyPr/>
                    <a:lstStyle/>
                    <a:p>
                      <a:pPr marL="0" marR="0" lvl="0" indent="0" algn="ctr" defTabSz="1426464" rtl="0" eaLnBrk="1" fontAlgn="auto" latinLnBrk="0" hangingPunct="1">
                        <a:lnSpc>
                          <a:spcPct val="100000"/>
                        </a:lnSpc>
                        <a:spcBef>
                          <a:spcPts val="0"/>
                        </a:spcBef>
                        <a:spcAft>
                          <a:spcPts val="0"/>
                        </a:spcAft>
                        <a:buClrTx/>
                        <a:buSzTx/>
                        <a:buFontTx/>
                        <a:buNone/>
                        <a:tabLst/>
                        <a:defRPr/>
                      </a:pPr>
                      <a:r>
                        <a:rPr lang="en-US" sz="2400" dirty="0">
                          <a:solidFill>
                            <a:srgbClr val="222222"/>
                          </a:solidFill>
                          <a:latin typeface="Arial" panose="020B0604020202020204" pitchFamily="34" charset="0"/>
                        </a:rPr>
                        <a:t>5</a:t>
                      </a:r>
                    </a:p>
                  </a:txBody>
                  <a:tcPr marL="55418" marR="55418" marT="27709" marB="27709" anchor="ctr"/>
                </a:tc>
                <a:tc>
                  <a:txBody>
                    <a:bodyPr/>
                    <a:lstStyle/>
                    <a:p>
                      <a:pPr marL="0" marR="0" lvl="0" indent="0" algn="l" defTabSz="1426464" rtl="0" eaLnBrk="1" fontAlgn="auto" latinLnBrk="0" hangingPunct="1">
                        <a:lnSpc>
                          <a:spcPct val="100000"/>
                        </a:lnSpc>
                        <a:spcBef>
                          <a:spcPts val="0"/>
                        </a:spcBef>
                        <a:spcAft>
                          <a:spcPts val="0"/>
                        </a:spcAft>
                        <a:buClrTx/>
                        <a:buSzTx/>
                        <a:buFontTx/>
                        <a:buNone/>
                        <a:tabLst/>
                        <a:defRPr/>
                      </a:pPr>
                      <a:r>
                        <a:rPr lang="en-US" sz="2400" dirty="0">
                          <a:solidFill>
                            <a:srgbClr val="222222"/>
                          </a:solidFill>
                          <a:latin typeface="Arial" panose="020B0604020202020204" pitchFamily="34" charset="0"/>
                        </a:rPr>
                        <a:t>Increased number of innovative technological entrepreneurs in the Arab region.</a:t>
                      </a:r>
                    </a:p>
                  </a:txBody>
                  <a:tcPr marL="55418" marR="55418" marT="27709" marB="27709"/>
                </a:tc>
                <a:extLst>
                  <a:ext uri="{0D108BD9-81ED-4DB2-BD59-A6C34878D82A}">
                    <a16:rowId xmlns:a16="http://schemas.microsoft.com/office/drawing/2014/main" val="1950430100"/>
                  </a:ext>
                </a:extLst>
              </a:tr>
            </a:tbl>
          </a:graphicData>
        </a:graphic>
      </p:graphicFrame>
    </p:spTree>
    <p:extLst>
      <p:ext uri="{BB962C8B-B14F-4D97-AF65-F5344CB8AC3E}">
        <p14:creationId xmlns:p14="http://schemas.microsoft.com/office/powerpoint/2010/main" val="284229466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955C53C9-3CFC-41C2-B550-3FB23DC36B48}"/>
              </a:ext>
            </a:extLst>
          </p:cNvPr>
          <p:cNvGraphicFramePr>
            <a:graphicFrameLocks noGrp="1"/>
          </p:cNvGraphicFramePr>
          <p:nvPr>
            <p:extLst>
              <p:ext uri="{D42A27DB-BD31-4B8C-83A1-F6EECF244321}">
                <p14:modId xmlns:p14="http://schemas.microsoft.com/office/powerpoint/2010/main" val="787276813"/>
              </p:ext>
            </p:extLst>
          </p:nvPr>
        </p:nvGraphicFramePr>
        <p:xfrm>
          <a:off x="89591" y="183142"/>
          <a:ext cx="8938499" cy="6919121"/>
        </p:xfrm>
        <a:graphic>
          <a:graphicData uri="http://schemas.openxmlformats.org/drawingml/2006/table">
            <a:tbl>
              <a:tblPr firstRow="1" bandRow="1">
                <a:tableStyleId>{69CF1AB2-1976-4502-BF36-3FF5EA218861}</a:tableStyleId>
              </a:tblPr>
              <a:tblGrid>
                <a:gridCol w="734209">
                  <a:extLst>
                    <a:ext uri="{9D8B030D-6E8A-4147-A177-3AD203B41FA5}">
                      <a16:colId xmlns:a16="http://schemas.microsoft.com/office/drawing/2014/main" val="2955655813"/>
                    </a:ext>
                  </a:extLst>
                </a:gridCol>
                <a:gridCol w="8204290">
                  <a:extLst>
                    <a:ext uri="{9D8B030D-6E8A-4147-A177-3AD203B41FA5}">
                      <a16:colId xmlns:a16="http://schemas.microsoft.com/office/drawing/2014/main" val="3785840769"/>
                    </a:ext>
                  </a:extLst>
                </a:gridCol>
              </a:tblGrid>
              <a:tr h="384198">
                <a:tc gridSpan="2">
                  <a:txBody>
                    <a:bodyPr/>
                    <a:lstStyle/>
                    <a:p>
                      <a:pPr marL="0" marR="0" lvl="0" indent="0" algn="ctr" defTabSz="1426464"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TDD 2020 Activities</a:t>
                      </a:r>
                    </a:p>
                  </a:txBody>
                  <a:tcPr marL="55418" marR="55418" marT="27709" marB="27709" anchor="ctr"/>
                </a:tc>
                <a:tc hMerge="1">
                  <a:txBody>
                    <a:bodyPr/>
                    <a:lstStyle/>
                    <a:p>
                      <a:endParaRPr lang="en-US"/>
                    </a:p>
                  </a:txBody>
                  <a:tcPr/>
                </a:tc>
                <a:extLst>
                  <a:ext uri="{0D108BD9-81ED-4DB2-BD59-A6C34878D82A}">
                    <a16:rowId xmlns:a16="http://schemas.microsoft.com/office/drawing/2014/main" val="482276344"/>
                  </a:ext>
                </a:extLst>
              </a:tr>
              <a:tr h="232839">
                <a:tc gridSpan="2">
                  <a:txBody>
                    <a:bodyPr/>
                    <a:lstStyle/>
                    <a:p>
                      <a:pPr algn="ctr"/>
                      <a:r>
                        <a:rPr lang="en-US" sz="1400" b="1" dirty="0">
                          <a:latin typeface="Arial" panose="020B0604020202020204" pitchFamily="34" charset="0"/>
                          <a:cs typeface="Arial" panose="020B0604020202020204" pitchFamily="34" charset="0"/>
                        </a:rPr>
                        <a:t>Reports</a:t>
                      </a:r>
                    </a:p>
                  </a:txBody>
                  <a:tcPr marL="55418" marR="55418" marT="27709" marB="27709" anchor="ctr"/>
                </a:tc>
                <a:tc hMerge="1">
                  <a:txBody>
                    <a:bodyPr/>
                    <a:lstStyle/>
                    <a:p>
                      <a:endParaRPr lang="en-US"/>
                    </a:p>
                  </a:txBody>
                  <a:tcPr/>
                </a:tc>
                <a:extLst>
                  <a:ext uri="{0D108BD9-81ED-4DB2-BD59-A6C34878D82A}">
                    <a16:rowId xmlns:a16="http://schemas.microsoft.com/office/drawing/2014/main" val="501719097"/>
                  </a:ext>
                </a:extLst>
              </a:tr>
              <a:tr h="285830">
                <a:tc>
                  <a:txBody>
                    <a:bodyPr/>
                    <a:lstStyle/>
                    <a:p>
                      <a:endParaRPr lang="en-US" sz="1100" dirty="0">
                        <a:latin typeface="Arial" panose="020B0604020202020204" pitchFamily="34" charset="0"/>
                        <a:cs typeface="Arial" panose="020B0604020202020204" pitchFamily="34" charset="0"/>
                      </a:endParaRPr>
                    </a:p>
                  </a:txBody>
                  <a:tcPr marL="55418" marR="55418" marT="27709" marB="27709"/>
                </a:tc>
                <a:tc>
                  <a:txBody>
                    <a:bodyPr/>
                    <a:lstStyle/>
                    <a:p>
                      <a:r>
                        <a:rPr lang="en-US" sz="1100">
                          <a:latin typeface="Arial" panose="020B0604020202020204" pitchFamily="34" charset="0"/>
                          <a:cs typeface="Arial" panose="020B0604020202020204" pitchFamily="34" charset="0"/>
                        </a:rPr>
                        <a:t> A report on “Innovative solutions to enhance specific sectors in the Arab region”.</a:t>
                      </a:r>
                      <a:endParaRPr lang="en-US" sz="1100" dirty="0">
                        <a:latin typeface="Arial" panose="020B0604020202020204" pitchFamily="34" charset="0"/>
                        <a:cs typeface="Arial" panose="020B0604020202020204" pitchFamily="34" charset="0"/>
                      </a:endParaRPr>
                    </a:p>
                  </a:txBody>
                  <a:tcPr marL="55418" marR="55418" marT="27709" marB="27709"/>
                </a:tc>
                <a:extLst>
                  <a:ext uri="{0D108BD9-81ED-4DB2-BD59-A6C34878D82A}">
                    <a16:rowId xmlns:a16="http://schemas.microsoft.com/office/drawing/2014/main" val="2885176921"/>
                  </a:ext>
                </a:extLst>
              </a:tr>
              <a:tr h="285830">
                <a:tc rowSpan="2">
                  <a:txBody>
                    <a:bodyPr/>
                    <a:lstStyle/>
                    <a:p>
                      <a:endParaRPr lang="en-US" sz="2800" dirty="0"/>
                    </a:p>
                  </a:txBody>
                  <a:tcPr marL="55418" marR="55418" marT="27709" marB="27709"/>
                </a:tc>
                <a:tc>
                  <a:txBody>
                    <a:bodyPr/>
                    <a:lstStyle/>
                    <a:p>
                      <a:r>
                        <a:rPr lang="en-US" sz="1100" dirty="0">
                          <a:latin typeface="Arial" panose="020B0604020202020204" pitchFamily="34" charset="0"/>
                          <a:cs typeface="Arial" panose="020B0604020202020204" pitchFamily="34" charset="0"/>
                        </a:rPr>
                        <a:t>A report on “Social innovation for refugees and internally displaced people in the Arab countries”.</a:t>
                      </a:r>
                      <a:endParaRPr lang="en-US" sz="2800" dirty="0"/>
                    </a:p>
                  </a:txBody>
                  <a:tcPr marL="55418" marR="55418" marT="27709" marB="27709"/>
                </a:tc>
                <a:extLst>
                  <a:ext uri="{0D108BD9-81ED-4DB2-BD59-A6C34878D82A}">
                    <a16:rowId xmlns:a16="http://schemas.microsoft.com/office/drawing/2014/main" val="1803946784"/>
                  </a:ext>
                </a:extLst>
              </a:tr>
              <a:tr h="208133">
                <a:tc vMerge="1">
                  <a:txBody>
                    <a:bodyPr/>
                    <a:lstStyle/>
                    <a:p>
                      <a:endParaRPr lang="en-US"/>
                    </a:p>
                  </a:txBody>
                  <a:tcPr/>
                </a:tc>
                <a:tc>
                  <a:txBody>
                    <a:bodyPr/>
                    <a:lstStyle/>
                    <a:p>
                      <a:r>
                        <a:rPr lang="en-US" sz="1100" dirty="0">
                          <a:latin typeface="Arial" panose="020B0604020202020204" pitchFamily="34" charset="0"/>
                          <a:cs typeface="Arial" panose="020B0604020202020204" pitchFamily="34" charset="0"/>
                        </a:rPr>
                        <a:t>Policy paper on digital technologies</a:t>
                      </a:r>
                      <a:endParaRPr lang="en-US" sz="2800" dirty="0"/>
                    </a:p>
                  </a:txBody>
                  <a:tcPr marL="55418" marR="55418" marT="27709" marB="27709"/>
                </a:tc>
                <a:extLst>
                  <a:ext uri="{0D108BD9-81ED-4DB2-BD59-A6C34878D82A}">
                    <a16:rowId xmlns:a16="http://schemas.microsoft.com/office/drawing/2014/main" val="311483910"/>
                  </a:ext>
                </a:extLst>
              </a:tr>
              <a:tr h="232839">
                <a:tc gridSpan="2">
                  <a:txBody>
                    <a:bodyPr/>
                    <a:lstStyle/>
                    <a:p>
                      <a:pPr algn="ctr"/>
                      <a:r>
                        <a:rPr lang="en-US" sz="1400" b="1" dirty="0">
                          <a:latin typeface="Arial" panose="020B0604020202020204" pitchFamily="34" charset="0"/>
                          <a:cs typeface="Arial" panose="020B0604020202020204" pitchFamily="34" charset="0"/>
                        </a:rPr>
                        <a:t>Meetings</a:t>
                      </a:r>
                    </a:p>
                  </a:txBody>
                  <a:tcPr marL="55418" marR="55418" marT="27709" marB="27709" anchor="ctr"/>
                </a:tc>
                <a:tc hMerge="1">
                  <a:txBody>
                    <a:bodyPr/>
                    <a:lstStyle/>
                    <a:p>
                      <a:endParaRPr lang="en-US"/>
                    </a:p>
                  </a:txBody>
                  <a:tcPr/>
                </a:tc>
                <a:extLst>
                  <a:ext uri="{0D108BD9-81ED-4DB2-BD59-A6C34878D82A}">
                    <a16:rowId xmlns:a16="http://schemas.microsoft.com/office/drawing/2014/main" val="1383840840"/>
                  </a:ext>
                </a:extLst>
              </a:tr>
              <a:tr h="342598">
                <a:tc rowSpan="6">
                  <a:txBody>
                    <a:bodyPr/>
                    <a:lstStyle/>
                    <a:p>
                      <a:endParaRPr lang="en-US" sz="2800" dirty="0"/>
                    </a:p>
                  </a:txBody>
                  <a:tcPr marL="55418" marR="55418" marT="27709" marB="27709"/>
                </a:tc>
                <a:tc>
                  <a:txBody>
                    <a:bodyPr/>
                    <a:lstStyle/>
                    <a:p>
                      <a:r>
                        <a:rPr lang="en-US" sz="1100">
                          <a:latin typeface="Arial" panose="020B0604020202020204" pitchFamily="34" charset="0"/>
                          <a:cs typeface="Arial" panose="020B0604020202020204" pitchFamily="34" charset="0"/>
                        </a:rPr>
                        <a:t>Expert group meeting on the role of technology and innovation for reconstruction and recovery in the Arab region.</a:t>
                      </a:r>
                      <a:endParaRPr lang="en-US" sz="2800" dirty="0"/>
                    </a:p>
                  </a:txBody>
                  <a:tcPr marL="55418" marR="55418" marT="27709" marB="27709"/>
                </a:tc>
                <a:extLst>
                  <a:ext uri="{0D108BD9-81ED-4DB2-BD59-A6C34878D82A}">
                    <a16:rowId xmlns:a16="http://schemas.microsoft.com/office/drawing/2014/main" val="3275191909"/>
                  </a:ext>
                </a:extLst>
              </a:tr>
              <a:tr h="285830">
                <a:tc vMerge="1">
                  <a:txBody>
                    <a:bodyPr/>
                    <a:lstStyle/>
                    <a:p>
                      <a:endParaRPr lang="en-US"/>
                    </a:p>
                  </a:txBody>
                  <a:tcPr/>
                </a:tc>
                <a:tc>
                  <a:txBody>
                    <a:bodyPr/>
                    <a:lstStyle/>
                    <a:p>
                      <a:r>
                        <a:rPr kumimoji="0" lang="en-US" sz="1100" b="0" u="none" strike="noStrike" kern="1200" cap="none" spc="0" normalizeH="0" baseline="0" noProof="0">
                          <a:ln>
                            <a:noFill/>
                          </a:ln>
                          <a:effectLst/>
                          <a:uLnTx/>
                          <a:uFillTx/>
                          <a:latin typeface="Arial" panose="020B0604020202020204" pitchFamily="34" charset="0"/>
                          <a:cs typeface="Arial" panose="020B0604020202020204" pitchFamily="34" charset="0"/>
                        </a:rPr>
                        <a:t>Expert group meeting on Internet governance: infrastructure and emerging Internet ecosystems</a:t>
                      </a:r>
                      <a:endParaRPr lang="en-US" sz="2800"/>
                    </a:p>
                  </a:txBody>
                  <a:tcPr marL="55418" marR="55418" marT="27709" marB="27709"/>
                </a:tc>
                <a:extLst>
                  <a:ext uri="{0D108BD9-81ED-4DB2-BD59-A6C34878D82A}">
                    <a16:rowId xmlns:a16="http://schemas.microsoft.com/office/drawing/2014/main" val="3841578431"/>
                  </a:ext>
                </a:extLst>
              </a:tr>
              <a:tr h="285830">
                <a:tc vMerge="1">
                  <a:txBody>
                    <a:bodyPr/>
                    <a:lstStyle/>
                    <a:p>
                      <a:endParaRPr lang="en-US"/>
                    </a:p>
                  </a:txBody>
                  <a:tcPr/>
                </a:tc>
                <a:tc>
                  <a:txBody>
                    <a:bodyPr/>
                    <a:lstStyle/>
                    <a:p>
                      <a:r>
                        <a:rPr lang="en-US" sz="1100">
                          <a:latin typeface="Arial" panose="020B0604020202020204" pitchFamily="34" charset="0"/>
                          <a:cs typeface="Arial" panose="020B0604020202020204" pitchFamily="34" charset="0"/>
                        </a:rPr>
                        <a:t>2nd official round to measure e-Government Mobile and Service Maturity (GEMS) Index</a:t>
                      </a:r>
                      <a:endParaRPr lang="en-US" sz="2800"/>
                    </a:p>
                  </a:txBody>
                  <a:tcPr marL="55418" marR="55418" marT="27709" marB="27709"/>
                </a:tc>
                <a:extLst>
                  <a:ext uri="{0D108BD9-81ED-4DB2-BD59-A6C34878D82A}">
                    <a16:rowId xmlns:a16="http://schemas.microsoft.com/office/drawing/2014/main" val="686243256"/>
                  </a:ext>
                </a:extLst>
              </a:tr>
              <a:tr h="285830">
                <a:tc vMerge="1">
                  <a:txBody>
                    <a:bodyPr/>
                    <a:lstStyle/>
                    <a:p>
                      <a:endParaRPr lang="en-US"/>
                    </a:p>
                  </a:txBody>
                  <a:tcPr/>
                </a:tc>
                <a:tc>
                  <a:txBody>
                    <a:bodyPr/>
                    <a:lstStyle/>
                    <a:p>
                      <a:r>
                        <a:rPr lang="en-US" sz="1100" dirty="0">
                          <a:latin typeface="Arial" panose="020B0604020202020204" pitchFamily="34" charset="0"/>
                          <a:cs typeface="Arial" panose="020B0604020202020204" pitchFamily="34" charset="0"/>
                        </a:rPr>
                        <a:t>Meeting of Arab e-Gov Council</a:t>
                      </a:r>
                      <a:endParaRPr lang="en-US" sz="2800" dirty="0"/>
                    </a:p>
                  </a:txBody>
                  <a:tcPr marL="55418" marR="55418" marT="27709" marB="27709"/>
                </a:tc>
                <a:extLst>
                  <a:ext uri="{0D108BD9-81ED-4DB2-BD59-A6C34878D82A}">
                    <a16:rowId xmlns:a16="http://schemas.microsoft.com/office/drawing/2014/main" val="4024985628"/>
                  </a:ext>
                </a:extLst>
              </a:tr>
              <a:tr h="342598">
                <a:tc vMerge="1">
                  <a:txBody>
                    <a:bodyPr/>
                    <a:lstStyle/>
                    <a:p>
                      <a:endParaRPr lang="en-US"/>
                    </a:p>
                  </a:txBody>
                  <a:tcPr/>
                </a:tc>
                <a:tc>
                  <a:txBody>
                    <a:bodyPr/>
                    <a:lstStyle/>
                    <a:p>
                      <a:r>
                        <a:rPr lang="en-US" sz="1100">
                          <a:latin typeface="Arial" panose="020B0604020202020204" pitchFamily="34" charset="0"/>
                          <a:cs typeface="Arial" panose="020B0604020202020204" pitchFamily="34" charset="0"/>
                        </a:rPr>
                        <a:t>Co-organizing the eighth session of the Arab Forum on “Scientific research for sustainable development” in collaboration with ALECSO</a:t>
                      </a:r>
                      <a:endParaRPr lang="en-US" sz="2800"/>
                    </a:p>
                  </a:txBody>
                  <a:tcPr marL="55418" marR="55418" marT="27709" marB="27709"/>
                </a:tc>
                <a:extLst>
                  <a:ext uri="{0D108BD9-81ED-4DB2-BD59-A6C34878D82A}">
                    <a16:rowId xmlns:a16="http://schemas.microsoft.com/office/drawing/2014/main" val="2163301202"/>
                  </a:ext>
                </a:extLst>
              </a:tr>
              <a:tr h="356371">
                <a:tc vMerge="1">
                  <a:txBody>
                    <a:bodyPr/>
                    <a:lstStyle/>
                    <a:p>
                      <a:endParaRPr lang="en-US"/>
                    </a:p>
                  </a:txBody>
                  <a:tcPr/>
                </a:tc>
                <a:tc>
                  <a:txBody>
                    <a:bodyPr/>
                    <a:lstStyle/>
                    <a:p>
                      <a:r>
                        <a:rPr lang="en-US" sz="1100" dirty="0">
                          <a:latin typeface="Arial" panose="020B0604020202020204" pitchFamily="34" charset="0"/>
                          <a:cs typeface="Arial" panose="020B0604020202020204" pitchFamily="34" charset="0"/>
                        </a:rPr>
                        <a:t>Expert group meeting on theme of the 2021 High-level Political Forum (Empowering People and Ensuring Inclusiveness and Equality”) and implications on the national digital development reports.</a:t>
                      </a:r>
                      <a:endParaRPr lang="en-US" sz="2800" dirty="0"/>
                    </a:p>
                  </a:txBody>
                  <a:tcPr marL="55418" marR="55418" marT="27709" marB="27709"/>
                </a:tc>
                <a:extLst>
                  <a:ext uri="{0D108BD9-81ED-4DB2-BD59-A6C34878D82A}">
                    <a16:rowId xmlns:a16="http://schemas.microsoft.com/office/drawing/2014/main" val="2839153734"/>
                  </a:ext>
                </a:extLst>
              </a:tr>
              <a:tr h="232839">
                <a:tc gridSpan="2">
                  <a:txBody>
                    <a:bodyPr/>
                    <a:lstStyle/>
                    <a:p>
                      <a:pPr marL="0" marR="0" lvl="0" indent="0" algn="ctr" defTabSz="1426464" rtl="0" eaLnBrk="1" fontAlgn="auto" latinLnBrk="0" hangingPunct="1">
                        <a:lnSpc>
                          <a:spcPct val="100000"/>
                        </a:lnSpc>
                        <a:spcBef>
                          <a:spcPts val="0"/>
                        </a:spcBef>
                        <a:spcAft>
                          <a:spcPts val="0"/>
                        </a:spcAft>
                        <a:buClrTx/>
                        <a:buSzTx/>
                        <a:buFontTx/>
                        <a:buNone/>
                        <a:tabLst/>
                        <a:defRPr/>
                      </a:pPr>
                      <a:r>
                        <a:rPr lang="en-US" sz="1400" b="1" dirty="0">
                          <a:solidFill>
                            <a:srgbClr val="222222"/>
                          </a:solidFill>
                          <a:latin typeface="Arial" panose="020B0604020202020204" pitchFamily="34" charset="0"/>
                          <a:cs typeface="Arial" panose="020B0604020202020204" pitchFamily="34" charset="0"/>
                        </a:rPr>
                        <a:t>Capacity Building/Advisory</a:t>
                      </a:r>
                    </a:p>
                  </a:txBody>
                  <a:tcPr marL="55418" marR="55418" marT="27709" marB="27709" anchor="ctr"/>
                </a:tc>
                <a:tc hMerge="1">
                  <a:txBody>
                    <a:bodyPr/>
                    <a:lstStyle/>
                    <a:p>
                      <a:endParaRPr lang="en-US"/>
                    </a:p>
                  </a:txBody>
                  <a:tcPr/>
                </a:tc>
                <a:extLst>
                  <a:ext uri="{0D108BD9-81ED-4DB2-BD59-A6C34878D82A}">
                    <a16:rowId xmlns:a16="http://schemas.microsoft.com/office/drawing/2014/main" val="164687752"/>
                  </a:ext>
                </a:extLst>
              </a:tr>
              <a:tr h="428209">
                <a:tc rowSpan="6">
                  <a:txBody>
                    <a:bodyPr/>
                    <a:lstStyle/>
                    <a:p>
                      <a:endParaRPr lang="en-US" sz="2800" dirty="0"/>
                    </a:p>
                  </a:txBody>
                  <a:tcPr marL="55418" marR="55418" marT="27709" marB="27709"/>
                </a:tc>
                <a:tc>
                  <a:txBody>
                    <a:bodyPr/>
                    <a:lstStyle/>
                    <a:p>
                      <a:r>
                        <a:rPr lang="en-US" sz="1100">
                          <a:latin typeface="Arial" panose="020B0604020202020204" pitchFamily="34" charset="0"/>
                          <a:cs typeface="Arial" panose="020B0604020202020204" pitchFamily="34" charset="0"/>
                        </a:rPr>
                        <a:t>Capacity Building on “Innovation Policies for achieving the 2030 Development Agenda: formulation and implementation”.</a:t>
                      </a:r>
                      <a:endParaRPr lang="en-US" sz="2800" dirty="0"/>
                    </a:p>
                  </a:txBody>
                  <a:tcPr marL="55418" marR="55418" marT="27709" marB="27709"/>
                </a:tc>
                <a:extLst>
                  <a:ext uri="{0D108BD9-81ED-4DB2-BD59-A6C34878D82A}">
                    <a16:rowId xmlns:a16="http://schemas.microsoft.com/office/drawing/2014/main" val="3528165321"/>
                  </a:ext>
                </a:extLst>
              </a:tr>
              <a:tr h="229410">
                <a:tc vMerge="1">
                  <a:txBody>
                    <a:bodyPr/>
                    <a:lstStyle/>
                    <a:p>
                      <a:endParaRPr lang="en-US"/>
                    </a:p>
                  </a:txBody>
                  <a:tcPr/>
                </a:tc>
                <a:tc>
                  <a:txBody>
                    <a:bodyPr/>
                    <a:lstStyle/>
                    <a:p>
                      <a:r>
                        <a:rPr lang="en-US" sz="1100">
                          <a:latin typeface="Arial" panose="020B0604020202020204" pitchFamily="34" charset="0"/>
                          <a:cs typeface="Arial" panose="020B0604020202020204" pitchFamily="34" charset="0"/>
                        </a:rPr>
                        <a:t>Pilot national strategy of frontier technologies and AI road mapping with national plans towards sustainable inclusive industrialization</a:t>
                      </a:r>
                      <a:endParaRPr lang="en-US" sz="2800"/>
                    </a:p>
                  </a:txBody>
                  <a:tcPr marL="55418" marR="55418" marT="27709" marB="27709"/>
                </a:tc>
                <a:extLst>
                  <a:ext uri="{0D108BD9-81ED-4DB2-BD59-A6C34878D82A}">
                    <a16:rowId xmlns:a16="http://schemas.microsoft.com/office/drawing/2014/main" val="3836206385"/>
                  </a:ext>
                </a:extLst>
              </a:tr>
              <a:tr h="220200">
                <a:tc vMerge="1">
                  <a:txBody>
                    <a:bodyPr/>
                    <a:lstStyle/>
                    <a:p>
                      <a:endParaRPr lang="en-US"/>
                    </a:p>
                  </a:txBody>
                  <a:tcPr/>
                </a:tc>
                <a:tc>
                  <a:txBody>
                    <a:bodyPr/>
                    <a:lstStyle/>
                    <a:p>
                      <a:r>
                        <a:rPr lang="en-US" sz="1100">
                          <a:latin typeface="Arial" panose="020B0604020202020204" pitchFamily="34" charset="0"/>
                          <a:cs typeface="Arial" panose="020B0604020202020204" pitchFamily="34" charset="0"/>
                        </a:rPr>
                        <a:t>Promote national technology development and transfer policy to forge productive relations between local Universities and Industry</a:t>
                      </a:r>
                      <a:endParaRPr lang="en-US" sz="2800"/>
                    </a:p>
                  </a:txBody>
                  <a:tcPr marL="55418" marR="55418" marT="27709" marB="27709"/>
                </a:tc>
                <a:extLst>
                  <a:ext uri="{0D108BD9-81ED-4DB2-BD59-A6C34878D82A}">
                    <a16:rowId xmlns:a16="http://schemas.microsoft.com/office/drawing/2014/main" val="2304968510"/>
                  </a:ext>
                </a:extLst>
              </a:tr>
              <a:tr h="285830">
                <a:tc vMerge="1">
                  <a:txBody>
                    <a:bodyPr/>
                    <a:lstStyle/>
                    <a:p>
                      <a:endParaRPr lang="en-US"/>
                    </a:p>
                  </a:txBody>
                  <a:tcPr/>
                </a:tc>
                <a:tc>
                  <a:txBody>
                    <a:bodyPr/>
                    <a:lstStyle/>
                    <a:p>
                      <a:r>
                        <a:rPr lang="en-US" sz="1100">
                          <a:latin typeface="Arial" panose="020B0604020202020204" pitchFamily="34" charset="0"/>
                          <a:cs typeface="Arial" panose="020B0604020202020204" pitchFamily="34" charset="0"/>
                        </a:rPr>
                        <a:t>Advisory services and capacity building in Digital Transformation, Open data and Smart cities</a:t>
                      </a:r>
                      <a:endParaRPr lang="en-US" sz="2800"/>
                    </a:p>
                  </a:txBody>
                  <a:tcPr marL="55418" marR="55418" marT="27709" marB="27709"/>
                </a:tc>
                <a:extLst>
                  <a:ext uri="{0D108BD9-81ED-4DB2-BD59-A6C34878D82A}">
                    <a16:rowId xmlns:a16="http://schemas.microsoft.com/office/drawing/2014/main" val="2331388074"/>
                  </a:ext>
                </a:extLst>
              </a:tr>
              <a:tr h="249162">
                <a:tc vMerge="1">
                  <a:txBody>
                    <a:bodyPr/>
                    <a:lstStyle/>
                    <a:p>
                      <a:endParaRPr lang="en-US"/>
                    </a:p>
                  </a:txBody>
                  <a:tcPr/>
                </a:tc>
                <a:tc>
                  <a:txBody>
                    <a:bodyPr/>
                    <a:lstStyle/>
                    <a:p>
                      <a:r>
                        <a:rPr lang="en-US" sz="1100">
                          <a:latin typeface="Arial" panose="020B0604020202020204" pitchFamily="34" charset="0"/>
                          <a:cs typeface="Arial" panose="020B0604020202020204" pitchFamily="34" charset="0"/>
                        </a:rPr>
                        <a:t>Promotional material on digital technologies for development.</a:t>
                      </a:r>
                      <a:endParaRPr lang="en-US" sz="2800"/>
                    </a:p>
                  </a:txBody>
                  <a:tcPr marL="55418" marR="55418" marT="27709" marB="27709"/>
                </a:tc>
                <a:extLst>
                  <a:ext uri="{0D108BD9-81ED-4DB2-BD59-A6C34878D82A}">
                    <a16:rowId xmlns:a16="http://schemas.microsoft.com/office/drawing/2014/main" val="1821613534"/>
                  </a:ext>
                </a:extLst>
              </a:tr>
              <a:tr h="285830">
                <a:tc vMerge="1">
                  <a:txBody>
                    <a:bodyPr/>
                    <a:lstStyle/>
                    <a:p>
                      <a:endParaRPr lang="en-US"/>
                    </a:p>
                  </a:txBody>
                  <a:tcPr/>
                </a:tc>
                <a:tc>
                  <a:txBody>
                    <a:bodyPr/>
                    <a:lstStyle/>
                    <a:p>
                      <a:r>
                        <a:rPr lang="en-US" sz="1100" kern="1200" dirty="0">
                          <a:latin typeface="Arial" panose="020B0604020202020204" pitchFamily="34" charset="0"/>
                          <a:cs typeface="Arial" panose="020B0604020202020204" pitchFamily="34" charset="0"/>
                        </a:rPr>
                        <a:t>Open Consultations and Arab Multi-Stakeholder AIGF Program Advisory</a:t>
                      </a:r>
                      <a:endParaRPr lang="en-US" sz="2800" dirty="0"/>
                    </a:p>
                  </a:txBody>
                  <a:tcPr marL="55418" marR="55418" marT="27709" marB="27709"/>
                </a:tc>
                <a:extLst>
                  <a:ext uri="{0D108BD9-81ED-4DB2-BD59-A6C34878D82A}">
                    <a16:rowId xmlns:a16="http://schemas.microsoft.com/office/drawing/2014/main" val="1124630499"/>
                  </a:ext>
                </a:extLst>
              </a:tr>
              <a:tr h="232839">
                <a:tc gridSpan="2">
                  <a:txBody>
                    <a:bodyPr/>
                    <a:lstStyle/>
                    <a:p>
                      <a:pPr algn="ctr"/>
                      <a:r>
                        <a:rPr lang="en-US" sz="1400" b="1" kern="1200" dirty="0">
                          <a:solidFill>
                            <a:schemeClr val="dk1"/>
                          </a:solidFill>
                          <a:latin typeface="Arial" panose="020B0604020202020204" pitchFamily="34" charset="0"/>
                          <a:ea typeface="+mn-ea"/>
                          <a:cs typeface="Arial" panose="020B0604020202020204" pitchFamily="34" charset="0"/>
                        </a:rPr>
                        <a:t>Collaborative Programs</a:t>
                      </a:r>
                    </a:p>
                  </a:txBody>
                  <a:tcPr marL="55418" marR="55418" marT="27709" marB="27709" anchor="ctr"/>
                </a:tc>
                <a:tc hMerge="1">
                  <a:txBody>
                    <a:bodyPr/>
                    <a:lstStyle/>
                    <a:p>
                      <a:endParaRPr lang="en-US"/>
                    </a:p>
                  </a:txBody>
                  <a:tcPr/>
                </a:tc>
                <a:extLst>
                  <a:ext uri="{0D108BD9-81ED-4DB2-BD59-A6C34878D82A}">
                    <a16:rowId xmlns:a16="http://schemas.microsoft.com/office/drawing/2014/main" val="3196526100"/>
                  </a:ext>
                </a:extLst>
              </a:tr>
              <a:tr h="285830">
                <a:tc rowSpan="3">
                  <a:txBody>
                    <a:bodyPr/>
                    <a:lstStyle/>
                    <a:p>
                      <a:endParaRPr lang="en-US" sz="2800" dirty="0"/>
                    </a:p>
                  </a:txBody>
                  <a:tcPr marL="55418" marR="55418" marT="27709" marB="27709"/>
                </a:tc>
                <a:tc>
                  <a:txBody>
                    <a:bodyPr/>
                    <a:lstStyle/>
                    <a:p>
                      <a:r>
                        <a:rPr lang="en-US" sz="1100">
                          <a:latin typeface="Arial" panose="020B0604020202020204" pitchFamily="34" charset="0"/>
                          <a:cs typeface="Arial" panose="020B0604020202020204" pitchFamily="34" charset="0"/>
                        </a:rPr>
                        <a:t>In collaboration with other UN agencies, field project on Innovation and Entrepreneurship labs for youth in region.</a:t>
                      </a:r>
                      <a:endParaRPr lang="en-US" sz="2800" dirty="0"/>
                    </a:p>
                  </a:txBody>
                  <a:tcPr marL="55418" marR="55418" marT="27709" marB="27709"/>
                </a:tc>
                <a:extLst>
                  <a:ext uri="{0D108BD9-81ED-4DB2-BD59-A6C34878D82A}">
                    <a16:rowId xmlns:a16="http://schemas.microsoft.com/office/drawing/2014/main" val="2800670214"/>
                  </a:ext>
                </a:extLst>
              </a:tr>
              <a:tr h="249162">
                <a:tc vMerge="1">
                  <a:txBody>
                    <a:bodyPr/>
                    <a:lstStyle/>
                    <a:p>
                      <a:endParaRPr lang="en-US"/>
                    </a:p>
                  </a:txBody>
                  <a:tcPr/>
                </a:tc>
                <a:tc>
                  <a:txBody>
                    <a:bodyPr/>
                    <a:lstStyle/>
                    <a:p>
                      <a:r>
                        <a:rPr lang="en-US" sz="1100">
                          <a:latin typeface="Arial" panose="020B0604020202020204" pitchFamily="34" charset="0"/>
                          <a:cs typeface="Arial" panose="020B0604020202020204" pitchFamily="34" charset="0"/>
                        </a:rPr>
                        <a:t>Portal on open government and open data in the Arab region.</a:t>
                      </a:r>
                      <a:endParaRPr lang="en-US" sz="2800"/>
                    </a:p>
                  </a:txBody>
                  <a:tcPr marL="55418" marR="55418" marT="27709" marB="27709"/>
                </a:tc>
                <a:extLst>
                  <a:ext uri="{0D108BD9-81ED-4DB2-BD59-A6C34878D82A}">
                    <a16:rowId xmlns:a16="http://schemas.microsoft.com/office/drawing/2014/main" val="1711944738"/>
                  </a:ext>
                </a:extLst>
              </a:tr>
              <a:tr h="285830">
                <a:tc vMerge="1">
                  <a:txBody>
                    <a:bodyPr/>
                    <a:lstStyle/>
                    <a:p>
                      <a:endParaRPr lang="en-US"/>
                    </a:p>
                  </a:txBody>
                  <a:tcPr/>
                </a:tc>
                <a:tc>
                  <a:txBody>
                    <a:bodyPr/>
                    <a:lstStyle/>
                    <a:p>
                      <a:r>
                        <a:rPr lang="en-US" sz="1100" dirty="0">
                          <a:latin typeface="Arial" panose="020B0604020202020204" pitchFamily="34" charset="0"/>
                          <a:cs typeface="Arial" panose="020B0604020202020204" pitchFamily="34" charset="0"/>
                        </a:rPr>
                        <a:t>Facilitate Matchmaking platforms for local industrial development needs</a:t>
                      </a:r>
                      <a:endParaRPr lang="en-US" sz="2800" dirty="0"/>
                    </a:p>
                  </a:txBody>
                  <a:tcPr marL="55418" marR="55418" marT="27709" marB="27709"/>
                </a:tc>
                <a:extLst>
                  <a:ext uri="{0D108BD9-81ED-4DB2-BD59-A6C34878D82A}">
                    <a16:rowId xmlns:a16="http://schemas.microsoft.com/office/drawing/2014/main" val="171048536"/>
                  </a:ext>
                </a:extLst>
              </a:tr>
            </a:tbl>
          </a:graphicData>
        </a:graphic>
      </p:graphicFrame>
    </p:spTree>
    <p:extLst>
      <p:ext uri="{BB962C8B-B14F-4D97-AF65-F5344CB8AC3E}">
        <p14:creationId xmlns:p14="http://schemas.microsoft.com/office/powerpoint/2010/main" val="16151528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35C53904-DF6A-4085-9348-ED314FA444B1}"/>
              </a:ext>
            </a:extLst>
          </p:cNvPr>
          <p:cNvSpPr/>
          <p:nvPr/>
        </p:nvSpPr>
        <p:spPr>
          <a:xfrm>
            <a:off x="128509" y="314322"/>
            <a:ext cx="2878743" cy="22712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55" dirty="0"/>
              <a:t>TDD 2020 Outcomes</a:t>
            </a:r>
          </a:p>
        </p:txBody>
      </p:sp>
      <p:graphicFrame>
        <p:nvGraphicFramePr>
          <p:cNvPr id="2" name="Table 1">
            <a:extLst>
              <a:ext uri="{FF2B5EF4-FFF2-40B4-BE49-F238E27FC236}">
                <a16:creationId xmlns:a16="http://schemas.microsoft.com/office/drawing/2014/main" id="{955C53C9-3CFC-41C2-B550-3FB23DC36B48}"/>
              </a:ext>
            </a:extLst>
          </p:cNvPr>
          <p:cNvGraphicFramePr>
            <a:graphicFrameLocks noGrp="1"/>
          </p:cNvGraphicFramePr>
          <p:nvPr>
            <p:extLst/>
          </p:nvPr>
        </p:nvGraphicFramePr>
        <p:xfrm>
          <a:off x="3420713" y="311931"/>
          <a:ext cx="4590474" cy="5895571"/>
        </p:xfrm>
        <a:graphic>
          <a:graphicData uri="http://schemas.openxmlformats.org/drawingml/2006/table">
            <a:tbl>
              <a:tblPr firstRow="1" bandRow="1">
                <a:tableStyleId>{69CF1AB2-1976-4502-BF36-3FF5EA218861}</a:tableStyleId>
              </a:tblPr>
              <a:tblGrid>
                <a:gridCol w="377062">
                  <a:extLst>
                    <a:ext uri="{9D8B030D-6E8A-4147-A177-3AD203B41FA5}">
                      <a16:colId xmlns:a16="http://schemas.microsoft.com/office/drawing/2014/main" val="2955655813"/>
                    </a:ext>
                  </a:extLst>
                </a:gridCol>
                <a:gridCol w="4213412">
                  <a:extLst>
                    <a:ext uri="{9D8B030D-6E8A-4147-A177-3AD203B41FA5}">
                      <a16:colId xmlns:a16="http://schemas.microsoft.com/office/drawing/2014/main" val="3785840769"/>
                    </a:ext>
                  </a:extLst>
                </a:gridCol>
              </a:tblGrid>
              <a:tr h="355485">
                <a:tc gridSpan="2">
                  <a:txBody>
                    <a:bodyPr/>
                    <a:lstStyle/>
                    <a:p>
                      <a:pPr marL="0" marR="0" lvl="0" indent="0" algn="ctr" defTabSz="1426464"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TDD 2020 Activities</a:t>
                      </a:r>
                    </a:p>
                  </a:txBody>
                  <a:tcPr marL="55418" marR="55418" marT="27709" marB="27709" anchor="ctr"/>
                </a:tc>
                <a:tc hMerge="1">
                  <a:txBody>
                    <a:bodyPr/>
                    <a:lstStyle/>
                    <a:p>
                      <a:endParaRPr lang="en-US"/>
                    </a:p>
                  </a:txBody>
                  <a:tcPr/>
                </a:tc>
                <a:extLst>
                  <a:ext uri="{0D108BD9-81ED-4DB2-BD59-A6C34878D82A}">
                    <a16:rowId xmlns:a16="http://schemas.microsoft.com/office/drawing/2014/main" val="482276344"/>
                  </a:ext>
                </a:extLst>
              </a:tr>
              <a:tr h="198352">
                <a:tc gridSpan="2">
                  <a:txBody>
                    <a:bodyPr/>
                    <a:lstStyle/>
                    <a:p>
                      <a:pPr algn="ctr"/>
                      <a:r>
                        <a:rPr lang="en-US" sz="700" b="1" dirty="0">
                          <a:latin typeface="Arial" panose="020B0604020202020204" pitchFamily="34" charset="0"/>
                          <a:cs typeface="Arial" panose="020B0604020202020204" pitchFamily="34" charset="0"/>
                        </a:rPr>
                        <a:t>Reports</a:t>
                      </a:r>
                    </a:p>
                  </a:txBody>
                  <a:tcPr marL="55418" marR="55418" marT="27709" marB="27709" anchor="ctr"/>
                </a:tc>
                <a:tc hMerge="1">
                  <a:txBody>
                    <a:bodyPr/>
                    <a:lstStyle/>
                    <a:p>
                      <a:endParaRPr lang="en-US"/>
                    </a:p>
                  </a:txBody>
                  <a:tcPr/>
                </a:tc>
                <a:extLst>
                  <a:ext uri="{0D108BD9-81ED-4DB2-BD59-A6C34878D82A}">
                    <a16:rowId xmlns:a16="http://schemas.microsoft.com/office/drawing/2014/main" val="501719097"/>
                  </a:ext>
                </a:extLst>
              </a:tr>
              <a:tr h="264469">
                <a:tc>
                  <a:txBody>
                    <a:bodyPr/>
                    <a:lstStyle/>
                    <a:p>
                      <a:endParaRPr lang="en-US" sz="500" dirty="0">
                        <a:latin typeface="Arial" panose="020B0604020202020204" pitchFamily="34" charset="0"/>
                        <a:cs typeface="Arial" panose="020B0604020202020204" pitchFamily="34" charset="0"/>
                      </a:endParaRPr>
                    </a:p>
                  </a:txBody>
                  <a:tcPr marL="55418" marR="55418" marT="27709" marB="27709"/>
                </a:tc>
                <a:tc>
                  <a:txBody>
                    <a:bodyPr/>
                    <a:lstStyle/>
                    <a:p>
                      <a:r>
                        <a:rPr lang="en-US" sz="500">
                          <a:latin typeface="Arial" panose="020B0604020202020204" pitchFamily="34" charset="0"/>
                          <a:cs typeface="Arial" panose="020B0604020202020204" pitchFamily="34" charset="0"/>
                        </a:rPr>
                        <a:t> A report on “Innovative solutions to enhance specific sectors in the Arab region”.</a:t>
                      </a:r>
                      <a:endParaRPr lang="en-US" sz="500" dirty="0">
                        <a:latin typeface="Arial" panose="020B0604020202020204" pitchFamily="34" charset="0"/>
                        <a:cs typeface="Arial" panose="020B0604020202020204" pitchFamily="34" charset="0"/>
                      </a:endParaRPr>
                    </a:p>
                  </a:txBody>
                  <a:tcPr marL="55418" marR="55418" marT="27709" marB="27709"/>
                </a:tc>
                <a:extLst>
                  <a:ext uri="{0D108BD9-81ED-4DB2-BD59-A6C34878D82A}">
                    <a16:rowId xmlns:a16="http://schemas.microsoft.com/office/drawing/2014/main" val="2885176921"/>
                  </a:ext>
                </a:extLst>
              </a:tr>
              <a:tr h="264469">
                <a:tc rowSpan="2">
                  <a:txBody>
                    <a:bodyPr/>
                    <a:lstStyle/>
                    <a:p>
                      <a:endParaRPr lang="en-US" sz="1100" dirty="0"/>
                    </a:p>
                  </a:txBody>
                  <a:tcPr marL="55418" marR="55418" marT="27709" marB="27709"/>
                </a:tc>
                <a:tc>
                  <a:txBody>
                    <a:bodyPr/>
                    <a:lstStyle/>
                    <a:p>
                      <a:r>
                        <a:rPr lang="en-US" sz="500" dirty="0">
                          <a:latin typeface="Arial" panose="020B0604020202020204" pitchFamily="34" charset="0"/>
                          <a:cs typeface="Arial" panose="020B0604020202020204" pitchFamily="34" charset="0"/>
                        </a:rPr>
                        <a:t>A report on “Social innovation for refugees and internally displaced people in the Arab countries”.</a:t>
                      </a:r>
                      <a:endParaRPr lang="en-US" sz="1100" dirty="0"/>
                    </a:p>
                  </a:txBody>
                  <a:tcPr marL="55418" marR="55418" marT="27709" marB="27709"/>
                </a:tc>
                <a:extLst>
                  <a:ext uri="{0D108BD9-81ED-4DB2-BD59-A6C34878D82A}">
                    <a16:rowId xmlns:a16="http://schemas.microsoft.com/office/drawing/2014/main" val="1803946784"/>
                  </a:ext>
                </a:extLst>
              </a:tr>
              <a:tr h="176313">
                <a:tc vMerge="1">
                  <a:txBody>
                    <a:bodyPr/>
                    <a:lstStyle/>
                    <a:p>
                      <a:endParaRPr lang="en-US"/>
                    </a:p>
                  </a:txBody>
                  <a:tcPr/>
                </a:tc>
                <a:tc>
                  <a:txBody>
                    <a:bodyPr/>
                    <a:lstStyle/>
                    <a:p>
                      <a:r>
                        <a:rPr lang="en-US" sz="500" dirty="0">
                          <a:latin typeface="Arial" panose="020B0604020202020204" pitchFamily="34" charset="0"/>
                          <a:cs typeface="Arial" panose="020B0604020202020204" pitchFamily="34" charset="0"/>
                        </a:rPr>
                        <a:t>Policy paper on digital technologies</a:t>
                      </a:r>
                      <a:endParaRPr lang="en-US" sz="1100" dirty="0"/>
                    </a:p>
                  </a:txBody>
                  <a:tcPr marL="55418" marR="55418" marT="27709" marB="27709"/>
                </a:tc>
                <a:extLst>
                  <a:ext uri="{0D108BD9-81ED-4DB2-BD59-A6C34878D82A}">
                    <a16:rowId xmlns:a16="http://schemas.microsoft.com/office/drawing/2014/main" val="311483910"/>
                  </a:ext>
                </a:extLst>
              </a:tr>
              <a:tr h="198352">
                <a:tc gridSpan="2">
                  <a:txBody>
                    <a:bodyPr/>
                    <a:lstStyle/>
                    <a:p>
                      <a:pPr algn="ctr"/>
                      <a:r>
                        <a:rPr lang="en-US" sz="700" b="1" dirty="0">
                          <a:latin typeface="Arial" panose="020B0604020202020204" pitchFamily="34" charset="0"/>
                          <a:cs typeface="Arial" panose="020B0604020202020204" pitchFamily="34" charset="0"/>
                        </a:rPr>
                        <a:t>Meetings</a:t>
                      </a:r>
                    </a:p>
                  </a:txBody>
                  <a:tcPr marL="55418" marR="55418" marT="27709" marB="27709" anchor="ctr"/>
                </a:tc>
                <a:tc hMerge="1">
                  <a:txBody>
                    <a:bodyPr/>
                    <a:lstStyle/>
                    <a:p>
                      <a:endParaRPr lang="en-US"/>
                    </a:p>
                  </a:txBody>
                  <a:tcPr/>
                </a:tc>
                <a:extLst>
                  <a:ext uri="{0D108BD9-81ED-4DB2-BD59-A6C34878D82A}">
                    <a16:rowId xmlns:a16="http://schemas.microsoft.com/office/drawing/2014/main" val="1383840840"/>
                  </a:ext>
                </a:extLst>
              </a:tr>
              <a:tr h="316994">
                <a:tc rowSpan="6">
                  <a:txBody>
                    <a:bodyPr/>
                    <a:lstStyle/>
                    <a:p>
                      <a:endParaRPr lang="en-US" sz="1100" dirty="0"/>
                    </a:p>
                  </a:txBody>
                  <a:tcPr marL="55418" marR="55418" marT="27709" marB="27709"/>
                </a:tc>
                <a:tc>
                  <a:txBody>
                    <a:bodyPr/>
                    <a:lstStyle/>
                    <a:p>
                      <a:r>
                        <a:rPr lang="en-US" sz="500">
                          <a:latin typeface="Arial" panose="020B0604020202020204" pitchFamily="34" charset="0"/>
                          <a:cs typeface="Arial" panose="020B0604020202020204" pitchFamily="34" charset="0"/>
                        </a:rPr>
                        <a:t>Expert group meeting on the role of technology and innovation for reconstruction and recovery in the Arab region.</a:t>
                      </a:r>
                      <a:endParaRPr lang="en-US" sz="1100" dirty="0"/>
                    </a:p>
                  </a:txBody>
                  <a:tcPr marL="55418" marR="55418" marT="27709" marB="27709"/>
                </a:tc>
                <a:extLst>
                  <a:ext uri="{0D108BD9-81ED-4DB2-BD59-A6C34878D82A}">
                    <a16:rowId xmlns:a16="http://schemas.microsoft.com/office/drawing/2014/main" val="3275191909"/>
                  </a:ext>
                </a:extLst>
              </a:tr>
              <a:tr h="264469">
                <a:tc vMerge="1">
                  <a:txBody>
                    <a:bodyPr/>
                    <a:lstStyle/>
                    <a:p>
                      <a:endParaRPr lang="en-US"/>
                    </a:p>
                  </a:txBody>
                  <a:tcPr/>
                </a:tc>
                <a:tc>
                  <a:txBody>
                    <a:bodyPr/>
                    <a:lstStyle/>
                    <a:p>
                      <a:r>
                        <a:rPr kumimoji="0" lang="en-US" sz="500" b="0" u="none" strike="noStrike" kern="1200" cap="none" spc="0" normalizeH="0" baseline="0" noProof="0">
                          <a:ln>
                            <a:noFill/>
                          </a:ln>
                          <a:effectLst/>
                          <a:uLnTx/>
                          <a:uFillTx/>
                          <a:latin typeface="Arial" panose="020B0604020202020204" pitchFamily="34" charset="0"/>
                          <a:cs typeface="Arial" panose="020B0604020202020204" pitchFamily="34" charset="0"/>
                        </a:rPr>
                        <a:t>Expert group meeting on Internet governance: infrastructure and emerging Internet ecosystems</a:t>
                      </a:r>
                      <a:endParaRPr lang="en-US" sz="1100"/>
                    </a:p>
                  </a:txBody>
                  <a:tcPr marL="55418" marR="55418" marT="27709" marB="27709"/>
                </a:tc>
                <a:extLst>
                  <a:ext uri="{0D108BD9-81ED-4DB2-BD59-A6C34878D82A}">
                    <a16:rowId xmlns:a16="http://schemas.microsoft.com/office/drawing/2014/main" val="3841578431"/>
                  </a:ext>
                </a:extLst>
              </a:tr>
              <a:tr h="264469">
                <a:tc vMerge="1">
                  <a:txBody>
                    <a:bodyPr/>
                    <a:lstStyle/>
                    <a:p>
                      <a:endParaRPr lang="en-US"/>
                    </a:p>
                  </a:txBody>
                  <a:tcPr/>
                </a:tc>
                <a:tc>
                  <a:txBody>
                    <a:bodyPr/>
                    <a:lstStyle/>
                    <a:p>
                      <a:r>
                        <a:rPr lang="en-US" sz="500">
                          <a:latin typeface="Arial" panose="020B0604020202020204" pitchFamily="34" charset="0"/>
                          <a:cs typeface="Arial" panose="020B0604020202020204" pitchFamily="34" charset="0"/>
                        </a:rPr>
                        <a:t>2nd official round to measure e-Government Mobile and Service Maturity (GEMS) Index</a:t>
                      </a:r>
                      <a:endParaRPr lang="en-US" sz="1100"/>
                    </a:p>
                  </a:txBody>
                  <a:tcPr marL="55418" marR="55418" marT="27709" marB="27709"/>
                </a:tc>
                <a:extLst>
                  <a:ext uri="{0D108BD9-81ED-4DB2-BD59-A6C34878D82A}">
                    <a16:rowId xmlns:a16="http://schemas.microsoft.com/office/drawing/2014/main" val="686243256"/>
                  </a:ext>
                </a:extLst>
              </a:tr>
              <a:tr h="264469">
                <a:tc vMerge="1">
                  <a:txBody>
                    <a:bodyPr/>
                    <a:lstStyle/>
                    <a:p>
                      <a:endParaRPr lang="en-US"/>
                    </a:p>
                  </a:txBody>
                  <a:tcPr/>
                </a:tc>
                <a:tc>
                  <a:txBody>
                    <a:bodyPr/>
                    <a:lstStyle/>
                    <a:p>
                      <a:r>
                        <a:rPr lang="en-US" sz="500">
                          <a:latin typeface="Arial" panose="020B0604020202020204" pitchFamily="34" charset="0"/>
                          <a:cs typeface="Arial" panose="020B0604020202020204" pitchFamily="34" charset="0"/>
                        </a:rPr>
                        <a:t>Meeting of Arab e-Gov Council</a:t>
                      </a:r>
                      <a:endParaRPr lang="en-US" sz="1100"/>
                    </a:p>
                  </a:txBody>
                  <a:tcPr marL="55418" marR="55418" marT="27709" marB="27709"/>
                </a:tc>
                <a:extLst>
                  <a:ext uri="{0D108BD9-81ED-4DB2-BD59-A6C34878D82A}">
                    <a16:rowId xmlns:a16="http://schemas.microsoft.com/office/drawing/2014/main" val="4024985628"/>
                  </a:ext>
                </a:extLst>
              </a:tr>
              <a:tr h="316994">
                <a:tc vMerge="1">
                  <a:txBody>
                    <a:bodyPr/>
                    <a:lstStyle/>
                    <a:p>
                      <a:endParaRPr lang="en-US"/>
                    </a:p>
                  </a:txBody>
                  <a:tcPr/>
                </a:tc>
                <a:tc>
                  <a:txBody>
                    <a:bodyPr/>
                    <a:lstStyle/>
                    <a:p>
                      <a:r>
                        <a:rPr lang="en-US" sz="500">
                          <a:latin typeface="Arial" panose="020B0604020202020204" pitchFamily="34" charset="0"/>
                          <a:cs typeface="Arial" panose="020B0604020202020204" pitchFamily="34" charset="0"/>
                        </a:rPr>
                        <a:t>Co-organizing the eighth session of the Arab Forum on “Scientific research for sustainable development” in collaboration with ALECSO</a:t>
                      </a:r>
                      <a:endParaRPr lang="en-US" sz="1100"/>
                    </a:p>
                  </a:txBody>
                  <a:tcPr marL="55418" marR="55418" marT="27709" marB="27709"/>
                </a:tc>
                <a:extLst>
                  <a:ext uri="{0D108BD9-81ED-4DB2-BD59-A6C34878D82A}">
                    <a16:rowId xmlns:a16="http://schemas.microsoft.com/office/drawing/2014/main" val="2163301202"/>
                  </a:ext>
                </a:extLst>
              </a:tr>
              <a:tr h="282859">
                <a:tc vMerge="1">
                  <a:txBody>
                    <a:bodyPr/>
                    <a:lstStyle/>
                    <a:p>
                      <a:endParaRPr lang="en-US"/>
                    </a:p>
                  </a:txBody>
                  <a:tcPr/>
                </a:tc>
                <a:tc>
                  <a:txBody>
                    <a:bodyPr/>
                    <a:lstStyle/>
                    <a:p>
                      <a:r>
                        <a:rPr lang="en-US" sz="500" dirty="0">
                          <a:latin typeface="Arial" panose="020B0604020202020204" pitchFamily="34" charset="0"/>
                          <a:cs typeface="Arial" panose="020B0604020202020204" pitchFamily="34" charset="0"/>
                        </a:rPr>
                        <a:t>Expert group meeting on theme of the 2021 High-level Political Forum (Empowering People and Ensuring Inclusiveness and Equality”) and implications on the national digital development reports.</a:t>
                      </a:r>
                      <a:endParaRPr lang="en-US" sz="1100" dirty="0"/>
                    </a:p>
                  </a:txBody>
                  <a:tcPr marL="55418" marR="55418" marT="27709" marB="27709"/>
                </a:tc>
                <a:extLst>
                  <a:ext uri="{0D108BD9-81ED-4DB2-BD59-A6C34878D82A}">
                    <a16:rowId xmlns:a16="http://schemas.microsoft.com/office/drawing/2014/main" val="2839153734"/>
                  </a:ext>
                </a:extLst>
              </a:tr>
              <a:tr h="198352">
                <a:tc gridSpan="2">
                  <a:txBody>
                    <a:bodyPr/>
                    <a:lstStyle/>
                    <a:p>
                      <a:pPr marL="0" marR="0" lvl="0" indent="0" algn="ctr" defTabSz="1426464" rtl="0" eaLnBrk="1" fontAlgn="auto" latinLnBrk="0" hangingPunct="1">
                        <a:lnSpc>
                          <a:spcPct val="100000"/>
                        </a:lnSpc>
                        <a:spcBef>
                          <a:spcPts val="0"/>
                        </a:spcBef>
                        <a:spcAft>
                          <a:spcPts val="0"/>
                        </a:spcAft>
                        <a:buClrTx/>
                        <a:buSzTx/>
                        <a:buFontTx/>
                        <a:buNone/>
                        <a:tabLst/>
                        <a:defRPr/>
                      </a:pPr>
                      <a:r>
                        <a:rPr lang="en-US" sz="700" b="1" dirty="0">
                          <a:solidFill>
                            <a:srgbClr val="222222"/>
                          </a:solidFill>
                          <a:latin typeface="Arial" panose="020B0604020202020204" pitchFamily="34" charset="0"/>
                          <a:cs typeface="Arial" panose="020B0604020202020204" pitchFamily="34" charset="0"/>
                        </a:rPr>
                        <a:t>Capacity Building/Advisory</a:t>
                      </a:r>
                    </a:p>
                  </a:txBody>
                  <a:tcPr marL="55418" marR="55418" marT="27709" marB="27709" anchor="ctr"/>
                </a:tc>
                <a:tc hMerge="1">
                  <a:txBody>
                    <a:bodyPr/>
                    <a:lstStyle/>
                    <a:p>
                      <a:endParaRPr lang="en-US"/>
                    </a:p>
                  </a:txBody>
                  <a:tcPr/>
                </a:tc>
                <a:extLst>
                  <a:ext uri="{0D108BD9-81ED-4DB2-BD59-A6C34878D82A}">
                    <a16:rowId xmlns:a16="http://schemas.microsoft.com/office/drawing/2014/main" val="164687752"/>
                  </a:ext>
                </a:extLst>
              </a:tr>
              <a:tr h="396207">
                <a:tc rowSpan="6">
                  <a:txBody>
                    <a:bodyPr/>
                    <a:lstStyle/>
                    <a:p>
                      <a:endParaRPr lang="en-US" sz="1100" dirty="0"/>
                    </a:p>
                  </a:txBody>
                  <a:tcPr marL="55418" marR="55418" marT="27709" marB="27709"/>
                </a:tc>
                <a:tc>
                  <a:txBody>
                    <a:bodyPr/>
                    <a:lstStyle/>
                    <a:p>
                      <a:r>
                        <a:rPr lang="en-US" sz="500">
                          <a:latin typeface="Arial" panose="020B0604020202020204" pitchFamily="34" charset="0"/>
                          <a:cs typeface="Arial" panose="020B0604020202020204" pitchFamily="34" charset="0"/>
                        </a:rPr>
                        <a:t>Capacity Building on “Innovation Policies for achieving the 2030 Development Agenda: formulation and implementation”.</a:t>
                      </a:r>
                      <a:endParaRPr lang="en-US" sz="1100" dirty="0"/>
                    </a:p>
                  </a:txBody>
                  <a:tcPr marL="55418" marR="55418" marT="27709" marB="27709"/>
                </a:tc>
                <a:extLst>
                  <a:ext uri="{0D108BD9-81ED-4DB2-BD59-A6C34878D82A}">
                    <a16:rowId xmlns:a16="http://schemas.microsoft.com/office/drawing/2014/main" val="3528165321"/>
                  </a:ext>
                </a:extLst>
              </a:tr>
              <a:tr h="212265">
                <a:tc vMerge="1">
                  <a:txBody>
                    <a:bodyPr/>
                    <a:lstStyle/>
                    <a:p>
                      <a:endParaRPr lang="en-US"/>
                    </a:p>
                  </a:txBody>
                  <a:tcPr/>
                </a:tc>
                <a:tc>
                  <a:txBody>
                    <a:bodyPr/>
                    <a:lstStyle/>
                    <a:p>
                      <a:r>
                        <a:rPr lang="en-US" sz="500">
                          <a:latin typeface="Arial" panose="020B0604020202020204" pitchFamily="34" charset="0"/>
                          <a:cs typeface="Arial" panose="020B0604020202020204" pitchFamily="34" charset="0"/>
                        </a:rPr>
                        <a:t>Pilot national strategy of frontier technologies and AI road mapping with national plans towards sustainable inclusive industrialization</a:t>
                      </a:r>
                      <a:endParaRPr lang="en-US" sz="1100"/>
                    </a:p>
                  </a:txBody>
                  <a:tcPr marL="55418" marR="55418" marT="27709" marB="27709"/>
                </a:tc>
                <a:extLst>
                  <a:ext uri="{0D108BD9-81ED-4DB2-BD59-A6C34878D82A}">
                    <a16:rowId xmlns:a16="http://schemas.microsoft.com/office/drawing/2014/main" val="3836206385"/>
                  </a:ext>
                </a:extLst>
              </a:tr>
              <a:tr h="203743">
                <a:tc vMerge="1">
                  <a:txBody>
                    <a:bodyPr/>
                    <a:lstStyle/>
                    <a:p>
                      <a:endParaRPr lang="en-US"/>
                    </a:p>
                  </a:txBody>
                  <a:tcPr/>
                </a:tc>
                <a:tc>
                  <a:txBody>
                    <a:bodyPr/>
                    <a:lstStyle/>
                    <a:p>
                      <a:r>
                        <a:rPr lang="en-US" sz="500">
                          <a:latin typeface="Arial" panose="020B0604020202020204" pitchFamily="34" charset="0"/>
                          <a:cs typeface="Arial" panose="020B0604020202020204" pitchFamily="34" charset="0"/>
                        </a:rPr>
                        <a:t>Promote national technology development and transfer policy to forge productive relations between local Universities and Industry</a:t>
                      </a:r>
                      <a:endParaRPr lang="en-US" sz="1100"/>
                    </a:p>
                  </a:txBody>
                  <a:tcPr marL="55418" marR="55418" marT="27709" marB="27709"/>
                </a:tc>
                <a:extLst>
                  <a:ext uri="{0D108BD9-81ED-4DB2-BD59-A6C34878D82A}">
                    <a16:rowId xmlns:a16="http://schemas.microsoft.com/office/drawing/2014/main" val="2304968510"/>
                  </a:ext>
                </a:extLst>
              </a:tr>
              <a:tr h="264469">
                <a:tc vMerge="1">
                  <a:txBody>
                    <a:bodyPr/>
                    <a:lstStyle/>
                    <a:p>
                      <a:endParaRPr lang="en-US"/>
                    </a:p>
                  </a:txBody>
                  <a:tcPr/>
                </a:tc>
                <a:tc>
                  <a:txBody>
                    <a:bodyPr/>
                    <a:lstStyle/>
                    <a:p>
                      <a:r>
                        <a:rPr lang="en-US" sz="500">
                          <a:latin typeface="Arial" panose="020B0604020202020204" pitchFamily="34" charset="0"/>
                          <a:cs typeface="Arial" panose="020B0604020202020204" pitchFamily="34" charset="0"/>
                        </a:rPr>
                        <a:t>Advisory services and capacity building in Digital Transformation, Open data and Smart cities</a:t>
                      </a:r>
                      <a:endParaRPr lang="en-US" sz="1100"/>
                    </a:p>
                  </a:txBody>
                  <a:tcPr marL="55418" marR="55418" marT="27709" marB="27709"/>
                </a:tc>
                <a:extLst>
                  <a:ext uri="{0D108BD9-81ED-4DB2-BD59-A6C34878D82A}">
                    <a16:rowId xmlns:a16="http://schemas.microsoft.com/office/drawing/2014/main" val="2331388074"/>
                  </a:ext>
                </a:extLst>
              </a:tr>
              <a:tr h="230541">
                <a:tc vMerge="1">
                  <a:txBody>
                    <a:bodyPr/>
                    <a:lstStyle/>
                    <a:p>
                      <a:endParaRPr lang="en-US"/>
                    </a:p>
                  </a:txBody>
                  <a:tcPr/>
                </a:tc>
                <a:tc>
                  <a:txBody>
                    <a:bodyPr/>
                    <a:lstStyle/>
                    <a:p>
                      <a:r>
                        <a:rPr lang="en-US" sz="500">
                          <a:latin typeface="Arial" panose="020B0604020202020204" pitchFamily="34" charset="0"/>
                          <a:cs typeface="Arial" panose="020B0604020202020204" pitchFamily="34" charset="0"/>
                        </a:rPr>
                        <a:t>Promotional material on digital technologies for development.</a:t>
                      </a:r>
                      <a:endParaRPr lang="en-US" sz="1100"/>
                    </a:p>
                  </a:txBody>
                  <a:tcPr marL="55418" marR="55418" marT="27709" marB="27709"/>
                </a:tc>
                <a:extLst>
                  <a:ext uri="{0D108BD9-81ED-4DB2-BD59-A6C34878D82A}">
                    <a16:rowId xmlns:a16="http://schemas.microsoft.com/office/drawing/2014/main" val="1821613534"/>
                  </a:ext>
                </a:extLst>
              </a:tr>
              <a:tr h="264469">
                <a:tc vMerge="1">
                  <a:txBody>
                    <a:bodyPr/>
                    <a:lstStyle/>
                    <a:p>
                      <a:endParaRPr lang="en-US"/>
                    </a:p>
                  </a:txBody>
                  <a:tcPr/>
                </a:tc>
                <a:tc>
                  <a:txBody>
                    <a:bodyPr/>
                    <a:lstStyle/>
                    <a:p>
                      <a:r>
                        <a:rPr lang="en-US" sz="500" kern="1200" dirty="0">
                          <a:latin typeface="Arial" panose="020B0604020202020204" pitchFamily="34" charset="0"/>
                          <a:cs typeface="Arial" panose="020B0604020202020204" pitchFamily="34" charset="0"/>
                        </a:rPr>
                        <a:t>Open Consultations and Arab Multi-Stakeholder AIGF Program Advisory</a:t>
                      </a:r>
                      <a:endParaRPr lang="en-US" sz="1100" dirty="0"/>
                    </a:p>
                  </a:txBody>
                  <a:tcPr marL="55418" marR="55418" marT="27709" marB="27709"/>
                </a:tc>
                <a:extLst>
                  <a:ext uri="{0D108BD9-81ED-4DB2-BD59-A6C34878D82A}">
                    <a16:rowId xmlns:a16="http://schemas.microsoft.com/office/drawing/2014/main" val="1124630499"/>
                  </a:ext>
                </a:extLst>
              </a:tr>
              <a:tr h="198352">
                <a:tc gridSpan="2">
                  <a:txBody>
                    <a:bodyPr/>
                    <a:lstStyle/>
                    <a:p>
                      <a:pPr algn="ctr"/>
                      <a:r>
                        <a:rPr lang="en-US" sz="700" b="1" kern="1200" dirty="0">
                          <a:solidFill>
                            <a:schemeClr val="dk1"/>
                          </a:solidFill>
                          <a:latin typeface="Arial" panose="020B0604020202020204" pitchFamily="34" charset="0"/>
                          <a:ea typeface="+mn-ea"/>
                          <a:cs typeface="Arial" panose="020B0604020202020204" pitchFamily="34" charset="0"/>
                        </a:rPr>
                        <a:t>Collaborative Programs</a:t>
                      </a:r>
                    </a:p>
                  </a:txBody>
                  <a:tcPr marL="55418" marR="55418" marT="27709" marB="27709" anchor="ctr"/>
                </a:tc>
                <a:tc hMerge="1">
                  <a:txBody>
                    <a:bodyPr/>
                    <a:lstStyle/>
                    <a:p>
                      <a:endParaRPr lang="en-US"/>
                    </a:p>
                  </a:txBody>
                  <a:tcPr/>
                </a:tc>
                <a:extLst>
                  <a:ext uri="{0D108BD9-81ED-4DB2-BD59-A6C34878D82A}">
                    <a16:rowId xmlns:a16="http://schemas.microsoft.com/office/drawing/2014/main" val="3196526100"/>
                  </a:ext>
                </a:extLst>
              </a:tr>
              <a:tr h="264469">
                <a:tc rowSpan="3">
                  <a:txBody>
                    <a:bodyPr/>
                    <a:lstStyle/>
                    <a:p>
                      <a:endParaRPr lang="en-US" sz="1100" dirty="0"/>
                    </a:p>
                  </a:txBody>
                  <a:tcPr marL="55418" marR="55418" marT="27709" marB="27709"/>
                </a:tc>
                <a:tc>
                  <a:txBody>
                    <a:bodyPr/>
                    <a:lstStyle/>
                    <a:p>
                      <a:r>
                        <a:rPr lang="en-US" sz="500">
                          <a:latin typeface="Arial" panose="020B0604020202020204" pitchFamily="34" charset="0"/>
                          <a:cs typeface="Arial" panose="020B0604020202020204" pitchFamily="34" charset="0"/>
                        </a:rPr>
                        <a:t>In collaboration with other UN agencies, field project on Innovation and Entrepreneurship labs for youth in region.</a:t>
                      </a:r>
                      <a:endParaRPr lang="en-US" sz="1100" dirty="0"/>
                    </a:p>
                  </a:txBody>
                  <a:tcPr marL="55418" marR="55418" marT="27709" marB="27709"/>
                </a:tc>
                <a:extLst>
                  <a:ext uri="{0D108BD9-81ED-4DB2-BD59-A6C34878D82A}">
                    <a16:rowId xmlns:a16="http://schemas.microsoft.com/office/drawing/2014/main" val="2800670214"/>
                  </a:ext>
                </a:extLst>
              </a:tr>
              <a:tr h="230541">
                <a:tc vMerge="1">
                  <a:txBody>
                    <a:bodyPr/>
                    <a:lstStyle/>
                    <a:p>
                      <a:endParaRPr lang="en-US"/>
                    </a:p>
                  </a:txBody>
                  <a:tcPr/>
                </a:tc>
                <a:tc>
                  <a:txBody>
                    <a:bodyPr/>
                    <a:lstStyle/>
                    <a:p>
                      <a:r>
                        <a:rPr lang="en-US" sz="500">
                          <a:latin typeface="Arial" panose="020B0604020202020204" pitchFamily="34" charset="0"/>
                          <a:cs typeface="Arial" panose="020B0604020202020204" pitchFamily="34" charset="0"/>
                        </a:rPr>
                        <a:t>Portal on open government and open data in the Arab region.</a:t>
                      </a:r>
                      <a:endParaRPr lang="en-US" sz="1100"/>
                    </a:p>
                  </a:txBody>
                  <a:tcPr marL="55418" marR="55418" marT="27709" marB="27709"/>
                </a:tc>
                <a:extLst>
                  <a:ext uri="{0D108BD9-81ED-4DB2-BD59-A6C34878D82A}">
                    <a16:rowId xmlns:a16="http://schemas.microsoft.com/office/drawing/2014/main" val="1711944738"/>
                  </a:ext>
                </a:extLst>
              </a:tr>
              <a:tr h="264469">
                <a:tc vMerge="1">
                  <a:txBody>
                    <a:bodyPr/>
                    <a:lstStyle/>
                    <a:p>
                      <a:endParaRPr lang="en-US"/>
                    </a:p>
                  </a:txBody>
                  <a:tcPr/>
                </a:tc>
                <a:tc>
                  <a:txBody>
                    <a:bodyPr/>
                    <a:lstStyle/>
                    <a:p>
                      <a:r>
                        <a:rPr lang="en-US" sz="500" dirty="0">
                          <a:latin typeface="Arial" panose="020B0604020202020204" pitchFamily="34" charset="0"/>
                          <a:cs typeface="Arial" panose="020B0604020202020204" pitchFamily="34" charset="0"/>
                        </a:rPr>
                        <a:t>Facilitate Matchmaking platforms for local industrial development needs</a:t>
                      </a:r>
                      <a:endParaRPr lang="en-US" sz="1100" dirty="0"/>
                    </a:p>
                  </a:txBody>
                  <a:tcPr marL="55418" marR="55418" marT="27709" marB="27709"/>
                </a:tc>
                <a:extLst>
                  <a:ext uri="{0D108BD9-81ED-4DB2-BD59-A6C34878D82A}">
                    <a16:rowId xmlns:a16="http://schemas.microsoft.com/office/drawing/2014/main" val="171048536"/>
                  </a:ext>
                </a:extLst>
              </a:tr>
            </a:tbl>
          </a:graphicData>
        </a:graphic>
      </p:graphicFrame>
      <p:graphicFrame>
        <p:nvGraphicFramePr>
          <p:cNvPr id="12" name="Table 11">
            <a:extLst>
              <a:ext uri="{FF2B5EF4-FFF2-40B4-BE49-F238E27FC236}">
                <a16:creationId xmlns:a16="http://schemas.microsoft.com/office/drawing/2014/main" id="{9BADA167-CF33-4B9F-8A97-CBDEE6583F5A}"/>
              </a:ext>
            </a:extLst>
          </p:cNvPr>
          <p:cNvGraphicFramePr>
            <a:graphicFrameLocks noGrp="1"/>
          </p:cNvGraphicFramePr>
          <p:nvPr>
            <p:extLst/>
          </p:nvPr>
        </p:nvGraphicFramePr>
        <p:xfrm>
          <a:off x="92144" y="653782"/>
          <a:ext cx="2915108" cy="1390285"/>
        </p:xfrm>
        <a:graphic>
          <a:graphicData uri="http://schemas.openxmlformats.org/drawingml/2006/table">
            <a:tbl>
              <a:tblPr firstRow="1" bandRow="1">
                <a:tableStyleId>{5C22544A-7EE6-4342-B048-85BDC9FD1C3A}</a:tableStyleId>
              </a:tblPr>
              <a:tblGrid>
                <a:gridCol w="396006">
                  <a:extLst>
                    <a:ext uri="{9D8B030D-6E8A-4147-A177-3AD203B41FA5}">
                      <a16:colId xmlns:a16="http://schemas.microsoft.com/office/drawing/2014/main" val="525744561"/>
                    </a:ext>
                  </a:extLst>
                </a:gridCol>
                <a:gridCol w="2519102">
                  <a:extLst>
                    <a:ext uri="{9D8B030D-6E8A-4147-A177-3AD203B41FA5}">
                      <a16:colId xmlns:a16="http://schemas.microsoft.com/office/drawing/2014/main" val="4176191236"/>
                    </a:ext>
                  </a:extLst>
                </a:gridCol>
              </a:tblGrid>
              <a:tr h="212632">
                <a:tc>
                  <a:txBody>
                    <a:bodyPr/>
                    <a:lstStyle/>
                    <a:p>
                      <a:pPr algn="ctr"/>
                      <a:r>
                        <a:rPr lang="en-US" sz="700" dirty="0"/>
                        <a:t>Item</a:t>
                      </a:r>
                    </a:p>
                  </a:txBody>
                  <a:tcPr marL="55418" marR="55418" marT="27709" marB="27709" anchor="ctr"/>
                </a:tc>
                <a:tc>
                  <a:txBody>
                    <a:bodyPr/>
                    <a:lstStyle/>
                    <a:p>
                      <a:pPr algn="ctr"/>
                      <a:r>
                        <a:rPr lang="en-US" sz="1000" dirty="0"/>
                        <a:t>Policies (A)</a:t>
                      </a:r>
                    </a:p>
                  </a:txBody>
                  <a:tcPr marL="55418" marR="55418" marT="27709" marB="27709" anchor="ctr"/>
                </a:tc>
                <a:extLst>
                  <a:ext uri="{0D108BD9-81ED-4DB2-BD59-A6C34878D82A}">
                    <a16:rowId xmlns:a16="http://schemas.microsoft.com/office/drawing/2014/main" val="3650152032"/>
                  </a:ext>
                </a:extLst>
              </a:tr>
              <a:tr h="294413">
                <a:tc>
                  <a:txBody>
                    <a:bodyPr/>
                    <a:lstStyle/>
                    <a:p>
                      <a:pPr marL="0" marR="0" lvl="0" indent="0" algn="ctr" defTabSz="1426464" rtl="0" eaLnBrk="1" fontAlgn="auto" latinLnBrk="0" hangingPunct="1">
                        <a:lnSpc>
                          <a:spcPct val="100000"/>
                        </a:lnSpc>
                        <a:spcBef>
                          <a:spcPts val="0"/>
                        </a:spcBef>
                        <a:spcAft>
                          <a:spcPts val="0"/>
                        </a:spcAft>
                        <a:buClrTx/>
                        <a:buSzTx/>
                        <a:buFontTx/>
                        <a:buNone/>
                        <a:tabLst/>
                        <a:defRPr/>
                      </a:pPr>
                      <a:r>
                        <a:rPr lang="en-US" sz="600" kern="1200" dirty="0">
                          <a:solidFill>
                            <a:srgbClr val="222222"/>
                          </a:solidFill>
                          <a:latin typeface="Arial" panose="020B0604020202020204" pitchFamily="34" charset="0"/>
                          <a:ea typeface="+mn-ea"/>
                          <a:cs typeface="+mn-cs"/>
                        </a:rPr>
                        <a:t>1</a:t>
                      </a:r>
                    </a:p>
                  </a:txBody>
                  <a:tcPr marL="55418" marR="55418" marT="27709" marB="27709"/>
                </a:tc>
                <a:tc>
                  <a:txBody>
                    <a:bodyPr/>
                    <a:lstStyle/>
                    <a:p>
                      <a:pPr marL="0" marR="0" lvl="0" indent="0" algn="l" defTabSz="1426464" rtl="0" eaLnBrk="1" fontAlgn="auto" latinLnBrk="0" hangingPunct="1">
                        <a:lnSpc>
                          <a:spcPct val="100000"/>
                        </a:lnSpc>
                        <a:spcBef>
                          <a:spcPts val="0"/>
                        </a:spcBef>
                        <a:spcAft>
                          <a:spcPts val="0"/>
                        </a:spcAft>
                        <a:buClrTx/>
                        <a:buSzTx/>
                        <a:buFontTx/>
                        <a:buNone/>
                        <a:tabLst/>
                        <a:defRPr/>
                      </a:pPr>
                      <a:r>
                        <a:rPr lang="en-US" sz="600" dirty="0">
                          <a:solidFill>
                            <a:srgbClr val="222222"/>
                          </a:solidFill>
                          <a:latin typeface="Arial" panose="020B0604020202020204" pitchFamily="34" charset="0"/>
                        </a:rPr>
                        <a:t>Digital Transformation Policies and strategies are drafted and adopted in selected EMCs</a:t>
                      </a:r>
                    </a:p>
                  </a:txBody>
                  <a:tcPr marL="55418" marR="55418" marT="27709" marB="27709"/>
                </a:tc>
                <a:extLst>
                  <a:ext uri="{0D108BD9-81ED-4DB2-BD59-A6C34878D82A}">
                    <a16:rowId xmlns:a16="http://schemas.microsoft.com/office/drawing/2014/main" val="3546775189"/>
                  </a:ext>
                </a:extLst>
              </a:tr>
              <a:tr h="294413">
                <a:tc>
                  <a:txBody>
                    <a:bodyPr/>
                    <a:lstStyle/>
                    <a:p>
                      <a:pPr marL="0" marR="0" lvl="0" indent="0" algn="ctr" defTabSz="1426464" rtl="0" eaLnBrk="1" fontAlgn="auto" latinLnBrk="0" hangingPunct="1">
                        <a:lnSpc>
                          <a:spcPct val="100000"/>
                        </a:lnSpc>
                        <a:spcBef>
                          <a:spcPts val="0"/>
                        </a:spcBef>
                        <a:spcAft>
                          <a:spcPts val="0"/>
                        </a:spcAft>
                        <a:buClrTx/>
                        <a:buSzTx/>
                        <a:buFontTx/>
                        <a:buNone/>
                        <a:tabLst/>
                        <a:defRPr/>
                      </a:pPr>
                      <a:r>
                        <a:rPr lang="en-US" sz="600" kern="1200" dirty="0">
                          <a:solidFill>
                            <a:srgbClr val="222222"/>
                          </a:solidFill>
                          <a:latin typeface="Arial" panose="020B0604020202020204" pitchFamily="34" charset="0"/>
                          <a:ea typeface="+mn-ea"/>
                          <a:cs typeface="+mn-cs"/>
                        </a:rPr>
                        <a:t>2</a:t>
                      </a:r>
                    </a:p>
                  </a:txBody>
                  <a:tcPr marL="55418" marR="55418" marT="27709" marB="27709"/>
                </a:tc>
                <a:tc>
                  <a:txBody>
                    <a:bodyPr/>
                    <a:lstStyle/>
                    <a:p>
                      <a:pPr marL="0" marR="0" lvl="0" indent="0" algn="l" defTabSz="1426464" rtl="0" eaLnBrk="1" fontAlgn="auto" latinLnBrk="0" hangingPunct="1">
                        <a:lnSpc>
                          <a:spcPct val="100000"/>
                        </a:lnSpc>
                        <a:spcBef>
                          <a:spcPts val="0"/>
                        </a:spcBef>
                        <a:spcAft>
                          <a:spcPts val="0"/>
                        </a:spcAft>
                        <a:buClrTx/>
                        <a:buSzTx/>
                        <a:buFontTx/>
                        <a:buNone/>
                        <a:tabLst/>
                        <a:defRPr/>
                      </a:pPr>
                      <a:r>
                        <a:rPr lang="en-US" sz="600" dirty="0">
                          <a:solidFill>
                            <a:srgbClr val="222222"/>
                          </a:solidFill>
                          <a:latin typeface="Arial" panose="020B0604020202020204" pitchFamily="34" charset="0"/>
                        </a:rPr>
                        <a:t>Smart cities policies are drafted and adopted in selected EMCs</a:t>
                      </a:r>
                    </a:p>
                    <a:p>
                      <a:pPr marL="0" marR="0" lvl="0" indent="0" algn="l" defTabSz="1426464" rtl="0" eaLnBrk="1" fontAlgn="auto" latinLnBrk="0" hangingPunct="1">
                        <a:lnSpc>
                          <a:spcPct val="100000"/>
                        </a:lnSpc>
                        <a:spcBef>
                          <a:spcPts val="0"/>
                        </a:spcBef>
                        <a:spcAft>
                          <a:spcPts val="0"/>
                        </a:spcAft>
                        <a:buClrTx/>
                        <a:buSzTx/>
                        <a:buFontTx/>
                        <a:buNone/>
                        <a:tabLst/>
                        <a:defRPr/>
                      </a:pPr>
                      <a:endParaRPr lang="en-US" sz="600" dirty="0">
                        <a:solidFill>
                          <a:srgbClr val="222222"/>
                        </a:solidFill>
                        <a:latin typeface="Arial" panose="020B0604020202020204" pitchFamily="34" charset="0"/>
                      </a:endParaRPr>
                    </a:p>
                  </a:txBody>
                  <a:tcPr marL="55418" marR="55418" marT="27709" marB="27709"/>
                </a:tc>
                <a:extLst>
                  <a:ext uri="{0D108BD9-81ED-4DB2-BD59-A6C34878D82A}">
                    <a16:rowId xmlns:a16="http://schemas.microsoft.com/office/drawing/2014/main" val="921076308"/>
                  </a:ext>
                </a:extLst>
              </a:tr>
              <a:tr h="212632">
                <a:tc>
                  <a:txBody>
                    <a:bodyPr/>
                    <a:lstStyle/>
                    <a:p>
                      <a:pPr marL="0" marR="0" lvl="0" indent="0" algn="ctr" defTabSz="1426464" rtl="0" eaLnBrk="1" fontAlgn="auto" latinLnBrk="0" hangingPunct="1">
                        <a:lnSpc>
                          <a:spcPct val="100000"/>
                        </a:lnSpc>
                        <a:spcBef>
                          <a:spcPts val="0"/>
                        </a:spcBef>
                        <a:spcAft>
                          <a:spcPts val="0"/>
                        </a:spcAft>
                        <a:buClrTx/>
                        <a:buSzTx/>
                        <a:buFontTx/>
                        <a:buNone/>
                        <a:tabLst/>
                        <a:defRPr/>
                      </a:pPr>
                      <a:r>
                        <a:rPr lang="en-US" sz="600" kern="1200" dirty="0">
                          <a:solidFill>
                            <a:srgbClr val="222222"/>
                          </a:solidFill>
                          <a:latin typeface="Arial" panose="020B0604020202020204" pitchFamily="34" charset="0"/>
                          <a:ea typeface="+mn-ea"/>
                          <a:cs typeface="+mn-cs"/>
                        </a:rPr>
                        <a:t>3</a:t>
                      </a:r>
                    </a:p>
                  </a:txBody>
                  <a:tcPr marL="55418" marR="55418" marT="27709" marB="27709"/>
                </a:tc>
                <a:tc>
                  <a:txBody>
                    <a:bodyPr/>
                    <a:lstStyle/>
                    <a:p>
                      <a:pPr marL="0" marR="0" lvl="0" indent="0" algn="l" defTabSz="1426464" rtl="0" eaLnBrk="1" fontAlgn="auto" latinLnBrk="0" hangingPunct="1">
                        <a:lnSpc>
                          <a:spcPct val="100000"/>
                        </a:lnSpc>
                        <a:spcBef>
                          <a:spcPts val="0"/>
                        </a:spcBef>
                        <a:spcAft>
                          <a:spcPts val="0"/>
                        </a:spcAft>
                        <a:buClrTx/>
                        <a:buSzTx/>
                        <a:buFontTx/>
                        <a:buNone/>
                        <a:tabLst/>
                        <a:defRPr/>
                      </a:pPr>
                      <a:r>
                        <a:rPr lang="en-US" sz="600" dirty="0">
                          <a:solidFill>
                            <a:srgbClr val="222222"/>
                          </a:solidFill>
                          <a:latin typeface="Arial" panose="020B0604020202020204" pitchFamily="34" charset="0"/>
                        </a:rPr>
                        <a:t>Open data policies are drafted in selected EMCs</a:t>
                      </a:r>
                    </a:p>
                  </a:txBody>
                  <a:tcPr marL="55418" marR="55418" marT="27709" marB="27709"/>
                </a:tc>
                <a:extLst>
                  <a:ext uri="{0D108BD9-81ED-4DB2-BD59-A6C34878D82A}">
                    <a16:rowId xmlns:a16="http://schemas.microsoft.com/office/drawing/2014/main" val="3944318388"/>
                  </a:ext>
                </a:extLst>
              </a:tr>
              <a:tr h="376195">
                <a:tc>
                  <a:txBody>
                    <a:bodyPr/>
                    <a:lstStyle/>
                    <a:p>
                      <a:pPr marL="0" marR="0" lvl="0" indent="0" algn="ctr" defTabSz="1426464" rtl="0" eaLnBrk="1" fontAlgn="auto" latinLnBrk="0" hangingPunct="1">
                        <a:lnSpc>
                          <a:spcPct val="100000"/>
                        </a:lnSpc>
                        <a:spcBef>
                          <a:spcPts val="0"/>
                        </a:spcBef>
                        <a:spcAft>
                          <a:spcPts val="0"/>
                        </a:spcAft>
                        <a:buClrTx/>
                        <a:buSzTx/>
                        <a:buFontTx/>
                        <a:buNone/>
                        <a:tabLst/>
                        <a:defRPr/>
                      </a:pPr>
                      <a:r>
                        <a:rPr lang="en-US" sz="600" kern="1200" dirty="0">
                          <a:solidFill>
                            <a:srgbClr val="222222"/>
                          </a:solidFill>
                          <a:latin typeface="Arial" panose="020B0604020202020204" pitchFamily="34" charset="0"/>
                          <a:ea typeface="+mn-ea"/>
                          <a:cs typeface="+mn-cs"/>
                        </a:rPr>
                        <a:t>4</a:t>
                      </a:r>
                    </a:p>
                  </a:txBody>
                  <a:tcPr marL="55418" marR="55418" marT="27709" marB="27709"/>
                </a:tc>
                <a:tc>
                  <a:txBody>
                    <a:bodyPr/>
                    <a:lstStyle/>
                    <a:p>
                      <a:pPr marL="0" marR="0" lvl="0" indent="0" algn="l" defTabSz="1426464" rtl="0" eaLnBrk="1" fontAlgn="auto" latinLnBrk="0" hangingPunct="1">
                        <a:lnSpc>
                          <a:spcPct val="100000"/>
                        </a:lnSpc>
                        <a:spcBef>
                          <a:spcPts val="0"/>
                        </a:spcBef>
                        <a:spcAft>
                          <a:spcPts val="0"/>
                        </a:spcAft>
                        <a:buClrTx/>
                        <a:buSzTx/>
                        <a:buFontTx/>
                        <a:buNone/>
                        <a:tabLst/>
                        <a:defRPr/>
                      </a:pPr>
                      <a:r>
                        <a:rPr lang="en-US" sz="600" dirty="0">
                          <a:solidFill>
                            <a:srgbClr val="222222"/>
                          </a:solidFill>
                          <a:latin typeface="Arial" panose="020B0604020202020204" pitchFamily="34" charset="0"/>
                        </a:rPr>
                        <a:t>Member states customize national strategies for integrating FT in their national development agenda</a:t>
                      </a:r>
                    </a:p>
                  </a:txBody>
                  <a:tcPr marL="55418" marR="55418" marT="27709" marB="27709"/>
                </a:tc>
                <a:extLst>
                  <a:ext uri="{0D108BD9-81ED-4DB2-BD59-A6C34878D82A}">
                    <a16:rowId xmlns:a16="http://schemas.microsoft.com/office/drawing/2014/main" val="1950430100"/>
                  </a:ext>
                </a:extLst>
              </a:tr>
            </a:tbl>
          </a:graphicData>
        </a:graphic>
      </p:graphicFrame>
      <p:graphicFrame>
        <p:nvGraphicFramePr>
          <p:cNvPr id="16" name="Table 15">
            <a:extLst>
              <a:ext uri="{FF2B5EF4-FFF2-40B4-BE49-F238E27FC236}">
                <a16:creationId xmlns:a16="http://schemas.microsoft.com/office/drawing/2014/main" id="{B83C2547-D595-4C7A-AAA0-D75F5AF1959F}"/>
              </a:ext>
            </a:extLst>
          </p:cNvPr>
          <p:cNvGraphicFramePr>
            <a:graphicFrameLocks noGrp="1"/>
          </p:cNvGraphicFramePr>
          <p:nvPr>
            <p:extLst/>
          </p:nvPr>
        </p:nvGraphicFramePr>
        <p:xfrm>
          <a:off x="92144" y="4645769"/>
          <a:ext cx="2849909" cy="1458363"/>
        </p:xfrm>
        <a:graphic>
          <a:graphicData uri="http://schemas.openxmlformats.org/drawingml/2006/table">
            <a:tbl>
              <a:tblPr firstRow="1" bandRow="1">
                <a:tableStyleId>{5C22544A-7EE6-4342-B048-85BDC9FD1C3A}</a:tableStyleId>
              </a:tblPr>
              <a:tblGrid>
                <a:gridCol w="406121">
                  <a:extLst>
                    <a:ext uri="{9D8B030D-6E8A-4147-A177-3AD203B41FA5}">
                      <a16:colId xmlns:a16="http://schemas.microsoft.com/office/drawing/2014/main" val="3407547550"/>
                    </a:ext>
                  </a:extLst>
                </a:gridCol>
                <a:gridCol w="2443788">
                  <a:extLst>
                    <a:ext uri="{9D8B030D-6E8A-4147-A177-3AD203B41FA5}">
                      <a16:colId xmlns:a16="http://schemas.microsoft.com/office/drawing/2014/main" val="4176191236"/>
                    </a:ext>
                  </a:extLst>
                </a:gridCol>
              </a:tblGrid>
              <a:tr h="203200">
                <a:tc>
                  <a:txBody>
                    <a:bodyPr/>
                    <a:lstStyle/>
                    <a:p>
                      <a:pPr algn="ctr"/>
                      <a:r>
                        <a:rPr lang="en-US" sz="700" dirty="0"/>
                        <a:t>Item</a:t>
                      </a:r>
                      <a:endParaRPr lang="en-US" sz="600" dirty="0"/>
                    </a:p>
                  </a:txBody>
                  <a:tcPr marL="55418" marR="55418" marT="27709" marB="27709" anchor="ctr"/>
                </a:tc>
                <a:tc>
                  <a:txBody>
                    <a:bodyPr/>
                    <a:lstStyle/>
                    <a:p>
                      <a:pPr algn="ctr"/>
                      <a:r>
                        <a:rPr lang="en-US" sz="1000" dirty="0"/>
                        <a:t>Local Capacities (C)  </a:t>
                      </a:r>
                    </a:p>
                  </a:txBody>
                  <a:tcPr marL="55418" marR="55418" marT="27709" marB="27709" anchor="ctr"/>
                </a:tc>
                <a:extLst>
                  <a:ext uri="{0D108BD9-81ED-4DB2-BD59-A6C34878D82A}">
                    <a16:rowId xmlns:a16="http://schemas.microsoft.com/office/drawing/2014/main" val="3650152032"/>
                  </a:ext>
                </a:extLst>
              </a:tr>
              <a:tr h="250109">
                <a:tc>
                  <a:txBody>
                    <a:bodyPr/>
                    <a:lstStyle/>
                    <a:p>
                      <a:pPr marL="0" marR="0" lvl="0" indent="0" algn="ctr" defTabSz="1426464" rtl="0" eaLnBrk="1" fontAlgn="auto" latinLnBrk="0" hangingPunct="1">
                        <a:lnSpc>
                          <a:spcPct val="100000"/>
                        </a:lnSpc>
                        <a:spcBef>
                          <a:spcPts val="0"/>
                        </a:spcBef>
                        <a:spcAft>
                          <a:spcPts val="0"/>
                        </a:spcAft>
                        <a:buClrTx/>
                        <a:buSzTx/>
                        <a:buFontTx/>
                        <a:buNone/>
                        <a:tabLst/>
                        <a:defRPr/>
                      </a:pPr>
                      <a:r>
                        <a:rPr lang="en-US" sz="600" dirty="0">
                          <a:solidFill>
                            <a:srgbClr val="222222"/>
                          </a:solidFill>
                          <a:latin typeface="Arial" panose="020B0604020202020204" pitchFamily="34" charset="0"/>
                        </a:rPr>
                        <a:t>1</a:t>
                      </a:r>
                    </a:p>
                  </a:txBody>
                  <a:tcPr marL="55418" marR="55418" marT="27709" marB="27709" anchor="ctr"/>
                </a:tc>
                <a:tc>
                  <a:txBody>
                    <a:bodyPr/>
                    <a:lstStyle/>
                    <a:p>
                      <a:pPr marL="0" marR="0" lvl="0" indent="0" algn="l" defTabSz="1426464" rtl="0" eaLnBrk="1" fontAlgn="auto" latinLnBrk="0" hangingPunct="1">
                        <a:lnSpc>
                          <a:spcPct val="100000"/>
                        </a:lnSpc>
                        <a:spcBef>
                          <a:spcPts val="0"/>
                        </a:spcBef>
                        <a:spcAft>
                          <a:spcPts val="0"/>
                        </a:spcAft>
                        <a:buClrTx/>
                        <a:buSzTx/>
                        <a:buFontTx/>
                        <a:buNone/>
                        <a:tabLst/>
                        <a:defRPr/>
                      </a:pPr>
                      <a:r>
                        <a:rPr lang="en-US" sz="600" dirty="0">
                          <a:solidFill>
                            <a:srgbClr val="222222"/>
                          </a:solidFill>
                          <a:latin typeface="Arial" panose="020B0604020202020204" pitchFamily="34" charset="0"/>
                        </a:rPr>
                        <a:t>Strengthened regional process on digital development to include planning and follow up elements </a:t>
                      </a:r>
                    </a:p>
                  </a:txBody>
                  <a:tcPr marL="55418" marR="55418" marT="27709" marB="27709"/>
                </a:tc>
                <a:extLst>
                  <a:ext uri="{0D108BD9-81ED-4DB2-BD59-A6C34878D82A}">
                    <a16:rowId xmlns:a16="http://schemas.microsoft.com/office/drawing/2014/main" val="3546775189"/>
                  </a:ext>
                </a:extLst>
              </a:tr>
              <a:tr h="250109">
                <a:tc>
                  <a:txBody>
                    <a:bodyPr/>
                    <a:lstStyle/>
                    <a:p>
                      <a:pPr marL="0" marR="0" lvl="0" indent="0" algn="ctr" defTabSz="1426464" rtl="0" eaLnBrk="1" fontAlgn="auto" latinLnBrk="0" hangingPunct="1">
                        <a:lnSpc>
                          <a:spcPct val="100000"/>
                        </a:lnSpc>
                        <a:spcBef>
                          <a:spcPts val="0"/>
                        </a:spcBef>
                        <a:spcAft>
                          <a:spcPts val="0"/>
                        </a:spcAft>
                        <a:buClrTx/>
                        <a:buSzTx/>
                        <a:buFontTx/>
                        <a:buNone/>
                        <a:tabLst/>
                        <a:defRPr/>
                      </a:pPr>
                      <a:r>
                        <a:rPr lang="en-US" sz="600" dirty="0">
                          <a:solidFill>
                            <a:srgbClr val="222222"/>
                          </a:solidFill>
                          <a:latin typeface="Arial" panose="020B0604020202020204" pitchFamily="34" charset="0"/>
                        </a:rPr>
                        <a:t>2</a:t>
                      </a:r>
                    </a:p>
                  </a:txBody>
                  <a:tcPr marL="55418" marR="55418" marT="27709" marB="27709" anchor="ctr"/>
                </a:tc>
                <a:tc>
                  <a:txBody>
                    <a:bodyPr/>
                    <a:lstStyle/>
                    <a:p>
                      <a:pPr marL="0" marR="0" lvl="0" indent="0" algn="l" defTabSz="1426464" rtl="0" eaLnBrk="1" fontAlgn="auto" latinLnBrk="0" hangingPunct="1">
                        <a:lnSpc>
                          <a:spcPct val="100000"/>
                        </a:lnSpc>
                        <a:spcBef>
                          <a:spcPts val="0"/>
                        </a:spcBef>
                        <a:spcAft>
                          <a:spcPts val="0"/>
                        </a:spcAft>
                        <a:buClrTx/>
                        <a:buSzTx/>
                        <a:buFontTx/>
                        <a:buNone/>
                        <a:tabLst/>
                        <a:defRPr/>
                      </a:pPr>
                      <a:r>
                        <a:rPr lang="en-US" sz="600" dirty="0">
                          <a:solidFill>
                            <a:srgbClr val="222222"/>
                          </a:solidFill>
                          <a:latin typeface="Arial" panose="020B0604020202020204" pitchFamily="34" charset="0"/>
                        </a:rPr>
                        <a:t>Increased number of initiatives related to open government (open data and participatory programs)</a:t>
                      </a:r>
                    </a:p>
                  </a:txBody>
                  <a:tcPr marL="55418" marR="55418" marT="27709" marB="27709"/>
                </a:tc>
                <a:extLst>
                  <a:ext uri="{0D108BD9-81ED-4DB2-BD59-A6C34878D82A}">
                    <a16:rowId xmlns:a16="http://schemas.microsoft.com/office/drawing/2014/main" val="4115131639"/>
                  </a:ext>
                </a:extLst>
              </a:tr>
              <a:tr h="180634">
                <a:tc>
                  <a:txBody>
                    <a:bodyPr/>
                    <a:lstStyle/>
                    <a:p>
                      <a:pPr marL="0" marR="0" lvl="0" indent="0" algn="ctr" defTabSz="1426464" rtl="0" eaLnBrk="1" fontAlgn="auto" latinLnBrk="0" hangingPunct="1">
                        <a:lnSpc>
                          <a:spcPct val="100000"/>
                        </a:lnSpc>
                        <a:spcBef>
                          <a:spcPts val="0"/>
                        </a:spcBef>
                        <a:spcAft>
                          <a:spcPts val="0"/>
                        </a:spcAft>
                        <a:buClrTx/>
                        <a:buSzTx/>
                        <a:buFontTx/>
                        <a:buNone/>
                        <a:tabLst/>
                        <a:defRPr/>
                      </a:pPr>
                      <a:r>
                        <a:rPr lang="en-US" sz="600" dirty="0">
                          <a:solidFill>
                            <a:srgbClr val="222222"/>
                          </a:solidFill>
                          <a:latin typeface="Arial" panose="020B0604020202020204" pitchFamily="34" charset="0"/>
                        </a:rPr>
                        <a:t>3</a:t>
                      </a:r>
                    </a:p>
                  </a:txBody>
                  <a:tcPr marL="55418" marR="55418" marT="27709" marB="27709" anchor="ctr"/>
                </a:tc>
                <a:tc>
                  <a:txBody>
                    <a:bodyPr/>
                    <a:lstStyle/>
                    <a:p>
                      <a:pPr marL="0" marR="0" lvl="0" indent="0" algn="l" defTabSz="1426464" rtl="0" eaLnBrk="1" fontAlgn="auto" latinLnBrk="0" hangingPunct="1">
                        <a:lnSpc>
                          <a:spcPct val="100000"/>
                        </a:lnSpc>
                        <a:spcBef>
                          <a:spcPts val="0"/>
                        </a:spcBef>
                        <a:spcAft>
                          <a:spcPts val="0"/>
                        </a:spcAft>
                        <a:buClrTx/>
                        <a:buSzTx/>
                        <a:buFontTx/>
                        <a:buNone/>
                        <a:tabLst/>
                        <a:defRPr/>
                      </a:pPr>
                      <a:r>
                        <a:rPr lang="en-US" sz="600" dirty="0">
                          <a:solidFill>
                            <a:srgbClr val="222222"/>
                          </a:solidFill>
                          <a:latin typeface="Arial" panose="020B0604020202020204" pitchFamily="34" charset="0"/>
                        </a:rPr>
                        <a:t>Youth fuel local SME sector with innovative startups deploying FT</a:t>
                      </a:r>
                    </a:p>
                  </a:txBody>
                  <a:tcPr marL="55418" marR="55418" marT="27709" marB="27709"/>
                </a:tc>
                <a:extLst>
                  <a:ext uri="{0D108BD9-81ED-4DB2-BD59-A6C34878D82A}">
                    <a16:rowId xmlns:a16="http://schemas.microsoft.com/office/drawing/2014/main" val="921076308"/>
                  </a:ext>
                </a:extLst>
              </a:tr>
              <a:tr h="319584">
                <a:tc>
                  <a:txBody>
                    <a:bodyPr/>
                    <a:lstStyle/>
                    <a:p>
                      <a:pPr marL="0" marR="0" lvl="0" indent="0" algn="ctr" defTabSz="1426464" rtl="0" eaLnBrk="1" fontAlgn="auto" latinLnBrk="0" hangingPunct="1">
                        <a:lnSpc>
                          <a:spcPct val="100000"/>
                        </a:lnSpc>
                        <a:spcBef>
                          <a:spcPts val="0"/>
                        </a:spcBef>
                        <a:spcAft>
                          <a:spcPts val="0"/>
                        </a:spcAft>
                        <a:buClrTx/>
                        <a:buSzTx/>
                        <a:buFontTx/>
                        <a:buNone/>
                        <a:tabLst/>
                        <a:defRPr/>
                      </a:pPr>
                      <a:r>
                        <a:rPr lang="en-US" sz="600" dirty="0">
                          <a:solidFill>
                            <a:srgbClr val="222222"/>
                          </a:solidFill>
                          <a:latin typeface="Arial" panose="020B0604020202020204" pitchFamily="34" charset="0"/>
                        </a:rPr>
                        <a:t>4</a:t>
                      </a:r>
                    </a:p>
                  </a:txBody>
                  <a:tcPr marL="55418" marR="55418" marT="27709" marB="27709" anchor="ctr"/>
                </a:tc>
                <a:tc>
                  <a:txBody>
                    <a:bodyPr/>
                    <a:lstStyle/>
                    <a:p>
                      <a:pPr marL="0" marR="0" lvl="0" indent="0" algn="l" defTabSz="1426464" rtl="0" eaLnBrk="1" fontAlgn="auto" latinLnBrk="0" hangingPunct="1">
                        <a:lnSpc>
                          <a:spcPct val="100000"/>
                        </a:lnSpc>
                        <a:spcBef>
                          <a:spcPts val="0"/>
                        </a:spcBef>
                        <a:spcAft>
                          <a:spcPts val="0"/>
                        </a:spcAft>
                        <a:buClrTx/>
                        <a:buSzTx/>
                        <a:buFontTx/>
                        <a:buNone/>
                        <a:tabLst/>
                        <a:defRPr/>
                      </a:pPr>
                      <a:r>
                        <a:rPr lang="en-US" sz="600" dirty="0">
                          <a:solidFill>
                            <a:srgbClr val="222222"/>
                          </a:solidFill>
                          <a:latin typeface="Arial" panose="020B0604020202020204" pitchFamily="34" charset="0"/>
                        </a:rPr>
                        <a:t>Enhancing the role of innovation in specific sectors and/or in special context to address the challenges of the Arab region</a:t>
                      </a:r>
                    </a:p>
                  </a:txBody>
                  <a:tcPr marL="55418" marR="55418" marT="27709" marB="27709"/>
                </a:tc>
                <a:extLst>
                  <a:ext uri="{0D108BD9-81ED-4DB2-BD59-A6C34878D82A}">
                    <a16:rowId xmlns:a16="http://schemas.microsoft.com/office/drawing/2014/main" val="3944318388"/>
                  </a:ext>
                </a:extLst>
              </a:tr>
              <a:tr h="250109">
                <a:tc>
                  <a:txBody>
                    <a:bodyPr/>
                    <a:lstStyle/>
                    <a:p>
                      <a:pPr marL="0" marR="0" lvl="0" indent="0" algn="ctr" defTabSz="1426464" rtl="0" eaLnBrk="1" fontAlgn="auto" latinLnBrk="0" hangingPunct="1">
                        <a:lnSpc>
                          <a:spcPct val="100000"/>
                        </a:lnSpc>
                        <a:spcBef>
                          <a:spcPts val="0"/>
                        </a:spcBef>
                        <a:spcAft>
                          <a:spcPts val="0"/>
                        </a:spcAft>
                        <a:buClrTx/>
                        <a:buSzTx/>
                        <a:buFontTx/>
                        <a:buNone/>
                        <a:tabLst/>
                        <a:defRPr/>
                      </a:pPr>
                      <a:r>
                        <a:rPr lang="en-US" sz="600" dirty="0">
                          <a:solidFill>
                            <a:srgbClr val="222222"/>
                          </a:solidFill>
                          <a:latin typeface="Arial" panose="020B0604020202020204" pitchFamily="34" charset="0"/>
                        </a:rPr>
                        <a:t>5</a:t>
                      </a:r>
                    </a:p>
                  </a:txBody>
                  <a:tcPr marL="55418" marR="55418" marT="27709" marB="27709" anchor="ctr"/>
                </a:tc>
                <a:tc>
                  <a:txBody>
                    <a:bodyPr/>
                    <a:lstStyle/>
                    <a:p>
                      <a:pPr marL="0" marR="0" lvl="0" indent="0" algn="l" defTabSz="1426464" rtl="0" eaLnBrk="1" fontAlgn="auto" latinLnBrk="0" hangingPunct="1">
                        <a:lnSpc>
                          <a:spcPct val="100000"/>
                        </a:lnSpc>
                        <a:spcBef>
                          <a:spcPts val="0"/>
                        </a:spcBef>
                        <a:spcAft>
                          <a:spcPts val="0"/>
                        </a:spcAft>
                        <a:buClrTx/>
                        <a:buSzTx/>
                        <a:buFontTx/>
                        <a:buNone/>
                        <a:tabLst/>
                        <a:defRPr/>
                      </a:pPr>
                      <a:r>
                        <a:rPr lang="en-US" sz="600" dirty="0">
                          <a:solidFill>
                            <a:srgbClr val="222222"/>
                          </a:solidFill>
                          <a:latin typeface="Arial" panose="020B0604020202020204" pitchFamily="34" charset="0"/>
                        </a:rPr>
                        <a:t>Increased number of innovative technological entrepreneurs in the Arab region.</a:t>
                      </a:r>
                    </a:p>
                  </a:txBody>
                  <a:tcPr marL="55418" marR="55418" marT="27709" marB="27709"/>
                </a:tc>
                <a:extLst>
                  <a:ext uri="{0D108BD9-81ED-4DB2-BD59-A6C34878D82A}">
                    <a16:rowId xmlns:a16="http://schemas.microsoft.com/office/drawing/2014/main" val="1950430100"/>
                  </a:ext>
                </a:extLst>
              </a:tr>
            </a:tbl>
          </a:graphicData>
        </a:graphic>
      </p:graphicFrame>
      <p:graphicFrame>
        <p:nvGraphicFramePr>
          <p:cNvPr id="17" name="Table 16">
            <a:extLst>
              <a:ext uri="{FF2B5EF4-FFF2-40B4-BE49-F238E27FC236}">
                <a16:creationId xmlns:a16="http://schemas.microsoft.com/office/drawing/2014/main" id="{0F8CFA5F-5AFD-4889-8E0D-2E515744F900}"/>
              </a:ext>
            </a:extLst>
          </p:cNvPr>
          <p:cNvGraphicFramePr>
            <a:graphicFrameLocks noGrp="1"/>
          </p:cNvGraphicFramePr>
          <p:nvPr>
            <p:extLst/>
          </p:nvPr>
        </p:nvGraphicFramePr>
        <p:xfrm>
          <a:off x="92144" y="2305947"/>
          <a:ext cx="2866209" cy="1751776"/>
        </p:xfrm>
        <a:graphic>
          <a:graphicData uri="http://schemas.openxmlformats.org/drawingml/2006/table">
            <a:tbl>
              <a:tblPr firstRow="1" bandRow="1">
                <a:tableStyleId>{5C22544A-7EE6-4342-B048-85BDC9FD1C3A}</a:tableStyleId>
              </a:tblPr>
              <a:tblGrid>
                <a:gridCol w="422879">
                  <a:extLst>
                    <a:ext uri="{9D8B030D-6E8A-4147-A177-3AD203B41FA5}">
                      <a16:colId xmlns:a16="http://schemas.microsoft.com/office/drawing/2014/main" val="3768587211"/>
                    </a:ext>
                  </a:extLst>
                </a:gridCol>
                <a:gridCol w="2443330">
                  <a:extLst>
                    <a:ext uri="{9D8B030D-6E8A-4147-A177-3AD203B41FA5}">
                      <a16:colId xmlns:a16="http://schemas.microsoft.com/office/drawing/2014/main" val="4176191236"/>
                    </a:ext>
                  </a:extLst>
                </a:gridCol>
              </a:tblGrid>
              <a:tr h="203200">
                <a:tc>
                  <a:txBody>
                    <a:bodyPr/>
                    <a:lstStyle/>
                    <a:p>
                      <a:pPr algn="ctr"/>
                      <a:r>
                        <a:rPr lang="en-US" sz="700" dirty="0"/>
                        <a:t>Item</a:t>
                      </a:r>
                    </a:p>
                  </a:txBody>
                  <a:tcPr marL="55418" marR="55418" marT="27709" marB="27709" anchor="ctr"/>
                </a:tc>
                <a:tc>
                  <a:txBody>
                    <a:bodyPr/>
                    <a:lstStyle/>
                    <a:p>
                      <a:pPr algn="ctr"/>
                      <a:r>
                        <a:rPr lang="en-US" sz="1000" dirty="0"/>
                        <a:t>Ecosystem (B)</a:t>
                      </a:r>
                    </a:p>
                  </a:txBody>
                  <a:tcPr marL="55418" marR="55418" marT="27709" marB="27709" anchor="ctr"/>
                </a:tc>
                <a:extLst>
                  <a:ext uri="{0D108BD9-81ED-4DB2-BD59-A6C34878D82A}">
                    <a16:rowId xmlns:a16="http://schemas.microsoft.com/office/drawing/2014/main" val="3650152032"/>
                  </a:ext>
                </a:extLst>
              </a:tr>
              <a:tr h="375920">
                <a:tc>
                  <a:txBody>
                    <a:bodyPr/>
                    <a:lstStyle/>
                    <a:p>
                      <a:pPr marL="0" marR="0" lvl="0" indent="0" algn="ctr" defTabSz="1426464" rtl="0" eaLnBrk="1" fontAlgn="auto" latinLnBrk="0" hangingPunct="1">
                        <a:lnSpc>
                          <a:spcPct val="100000"/>
                        </a:lnSpc>
                        <a:spcBef>
                          <a:spcPts val="0"/>
                        </a:spcBef>
                        <a:spcAft>
                          <a:spcPts val="0"/>
                        </a:spcAft>
                        <a:buClrTx/>
                        <a:buSzTx/>
                        <a:buFontTx/>
                        <a:buNone/>
                        <a:tabLst/>
                        <a:defRPr/>
                      </a:pPr>
                      <a:r>
                        <a:rPr lang="en-US" sz="600" kern="1200" dirty="0">
                          <a:solidFill>
                            <a:srgbClr val="222222"/>
                          </a:solidFill>
                          <a:latin typeface="Arial" panose="020B0604020202020204" pitchFamily="34" charset="0"/>
                          <a:ea typeface="+mn-ea"/>
                          <a:cs typeface="+mn-cs"/>
                        </a:rPr>
                        <a:t>1</a:t>
                      </a:r>
                    </a:p>
                  </a:txBody>
                  <a:tcPr marL="55418" marR="55418" marT="27709" marB="27709"/>
                </a:tc>
                <a:tc>
                  <a:txBody>
                    <a:bodyPr/>
                    <a:lstStyle/>
                    <a:p>
                      <a:pPr marL="0" marR="0" lvl="0" indent="0" algn="l" defTabSz="1426464" rtl="0" eaLnBrk="1" fontAlgn="auto" latinLnBrk="0" hangingPunct="1">
                        <a:lnSpc>
                          <a:spcPct val="100000"/>
                        </a:lnSpc>
                        <a:spcBef>
                          <a:spcPts val="0"/>
                        </a:spcBef>
                        <a:spcAft>
                          <a:spcPts val="0"/>
                        </a:spcAft>
                        <a:buClrTx/>
                        <a:buSzTx/>
                        <a:buFontTx/>
                        <a:buNone/>
                        <a:tabLst/>
                        <a:defRPr/>
                      </a:pPr>
                      <a:r>
                        <a:rPr lang="en-US" sz="600" dirty="0">
                          <a:solidFill>
                            <a:srgbClr val="222222"/>
                          </a:solidFill>
                          <a:latin typeface="Arial" panose="020B0604020202020204" pitchFamily="34" charset="0"/>
                        </a:rPr>
                        <a:t>Improved engagement of the Arab communities in the Internet governance dialogue at the national, regional and global levels </a:t>
                      </a:r>
                    </a:p>
                  </a:txBody>
                  <a:tcPr marL="55418" marR="55418" marT="27709" marB="27709"/>
                </a:tc>
                <a:extLst>
                  <a:ext uri="{0D108BD9-81ED-4DB2-BD59-A6C34878D82A}">
                    <a16:rowId xmlns:a16="http://schemas.microsoft.com/office/drawing/2014/main" val="3546775189"/>
                  </a:ext>
                </a:extLst>
              </a:tr>
              <a:tr h="308792">
                <a:tc>
                  <a:txBody>
                    <a:bodyPr/>
                    <a:lstStyle/>
                    <a:p>
                      <a:pPr marL="0" marR="0" lvl="0" indent="0" algn="ctr" defTabSz="1426464" rtl="0" eaLnBrk="1" fontAlgn="auto" latinLnBrk="0" hangingPunct="1">
                        <a:lnSpc>
                          <a:spcPct val="100000"/>
                        </a:lnSpc>
                        <a:spcBef>
                          <a:spcPts val="0"/>
                        </a:spcBef>
                        <a:spcAft>
                          <a:spcPts val="0"/>
                        </a:spcAft>
                        <a:buClrTx/>
                        <a:buSzTx/>
                        <a:buFontTx/>
                        <a:buNone/>
                        <a:tabLst/>
                        <a:defRPr/>
                      </a:pPr>
                      <a:r>
                        <a:rPr lang="en-US" sz="600" kern="1200" dirty="0">
                          <a:solidFill>
                            <a:srgbClr val="222222"/>
                          </a:solidFill>
                          <a:latin typeface="Arial" panose="020B0604020202020204" pitchFamily="34" charset="0"/>
                          <a:ea typeface="+mn-ea"/>
                          <a:cs typeface="+mn-cs"/>
                        </a:rPr>
                        <a:t>2</a:t>
                      </a:r>
                    </a:p>
                  </a:txBody>
                  <a:tcPr marL="55418" marR="55418" marT="27709" marB="27709"/>
                </a:tc>
                <a:tc>
                  <a:txBody>
                    <a:bodyPr/>
                    <a:lstStyle/>
                    <a:p>
                      <a:pPr marL="0" marR="0" lvl="0" indent="0" algn="l" defTabSz="1426464" rtl="0" eaLnBrk="1" fontAlgn="auto" latinLnBrk="0" hangingPunct="1">
                        <a:lnSpc>
                          <a:spcPct val="100000"/>
                        </a:lnSpc>
                        <a:spcBef>
                          <a:spcPts val="0"/>
                        </a:spcBef>
                        <a:spcAft>
                          <a:spcPts val="0"/>
                        </a:spcAft>
                        <a:buClrTx/>
                        <a:buSzTx/>
                        <a:buFontTx/>
                        <a:buNone/>
                        <a:tabLst/>
                        <a:defRPr/>
                      </a:pPr>
                      <a:r>
                        <a:rPr lang="en-US" sz="600" dirty="0">
                          <a:solidFill>
                            <a:srgbClr val="222222"/>
                          </a:solidFill>
                          <a:latin typeface="Arial" panose="020B0604020202020204" pitchFamily="34" charset="0"/>
                        </a:rPr>
                        <a:t>Better open services, innovative products, and improved interaction between government and citizens.</a:t>
                      </a:r>
                    </a:p>
                  </a:txBody>
                  <a:tcPr marL="55418" marR="55418" marT="27709" marB="27709"/>
                </a:tc>
                <a:extLst>
                  <a:ext uri="{0D108BD9-81ED-4DB2-BD59-A6C34878D82A}">
                    <a16:rowId xmlns:a16="http://schemas.microsoft.com/office/drawing/2014/main" val="4115131639"/>
                  </a:ext>
                </a:extLst>
              </a:tr>
              <a:tr h="375920">
                <a:tc>
                  <a:txBody>
                    <a:bodyPr/>
                    <a:lstStyle/>
                    <a:p>
                      <a:pPr marL="0" marR="0" lvl="0" indent="0" algn="ctr" defTabSz="1426464" rtl="0" eaLnBrk="1" fontAlgn="auto" latinLnBrk="0" hangingPunct="1">
                        <a:lnSpc>
                          <a:spcPct val="100000"/>
                        </a:lnSpc>
                        <a:spcBef>
                          <a:spcPts val="0"/>
                        </a:spcBef>
                        <a:spcAft>
                          <a:spcPts val="0"/>
                        </a:spcAft>
                        <a:buClrTx/>
                        <a:buSzTx/>
                        <a:buFontTx/>
                        <a:buNone/>
                        <a:tabLst/>
                        <a:defRPr/>
                      </a:pPr>
                      <a:r>
                        <a:rPr lang="en-US" sz="600" kern="1200" dirty="0">
                          <a:solidFill>
                            <a:srgbClr val="222222"/>
                          </a:solidFill>
                          <a:latin typeface="Arial" panose="020B0604020202020204" pitchFamily="34" charset="0"/>
                          <a:ea typeface="+mn-ea"/>
                          <a:cs typeface="+mn-cs"/>
                        </a:rPr>
                        <a:t>3</a:t>
                      </a:r>
                    </a:p>
                  </a:txBody>
                  <a:tcPr marL="55418" marR="55418" marT="27709" marB="27709"/>
                </a:tc>
                <a:tc>
                  <a:txBody>
                    <a:bodyPr/>
                    <a:lstStyle/>
                    <a:p>
                      <a:pPr marL="0" marR="0" lvl="0" indent="0" algn="l" defTabSz="1426464" rtl="0" eaLnBrk="1" fontAlgn="auto" latinLnBrk="0" hangingPunct="1">
                        <a:lnSpc>
                          <a:spcPct val="100000"/>
                        </a:lnSpc>
                        <a:spcBef>
                          <a:spcPts val="0"/>
                        </a:spcBef>
                        <a:spcAft>
                          <a:spcPts val="0"/>
                        </a:spcAft>
                        <a:buClrTx/>
                        <a:buSzTx/>
                        <a:buFontTx/>
                        <a:buNone/>
                        <a:tabLst/>
                        <a:defRPr/>
                      </a:pPr>
                      <a:r>
                        <a:rPr lang="en-US" sz="600" dirty="0">
                          <a:solidFill>
                            <a:srgbClr val="222222"/>
                          </a:solidFill>
                          <a:latin typeface="Arial" panose="020B0604020202020204" pitchFamily="34" charset="0"/>
                        </a:rPr>
                        <a:t>Universities and research centers in the Arab countries tackle local development challenges especially in WEF nexus</a:t>
                      </a:r>
                    </a:p>
                  </a:txBody>
                  <a:tcPr marL="55418" marR="55418" marT="27709" marB="27709"/>
                </a:tc>
                <a:extLst>
                  <a:ext uri="{0D108BD9-81ED-4DB2-BD59-A6C34878D82A}">
                    <a16:rowId xmlns:a16="http://schemas.microsoft.com/office/drawing/2014/main" val="921076308"/>
                  </a:ext>
                </a:extLst>
              </a:tr>
              <a:tr h="241663">
                <a:tc>
                  <a:txBody>
                    <a:bodyPr/>
                    <a:lstStyle/>
                    <a:p>
                      <a:pPr marL="0" marR="0" lvl="0" indent="0" algn="ctr" defTabSz="1426464" rtl="0" eaLnBrk="1" fontAlgn="auto" latinLnBrk="0" hangingPunct="1">
                        <a:lnSpc>
                          <a:spcPct val="100000"/>
                        </a:lnSpc>
                        <a:spcBef>
                          <a:spcPts val="0"/>
                        </a:spcBef>
                        <a:spcAft>
                          <a:spcPts val="0"/>
                        </a:spcAft>
                        <a:buClrTx/>
                        <a:buSzTx/>
                        <a:buFontTx/>
                        <a:buNone/>
                        <a:tabLst/>
                        <a:defRPr/>
                      </a:pPr>
                      <a:r>
                        <a:rPr lang="en-US" sz="600" kern="1200" dirty="0">
                          <a:solidFill>
                            <a:srgbClr val="222222"/>
                          </a:solidFill>
                          <a:latin typeface="Arial" panose="020B0604020202020204" pitchFamily="34" charset="0"/>
                          <a:ea typeface="+mn-ea"/>
                          <a:cs typeface="+mn-cs"/>
                        </a:rPr>
                        <a:t>4</a:t>
                      </a:r>
                    </a:p>
                  </a:txBody>
                  <a:tcPr marL="55418" marR="55418" marT="27709" marB="27709"/>
                </a:tc>
                <a:tc>
                  <a:txBody>
                    <a:bodyPr/>
                    <a:lstStyle/>
                    <a:p>
                      <a:pPr marL="0" marR="0" lvl="0" indent="0" algn="l" defTabSz="1426464" rtl="0" eaLnBrk="1" fontAlgn="auto" latinLnBrk="0" hangingPunct="1">
                        <a:lnSpc>
                          <a:spcPct val="100000"/>
                        </a:lnSpc>
                        <a:spcBef>
                          <a:spcPts val="0"/>
                        </a:spcBef>
                        <a:spcAft>
                          <a:spcPts val="0"/>
                        </a:spcAft>
                        <a:buClrTx/>
                        <a:buSzTx/>
                        <a:buFontTx/>
                        <a:buNone/>
                        <a:tabLst/>
                        <a:defRPr/>
                      </a:pPr>
                      <a:r>
                        <a:rPr lang="en-US" sz="600" dirty="0">
                          <a:solidFill>
                            <a:srgbClr val="222222"/>
                          </a:solidFill>
                          <a:latin typeface="Arial" panose="020B0604020202020204" pitchFamily="34" charset="0"/>
                        </a:rPr>
                        <a:t>Enhancing enabling environment for innovation and technology in the Arab region.</a:t>
                      </a:r>
                    </a:p>
                  </a:txBody>
                  <a:tcPr marL="55418" marR="55418" marT="27709" marB="27709"/>
                </a:tc>
                <a:extLst>
                  <a:ext uri="{0D108BD9-81ED-4DB2-BD59-A6C34878D82A}">
                    <a16:rowId xmlns:a16="http://schemas.microsoft.com/office/drawing/2014/main" val="3944318388"/>
                  </a:ext>
                </a:extLst>
              </a:tr>
              <a:tr h="241663">
                <a:tc>
                  <a:txBody>
                    <a:bodyPr/>
                    <a:lstStyle/>
                    <a:p>
                      <a:pPr marL="0" marR="0" lvl="0" indent="0" algn="ctr" defTabSz="1426464" rtl="0" eaLnBrk="1" fontAlgn="auto" latinLnBrk="0" hangingPunct="1">
                        <a:lnSpc>
                          <a:spcPct val="100000"/>
                        </a:lnSpc>
                        <a:spcBef>
                          <a:spcPts val="0"/>
                        </a:spcBef>
                        <a:spcAft>
                          <a:spcPts val="0"/>
                        </a:spcAft>
                        <a:buClrTx/>
                        <a:buSzTx/>
                        <a:buFontTx/>
                        <a:buNone/>
                        <a:tabLst/>
                        <a:defRPr/>
                      </a:pPr>
                      <a:r>
                        <a:rPr lang="en-US" sz="600" kern="1200" dirty="0">
                          <a:solidFill>
                            <a:srgbClr val="222222"/>
                          </a:solidFill>
                          <a:latin typeface="Arial" panose="020B0604020202020204" pitchFamily="34" charset="0"/>
                          <a:ea typeface="+mn-ea"/>
                          <a:cs typeface="+mn-cs"/>
                        </a:rPr>
                        <a:t>5</a:t>
                      </a:r>
                    </a:p>
                  </a:txBody>
                  <a:tcPr marL="55418" marR="55418" marT="27709" marB="27709" anchor="ctr"/>
                </a:tc>
                <a:tc>
                  <a:txBody>
                    <a:bodyPr/>
                    <a:lstStyle/>
                    <a:p>
                      <a:pPr marL="0" marR="0" lvl="0" indent="0" algn="l" defTabSz="1426464" rtl="0" eaLnBrk="1" fontAlgn="auto" latinLnBrk="0" hangingPunct="1">
                        <a:lnSpc>
                          <a:spcPct val="100000"/>
                        </a:lnSpc>
                        <a:spcBef>
                          <a:spcPts val="0"/>
                        </a:spcBef>
                        <a:spcAft>
                          <a:spcPts val="0"/>
                        </a:spcAft>
                        <a:buClrTx/>
                        <a:buSzTx/>
                        <a:buFontTx/>
                        <a:buNone/>
                        <a:tabLst/>
                        <a:defRPr/>
                      </a:pPr>
                      <a:r>
                        <a:rPr lang="en-US" sz="600" dirty="0">
                          <a:solidFill>
                            <a:srgbClr val="222222"/>
                          </a:solidFill>
                          <a:latin typeface="Arial" panose="020B0604020202020204" pitchFamily="34" charset="0"/>
                        </a:rPr>
                        <a:t>Enhanced engagement of STI partners and counterparts at the national level.</a:t>
                      </a:r>
                    </a:p>
                  </a:txBody>
                  <a:tcPr marL="55418" marR="55418" marT="27709" marB="27709"/>
                </a:tc>
                <a:extLst>
                  <a:ext uri="{0D108BD9-81ED-4DB2-BD59-A6C34878D82A}">
                    <a16:rowId xmlns:a16="http://schemas.microsoft.com/office/drawing/2014/main" val="2760192648"/>
                  </a:ext>
                </a:extLst>
              </a:tr>
            </a:tbl>
          </a:graphicData>
        </a:graphic>
      </p:graphicFrame>
    </p:spTree>
    <p:extLst>
      <p:ext uri="{BB962C8B-B14F-4D97-AF65-F5344CB8AC3E}">
        <p14:creationId xmlns:p14="http://schemas.microsoft.com/office/powerpoint/2010/main" val="407964582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idx="4294967295"/>
          </p:nvPr>
        </p:nvSpPr>
        <p:spPr>
          <a:xfrm>
            <a:off x="597677" y="401994"/>
            <a:ext cx="6616474" cy="419100"/>
          </a:xfrm>
          <a:prstGeom prst="rect">
            <a:avLst/>
          </a:prstGeom>
        </p:spPr>
        <p:txBody>
          <a:bodyPr>
            <a:noAutofit/>
          </a:bodyPr>
          <a:lstStyle/>
          <a:p>
            <a:pPr algn="l"/>
            <a:r>
              <a:rPr lang="en-US" sz="3200" b="1" dirty="0">
                <a:solidFill>
                  <a:srgbClr val="418FDE"/>
                </a:solidFill>
              </a:rPr>
              <a:t>Progression</a:t>
            </a:r>
          </a:p>
        </p:txBody>
      </p:sp>
      <p:sp>
        <p:nvSpPr>
          <p:cNvPr id="14" name="Content Placeholder 2"/>
          <p:cNvSpPr txBox="1">
            <a:spLocks/>
          </p:cNvSpPr>
          <p:nvPr/>
        </p:nvSpPr>
        <p:spPr>
          <a:xfrm>
            <a:off x="381000" y="1334072"/>
            <a:ext cx="8520404" cy="4735286"/>
          </a:xfrm>
          <a:prstGeom prst="rect">
            <a:avLst/>
          </a:prstGeom>
        </p:spPr>
        <p:txBody>
          <a:bodyPr>
            <a:normAutofit/>
          </a:bodyPr>
          <a:lstStyle/>
          <a:p>
            <a:pPr marR="0" lvl="0" algn="l" defTabSz="457200" rtl="0" eaLnBrk="1" fontAlgn="base" latinLnBrk="0" hangingPunct="1">
              <a:lnSpc>
                <a:spcPct val="100000"/>
              </a:lnSpc>
              <a:spcBef>
                <a:spcPct val="20000"/>
              </a:spcBef>
              <a:spcAft>
                <a:spcPct val="0"/>
              </a:spcAft>
              <a:buClrTx/>
              <a:buSzTx/>
              <a:tabLst/>
              <a:defRPr/>
            </a:pPr>
            <a:endParaRPr kumimoji="0" lang="en-US" sz="2800" b="1" i="0" u="none" strike="noStrike" kern="1200" cap="none" spc="0" normalizeH="0" baseline="0" noProof="0" dirty="0">
              <a:ln>
                <a:noFill/>
              </a:ln>
              <a:solidFill>
                <a:srgbClr val="002060"/>
              </a:solidFill>
              <a:effectLst/>
              <a:uLnTx/>
              <a:uFillTx/>
              <a:latin typeface="Calibri" pitchFamily="34" charset="0"/>
              <a:ea typeface="ＭＳ Ｐゴシック" charset="-128"/>
              <a:cs typeface="Calibri" pitchFamily="34" charset="0"/>
            </a:endParaRPr>
          </a:p>
        </p:txBody>
      </p:sp>
      <p:graphicFrame>
        <p:nvGraphicFramePr>
          <p:cNvPr id="5" name="Table 4">
            <a:extLst>
              <a:ext uri="{FF2B5EF4-FFF2-40B4-BE49-F238E27FC236}">
                <a16:creationId xmlns:a16="http://schemas.microsoft.com/office/drawing/2014/main" id="{04967B3D-0C7C-4821-A5DD-850854CE398A}"/>
              </a:ext>
            </a:extLst>
          </p:cNvPr>
          <p:cNvGraphicFramePr>
            <a:graphicFrameLocks noGrp="1"/>
          </p:cNvGraphicFramePr>
          <p:nvPr>
            <p:extLst>
              <p:ext uri="{D42A27DB-BD31-4B8C-83A1-F6EECF244321}">
                <p14:modId xmlns:p14="http://schemas.microsoft.com/office/powerpoint/2010/main" val="3523888823"/>
              </p:ext>
            </p:extLst>
          </p:nvPr>
        </p:nvGraphicFramePr>
        <p:xfrm>
          <a:off x="242597" y="1154434"/>
          <a:ext cx="8520405" cy="5600534"/>
        </p:xfrm>
        <a:graphic>
          <a:graphicData uri="http://schemas.openxmlformats.org/drawingml/2006/table">
            <a:tbl>
              <a:tblPr firstRow="1" firstCol="1" bandRow="1"/>
              <a:tblGrid>
                <a:gridCol w="2840135">
                  <a:extLst>
                    <a:ext uri="{9D8B030D-6E8A-4147-A177-3AD203B41FA5}">
                      <a16:colId xmlns:a16="http://schemas.microsoft.com/office/drawing/2014/main" val="1309604505"/>
                    </a:ext>
                  </a:extLst>
                </a:gridCol>
                <a:gridCol w="2840135">
                  <a:extLst>
                    <a:ext uri="{9D8B030D-6E8A-4147-A177-3AD203B41FA5}">
                      <a16:colId xmlns:a16="http://schemas.microsoft.com/office/drawing/2014/main" val="3058603093"/>
                    </a:ext>
                  </a:extLst>
                </a:gridCol>
                <a:gridCol w="2840135">
                  <a:extLst>
                    <a:ext uri="{9D8B030D-6E8A-4147-A177-3AD203B41FA5}">
                      <a16:colId xmlns:a16="http://schemas.microsoft.com/office/drawing/2014/main" val="2453333038"/>
                    </a:ext>
                  </a:extLst>
                </a:gridCol>
              </a:tblGrid>
              <a:tr h="918879">
                <a:tc>
                  <a:txBody>
                    <a:bodyPr/>
                    <a:lstStyle/>
                    <a:p>
                      <a:pPr marL="0" marR="0" algn="l">
                        <a:lnSpc>
                          <a:spcPct val="150000"/>
                        </a:lnSpc>
                        <a:spcBef>
                          <a:spcPts val="0"/>
                        </a:spcBef>
                        <a:spcAft>
                          <a:spcPts val="0"/>
                        </a:spcAft>
                      </a:pPr>
                      <a:r>
                        <a:rPr lang="en-GB" sz="2800" kern="700" spc="20">
                          <a:effectLst/>
                          <a:latin typeface="+mn-lt"/>
                          <a:ea typeface="Calibri" panose="020F0502020204030204" pitchFamily="34" charset="0"/>
                          <a:cs typeface="Arial" panose="020B0604020202020204" pitchFamily="34" charset="0"/>
                        </a:rPr>
                        <a:t>2018</a:t>
                      </a:r>
                      <a:endParaRPr lang="en-US" sz="2800" kern="700" spc="20">
                        <a:effectLst/>
                        <a:latin typeface="+mn-lt"/>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lnSpc>
                          <a:spcPct val="150000"/>
                        </a:lnSpc>
                        <a:spcBef>
                          <a:spcPts val="0"/>
                        </a:spcBef>
                        <a:spcAft>
                          <a:spcPts val="0"/>
                        </a:spcAft>
                      </a:pPr>
                      <a:r>
                        <a:rPr lang="en-GB" sz="2800" kern="700" spc="20">
                          <a:effectLst/>
                          <a:latin typeface="+mn-lt"/>
                          <a:ea typeface="Calibri" panose="020F0502020204030204" pitchFamily="34" charset="0"/>
                          <a:cs typeface="Arial" panose="020B0604020202020204" pitchFamily="34" charset="0"/>
                        </a:rPr>
                        <a:t>2019</a:t>
                      </a:r>
                      <a:endParaRPr lang="en-US" sz="2800" kern="700" spc="20">
                        <a:effectLst/>
                        <a:latin typeface="+mn-lt"/>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lnSpc>
                          <a:spcPct val="150000"/>
                        </a:lnSpc>
                        <a:spcBef>
                          <a:spcPts val="0"/>
                        </a:spcBef>
                        <a:spcAft>
                          <a:spcPts val="0"/>
                        </a:spcAft>
                      </a:pPr>
                      <a:r>
                        <a:rPr lang="en-GB" sz="2800" kern="700" spc="20">
                          <a:effectLst/>
                          <a:latin typeface="+mn-lt"/>
                          <a:ea typeface="Calibri" panose="020F0502020204030204" pitchFamily="34" charset="0"/>
                          <a:cs typeface="Arial" panose="020B0604020202020204" pitchFamily="34" charset="0"/>
                        </a:rPr>
                        <a:t>2020</a:t>
                      </a:r>
                      <a:endParaRPr lang="en-US" sz="2800" kern="700" spc="20">
                        <a:effectLst/>
                        <a:latin typeface="+mn-lt"/>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13211916"/>
                  </a:ext>
                </a:extLst>
              </a:tr>
              <a:tr h="4681655">
                <a:tc>
                  <a:txBody>
                    <a:bodyPr/>
                    <a:lstStyle/>
                    <a:p>
                      <a:pPr marL="0" marR="0" algn="l">
                        <a:lnSpc>
                          <a:spcPct val="150000"/>
                        </a:lnSpc>
                        <a:spcBef>
                          <a:spcPts val="400"/>
                        </a:spcBef>
                        <a:spcAft>
                          <a:spcPts val="400"/>
                        </a:spcAft>
                      </a:pPr>
                      <a:r>
                        <a:rPr lang="en-GB" sz="2800" kern="700" spc="20" dirty="0">
                          <a:effectLst/>
                          <a:latin typeface="+mn-lt"/>
                          <a:ea typeface="Times New Roman" panose="02020603050405020304" pitchFamily="18" charset="0"/>
                          <a:cs typeface="Arial" panose="020B0604020202020204" pitchFamily="34" charset="0"/>
                        </a:rPr>
                        <a:t>Member States adopted the multisectoral Arab digital development process </a:t>
                      </a:r>
                      <a:endParaRPr lang="en-US" sz="2800" kern="700" spc="20" dirty="0">
                        <a:effectLst/>
                        <a:latin typeface="+mn-lt"/>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lnSpc>
                          <a:spcPct val="150000"/>
                        </a:lnSpc>
                        <a:spcBef>
                          <a:spcPts val="400"/>
                        </a:spcBef>
                        <a:spcAft>
                          <a:spcPts val="400"/>
                        </a:spcAft>
                      </a:pPr>
                      <a:r>
                        <a:rPr lang="en-GB" sz="2800" kern="700" spc="20" dirty="0">
                          <a:effectLst/>
                          <a:latin typeface="+mn-lt"/>
                          <a:ea typeface="Times New Roman" panose="02020603050405020304" pitchFamily="18" charset="0"/>
                          <a:cs typeface="Arial" panose="020B0604020202020204" pitchFamily="34" charset="0"/>
                        </a:rPr>
                        <a:t>At least 10 Member States deploy the national digital development template</a:t>
                      </a:r>
                      <a:endParaRPr lang="en-US" sz="2800" kern="700" spc="20" dirty="0">
                        <a:effectLst/>
                        <a:latin typeface="+mn-lt"/>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lnSpc>
                          <a:spcPct val="150000"/>
                        </a:lnSpc>
                        <a:spcBef>
                          <a:spcPts val="400"/>
                        </a:spcBef>
                        <a:spcAft>
                          <a:spcPts val="400"/>
                        </a:spcAft>
                      </a:pPr>
                      <a:r>
                        <a:rPr lang="en-GB" sz="2800" kern="700" spc="20" dirty="0">
                          <a:effectLst/>
                          <a:latin typeface="+mn-lt"/>
                          <a:ea typeface="Calibri" panose="020F0502020204030204" pitchFamily="34" charset="0"/>
                          <a:cs typeface="Arial" panose="020B0604020202020204" pitchFamily="34" charset="0"/>
                        </a:rPr>
                        <a:t>At least 3 member states deploy their national digital strategy for accelerating the implementation of the SDGs.    </a:t>
                      </a:r>
                      <a:endParaRPr lang="en-US" sz="2800" kern="700" spc="20" dirty="0">
                        <a:effectLst/>
                        <a:latin typeface="+mn-lt"/>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05227761"/>
                  </a:ext>
                </a:extLst>
              </a:tr>
            </a:tbl>
          </a:graphicData>
        </a:graphic>
      </p:graphicFrame>
    </p:spTree>
    <p:extLst>
      <p:ext uri="{BB962C8B-B14F-4D97-AF65-F5344CB8AC3E}">
        <p14:creationId xmlns:p14="http://schemas.microsoft.com/office/powerpoint/2010/main" val="1441149825"/>
      </p:ext>
    </p:extLst>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idx="4294967295"/>
          </p:nvPr>
        </p:nvSpPr>
        <p:spPr>
          <a:xfrm>
            <a:off x="597677" y="401994"/>
            <a:ext cx="6616474" cy="419100"/>
          </a:xfrm>
          <a:prstGeom prst="rect">
            <a:avLst/>
          </a:prstGeom>
        </p:spPr>
        <p:txBody>
          <a:bodyPr>
            <a:noAutofit/>
          </a:bodyPr>
          <a:lstStyle/>
          <a:p>
            <a:pPr algn="l"/>
            <a:r>
              <a:rPr lang="en-US" sz="3200" b="1" dirty="0">
                <a:solidFill>
                  <a:srgbClr val="418FDE"/>
                </a:solidFill>
              </a:rPr>
              <a:t>Quantification</a:t>
            </a:r>
          </a:p>
        </p:txBody>
      </p:sp>
      <p:sp>
        <p:nvSpPr>
          <p:cNvPr id="14" name="Content Placeholder 2"/>
          <p:cNvSpPr txBox="1">
            <a:spLocks/>
          </p:cNvSpPr>
          <p:nvPr/>
        </p:nvSpPr>
        <p:spPr>
          <a:xfrm>
            <a:off x="381000" y="1334072"/>
            <a:ext cx="8520404" cy="4735286"/>
          </a:xfrm>
          <a:prstGeom prst="rect">
            <a:avLst/>
          </a:prstGeom>
        </p:spPr>
        <p:txBody>
          <a:bodyPr>
            <a:normAutofit/>
          </a:bodyPr>
          <a:lstStyle/>
          <a:p>
            <a:pPr marR="0" lvl="0" algn="l" defTabSz="457200" rtl="0" eaLnBrk="1" fontAlgn="base" latinLnBrk="0" hangingPunct="1">
              <a:lnSpc>
                <a:spcPct val="100000"/>
              </a:lnSpc>
              <a:spcBef>
                <a:spcPct val="20000"/>
              </a:spcBef>
              <a:spcAft>
                <a:spcPct val="0"/>
              </a:spcAft>
              <a:buClrTx/>
              <a:buSzTx/>
              <a:tabLst/>
              <a:defRPr/>
            </a:pPr>
            <a:endParaRPr kumimoji="0" lang="en-US" sz="2800" b="1" i="0" u="none" strike="noStrike" kern="1200" cap="none" spc="0" normalizeH="0" baseline="0" noProof="0" dirty="0">
              <a:ln>
                <a:noFill/>
              </a:ln>
              <a:solidFill>
                <a:srgbClr val="002060"/>
              </a:solidFill>
              <a:effectLst/>
              <a:uLnTx/>
              <a:uFillTx/>
              <a:latin typeface="Calibri" pitchFamily="34" charset="0"/>
              <a:ea typeface="ＭＳ Ｐゴシック" charset="-128"/>
              <a:cs typeface="Calibri" pitchFamily="34" charset="0"/>
            </a:endParaRPr>
          </a:p>
        </p:txBody>
      </p:sp>
      <p:graphicFrame>
        <p:nvGraphicFramePr>
          <p:cNvPr id="3" name="Table 2">
            <a:extLst>
              <a:ext uri="{FF2B5EF4-FFF2-40B4-BE49-F238E27FC236}">
                <a16:creationId xmlns:a16="http://schemas.microsoft.com/office/drawing/2014/main" id="{D710B7F8-89BA-4483-8437-A80D14B0D086}"/>
              </a:ext>
            </a:extLst>
          </p:cNvPr>
          <p:cNvGraphicFramePr>
            <a:graphicFrameLocks noGrp="1"/>
          </p:cNvGraphicFramePr>
          <p:nvPr>
            <p:extLst>
              <p:ext uri="{D42A27DB-BD31-4B8C-83A1-F6EECF244321}">
                <p14:modId xmlns:p14="http://schemas.microsoft.com/office/powerpoint/2010/main" val="4185735193"/>
              </p:ext>
            </p:extLst>
          </p:nvPr>
        </p:nvGraphicFramePr>
        <p:xfrm>
          <a:off x="0" y="1128009"/>
          <a:ext cx="8395791" cy="5698711"/>
        </p:xfrm>
        <a:graphic>
          <a:graphicData uri="http://schemas.openxmlformats.org/drawingml/2006/table">
            <a:tbl>
              <a:tblPr firstRow="1" firstCol="1" bandRow="1"/>
              <a:tblGrid>
                <a:gridCol w="5864051">
                  <a:extLst>
                    <a:ext uri="{9D8B030D-6E8A-4147-A177-3AD203B41FA5}">
                      <a16:colId xmlns:a16="http://schemas.microsoft.com/office/drawing/2014/main" val="3274417897"/>
                    </a:ext>
                  </a:extLst>
                </a:gridCol>
                <a:gridCol w="843914">
                  <a:extLst>
                    <a:ext uri="{9D8B030D-6E8A-4147-A177-3AD203B41FA5}">
                      <a16:colId xmlns:a16="http://schemas.microsoft.com/office/drawing/2014/main" val="4178286367"/>
                    </a:ext>
                  </a:extLst>
                </a:gridCol>
                <a:gridCol w="869573">
                  <a:extLst>
                    <a:ext uri="{9D8B030D-6E8A-4147-A177-3AD203B41FA5}">
                      <a16:colId xmlns:a16="http://schemas.microsoft.com/office/drawing/2014/main" val="989158239"/>
                    </a:ext>
                  </a:extLst>
                </a:gridCol>
                <a:gridCol w="818253">
                  <a:extLst>
                    <a:ext uri="{9D8B030D-6E8A-4147-A177-3AD203B41FA5}">
                      <a16:colId xmlns:a16="http://schemas.microsoft.com/office/drawing/2014/main" val="4260574249"/>
                    </a:ext>
                  </a:extLst>
                </a:gridCol>
              </a:tblGrid>
              <a:tr h="330359">
                <a:tc rowSpan="2">
                  <a:txBody>
                    <a:bodyPr/>
                    <a:lstStyle/>
                    <a:p>
                      <a:pPr marL="0" marR="0">
                        <a:lnSpc>
                          <a:spcPct val="100000"/>
                        </a:lnSpc>
                        <a:spcBef>
                          <a:spcPts val="0"/>
                        </a:spcBef>
                        <a:spcAft>
                          <a:spcPts val="0"/>
                        </a:spcAft>
                      </a:pPr>
                      <a:r>
                        <a:rPr lang="en-US" sz="1800" i="1" kern="0" spc="0"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Category</a:t>
                      </a:r>
                      <a:endParaRPr lang="en-US" sz="1800" kern="700" spc="20" dirty="0">
                        <a:effectLst/>
                        <a:latin typeface="Times New Roman" panose="02020603050405020304" pitchFamily="18" charset="0"/>
                        <a:ea typeface="Calibri" panose="020F0502020204030204" pitchFamily="34" charset="0"/>
                        <a:cs typeface="Arial" panose="020B0604020202020204" pitchFamily="34" charset="0"/>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r">
                        <a:lnSpc>
                          <a:spcPct val="100000"/>
                        </a:lnSpc>
                        <a:spcBef>
                          <a:spcPts val="0"/>
                        </a:spcBef>
                        <a:spcAft>
                          <a:spcPts val="0"/>
                        </a:spcAft>
                      </a:pPr>
                      <a:r>
                        <a:rPr lang="en-US" sz="1800" i="1" kern="0" spc="0"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2018</a:t>
                      </a:r>
                      <a:endParaRPr lang="en-US" sz="1800" kern="700" spc="20" dirty="0">
                        <a:effectLst/>
                        <a:latin typeface="Times New Roman" panose="02020603050405020304" pitchFamily="18" charset="0"/>
                        <a:ea typeface="Calibri" panose="020F0502020204030204" pitchFamily="34" charset="0"/>
                        <a:cs typeface="Arial" panose="020B0604020202020204" pitchFamily="34" charset="0"/>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r">
                        <a:lnSpc>
                          <a:spcPct val="100000"/>
                        </a:lnSpc>
                        <a:spcBef>
                          <a:spcPts val="0"/>
                        </a:spcBef>
                        <a:spcAft>
                          <a:spcPts val="0"/>
                        </a:spcAft>
                      </a:pPr>
                      <a:r>
                        <a:rPr lang="en-US" sz="1800" i="1" kern="0" spc="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2019</a:t>
                      </a:r>
                      <a:endParaRPr lang="en-US" sz="1800" kern="700" spc="20">
                        <a:effectLst/>
                        <a:latin typeface="Times New Roman" panose="02020603050405020304" pitchFamily="18" charset="0"/>
                        <a:ea typeface="Calibri" panose="020F0502020204030204" pitchFamily="34" charset="0"/>
                        <a:cs typeface="Arial" panose="020B0604020202020204" pitchFamily="34" charset="0"/>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r">
                        <a:lnSpc>
                          <a:spcPct val="100000"/>
                        </a:lnSpc>
                        <a:spcBef>
                          <a:spcPts val="0"/>
                        </a:spcBef>
                        <a:spcAft>
                          <a:spcPts val="0"/>
                        </a:spcAft>
                      </a:pPr>
                      <a:r>
                        <a:rPr lang="en-US" sz="1800" i="1" kern="0" spc="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2020</a:t>
                      </a:r>
                      <a:endParaRPr lang="en-US" sz="1800" kern="700" spc="20">
                        <a:effectLst/>
                        <a:latin typeface="Times New Roman" panose="02020603050405020304" pitchFamily="18" charset="0"/>
                        <a:ea typeface="Calibri" panose="020F0502020204030204" pitchFamily="34" charset="0"/>
                        <a:cs typeface="Arial" panose="020B0604020202020204" pitchFamily="34" charset="0"/>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2490450400"/>
                  </a:ext>
                </a:extLst>
              </a:tr>
              <a:tr h="344124">
                <a:tc vMerge="1">
                  <a:txBody>
                    <a:bodyPr/>
                    <a:lstStyle/>
                    <a:p>
                      <a:endParaRPr lang="en-US"/>
                    </a:p>
                  </a:txBody>
                  <a:tcPr/>
                </a:tc>
                <a:tc>
                  <a:txBody>
                    <a:bodyPr/>
                    <a:lstStyle/>
                    <a:p>
                      <a:pPr marL="0" marR="0" algn="r">
                        <a:lnSpc>
                          <a:spcPct val="100000"/>
                        </a:lnSpc>
                        <a:spcBef>
                          <a:spcPts val="0"/>
                        </a:spcBef>
                        <a:spcAft>
                          <a:spcPts val="0"/>
                        </a:spcAft>
                      </a:pPr>
                      <a:endParaRPr lang="en-US" sz="1800" kern="700" spc="20" dirty="0">
                        <a:effectLst/>
                        <a:latin typeface="Times New Roman" panose="02020603050405020304" pitchFamily="18" charset="0"/>
                        <a:ea typeface="Calibri" panose="020F0502020204030204" pitchFamily="34" charset="0"/>
                        <a:cs typeface="Arial" panose="020B0604020202020204" pitchFamily="34" charset="0"/>
                      </a:endParaRPr>
                    </a:p>
                  </a:txBody>
                  <a:tcPr marL="68580" marR="68580" marT="0" marB="0" anchor="ctr">
                    <a:lnL>
                      <a:noFill/>
                    </a:lnL>
                    <a:lnR>
                      <a:noFill/>
                    </a:lnR>
                    <a:lnT>
                      <a:noFill/>
                    </a:lnT>
                    <a:lnB w="19050" cap="flat" cmpd="sng" algn="ctr">
                      <a:solidFill>
                        <a:srgbClr val="000000"/>
                      </a:solidFill>
                      <a:prstDash val="solid"/>
                      <a:round/>
                      <a:headEnd type="none" w="med" len="med"/>
                      <a:tailEnd type="none" w="med" len="med"/>
                    </a:lnB>
                  </a:tcPr>
                </a:tc>
                <a:tc>
                  <a:txBody>
                    <a:bodyPr/>
                    <a:lstStyle/>
                    <a:p>
                      <a:pPr marL="0" marR="0" algn="r">
                        <a:lnSpc>
                          <a:spcPct val="100000"/>
                        </a:lnSpc>
                        <a:spcBef>
                          <a:spcPts val="0"/>
                        </a:spcBef>
                        <a:spcAft>
                          <a:spcPts val="0"/>
                        </a:spcAft>
                      </a:pPr>
                      <a:endParaRPr lang="en-US" sz="1800" kern="700" spc="20" dirty="0">
                        <a:effectLst/>
                        <a:latin typeface="Times New Roman" panose="02020603050405020304" pitchFamily="18" charset="0"/>
                        <a:ea typeface="Calibri" panose="020F0502020204030204" pitchFamily="34" charset="0"/>
                        <a:cs typeface="Arial" panose="020B0604020202020204" pitchFamily="34" charset="0"/>
                      </a:endParaRPr>
                    </a:p>
                  </a:txBody>
                  <a:tcPr marL="68580" marR="68580" marT="0" marB="0" anchor="ctr">
                    <a:lnL>
                      <a:noFill/>
                    </a:lnL>
                    <a:lnR>
                      <a:noFill/>
                    </a:lnR>
                    <a:lnT>
                      <a:noFill/>
                    </a:lnT>
                    <a:lnB w="19050" cap="flat" cmpd="sng" algn="ctr">
                      <a:solidFill>
                        <a:srgbClr val="000000"/>
                      </a:solidFill>
                      <a:prstDash val="solid"/>
                      <a:round/>
                      <a:headEnd type="none" w="med" len="med"/>
                      <a:tailEnd type="none" w="med" len="med"/>
                    </a:lnB>
                  </a:tcPr>
                </a:tc>
                <a:tc>
                  <a:txBody>
                    <a:bodyPr/>
                    <a:lstStyle/>
                    <a:p>
                      <a:pPr marL="0" marR="0" algn="r">
                        <a:lnSpc>
                          <a:spcPct val="100000"/>
                        </a:lnSpc>
                        <a:spcBef>
                          <a:spcPts val="0"/>
                        </a:spcBef>
                        <a:spcAft>
                          <a:spcPts val="0"/>
                        </a:spcAft>
                      </a:pPr>
                      <a:endParaRPr lang="en-US" sz="1800" kern="700" spc="20" dirty="0">
                        <a:effectLst/>
                        <a:latin typeface="Times New Roman" panose="02020603050405020304" pitchFamily="18" charset="0"/>
                        <a:ea typeface="Calibri" panose="020F0502020204030204" pitchFamily="34" charset="0"/>
                        <a:cs typeface="Arial" panose="020B0604020202020204" pitchFamily="34" charset="0"/>
                      </a:endParaRPr>
                    </a:p>
                  </a:txBody>
                  <a:tcPr marL="68580" marR="68580" marT="0" marB="0" anchor="ctr">
                    <a:lnL>
                      <a:noFill/>
                    </a:lnL>
                    <a:lnR>
                      <a:noFill/>
                    </a:lnR>
                    <a:lnT>
                      <a:noFill/>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54833366"/>
                  </a:ext>
                </a:extLst>
              </a:tr>
              <a:tr h="335307">
                <a:tc>
                  <a:txBody>
                    <a:bodyPr/>
                    <a:lstStyle/>
                    <a:p>
                      <a:pPr marL="0" marR="0">
                        <a:lnSpc>
                          <a:spcPct val="100000"/>
                        </a:lnSpc>
                        <a:spcBef>
                          <a:spcPts val="0"/>
                        </a:spcBef>
                        <a:spcAft>
                          <a:spcPts val="0"/>
                        </a:spcAft>
                      </a:pPr>
                      <a:r>
                        <a:rPr lang="en-US" sz="1800" b="1" kern="0" spc="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Quantified deliverables</a:t>
                      </a:r>
                      <a:endParaRPr lang="en-US" sz="1800" kern="700" spc="20">
                        <a:effectLst/>
                        <a:latin typeface="Times New Roman" panose="02020603050405020304" pitchFamily="18" charset="0"/>
                        <a:ea typeface="Calibri" panose="020F0502020204030204" pitchFamily="34" charset="0"/>
                        <a:cs typeface="Arial" panose="020B0604020202020204" pitchFamily="34" charset="0"/>
                      </a:endParaRPr>
                    </a:p>
                  </a:txBody>
                  <a:tcPr marL="68580" marR="68580" marT="0" marB="0" anchor="ctr">
                    <a:lnL>
                      <a:noFill/>
                    </a:lnL>
                    <a:lnR>
                      <a:noFill/>
                    </a:lnR>
                    <a:lnT w="19050" cap="flat" cmpd="sng" algn="ctr">
                      <a:solidFill>
                        <a:srgbClr val="000000"/>
                      </a:solidFill>
                      <a:prstDash val="solid"/>
                      <a:round/>
                      <a:headEnd type="none" w="med" len="med"/>
                      <a:tailEnd type="none" w="med" len="med"/>
                    </a:lnT>
                    <a:lnB>
                      <a:noFill/>
                    </a:lnB>
                  </a:tcPr>
                </a:tc>
                <a:tc>
                  <a:txBody>
                    <a:bodyPr/>
                    <a:lstStyle/>
                    <a:p>
                      <a:pPr>
                        <a:lnSpc>
                          <a:spcPct val="100000"/>
                        </a:lnSpc>
                      </a:pPr>
                      <a:endParaRPr lang="en-US" sz="2400">
                        <a:effectLst/>
                        <a:latin typeface="Calibri" panose="020F0502020204030204" pitchFamily="34" charset="0"/>
                        <a:cs typeface="Arial" panose="020B0604020202020204" pitchFamily="34" charset="0"/>
                      </a:endParaRPr>
                    </a:p>
                  </a:txBody>
                  <a:tcPr marL="68580" marR="68580" marT="0" marB="0" anchor="ctr">
                    <a:lnL>
                      <a:noFill/>
                    </a:lnL>
                    <a:lnR>
                      <a:noFill/>
                    </a:lnR>
                    <a:lnT w="19050" cap="flat" cmpd="sng" algn="ctr">
                      <a:solidFill>
                        <a:srgbClr val="000000"/>
                      </a:solidFill>
                      <a:prstDash val="solid"/>
                      <a:round/>
                      <a:headEnd type="none" w="med" len="med"/>
                      <a:tailEnd type="none" w="med" len="med"/>
                    </a:lnT>
                    <a:lnB>
                      <a:noFill/>
                    </a:lnB>
                  </a:tcPr>
                </a:tc>
                <a:tc>
                  <a:txBody>
                    <a:bodyPr/>
                    <a:lstStyle/>
                    <a:p>
                      <a:pPr>
                        <a:lnSpc>
                          <a:spcPct val="100000"/>
                        </a:lnSpc>
                      </a:pPr>
                      <a:endParaRPr lang="en-US" sz="2400">
                        <a:effectLst/>
                        <a:latin typeface="Calibri" panose="020F0502020204030204" pitchFamily="34" charset="0"/>
                        <a:cs typeface="Arial" panose="020B0604020202020204" pitchFamily="34" charset="0"/>
                      </a:endParaRPr>
                    </a:p>
                  </a:txBody>
                  <a:tcPr marL="68580" marR="68580" marT="0" marB="0" anchor="ctr">
                    <a:lnL>
                      <a:noFill/>
                    </a:lnL>
                    <a:lnR>
                      <a:noFill/>
                    </a:lnR>
                    <a:lnT w="19050" cap="flat" cmpd="sng" algn="ctr">
                      <a:solidFill>
                        <a:srgbClr val="000000"/>
                      </a:solidFill>
                      <a:prstDash val="solid"/>
                      <a:round/>
                      <a:headEnd type="none" w="med" len="med"/>
                      <a:tailEnd type="none" w="med" len="med"/>
                    </a:lnT>
                    <a:lnB>
                      <a:noFill/>
                    </a:lnB>
                  </a:tcPr>
                </a:tc>
                <a:tc>
                  <a:txBody>
                    <a:bodyPr/>
                    <a:lstStyle/>
                    <a:p>
                      <a:pPr>
                        <a:lnSpc>
                          <a:spcPct val="100000"/>
                        </a:lnSpc>
                      </a:pPr>
                      <a:endParaRPr lang="en-US" sz="2400">
                        <a:effectLst/>
                        <a:latin typeface="Calibri" panose="020F0502020204030204" pitchFamily="34" charset="0"/>
                        <a:cs typeface="Arial" panose="020B0604020202020204" pitchFamily="34" charset="0"/>
                      </a:endParaRPr>
                    </a:p>
                  </a:txBody>
                  <a:tcPr marL="68580" marR="68580" marT="0" marB="0" anchor="ctr">
                    <a:lnL>
                      <a:noFill/>
                    </a:lnL>
                    <a:lnR>
                      <a:noFill/>
                    </a:lnR>
                    <a:lnT w="190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370621564"/>
                  </a:ext>
                </a:extLst>
              </a:tr>
              <a:tr h="550598">
                <a:tc>
                  <a:txBody>
                    <a:bodyPr/>
                    <a:lstStyle/>
                    <a:p>
                      <a:pPr marL="0" marR="0">
                        <a:lnSpc>
                          <a:spcPct val="100000"/>
                        </a:lnSpc>
                        <a:spcBef>
                          <a:spcPts val="0"/>
                        </a:spcBef>
                        <a:spcAft>
                          <a:spcPts val="0"/>
                        </a:spcAft>
                      </a:pPr>
                      <a:r>
                        <a:rPr lang="en-US" sz="1800" b="1" kern="0" spc="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A. Facilitation of the intergovernmental process and expert bodies</a:t>
                      </a:r>
                      <a:endParaRPr lang="en-US" sz="1800" kern="700" spc="20">
                        <a:effectLst/>
                        <a:latin typeface="Times New Roman" panose="02020603050405020304" pitchFamily="18" charset="0"/>
                        <a:ea typeface="Calibri" panose="020F0502020204030204" pitchFamily="34" charset="0"/>
                        <a:cs typeface="Arial" panose="020B0604020202020204" pitchFamily="34" charset="0"/>
                      </a:endParaRPr>
                    </a:p>
                  </a:txBody>
                  <a:tcPr marL="68580" marR="68580" marT="0" marB="0" anchor="ctr">
                    <a:lnL>
                      <a:noFill/>
                    </a:lnL>
                    <a:lnR>
                      <a:noFill/>
                    </a:lnR>
                    <a:lnT>
                      <a:noFill/>
                    </a:lnT>
                    <a:lnB>
                      <a:noFill/>
                    </a:lnB>
                  </a:tcPr>
                </a:tc>
                <a:tc>
                  <a:txBody>
                    <a:bodyPr/>
                    <a:lstStyle/>
                    <a:p>
                      <a:pPr>
                        <a:lnSpc>
                          <a:spcPct val="100000"/>
                        </a:lnSpc>
                      </a:pPr>
                      <a:endParaRPr lang="en-US" sz="2400">
                        <a:effectLst/>
                        <a:latin typeface="Calibri" panose="020F0502020204030204" pitchFamily="34" charset="0"/>
                        <a:cs typeface="Arial" panose="020B0604020202020204" pitchFamily="34" charset="0"/>
                      </a:endParaRPr>
                    </a:p>
                  </a:txBody>
                  <a:tcPr marL="68580" marR="68580" marT="0" marB="0" anchor="ctr">
                    <a:lnL>
                      <a:noFill/>
                    </a:lnL>
                    <a:lnR>
                      <a:noFill/>
                    </a:lnR>
                    <a:lnT>
                      <a:noFill/>
                    </a:lnT>
                    <a:lnB>
                      <a:noFill/>
                    </a:lnB>
                  </a:tcPr>
                </a:tc>
                <a:tc>
                  <a:txBody>
                    <a:bodyPr/>
                    <a:lstStyle/>
                    <a:p>
                      <a:pPr>
                        <a:lnSpc>
                          <a:spcPct val="100000"/>
                        </a:lnSpc>
                      </a:pPr>
                      <a:endParaRPr lang="en-US" sz="2400">
                        <a:effectLst/>
                        <a:latin typeface="Calibri" panose="020F0502020204030204" pitchFamily="34" charset="0"/>
                        <a:cs typeface="Arial" panose="020B0604020202020204" pitchFamily="34" charset="0"/>
                      </a:endParaRPr>
                    </a:p>
                  </a:txBody>
                  <a:tcPr marL="68580" marR="68580" marT="0" marB="0" anchor="ctr">
                    <a:lnL>
                      <a:noFill/>
                    </a:lnL>
                    <a:lnR>
                      <a:noFill/>
                    </a:lnR>
                    <a:lnT>
                      <a:noFill/>
                    </a:lnT>
                    <a:lnB>
                      <a:noFill/>
                    </a:lnB>
                  </a:tcPr>
                </a:tc>
                <a:tc>
                  <a:txBody>
                    <a:bodyPr/>
                    <a:lstStyle/>
                    <a:p>
                      <a:pPr>
                        <a:lnSpc>
                          <a:spcPct val="100000"/>
                        </a:lnSpc>
                      </a:pPr>
                      <a:endParaRPr lang="en-US" sz="2400">
                        <a:effectLst/>
                        <a:latin typeface="Calibri" panose="020F0502020204030204" pitchFamily="34" charset="0"/>
                        <a:cs typeface="Arial" panose="020B0604020202020204" pitchFamily="34" charset="0"/>
                      </a:endParaRPr>
                    </a:p>
                  </a:txBody>
                  <a:tcPr marL="68580" marR="68580" marT="0" marB="0" anchor="ctr">
                    <a:lnL>
                      <a:noFill/>
                    </a:lnL>
                    <a:lnR>
                      <a:noFill/>
                    </a:lnR>
                    <a:lnT>
                      <a:noFill/>
                    </a:lnT>
                    <a:lnB>
                      <a:noFill/>
                    </a:lnB>
                  </a:tcPr>
                </a:tc>
                <a:extLst>
                  <a:ext uri="{0D108BD9-81ED-4DB2-BD59-A6C34878D82A}">
                    <a16:rowId xmlns:a16="http://schemas.microsoft.com/office/drawing/2014/main" val="426357143"/>
                  </a:ext>
                </a:extLst>
              </a:tr>
              <a:tr h="330359">
                <a:tc>
                  <a:txBody>
                    <a:bodyPr/>
                    <a:lstStyle/>
                    <a:p>
                      <a:pPr marL="0" marR="0" indent="127000">
                        <a:lnSpc>
                          <a:spcPct val="100000"/>
                        </a:lnSpc>
                        <a:spcBef>
                          <a:spcPts val="0"/>
                        </a:spcBef>
                        <a:spcAft>
                          <a:spcPts val="0"/>
                        </a:spcAft>
                      </a:pPr>
                      <a:r>
                        <a:rPr lang="en-US" sz="1800" kern="0" spc="0"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Parliamentary documentation (number of documents)</a:t>
                      </a:r>
                      <a:endParaRPr lang="en-US" sz="1800" kern="700" spc="20" dirty="0">
                        <a:effectLst/>
                        <a:latin typeface="Times New Roman" panose="02020603050405020304" pitchFamily="18" charset="0"/>
                        <a:ea typeface="Calibri" panose="020F0502020204030204" pitchFamily="34" charset="0"/>
                        <a:cs typeface="Arial" panose="020B0604020202020204" pitchFamily="34" charset="0"/>
                      </a:endParaRPr>
                    </a:p>
                  </a:txBody>
                  <a:tcPr marL="68580" marR="68580" marT="0" marB="0" anchor="ctr">
                    <a:lnL>
                      <a:noFill/>
                    </a:lnL>
                    <a:lnR>
                      <a:noFill/>
                    </a:lnR>
                    <a:lnT>
                      <a:noFill/>
                    </a:lnT>
                    <a:lnB>
                      <a:noFill/>
                    </a:lnB>
                  </a:tcPr>
                </a:tc>
                <a:tc>
                  <a:txBody>
                    <a:bodyPr/>
                    <a:lstStyle/>
                    <a:p>
                      <a:pPr marL="1270" marR="0" indent="-10795" algn="r">
                        <a:lnSpc>
                          <a:spcPct val="100000"/>
                        </a:lnSpc>
                        <a:spcBef>
                          <a:spcPts val="0"/>
                        </a:spcBef>
                        <a:spcAft>
                          <a:spcPts val="0"/>
                        </a:spcAft>
                      </a:pPr>
                      <a:r>
                        <a:rPr lang="en-US" sz="1800" kern="700" spc="20">
                          <a:effectLst/>
                          <a:latin typeface="Times New Roman" panose="02020603050405020304" pitchFamily="18" charset="0"/>
                          <a:ea typeface="Times New Roman" panose="02020603050405020304" pitchFamily="18" charset="0"/>
                          <a:cs typeface="Arial" panose="020B0604020202020204" pitchFamily="34" charset="0"/>
                        </a:rPr>
                        <a:t>1</a:t>
                      </a:r>
                      <a:endParaRPr lang="en-US" sz="1800" kern="700" spc="20">
                        <a:effectLst/>
                        <a:latin typeface="Times New Roman" panose="02020603050405020304" pitchFamily="18" charset="0"/>
                        <a:ea typeface="Calibri" panose="020F0502020204030204" pitchFamily="34" charset="0"/>
                        <a:cs typeface="Arial" panose="020B0604020202020204" pitchFamily="34" charset="0"/>
                      </a:endParaRPr>
                    </a:p>
                  </a:txBody>
                  <a:tcPr marL="68580" marR="68580" marT="0" marB="0" anchor="ctr">
                    <a:lnL>
                      <a:noFill/>
                    </a:lnL>
                    <a:lnR>
                      <a:noFill/>
                    </a:lnR>
                    <a:lnT>
                      <a:noFill/>
                    </a:lnT>
                    <a:lnB>
                      <a:noFill/>
                    </a:lnB>
                  </a:tcPr>
                </a:tc>
                <a:tc>
                  <a:txBody>
                    <a:bodyPr/>
                    <a:lstStyle/>
                    <a:p>
                      <a:pPr marL="1270" marR="0" indent="-10795" algn="r">
                        <a:lnSpc>
                          <a:spcPct val="100000"/>
                        </a:lnSpc>
                        <a:spcBef>
                          <a:spcPts val="0"/>
                        </a:spcBef>
                        <a:spcAft>
                          <a:spcPts val="0"/>
                        </a:spcAft>
                      </a:pPr>
                      <a:r>
                        <a:rPr lang="en-US" sz="1800" kern="700" spc="20">
                          <a:effectLst/>
                          <a:latin typeface="Times New Roman" panose="02020603050405020304" pitchFamily="18" charset="0"/>
                          <a:ea typeface="Times New Roman" panose="02020603050405020304" pitchFamily="18" charset="0"/>
                          <a:cs typeface="Arial" panose="020B0604020202020204" pitchFamily="34" charset="0"/>
                        </a:rPr>
                        <a:t>1</a:t>
                      </a:r>
                      <a:endParaRPr lang="en-US" sz="1800" kern="700" spc="20">
                        <a:effectLst/>
                        <a:latin typeface="Times New Roman" panose="02020603050405020304" pitchFamily="18" charset="0"/>
                        <a:ea typeface="Calibri" panose="020F0502020204030204" pitchFamily="34" charset="0"/>
                        <a:cs typeface="Arial" panose="020B0604020202020204" pitchFamily="34" charset="0"/>
                      </a:endParaRPr>
                    </a:p>
                  </a:txBody>
                  <a:tcPr marL="68580" marR="68580" marT="0" marB="0" anchor="ctr">
                    <a:lnL>
                      <a:noFill/>
                    </a:lnL>
                    <a:lnR>
                      <a:noFill/>
                    </a:lnR>
                    <a:lnT>
                      <a:noFill/>
                    </a:lnT>
                    <a:lnB>
                      <a:noFill/>
                    </a:lnB>
                  </a:tcPr>
                </a:tc>
                <a:tc>
                  <a:txBody>
                    <a:bodyPr/>
                    <a:lstStyle/>
                    <a:p>
                      <a:pPr marL="1270" marR="0" indent="-10795" algn="r">
                        <a:lnSpc>
                          <a:spcPct val="100000"/>
                        </a:lnSpc>
                        <a:spcBef>
                          <a:spcPts val="0"/>
                        </a:spcBef>
                        <a:spcAft>
                          <a:spcPts val="0"/>
                        </a:spcAft>
                      </a:pPr>
                      <a:r>
                        <a:rPr lang="en-US" sz="1800" kern="700" spc="20">
                          <a:effectLst/>
                          <a:latin typeface="Times New Roman" panose="02020603050405020304" pitchFamily="18" charset="0"/>
                          <a:ea typeface="Times New Roman" panose="02020603050405020304" pitchFamily="18" charset="0"/>
                          <a:cs typeface="Arial" panose="020B0604020202020204" pitchFamily="34" charset="0"/>
                        </a:rPr>
                        <a:t>4</a:t>
                      </a:r>
                      <a:endParaRPr lang="en-US" sz="1800" kern="700" spc="20">
                        <a:effectLst/>
                        <a:latin typeface="Times New Roman" panose="02020603050405020304" pitchFamily="18" charset="0"/>
                        <a:ea typeface="Calibri" panose="020F0502020204030204" pitchFamily="34" charset="0"/>
                        <a:cs typeface="Arial" panose="020B0604020202020204" pitchFamily="34" charset="0"/>
                      </a:endParaRPr>
                    </a:p>
                  </a:txBody>
                  <a:tcPr marL="68580" marR="68580" marT="0" marB="0" anchor="ctr">
                    <a:lnL>
                      <a:noFill/>
                    </a:lnL>
                    <a:lnR>
                      <a:noFill/>
                    </a:lnR>
                    <a:lnT>
                      <a:noFill/>
                    </a:lnT>
                    <a:lnB>
                      <a:noFill/>
                    </a:lnB>
                  </a:tcPr>
                </a:tc>
                <a:extLst>
                  <a:ext uri="{0D108BD9-81ED-4DB2-BD59-A6C34878D82A}">
                    <a16:rowId xmlns:a16="http://schemas.microsoft.com/office/drawing/2014/main" val="3507578715"/>
                  </a:ext>
                </a:extLst>
              </a:tr>
              <a:tr h="550598">
                <a:tc>
                  <a:txBody>
                    <a:bodyPr/>
                    <a:lstStyle/>
                    <a:p>
                      <a:pPr marL="0" marR="0" indent="127000">
                        <a:lnSpc>
                          <a:spcPct val="100000"/>
                        </a:lnSpc>
                        <a:spcBef>
                          <a:spcPts val="0"/>
                        </a:spcBef>
                        <a:spcAft>
                          <a:spcPts val="0"/>
                        </a:spcAft>
                      </a:pPr>
                      <a:r>
                        <a:rPr lang="en-US" sz="1800" kern="0" spc="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Substantive services for meetings (number of three-hour meetings)</a:t>
                      </a:r>
                      <a:endParaRPr lang="en-US" sz="1800" kern="700" spc="20">
                        <a:effectLst/>
                        <a:latin typeface="Times New Roman" panose="02020603050405020304" pitchFamily="18" charset="0"/>
                        <a:ea typeface="Calibri" panose="020F0502020204030204" pitchFamily="34" charset="0"/>
                        <a:cs typeface="Arial" panose="020B0604020202020204" pitchFamily="34" charset="0"/>
                      </a:endParaRPr>
                    </a:p>
                  </a:txBody>
                  <a:tcPr marL="68580" marR="68580" marT="0" marB="0" anchor="ctr">
                    <a:lnL>
                      <a:noFill/>
                    </a:lnL>
                    <a:lnR>
                      <a:noFill/>
                    </a:lnR>
                    <a:lnT>
                      <a:noFill/>
                    </a:lnT>
                    <a:lnB>
                      <a:noFill/>
                    </a:lnB>
                  </a:tcPr>
                </a:tc>
                <a:tc>
                  <a:txBody>
                    <a:bodyPr/>
                    <a:lstStyle/>
                    <a:p>
                      <a:pPr marL="1270" marR="0" indent="-10795" algn="r">
                        <a:lnSpc>
                          <a:spcPct val="100000"/>
                        </a:lnSpc>
                        <a:spcBef>
                          <a:spcPts val="0"/>
                        </a:spcBef>
                        <a:spcAft>
                          <a:spcPts val="0"/>
                        </a:spcAft>
                      </a:pPr>
                      <a:r>
                        <a:rPr lang="en-US" sz="1800" kern="700" spc="20">
                          <a:effectLst/>
                          <a:latin typeface="Times New Roman" panose="02020603050405020304" pitchFamily="18" charset="0"/>
                          <a:ea typeface="Times New Roman" panose="02020603050405020304" pitchFamily="18" charset="0"/>
                          <a:cs typeface="Arial" panose="020B0604020202020204" pitchFamily="34" charset="0"/>
                        </a:rPr>
                        <a:t>11</a:t>
                      </a:r>
                      <a:endParaRPr lang="en-US" sz="1800" kern="700" spc="20">
                        <a:effectLst/>
                        <a:latin typeface="Times New Roman" panose="02020603050405020304" pitchFamily="18" charset="0"/>
                        <a:ea typeface="Calibri" panose="020F0502020204030204" pitchFamily="34" charset="0"/>
                        <a:cs typeface="Arial" panose="020B0604020202020204" pitchFamily="34" charset="0"/>
                      </a:endParaRPr>
                    </a:p>
                  </a:txBody>
                  <a:tcPr marL="68580" marR="68580" marT="0" marB="0" anchor="ctr">
                    <a:lnL>
                      <a:noFill/>
                    </a:lnL>
                    <a:lnR>
                      <a:noFill/>
                    </a:lnR>
                    <a:lnT>
                      <a:noFill/>
                    </a:lnT>
                    <a:lnB>
                      <a:noFill/>
                    </a:lnB>
                  </a:tcPr>
                </a:tc>
                <a:tc>
                  <a:txBody>
                    <a:bodyPr/>
                    <a:lstStyle/>
                    <a:p>
                      <a:pPr marL="1270" marR="0" indent="-10795" algn="r">
                        <a:lnSpc>
                          <a:spcPct val="100000"/>
                        </a:lnSpc>
                        <a:spcBef>
                          <a:spcPts val="0"/>
                        </a:spcBef>
                        <a:spcAft>
                          <a:spcPts val="0"/>
                        </a:spcAft>
                      </a:pPr>
                      <a:r>
                        <a:rPr lang="en-US" sz="1800" kern="700" spc="20">
                          <a:effectLst/>
                          <a:latin typeface="Times New Roman" panose="02020603050405020304" pitchFamily="18" charset="0"/>
                          <a:ea typeface="Times New Roman" panose="02020603050405020304" pitchFamily="18" charset="0"/>
                          <a:cs typeface="Arial" panose="020B0604020202020204" pitchFamily="34" charset="0"/>
                        </a:rPr>
                        <a:t>23</a:t>
                      </a:r>
                      <a:endParaRPr lang="en-US" sz="1800" kern="700" spc="20">
                        <a:effectLst/>
                        <a:latin typeface="Times New Roman" panose="02020603050405020304" pitchFamily="18" charset="0"/>
                        <a:ea typeface="Calibri" panose="020F0502020204030204" pitchFamily="34" charset="0"/>
                        <a:cs typeface="Arial" panose="020B0604020202020204" pitchFamily="34" charset="0"/>
                      </a:endParaRPr>
                    </a:p>
                  </a:txBody>
                  <a:tcPr marL="68580" marR="68580" marT="0" marB="0" anchor="ctr">
                    <a:lnL>
                      <a:noFill/>
                    </a:lnL>
                    <a:lnR>
                      <a:noFill/>
                    </a:lnR>
                    <a:lnT>
                      <a:noFill/>
                    </a:lnT>
                    <a:lnB>
                      <a:noFill/>
                    </a:lnB>
                  </a:tcPr>
                </a:tc>
                <a:tc>
                  <a:txBody>
                    <a:bodyPr/>
                    <a:lstStyle/>
                    <a:p>
                      <a:pPr marL="1270" marR="0" indent="-10795" algn="r">
                        <a:lnSpc>
                          <a:spcPct val="100000"/>
                        </a:lnSpc>
                        <a:spcBef>
                          <a:spcPts val="0"/>
                        </a:spcBef>
                        <a:spcAft>
                          <a:spcPts val="0"/>
                        </a:spcAft>
                      </a:pPr>
                      <a:r>
                        <a:rPr lang="en-US" sz="1800" kern="700" spc="20">
                          <a:effectLst/>
                          <a:latin typeface="Times New Roman" panose="02020603050405020304" pitchFamily="18" charset="0"/>
                          <a:ea typeface="Times New Roman" panose="02020603050405020304" pitchFamily="18" charset="0"/>
                          <a:cs typeface="Arial" panose="020B0604020202020204" pitchFamily="34" charset="0"/>
                        </a:rPr>
                        <a:t>17</a:t>
                      </a:r>
                      <a:endParaRPr lang="en-US" sz="1800" kern="700" spc="20">
                        <a:effectLst/>
                        <a:latin typeface="Times New Roman" panose="02020603050405020304" pitchFamily="18" charset="0"/>
                        <a:ea typeface="Calibri" panose="020F0502020204030204" pitchFamily="34" charset="0"/>
                        <a:cs typeface="Arial" panose="020B0604020202020204" pitchFamily="34" charset="0"/>
                      </a:endParaRPr>
                    </a:p>
                  </a:txBody>
                  <a:tcPr marL="68580" marR="68580" marT="0" marB="0" anchor="ctr">
                    <a:lnL>
                      <a:noFill/>
                    </a:lnL>
                    <a:lnR>
                      <a:noFill/>
                    </a:lnR>
                    <a:lnT>
                      <a:noFill/>
                    </a:lnT>
                    <a:lnB>
                      <a:noFill/>
                    </a:lnB>
                  </a:tcPr>
                </a:tc>
                <a:extLst>
                  <a:ext uri="{0D108BD9-81ED-4DB2-BD59-A6C34878D82A}">
                    <a16:rowId xmlns:a16="http://schemas.microsoft.com/office/drawing/2014/main" val="3946013034"/>
                  </a:ext>
                </a:extLst>
              </a:tr>
              <a:tr h="335307">
                <a:tc>
                  <a:txBody>
                    <a:bodyPr/>
                    <a:lstStyle/>
                    <a:p>
                      <a:pPr marL="0" marR="0">
                        <a:lnSpc>
                          <a:spcPct val="100000"/>
                        </a:lnSpc>
                        <a:spcBef>
                          <a:spcPts val="0"/>
                        </a:spcBef>
                        <a:spcAft>
                          <a:spcPts val="0"/>
                        </a:spcAft>
                      </a:pPr>
                      <a:r>
                        <a:rPr lang="en-US" sz="1800" b="1" kern="0" spc="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B. Generation and transfer of knowledge</a:t>
                      </a:r>
                      <a:endParaRPr lang="en-US" sz="1800" kern="700" spc="20">
                        <a:effectLst/>
                        <a:latin typeface="Times New Roman" panose="02020603050405020304" pitchFamily="18" charset="0"/>
                        <a:ea typeface="Calibri" panose="020F0502020204030204" pitchFamily="34" charset="0"/>
                        <a:cs typeface="Arial" panose="020B0604020202020204" pitchFamily="34" charset="0"/>
                      </a:endParaRPr>
                    </a:p>
                  </a:txBody>
                  <a:tcPr marL="68580" marR="68580" marT="0" marB="0" anchor="ctr">
                    <a:lnL>
                      <a:noFill/>
                    </a:lnL>
                    <a:lnR>
                      <a:noFill/>
                    </a:lnR>
                    <a:lnT>
                      <a:noFill/>
                    </a:lnT>
                    <a:lnB>
                      <a:noFill/>
                    </a:lnB>
                  </a:tcPr>
                </a:tc>
                <a:tc>
                  <a:txBody>
                    <a:bodyPr/>
                    <a:lstStyle/>
                    <a:p>
                      <a:pPr>
                        <a:lnSpc>
                          <a:spcPct val="100000"/>
                        </a:lnSpc>
                      </a:pPr>
                      <a:endParaRPr lang="en-US" sz="2400">
                        <a:effectLst/>
                        <a:latin typeface="Calibri" panose="020F0502020204030204" pitchFamily="34" charset="0"/>
                        <a:cs typeface="Arial" panose="020B0604020202020204" pitchFamily="34" charset="0"/>
                      </a:endParaRPr>
                    </a:p>
                  </a:txBody>
                  <a:tcPr marL="68580" marR="68580" marT="0" marB="0" anchor="ctr">
                    <a:lnL>
                      <a:noFill/>
                    </a:lnL>
                    <a:lnR>
                      <a:noFill/>
                    </a:lnR>
                    <a:lnT>
                      <a:noFill/>
                    </a:lnT>
                    <a:lnB>
                      <a:noFill/>
                    </a:lnB>
                  </a:tcPr>
                </a:tc>
                <a:tc>
                  <a:txBody>
                    <a:bodyPr/>
                    <a:lstStyle/>
                    <a:p>
                      <a:pPr>
                        <a:lnSpc>
                          <a:spcPct val="100000"/>
                        </a:lnSpc>
                      </a:pPr>
                      <a:endParaRPr lang="en-US" sz="2400">
                        <a:effectLst/>
                        <a:latin typeface="Calibri" panose="020F0502020204030204" pitchFamily="34" charset="0"/>
                        <a:cs typeface="Arial" panose="020B0604020202020204" pitchFamily="34" charset="0"/>
                      </a:endParaRPr>
                    </a:p>
                  </a:txBody>
                  <a:tcPr marL="68580" marR="68580" marT="0" marB="0" anchor="ctr">
                    <a:lnL>
                      <a:noFill/>
                    </a:lnL>
                    <a:lnR>
                      <a:noFill/>
                    </a:lnR>
                    <a:lnT>
                      <a:noFill/>
                    </a:lnT>
                    <a:lnB>
                      <a:noFill/>
                    </a:lnB>
                  </a:tcPr>
                </a:tc>
                <a:tc>
                  <a:txBody>
                    <a:bodyPr/>
                    <a:lstStyle/>
                    <a:p>
                      <a:pPr>
                        <a:lnSpc>
                          <a:spcPct val="100000"/>
                        </a:lnSpc>
                      </a:pPr>
                      <a:endParaRPr lang="en-US" sz="2400">
                        <a:effectLst/>
                        <a:latin typeface="Calibri" panose="020F0502020204030204" pitchFamily="34" charset="0"/>
                        <a:cs typeface="Arial" panose="020B0604020202020204" pitchFamily="34" charset="0"/>
                      </a:endParaRPr>
                    </a:p>
                  </a:txBody>
                  <a:tcPr marL="68580" marR="68580" marT="0" marB="0" anchor="ctr">
                    <a:lnL>
                      <a:noFill/>
                    </a:lnL>
                    <a:lnR>
                      <a:noFill/>
                    </a:lnR>
                    <a:lnT>
                      <a:noFill/>
                    </a:lnT>
                    <a:lnB>
                      <a:noFill/>
                    </a:lnB>
                  </a:tcPr>
                </a:tc>
                <a:extLst>
                  <a:ext uri="{0D108BD9-81ED-4DB2-BD59-A6C34878D82A}">
                    <a16:rowId xmlns:a16="http://schemas.microsoft.com/office/drawing/2014/main" val="4019329493"/>
                  </a:ext>
                </a:extLst>
              </a:tr>
              <a:tr h="330359">
                <a:tc>
                  <a:txBody>
                    <a:bodyPr/>
                    <a:lstStyle/>
                    <a:p>
                      <a:pPr marL="0" marR="0" indent="127000">
                        <a:lnSpc>
                          <a:spcPct val="100000"/>
                        </a:lnSpc>
                        <a:spcBef>
                          <a:spcPts val="0"/>
                        </a:spcBef>
                        <a:spcAft>
                          <a:spcPts val="0"/>
                        </a:spcAft>
                      </a:pPr>
                      <a:r>
                        <a:rPr lang="en-US" sz="1800" kern="0" spc="0"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Field and technical cooperation projects (number of projects)</a:t>
                      </a:r>
                      <a:endParaRPr lang="en-US" sz="1800" kern="700" spc="20" dirty="0">
                        <a:effectLst/>
                        <a:latin typeface="Times New Roman" panose="02020603050405020304" pitchFamily="18" charset="0"/>
                        <a:ea typeface="Calibri" panose="020F0502020204030204" pitchFamily="34" charset="0"/>
                        <a:cs typeface="Arial" panose="020B0604020202020204" pitchFamily="34" charset="0"/>
                      </a:endParaRPr>
                    </a:p>
                  </a:txBody>
                  <a:tcPr marL="68580" marR="68580" marT="0" marB="0" anchor="ctr">
                    <a:lnL>
                      <a:noFill/>
                    </a:lnL>
                    <a:lnR>
                      <a:noFill/>
                    </a:lnR>
                    <a:lnT>
                      <a:noFill/>
                    </a:lnT>
                    <a:lnB>
                      <a:noFill/>
                    </a:lnB>
                  </a:tcPr>
                </a:tc>
                <a:tc>
                  <a:txBody>
                    <a:bodyPr/>
                    <a:lstStyle/>
                    <a:p>
                      <a:pPr marL="1270" marR="0" indent="-10795" algn="r">
                        <a:lnSpc>
                          <a:spcPct val="100000"/>
                        </a:lnSpc>
                        <a:spcBef>
                          <a:spcPts val="0"/>
                        </a:spcBef>
                        <a:spcAft>
                          <a:spcPts val="0"/>
                        </a:spcAft>
                      </a:pPr>
                      <a:r>
                        <a:rPr lang="en-US" sz="1800" kern="700" spc="20">
                          <a:effectLst/>
                          <a:latin typeface="Times New Roman" panose="02020603050405020304" pitchFamily="18" charset="0"/>
                          <a:ea typeface="Times New Roman" panose="02020603050405020304" pitchFamily="18" charset="0"/>
                          <a:cs typeface="Arial" panose="020B0604020202020204" pitchFamily="34" charset="0"/>
                        </a:rPr>
                        <a:t>-</a:t>
                      </a:r>
                      <a:endParaRPr lang="en-US" sz="1800" kern="700" spc="20">
                        <a:effectLst/>
                        <a:latin typeface="Times New Roman" panose="02020603050405020304" pitchFamily="18" charset="0"/>
                        <a:ea typeface="Calibri" panose="020F0502020204030204" pitchFamily="34" charset="0"/>
                        <a:cs typeface="Arial" panose="020B0604020202020204" pitchFamily="34" charset="0"/>
                      </a:endParaRPr>
                    </a:p>
                  </a:txBody>
                  <a:tcPr marL="68580" marR="68580" marT="0" marB="0" anchor="ctr">
                    <a:lnL>
                      <a:noFill/>
                    </a:lnL>
                    <a:lnR>
                      <a:noFill/>
                    </a:lnR>
                    <a:lnT>
                      <a:noFill/>
                    </a:lnT>
                    <a:lnB>
                      <a:noFill/>
                    </a:lnB>
                  </a:tcPr>
                </a:tc>
                <a:tc>
                  <a:txBody>
                    <a:bodyPr/>
                    <a:lstStyle/>
                    <a:p>
                      <a:pPr marL="1270" marR="0" indent="-10795" algn="r">
                        <a:lnSpc>
                          <a:spcPct val="100000"/>
                        </a:lnSpc>
                        <a:spcBef>
                          <a:spcPts val="0"/>
                        </a:spcBef>
                        <a:spcAft>
                          <a:spcPts val="0"/>
                        </a:spcAft>
                      </a:pPr>
                      <a:r>
                        <a:rPr lang="en-US" sz="1800" kern="700" spc="20">
                          <a:effectLst/>
                          <a:latin typeface="Times New Roman" panose="02020603050405020304" pitchFamily="18" charset="0"/>
                          <a:ea typeface="Times New Roman" panose="02020603050405020304" pitchFamily="18" charset="0"/>
                          <a:cs typeface="Arial" panose="020B0604020202020204" pitchFamily="34" charset="0"/>
                        </a:rPr>
                        <a:t>-</a:t>
                      </a:r>
                      <a:endParaRPr lang="en-US" sz="1800" kern="700" spc="20">
                        <a:effectLst/>
                        <a:latin typeface="Times New Roman" panose="02020603050405020304" pitchFamily="18" charset="0"/>
                        <a:ea typeface="Calibri" panose="020F0502020204030204" pitchFamily="34" charset="0"/>
                        <a:cs typeface="Arial" panose="020B0604020202020204" pitchFamily="34" charset="0"/>
                      </a:endParaRPr>
                    </a:p>
                  </a:txBody>
                  <a:tcPr marL="68580" marR="68580" marT="0" marB="0" anchor="ctr">
                    <a:lnL>
                      <a:noFill/>
                    </a:lnL>
                    <a:lnR>
                      <a:noFill/>
                    </a:lnR>
                    <a:lnT>
                      <a:noFill/>
                    </a:lnT>
                    <a:lnB>
                      <a:noFill/>
                    </a:lnB>
                  </a:tcPr>
                </a:tc>
                <a:tc>
                  <a:txBody>
                    <a:bodyPr/>
                    <a:lstStyle/>
                    <a:p>
                      <a:pPr marL="1270" marR="0" indent="-10795" algn="r">
                        <a:lnSpc>
                          <a:spcPct val="100000"/>
                        </a:lnSpc>
                        <a:spcBef>
                          <a:spcPts val="0"/>
                        </a:spcBef>
                        <a:spcAft>
                          <a:spcPts val="0"/>
                        </a:spcAft>
                      </a:pPr>
                      <a:r>
                        <a:rPr lang="en-US" sz="1800" kern="700" spc="20">
                          <a:effectLst/>
                          <a:latin typeface="Times New Roman" panose="02020603050405020304" pitchFamily="18" charset="0"/>
                          <a:ea typeface="Times New Roman" panose="02020603050405020304" pitchFamily="18" charset="0"/>
                          <a:cs typeface="Arial" panose="020B0604020202020204" pitchFamily="34" charset="0"/>
                        </a:rPr>
                        <a:t>-</a:t>
                      </a:r>
                      <a:endParaRPr lang="en-US" sz="1800" kern="700" spc="20">
                        <a:effectLst/>
                        <a:latin typeface="Times New Roman" panose="02020603050405020304" pitchFamily="18" charset="0"/>
                        <a:ea typeface="Calibri" panose="020F0502020204030204" pitchFamily="34" charset="0"/>
                        <a:cs typeface="Arial" panose="020B0604020202020204" pitchFamily="34" charset="0"/>
                      </a:endParaRPr>
                    </a:p>
                  </a:txBody>
                  <a:tcPr marL="68580" marR="68580" marT="0" marB="0" anchor="ctr">
                    <a:lnL>
                      <a:noFill/>
                    </a:lnL>
                    <a:lnR>
                      <a:noFill/>
                    </a:lnR>
                    <a:lnT>
                      <a:noFill/>
                    </a:lnT>
                    <a:lnB>
                      <a:noFill/>
                    </a:lnB>
                  </a:tcPr>
                </a:tc>
                <a:extLst>
                  <a:ext uri="{0D108BD9-81ED-4DB2-BD59-A6C34878D82A}">
                    <a16:rowId xmlns:a16="http://schemas.microsoft.com/office/drawing/2014/main" val="2838309902"/>
                  </a:ext>
                </a:extLst>
              </a:tr>
              <a:tr h="330359">
                <a:tc>
                  <a:txBody>
                    <a:bodyPr/>
                    <a:lstStyle/>
                    <a:p>
                      <a:pPr marL="0" marR="0" indent="127000">
                        <a:lnSpc>
                          <a:spcPct val="100000"/>
                        </a:lnSpc>
                        <a:spcBef>
                          <a:spcPts val="0"/>
                        </a:spcBef>
                        <a:spcAft>
                          <a:spcPts val="0"/>
                        </a:spcAft>
                      </a:pPr>
                      <a:r>
                        <a:rPr lang="en-US" sz="1800" kern="0" spc="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Seminars, workshops and training events (number of days)</a:t>
                      </a:r>
                      <a:endParaRPr lang="en-US" sz="1800" kern="700" spc="20">
                        <a:effectLst/>
                        <a:latin typeface="Times New Roman" panose="02020603050405020304" pitchFamily="18" charset="0"/>
                        <a:ea typeface="Calibri" panose="020F0502020204030204" pitchFamily="34" charset="0"/>
                        <a:cs typeface="Arial" panose="020B0604020202020204" pitchFamily="34" charset="0"/>
                      </a:endParaRPr>
                    </a:p>
                  </a:txBody>
                  <a:tcPr marL="68580" marR="68580" marT="0" marB="0" anchor="ctr">
                    <a:lnL>
                      <a:noFill/>
                    </a:lnL>
                    <a:lnR>
                      <a:noFill/>
                    </a:lnR>
                    <a:lnT>
                      <a:noFill/>
                    </a:lnT>
                    <a:lnB>
                      <a:noFill/>
                    </a:lnB>
                  </a:tcPr>
                </a:tc>
                <a:tc>
                  <a:txBody>
                    <a:bodyPr/>
                    <a:lstStyle/>
                    <a:p>
                      <a:pPr marL="1270" marR="0" indent="-10795" algn="r">
                        <a:lnSpc>
                          <a:spcPct val="100000"/>
                        </a:lnSpc>
                        <a:spcBef>
                          <a:spcPts val="0"/>
                        </a:spcBef>
                        <a:spcAft>
                          <a:spcPts val="0"/>
                        </a:spcAft>
                      </a:pPr>
                      <a:r>
                        <a:rPr lang="en-US" sz="1800" kern="700" spc="20">
                          <a:effectLst/>
                          <a:latin typeface="Times New Roman" panose="02020603050405020304" pitchFamily="18" charset="0"/>
                          <a:ea typeface="Times New Roman" panose="02020603050405020304" pitchFamily="18" charset="0"/>
                          <a:cs typeface="Arial" panose="020B0604020202020204" pitchFamily="34" charset="0"/>
                        </a:rPr>
                        <a:t>-</a:t>
                      </a:r>
                      <a:endParaRPr lang="en-US" sz="1800" kern="700" spc="20">
                        <a:effectLst/>
                        <a:latin typeface="Times New Roman" panose="02020603050405020304" pitchFamily="18" charset="0"/>
                        <a:ea typeface="Calibri" panose="020F0502020204030204" pitchFamily="34" charset="0"/>
                        <a:cs typeface="Arial" panose="020B0604020202020204" pitchFamily="34" charset="0"/>
                      </a:endParaRPr>
                    </a:p>
                  </a:txBody>
                  <a:tcPr marL="68580" marR="68580" marT="0" marB="0" anchor="ctr">
                    <a:lnL>
                      <a:noFill/>
                    </a:lnL>
                    <a:lnR>
                      <a:noFill/>
                    </a:lnR>
                    <a:lnT>
                      <a:noFill/>
                    </a:lnT>
                    <a:lnB>
                      <a:noFill/>
                    </a:lnB>
                  </a:tcPr>
                </a:tc>
                <a:tc>
                  <a:txBody>
                    <a:bodyPr/>
                    <a:lstStyle/>
                    <a:p>
                      <a:pPr marL="1270" marR="0" indent="-10795" algn="r">
                        <a:lnSpc>
                          <a:spcPct val="100000"/>
                        </a:lnSpc>
                        <a:spcBef>
                          <a:spcPts val="0"/>
                        </a:spcBef>
                        <a:spcAft>
                          <a:spcPts val="0"/>
                        </a:spcAft>
                      </a:pPr>
                      <a:r>
                        <a:rPr lang="en-US" sz="1800" kern="700" spc="20">
                          <a:effectLst/>
                          <a:latin typeface="Times New Roman" panose="02020603050405020304" pitchFamily="18" charset="0"/>
                          <a:ea typeface="Times New Roman" panose="02020603050405020304" pitchFamily="18" charset="0"/>
                          <a:cs typeface="Arial" panose="020B0604020202020204" pitchFamily="34" charset="0"/>
                        </a:rPr>
                        <a:t>-</a:t>
                      </a:r>
                      <a:endParaRPr lang="en-US" sz="1800" kern="700" spc="20">
                        <a:effectLst/>
                        <a:latin typeface="Times New Roman" panose="02020603050405020304" pitchFamily="18" charset="0"/>
                        <a:ea typeface="Calibri" panose="020F0502020204030204" pitchFamily="34" charset="0"/>
                        <a:cs typeface="Arial" panose="020B0604020202020204" pitchFamily="34" charset="0"/>
                      </a:endParaRPr>
                    </a:p>
                  </a:txBody>
                  <a:tcPr marL="68580" marR="68580" marT="0" marB="0" anchor="ctr">
                    <a:lnL>
                      <a:noFill/>
                    </a:lnL>
                    <a:lnR>
                      <a:noFill/>
                    </a:lnR>
                    <a:lnT>
                      <a:noFill/>
                    </a:lnT>
                    <a:lnB>
                      <a:noFill/>
                    </a:lnB>
                  </a:tcPr>
                </a:tc>
                <a:tc>
                  <a:txBody>
                    <a:bodyPr/>
                    <a:lstStyle/>
                    <a:p>
                      <a:pPr marL="1270" marR="0" indent="-10795" algn="r">
                        <a:lnSpc>
                          <a:spcPct val="100000"/>
                        </a:lnSpc>
                        <a:spcBef>
                          <a:spcPts val="0"/>
                        </a:spcBef>
                        <a:spcAft>
                          <a:spcPts val="0"/>
                        </a:spcAft>
                      </a:pPr>
                      <a:r>
                        <a:rPr lang="en-US" sz="1800" kern="700" spc="20">
                          <a:effectLst/>
                          <a:latin typeface="Times New Roman" panose="02020603050405020304" pitchFamily="18" charset="0"/>
                          <a:ea typeface="Times New Roman" panose="02020603050405020304" pitchFamily="18" charset="0"/>
                          <a:cs typeface="Arial" panose="020B0604020202020204" pitchFamily="34" charset="0"/>
                        </a:rPr>
                        <a:t>-</a:t>
                      </a:r>
                      <a:endParaRPr lang="en-US" sz="1800" kern="700" spc="20">
                        <a:effectLst/>
                        <a:latin typeface="Times New Roman" panose="02020603050405020304" pitchFamily="18" charset="0"/>
                        <a:ea typeface="Calibri" panose="020F0502020204030204" pitchFamily="34" charset="0"/>
                        <a:cs typeface="Arial" panose="020B0604020202020204" pitchFamily="34" charset="0"/>
                      </a:endParaRPr>
                    </a:p>
                  </a:txBody>
                  <a:tcPr marL="68580" marR="68580" marT="0" marB="0" anchor="ctr">
                    <a:lnL>
                      <a:noFill/>
                    </a:lnL>
                    <a:lnR>
                      <a:noFill/>
                    </a:lnR>
                    <a:lnT>
                      <a:noFill/>
                    </a:lnT>
                    <a:lnB>
                      <a:noFill/>
                    </a:lnB>
                  </a:tcPr>
                </a:tc>
                <a:extLst>
                  <a:ext uri="{0D108BD9-81ED-4DB2-BD59-A6C34878D82A}">
                    <a16:rowId xmlns:a16="http://schemas.microsoft.com/office/drawing/2014/main" val="2260645825"/>
                  </a:ext>
                </a:extLst>
              </a:tr>
              <a:tr h="330359">
                <a:tc>
                  <a:txBody>
                    <a:bodyPr/>
                    <a:lstStyle/>
                    <a:p>
                      <a:pPr marL="0" marR="0" indent="127000">
                        <a:lnSpc>
                          <a:spcPct val="100000"/>
                        </a:lnSpc>
                        <a:spcBef>
                          <a:spcPts val="0"/>
                        </a:spcBef>
                        <a:spcAft>
                          <a:spcPts val="0"/>
                        </a:spcAft>
                      </a:pPr>
                      <a:r>
                        <a:rPr lang="en-US" sz="1800" kern="0" spc="0"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Publications (number of publications)</a:t>
                      </a:r>
                      <a:endParaRPr lang="en-US" sz="1800" kern="700" spc="20" dirty="0">
                        <a:effectLst/>
                        <a:latin typeface="Times New Roman" panose="02020603050405020304" pitchFamily="18" charset="0"/>
                        <a:ea typeface="Calibri" panose="020F0502020204030204" pitchFamily="34" charset="0"/>
                        <a:cs typeface="Arial" panose="020B0604020202020204" pitchFamily="34" charset="0"/>
                      </a:endParaRPr>
                    </a:p>
                  </a:txBody>
                  <a:tcPr marL="68580" marR="68580" marT="0" marB="0" anchor="ctr">
                    <a:lnL>
                      <a:noFill/>
                    </a:lnL>
                    <a:lnR>
                      <a:noFill/>
                    </a:lnR>
                    <a:lnT>
                      <a:noFill/>
                    </a:lnT>
                    <a:lnB>
                      <a:noFill/>
                    </a:lnB>
                  </a:tcPr>
                </a:tc>
                <a:tc>
                  <a:txBody>
                    <a:bodyPr/>
                    <a:lstStyle/>
                    <a:p>
                      <a:pPr marL="1270" marR="0" indent="-10795" algn="r">
                        <a:lnSpc>
                          <a:spcPct val="100000"/>
                        </a:lnSpc>
                        <a:spcBef>
                          <a:spcPts val="0"/>
                        </a:spcBef>
                        <a:spcAft>
                          <a:spcPts val="0"/>
                        </a:spcAft>
                      </a:pPr>
                      <a:r>
                        <a:rPr lang="en-US" sz="1800" kern="700" spc="20">
                          <a:effectLst/>
                          <a:latin typeface="Times New Roman" panose="02020603050405020304" pitchFamily="18" charset="0"/>
                          <a:ea typeface="Times New Roman" panose="02020603050405020304" pitchFamily="18" charset="0"/>
                          <a:cs typeface="Arial" panose="020B0604020202020204" pitchFamily="34" charset="0"/>
                        </a:rPr>
                        <a:t>1</a:t>
                      </a:r>
                      <a:endParaRPr lang="en-US" sz="1800" kern="700" spc="20">
                        <a:effectLst/>
                        <a:latin typeface="Times New Roman" panose="02020603050405020304" pitchFamily="18" charset="0"/>
                        <a:ea typeface="Calibri" panose="020F0502020204030204" pitchFamily="34" charset="0"/>
                        <a:cs typeface="Arial" panose="020B0604020202020204" pitchFamily="34" charset="0"/>
                      </a:endParaRPr>
                    </a:p>
                  </a:txBody>
                  <a:tcPr marL="68580" marR="68580" marT="0" marB="0" anchor="ctr">
                    <a:lnL>
                      <a:noFill/>
                    </a:lnL>
                    <a:lnR>
                      <a:noFill/>
                    </a:lnR>
                    <a:lnT>
                      <a:noFill/>
                    </a:lnT>
                    <a:lnB>
                      <a:noFill/>
                    </a:lnB>
                  </a:tcPr>
                </a:tc>
                <a:tc>
                  <a:txBody>
                    <a:bodyPr/>
                    <a:lstStyle/>
                    <a:p>
                      <a:pPr marL="1270" marR="0" indent="-10795" algn="r">
                        <a:lnSpc>
                          <a:spcPct val="100000"/>
                        </a:lnSpc>
                        <a:spcBef>
                          <a:spcPts val="0"/>
                        </a:spcBef>
                        <a:spcAft>
                          <a:spcPts val="0"/>
                        </a:spcAft>
                      </a:pPr>
                      <a:r>
                        <a:rPr lang="en-US" sz="1800" kern="700" spc="20">
                          <a:effectLst/>
                          <a:latin typeface="Times New Roman" panose="02020603050405020304" pitchFamily="18" charset="0"/>
                          <a:ea typeface="Times New Roman" panose="02020603050405020304" pitchFamily="18" charset="0"/>
                          <a:cs typeface="Arial" panose="020B0604020202020204" pitchFamily="34" charset="0"/>
                        </a:rPr>
                        <a:t>7</a:t>
                      </a:r>
                      <a:endParaRPr lang="en-US" sz="1800" kern="700" spc="20">
                        <a:effectLst/>
                        <a:latin typeface="Times New Roman" panose="02020603050405020304" pitchFamily="18" charset="0"/>
                        <a:ea typeface="Calibri" panose="020F0502020204030204" pitchFamily="34" charset="0"/>
                        <a:cs typeface="Arial" panose="020B0604020202020204" pitchFamily="34" charset="0"/>
                      </a:endParaRPr>
                    </a:p>
                  </a:txBody>
                  <a:tcPr marL="68580" marR="68580" marT="0" marB="0" anchor="ctr">
                    <a:lnL>
                      <a:noFill/>
                    </a:lnL>
                    <a:lnR>
                      <a:noFill/>
                    </a:lnR>
                    <a:lnT>
                      <a:noFill/>
                    </a:lnT>
                    <a:lnB>
                      <a:noFill/>
                    </a:lnB>
                  </a:tcPr>
                </a:tc>
                <a:tc>
                  <a:txBody>
                    <a:bodyPr/>
                    <a:lstStyle/>
                    <a:p>
                      <a:pPr marL="1270" marR="0" indent="-10795" algn="r">
                        <a:lnSpc>
                          <a:spcPct val="100000"/>
                        </a:lnSpc>
                        <a:spcBef>
                          <a:spcPts val="0"/>
                        </a:spcBef>
                        <a:spcAft>
                          <a:spcPts val="0"/>
                        </a:spcAft>
                      </a:pPr>
                      <a:r>
                        <a:rPr lang="en-US" sz="1800" kern="700" spc="20">
                          <a:effectLst/>
                          <a:latin typeface="Times New Roman" panose="02020603050405020304" pitchFamily="18" charset="0"/>
                          <a:ea typeface="Times New Roman" panose="02020603050405020304" pitchFamily="18" charset="0"/>
                          <a:cs typeface="Arial" panose="020B0604020202020204" pitchFamily="34" charset="0"/>
                        </a:rPr>
                        <a:t>1</a:t>
                      </a:r>
                      <a:endParaRPr lang="en-US" sz="1800" kern="700" spc="20">
                        <a:effectLst/>
                        <a:latin typeface="Times New Roman" panose="02020603050405020304" pitchFamily="18" charset="0"/>
                        <a:ea typeface="Calibri" panose="020F0502020204030204" pitchFamily="34" charset="0"/>
                        <a:cs typeface="Arial" panose="020B0604020202020204" pitchFamily="34" charset="0"/>
                      </a:endParaRPr>
                    </a:p>
                  </a:txBody>
                  <a:tcPr marL="68580" marR="68580" marT="0" marB="0" anchor="ctr">
                    <a:lnL>
                      <a:noFill/>
                    </a:lnL>
                    <a:lnR>
                      <a:noFill/>
                    </a:lnR>
                    <a:lnT>
                      <a:noFill/>
                    </a:lnT>
                    <a:lnB>
                      <a:noFill/>
                    </a:lnB>
                  </a:tcPr>
                </a:tc>
                <a:extLst>
                  <a:ext uri="{0D108BD9-81ED-4DB2-BD59-A6C34878D82A}">
                    <a16:rowId xmlns:a16="http://schemas.microsoft.com/office/drawing/2014/main" val="1649230417"/>
                  </a:ext>
                </a:extLst>
              </a:tr>
              <a:tr h="330359">
                <a:tc>
                  <a:txBody>
                    <a:bodyPr/>
                    <a:lstStyle/>
                    <a:p>
                      <a:pPr marL="0" marR="0" indent="127000">
                        <a:lnSpc>
                          <a:spcPct val="100000"/>
                        </a:lnSpc>
                        <a:spcBef>
                          <a:spcPts val="0"/>
                        </a:spcBef>
                        <a:spcAft>
                          <a:spcPts val="0"/>
                        </a:spcAft>
                      </a:pPr>
                      <a:r>
                        <a:rPr lang="en-US" sz="1800" kern="0" spc="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Technical materials (number of materials)</a:t>
                      </a:r>
                      <a:endParaRPr lang="en-US" sz="1800" kern="700" spc="20">
                        <a:effectLst/>
                        <a:latin typeface="Times New Roman" panose="02020603050405020304" pitchFamily="18" charset="0"/>
                        <a:ea typeface="Calibri" panose="020F0502020204030204" pitchFamily="34" charset="0"/>
                        <a:cs typeface="Arial" panose="020B0604020202020204" pitchFamily="34" charset="0"/>
                      </a:endParaRPr>
                    </a:p>
                  </a:txBody>
                  <a:tcPr marL="68580" marR="68580" marT="0" marB="0" anchor="ctr">
                    <a:lnL>
                      <a:noFill/>
                    </a:lnL>
                    <a:lnR>
                      <a:noFill/>
                    </a:lnR>
                    <a:lnT>
                      <a:noFill/>
                    </a:lnT>
                    <a:lnB>
                      <a:noFill/>
                    </a:lnB>
                  </a:tcPr>
                </a:tc>
                <a:tc>
                  <a:txBody>
                    <a:bodyPr/>
                    <a:lstStyle/>
                    <a:p>
                      <a:pPr marL="1270" marR="0" indent="-10795" algn="r">
                        <a:lnSpc>
                          <a:spcPct val="100000"/>
                        </a:lnSpc>
                        <a:spcBef>
                          <a:spcPts val="0"/>
                        </a:spcBef>
                        <a:spcAft>
                          <a:spcPts val="0"/>
                        </a:spcAft>
                      </a:pPr>
                      <a:r>
                        <a:rPr lang="en-US" sz="1800" kern="700" spc="20">
                          <a:effectLst/>
                          <a:latin typeface="Times New Roman" panose="02020603050405020304" pitchFamily="18" charset="0"/>
                          <a:ea typeface="Times New Roman" panose="02020603050405020304" pitchFamily="18" charset="0"/>
                          <a:cs typeface="Arial" panose="020B0604020202020204" pitchFamily="34" charset="0"/>
                        </a:rPr>
                        <a:t>1</a:t>
                      </a:r>
                      <a:endParaRPr lang="en-US" sz="1800" kern="700" spc="20">
                        <a:effectLst/>
                        <a:latin typeface="Times New Roman" panose="02020603050405020304" pitchFamily="18" charset="0"/>
                        <a:ea typeface="Calibri" panose="020F0502020204030204" pitchFamily="34" charset="0"/>
                        <a:cs typeface="Arial" panose="020B0604020202020204" pitchFamily="34" charset="0"/>
                      </a:endParaRPr>
                    </a:p>
                  </a:txBody>
                  <a:tcPr marL="68580" marR="68580" marT="0" marB="0" anchor="ctr">
                    <a:lnL>
                      <a:noFill/>
                    </a:lnL>
                    <a:lnR>
                      <a:noFill/>
                    </a:lnR>
                    <a:lnT>
                      <a:noFill/>
                    </a:lnT>
                    <a:lnB>
                      <a:noFill/>
                    </a:lnB>
                  </a:tcPr>
                </a:tc>
                <a:tc>
                  <a:txBody>
                    <a:bodyPr/>
                    <a:lstStyle/>
                    <a:p>
                      <a:pPr marL="1270" marR="0" indent="-10795" algn="r">
                        <a:lnSpc>
                          <a:spcPct val="100000"/>
                        </a:lnSpc>
                        <a:spcBef>
                          <a:spcPts val="0"/>
                        </a:spcBef>
                        <a:spcAft>
                          <a:spcPts val="0"/>
                        </a:spcAft>
                      </a:pPr>
                      <a:r>
                        <a:rPr lang="en-US" sz="1800" kern="700" spc="20">
                          <a:effectLst/>
                          <a:latin typeface="Times New Roman" panose="02020603050405020304" pitchFamily="18" charset="0"/>
                          <a:ea typeface="Times New Roman" panose="02020603050405020304" pitchFamily="18" charset="0"/>
                          <a:cs typeface="Arial" panose="020B0604020202020204" pitchFamily="34" charset="0"/>
                        </a:rPr>
                        <a:t>4</a:t>
                      </a:r>
                      <a:endParaRPr lang="en-US" sz="1800" kern="700" spc="20">
                        <a:effectLst/>
                        <a:latin typeface="Times New Roman" panose="02020603050405020304" pitchFamily="18" charset="0"/>
                        <a:ea typeface="Calibri" panose="020F0502020204030204" pitchFamily="34" charset="0"/>
                        <a:cs typeface="Arial" panose="020B0604020202020204" pitchFamily="34" charset="0"/>
                      </a:endParaRPr>
                    </a:p>
                  </a:txBody>
                  <a:tcPr marL="68580" marR="68580" marT="0" marB="0" anchor="ctr">
                    <a:lnL>
                      <a:noFill/>
                    </a:lnL>
                    <a:lnR>
                      <a:noFill/>
                    </a:lnR>
                    <a:lnT>
                      <a:noFill/>
                    </a:lnT>
                    <a:lnB>
                      <a:noFill/>
                    </a:lnB>
                  </a:tcPr>
                </a:tc>
                <a:tc>
                  <a:txBody>
                    <a:bodyPr/>
                    <a:lstStyle/>
                    <a:p>
                      <a:pPr marL="1270" marR="0" indent="-10795" algn="r">
                        <a:lnSpc>
                          <a:spcPct val="100000"/>
                        </a:lnSpc>
                        <a:spcBef>
                          <a:spcPts val="0"/>
                        </a:spcBef>
                        <a:spcAft>
                          <a:spcPts val="0"/>
                        </a:spcAft>
                      </a:pPr>
                      <a:r>
                        <a:rPr lang="en-US" sz="1800" kern="700" spc="20">
                          <a:effectLst/>
                          <a:latin typeface="Times New Roman" panose="02020603050405020304" pitchFamily="18" charset="0"/>
                          <a:ea typeface="Times New Roman" panose="02020603050405020304" pitchFamily="18" charset="0"/>
                          <a:cs typeface="Arial" panose="020B0604020202020204" pitchFamily="34" charset="0"/>
                        </a:rPr>
                        <a:t>5</a:t>
                      </a:r>
                      <a:endParaRPr lang="en-US" sz="1800" kern="700" spc="20">
                        <a:effectLst/>
                        <a:latin typeface="Times New Roman" panose="02020603050405020304" pitchFamily="18" charset="0"/>
                        <a:ea typeface="Calibri" panose="020F0502020204030204" pitchFamily="34" charset="0"/>
                        <a:cs typeface="Arial" panose="020B0604020202020204" pitchFamily="34" charset="0"/>
                      </a:endParaRPr>
                    </a:p>
                  </a:txBody>
                  <a:tcPr marL="68580" marR="68580" marT="0" marB="0" anchor="ctr">
                    <a:lnL>
                      <a:noFill/>
                    </a:lnL>
                    <a:lnR>
                      <a:noFill/>
                    </a:lnR>
                    <a:lnT>
                      <a:noFill/>
                    </a:lnT>
                    <a:lnB>
                      <a:noFill/>
                    </a:lnB>
                  </a:tcPr>
                </a:tc>
                <a:extLst>
                  <a:ext uri="{0D108BD9-81ED-4DB2-BD59-A6C34878D82A}">
                    <a16:rowId xmlns:a16="http://schemas.microsoft.com/office/drawing/2014/main" val="1858350468"/>
                  </a:ext>
                </a:extLst>
              </a:tr>
              <a:tr h="330359">
                <a:tc>
                  <a:txBody>
                    <a:bodyPr/>
                    <a:lstStyle/>
                    <a:p>
                      <a:pPr marL="0" marR="0">
                        <a:lnSpc>
                          <a:spcPct val="100000"/>
                        </a:lnSpc>
                        <a:spcBef>
                          <a:spcPts val="0"/>
                        </a:spcBef>
                        <a:spcAft>
                          <a:spcPts val="0"/>
                        </a:spcAft>
                      </a:pPr>
                      <a:r>
                        <a:rPr lang="en-US" sz="1800" b="1" kern="0" spc="20">
                          <a:effectLst/>
                          <a:latin typeface="Times New Roman" panose="02020603050405020304" pitchFamily="18" charset="0"/>
                          <a:ea typeface="Times New Roman" panose="02020603050405020304" pitchFamily="18" charset="0"/>
                          <a:cs typeface="Arial" panose="020B0604020202020204" pitchFamily="34" charset="0"/>
                        </a:rPr>
                        <a:t>Non-quantified deliverables </a:t>
                      </a:r>
                      <a:endParaRPr lang="en-US" sz="1800" kern="700" spc="20">
                        <a:effectLst/>
                        <a:latin typeface="Times New Roman" panose="02020603050405020304" pitchFamily="18" charset="0"/>
                        <a:ea typeface="Calibri" panose="020F0502020204030204" pitchFamily="34" charset="0"/>
                        <a:cs typeface="Arial" panose="020B0604020202020204" pitchFamily="34" charset="0"/>
                      </a:endParaRPr>
                    </a:p>
                  </a:txBody>
                  <a:tcPr marL="68580" marR="68580" marT="0" marB="0" anchor="ctr">
                    <a:lnL>
                      <a:noFill/>
                    </a:lnL>
                    <a:lnR>
                      <a:noFill/>
                    </a:lnR>
                    <a:lnT>
                      <a:noFill/>
                    </a:lnT>
                    <a:lnB>
                      <a:noFill/>
                    </a:lnB>
                  </a:tcPr>
                </a:tc>
                <a:tc>
                  <a:txBody>
                    <a:bodyPr/>
                    <a:lstStyle/>
                    <a:p>
                      <a:pPr marL="1270" marR="0" indent="-10795" algn="r">
                        <a:lnSpc>
                          <a:spcPct val="100000"/>
                        </a:lnSpc>
                        <a:spcBef>
                          <a:spcPts val="0"/>
                        </a:spcBef>
                        <a:spcAft>
                          <a:spcPts val="0"/>
                        </a:spcAft>
                      </a:pPr>
                      <a:r>
                        <a:rPr lang="en-US" sz="1800" kern="700" spc="20">
                          <a:effectLst/>
                          <a:latin typeface="Times New Roman" panose="02020603050405020304" pitchFamily="18" charset="0"/>
                          <a:ea typeface="Times New Roman" panose="02020603050405020304" pitchFamily="18" charset="0"/>
                          <a:cs typeface="Arial" panose="020B0604020202020204" pitchFamily="34" charset="0"/>
                        </a:rPr>
                        <a:t> </a:t>
                      </a:r>
                      <a:endParaRPr lang="en-US" sz="1800" kern="700" spc="20">
                        <a:effectLst/>
                        <a:latin typeface="Times New Roman" panose="02020603050405020304" pitchFamily="18" charset="0"/>
                        <a:ea typeface="Calibri" panose="020F0502020204030204" pitchFamily="34" charset="0"/>
                        <a:cs typeface="Arial" panose="020B0604020202020204" pitchFamily="34" charset="0"/>
                      </a:endParaRPr>
                    </a:p>
                  </a:txBody>
                  <a:tcPr marL="68580" marR="68580" marT="0" marB="0" anchor="ctr">
                    <a:lnL>
                      <a:noFill/>
                    </a:lnL>
                    <a:lnR>
                      <a:noFill/>
                    </a:lnR>
                    <a:lnT>
                      <a:noFill/>
                    </a:lnT>
                    <a:lnB>
                      <a:noFill/>
                    </a:lnB>
                  </a:tcPr>
                </a:tc>
                <a:tc>
                  <a:txBody>
                    <a:bodyPr/>
                    <a:lstStyle/>
                    <a:p>
                      <a:pPr marL="1270" marR="0" indent="-10795" algn="r">
                        <a:lnSpc>
                          <a:spcPct val="100000"/>
                        </a:lnSpc>
                        <a:spcBef>
                          <a:spcPts val="0"/>
                        </a:spcBef>
                        <a:spcAft>
                          <a:spcPts val="0"/>
                        </a:spcAft>
                      </a:pPr>
                      <a:r>
                        <a:rPr lang="en-US" sz="1800" kern="700" spc="20">
                          <a:effectLst/>
                          <a:latin typeface="Times New Roman" panose="02020603050405020304" pitchFamily="18" charset="0"/>
                          <a:ea typeface="Times New Roman" panose="02020603050405020304" pitchFamily="18" charset="0"/>
                          <a:cs typeface="Arial" panose="020B0604020202020204" pitchFamily="34" charset="0"/>
                        </a:rPr>
                        <a:t> </a:t>
                      </a:r>
                      <a:endParaRPr lang="en-US" sz="1800" kern="700" spc="20">
                        <a:effectLst/>
                        <a:latin typeface="Times New Roman" panose="02020603050405020304" pitchFamily="18" charset="0"/>
                        <a:ea typeface="Calibri" panose="020F0502020204030204" pitchFamily="34" charset="0"/>
                        <a:cs typeface="Arial" panose="020B0604020202020204" pitchFamily="34" charset="0"/>
                      </a:endParaRPr>
                    </a:p>
                  </a:txBody>
                  <a:tcPr marL="68580" marR="68580" marT="0" marB="0" anchor="ctr">
                    <a:lnL>
                      <a:noFill/>
                    </a:lnL>
                    <a:lnR>
                      <a:noFill/>
                    </a:lnR>
                    <a:lnT>
                      <a:noFill/>
                    </a:lnT>
                    <a:lnB>
                      <a:noFill/>
                    </a:lnB>
                  </a:tcPr>
                </a:tc>
                <a:tc>
                  <a:txBody>
                    <a:bodyPr/>
                    <a:lstStyle/>
                    <a:p>
                      <a:pPr marL="1270" marR="0" indent="-10795" algn="r">
                        <a:lnSpc>
                          <a:spcPct val="100000"/>
                        </a:lnSpc>
                        <a:spcBef>
                          <a:spcPts val="0"/>
                        </a:spcBef>
                        <a:spcAft>
                          <a:spcPts val="0"/>
                        </a:spcAft>
                      </a:pPr>
                      <a:r>
                        <a:rPr lang="en-US" sz="1800" kern="700" spc="20">
                          <a:effectLst/>
                          <a:latin typeface="Times New Roman" panose="02020603050405020304" pitchFamily="18" charset="0"/>
                          <a:ea typeface="Times New Roman" panose="02020603050405020304" pitchFamily="18" charset="0"/>
                          <a:cs typeface="Arial" panose="020B0604020202020204" pitchFamily="34" charset="0"/>
                        </a:rPr>
                        <a:t> </a:t>
                      </a:r>
                      <a:endParaRPr lang="en-US" sz="1800" kern="700" spc="20">
                        <a:effectLst/>
                        <a:latin typeface="Times New Roman" panose="02020603050405020304" pitchFamily="18" charset="0"/>
                        <a:ea typeface="Calibri" panose="020F0502020204030204" pitchFamily="34" charset="0"/>
                        <a:cs typeface="Arial" panose="020B0604020202020204" pitchFamily="34" charset="0"/>
                      </a:endParaRPr>
                    </a:p>
                  </a:txBody>
                  <a:tcPr marL="68580" marR="68580" marT="0" marB="0" anchor="ctr">
                    <a:lnL>
                      <a:noFill/>
                    </a:lnL>
                    <a:lnR>
                      <a:noFill/>
                    </a:lnR>
                    <a:lnT>
                      <a:noFill/>
                    </a:lnT>
                    <a:lnB>
                      <a:noFill/>
                    </a:lnB>
                  </a:tcPr>
                </a:tc>
                <a:extLst>
                  <a:ext uri="{0D108BD9-81ED-4DB2-BD59-A6C34878D82A}">
                    <a16:rowId xmlns:a16="http://schemas.microsoft.com/office/drawing/2014/main" val="957284833"/>
                  </a:ext>
                </a:extLst>
              </a:tr>
              <a:tr h="330359">
                <a:tc>
                  <a:txBody>
                    <a:bodyPr/>
                    <a:lstStyle/>
                    <a:p>
                      <a:pPr marL="0" marR="0">
                        <a:lnSpc>
                          <a:spcPct val="100000"/>
                        </a:lnSpc>
                        <a:spcBef>
                          <a:spcPts val="0"/>
                        </a:spcBef>
                        <a:spcAft>
                          <a:spcPts val="0"/>
                        </a:spcAft>
                      </a:pPr>
                      <a:r>
                        <a:rPr lang="en-GB" sz="1800" b="1" kern="700" spc="20">
                          <a:effectLst/>
                          <a:latin typeface="Times New Roman" panose="02020603050405020304" pitchFamily="18" charset="0"/>
                          <a:ea typeface="SimSun" panose="02010600030101010101" pitchFamily="2" charset="-122"/>
                          <a:cs typeface="Arial" panose="020B0604020202020204" pitchFamily="34" charset="0"/>
                        </a:rPr>
                        <a:t>D. Communication deliverables</a:t>
                      </a:r>
                      <a:endParaRPr lang="en-US" sz="1800" kern="700" spc="20">
                        <a:effectLst/>
                        <a:latin typeface="Times New Roman" panose="02020603050405020304" pitchFamily="18" charset="0"/>
                        <a:ea typeface="Calibri" panose="020F0502020204030204" pitchFamily="34" charset="0"/>
                        <a:cs typeface="Arial" panose="020B0604020202020204" pitchFamily="34" charset="0"/>
                      </a:endParaRPr>
                    </a:p>
                  </a:txBody>
                  <a:tcPr marL="68580" marR="68580" marT="0" marB="0" anchor="ctr">
                    <a:lnL>
                      <a:noFill/>
                    </a:lnL>
                    <a:lnR>
                      <a:noFill/>
                    </a:lnR>
                    <a:lnT>
                      <a:noFill/>
                    </a:lnT>
                    <a:lnB>
                      <a:noFill/>
                    </a:lnB>
                  </a:tcPr>
                </a:tc>
                <a:tc>
                  <a:txBody>
                    <a:bodyPr/>
                    <a:lstStyle/>
                    <a:p>
                      <a:pPr marL="1270" marR="0" indent="-10795" algn="r">
                        <a:lnSpc>
                          <a:spcPct val="100000"/>
                        </a:lnSpc>
                        <a:spcBef>
                          <a:spcPts val="0"/>
                        </a:spcBef>
                        <a:spcAft>
                          <a:spcPts val="0"/>
                        </a:spcAft>
                      </a:pPr>
                      <a:r>
                        <a:rPr lang="en-US" sz="1800" kern="700" spc="20">
                          <a:effectLst/>
                          <a:latin typeface="Times New Roman" panose="02020603050405020304" pitchFamily="18" charset="0"/>
                          <a:ea typeface="Times New Roman" panose="02020603050405020304" pitchFamily="18" charset="0"/>
                          <a:cs typeface="Arial" panose="020B0604020202020204" pitchFamily="34" charset="0"/>
                        </a:rPr>
                        <a:t> </a:t>
                      </a:r>
                      <a:endParaRPr lang="en-US" sz="1800" kern="700" spc="20">
                        <a:effectLst/>
                        <a:latin typeface="Times New Roman" panose="02020603050405020304" pitchFamily="18" charset="0"/>
                        <a:ea typeface="Calibri" panose="020F0502020204030204" pitchFamily="34" charset="0"/>
                        <a:cs typeface="Arial" panose="020B0604020202020204" pitchFamily="34" charset="0"/>
                      </a:endParaRPr>
                    </a:p>
                  </a:txBody>
                  <a:tcPr marL="68580" marR="68580" marT="0" marB="0" anchor="ctr">
                    <a:lnL>
                      <a:noFill/>
                    </a:lnL>
                    <a:lnR>
                      <a:noFill/>
                    </a:lnR>
                    <a:lnT>
                      <a:noFill/>
                    </a:lnT>
                    <a:lnB>
                      <a:noFill/>
                    </a:lnB>
                  </a:tcPr>
                </a:tc>
                <a:tc>
                  <a:txBody>
                    <a:bodyPr/>
                    <a:lstStyle/>
                    <a:p>
                      <a:pPr marL="1270" marR="0" indent="-10795" algn="r">
                        <a:lnSpc>
                          <a:spcPct val="100000"/>
                        </a:lnSpc>
                        <a:spcBef>
                          <a:spcPts val="0"/>
                        </a:spcBef>
                        <a:spcAft>
                          <a:spcPts val="0"/>
                        </a:spcAft>
                      </a:pPr>
                      <a:r>
                        <a:rPr lang="en-US" sz="1800" kern="700" spc="20">
                          <a:effectLst/>
                          <a:latin typeface="Times New Roman" panose="02020603050405020304" pitchFamily="18" charset="0"/>
                          <a:ea typeface="Times New Roman" panose="02020603050405020304" pitchFamily="18" charset="0"/>
                          <a:cs typeface="Arial" panose="020B0604020202020204" pitchFamily="34" charset="0"/>
                        </a:rPr>
                        <a:t> </a:t>
                      </a:r>
                      <a:endParaRPr lang="en-US" sz="1800" kern="700" spc="20">
                        <a:effectLst/>
                        <a:latin typeface="Times New Roman" panose="02020603050405020304" pitchFamily="18" charset="0"/>
                        <a:ea typeface="Calibri" panose="020F0502020204030204" pitchFamily="34" charset="0"/>
                        <a:cs typeface="Arial" panose="020B0604020202020204" pitchFamily="34" charset="0"/>
                      </a:endParaRPr>
                    </a:p>
                  </a:txBody>
                  <a:tcPr marL="68580" marR="68580" marT="0" marB="0" anchor="ctr">
                    <a:lnL>
                      <a:noFill/>
                    </a:lnL>
                    <a:lnR>
                      <a:noFill/>
                    </a:lnR>
                    <a:lnT>
                      <a:noFill/>
                    </a:lnT>
                    <a:lnB>
                      <a:noFill/>
                    </a:lnB>
                  </a:tcPr>
                </a:tc>
                <a:tc>
                  <a:txBody>
                    <a:bodyPr/>
                    <a:lstStyle/>
                    <a:p>
                      <a:pPr marL="1270" marR="0" indent="-10795" algn="r">
                        <a:lnSpc>
                          <a:spcPct val="100000"/>
                        </a:lnSpc>
                        <a:spcBef>
                          <a:spcPts val="0"/>
                        </a:spcBef>
                        <a:spcAft>
                          <a:spcPts val="0"/>
                        </a:spcAft>
                      </a:pPr>
                      <a:r>
                        <a:rPr lang="en-US" sz="1800" kern="700" spc="20">
                          <a:effectLst/>
                          <a:latin typeface="Times New Roman" panose="02020603050405020304" pitchFamily="18" charset="0"/>
                          <a:ea typeface="Times New Roman" panose="02020603050405020304" pitchFamily="18" charset="0"/>
                          <a:cs typeface="Arial" panose="020B0604020202020204" pitchFamily="34" charset="0"/>
                        </a:rPr>
                        <a:t> </a:t>
                      </a:r>
                      <a:endParaRPr lang="en-US" sz="1800" kern="700" spc="20">
                        <a:effectLst/>
                        <a:latin typeface="Times New Roman" panose="02020603050405020304" pitchFamily="18" charset="0"/>
                        <a:ea typeface="Calibri" panose="020F0502020204030204" pitchFamily="34" charset="0"/>
                        <a:cs typeface="Arial" panose="020B0604020202020204" pitchFamily="34" charset="0"/>
                      </a:endParaRPr>
                    </a:p>
                  </a:txBody>
                  <a:tcPr marL="68580" marR="68580" marT="0" marB="0" anchor="ctr">
                    <a:lnL>
                      <a:noFill/>
                    </a:lnL>
                    <a:lnR>
                      <a:noFill/>
                    </a:lnR>
                    <a:lnT>
                      <a:noFill/>
                    </a:lnT>
                    <a:lnB>
                      <a:noFill/>
                    </a:lnB>
                  </a:tcPr>
                </a:tc>
                <a:extLst>
                  <a:ext uri="{0D108BD9-81ED-4DB2-BD59-A6C34878D82A}">
                    <a16:rowId xmlns:a16="http://schemas.microsoft.com/office/drawing/2014/main" val="3528138866"/>
                  </a:ext>
                </a:extLst>
              </a:tr>
              <a:tr h="338176">
                <a:tc>
                  <a:txBody>
                    <a:bodyPr/>
                    <a:lstStyle/>
                    <a:p>
                      <a:pPr marL="0" marR="0" indent="127000">
                        <a:lnSpc>
                          <a:spcPct val="100000"/>
                        </a:lnSpc>
                        <a:spcBef>
                          <a:spcPts val="0"/>
                        </a:spcBef>
                        <a:spcAft>
                          <a:spcPts val="0"/>
                        </a:spcAft>
                      </a:pPr>
                      <a:r>
                        <a:rPr lang="en-US" sz="1800" kern="0" spc="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Outreach programmes, special events and information materials </a:t>
                      </a:r>
                      <a:endParaRPr lang="en-US" sz="1800" kern="700" spc="20">
                        <a:effectLst/>
                        <a:latin typeface="Times New Roman" panose="02020603050405020304" pitchFamily="18" charset="0"/>
                        <a:ea typeface="Calibri" panose="020F0502020204030204" pitchFamily="34" charset="0"/>
                        <a:cs typeface="Arial" panose="020B0604020202020204" pitchFamily="34" charset="0"/>
                      </a:endParaRPr>
                    </a:p>
                  </a:txBody>
                  <a:tcPr marL="68580" marR="68580" marT="0" marB="0" anchor="ctr">
                    <a:lnL>
                      <a:noFill/>
                    </a:lnL>
                    <a:lnR>
                      <a:noFill/>
                    </a:lnR>
                    <a:lnT>
                      <a:noFill/>
                    </a:lnT>
                    <a:lnB>
                      <a:noFill/>
                    </a:lnB>
                  </a:tcPr>
                </a:tc>
                <a:tc>
                  <a:txBody>
                    <a:bodyPr/>
                    <a:lstStyle/>
                    <a:p>
                      <a:pPr marL="1270" marR="0" indent="-10795" algn="r">
                        <a:lnSpc>
                          <a:spcPct val="100000"/>
                        </a:lnSpc>
                        <a:spcBef>
                          <a:spcPts val="0"/>
                        </a:spcBef>
                        <a:spcAft>
                          <a:spcPts val="0"/>
                        </a:spcAft>
                      </a:pPr>
                      <a:r>
                        <a:rPr lang="en-US" sz="1800" kern="700" spc="20">
                          <a:effectLst/>
                          <a:latin typeface="Times New Roman" panose="02020603050405020304" pitchFamily="18" charset="0"/>
                          <a:ea typeface="Times New Roman" panose="02020603050405020304" pitchFamily="18" charset="0"/>
                          <a:cs typeface="Arial" panose="020B0604020202020204" pitchFamily="34" charset="0"/>
                        </a:rPr>
                        <a:t> </a:t>
                      </a:r>
                      <a:endParaRPr lang="en-US" sz="1800" kern="700" spc="20">
                        <a:effectLst/>
                        <a:latin typeface="Times New Roman" panose="02020603050405020304" pitchFamily="18" charset="0"/>
                        <a:ea typeface="Calibri" panose="020F0502020204030204" pitchFamily="34" charset="0"/>
                        <a:cs typeface="Arial" panose="020B0604020202020204" pitchFamily="34" charset="0"/>
                      </a:endParaRPr>
                    </a:p>
                  </a:txBody>
                  <a:tcPr marL="68580" marR="68580" marT="0" marB="0" anchor="ctr">
                    <a:lnL>
                      <a:noFill/>
                    </a:lnL>
                    <a:lnR>
                      <a:noFill/>
                    </a:lnR>
                    <a:lnT>
                      <a:noFill/>
                    </a:lnT>
                    <a:lnB>
                      <a:noFill/>
                    </a:lnB>
                  </a:tcPr>
                </a:tc>
                <a:tc>
                  <a:txBody>
                    <a:bodyPr/>
                    <a:lstStyle/>
                    <a:p>
                      <a:pPr marL="1270" marR="0" indent="-10795" algn="r">
                        <a:lnSpc>
                          <a:spcPct val="100000"/>
                        </a:lnSpc>
                        <a:spcBef>
                          <a:spcPts val="0"/>
                        </a:spcBef>
                        <a:spcAft>
                          <a:spcPts val="0"/>
                        </a:spcAft>
                      </a:pPr>
                      <a:r>
                        <a:rPr lang="en-US" sz="1800" kern="700" spc="20">
                          <a:effectLst/>
                          <a:latin typeface="Times New Roman" panose="02020603050405020304" pitchFamily="18" charset="0"/>
                          <a:ea typeface="Times New Roman" panose="02020603050405020304" pitchFamily="18" charset="0"/>
                          <a:cs typeface="Arial" panose="020B0604020202020204" pitchFamily="34" charset="0"/>
                        </a:rPr>
                        <a:t> </a:t>
                      </a:r>
                      <a:endParaRPr lang="en-US" sz="1800" kern="700" spc="20">
                        <a:effectLst/>
                        <a:latin typeface="Times New Roman" panose="02020603050405020304" pitchFamily="18" charset="0"/>
                        <a:ea typeface="Calibri" panose="020F0502020204030204" pitchFamily="34" charset="0"/>
                        <a:cs typeface="Arial" panose="020B0604020202020204" pitchFamily="34" charset="0"/>
                      </a:endParaRPr>
                    </a:p>
                  </a:txBody>
                  <a:tcPr marL="68580" marR="68580" marT="0" marB="0" anchor="ctr">
                    <a:lnL>
                      <a:noFill/>
                    </a:lnL>
                    <a:lnR>
                      <a:noFill/>
                    </a:lnR>
                    <a:lnT>
                      <a:noFill/>
                    </a:lnT>
                    <a:lnB>
                      <a:noFill/>
                    </a:lnB>
                  </a:tcPr>
                </a:tc>
                <a:tc>
                  <a:txBody>
                    <a:bodyPr/>
                    <a:lstStyle/>
                    <a:p>
                      <a:pPr marL="1270" marR="0" indent="-10795" algn="r">
                        <a:lnSpc>
                          <a:spcPct val="100000"/>
                        </a:lnSpc>
                        <a:spcBef>
                          <a:spcPts val="0"/>
                        </a:spcBef>
                        <a:spcAft>
                          <a:spcPts val="0"/>
                        </a:spcAft>
                      </a:pPr>
                      <a:r>
                        <a:rPr lang="en-US" sz="1800" kern="700" spc="20">
                          <a:effectLst/>
                          <a:latin typeface="Times New Roman" panose="02020603050405020304" pitchFamily="18" charset="0"/>
                          <a:ea typeface="Times New Roman" panose="02020603050405020304" pitchFamily="18" charset="0"/>
                          <a:cs typeface="Arial" panose="020B0604020202020204" pitchFamily="34" charset="0"/>
                        </a:rPr>
                        <a:t> </a:t>
                      </a:r>
                      <a:endParaRPr lang="en-US" sz="1800" kern="700" spc="20">
                        <a:effectLst/>
                        <a:latin typeface="Times New Roman" panose="02020603050405020304" pitchFamily="18" charset="0"/>
                        <a:ea typeface="Calibri" panose="020F0502020204030204" pitchFamily="34" charset="0"/>
                        <a:cs typeface="Arial" panose="020B0604020202020204" pitchFamily="34" charset="0"/>
                      </a:endParaRPr>
                    </a:p>
                  </a:txBody>
                  <a:tcPr marL="68580" marR="68580" marT="0" marB="0" anchor="ctr">
                    <a:lnL>
                      <a:noFill/>
                    </a:lnL>
                    <a:lnR>
                      <a:noFill/>
                    </a:lnR>
                    <a:lnT>
                      <a:noFill/>
                    </a:lnT>
                    <a:lnB>
                      <a:noFill/>
                    </a:lnB>
                  </a:tcPr>
                </a:tc>
                <a:extLst>
                  <a:ext uri="{0D108BD9-81ED-4DB2-BD59-A6C34878D82A}">
                    <a16:rowId xmlns:a16="http://schemas.microsoft.com/office/drawing/2014/main" val="808100654"/>
                  </a:ext>
                </a:extLst>
              </a:tr>
              <a:tr h="330359">
                <a:tc>
                  <a:txBody>
                    <a:bodyPr/>
                    <a:lstStyle/>
                    <a:p>
                      <a:pPr marL="0" marR="0" indent="127000">
                        <a:lnSpc>
                          <a:spcPct val="100000"/>
                        </a:lnSpc>
                        <a:spcBef>
                          <a:spcPts val="0"/>
                        </a:spcBef>
                        <a:spcAft>
                          <a:spcPts val="0"/>
                        </a:spcAft>
                      </a:pPr>
                      <a:r>
                        <a:rPr lang="en-US" sz="1800" kern="0" spc="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Digital platforms and multimedia content </a:t>
                      </a:r>
                      <a:endParaRPr lang="en-US" sz="1800" kern="700" spc="20">
                        <a:effectLst/>
                        <a:latin typeface="Times New Roman" panose="02020603050405020304" pitchFamily="18" charset="0"/>
                        <a:ea typeface="Calibri" panose="020F0502020204030204" pitchFamily="34" charset="0"/>
                        <a:cs typeface="Arial" panose="020B0604020202020204" pitchFamily="34" charset="0"/>
                      </a:endParaRPr>
                    </a:p>
                  </a:txBody>
                  <a:tcPr marL="68580" marR="68580" marT="0" marB="0" anchor="ctr">
                    <a:lnL>
                      <a:noFill/>
                    </a:lnL>
                    <a:lnR>
                      <a:noFill/>
                    </a:lnR>
                    <a:lnT>
                      <a:noFill/>
                    </a:lnT>
                    <a:lnB w="19050" cap="flat" cmpd="sng" algn="ctr">
                      <a:solidFill>
                        <a:srgbClr val="000000"/>
                      </a:solidFill>
                      <a:prstDash val="solid"/>
                      <a:round/>
                      <a:headEnd type="none" w="med" len="med"/>
                      <a:tailEnd type="none" w="med" len="med"/>
                    </a:lnB>
                  </a:tcPr>
                </a:tc>
                <a:tc>
                  <a:txBody>
                    <a:bodyPr/>
                    <a:lstStyle/>
                    <a:p>
                      <a:pPr marL="1270" marR="0" indent="-10795" algn="r">
                        <a:lnSpc>
                          <a:spcPct val="100000"/>
                        </a:lnSpc>
                        <a:spcBef>
                          <a:spcPts val="0"/>
                        </a:spcBef>
                        <a:spcAft>
                          <a:spcPts val="0"/>
                        </a:spcAft>
                      </a:pPr>
                      <a:r>
                        <a:rPr lang="en-US" sz="1800" kern="700" spc="20">
                          <a:effectLst/>
                          <a:latin typeface="Times New Roman" panose="02020603050405020304" pitchFamily="18" charset="0"/>
                          <a:ea typeface="Times New Roman" panose="02020603050405020304" pitchFamily="18" charset="0"/>
                          <a:cs typeface="Arial" panose="020B0604020202020204" pitchFamily="34" charset="0"/>
                        </a:rPr>
                        <a:t> </a:t>
                      </a:r>
                      <a:endParaRPr lang="en-US" sz="1800" kern="700" spc="20">
                        <a:effectLst/>
                        <a:latin typeface="Times New Roman" panose="02020603050405020304" pitchFamily="18" charset="0"/>
                        <a:ea typeface="Calibri" panose="020F0502020204030204" pitchFamily="34" charset="0"/>
                        <a:cs typeface="Arial" panose="020B0604020202020204" pitchFamily="34" charset="0"/>
                      </a:endParaRPr>
                    </a:p>
                  </a:txBody>
                  <a:tcPr marL="68580" marR="68580" marT="0" marB="0" anchor="ctr">
                    <a:lnL>
                      <a:noFill/>
                    </a:lnL>
                    <a:lnR>
                      <a:noFill/>
                    </a:lnR>
                    <a:lnT>
                      <a:noFill/>
                    </a:lnT>
                    <a:lnB w="19050" cap="flat" cmpd="sng" algn="ctr">
                      <a:solidFill>
                        <a:srgbClr val="000000"/>
                      </a:solidFill>
                      <a:prstDash val="solid"/>
                      <a:round/>
                      <a:headEnd type="none" w="med" len="med"/>
                      <a:tailEnd type="none" w="med" len="med"/>
                    </a:lnB>
                  </a:tcPr>
                </a:tc>
                <a:tc>
                  <a:txBody>
                    <a:bodyPr/>
                    <a:lstStyle/>
                    <a:p>
                      <a:pPr marL="1270" marR="0" indent="-10795" algn="r">
                        <a:lnSpc>
                          <a:spcPct val="100000"/>
                        </a:lnSpc>
                        <a:spcBef>
                          <a:spcPts val="0"/>
                        </a:spcBef>
                        <a:spcAft>
                          <a:spcPts val="0"/>
                        </a:spcAft>
                      </a:pPr>
                      <a:r>
                        <a:rPr lang="en-US" sz="1800" kern="700" spc="20">
                          <a:effectLst/>
                          <a:latin typeface="Times New Roman" panose="02020603050405020304" pitchFamily="18" charset="0"/>
                          <a:ea typeface="Times New Roman" panose="02020603050405020304" pitchFamily="18" charset="0"/>
                          <a:cs typeface="Arial" panose="020B0604020202020204" pitchFamily="34" charset="0"/>
                        </a:rPr>
                        <a:t> </a:t>
                      </a:r>
                      <a:endParaRPr lang="en-US" sz="1800" kern="700" spc="20">
                        <a:effectLst/>
                        <a:latin typeface="Times New Roman" panose="02020603050405020304" pitchFamily="18" charset="0"/>
                        <a:ea typeface="Calibri" panose="020F0502020204030204" pitchFamily="34" charset="0"/>
                        <a:cs typeface="Arial" panose="020B0604020202020204" pitchFamily="34" charset="0"/>
                      </a:endParaRPr>
                    </a:p>
                  </a:txBody>
                  <a:tcPr marL="68580" marR="68580" marT="0" marB="0" anchor="ctr">
                    <a:lnL>
                      <a:noFill/>
                    </a:lnL>
                    <a:lnR>
                      <a:noFill/>
                    </a:lnR>
                    <a:lnT>
                      <a:noFill/>
                    </a:lnT>
                    <a:lnB w="19050" cap="flat" cmpd="sng" algn="ctr">
                      <a:solidFill>
                        <a:srgbClr val="000000"/>
                      </a:solidFill>
                      <a:prstDash val="solid"/>
                      <a:round/>
                      <a:headEnd type="none" w="med" len="med"/>
                      <a:tailEnd type="none" w="med" len="med"/>
                    </a:lnB>
                  </a:tcPr>
                </a:tc>
                <a:tc>
                  <a:txBody>
                    <a:bodyPr/>
                    <a:lstStyle/>
                    <a:p>
                      <a:pPr marL="1270" marR="0" indent="-10795" algn="r">
                        <a:lnSpc>
                          <a:spcPct val="100000"/>
                        </a:lnSpc>
                        <a:spcBef>
                          <a:spcPts val="0"/>
                        </a:spcBef>
                        <a:spcAft>
                          <a:spcPts val="0"/>
                        </a:spcAft>
                      </a:pPr>
                      <a:r>
                        <a:rPr lang="en-US" sz="1800" kern="700" spc="20" dirty="0">
                          <a:effectLst/>
                          <a:latin typeface="Times New Roman" panose="02020603050405020304" pitchFamily="18" charset="0"/>
                          <a:ea typeface="Times New Roman" panose="02020603050405020304" pitchFamily="18" charset="0"/>
                          <a:cs typeface="Arial" panose="020B0604020202020204" pitchFamily="34" charset="0"/>
                        </a:rPr>
                        <a:t> </a:t>
                      </a:r>
                      <a:endParaRPr lang="en-US" sz="1800" kern="700" spc="20" dirty="0">
                        <a:effectLst/>
                        <a:latin typeface="Times New Roman" panose="02020603050405020304" pitchFamily="18" charset="0"/>
                        <a:ea typeface="Calibri" panose="020F0502020204030204" pitchFamily="34" charset="0"/>
                        <a:cs typeface="Arial" panose="020B0604020202020204" pitchFamily="34" charset="0"/>
                      </a:endParaRPr>
                    </a:p>
                  </a:txBody>
                  <a:tcPr marL="68580" marR="68580" marT="0" marB="0" anchor="ctr">
                    <a:lnL>
                      <a:noFill/>
                    </a:lnL>
                    <a:lnR>
                      <a:noFill/>
                    </a:lnR>
                    <a:lnT>
                      <a:noFill/>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71590635"/>
                  </a:ext>
                </a:extLst>
              </a:tr>
            </a:tbl>
          </a:graphicData>
        </a:graphic>
      </p:graphicFrame>
    </p:spTree>
    <p:extLst>
      <p:ext uri="{BB962C8B-B14F-4D97-AF65-F5344CB8AC3E}">
        <p14:creationId xmlns:p14="http://schemas.microsoft.com/office/powerpoint/2010/main" val="1152982577"/>
      </p:ext>
    </p:extLst>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idx="4294967295"/>
          </p:nvPr>
        </p:nvSpPr>
        <p:spPr>
          <a:xfrm>
            <a:off x="597677" y="401994"/>
            <a:ext cx="6616474" cy="419100"/>
          </a:xfrm>
          <a:prstGeom prst="rect">
            <a:avLst/>
          </a:prstGeom>
        </p:spPr>
        <p:txBody>
          <a:bodyPr>
            <a:noAutofit/>
          </a:bodyPr>
          <a:lstStyle/>
          <a:p>
            <a:pPr algn="l"/>
            <a:r>
              <a:rPr lang="en-US" sz="3200" b="1" dirty="0">
                <a:solidFill>
                  <a:srgbClr val="418FDE"/>
                </a:solidFill>
              </a:rPr>
              <a:t>TDD Stakeholders</a:t>
            </a:r>
          </a:p>
        </p:txBody>
      </p:sp>
      <p:sp>
        <p:nvSpPr>
          <p:cNvPr id="14" name="Content Placeholder 2"/>
          <p:cNvSpPr txBox="1">
            <a:spLocks/>
          </p:cNvSpPr>
          <p:nvPr/>
        </p:nvSpPr>
        <p:spPr>
          <a:xfrm>
            <a:off x="381000" y="1334072"/>
            <a:ext cx="8520404" cy="4735286"/>
          </a:xfrm>
          <a:prstGeom prst="rect">
            <a:avLst/>
          </a:prstGeom>
        </p:spPr>
        <p:txBody>
          <a:bodyPr>
            <a:normAutofit fontScale="92500" lnSpcReduction="20000"/>
          </a:bodyPr>
          <a:lstStyle/>
          <a:p>
            <a:pPr marL="742950" marR="0" lvl="0" indent="-742950" algn="l" defTabSz="457200" rtl="0" eaLnBrk="1" fontAlgn="base" latinLnBrk="0" hangingPunct="1">
              <a:lnSpc>
                <a:spcPct val="100000"/>
              </a:lnSpc>
              <a:spcBef>
                <a:spcPct val="20000"/>
              </a:spcBef>
              <a:spcAft>
                <a:spcPct val="0"/>
              </a:spcAft>
              <a:buClrTx/>
              <a:buSzTx/>
              <a:buFont typeface="Arial" charset="0"/>
              <a:buAutoNum type="alphaLcParenBoth"/>
              <a:tabLst/>
              <a:defRPr/>
            </a:pPr>
            <a:r>
              <a:rPr kumimoji="0" lang="en-US" sz="2800" b="0" i="0" u="none" strike="noStrike" kern="1200" cap="none" spc="0" normalizeH="0" baseline="0" noProof="0" dirty="0">
                <a:ln>
                  <a:noFill/>
                </a:ln>
                <a:solidFill>
                  <a:schemeClr val="tx1"/>
                </a:solidFill>
                <a:effectLst/>
                <a:uLnTx/>
                <a:uFillTx/>
                <a:latin typeface="Calibri" pitchFamily="34" charset="0"/>
                <a:ea typeface="ＭＳ Ｐゴシック" charset="-128"/>
                <a:cs typeface="ＭＳ Ｐゴシック" charset="-128"/>
              </a:rPr>
              <a:t>Prime Ministry</a:t>
            </a:r>
          </a:p>
          <a:p>
            <a:pPr marL="742950" marR="0" lvl="0" indent="-742950" algn="l" defTabSz="457200" rtl="0" eaLnBrk="1" fontAlgn="base" latinLnBrk="0" hangingPunct="1">
              <a:lnSpc>
                <a:spcPct val="100000"/>
              </a:lnSpc>
              <a:spcBef>
                <a:spcPct val="20000"/>
              </a:spcBef>
              <a:spcAft>
                <a:spcPct val="0"/>
              </a:spcAft>
              <a:buClrTx/>
              <a:buSzTx/>
              <a:buFont typeface="Arial" charset="0"/>
              <a:buAutoNum type="alphaLcParenBoth"/>
              <a:tabLst/>
              <a:defRPr/>
            </a:pPr>
            <a:r>
              <a:rPr lang="en-US" sz="2800" dirty="0">
                <a:latin typeface="Calibri" pitchFamily="34" charset="0"/>
                <a:ea typeface="ＭＳ Ｐゴシック" charset="-128"/>
                <a:cs typeface="ＭＳ Ｐゴシック" charset="-128"/>
              </a:rPr>
              <a:t>Ministry of ICT</a:t>
            </a:r>
          </a:p>
          <a:p>
            <a:pPr marL="742950" marR="0" lvl="0" indent="-742950" algn="l" defTabSz="457200" rtl="0" eaLnBrk="1" fontAlgn="base" latinLnBrk="0" hangingPunct="1">
              <a:lnSpc>
                <a:spcPct val="100000"/>
              </a:lnSpc>
              <a:spcBef>
                <a:spcPct val="20000"/>
              </a:spcBef>
              <a:spcAft>
                <a:spcPct val="0"/>
              </a:spcAft>
              <a:buClrTx/>
              <a:buSzTx/>
              <a:buFont typeface="Arial" charset="0"/>
              <a:buAutoNum type="alphaLcParenBoth"/>
              <a:tabLst/>
              <a:defRPr/>
            </a:pPr>
            <a:r>
              <a:rPr kumimoji="0" lang="en-US" sz="2800" b="0" i="0" u="none" strike="noStrike" kern="1200" cap="none" spc="0" normalizeH="0" baseline="0" noProof="0" dirty="0">
                <a:ln>
                  <a:noFill/>
                </a:ln>
                <a:solidFill>
                  <a:schemeClr val="tx1"/>
                </a:solidFill>
                <a:effectLst/>
                <a:uLnTx/>
                <a:uFillTx/>
                <a:latin typeface="Calibri" pitchFamily="34" charset="0"/>
                <a:ea typeface="ＭＳ Ｐゴシック" charset="-128"/>
                <a:cs typeface="ＭＳ Ｐゴシック" charset="-128"/>
              </a:rPr>
              <a:t>Ministry</a:t>
            </a:r>
            <a:r>
              <a:rPr kumimoji="0" lang="en-US" sz="2800" b="0" i="0" u="none" strike="noStrike" kern="1200" cap="none" spc="0" normalizeH="0" noProof="0" dirty="0">
                <a:ln>
                  <a:noFill/>
                </a:ln>
                <a:solidFill>
                  <a:schemeClr val="tx1"/>
                </a:solidFill>
                <a:effectLst/>
                <a:uLnTx/>
                <a:uFillTx/>
                <a:latin typeface="Calibri" pitchFamily="34" charset="0"/>
                <a:ea typeface="ＭＳ Ｐゴシック" charset="-128"/>
                <a:cs typeface="ＭＳ Ｐゴシック" charset="-128"/>
              </a:rPr>
              <a:t> of Administrative Development</a:t>
            </a:r>
          </a:p>
          <a:p>
            <a:pPr marL="742950" marR="0" lvl="0" indent="-742950" algn="l" defTabSz="457200" rtl="0" eaLnBrk="1" fontAlgn="base" latinLnBrk="0" hangingPunct="1">
              <a:lnSpc>
                <a:spcPct val="100000"/>
              </a:lnSpc>
              <a:spcBef>
                <a:spcPct val="20000"/>
              </a:spcBef>
              <a:spcAft>
                <a:spcPct val="0"/>
              </a:spcAft>
              <a:buClrTx/>
              <a:buSzTx/>
              <a:buFont typeface="Arial" charset="0"/>
              <a:buAutoNum type="alphaLcParenBoth"/>
              <a:tabLst/>
              <a:defRPr/>
            </a:pPr>
            <a:r>
              <a:rPr lang="en-US" sz="2800" baseline="0" dirty="0">
                <a:latin typeface="Calibri" pitchFamily="34" charset="0"/>
                <a:ea typeface="ＭＳ Ｐゴシック" charset="-128"/>
                <a:cs typeface="ＭＳ Ｐゴシック" charset="-128"/>
              </a:rPr>
              <a:t>Ministry</a:t>
            </a:r>
            <a:r>
              <a:rPr lang="en-US" sz="2800" dirty="0">
                <a:latin typeface="Calibri" pitchFamily="34" charset="0"/>
                <a:ea typeface="ＭＳ Ｐゴシック" charset="-128"/>
                <a:cs typeface="ＭＳ Ｐゴシック" charset="-128"/>
              </a:rPr>
              <a:t> of Trade</a:t>
            </a:r>
          </a:p>
          <a:p>
            <a:pPr marL="742950" marR="0" lvl="0" indent="-742950" algn="l" defTabSz="457200" rtl="0" eaLnBrk="1" fontAlgn="base" latinLnBrk="0" hangingPunct="1">
              <a:lnSpc>
                <a:spcPct val="100000"/>
              </a:lnSpc>
              <a:spcBef>
                <a:spcPct val="20000"/>
              </a:spcBef>
              <a:spcAft>
                <a:spcPct val="0"/>
              </a:spcAft>
              <a:buClrTx/>
              <a:buSzTx/>
              <a:buFont typeface="Arial" charset="0"/>
              <a:buAutoNum type="alphaLcParenBoth"/>
              <a:tabLst/>
              <a:defRPr/>
            </a:pPr>
            <a:r>
              <a:rPr kumimoji="0" lang="en-US" sz="2800" b="0" i="0" u="none" strike="noStrike" kern="1200" cap="none" spc="0" normalizeH="0" baseline="0" noProof="0" dirty="0">
                <a:ln>
                  <a:noFill/>
                </a:ln>
                <a:solidFill>
                  <a:schemeClr val="tx1"/>
                </a:solidFill>
                <a:effectLst/>
                <a:uLnTx/>
                <a:uFillTx/>
                <a:latin typeface="Calibri" pitchFamily="34" charset="0"/>
                <a:ea typeface="ＭＳ Ｐゴシック" charset="-128"/>
                <a:cs typeface="ＭＳ Ｐゴシック" charset="-128"/>
              </a:rPr>
              <a:t>Ministry</a:t>
            </a:r>
            <a:r>
              <a:rPr kumimoji="0" lang="en-US" sz="2800" b="0" i="0" u="none" strike="noStrike" kern="1200" cap="none" spc="0" normalizeH="0" noProof="0" dirty="0">
                <a:ln>
                  <a:noFill/>
                </a:ln>
                <a:solidFill>
                  <a:schemeClr val="tx1"/>
                </a:solidFill>
                <a:effectLst/>
                <a:uLnTx/>
                <a:uFillTx/>
                <a:latin typeface="Calibri" pitchFamily="34" charset="0"/>
                <a:ea typeface="ＭＳ Ｐゴシック" charset="-128"/>
                <a:cs typeface="ＭＳ Ｐゴシック" charset="-128"/>
              </a:rPr>
              <a:t> of Science and Technology</a:t>
            </a:r>
          </a:p>
          <a:p>
            <a:pPr marL="742950" marR="0" lvl="0" indent="-742950" algn="l" defTabSz="457200" rtl="0" eaLnBrk="1" fontAlgn="base" latinLnBrk="0" hangingPunct="1">
              <a:lnSpc>
                <a:spcPct val="100000"/>
              </a:lnSpc>
              <a:spcBef>
                <a:spcPct val="20000"/>
              </a:spcBef>
              <a:spcAft>
                <a:spcPct val="0"/>
              </a:spcAft>
              <a:buClrTx/>
              <a:buSzTx/>
              <a:buFont typeface="Arial" charset="0"/>
              <a:buAutoNum type="alphaLcParenBoth"/>
              <a:tabLst/>
              <a:defRPr/>
            </a:pPr>
            <a:r>
              <a:rPr lang="en-US" sz="2800" baseline="0" dirty="0">
                <a:latin typeface="Calibri" pitchFamily="34" charset="0"/>
                <a:ea typeface="ＭＳ Ｐゴシック" charset="-128"/>
                <a:cs typeface="ＭＳ Ｐゴシック" charset="-128"/>
              </a:rPr>
              <a:t>Ministry</a:t>
            </a:r>
            <a:r>
              <a:rPr lang="en-US" sz="2800" dirty="0">
                <a:latin typeface="Calibri" pitchFamily="34" charset="0"/>
                <a:ea typeface="ＭＳ Ｐゴシック" charset="-128"/>
                <a:cs typeface="ＭＳ Ｐゴシック" charset="-128"/>
              </a:rPr>
              <a:t> of Higher Education</a:t>
            </a:r>
          </a:p>
          <a:p>
            <a:pPr marL="742950" marR="0" lvl="0" indent="-742950" algn="l" defTabSz="457200" rtl="0" eaLnBrk="1" fontAlgn="base" latinLnBrk="0" hangingPunct="1">
              <a:lnSpc>
                <a:spcPct val="100000"/>
              </a:lnSpc>
              <a:spcBef>
                <a:spcPct val="20000"/>
              </a:spcBef>
              <a:spcAft>
                <a:spcPct val="0"/>
              </a:spcAft>
              <a:buClrTx/>
              <a:buSzTx/>
              <a:buFont typeface="Arial" charset="0"/>
              <a:buAutoNum type="alphaLcParenBoth"/>
              <a:tabLst/>
              <a:defRPr/>
            </a:pPr>
            <a:r>
              <a:rPr lang="en-US" sz="2800" dirty="0">
                <a:latin typeface="Calibri" pitchFamily="34" charset="0"/>
                <a:ea typeface="ＭＳ Ｐゴシック" charset="-128"/>
                <a:cs typeface="ＭＳ Ｐゴシック" charset="-128"/>
              </a:rPr>
              <a:t>TRAs</a:t>
            </a:r>
          </a:p>
          <a:p>
            <a:pPr marL="742950" marR="0" lvl="0" indent="-742950" algn="l" defTabSz="457200" rtl="0" eaLnBrk="1" fontAlgn="base" latinLnBrk="0" hangingPunct="1">
              <a:lnSpc>
                <a:spcPct val="100000"/>
              </a:lnSpc>
              <a:spcBef>
                <a:spcPct val="20000"/>
              </a:spcBef>
              <a:spcAft>
                <a:spcPct val="0"/>
              </a:spcAft>
              <a:buClrTx/>
              <a:buSzTx/>
              <a:buFont typeface="Arial" charset="0"/>
              <a:buAutoNum type="alphaLcParenBoth"/>
              <a:tabLst/>
              <a:defRPr/>
            </a:pPr>
            <a:r>
              <a:rPr kumimoji="0" lang="en-US" sz="2800" b="0" i="0" u="none" strike="noStrike" kern="1200" cap="none" spc="0" normalizeH="0" baseline="0" noProof="0" dirty="0">
                <a:ln>
                  <a:noFill/>
                </a:ln>
                <a:solidFill>
                  <a:schemeClr val="tx1"/>
                </a:solidFill>
                <a:effectLst/>
                <a:uLnTx/>
                <a:uFillTx/>
                <a:latin typeface="Calibri" pitchFamily="34" charset="0"/>
                <a:ea typeface="ＭＳ Ｐゴシック" charset="-128"/>
                <a:cs typeface="ＭＳ Ｐゴシック" charset="-128"/>
              </a:rPr>
              <a:t>Science</a:t>
            </a:r>
            <a:r>
              <a:rPr kumimoji="0" lang="en-US" sz="2800" b="0" i="0" u="none" strike="noStrike" kern="1200" cap="none" spc="0" normalizeH="0" noProof="0" dirty="0">
                <a:ln>
                  <a:noFill/>
                </a:ln>
                <a:solidFill>
                  <a:schemeClr val="tx1"/>
                </a:solidFill>
                <a:effectLst/>
                <a:uLnTx/>
                <a:uFillTx/>
                <a:latin typeface="Calibri" pitchFamily="34" charset="0"/>
                <a:ea typeface="ＭＳ Ｐゴシック" charset="-128"/>
                <a:cs typeface="ＭＳ Ｐゴシック" charset="-128"/>
              </a:rPr>
              <a:t> Parks</a:t>
            </a:r>
          </a:p>
          <a:p>
            <a:pPr marL="742950" marR="0" lvl="0" indent="-742950" algn="l" defTabSz="457200" rtl="0" eaLnBrk="1" fontAlgn="base" latinLnBrk="0" hangingPunct="1">
              <a:lnSpc>
                <a:spcPct val="100000"/>
              </a:lnSpc>
              <a:spcBef>
                <a:spcPct val="20000"/>
              </a:spcBef>
              <a:spcAft>
                <a:spcPct val="0"/>
              </a:spcAft>
              <a:buClrTx/>
              <a:buSzTx/>
              <a:buFont typeface="Arial" charset="0"/>
              <a:buAutoNum type="alphaLcParenBoth"/>
              <a:tabLst/>
              <a:defRPr/>
            </a:pPr>
            <a:r>
              <a:rPr lang="en-US" sz="2800" baseline="0" dirty="0">
                <a:latin typeface="Calibri" pitchFamily="34" charset="0"/>
                <a:ea typeface="ＭＳ Ｐゴシック" charset="-128"/>
                <a:cs typeface="ＭＳ Ｐゴシック" charset="-128"/>
              </a:rPr>
              <a:t>League</a:t>
            </a:r>
            <a:r>
              <a:rPr lang="en-US" sz="2800" dirty="0">
                <a:latin typeface="Calibri" pitchFamily="34" charset="0"/>
                <a:ea typeface="ＭＳ Ｐゴシック" charset="-128"/>
                <a:cs typeface="ＭＳ Ｐゴシック" charset="-128"/>
              </a:rPr>
              <a:t> of Arab States </a:t>
            </a:r>
          </a:p>
          <a:p>
            <a:pPr marL="742950" marR="0" lvl="0" indent="-742950" algn="l" defTabSz="457200" rtl="0" eaLnBrk="1" fontAlgn="base" latinLnBrk="0" hangingPunct="1">
              <a:lnSpc>
                <a:spcPct val="100000"/>
              </a:lnSpc>
              <a:spcBef>
                <a:spcPct val="20000"/>
              </a:spcBef>
              <a:spcAft>
                <a:spcPct val="0"/>
              </a:spcAft>
              <a:buClrTx/>
              <a:buSzTx/>
              <a:buFont typeface="Arial" charset="0"/>
              <a:buAutoNum type="alphaLcParenBoth"/>
              <a:tabLst/>
              <a:defRPr/>
            </a:pPr>
            <a:r>
              <a:rPr lang="en-US" sz="2800" dirty="0">
                <a:latin typeface="Calibri" pitchFamily="34" charset="0"/>
                <a:ea typeface="ＭＳ Ｐゴシック" charset="-128"/>
                <a:cs typeface="ＭＳ Ｐゴシック" charset="-128"/>
              </a:rPr>
              <a:t>LAS subsidiaries</a:t>
            </a:r>
          </a:p>
          <a:p>
            <a:pPr marL="742950" marR="0" lvl="0" indent="-742950" algn="l" defTabSz="457200" rtl="0" eaLnBrk="1" fontAlgn="base" latinLnBrk="0" hangingPunct="1">
              <a:lnSpc>
                <a:spcPct val="100000"/>
              </a:lnSpc>
              <a:spcBef>
                <a:spcPct val="20000"/>
              </a:spcBef>
              <a:spcAft>
                <a:spcPct val="0"/>
              </a:spcAft>
              <a:buClrTx/>
              <a:buSzTx/>
              <a:buFont typeface="Arial" charset="0"/>
              <a:buAutoNum type="alphaLcParenBoth"/>
              <a:tabLst/>
              <a:defRPr/>
            </a:pPr>
            <a:r>
              <a:rPr kumimoji="0" lang="en-US" sz="2800" b="0" i="0" u="none" strike="noStrike" kern="1200" cap="none" spc="0" normalizeH="0" baseline="0" noProof="0" dirty="0">
                <a:ln>
                  <a:noFill/>
                </a:ln>
                <a:solidFill>
                  <a:schemeClr val="tx1"/>
                </a:solidFill>
                <a:effectLst/>
                <a:uLnTx/>
                <a:uFillTx/>
                <a:latin typeface="Calibri" pitchFamily="34" charset="0"/>
                <a:ea typeface="ＭＳ Ｐゴシック" charset="-128"/>
                <a:cs typeface="ＭＳ Ｐゴシック" charset="-128"/>
              </a:rPr>
              <a:t>NGOs</a:t>
            </a:r>
          </a:p>
          <a:p>
            <a:pPr marL="742950" marR="0" lvl="0" indent="-742950" algn="l" defTabSz="457200" rtl="0" eaLnBrk="1" fontAlgn="base" latinLnBrk="0" hangingPunct="1">
              <a:lnSpc>
                <a:spcPct val="100000"/>
              </a:lnSpc>
              <a:spcBef>
                <a:spcPct val="20000"/>
              </a:spcBef>
              <a:spcAft>
                <a:spcPct val="0"/>
              </a:spcAft>
              <a:buClrTx/>
              <a:buSzTx/>
              <a:buFont typeface="Arial" charset="0"/>
              <a:buAutoNum type="alphaLcParenBoth"/>
              <a:tabLst/>
              <a:defRPr/>
            </a:pPr>
            <a:endParaRPr kumimoji="0" lang="en-US" sz="2800" b="1" i="0" u="none" strike="noStrike" kern="1200" cap="none" spc="0" normalizeH="0" baseline="0" noProof="0" dirty="0">
              <a:ln>
                <a:noFill/>
              </a:ln>
              <a:solidFill>
                <a:srgbClr val="002060"/>
              </a:solidFill>
              <a:effectLst/>
              <a:uLnTx/>
              <a:uFillTx/>
              <a:latin typeface="Calibri" pitchFamily="34" charset="0"/>
              <a:ea typeface="ＭＳ Ｐゴシック" charset="-128"/>
              <a:cs typeface="Calibri" pitchFamily="34" charset="0"/>
            </a:endParaRPr>
          </a:p>
        </p:txBody>
      </p:sp>
    </p:spTree>
    <p:extLst>
      <p:ext uri="{BB962C8B-B14F-4D97-AF65-F5344CB8AC3E}">
        <p14:creationId xmlns:p14="http://schemas.microsoft.com/office/powerpoint/2010/main" val="3334128017"/>
      </p:ext>
    </p:extLst>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idx="4294967295"/>
          </p:nvPr>
        </p:nvSpPr>
        <p:spPr>
          <a:xfrm>
            <a:off x="1163007" y="1278782"/>
            <a:ext cx="6616474" cy="419100"/>
          </a:xfrm>
          <a:prstGeom prst="rect">
            <a:avLst/>
          </a:prstGeom>
        </p:spPr>
        <p:txBody>
          <a:bodyPr>
            <a:noAutofit/>
          </a:bodyPr>
          <a:lstStyle/>
          <a:p>
            <a:r>
              <a:rPr lang="en-GB" sz="2800" b="1" dirty="0">
                <a:solidFill>
                  <a:schemeClr val="accent1"/>
                </a:solidFill>
                <a:latin typeface="Calibri" pitchFamily="34" charset="0"/>
                <a:cs typeface="Calibri" pitchFamily="34" charset="0"/>
              </a:rPr>
              <a:t>TDD Engagement in the UN Processes</a:t>
            </a:r>
            <a:endParaRPr lang="en-US" sz="2800" dirty="0">
              <a:solidFill>
                <a:schemeClr val="accent1"/>
              </a:solidFill>
              <a:latin typeface="+mn-lt"/>
            </a:endParaRPr>
          </a:p>
        </p:txBody>
      </p:sp>
      <p:sp>
        <p:nvSpPr>
          <p:cNvPr id="4" name="Oval 3"/>
          <p:cNvSpPr/>
          <p:nvPr/>
        </p:nvSpPr>
        <p:spPr>
          <a:xfrm>
            <a:off x="231877" y="1959559"/>
            <a:ext cx="1563894" cy="1434700"/>
          </a:xfrm>
          <a:prstGeom prst="ellips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t>MDG’s</a:t>
            </a:r>
          </a:p>
        </p:txBody>
      </p:sp>
      <p:sp>
        <p:nvSpPr>
          <p:cNvPr id="5" name="Oval 4"/>
          <p:cNvSpPr/>
          <p:nvPr/>
        </p:nvSpPr>
        <p:spPr>
          <a:xfrm>
            <a:off x="2276851" y="1864489"/>
            <a:ext cx="1940304" cy="1984180"/>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a:t>SDG’s</a:t>
            </a:r>
          </a:p>
        </p:txBody>
      </p:sp>
      <p:sp>
        <p:nvSpPr>
          <p:cNvPr id="6" name="Oval 5"/>
          <p:cNvSpPr/>
          <p:nvPr/>
        </p:nvSpPr>
        <p:spPr>
          <a:xfrm>
            <a:off x="4792545" y="1864490"/>
            <a:ext cx="1635689" cy="1607780"/>
          </a:xfrm>
          <a:prstGeom prst="ellipse">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t>RIO+20</a:t>
            </a:r>
            <a:endParaRPr lang="en-US" sz="1200" b="1" dirty="0"/>
          </a:p>
        </p:txBody>
      </p:sp>
      <p:sp>
        <p:nvSpPr>
          <p:cNvPr id="7" name="Oval 6"/>
          <p:cNvSpPr/>
          <p:nvPr/>
        </p:nvSpPr>
        <p:spPr>
          <a:xfrm>
            <a:off x="7114034" y="1852241"/>
            <a:ext cx="1675224" cy="1649337"/>
          </a:xfrm>
          <a:prstGeom prst="ellipse">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t>AFSD</a:t>
            </a:r>
          </a:p>
        </p:txBody>
      </p:sp>
      <p:sp>
        <p:nvSpPr>
          <p:cNvPr id="9" name="Oval 8"/>
          <p:cNvSpPr/>
          <p:nvPr/>
        </p:nvSpPr>
        <p:spPr>
          <a:xfrm>
            <a:off x="152400" y="4837222"/>
            <a:ext cx="1644472" cy="1622306"/>
          </a:xfrm>
          <a:prstGeom prst="ellipse">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t>CSTD </a:t>
            </a:r>
            <a:r>
              <a:rPr lang="en-US" sz="1400" dirty="0"/>
              <a:t>(UNCTAD)</a:t>
            </a:r>
          </a:p>
        </p:txBody>
      </p:sp>
      <p:sp>
        <p:nvSpPr>
          <p:cNvPr id="10" name="Oval 9"/>
          <p:cNvSpPr/>
          <p:nvPr/>
        </p:nvSpPr>
        <p:spPr>
          <a:xfrm>
            <a:off x="1905000" y="4837222"/>
            <a:ext cx="1644472" cy="1622306"/>
          </a:xfrm>
          <a:prstGeom prst="ellipse">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t>TFM</a:t>
            </a:r>
          </a:p>
          <a:p>
            <a:pPr algn="ctr"/>
            <a:endParaRPr lang="en-US" sz="2400" b="1" dirty="0"/>
          </a:p>
        </p:txBody>
      </p:sp>
      <p:sp>
        <p:nvSpPr>
          <p:cNvPr id="11" name="Oval 10"/>
          <p:cNvSpPr/>
          <p:nvPr/>
        </p:nvSpPr>
        <p:spPr>
          <a:xfrm>
            <a:off x="3657600" y="4826517"/>
            <a:ext cx="1619839" cy="1622306"/>
          </a:xfrm>
          <a:prstGeom prst="ellipse">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t>WSIS </a:t>
            </a:r>
            <a:r>
              <a:rPr lang="en-US" sz="1400" dirty="0"/>
              <a:t>(ITU, Others…)</a:t>
            </a:r>
          </a:p>
        </p:txBody>
      </p:sp>
      <p:sp>
        <p:nvSpPr>
          <p:cNvPr id="12" name="Oval 11"/>
          <p:cNvSpPr/>
          <p:nvPr/>
        </p:nvSpPr>
        <p:spPr>
          <a:xfrm>
            <a:off x="5486400" y="4832379"/>
            <a:ext cx="1619839" cy="1622306"/>
          </a:xfrm>
          <a:prstGeom prst="ellipse">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t>IGF</a:t>
            </a:r>
            <a:r>
              <a:rPr lang="en-US" sz="2400" dirty="0"/>
              <a:t> </a:t>
            </a:r>
            <a:r>
              <a:rPr lang="en-US" sz="1200" dirty="0"/>
              <a:t>(UNSG, DESA)</a:t>
            </a:r>
          </a:p>
        </p:txBody>
      </p:sp>
      <p:sp>
        <p:nvSpPr>
          <p:cNvPr id="13" name="Oval 12"/>
          <p:cNvSpPr/>
          <p:nvPr/>
        </p:nvSpPr>
        <p:spPr>
          <a:xfrm>
            <a:off x="7239000" y="4832379"/>
            <a:ext cx="1738447" cy="1622306"/>
          </a:xfrm>
          <a:prstGeom prst="ellipse">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t>AIGF</a:t>
            </a:r>
          </a:p>
          <a:p>
            <a:pPr algn="ctr"/>
            <a:r>
              <a:rPr lang="en-US" b="1" dirty="0"/>
              <a:t>(ESCWA)</a:t>
            </a:r>
            <a:endParaRPr lang="en-US" sz="1400" dirty="0"/>
          </a:p>
        </p:txBody>
      </p:sp>
      <p:sp>
        <p:nvSpPr>
          <p:cNvPr id="14" name="Rectangle 13"/>
          <p:cNvSpPr/>
          <p:nvPr/>
        </p:nvSpPr>
        <p:spPr>
          <a:xfrm>
            <a:off x="1364520" y="4128029"/>
            <a:ext cx="6414961" cy="523220"/>
          </a:xfrm>
          <a:prstGeom prst="rect">
            <a:avLst/>
          </a:prstGeom>
        </p:spPr>
        <p:txBody>
          <a:bodyPr wrap="none">
            <a:spAutoFit/>
          </a:bodyPr>
          <a:lstStyle/>
          <a:p>
            <a:pPr algn="ctr"/>
            <a:r>
              <a:rPr lang="en-US" sz="2800" b="1">
                <a:solidFill>
                  <a:srgbClr val="418FDE"/>
                </a:solidFill>
              </a:rPr>
              <a:t>UN Processes led by TDD at ESCWA</a:t>
            </a:r>
            <a:endParaRPr lang="en-US" sz="2800" b="1" dirty="0">
              <a:solidFill>
                <a:srgbClr val="418FDE"/>
              </a:solidFill>
            </a:endParaRPr>
          </a:p>
        </p:txBody>
      </p:sp>
    </p:spTree>
    <p:extLst>
      <p:ext uri="{BB962C8B-B14F-4D97-AF65-F5344CB8AC3E}">
        <p14:creationId xmlns:p14="http://schemas.microsoft.com/office/powerpoint/2010/main" val="1824579014"/>
      </p:ext>
    </p:extLst>
  </p:cSld>
  <p:clrMapOvr>
    <a:masterClrMapping/>
  </p:clrMapOvr>
  <p:transition advClick="0"/>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704628" y="363188"/>
            <a:ext cx="2888932" cy="523220"/>
          </a:xfrm>
          <a:prstGeom prst="rect">
            <a:avLst/>
          </a:prstGeom>
          <a:noFill/>
        </p:spPr>
        <p:txBody>
          <a:bodyPr wrap="none" rtlCol="0">
            <a:spAutoFit/>
          </a:bodyPr>
          <a:lstStyle/>
          <a:p>
            <a:r>
              <a:rPr lang="en-US" sz="2800" b="1" dirty="0">
                <a:solidFill>
                  <a:srgbClr val="418FDE"/>
                </a:solidFill>
                <a:latin typeface="Calibri" pitchFamily="34" charset="0"/>
              </a:rPr>
              <a:t>TDD and the SDGs</a:t>
            </a:r>
          </a:p>
        </p:txBody>
      </p:sp>
      <p:sp>
        <p:nvSpPr>
          <p:cNvPr id="6" name="Subtitle 5"/>
          <p:cNvSpPr>
            <a:spLocks noGrp="1"/>
          </p:cNvSpPr>
          <p:nvPr>
            <p:ph type="subTitle" idx="4294967295"/>
          </p:nvPr>
        </p:nvSpPr>
        <p:spPr>
          <a:xfrm>
            <a:off x="704628" y="1148393"/>
            <a:ext cx="8439372" cy="5149770"/>
          </a:xfrm>
          <a:prstGeom prst="rect">
            <a:avLst/>
          </a:prstGeom>
        </p:spPr>
        <p:txBody>
          <a:bodyPr/>
          <a:lstStyle/>
          <a:p>
            <a:pPr marL="342900" indent="-342900">
              <a:lnSpc>
                <a:spcPct val="150000"/>
              </a:lnSpc>
              <a:buFont typeface="Arial" panose="020B0604020202020204" pitchFamily="34" charset="0"/>
              <a:buChar char="•"/>
            </a:pPr>
            <a:r>
              <a:rPr lang="en-US" sz="3600" dirty="0"/>
              <a:t>Technology is in 44% of the Indicators</a:t>
            </a:r>
          </a:p>
          <a:p>
            <a:pPr marL="342900" indent="-342900">
              <a:lnSpc>
                <a:spcPct val="150000"/>
              </a:lnSpc>
              <a:buFont typeface="Arial" panose="020B0604020202020204" pitchFamily="34" charset="0"/>
              <a:buChar char="•"/>
            </a:pPr>
            <a:r>
              <a:rPr lang="en-US" sz="3600" dirty="0"/>
              <a:t>Goals 17: Technology</a:t>
            </a:r>
          </a:p>
          <a:p>
            <a:pPr marL="342900" indent="-342900">
              <a:lnSpc>
                <a:spcPct val="150000"/>
              </a:lnSpc>
              <a:buFont typeface="Arial" panose="020B0604020202020204" pitchFamily="34" charset="0"/>
              <a:buChar char="•"/>
            </a:pPr>
            <a:r>
              <a:rPr lang="en-US" sz="3600" dirty="0"/>
              <a:t>Goal 9: </a:t>
            </a:r>
          </a:p>
          <a:p>
            <a:pPr marL="0" indent="0">
              <a:lnSpc>
                <a:spcPct val="150000"/>
              </a:lnSpc>
              <a:buNone/>
            </a:pPr>
            <a:r>
              <a:rPr lang="en-US" sz="3600" dirty="0"/>
              <a:t>(Innovation, infrastructure and Industry)</a:t>
            </a:r>
          </a:p>
          <a:p>
            <a:pPr marL="342900" indent="-342900">
              <a:lnSpc>
                <a:spcPct val="150000"/>
              </a:lnSpc>
              <a:buFont typeface="Arial" panose="020B0604020202020204" pitchFamily="34" charset="0"/>
              <a:buChar char="•"/>
            </a:pPr>
            <a:r>
              <a:rPr lang="en-US" sz="3600" dirty="0"/>
              <a:t>ICT and STI centricity in all goals</a:t>
            </a:r>
          </a:p>
        </p:txBody>
      </p:sp>
    </p:spTree>
    <p:extLst>
      <p:ext uri="{BB962C8B-B14F-4D97-AF65-F5344CB8AC3E}">
        <p14:creationId xmlns:p14="http://schemas.microsoft.com/office/powerpoint/2010/main" val="121155554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11020" y="1270628"/>
            <a:ext cx="8153400" cy="5262979"/>
          </a:xfrm>
          <a:prstGeom prst="rect">
            <a:avLst/>
          </a:prstGeom>
        </p:spPr>
        <p:txBody>
          <a:bodyPr wrap="square">
            <a:spAutoFit/>
          </a:bodyPr>
          <a:lstStyle/>
          <a:p>
            <a:r>
              <a:rPr lang="en-US" sz="1600" b="1"/>
              <a:t>Goal 1. End poverty in all its forms everywhere</a:t>
            </a:r>
          </a:p>
          <a:p>
            <a:r>
              <a:rPr lang="en-US" sz="1600"/>
              <a:t>1.4 By 2030, ensure that all men and women, in particular the poor and the vulnerable, have equal rights to economic resources, as well as access to basic services, ownership and control over land and other forms of property, inheritance, natural resources, </a:t>
            </a:r>
            <a:r>
              <a:rPr lang="en-US" sz="1600" b="1">
                <a:solidFill>
                  <a:srgbClr val="FF0000"/>
                </a:solidFill>
              </a:rPr>
              <a:t>appropriate new technology </a:t>
            </a:r>
            <a:r>
              <a:rPr lang="en-US" sz="1600"/>
              <a:t>and financial services, including microfinance </a:t>
            </a:r>
          </a:p>
          <a:p>
            <a:endParaRPr lang="en-US" sz="1600" b="1"/>
          </a:p>
          <a:p>
            <a:r>
              <a:rPr lang="en-US" sz="1600" b="1"/>
              <a:t>Goal 2. End hunger, achieve food security and improved nutrition and promote sustainable agriculture </a:t>
            </a:r>
          </a:p>
          <a:p>
            <a:r>
              <a:rPr lang="en-US" sz="1600"/>
              <a:t>2.a Increase investment, including through enhanced international cooperation, in rural infrastructure, agricultural research and extension services, </a:t>
            </a:r>
            <a:r>
              <a:rPr lang="en-US" sz="1600" b="1">
                <a:solidFill>
                  <a:srgbClr val="FF0000"/>
                </a:solidFill>
              </a:rPr>
              <a:t>technology development </a:t>
            </a:r>
            <a:r>
              <a:rPr lang="en-US" sz="1600"/>
              <a:t>and plant and livestock gene banks in order to enhance agricultural productive capacity in developing countries, in particular least developed countries </a:t>
            </a:r>
          </a:p>
          <a:p>
            <a:endParaRPr lang="en-US" sz="1600" b="1"/>
          </a:p>
          <a:p>
            <a:r>
              <a:rPr lang="en-US" sz="1600" b="1"/>
              <a:t>Goal 4. Ensure inclusive and equitable quality education and promote lifelong learning opportunities for all </a:t>
            </a:r>
          </a:p>
          <a:p>
            <a:r>
              <a:rPr lang="en-US" sz="1600"/>
              <a:t>4.b By 2020, substantially expand globally the number of scholarships available to developing countries, in particular least developed countries, small island developing States and African countries, for enrolment in higher education, including vocational training and </a:t>
            </a:r>
            <a:r>
              <a:rPr lang="en-US" sz="1600" b="1">
                <a:solidFill>
                  <a:srgbClr val="FF0000"/>
                </a:solidFill>
              </a:rPr>
              <a:t>information and communications technology</a:t>
            </a:r>
            <a:r>
              <a:rPr lang="en-US" sz="1600"/>
              <a:t>, technical, engineering and scientific programmes, in developed countries and other developing countries </a:t>
            </a:r>
            <a:br>
              <a:rPr lang="en-US" sz="1600"/>
            </a:br>
            <a:r>
              <a:rPr lang="en-US" sz="1600" b="1"/>
              <a:t> </a:t>
            </a:r>
            <a:endParaRPr lang="en-US" sz="1600"/>
          </a:p>
        </p:txBody>
      </p:sp>
      <p:sp>
        <p:nvSpPr>
          <p:cNvPr id="9" name="TextBox 8"/>
          <p:cNvSpPr txBox="1"/>
          <p:nvPr/>
        </p:nvSpPr>
        <p:spPr>
          <a:xfrm>
            <a:off x="704628" y="363188"/>
            <a:ext cx="2888932" cy="523220"/>
          </a:xfrm>
          <a:prstGeom prst="rect">
            <a:avLst/>
          </a:prstGeom>
          <a:noFill/>
        </p:spPr>
        <p:txBody>
          <a:bodyPr wrap="none" rtlCol="0">
            <a:spAutoFit/>
          </a:bodyPr>
          <a:lstStyle/>
          <a:p>
            <a:r>
              <a:rPr lang="en-US" sz="2800" b="1" dirty="0">
                <a:solidFill>
                  <a:srgbClr val="418FDE"/>
                </a:solidFill>
                <a:latin typeface="Calibri" pitchFamily="34" charset="0"/>
              </a:rPr>
              <a:t>TDD and the SDGs</a:t>
            </a:r>
          </a:p>
        </p:txBody>
      </p:sp>
    </p:spTree>
    <p:extLst>
      <p:ext uri="{BB962C8B-B14F-4D97-AF65-F5344CB8AC3E}">
        <p14:creationId xmlns:p14="http://schemas.microsoft.com/office/powerpoint/2010/main" val="23924400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idx="4294967295"/>
          </p:nvPr>
        </p:nvSpPr>
        <p:spPr>
          <a:xfrm>
            <a:off x="597677" y="401994"/>
            <a:ext cx="6616474" cy="419100"/>
          </a:xfrm>
          <a:prstGeom prst="rect">
            <a:avLst/>
          </a:prstGeom>
        </p:spPr>
        <p:txBody>
          <a:bodyPr>
            <a:noAutofit/>
          </a:bodyPr>
          <a:lstStyle/>
          <a:p>
            <a:pPr algn="l"/>
            <a:r>
              <a:rPr lang="en-US" sz="3200" b="1">
                <a:solidFill>
                  <a:srgbClr val="418FDE"/>
                </a:solidFill>
              </a:rPr>
              <a:t>Technology Taxonomy</a:t>
            </a:r>
            <a:endParaRPr lang="en-US" sz="3200" b="1" dirty="0">
              <a:solidFill>
                <a:srgbClr val="418FDE"/>
              </a:solidFill>
            </a:endParaRPr>
          </a:p>
        </p:txBody>
      </p:sp>
      <p:sp>
        <p:nvSpPr>
          <p:cNvPr id="6" name="Rectangle 5"/>
          <p:cNvSpPr/>
          <p:nvPr/>
        </p:nvSpPr>
        <p:spPr>
          <a:xfrm>
            <a:off x="3427216" y="1622320"/>
            <a:ext cx="1807535" cy="9144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3600" dirty="0"/>
              <a:t>STI 4 D</a:t>
            </a:r>
          </a:p>
        </p:txBody>
      </p:sp>
      <p:sp>
        <p:nvSpPr>
          <p:cNvPr id="8" name="Rectangle 7"/>
          <p:cNvSpPr/>
          <p:nvPr/>
        </p:nvSpPr>
        <p:spPr>
          <a:xfrm>
            <a:off x="748971" y="1610436"/>
            <a:ext cx="1807535" cy="9144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3600" dirty="0">
                <a:solidFill>
                  <a:schemeClr val="tx1"/>
                </a:solidFill>
              </a:rPr>
              <a:t>ICT 4 D</a:t>
            </a:r>
          </a:p>
        </p:txBody>
      </p:sp>
      <p:sp>
        <p:nvSpPr>
          <p:cNvPr id="9" name="Rectangle 8"/>
          <p:cNvSpPr/>
          <p:nvPr/>
        </p:nvSpPr>
        <p:spPr>
          <a:xfrm>
            <a:off x="3427217" y="3148349"/>
            <a:ext cx="1807535" cy="914400"/>
          </a:xfrm>
          <a:prstGeom prst="rect">
            <a:avLst/>
          </a:prstGeom>
          <a:solidFill>
            <a:srgbClr val="00B050"/>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3600" dirty="0">
                <a:solidFill>
                  <a:schemeClr val="tx1"/>
                </a:solidFill>
              </a:rPr>
              <a:t>Tech </a:t>
            </a:r>
            <a:r>
              <a:rPr lang="en-US" sz="3600">
                <a:solidFill>
                  <a:schemeClr val="tx1"/>
                </a:solidFill>
              </a:rPr>
              <a:t>4 D</a:t>
            </a:r>
            <a:endParaRPr lang="en-US" sz="3600" dirty="0">
              <a:solidFill>
                <a:schemeClr val="tx1"/>
              </a:solidFill>
            </a:endParaRPr>
          </a:p>
        </p:txBody>
      </p:sp>
      <p:cxnSp>
        <p:nvCxnSpPr>
          <p:cNvPr id="11" name="Elbow Connector 10"/>
          <p:cNvCxnSpPr>
            <a:cxnSpLocks/>
            <a:stCxn id="6" idx="2"/>
            <a:endCxn id="9" idx="0"/>
          </p:cNvCxnSpPr>
          <p:nvPr/>
        </p:nvCxnSpPr>
        <p:spPr>
          <a:xfrm rot="16200000" flipH="1">
            <a:off x="4025170" y="2842533"/>
            <a:ext cx="611629" cy="1"/>
          </a:xfrm>
          <a:prstGeom prst="bentConnector3">
            <a:avLst>
              <a:gd name="adj1" fmla="val 50000"/>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13" name="Elbow Connector 12"/>
          <p:cNvCxnSpPr>
            <a:stCxn id="8" idx="2"/>
            <a:endCxn id="9" idx="1"/>
          </p:cNvCxnSpPr>
          <p:nvPr/>
        </p:nvCxnSpPr>
        <p:spPr>
          <a:xfrm rot="16200000" flipH="1">
            <a:off x="1999622" y="2177953"/>
            <a:ext cx="1080713" cy="1774478"/>
          </a:xfrm>
          <a:prstGeom prst="bentConnector2">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15" name="Straight Arrow Connector 14"/>
          <p:cNvCxnSpPr>
            <a:cxnSpLocks/>
            <a:stCxn id="9" idx="2"/>
          </p:cNvCxnSpPr>
          <p:nvPr/>
        </p:nvCxnSpPr>
        <p:spPr>
          <a:xfrm>
            <a:off x="4330985" y="4062749"/>
            <a:ext cx="0" cy="966462"/>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10" name="Rectangle 9">
            <a:extLst>
              <a:ext uri="{FF2B5EF4-FFF2-40B4-BE49-F238E27FC236}">
                <a16:creationId xmlns:a16="http://schemas.microsoft.com/office/drawing/2014/main" id="{FD6D4F00-E60B-4FFF-88DA-03499D177340}"/>
              </a:ext>
            </a:extLst>
          </p:cNvPr>
          <p:cNvSpPr/>
          <p:nvPr/>
        </p:nvSpPr>
        <p:spPr>
          <a:xfrm>
            <a:off x="6320917" y="1608864"/>
            <a:ext cx="1807535" cy="9144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3600" dirty="0"/>
              <a:t>FT</a:t>
            </a:r>
          </a:p>
        </p:txBody>
      </p:sp>
      <p:cxnSp>
        <p:nvCxnSpPr>
          <p:cNvPr id="14" name="Elbow Connector 12">
            <a:extLst>
              <a:ext uri="{FF2B5EF4-FFF2-40B4-BE49-F238E27FC236}">
                <a16:creationId xmlns:a16="http://schemas.microsoft.com/office/drawing/2014/main" id="{8632BBB7-37BD-4AC8-B5DB-4D6CC22BCC99}"/>
              </a:ext>
            </a:extLst>
          </p:cNvPr>
          <p:cNvCxnSpPr>
            <a:cxnSpLocks/>
            <a:stCxn id="10" idx="2"/>
            <a:endCxn id="9" idx="3"/>
          </p:cNvCxnSpPr>
          <p:nvPr/>
        </p:nvCxnSpPr>
        <p:spPr>
          <a:xfrm rot="5400000">
            <a:off x="5688577" y="2069440"/>
            <a:ext cx="1082285" cy="1989933"/>
          </a:xfrm>
          <a:prstGeom prst="bentConnector2">
            <a:avLst/>
          </a:prstGeom>
          <a:ln>
            <a:tailEnd type="triangle"/>
          </a:ln>
        </p:spPr>
        <p:style>
          <a:lnRef idx="2">
            <a:schemeClr val="accent1"/>
          </a:lnRef>
          <a:fillRef idx="0">
            <a:schemeClr val="accent1"/>
          </a:fillRef>
          <a:effectRef idx="1">
            <a:schemeClr val="accent1"/>
          </a:effectRef>
          <a:fontRef idx="minor">
            <a:schemeClr val="tx1"/>
          </a:fontRef>
        </p:style>
      </p:cxnSp>
      <p:sp>
        <p:nvSpPr>
          <p:cNvPr id="16" name="Oval 15">
            <a:extLst>
              <a:ext uri="{FF2B5EF4-FFF2-40B4-BE49-F238E27FC236}">
                <a16:creationId xmlns:a16="http://schemas.microsoft.com/office/drawing/2014/main" id="{09AECD1B-C71D-46EA-B0BC-A14235E4108D}"/>
              </a:ext>
            </a:extLst>
          </p:cNvPr>
          <p:cNvSpPr>
            <a:spLocks noChangeAspect="1"/>
          </p:cNvSpPr>
          <p:nvPr/>
        </p:nvSpPr>
        <p:spPr>
          <a:xfrm>
            <a:off x="3349725" y="4964816"/>
            <a:ext cx="1949423" cy="1869747"/>
          </a:xfrm>
          <a:prstGeom prst="ellipse">
            <a:avLst/>
          </a:prstGeom>
          <a:blipFill>
            <a:blip r:embed="rId3"/>
            <a:stretch>
              <a:fillRect/>
            </a:stretch>
          </a:blip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132276688"/>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checkerboard(across)">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checkerboard(across)">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checkerboard(across)">
                                      <p:cBhvr>
                                        <p:cTn id="17" dur="500"/>
                                        <p:tgtEl>
                                          <p:spTgt spid="9"/>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nodeType="clickEffect">
                                  <p:stCondLst>
                                    <p:cond delay="0"/>
                                  </p:stCondLst>
                                  <p:childTnLst>
                                    <p:set>
                                      <p:cBhvr>
                                        <p:cTn id="21" dur="1" fill="hold">
                                          <p:stCondLst>
                                            <p:cond delay="0"/>
                                          </p:stCondLst>
                                        </p:cTn>
                                        <p:tgtEl>
                                          <p:spTgt spid="13"/>
                                        </p:tgtEl>
                                        <p:attrNameLst>
                                          <p:attrName>style.visibility</p:attrName>
                                        </p:attrNameLst>
                                      </p:cBhvr>
                                      <p:to>
                                        <p:strVal val="visible"/>
                                      </p:to>
                                    </p:set>
                                    <p:animEffect transition="in" filter="checkerboard(across)">
                                      <p:cBhvr>
                                        <p:cTn id="22" dur="500"/>
                                        <p:tgtEl>
                                          <p:spTgt spid="13"/>
                                        </p:tgtEl>
                                      </p:cBhvr>
                                    </p:animEffect>
                                  </p:childTnLst>
                                </p:cTn>
                              </p:par>
                            </p:childTnLst>
                          </p:cTn>
                        </p:par>
                      </p:childTnLst>
                    </p:cTn>
                  </p:par>
                  <p:par>
                    <p:cTn id="23" fill="hold">
                      <p:stCondLst>
                        <p:cond delay="indefinite"/>
                      </p:stCondLst>
                      <p:childTnLst>
                        <p:par>
                          <p:cTn id="24" fill="hold">
                            <p:stCondLst>
                              <p:cond delay="0"/>
                            </p:stCondLst>
                            <p:childTnLst>
                              <p:par>
                                <p:cTn id="25" presetID="5" presetClass="entr" presetSubtype="10" fill="hold" nodeType="clickEffect">
                                  <p:stCondLst>
                                    <p:cond delay="0"/>
                                  </p:stCondLst>
                                  <p:childTnLst>
                                    <p:set>
                                      <p:cBhvr>
                                        <p:cTn id="26" dur="1" fill="hold">
                                          <p:stCondLst>
                                            <p:cond delay="0"/>
                                          </p:stCondLst>
                                        </p:cTn>
                                        <p:tgtEl>
                                          <p:spTgt spid="11"/>
                                        </p:tgtEl>
                                        <p:attrNameLst>
                                          <p:attrName>style.visibility</p:attrName>
                                        </p:attrNameLst>
                                      </p:cBhvr>
                                      <p:to>
                                        <p:strVal val="visible"/>
                                      </p:to>
                                    </p:set>
                                    <p:animEffect transition="in" filter="checkerboard(across)">
                                      <p:cBhvr>
                                        <p:cTn id="27" dur="500"/>
                                        <p:tgtEl>
                                          <p:spTgt spid="11"/>
                                        </p:tgtEl>
                                      </p:cBhvr>
                                    </p:animEffect>
                                  </p:childTnLst>
                                </p:cTn>
                              </p:par>
                            </p:childTnLst>
                          </p:cTn>
                        </p:par>
                      </p:childTnLst>
                    </p:cTn>
                  </p:par>
                  <p:par>
                    <p:cTn id="28" fill="hold">
                      <p:stCondLst>
                        <p:cond delay="indefinite"/>
                      </p:stCondLst>
                      <p:childTnLst>
                        <p:par>
                          <p:cTn id="29" fill="hold">
                            <p:stCondLst>
                              <p:cond delay="0"/>
                            </p:stCondLst>
                            <p:childTnLst>
                              <p:par>
                                <p:cTn id="30" presetID="5" presetClass="entr" presetSubtype="10" fill="hold" nodeType="clickEffect">
                                  <p:stCondLst>
                                    <p:cond delay="0"/>
                                  </p:stCondLst>
                                  <p:childTnLst>
                                    <p:set>
                                      <p:cBhvr>
                                        <p:cTn id="31" dur="1" fill="hold">
                                          <p:stCondLst>
                                            <p:cond delay="0"/>
                                          </p:stCondLst>
                                        </p:cTn>
                                        <p:tgtEl>
                                          <p:spTgt spid="15"/>
                                        </p:tgtEl>
                                        <p:attrNameLst>
                                          <p:attrName>style.visibility</p:attrName>
                                        </p:attrNameLst>
                                      </p:cBhvr>
                                      <p:to>
                                        <p:strVal val="visible"/>
                                      </p:to>
                                    </p:set>
                                    <p:animEffect transition="in" filter="checkerboard(across)">
                                      <p:cBhvr>
                                        <p:cTn id="32" dur="500"/>
                                        <p:tgtEl>
                                          <p:spTgt spid="15"/>
                                        </p:tgtEl>
                                      </p:cBhvr>
                                    </p:animEffect>
                                  </p:childTnLst>
                                </p:cTn>
                              </p:par>
                            </p:childTnLst>
                          </p:cTn>
                        </p:par>
                      </p:childTnLst>
                    </p:cTn>
                  </p:par>
                  <p:par>
                    <p:cTn id="33" fill="hold">
                      <p:stCondLst>
                        <p:cond delay="indefinite"/>
                      </p:stCondLst>
                      <p:childTnLst>
                        <p:par>
                          <p:cTn id="34" fill="hold">
                            <p:stCondLst>
                              <p:cond delay="0"/>
                            </p:stCondLst>
                            <p:childTnLst>
                              <p:par>
                                <p:cTn id="35" presetID="5" presetClass="entr" presetSubtype="10" fill="hold" grpId="0" nodeType="clickEffect">
                                  <p:stCondLst>
                                    <p:cond delay="0"/>
                                  </p:stCondLst>
                                  <p:childTnLst>
                                    <p:set>
                                      <p:cBhvr>
                                        <p:cTn id="36" dur="1" fill="hold">
                                          <p:stCondLst>
                                            <p:cond delay="0"/>
                                          </p:stCondLst>
                                        </p:cTn>
                                        <p:tgtEl>
                                          <p:spTgt spid="10"/>
                                        </p:tgtEl>
                                        <p:attrNameLst>
                                          <p:attrName>style.visibility</p:attrName>
                                        </p:attrNameLst>
                                      </p:cBhvr>
                                      <p:to>
                                        <p:strVal val="visible"/>
                                      </p:to>
                                    </p:set>
                                    <p:animEffect transition="in" filter="checkerboard(across)">
                                      <p:cBhvr>
                                        <p:cTn id="37" dur="500"/>
                                        <p:tgtEl>
                                          <p:spTgt spid="10"/>
                                        </p:tgtEl>
                                      </p:cBhvr>
                                    </p:animEffect>
                                  </p:childTnLst>
                                </p:cTn>
                              </p:par>
                            </p:childTnLst>
                          </p:cTn>
                        </p:par>
                      </p:childTnLst>
                    </p:cTn>
                  </p:par>
                  <p:par>
                    <p:cTn id="38" fill="hold">
                      <p:stCondLst>
                        <p:cond delay="indefinite"/>
                      </p:stCondLst>
                      <p:childTnLst>
                        <p:par>
                          <p:cTn id="39" fill="hold">
                            <p:stCondLst>
                              <p:cond delay="0"/>
                            </p:stCondLst>
                            <p:childTnLst>
                              <p:par>
                                <p:cTn id="40" presetID="5" presetClass="entr" presetSubtype="10" fill="hold" nodeType="clickEffect">
                                  <p:stCondLst>
                                    <p:cond delay="0"/>
                                  </p:stCondLst>
                                  <p:childTnLst>
                                    <p:set>
                                      <p:cBhvr>
                                        <p:cTn id="41" dur="1" fill="hold">
                                          <p:stCondLst>
                                            <p:cond delay="0"/>
                                          </p:stCondLst>
                                        </p:cTn>
                                        <p:tgtEl>
                                          <p:spTgt spid="14"/>
                                        </p:tgtEl>
                                        <p:attrNameLst>
                                          <p:attrName>style.visibility</p:attrName>
                                        </p:attrNameLst>
                                      </p:cBhvr>
                                      <p:to>
                                        <p:strVal val="visible"/>
                                      </p:to>
                                    </p:set>
                                    <p:animEffect transition="in" filter="checkerboard(across)">
                                      <p:cBhvr>
                                        <p:cTn id="42" dur="500"/>
                                        <p:tgtEl>
                                          <p:spTgt spid="14"/>
                                        </p:tgtEl>
                                      </p:cBhvr>
                                    </p:animEffect>
                                  </p:childTnLst>
                                </p:cTn>
                              </p:par>
                            </p:childTnLst>
                          </p:cTn>
                        </p:par>
                      </p:childTnLst>
                    </p:cTn>
                  </p:par>
                  <p:par>
                    <p:cTn id="43" fill="hold">
                      <p:stCondLst>
                        <p:cond delay="indefinite"/>
                      </p:stCondLst>
                      <p:childTnLst>
                        <p:par>
                          <p:cTn id="44" fill="hold">
                            <p:stCondLst>
                              <p:cond delay="0"/>
                            </p:stCondLst>
                            <p:childTnLst>
                              <p:par>
                                <p:cTn id="45" presetID="17" presetClass="entr" presetSubtype="10" fill="hold" grpId="0" nodeType="clickEffect">
                                  <p:stCondLst>
                                    <p:cond delay="0"/>
                                  </p:stCondLst>
                                  <p:childTnLst>
                                    <p:set>
                                      <p:cBhvr>
                                        <p:cTn id="46" dur="1" fill="hold">
                                          <p:stCondLst>
                                            <p:cond delay="0"/>
                                          </p:stCondLst>
                                        </p:cTn>
                                        <p:tgtEl>
                                          <p:spTgt spid="16"/>
                                        </p:tgtEl>
                                        <p:attrNameLst>
                                          <p:attrName>style.visibility</p:attrName>
                                        </p:attrNameLst>
                                      </p:cBhvr>
                                      <p:to>
                                        <p:strVal val="visible"/>
                                      </p:to>
                                    </p:set>
                                    <p:anim calcmode="lin" valueType="num">
                                      <p:cBhvr>
                                        <p:cTn id="47" dur="500" fill="hold"/>
                                        <p:tgtEl>
                                          <p:spTgt spid="16"/>
                                        </p:tgtEl>
                                        <p:attrNameLst>
                                          <p:attrName>ppt_w</p:attrName>
                                        </p:attrNameLst>
                                      </p:cBhvr>
                                      <p:tavLst>
                                        <p:tav tm="0">
                                          <p:val>
                                            <p:fltVal val="0"/>
                                          </p:val>
                                        </p:tav>
                                        <p:tav tm="100000">
                                          <p:val>
                                            <p:strVal val="#ppt_w"/>
                                          </p:val>
                                        </p:tav>
                                      </p:tavLst>
                                    </p:anim>
                                    <p:anim calcmode="lin" valueType="num">
                                      <p:cBhvr>
                                        <p:cTn id="48" dur="500" fill="hold"/>
                                        <p:tgtEl>
                                          <p:spTgt spid="16"/>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8" grpId="0" animBg="1"/>
      <p:bldP spid="9" grpId="0" animBg="1"/>
      <p:bldP spid="10" grpId="0" animBg="1"/>
      <p:bldP spid="16"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11020" y="1270628"/>
            <a:ext cx="8502054" cy="5755422"/>
          </a:xfrm>
          <a:prstGeom prst="rect">
            <a:avLst/>
          </a:prstGeom>
        </p:spPr>
        <p:txBody>
          <a:bodyPr wrap="square">
            <a:spAutoFit/>
          </a:bodyPr>
          <a:lstStyle/>
          <a:p>
            <a:r>
              <a:rPr lang="en-US" sz="1600" b="1" dirty="0"/>
              <a:t>Goal 5. Achieve gender equality and empower all women and girls </a:t>
            </a:r>
          </a:p>
          <a:p>
            <a:r>
              <a:rPr lang="en-US" sz="1600" dirty="0"/>
              <a:t>5.b Enhance the use of </a:t>
            </a:r>
            <a:r>
              <a:rPr lang="en-US" sz="1600" b="1" dirty="0">
                <a:solidFill>
                  <a:srgbClr val="FF0000"/>
                </a:solidFill>
              </a:rPr>
              <a:t>enabling technology, in particular information and communications technology</a:t>
            </a:r>
            <a:r>
              <a:rPr lang="en-US" sz="1600" dirty="0"/>
              <a:t>, to promote the empowerment of women </a:t>
            </a:r>
          </a:p>
          <a:p>
            <a:endParaRPr lang="en-US" sz="1600" dirty="0"/>
          </a:p>
          <a:p>
            <a:r>
              <a:rPr lang="en-US" sz="1600" b="1" dirty="0"/>
              <a:t>Goal 7. Ensure access to affordable, reliable, sustainable and modern energy for all </a:t>
            </a:r>
          </a:p>
          <a:p>
            <a:r>
              <a:rPr lang="en-US" sz="1600" dirty="0"/>
              <a:t>7.a By 2030, enhance international cooperation to facilitate access to clean energy research and </a:t>
            </a:r>
            <a:r>
              <a:rPr lang="en-US" sz="1600" b="1" dirty="0">
                <a:solidFill>
                  <a:srgbClr val="FF0000"/>
                </a:solidFill>
              </a:rPr>
              <a:t>technology</a:t>
            </a:r>
            <a:r>
              <a:rPr lang="en-US" sz="1600" dirty="0"/>
              <a:t>, including renewable energy, energy efficiency and advanced and cleaner fossil-fuel </a:t>
            </a:r>
            <a:r>
              <a:rPr lang="en-US" sz="1600" b="1" dirty="0">
                <a:solidFill>
                  <a:srgbClr val="FF0000"/>
                </a:solidFill>
              </a:rPr>
              <a:t>technology</a:t>
            </a:r>
            <a:r>
              <a:rPr lang="en-US" sz="1600" dirty="0"/>
              <a:t>, and promote investment in energy infrastructure and clean energy </a:t>
            </a:r>
            <a:r>
              <a:rPr lang="en-US" sz="1600" b="1" dirty="0">
                <a:solidFill>
                  <a:srgbClr val="FF0000"/>
                </a:solidFill>
              </a:rPr>
              <a:t>technology </a:t>
            </a:r>
            <a:br>
              <a:rPr lang="en-US" sz="1600" dirty="0"/>
            </a:br>
            <a:r>
              <a:rPr lang="en-US" sz="1600" dirty="0"/>
              <a:t>7.b By 2030, expand </a:t>
            </a:r>
            <a:r>
              <a:rPr lang="en-US" sz="1600" b="1" dirty="0">
                <a:solidFill>
                  <a:srgbClr val="FF0000"/>
                </a:solidFill>
              </a:rPr>
              <a:t>infrastructure and upgrade technology </a:t>
            </a:r>
            <a:r>
              <a:rPr lang="en-US" sz="1600" dirty="0"/>
              <a:t>for supplying modern and sustainable energy services for all in developing countries, in particular least developed countries, small island developing States, and land-locked developing countries, in accordance with their respective programmes of support </a:t>
            </a:r>
          </a:p>
          <a:p>
            <a:endParaRPr lang="en-US" sz="1600" dirty="0"/>
          </a:p>
          <a:p>
            <a:r>
              <a:rPr lang="en-US" sz="1600" b="1" dirty="0"/>
              <a:t>Goal 9. Build resilient infrastructure, promote inclusive and sustainable industrialization and foster innovation </a:t>
            </a:r>
          </a:p>
          <a:p>
            <a:r>
              <a:rPr lang="en-US" sz="1600" dirty="0"/>
              <a:t>9.b Support domestic </a:t>
            </a:r>
            <a:r>
              <a:rPr lang="en-US" sz="1600" b="1" dirty="0">
                <a:solidFill>
                  <a:srgbClr val="FF0000"/>
                </a:solidFill>
              </a:rPr>
              <a:t>technology</a:t>
            </a:r>
            <a:r>
              <a:rPr lang="en-US" sz="1600" dirty="0"/>
              <a:t> development, research and innovation in developing countries, including by ensuring a conducive policy environment for, inter alia, industrial diversification and value addition to commodities </a:t>
            </a:r>
            <a:br>
              <a:rPr lang="en-US" sz="1600" dirty="0"/>
            </a:br>
            <a:r>
              <a:rPr lang="en-US" sz="1600" dirty="0"/>
              <a:t>9.c Significantly increase access to </a:t>
            </a:r>
            <a:r>
              <a:rPr lang="en-US" sz="1600" b="1" dirty="0">
                <a:solidFill>
                  <a:srgbClr val="FF0000"/>
                </a:solidFill>
              </a:rPr>
              <a:t>information and communications technology </a:t>
            </a:r>
            <a:r>
              <a:rPr lang="en-US" sz="1600" dirty="0"/>
              <a:t>and strive to provide universal and affordable access to the Internet in least developed countries by 2020 </a:t>
            </a:r>
            <a:br>
              <a:rPr lang="en-US" sz="1600" dirty="0"/>
            </a:br>
            <a:r>
              <a:rPr lang="en-US" sz="1600" b="1" dirty="0"/>
              <a:t> </a:t>
            </a:r>
            <a:endParaRPr lang="en-US" sz="1600" dirty="0"/>
          </a:p>
        </p:txBody>
      </p:sp>
      <p:sp>
        <p:nvSpPr>
          <p:cNvPr id="4" name="TextBox 3"/>
          <p:cNvSpPr txBox="1"/>
          <p:nvPr/>
        </p:nvSpPr>
        <p:spPr>
          <a:xfrm>
            <a:off x="704628" y="363188"/>
            <a:ext cx="2888932" cy="523220"/>
          </a:xfrm>
          <a:prstGeom prst="rect">
            <a:avLst/>
          </a:prstGeom>
          <a:noFill/>
        </p:spPr>
        <p:txBody>
          <a:bodyPr wrap="none" rtlCol="0">
            <a:spAutoFit/>
          </a:bodyPr>
          <a:lstStyle/>
          <a:p>
            <a:r>
              <a:rPr lang="en-US" sz="2800" b="1" dirty="0">
                <a:solidFill>
                  <a:srgbClr val="418FDE"/>
                </a:solidFill>
                <a:latin typeface="Calibri" pitchFamily="34" charset="0"/>
              </a:rPr>
              <a:t>TDD and the SDGs</a:t>
            </a:r>
          </a:p>
        </p:txBody>
      </p:sp>
    </p:spTree>
    <p:extLst>
      <p:ext uri="{BB962C8B-B14F-4D97-AF65-F5344CB8AC3E}">
        <p14:creationId xmlns:p14="http://schemas.microsoft.com/office/powerpoint/2010/main" val="55448635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11020" y="1270628"/>
            <a:ext cx="8502054" cy="5509200"/>
          </a:xfrm>
          <a:prstGeom prst="rect">
            <a:avLst/>
          </a:prstGeom>
        </p:spPr>
        <p:txBody>
          <a:bodyPr wrap="square">
            <a:spAutoFit/>
          </a:bodyPr>
          <a:lstStyle/>
          <a:p>
            <a:r>
              <a:rPr lang="en-US" sz="1600" b="1"/>
              <a:t>Goal 14. Conserve and sustainably use the oceans, seas and marine resources for sustainable development</a:t>
            </a:r>
            <a:r>
              <a:rPr lang="en-US" sz="1600"/>
              <a:t> </a:t>
            </a:r>
          </a:p>
          <a:p>
            <a:r>
              <a:rPr lang="en-US" sz="1600"/>
              <a:t>14.a Increase scientific knowledge, develop research capacity and transfer marine </a:t>
            </a:r>
            <a:r>
              <a:rPr lang="en-US" sz="1600" b="1">
                <a:solidFill>
                  <a:srgbClr val="FF0000"/>
                </a:solidFill>
              </a:rPr>
              <a:t>technology</a:t>
            </a:r>
            <a:r>
              <a:rPr lang="en-US" sz="1600"/>
              <a:t>, taking into account the Intergovernmental Oceanographic Commission Criteria and Guidelines on the Transfer of Marine Technology, in order to improve ocean health and to enhance the contribution of marine biodiversity to the development of developing countries, in particular small island developing States and least developed countries </a:t>
            </a:r>
            <a:br>
              <a:rPr lang="en-US" sz="1600"/>
            </a:br>
            <a:endParaRPr lang="en-US" sz="1600"/>
          </a:p>
          <a:p>
            <a:r>
              <a:rPr lang="en-US" sz="1600" b="1"/>
              <a:t>Goal 17. Strengthen the means of implementation and revitalize the global partnership for sustainable development </a:t>
            </a:r>
          </a:p>
          <a:p>
            <a:r>
              <a:rPr lang="en-US" sz="1600" b="1">
                <a:solidFill>
                  <a:srgbClr val="FF0000"/>
                </a:solidFill>
              </a:rPr>
              <a:t>Technology </a:t>
            </a:r>
            <a:endParaRPr lang="en-US" sz="1600">
              <a:solidFill>
                <a:srgbClr val="FF0000"/>
              </a:solidFill>
            </a:endParaRPr>
          </a:p>
          <a:p>
            <a:r>
              <a:rPr lang="en-US" sz="1600"/>
              <a:t>17.6 Enhance North-South, South-South and triangular regional and international cooperation on and access to science, technology and innovation and enhance knowledge sharing on mutually agreed terms, including through improved coordination among existing mechanisms, in particular at the United Nations level, and through a global technology facilitation mechanism </a:t>
            </a:r>
            <a:br>
              <a:rPr lang="en-US" sz="1600"/>
            </a:br>
            <a:r>
              <a:rPr lang="en-US" sz="1600"/>
              <a:t>17.7 Promote the development, transfer, dissemination and diffusion of environmentally sound technologies to developing countries on favourable terms, including on concessional and preferential terms, as mutually agreed </a:t>
            </a:r>
            <a:br>
              <a:rPr lang="en-US" sz="1600"/>
            </a:br>
            <a:r>
              <a:rPr lang="en-US" sz="1600"/>
              <a:t>17.8 Fully operationalize the technology bank and science, technology and innovation capacity-building mechanism for least developed countries by 2017 and enhance the use of enabling technology, in particular information and communications technology </a:t>
            </a:r>
            <a:r>
              <a:rPr lang="en-US" sz="1600" b="1"/>
              <a:t> </a:t>
            </a:r>
            <a:endParaRPr lang="en-US" sz="1600"/>
          </a:p>
        </p:txBody>
      </p:sp>
      <p:sp>
        <p:nvSpPr>
          <p:cNvPr id="4" name="TextBox 3"/>
          <p:cNvSpPr txBox="1"/>
          <p:nvPr/>
        </p:nvSpPr>
        <p:spPr>
          <a:xfrm>
            <a:off x="704628" y="363188"/>
            <a:ext cx="2888932" cy="523220"/>
          </a:xfrm>
          <a:prstGeom prst="rect">
            <a:avLst/>
          </a:prstGeom>
          <a:noFill/>
        </p:spPr>
        <p:txBody>
          <a:bodyPr wrap="none" rtlCol="0">
            <a:spAutoFit/>
          </a:bodyPr>
          <a:lstStyle/>
          <a:p>
            <a:r>
              <a:rPr lang="en-US" sz="2800" b="1" dirty="0">
                <a:solidFill>
                  <a:srgbClr val="418FDE"/>
                </a:solidFill>
                <a:latin typeface="Calibri" pitchFamily="34" charset="0"/>
              </a:rPr>
              <a:t>TDD and the SDGs</a:t>
            </a:r>
          </a:p>
        </p:txBody>
      </p:sp>
    </p:spTree>
    <p:extLst>
      <p:ext uri="{BB962C8B-B14F-4D97-AF65-F5344CB8AC3E}">
        <p14:creationId xmlns:p14="http://schemas.microsoft.com/office/powerpoint/2010/main" val="137603013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11020" y="1270628"/>
            <a:ext cx="8502054" cy="3293209"/>
          </a:xfrm>
          <a:prstGeom prst="rect">
            <a:avLst/>
          </a:prstGeom>
        </p:spPr>
        <p:txBody>
          <a:bodyPr wrap="square">
            <a:spAutoFit/>
          </a:bodyPr>
          <a:lstStyle/>
          <a:p>
            <a:r>
              <a:rPr lang="en-US" sz="1600"/>
              <a:t>The Call for Innovations for the SDGs 2017 is initiated by the UN in collaboration with the Global Innovation Exchange (‘the Exchange’).</a:t>
            </a:r>
          </a:p>
          <a:p>
            <a:endParaRPr lang="en-US" sz="1600"/>
          </a:p>
          <a:p>
            <a:r>
              <a:rPr lang="en-US" sz="1600"/>
              <a:t>The purpose of this Call for Innovations is to </a:t>
            </a:r>
            <a:r>
              <a:rPr lang="en-US" sz="1600" b="1">
                <a:solidFill>
                  <a:srgbClr val="C00000"/>
                </a:solidFill>
              </a:rPr>
              <a:t>help to support existing innovative solutions </a:t>
            </a:r>
            <a:r>
              <a:rPr lang="en-US" sz="1600"/>
              <a:t>by creating networks and communities among people who are developing technological innovations, those who can support or scale up such innovations, and those who need such innovations in order to implement the SDGs. </a:t>
            </a:r>
            <a:r>
              <a:rPr lang="en-US" sz="1600" b="1">
                <a:solidFill>
                  <a:srgbClr val="C00000"/>
                </a:solidFill>
              </a:rPr>
              <a:t>Innovations are sought from diverse backgrounds, including women, youth, Indigenous peoples</a:t>
            </a:r>
            <a:r>
              <a:rPr lang="en-US" sz="1600"/>
              <a:t>, and open collaborative networks.</a:t>
            </a:r>
          </a:p>
          <a:p>
            <a:endParaRPr lang="en-US" sz="1600"/>
          </a:p>
          <a:p>
            <a:r>
              <a:rPr lang="en-US" sz="1600"/>
              <a:t>The Call selected concrete scientific and technological innovations to achieve the six SDGs that are the focus of the second Multi-stakeholder Forum on Science, Technology and Innovation for the SDGs (STI Forum) in 2017, namely:</a:t>
            </a:r>
          </a:p>
        </p:txBody>
      </p:sp>
      <p:sp>
        <p:nvSpPr>
          <p:cNvPr id="4" name="TextBox 3"/>
          <p:cNvSpPr txBox="1"/>
          <p:nvPr/>
        </p:nvSpPr>
        <p:spPr>
          <a:xfrm>
            <a:off x="704628" y="363188"/>
            <a:ext cx="5048113" cy="523220"/>
          </a:xfrm>
          <a:prstGeom prst="rect">
            <a:avLst/>
          </a:prstGeom>
          <a:noFill/>
        </p:spPr>
        <p:txBody>
          <a:bodyPr wrap="none" rtlCol="0">
            <a:spAutoFit/>
          </a:bodyPr>
          <a:lstStyle/>
          <a:p>
            <a:r>
              <a:rPr lang="en-US" sz="2800" b="1">
                <a:solidFill>
                  <a:srgbClr val="418FDE"/>
                </a:solidFill>
                <a:latin typeface="Calibri" pitchFamily="34" charset="0"/>
              </a:rPr>
              <a:t>GLOBAL CALL FOR INNOVATIONS</a:t>
            </a:r>
            <a:endParaRPr lang="en-US" sz="2800" b="1" dirty="0">
              <a:solidFill>
                <a:srgbClr val="418FDE"/>
              </a:solidFill>
              <a:latin typeface="Calibri" pitchFamily="34" charset="0"/>
            </a:endParaRPr>
          </a:p>
        </p:txBody>
      </p:sp>
      <p:pic>
        <p:nvPicPr>
          <p:cNvPr id="5" name="Picture 4"/>
          <p:cNvPicPr>
            <a:picLocks noChangeAspect="1"/>
          </p:cNvPicPr>
          <p:nvPr/>
        </p:nvPicPr>
        <p:blipFill>
          <a:blip r:embed="rId2"/>
          <a:stretch>
            <a:fillRect/>
          </a:stretch>
        </p:blipFill>
        <p:spPr>
          <a:xfrm>
            <a:off x="1113609" y="4552755"/>
            <a:ext cx="6324600" cy="990600"/>
          </a:xfrm>
          <a:prstGeom prst="rect">
            <a:avLst/>
          </a:prstGeom>
        </p:spPr>
      </p:pic>
      <p:sp>
        <p:nvSpPr>
          <p:cNvPr id="6" name="Rectangle 5"/>
          <p:cNvSpPr/>
          <p:nvPr/>
        </p:nvSpPr>
        <p:spPr>
          <a:xfrm>
            <a:off x="311020" y="5542772"/>
            <a:ext cx="8242663" cy="1077218"/>
          </a:xfrm>
          <a:prstGeom prst="rect">
            <a:avLst/>
          </a:prstGeom>
        </p:spPr>
        <p:txBody>
          <a:bodyPr wrap="square">
            <a:spAutoFit/>
          </a:bodyPr>
          <a:lstStyle/>
          <a:p>
            <a:r>
              <a:rPr lang="en-US" sz="1600"/>
              <a:t>The response to the Call for Innovations 2017 was outstanding, in terms of number and quality of innovations, from many different regions. Over 130 applications were reviewed by the members of the review committee, and narrowed to 12 selected innovations. Many of the innovations showed exceptional promise as solutions for the featured SDGs. </a:t>
            </a:r>
          </a:p>
        </p:txBody>
      </p:sp>
    </p:spTree>
    <p:extLst>
      <p:ext uri="{BB962C8B-B14F-4D97-AF65-F5344CB8AC3E}">
        <p14:creationId xmlns:p14="http://schemas.microsoft.com/office/powerpoint/2010/main" val="252532444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type="subTitle" idx="4294967295"/>
          </p:nvPr>
        </p:nvSpPr>
        <p:spPr>
          <a:xfrm>
            <a:off x="793619" y="1502228"/>
            <a:ext cx="7781213" cy="4898571"/>
          </a:xfrm>
          <a:prstGeom prst="rect">
            <a:avLst/>
          </a:prstGeom>
        </p:spPr>
        <p:txBody>
          <a:bodyPr>
            <a:noAutofit/>
          </a:bodyPr>
          <a:lstStyle/>
          <a:p>
            <a:pPr>
              <a:spcBef>
                <a:spcPts val="0"/>
              </a:spcBef>
              <a:spcAft>
                <a:spcPts val="1800"/>
              </a:spcAft>
            </a:pPr>
            <a:r>
              <a:rPr lang="en-US" dirty="0">
                <a:latin typeface="Calibri" pitchFamily="34" charset="0"/>
                <a:cs typeface="Arial" panose="020B0604020202020204" pitchFamily="34" charset="0"/>
              </a:rPr>
              <a:t>IGF process</a:t>
            </a:r>
          </a:p>
          <a:p>
            <a:pPr>
              <a:spcBef>
                <a:spcPts val="0"/>
              </a:spcBef>
              <a:spcAft>
                <a:spcPts val="1800"/>
              </a:spcAft>
            </a:pPr>
            <a:r>
              <a:rPr lang="en-US" dirty="0">
                <a:latin typeface="Calibri" pitchFamily="34" charset="0"/>
                <a:cs typeface="Arial" panose="020B0604020202020204" pitchFamily="34" charset="0"/>
              </a:rPr>
              <a:t>NTTO process</a:t>
            </a:r>
          </a:p>
          <a:p>
            <a:pPr>
              <a:spcBef>
                <a:spcPts val="0"/>
              </a:spcBef>
              <a:spcAft>
                <a:spcPts val="1800"/>
              </a:spcAft>
            </a:pPr>
            <a:r>
              <a:rPr lang="en-US" dirty="0">
                <a:latin typeface="Calibri" pitchFamily="34" charset="0"/>
                <a:cs typeface="Arial" panose="020B0604020202020204" pitchFamily="34" charset="0"/>
              </a:rPr>
              <a:t>Digital Arabic Content</a:t>
            </a:r>
          </a:p>
          <a:p>
            <a:pPr>
              <a:spcBef>
                <a:spcPts val="0"/>
              </a:spcBef>
              <a:spcAft>
                <a:spcPts val="1800"/>
              </a:spcAft>
            </a:pPr>
            <a:r>
              <a:rPr lang="en-US" dirty="0">
                <a:latin typeface="Calibri" pitchFamily="34" charset="0"/>
                <a:cs typeface="Arial" panose="020B0604020202020204" pitchFamily="34" charset="0"/>
              </a:rPr>
              <a:t>Cyber legislations</a:t>
            </a:r>
          </a:p>
          <a:p>
            <a:pPr>
              <a:spcBef>
                <a:spcPts val="0"/>
              </a:spcBef>
              <a:spcAft>
                <a:spcPts val="1800"/>
              </a:spcAft>
            </a:pPr>
            <a:r>
              <a:rPr lang="en-US" dirty="0">
                <a:latin typeface="Calibri" pitchFamily="34" charset="0"/>
                <a:cs typeface="Arial" panose="020B0604020202020204" pitchFamily="34" charset="0"/>
              </a:rPr>
              <a:t>E. Government Council</a:t>
            </a:r>
          </a:p>
          <a:p>
            <a:pPr>
              <a:spcBef>
                <a:spcPts val="0"/>
              </a:spcBef>
              <a:spcAft>
                <a:spcPts val="1800"/>
              </a:spcAft>
            </a:pPr>
            <a:r>
              <a:rPr lang="en-US" dirty="0">
                <a:latin typeface="Calibri" pitchFamily="34" charset="0"/>
                <a:cs typeface="Arial" panose="020B0604020202020204" pitchFamily="34" charset="0"/>
              </a:rPr>
              <a:t>GEMS</a:t>
            </a:r>
          </a:p>
          <a:p>
            <a:pPr>
              <a:spcBef>
                <a:spcPts val="0"/>
              </a:spcBef>
              <a:spcAft>
                <a:spcPts val="1800"/>
              </a:spcAft>
            </a:pPr>
            <a:r>
              <a:rPr lang="en-US" dirty="0">
                <a:latin typeface="Calibri" pitchFamily="34" charset="0"/>
                <a:cs typeface="Arial" panose="020B0604020202020204" pitchFamily="34" charset="0"/>
              </a:rPr>
              <a:t>others</a:t>
            </a:r>
          </a:p>
        </p:txBody>
      </p:sp>
      <p:sp>
        <p:nvSpPr>
          <p:cNvPr id="4" name="Title 1"/>
          <p:cNvSpPr txBox="1">
            <a:spLocks/>
          </p:cNvSpPr>
          <p:nvPr/>
        </p:nvSpPr>
        <p:spPr>
          <a:xfrm>
            <a:off x="423081" y="297823"/>
            <a:ext cx="8151752" cy="419100"/>
          </a:xfrm>
          <a:prstGeom prst="rect">
            <a:avLst/>
          </a:prstGeom>
        </p:spPr>
        <p:txBody>
          <a:bodyPr>
            <a:noAutofit/>
          </a:bodyPr>
          <a:lstStyle/>
          <a:p>
            <a:pPr marL="2347913" lvl="0" indent="-2347913"/>
            <a:r>
              <a:rPr lang="en-US" sz="3200" b="1" dirty="0">
                <a:solidFill>
                  <a:srgbClr val="00B0F0"/>
                </a:solidFill>
                <a:latin typeface="Calibri" pitchFamily="34" charset="0"/>
              </a:rPr>
              <a:t>TDD regional public goods</a:t>
            </a:r>
          </a:p>
        </p:txBody>
      </p:sp>
    </p:spTree>
    <p:extLst>
      <p:ext uri="{BB962C8B-B14F-4D97-AF65-F5344CB8AC3E}">
        <p14:creationId xmlns:p14="http://schemas.microsoft.com/office/powerpoint/2010/main" val="40376312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2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20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20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20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1"/>
          <p:cNvSpPr txBox="1">
            <a:spLocks noGrp="1"/>
          </p:cNvSpPr>
          <p:nvPr>
            <p:ph type="body" sz="quarter" idx="10"/>
          </p:nvPr>
        </p:nvSpPr>
        <p:spPr>
          <a:xfrm>
            <a:off x="7019925" y="1190625"/>
            <a:ext cx="1104900" cy="742949"/>
          </a:xfrm>
        </p:spPr>
        <p:txBody>
          <a:bodyPr wrap="square" numCol="1" anchorCtr="0" compatLnSpc="1">
            <a:prstTxWarp prst="textNoShape">
              <a:avLst/>
            </a:prstTxWarp>
          </a:bodyPr>
          <a:lstStyle/>
          <a:p>
            <a:pPr eaLnBrk="0" hangingPunct="0">
              <a:spcBef>
                <a:spcPct val="0"/>
              </a:spcBef>
            </a:pPr>
            <a:r>
              <a:rPr lang="en-US" sz="4400" cap="none" dirty="0" err="1">
                <a:latin typeface="Arial" charset="0"/>
                <a:ea typeface="Arial" charset="0"/>
                <a:cs typeface="Arial" charset="0"/>
              </a:rPr>
              <a:t>شكراً</a:t>
            </a:r>
            <a:endParaRPr lang="en-US" sz="4400" cap="none" dirty="0">
              <a:latin typeface="Arial" charset="0"/>
              <a:ea typeface="Arial" charset="0"/>
              <a:cs typeface="Arial" charset="0"/>
            </a:endParaRPr>
          </a:p>
        </p:txBody>
      </p:sp>
      <p:sp>
        <p:nvSpPr>
          <p:cNvPr id="4" name="Text Placeholder 4">
            <a:extLst>
              <a:ext uri="{FF2B5EF4-FFF2-40B4-BE49-F238E27FC236}">
                <a16:creationId xmlns:a16="http://schemas.microsoft.com/office/drawing/2014/main" id="{A162C027-D28A-45A7-AA74-93F94358A2E7}"/>
              </a:ext>
            </a:extLst>
          </p:cNvPr>
          <p:cNvSpPr txBox="1">
            <a:spLocks/>
          </p:cNvSpPr>
          <p:nvPr/>
        </p:nvSpPr>
        <p:spPr bwMode="auto">
          <a:xfrm>
            <a:off x="1437136" y="3786282"/>
            <a:ext cx="4019843" cy="1476911"/>
          </a:xfrm>
          <a:prstGeom prst="rect">
            <a:avLst/>
          </a:prstGeom>
          <a:noFill/>
          <a:ln>
            <a:miter lim="800000"/>
            <a:headEnd/>
            <a:tailEnd/>
          </a:ln>
        </p:spPr>
        <p:txBody>
          <a:bodyPr vert="horz" wrap="square" lIns="0" tIns="0" rIns="0" bIns="0" numCol="1" anchor="t" anchorCtr="0" compatLnSpc="1">
            <a:prstTxWarp prst="textNoShape">
              <a:avLst/>
            </a:prstTxWarp>
          </a:bodyPr>
          <a:lstStyle/>
          <a:p>
            <a:pPr marL="342900" indent="-342900" algn="r" rtl="1" eaLnBrk="0" hangingPunct="0"/>
            <a:r>
              <a:rPr kumimoji="0" lang="ar-JO" b="1" i="0" u="none" strike="noStrike" kern="1200" cap="none" spc="0" normalizeH="0" baseline="0" noProof="0" dirty="0">
                <a:ln>
                  <a:noFill/>
                </a:ln>
                <a:solidFill>
                  <a:schemeClr val="bg1"/>
                </a:solidFill>
                <a:uLnTx/>
                <a:uFillTx/>
                <a:latin typeface="Adobe Arabic" panose="02040503050201020203" pitchFamily="18" charset="-78"/>
                <a:ea typeface="ＭＳ Ｐゴシック" pitchFamily="34" charset="-128"/>
                <a:cs typeface="+mn-cs"/>
              </a:rPr>
              <a:t>د. حيدر فريحات</a:t>
            </a:r>
            <a:endParaRPr lang="en-US" b="1" dirty="0">
              <a:solidFill>
                <a:schemeClr val="bg1"/>
              </a:solidFill>
              <a:effectLst>
                <a:outerShdw blurRad="38100" dist="38100" dir="2700000" algn="tl">
                  <a:srgbClr val="000000">
                    <a:alpha val="43137"/>
                  </a:srgbClr>
                </a:outerShdw>
              </a:effectLst>
              <a:latin typeface="Adobe Arabic" panose="02040503050201020203" pitchFamily="18" charset="-78"/>
              <a:ea typeface="ＭＳ Ｐゴシック" pitchFamily="34" charset="-128"/>
              <a:cs typeface="+mn-cs"/>
            </a:endParaRPr>
          </a:p>
          <a:p>
            <a:pPr marL="342900" indent="-342900" algn="r" rtl="1" eaLnBrk="0" hangingPunct="0"/>
            <a:r>
              <a:rPr lang="ar-JO" sz="2300" dirty="0">
                <a:solidFill>
                  <a:schemeClr val="bg1">
                    <a:lumMod val="95000"/>
                  </a:schemeClr>
                </a:solidFill>
                <a:latin typeface="Adobe Arabic" panose="02040503050201020203" pitchFamily="18" charset="-78"/>
                <a:cs typeface="+mn-cs"/>
              </a:rPr>
              <a:t>مدير </a:t>
            </a:r>
            <a:endParaRPr lang="ar-SY" sz="2300" dirty="0">
              <a:solidFill>
                <a:schemeClr val="bg1">
                  <a:lumMod val="95000"/>
                </a:schemeClr>
              </a:solidFill>
              <a:latin typeface="Adobe Arabic" panose="02040503050201020203" pitchFamily="18" charset="-78"/>
              <a:cs typeface="+mn-cs"/>
            </a:endParaRPr>
          </a:p>
          <a:p>
            <a:pPr marL="342900" indent="-342900" algn="r" rtl="1" eaLnBrk="0" hangingPunct="0"/>
            <a:r>
              <a:rPr lang="ar-SY" sz="2300" dirty="0">
                <a:solidFill>
                  <a:schemeClr val="bg1">
                    <a:lumMod val="95000"/>
                  </a:schemeClr>
                </a:solidFill>
                <a:latin typeface="Adobe Arabic" panose="02040503050201020203" pitchFamily="18" charset="-78"/>
                <a:cs typeface="+mn-cs"/>
              </a:rPr>
              <a:t>إدارة التكنولوجيا من أجل التنمية </a:t>
            </a:r>
            <a:endParaRPr kumimoji="0" lang="en-US" sz="2300" b="0" i="0" u="none" strike="noStrike" kern="1200" cap="none" spc="0" normalizeH="0" baseline="0" noProof="0" dirty="0">
              <a:ln>
                <a:noFill/>
              </a:ln>
              <a:solidFill>
                <a:schemeClr val="bg1">
                  <a:lumMod val="95000"/>
                </a:schemeClr>
              </a:solidFill>
              <a:effectLst/>
              <a:uLnTx/>
              <a:uFillTx/>
              <a:latin typeface="Adobe Arabic" panose="02040503050201020203" pitchFamily="18" charset="-78"/>
              <a:ea typeface="ＭＳ Ｐゴシック" pitchFamily="34" charset="-128"/>
              <a:cs typeface="+mn-cs"/>
            </a:endParaRPr>
          </a:p>
          <a:p>
            <a:pPr marL="342900" indent="-342900" algn="r" rtl="1" eaLnBrk="0" hangingPunct="0"/>
            <a:endParaRPr kumimoji="0" lang="ar-LB" sz="400" b="0" i="0" u="none" strike="noStrike" kern="1200" cap="none" spc="0" normalizeH="0" baseline="0" noProof="0" dirty="0">
              <a:ln>
                <a:noFill/>
              </a:ln>
              <a:solidFill>
                <a:schemeClr val="bg1">
                  <a:lumMod val="95000"/>
                </a:schemeClr>
              </a:solidFill>
              <a:effectLst/>
              <a:uLnTx/>
              <a:uFillTx/>
              <a:latin typeface="Adobe Arabic" panose="02040503050201020203" pitchFamily="18" charset="-78"/>
              <a:ea typeface="ＭＳ Ｐゴシック" pitchFamily="34" charset="-128"/>
              <a:cs typeface="+mn-cs"/>
            </a:endParaRPr>
          </a:p>
          <a:p>
            <a:pPr marL="342900" indent="-342900" algn="r" rtl="1" eaLnBrk="0" hangingPunct="0"/>
            <a:r>
              <a:rPr lang="en-US" sz="2000" dirty="0">
                <a:solidFill>
                  <a:schemeClr val="bg1">
                    <a:lumMod val="95000"/>
                  </a:schemeClr>
                </a:solidFill>
                <a:latin typeface="+mj-lt"/>
                <a:ea typeface="ＭＳ Ｐゴシック" pitchFamily="34" charset="-128"/>
                <a:cs typeface="+mn-cs"/>
              </a:rPr>
              <a:t>fraihat@un.org</a:t>
            </a:r>
            <a:endParaRPr lang="ar-LB" sz="2000" dirty="0">
              <a:solidFill>
                <a:schemeClr val="bg1">
                  <a:lumMod val="95000"/>
                </a:schemeClr>
              </a:solidFill>
              <a:latin typeface="+mj-lt"/>
              <a:cs typeface="+mn-cs"/>
            </a:endParaRPr>
          </a:p>
        </p:txBody>
      </p:sp>
      <p:cxnSp>
        <p:nvCxnSpPr>
          <p:cNvPr id="5" name="Straight Connector 4">
            <a:extLst>
              <a:ext uri="{FF2B5EF4-FFF2-40B4-BE49-F238E27FC236}">
                <a16:creationId xmlns:a16="http://schemas.microsoft.com/office/drawing/2014/main" id="{E5619BE9-CB3F-48F2-B3FC-ADB71A5D2FA4}"/>
              </a:ext>
            </a:extLst>
          </p:cNvPr>
          <p:cNvCxnSpPr/>
          <p:nvPr/>
        </p:nvCxnSpPr>
        <p:spPr>
          <a:xfrm>
            <a:off x="6183081" y="5057507"/>
            <a:ext cx="0" cy="1800493"/>
          </a:xfrm>
          <a:prstGeom prst="line">
            <a:avLst/>
          </a:prstGeom>
          <a:ln>
            <a:solidFill>
              <a:schemeClr val="tx2">
                <a:lumMod val="20000"/>
                <a:lumOff val="80000"/>
              </a:schemeClr>
            </a:solidFill>
          </a:ln>
        </p:spPr>
        <p:style>
          <a:lnRef idx="1">
            <a:schemeClr val="dk1"/>
          </a:lnRef>
          <a:fillRef idx="0">
            <a:schemeClr val="dk1"/>
          </a:fillRef>
          <a:effectRef idx="0">
            <a:schemeClr val="dk1"/>
          </a:effectRef>
          <a:fontRef idx="minor">
            <a:schemeClr val="tx1"/>
          </a:fontRef>
        </p:style>
      </p:cxn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311020" y="316521"/>
            <a:ext cx="8153400" cy="954107"/>
          </a:xfrm>
          <a:prstGeom prst="rect">
            <a:avLst/>
          </a:prstGeom>
          <a:noFill/>
        </p:spPr>
        <p:txBody>
          <a:bodyPr wrap="square" rtlCol="0">
            <a:spAutoFit/>
          </a:bodyPr>
          <a:lstStyle/>
          <a:p>
            <a:r>
              <a:rPr lang="en-US" sz="2800" b="1">
                <a:solidFill>
                  <a:schemeClr val="accent1"/>
                </a:solidFill>
              </a:rPr>
              <a:t>The Way Forward</a:t>
            </a:r>
          </a:p>
          <a:p>
            <a:endParaRPr lang="en-US" sz="2800" b="1" dirty="0">
              <a:solidFill>
                <a:schemeClr val="accent1"/>
              </a:solidFill>
            </a:endParaRPr>
          </a:p>
        </p:txBody>
      </p:sp>
      <p:sp>
        <p:nvSpPr>
          <p:cNvPr id="6" name="Rounded Rectangle 5"/>
          <p:cNvSpPr/>
          <p:nvPr/>
        </p:nvSpPr>
        <p:spPr>
          <a:xfrm>
            <a:off x="311021" y="2436847"/>
            <a:ext cx="2527714" cy="721874"/>
          </a:xfrm>
          <a:prstGeom prst="roundRect">
            <a:avLst/>
          </a:prstGeom>
          <a:solidFill>
            <a:srgbClr val="33CC33"/>
          </a:solidFill>
        </p:spPr>
        <p:style>
          <a:lnRef idx="1">
            <a:schemeClr val="accent3"/>
          </a:lnRef>
          <a:fillRef idx="3">
            <a:schemeClr val="accent3"/>
          </a:fillRef>
          <a:effectRef idx="2">
            <a:schemeClr val="accent3"/>
          </a:effectRef>
          <a:fontRef idx="minor">
            <a:schemeClr val="lt1"/>
          </a:fontRef>
        </p:style>
        <p:txBody>
          <a:bodyPr rtlCol="0" anchor="ctr"/>
          <a:lstStyle/>
          <a:p>
            <a:pPr algn="ctr"/>
            <a:r>
              <a:rPr lang="en-US" sz="3200" b="1"/>
              <a:t>TDD</a:t>
            </a:r>
          </a:p>
        </p:txBody>
      </p:sp>
      <p:sp>
        <p:nvSpPr>
          <p:cNvPr id="7" name="Oval 6"/>
          <p:cNvSpPr/>
          <p:nvPr/>
        </p:nvSpPr>
        <p:spPr>
          <a:xfrm>
            <a:off x="3466527" y="1750317"/>
            <a:ext cx="2150648" cy="2094897"/>
          </a:xfrm>
          <a:prstGeom prst="ellipse">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n-US" sz="2400" b="1">
                <a:solidFill>
                  <a:schemeClr val="tx1"/>
                </a:solidFill>
              </a:rPr>
              <a:t>Arab Countries</a:t>
            </a:r>
          </a:p>
        </p:txBody>
      </p:sp>
      <p:sp>
        <p:nvSpPr>
          <p:cNvPr id="13" name="Oval 12"/>
          <p:cNvSpPr>
            <a:spLocks noChangeAspect="1"/>
          </p:cNvSpPr>
          <p:nvPr/>
        </p:nvSpPr>
        <p:spPr>
          <a:xfrm>
            <a:off x="6408746" y="1572893"/>
            <a:ext cx="2532786" cy="2429267"/>
          </a:xfrm>
          <a:prstGeom prst="ellipse">
            <a:avLst/>
          </a:prstGeom>
          <a:blipFill>
            <a:blip r:embed="rId2"/>
            <a:stretch>
              <a:fillRect/>
            </a:stretch>
          </a:blip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14" name="Group 13"/>
          <p:cNvGrpSpPr/>
          <p:nvPr/>
        </p:nvGrpSpPr>
        <p:grpSpPr>
          <a:xfrm>
            <a:off x="40944" y="4217166"/>
            <a:ext cx="7124129" cy="1726418"/>
            <a:chOff x="13648" y="5008750"/>
            <a:chExt cx="7124129" cy="1726418"/>
          </a:xfrm>
        </p:grpSpPr>
        <p:sp>
          <p:nvSpPr>
            <p:cNvPr id="8" name="Oval 7"/>
            <p:cNvSpPr/>
            <p:nvPr/>
          </p:nvSpPr>
          <p:spPr>
            <a:xfrm>
              <a:off x="150128" y="5131582"/>
              <a:ext cx="1662182" cy="1501232"/>
            </a:xfrm>
            <a:prstGeom prst="ellipse">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sz="1400">
                  <a:solidFill>
                    <a:schemeClr val="tx1"/>
                  </a:solidFill>
                </a:rPr>
                <a:t>UN Secretariat</a:t>
              </a:r>
            </a:p>
            <a:p>
              <a:pPr algn="ctr"/>
              <a:r>
                <a:rPr lang="en-US" sz="1400">
                  <a:solidFill>
                    <a:schemeClr val="tx1"/>
                  </a:solidFill>
                </a:rPr>
                <a:t>Regional Commissions</a:t>
              </a:r>
            </a:p>
            <a:p>
              <a:pPr algn="ctr"/>
              <a:r>
                <a:rPr lang="en-US" sz="1400">
                  <a:solidFill>
                    <a:schemeClr val="tx1"/>
                  </a:solidFill>
                </a:rPr>
                <a:t>Specialized Agencies</a:t>
              </a:r>
            </a:p>
          </p:txBody>
        </p:sp>
        <p:sp>
          <p:nvSpPr>
            <p:cNvPr id="9" name="Oval 8"/>
            <p:cNvSpPr/>
            <p:nvPr/>
          </p:nvSpPr>
          <p:spPr>
            <a:xfrm>
              <a:off x="1860052" y="5131582"/>
              <a:ext cx="1662182" cy="1501232"/>
            </a:xfrm>
            <a:prstGeom prst="ellipse">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sz="1400">
                  <a:solidFill>
                    <a:schemeClr val="tx1"/>
                  </a:solidFill>
                </a:rPr>
                <a:t>Int’l Organizations</a:t>
              </a:r>
            </a:p>
          </p:txBody>
        </p:sp>
        <p:sp>
          <p:nvSpPr>
            <p:cNvPr id="10" name="Oval 9"/>
            <p:cNvSpPr/>
            <p:nvPr/>
          </p:nvSpPr>
          <p:spPr>
            <a:xfrm>
              <a:off x="3551299" y="5131582"/>
              <a:ext cx="1662182" cy="1501232"/>
            </a:xfrm>
            <a:prstGeom prst="ellipse">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sz="1400">
                  <a:solidFill>
                    <a:schemeClr val="tx1"/>
                  </a:solidFill>
                </a:rPr>
                <a:t>LAS and its specialized Organizations</a:t>
              </a:r>
            </a:p>
          </p:txBody>
        </p:sp>
        <p:sp>
          <p:nvSpPr>
            <p:cNvPr id="11" name="Oval 10"/>
            <p:cNvSpPr/>
            <p:nvPr/>
          </p:nvSpPr>
          <p:spPr>
            <a:xfrm>
              <a:off x="5262123" y="5145230"/>
              <a:ext cx="1662182" cy="1501232"/>
            </a:xfrm>
            <a:prstGeom prst="ellipse">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sz="1400">
                  <a:solidFill>
                    <a:schemeClr val="tx1"/>
                  </a:solidFill>
                </a:rPr>
                <a:t>ESCWA </a:t>
              </a:r>
            </a:p>
          </p:txBody>
        </p:sp>
        <p:sp>
          <p:nvSpPr>
            <p:cNvPr id="12" name="Rounded Rectangle 11"/>
            <p:cNvSpPr/>
            <p:nvPr/>
          </p:nvSpPr>
          <p:spPr>
            <a:xfrm>
              <a:off x="13648" y="5008750"/>
              <a:ext cx="7124129" cy="1726418"/>
            </a:xfrm>
            <a:prstGeom prst="roundRect">
              <a:avLst/>
            </a:prstGeom>
            <a:noFill/>
            <a:ln w="381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cxnSp>
        <p:nvCxnSpPr>
          <p:cNvPr id="16" name="Straight Arrow Connector 15"/>
          <p:cNvCxnSpPr>
            <a:stCxn id="6" idx="2"/>
            <a:endCxn id="12" idx="0"/>
          </p:cNvCxnSpPr>
          <p:nvPr/>
        </p:nvCxnSpPr>
        <p:spPr>
          <a:xfrm>
            <a:off x="1574878" y="3158721"/>
            <a:ext cx="2028131" cy="1058445"/>
          </a:xfrm>
          <a:prstGeom prst="straightConnector1">
            <a:avLst/>
          </a:prstGeom>
          <a:ln>
            <a:prstDash val="dashDot"/>
            <a:headEnd type="triangle"/>
            <a:tailEnd type="triangle"/>
          </a:ln>
        </p:spPr>
        <p:style>
          <a:lnRef idx="2">
            <a:schemeClr val="accent1"/>
          </a:lnRef>
          <a:fillRef idx="0">
            <a:schemeClr val="accent1"/>
          </a:fillRef>
          <a:effectRef idx="1">
            <a:schemeClr val="accent1"/>
          </a:effectRef>
          <a:fontRef idx="minor">
            <a:schemeClr val="tx1"/>
          </a:fontRef>
        </p:style>
      </p:cxnSp>
      <p:cxnSp>
        <p:nvCxnSpPr>
          <p:cNvPr id="18" name="Straight Arrow Connector 17"/>
          <p:cNvCxnSpPr>
            <a:stCxn id="6" idx="3"/>
            <a:endCxn id="7" idx="2"/>
          </p:cNvCxnSpPr>
          <p:nvPr/>
        </p:nvCxnSpPr>
        <p:spPr>
          <a:xfrm flipV="1">
            <a:off x="2838735" y="2797766"/>
            <a:ext cx="627792" cy="18"/>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19" name="Straight Arrow Connector 18"/>
          <p:cNvCxnSpPr>
            <a:stCxn id="7" idx="6"/>
            <a:endCxn id="13" idx="2"/>
          </p:cNvCxnSpPr>
          <p:nvPr/>
        </p:nvCxnSpPr>
        <p:spPr>
          <a:xfrm flipV="1">
            <a:off x="5617175" y="2787527"/>
            <a:ext cx="791571" cy="10239"/>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9813511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fade">
                                      <p:cBhvr>
                                        <p:cTn id="7" dur="2000"/>
                                        <p:tgtEl>
                                          <p:spTgt spid="14"/>
                                        </p:tgtEl>
                                      </p:cBhvr>
                                    </p:animEffect>
                                  </p:childTnLst>
                                </p:cTn>
                              </p:par>
                              <p:par>
                                <p:cTn id="8" presetID="55" presetClass="entr" presetSubtype="0" fill="hold" nodeType="withEffect">
                                  <p:stCondLst>
                                    <p:cond delay="0"/>
                                  </p:stCondLst>
                                  <p:childTnLst>
                                    <p:set>
                                      <p:cBhvr>
                                        <p:cTn id="9" dur="1" fill="hold">
                                          <p:stCondLst>
                                            <p:cond delay="0"/>
                                          </p:stCondLst>
                                        </p:cTn>
                                        <p:tgtEl>
                                          <p:spTgt spid="16"/>
                                        </p:tgtEl>
                                        <p:attrNameLst>
                                          <p:attrName>style.visibility</p:attrName>
                                        </p:attrNameLst>
                                      </p:cBhvr>
                                      <p:to>
                                        <p:strVal val="visible"/>
                                      </p:to>
                                    </p:set>
                                    <p:anim calcmode="lin" valueType="num">
                                      <p:cBhvr>
                                        <p:cTn id="10" dur="1000" fill="hold"/>
                                        <p:tgtEl>
                                          <p:spTgt spid="16"/>
                                        </p:tgtEl>
                                        <p:attrNameLst>
                                          <p:attrName>ppt_w</p:attrName>
                                        </p:attrNameLst>
                                      </p:cBhvr>
                                      <p:tavLst>
                                        <p:tav tm="0">
                                          <p:val>
                                            <p:strVal val="#ppt_w*0.70"/>
                                          </p:val>
                                        </p:tav>
                                        <p:tav tm="100000">
                                          <p:val>
                                            <p:strVal val="#ppt_w"/>
                                          </p:val>
                                        </p:tav>
                                      </p:tavLst>
                                    </p:anim>
                                    <p:anim calcmode="lin" valueType="num">
                                      <p:cBhvr>
                                        <p:cTn id="11" dur="1000" fill="hold"/>
                                        <p:tgtEl>
                                          <p:spTgt spid="16"/>
                                        </p:tgtEl>
                                        <p:attrNameLst>
                                          <p:attrName>ppt_h</p:attrName>
                                        </p:attrNameLst>
                                      </p:cBhvr>
                                      <p:tavLst>
                                        <p:tav tm="0">
                                          <p:val>
                                            <p:strVal val="#ppt_h"/>
                                          </p:val>
                                        </p:tav>
                                        <p:tav tm="100000">
                                          <p:val>
                                            <p:strVal val="#ppt_h"/>
                                          </p:val>
                                        </p:tav>
                                      </p:tavLst>
                                    </p:anim>
                                    <p:animEffect transition="in" filter="fade">
                                      <p:cBhvr>
                                        <p:cTn id="12" dur="1000"/>
                                        <p:tgtEl>
                                          <p:spTgt spid="16"/>
                                        </p:tgtEl>
                                      </p:cBhvr>
                                    </p:animEffect>
                                  </p:childTnLst>
                                </p:cTn>
                              </p:par>
                            </p:childTnLst>
                          </p:cTn>
                        </p:par>
                      </p:childTnLst>
                    </p:cTn>
                  </p:par>
                  <p:par>
                    <p:cTn id="13" fill="hold">
                      <p:stCondLst>
                        <p:cond delay="indefinite"/>
                      </p:stCondLst>
                      <p:childTnLst>
                        <p:par>
                          <p:cTn id="14" fill="hold">
                            <p:stCondLst>
                              <p:cond delay="0"/>
                            </p:stCondLst>
                            <p:childTnLst>
                              <p:par>
                                <p:cTn id="15" presetID="29" presetClass="entr" presetSubtype="0"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 calcmode="lin" valueType="num">
                                      <p:cBhvr>
                                        <p:cTn id="17" dur="1000" fill="hold"/>
                                        <p:tgtEl>
                                          <p:spTgt spid="7"/>
                                        </p:tgtEl>
                                        <p:attrNameLst>
                                          <p:attrName>ppt_x</p:attrName>
                                        </p:attrNameLst>
                                      </p:cBhvr>
                                      <p:tavLst>
                                        <p:tav tm="0">
                                          <p:val>
                                            <p:strVal val="#ppt_x-.2"/>
                                          </p:val>
                                        </p:tav>
                                        <p:tav tm="100000">
                                          <p:val>
                                            <p:strVal val="#ppt_x"/>
                                          </p:val>
                                        </p:tav>
                                      </p:tavLst>
                                    </p:anim>
                                    <p:anim calcmode="lin" valueType="num">
                                      <p:cBhvr>
                                        <p:cTn id="18" dur="1000" fill="hold"/>
                                        <p:tgtEl>
                                          <p:spTgt spid="7"/>
                                        </p:tgtEl>
                                        <p:attrNameLst>
                                          <p:attrName>ppt_y</p:attrName>
                                        </p:attrNameLst>
                                      </p:cBhvr>
                                      <p:tavLst>
                                        <p:tav tm="0">
                                          <p:val>
                                            <p:strVal val="#ppt_y"/>
                                          </p:val>
                                        </p:tav>
                                        <p:tav tm="100000">
                                          <p:val>
                                            <p:strVal val="#ppt_y"/>
                                          </p:val>
                                        </p:tav>
                                      </p:tavLst>
                                    </p:anim>
                                    <p:animEffect transition="in" filter="wipe(right)" prLst="gradientSize: 0.1">
                                      <p:cBhvr>
                                        <p:cTn id="19" dur="1000"/>
                                        <p:tgtEl>
                                          <p:spTgt spid="7"/>
                                        </p:tgtEl>
                                      </p:cBhvr>
                                    </p:animEffect>
                                  </p:childTnLst>
                                </p:cTn>
                              </p:par>
                              <p:par>
                                <p:cTn id="20" presetID="55" presetClass="entr" presetSubtype="0" fill="hold" nodeType="withEffect">
                                  <p:stCondLst>
                                    <p:cond delay="0"/>
                                  </p:stCondLst>
                                  <p:childTnLst>
                                    <p:set>
                                      <p:cBhvr>
                                        <p:cTn id="21" dur="1" fill="hold">
                                          <p:stCondLst>
                                            <p:cond delay="0"/>
                                          </p:stCondLst>
                                        </p:cTn>
                                        <p:tgtEl>
                                          <p:spTgt spid="18"/>
                                        </p:tgtEl>
                                        <p:attrNameLst>
                                          <p:attrName>style.visibility</p:attrName>
                                        </p:attrNameLst>
                                      </p:cBhvr>
                                      <p:to>
                                        <p:strVal val="visible"/>
                                      </p:to>
                                    </p:set>
                                    <p:anim calcmode="lin" valueType="num">
                                      <p:cBhvr>
                                        <p:cTn id="22" dur="1000" fill="hold"/>
                                        <p:tgtEl>
                                          <p:spTgt spid="18"/>
                                        </p:tgtEl>
                                        <p:attrNameLst>
                                          <p:attrName>ppt_w</p:attrName>
                                        </p:attrNameLst>
                                      </p:cBhvr>
                                      <p:tavLst>
                                        <p:tav tm="0">
                                          <p:val>
                                            <p:strVal val="#ppt_w*0.70"/>
                                          </p:val>
                                        </p:tav>
                                        <p:tav tm="100000">
                                          <p:val>
                                            <p:strVal val="#ppt_w"/>
                                          </p:val>
                                        </p:tav>
                                      </p:tavLst>
                                    </p:anim>
                                    <p:anim calcmode="lin" valueType="num">
                                      <p:cBhvr>
                                        <p:cTn id="23" dur="1000" fill="hold"/>
                                        <p:tgtEl>
                                          <p:spTgt spid="18"/>
                                        </p:tgtEl>
                                        <p:attrNameLst>
                                          <p:attrName>ppt_h</p:attrName>
                                        </p:attrNameLst>
                                      </p:cBhvr>
                                      <p:tavLst>
                                        <p:tav tm="0">
                                          <p:val>
                                            <p:strVal val="#ppt_h"/>
                                          </p:val>
                                        </p:tav>
                                        <p:tav tm="100000">
                                          <p:val>
                                            <p:strVal val="#ppt_h"/>
                                          </p:val>
                                        </p:tav>
                                      </p:tavLst>
                                    </p:anim>
                                    <p:animEffect transition="in" filter="fade">
                                      <p:cBhvr>
                                        <p:cTn id="24" dur="1000"/>
                                        <p:tgtEl>
                                          <p:spTgt spid="18"/>
                                        </p:tgtEl>
                                      </p:cBhvr>
                                    </p:animEffect>
                                  </p:childTnLst>
                                </p:cTn>
                              </p:par>
                            </p:childTnLst>
                          </p:cTn>
                        </p:par>
                      </p:childTnLst>
                    </p:cTn>
                  </p:par>
                  <p:par>
                    <p:cTn id="25" fill="hold">
                      <p:stCondLst>
                        <p:cond delay="indefinite"/>
                      </p:stCondLst>
                      <p:childTnLst>
                        <p:par>
                          <p:cTn id="26" fill="hold">
                            <p:stCondLst>
                              <p:cond delay="0"/>
                            </p:stCondLst>
                            <p:childTnLst>
                              <p:par>
                                <p:cTn id="27" presetID="17" presetClass="entr" presetSubtype="10" fill="hold" grpId="0" nodeType="clickEffect">
                                  <p:stCondLst>
                                    <p:cond delay="0"/>
                                  </p:stCondLst>
                                  <p:childTnLst>
                                    <p:set>
                                      <p:cBhvr>
                                        <p:cTn id="28" dur="1" fill="hold">
                                          <p:stCondLst>
                                            <p:cond delay="0"/>
                                          </p:stCondLst>
                                        </p:cTn>
                                        <p:tgtEl>
                                          <p:spTgt spid="13"/>
                                        </p:tgtEl>
                                        <p:attrNameLst>
                                          <p:attrName>style.visibility</p:attrName>
                                        </p:attrNameLst>
                                      </p:cBhvr>
                                      <p:to>
                                        <p:strVal val="visible"/>
                                      </p:to>
                                    </p:set>
                                    <p:anim calcmode="lin" valueType="num">
                                      <p:cBhvr>
                                        <p:cTn id="29" dur="500" fill="hold"/>
                                        <p:tgtEl>
                                          <p:spTgt spid="13"/>
                                        </p:tgtEl>
                                        <p:attrNameLst>
                                          <p:attrName>ppt_w</p:attrName>
                                        </p:attrNameLst>
                                      </p:cBhvr>
                                      <p:tavLst>
                                        <p:tav tm="0">
                                          <p:val>
                                            <p:fltVal val="0"/>
                                          </p:val>
                                        </p:tav>
                                        <p:tav tm="100000">
                                          <p:val>
                                            <p:strVal val="#ppt_w"/>
                                          </p:val>
                                        </p:tav>
                                      </p:tavLst>
                                    </p:anim>
                                    <p:anim calcmode="lin" valueType="num">
                                      <p:cBhvr>
                                        <p:cTn id="30" dur="500" fill="hold"/>
                                        <p:tgtEl>
                                          <p:spTgt spid="13"/>
                                        </p:tgtEl>
                                        <p:attrNameLst>
                                          <p:attrName>ppt_h</p:attrName>
                                        </p:attrNameLst>
                                      </p:cBhvr>
                                      <p:tavLst>
                                        <p:tav tm="0">
                                          <p:val>
                                            <p:strVal val="#ppt_h"/>
                                          </p:val>
                                        </p:tav>
                                        <p:tav tm="100000">
                                          <p:val>
                                            <p:strVal val="#ppt_h"/>
                                          </p:val>
                                        </p:tav>
                                      </p:tavLst>
                                    </p:anim>
                                  </p:childTnLst>
                                </p:cTn>
                              </p:par>
                              <p:par>
                                <p:cTn id="31" presetID="29" presetClass="entr" presetSubtype="0" fill="hold" nodeType="withEffect">
                                  <p:stCondLst>
                                    <p:cond delay="0"/>
                                  </p:stCondLst>
                                  <p:childTnLst>
                                    <p:set>
                                      <p:cBhvr>
                                        <p:cTn id="32" dur="1" fill="hold">
                                          <p:stCondLst>
                                            <p:cond delay="0"/>
                                          </p:stCondLst>
                                        </p:cTn>
                                        <p:tgtEl>
                                          <p:spTgt spid="19"/>
                                        </p:tgtEl>
                                        <p:attrNameLst>
                                          <p:attrName>style.visibility</p:attrName>
                                        </p:attrNameLst>
                                      </p:cBhvr>
                                      <p:to>
                                        <p:strVal val="visible"/>
                                      </p:to>
                                    </p:set>
                                    <p:anim calcmode="lin" valueType="num">
                                      <p:cBhvr>
                                        <p:cTn id="33" dur="1000" fill="hold"/>
                                        <p:tgtEl>
                                          <p:spTgt spid="19"/>
                                        </p:tgtEl>
                                        <p:attrNameLst>
                                          <p:attrName>ppt_x</p:attrName>
                                        </p:attrNameLst>
                                      </p:cBhvr>
                                      <p:tavLst>
                                        <p:tav tm="0">
                                          <p:val>
                                            <p:strVal val="#ppt_x-.2"/>
                                          </p:val>
                                        </p:tav>
                                        <p:tav tm="100000">
                                          <p:val>
                                            <p:strVal val="#ppt_x"/>
                                          </p:val>
                                        </p:tav>
                                      </p:tavLst>
                                    </p:anim>
                                    <p:anim calcmode="lin" valueType="num">
                                      <p:cBhvr>
                                        <p:cTn id="34" dur="1000" fill="hold"/>
                                        <p:tgtEl>
                                          <p:spTgt spid="19"/>
                                        </p:tgtEl>
                                        <p:attrNameLst>
                                          <p:attrName>ppt_y</p:attrName>
                                        </p:attrNameLst>
                                      </p:cBhvr>
                                      <p:tavLst>
                                        <p:tav tm="0">
                                          <p:val>
                                            <p:strVal val="#ppt_y"/>
                                          </p:val>
                                        </p:tav>
                                        <p:tav tm="100000">
                                          <p:val>
                                            <p:strVal val="#ppt_y"/>
                                          </p:val>
                                        </p:tav>
                                      </p:tavLst>
                                    </p:anim>
                                    <p:animEffect transition="in" filter="wipe(right)" prLst="gradientSize: 0.1">
                                      <p:cBhvr>
                                        <p:cTn id="35" dur="10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13"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 1"/>
          <p:cNvGraphicFramePr/>
          <p:nvPr>
            <p:extLst/>
          </p:nvPr>
        </p:nvGraphicFramePr>
        <p:xfrm>
          <a:off x="107297" y="1390261"/>
          <a:ext cx="8915400" cy="4876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TextBox 2"/>
          <p:cNvSpPr txBox="1"/>
          <p:nvPr/>
        </p:nvSpPr>
        <p:spPr>
          <a:xfrm>
            <a:off x="401216" y="353858"/>
            <a:ext cx="7875624" cy="523220"/>
          </a:xfrm>
          <a:prstGeom prst="rect">
            <a:avLst/>
          </a:prstGeom>
          <a:noFill/>
        </p:spPr>
        <p:txBody>
          <a:bodyPr wrap="square" rtlCol="0">
            <a:spAutoFit/>
          </a:bodyPr>
          <a:lstStyle/>
          <a:p>
            <a:r>
              <a:rPr lang="en-US" sz="2800" b="1">
                <a:solidFill>
                  <a:schemeClr val="accent1"/>
                </a:solidFill>
                <a:latin typeface="Calibri" pitchFamily="34" charset="0"/>
                <a:cs typeface="Calibri" pitchFamily="34" charset="0"/>
              </a:rPr>
              <a:t>Thematic </a:t>
            </a:r>
            <a:r>
              <a:rPr lang="en-US" sz="2800" b="1" dirty="0">
                <a:solidFill>
                  <a:schemeClr val="accent1"/>
                </a:solidFill>
                <a:latin typeface="Calibri" pitchFamily="34" charset="0"/>
                <a:cs typeface="Calibri" pitchFamily="34" charset="0"/>
              </a:rPr>
              <a:t>Work Areas</a:t>
            </a:r>
          </a:p>
        </p:txBody>
      </p:sp>
    </p:spTree>
    <p:extLst>
      <p:ext uri="{BB962C8B-B14F-4D97-AF65-F5344CB8AC3E}">
        <p14:creationId xmlns:p14="http://schemas.microsoft.com/office/powerpoint/2010/main" val="22451463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 1"/>
          <p:cNvGraphicFramePr/>
          <p:nvPr>
            <p:extLst/>
          </p:nvPr>
        </p:nvGraphicFramePr>
        <p:xfrm>
          <a:off x="401216" y="1210614"/>
          <a:ext cx="8621481" cy="505644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TextBox 2"/>
          <p:cNvSpPr txBox="1"/>
          <p:nvPr/>
        </p:nvSpPr>
        <p:spPr>
          <a:xfrm>
            <a:off x="401216" y="353858"/>
            <a:ext cx="7875624" cy="523220"/>
          </a:xfrm>
          <a:prstGeom prst="rect">
            <a:avLst/>
          </a:prstGeom>
          <a:noFill/>
        </p:spPr>
        <p:txBody>
          <a:bodyPr wrap="square" rtlCol="0">
            <a:spAutoFit/>
          </a:bodyPr>
          <a:lstStyle/>
          <a:p>
            <a:r>
              <a:rPr lang="en-US" sz="2800" b="1">
                <a:solidFill>
                  <a:schemeClr val="accent1"/>
                </a:solidFill>
                <a:latin typeface="Calibri" pitchFamily="34" charset="0"/>
                <a:cs typeface="Calibri" pitchFamily="34" charset="0"/>
              </a:rPr>
              <a:t>Thematic </a:t>
            </a:r>
            <a:r>
              <a:rPr lang="en-US" sz="2800" b="1" dirty="0">
                <a:solidFill>
                  <a:schemeClr val="accent1"/>
                </a:solidFill>
                <a:latin typeface="Calibri" pitchFamily="34" charset="0"/>
                <a:cs typeface="Calibri" pitchFamily="34" charset="0"/>
              </a:rPr>
              <a:t>Work Areas</a:t>
            </a:r>
          </a:p>
        </p:txBody>
      </p:sp>
    </p:spTree>
    <p:extLst>
      <p:ext uri="{BB962C8B-B14F-4D97-AF65-F5344CB8AC3E}">
        <p14:creationId xmlns:p14="http://schemas.microsoft.com/office/powerpoint/2010/main" val="14143204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idx="4294967295"/>
          </p:nvPr>
        </p:nvSpPr>
        <p:spPr>
          <a:xfrm>
            <a:off x="597677" y="401994"/>
            <a:ext cx="6616474" cy="419100"/>
          </a:xfrm>
          <a:prstGeom prst="rect">
            <a:avLst/>
          </a:prstGeom>
        </p:spPr>
        <p:txBody>
          <a:bodyPr>
            <a:noAutofit/>
          </a:bodyPr>
          <a:lstStyle/>
          <a:p>
            <a:pPr algn="l"/>
            <a:r>
              <a:rPr lang="en-US" sz="3200" b="1" dirty="0">
                <a:solidFill>
                  <a:srgbClr val="418FDE"/>
                </a:solidFill>
              </a:rPr>
              <a:t>What 2020 plan will promise</a:t>
            </a:r>
          </a:p>
        </p:txBody>
      </p:sp>
      <p:sp>
        <p:nvSpPr>
          <p:cNvPr id="14" name="Content Placeholder 2"/>
          <p:cNvSpPr txBox="1">
            <a:spLocks/>
          </p:cNvSpPr>
          <p:nvPr/>
        </p:nvSpPr>
        <p:spPr>
          <a:xfrm>
            <a:off x="381000" y="1334072"/>
            <a:ext cx="8520404" cy="4735286"/>
          </a:xfrm>
          <a:prstGeom prst="rect">
            <a:avLst/>
          </a:prstGeom>
        </p:spPr>
        <p:txBody>
          <a:bodyPr>
            <a:normAutofit/>
          </a:bodyPr>
          <a:lstStyle/>
          <a:p>
            <a:r>
              <a:rPr lang="en-GB" dirty="0"/>
              <a:t>will provide technical advice to member States to stronger link and integrate socio-economic development challenges into their national digital strategies. </a:t>
            </a:r>
          </a:p>
          <a:p>
            <a:endParaRPr lang="en-GB" dirty="0"/>
          </a:p>
          <a:p>
            <a:r>
              <a:rPr lang="en-GB" dirty="0"/>
              <a:t>It will support Arab States with the assessment of their digital development and innovation landscape. </a:t>
            </a:r>
          </a:p>
          <a:p>
            <a:endParaRPr lang="en-GB" dirty="0"/>
          </a:p>
          <a:p>
            <a:r>
              <a:rPr lang="en-GB" dirty="0"/>
              <a:t>Will support Arab countries in devising their policies in frontier technologies . </a:t>
            </a:r>
          </a:p>
          <a:p>
            <a:endParaRPr lang="en-US" dirty="0"/>
          </a:p>
          <a:p>
            <a:pPr marR="0" lvl="0" algn="l" defTabSz="457200" rtl="0" eaLnBrk="1" fontAlgn="base" latinLnBrk="0" hangingPunct="1">
              <a:lnSpc>
                <a:spcPct val="100000"/>
              </a:lnSpc>
              <a:spcBef>
                <a:spcPct val="20000"/>
              </a:spcBef>
              <a:spcAft>
                <a:spcPct val="0"/>
              </a:spcAft>
              <a:buClrTx/>
              <a:buSzTx/>
              <a:tabLst/>
              <a:defRPr/>
            </a:pPr>
            <a:endParaRPr kumimoji="0" lang="en-US" sz="2800" b="1" i="0" u="none" strike="noStrike" kern="1200" cap="none" spc="0" normalizeH="0" baseline="0" noProof="0" dirty="0">
              <a:ln>
                <a:noFill/>
              </a:ln>
              <a:solidFill>
                <a:srgbClr val="002060"/>
              </a:solidFill>
              <a:effectLst/>
              <a:uLnTx/>
              <a:uFillTx/>
              <a:latin typeface="Calibri" pitchFamily="34" charset="0"/>
              <a:ea typeface="ＭＳ Ｐゴシック" charset="-128"/>
              <a:cs typeface="Calibri" pitchFamily="34" charset="0"/>
            </a:endParaRPr>
          </a:p>
        </p:txBody>
      </p:sp>
    </p:spTree>
    <p:extLst>
      <p:ext uri="{BB962C8B-B14F-4D97-AF65-F5344CB8AC3E}">
        <p14:creationId xmlns:p14="http://schemas.microsoft.com/office/powerpoint/2010/main" val="184003882"/>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Content Placeholder 2"/>
          <p:cNvSpPr txBox="1">
            <a:spLocks/>
          </p:cNvSpPr>
          <p:nvPr/>
        </p:nvSpPr>
        <p:spPr>
          <a:xfrm>
            <a:off x="381000" y="1334072"/>
            <a:ext cx="8520404" cy="4735286"/>
          </a:xfrm>
          <a:prstGeom prst="rect">
            <a:avLst/>
          </a:prstGeom>
        </p:spPr>
        <p:txBody>
          <a:bodyPr>
            <a:normAutofit/>
          </a:bodyPr>
          <a:lstStyle/>
          <a:p>
            <a:pPr marR="0" lvl="0" algn="l" defTabSz="457200" rtl="0" eaLnBrk="1" fontAlgn="base" latinLnBrk="0" hangingPunct="1">
              <a:lnSpc>
                <a:spcPct val="100000"/>
              </a:lnSpc>
              <a:spcBef>
                <a:spcPct val="20000"/>
              </a:spcBef>
              <a:spcAft>
                <a:spcPct val="0"/>
              </a:spcAft>
              <a:buClrTx/>
              <a:buSzTx/>
              <a:tabLst/>
              <a:defRPr/>
            </a:pPr>
            <a:endParaRPr kumimoji="0" lang="en-US" sz="2800" b="1" i="0" u="none" strike="noStrike" kern="1200" cap="none" spc="0" normalizeH="0" baseline="0" noProof="0" dirty="0">
              <a:ln>
                <a:noFill/>
              </a:ln>
              <a:solidFill>
                <a:srgbClr val="002060"/>
              </a:solidFill>
              <a:effectLst/>
              <a:uLnTx/>
              <a:uFillTx/>
              <a:latin typeface="Calibri" pitchFamily="34" charset="0"/>
              <a:ea typeface="ＭＳ Ｐゴシック" charset="-128"/>
              <a:cs typeface="Calibri" pitchFamily="34" charset="0"/>
            </a:endParaRPr>
          </a:p>
        </p:txBody>
      </p:sp>
      <p:sp>
        <p:nvSpPr>
          <p:cNvPr id="5" name="Rectangle 4">
            <a:extLst>
              <a:ext uri="{FF2B5EF4-FFF2-40B4-BE49-F238E27FC236}">
                <a16:creationId xmlns:a16="http://schemas.microsoft.com/office/drawing/2014/main" id="{4E66E714-D4C9-43FD-A86B-FF231B454019}"/>
              </a:ext>
            </a:extLst>
          </p:cNvPr>
          <p:cNvSpPr/>
          <p:nvPr/>
        </p:nvSpPr>
        <p:spPr>
          <a:xfrm>
            <a:off x="242596" y="1334073"/>
            <a:ext cx="8424886" cy="3416320"/>
          </a:xfrm>
          <a:prstGeom prst="rect">
            <a:avLst/>
          </a:prstGeom>
        </p:spPr>
        <p:txBody>
          <a:bodyPr wrap="square">
            <a:spAutoFit/>
          </a:bodyPr>
          <a:lstStyle/>
          <a:p>
            <a:r>
              <a:rPr lang="en-GB" dirty="0"/>
              <a:t>Based on the results of the national gaps assessment, the subprogramme will guide Arab countries in the preparation of dynamic national strategic plans for digital technologies to accelerate sustainable development. </a:t>
            </a:r>
            <a:endParaRPr lang="en-US" dirty="0"/>
          </a:p>
          <a:p>
            <a:endParaRPr lang="en-GB" dirty="0"/>
          </a:p>
          <a:p>
            <a:r>
              <a:rPr lang="en-GB" dirty="0"/>
              <a:t>The planned deliverables are expected to contribute to the result, which is the efficient and accelerated implementation of the SDGs through deploying national strategies of digital technologies linked to Agenda 2030 national goals</a:t>
            </a:r>
            <a:endParaRPr lang="en-US" dirty="0"/>
          </a:p>
        </p:txBody>
      </p:sp>
      <p:sp>
        <p:nvSpPr>
          <p:cNvPr id="7" name="Title 1">
            <a:extLst>
              <a:ext uri="{FF2B5EF4-FFF2-40B4-BE49-F238E27FC236}">
                <a16:creationId xmlns:a16="http://schemas.microsoft.com/office/drawing/2014/main" id="{73B88B28-8155-4D30-83A2-6BD162F48565}"/>
              </a:ext>
            </a:extLst>
          </p:cNvPr>
          <p:cNvSpPr txBox="1">
            <a:spLocks/>
          </p:cNvSpPr>
          <p:nvPr/>
        </p:nvSpPr>
        <p:spPr>
          <a:xfrm>
            <a:off x="597677" y="401994"/>
            <a:ext cx="6616474" cy="419100"/>
          </a:xfrm>
          <a:prstGeom prst="rect">
            <a:avLst/>
          </a:prstGeom>
        </p:spPr>
        <p:txBody>
          <a:bodyPr>
            <a:noAutofit/>
          </a:bodyPr>
          <a:lstStyle>
            <a:lvl1pPr algn="ctr" defTabSz="457200" rtl="0" eaLnBrk="1" fontAlgn="base" hangingPunct="1">
              <a:spcBef>
                <a:spcPct val="0"/>
              </a:spcBef>
              <a:spcAft>
                <a:spcPct val="0"/>
              </a:spcAft>
              <a:defRPr sz="4400" kern="1200">
                <a:solidFill>
                  <a:schemeClr val="tx1"/>
                </a:solidFill>
                <a:latin typeface="+mj-lt"/>
                <a:ea typeface="ＭＳ Ｐゴシック" charset="-128"/>
                <a:cs typeface="ＭＳ Ｐゴシック" charset="-128"/>
              </a:defRPr>
            </a:lvl1pPr>
            <a:lvl2pPr algn="ctr" defTabSz="457200" rtl="0" eaLnBrk="1" fontAlgn="base" hangingPunct="1">
              <a:spcBef>
                <a:spcPct val="0"/>
              </a:spcBef>
              <a:spcAft>
                <a:spcPct val="0"/>
              </a:spcAft>
              <a:defRPr sz="4400">
                <a:solidFill>
                  <a:schemeClr val="tx1"/>
                </a:solidFill>
                <a:latin typeface="Calibri" charset="0"/>
                <a:ea typeface="ＭＳ Ｐゴシック" charset="-128"/>
                <a:cs typeface="ＭＳ Ｐゴシック" charset="-128"/>
              </a:defRPr>
            </a:lvl2pPr>
            <a:lvl3pPr algn="ctr" defTabSz="457200" rtl="0" eaLnBrk="1" fontAlgn="base" hangingPunct="1">
              <a:spcBef>
                <a:spcPct val="0"/>
              </a:spcBef>
              <a:spcAft>
                <a:spcPct val="0"/>
              </a:spcAft>
              <a:defRPr sz="4400">
                <a:solidFill>
                  <a:schemeClr val="tx1"/>
                </a:solidFill>
                <a:latin typeface="Calibri" charset="0"/>
                <a:ea typeface="ＭＳ Ｐゴシック" charset="-128"/>
                <a:cs typeface="ＭＳ Ｐゴシック" charset="-128"/>
              </a:defRPr>
            </a:lvl3pPr>
            <a:lvl4pPr algn="ctr" defTabSz="457200" rtl="0" eaLnBrk="1" fontAlgn="base" hangingPunct="1">
              <a:spcBef>
                <a:spcPct val="0"/>
              </a:spcBef>
              <a:spcAft>
                <a:spcPct val="0"/>
              </a:spcAft>
              <a:defRPr sz="4400">
                <a:solidFill>
                  <a:schemeClr val="tx1"/>
                </a:solidFill>
                <a:latin typeface="Calibri" charset="0"/>
                <a:ea typeface="ＭＳ Ｐゴシック" charset="-128"/>
                <a:cs typeface="ＭＳ Ｐゴシック" charset="-128"/>
              </a:defRPr>
            </a:lvl4pPr>
            <a:lvl5pPr algn="ctr" defTabSz="457200" rtl="0" eaLnBrk="1" fontAlgn="base" hangingPunct="1">
              <a:spcBef>
                <a:spcPct val="0"/>
              </a:spcBef>
              <a:spcAft>
                <a:spcPct val="0"/>
              </a:spcAft>
              <a:defRPr sz="4400">
                <a:solidFill>
                  <a:schemeClr val="tx1"/>
                </a:solidFill>
                <a:latin typeface="Calibri" charset="0"/>
                <a:ea typeface="ＭＳ Ｐゴシック" charset="-128"/>
                <a:cs typeface="ＭＳ Ｐゴシック" charset="-128"/>
              </a:defRPr>
            </a:lvl5pPr>
            <a:lvl6pPr marL="457200" algn="ctr" defTabSz="457200" rtl="0" eaLnBrk="1" fontAlgn="base" hangingPunct="1">
              <a:spcBef>
                <a:spcPct val="0"/>
              </a:spcBef>
              <a:spcAft>
                <a:spcPct val="0"/>
              </a:spcAft>
              <a:defRPr sz="4400">
                <a:solidFill>
                  <a:schemeClr val="tx1"/>
                </a:solidFill>
                <a:latin typeface="Calibri" charset="0"/>
                <a:ea typeface="ＭＳ Ｐゴシック" charset="-128"/>
                <a:cs typeface="ＭＳ Ｐゴシック" charset="-128"/>
              </a:defRPr>
            </a:lvl6pPr>
            <a:lvl7pPr marL="914400" algn="ctr" defTabSz="457200" rtl="0" eaLnBrk="1" fontAlgn="base" hangingPunct="1">
              <a:spcBef>
                <a:spcPct val="0"/>
              </a:spcBef>
              <a:spcAft>
                <a:spcPct val="0"/>
              </a:spcAft>
              <a:defRPr sz="4400">
                <a:solidFill>
                  <a:schemeClr val="tx1"/>
                </a:solidFill>
                <a:latin typeface="Calibri" charset="0"/>
                <a:ea typeface="ＭＳ Ｐゴシック" charset="-128"/>
                <a:cs typeface="ＭＳ Ｐゴシック" charset="-128"/>
              </a:defRPr>
            </a:lvl7pPr>
            <a:lvl8pPr marL="1371600" algn="ctr" defTabSz="457200" rtl="0" eaLnBrk="1" fontAlgn="base" hangingPunct="1">
              <a:spcBef>
                <a:spcPct val="0"/>
              </a:spcBef>
              <a:spcAft>
                <a:spcPct val="0"/>
              </a:spcAft>
              <a:defRPr sz="4400">
                <a:solidFill>
                  <a:schemeClr val="tx1"/>
                </a:solidFill>
                <a:latin typeface="Calibri" charset="0"/>
                <a:ea typeface="ＭＳ Ｐゴシック" charset="-128"/>
                <a:cs typeface="ＭＳ Ｐゴシック" charset="-128"/>
              </a:defRPr>
            </a:lvl8pPr>
            <a:lvl9pPr marL="1828800" algn="ctr" defTabSz="457200" rtl="0" eaLnBrk="1" fontAlgn="base" hangingPunct="1">
              <a:spcBef>
                <a:spcPct val="0"/>
              </a:spcBef>
              <a:spcAft>
                <a:spcPct val="0"/>
              </a:spcAft>
              <a:defRPr sz="4400">
                <a:solidFill>
                  <a:schemeClr val="tx1"/>
                </a:solidFill>
                <a:latin typeface="Calibri" charset="0"/>
                <a:ea typeface="ＭＳ Ｐゴシック" charset="-128"/>
                <a:cs typeface="ＭＳ Ｐゴシック" charset="-128"/>
              </a:defRPr>
            </a:lvl9pPr>
          </a:lstStyle>
          <a:p>
            <a:pPr algn="l"/>
            <a:r>
              <a:rPr lang="en-US" sz="3200" b="1">
                <a:solidFill>
                  <a:srgbClr val="418FDE"/>
                </a:solidFill>
              </a:rPr>
              <a:t>What 2020 plan will promise</a:t>
            </a:r>
            <a:endParaRPr lang="en-US" sz="3200" b="1" dirty="0">
              <a:solidFill>
                <a:srgbClr val="418FDE"/>
              </a:solidFill>
            </a:endParaRPr>
          </a:p>
        </p:txBody>
      </p:sp>
    </p:spTree>
    <p:extLst>
      <p:ext uri="{BB962C8B-B14F-4D97-AF65-F5344CB8AC3E}">
        <p14:creationId xmlns:p14="http://schemas.microsoft.com/office/powerpoint/2010/main" val="743520656"/>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idx="4294967295"/>
          </p:nvPr>
        </p:nvSpPr>
        <p:spPr>
          <a:xfrm>
            <a:off x="597677" y="401994"/>
            <a:ext cx="6616474" cy="419100"/>
          </a:xfrm>
          <a:prstGeom prst="rect">
            <a:avLst/>
          </a:prstGeom>
        </p:spPr>
        <p:txBody>
          <a:bodyPr>
            <a:noAutofit/>
          </a:bodyPr>
          <a:lstStyle/>
          <a:p>
            <a:pPr algn="l"/>
            <a:r>
              <a:rPr lang="en-US" sz="3200" b="1" dirty="0">
                <a:solidFill>
                  <a:srgbClr val="418FDE"/>
                </a:solidFill>
              </a:rPr>
              <a:t>Evidence of results</a:t>
            </a:r>
          </a:p>
        </p:txBody>
      </p:sp>
      <p:sp>
        <p:nvSpPr>
          <p:cNvPr id="14" name="Content Placeholder 2"/>
          <p:cNvSpPr txBox="1">
            <a:spLocks/>
          </p:cNvSpPr>
          <p:nvPr/>
        </p:nvSpPr>
        <p:spPr>
          <a:xfrm>
            <a:off x="381000" y="1334072"/>
            <a:ext cx="8520404" cy="4735286"/>
          </a:xfrm>
          <a:prstGeom prst="rect">
            <a:avLst/>
          </a:prstGeom>
        </p:spPr>
        <p:txBody>
          <a:bodyPr>
            <a:normAutofit/>
          </a:bodyPr>
          <a:lstStyle/>
          <a:p>
            <a:pPr marR="0" lvl="0" algn="l" defTabSz="457200" rtl="0" eaLnBrk="1" fontAlgn="base" latinLnBrk="0" hangingPunct="1">
              <a:lnSpc>
                <a:spcPct val="100000"/>
              </a:lnSpc>
              <a:spcBef>
                <a:spcPct val="20000"/>
              </a:spcBef>
              <a:spcAft>
                <a:spcPct val="0"/>
              </a:spcAft>
              <a:buClrTx/>
              <a:buSzTx/>
              <a:tabLst/>
              <a:defRPr/>
            </a:pPr>
            <a:endParaRPr kumimoji="0" lang="en-US" sz="2800" b="1" i="0" u="none" strike="noStrike" kern="1200" cap="none" spc="0" normalizeH="0" baseline="0" noProof="0" dirty="0">
              <a:ln>
                <a:noFill/>
              </a:ln>
              <a:solidFill>
                <a:srgbClr val="002060"/>
              </a:solidFill>
              <a:effectLst/>
              <a:uLnTx/>
              <a:uFillTx/>
              <a:latin typeface="Calibri" pitchFamily="34" charset="0"/>
              <a:ea typeface="ＭＳ Ｐゴシック" charset="-128"/>
              <a:cs typeface="Calibri" pitchFamily="34" charset="0"/>
            </a:endParaRPr>
          </a:p>
        </p:txBody>
      </p:sp>
      <p:sp>
        <p:nvSpPr>
          <p:cNvPr id="3" name="Rectangle 2">
            <a:extLst>
              <a:ext uri="{FF2B5EF4-FFF2-40B4-BE49-F238E27FC236}">
                <a16:creationId xmlns:a16="http://schemas.microsoft.com/office/drawing/2014/main" id="{BB97F726-D94A-4A69-8C2E-414B4BEB20A7}"/>
              </a:ext>
            </a:extLst>
          </p:cNvPr>
          <p:cNvSpPr/>
          <p:nvPr/>
        </p:nvSpPr>
        <p:spPr>
          <a:xfrm>
            <a:off x="149180" y="1361520"/>
            <a:ext cx="8752223" cy="3785652"/>
          </a:xfrm>
          <a:prstGeom prst="rect">
            <a:avLst/>
          </a:prstGeom>
        </p:spPr>
        <p:txBody>
          <a:bodyPr wrap="square">
            <a:spAutoFit/>
          </a:bodyPr>
          <a:lstStyle/>
          <a:p>
            <a:r>
              <a:rPr lang="en-GB" dirty="0"/>
              <a:t>if achieved, the plan will include the adoption of dynamic national strategic plans for digital development linked to the 2030 Agenda. </a:t>
            </a:r>
          </a:p>
          <a:p>
            <a:endParaRPr lang="en-GB" dirty="0"/>
          </a:p>
          <a:p>
            <a:r>
              <a:rPr lang="en-GB" dirty="0"/>
              <a:t>Specifically by 2020, </a:t>
            </a:r>
            <a:r>
              <a:rPr lang="en-US" dirty="0"/>
              <a:t>it is expected that at least 3 member states deploy their national digital strategy for accelerating the implementation of the SDGs.    </a:t>
            </a:r>
          </a:p>
          <a:p>
            <a:endParaRPr lang="en-US" dirty="0"/>
          </a:p>
          <a:p>
            <a:r>
              <a:rPr lang="en-GB" dirty="0"/>
              <a:t>The result, if achieved, will demonstrate progress made in 2020 towards the collective attainment of the objective.</a:t>
            </a:r>
            <a:endParaRPr lang="en-US" dirty="0"/>
          </a:p>
        </p:txBody>
      </p:sp>
    </p:spTree>
    <p:extLst>
      <p:ext uri="{BB962C8B-B14F-4D97-AF65-F5344CB8AC3E}">
        <p14:creationId xmlns:p14="http://schemas.microsoft.com/office/powerpoint/2010/main" val="2471273406"/>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35C53904-DF6A-4085-9348-ED314FA444B1}"/>
              </a:ext>
            </a:extLst>
          </p:cNvPr>
          <p:cNvSpPr/>
          <p:nvPr/>
        </p:nvSpPr>
        <p:spPr>
          <a:xfrm>
            <a:off x="128509" y="314322"/>
            <a:ext cx="2878743" cy="22712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t>TDD 2020 Outcomes</a:t>
            </a:r>
          </a:p>
        </p:txBody>
      </p:sp>
      <p:graphicFrame>
        <p:nvGraphicFramePr>
          <p:cNvPr id="12" name="Table 11">
            <a:extLst>
              <a:ext uri="{FF2B5EF4-FFF2-40B4-BE49-F238E27FC236}">
                <a16:creationId xmlns:a16="http://schemas.microsoft.com/office/drawing/2014/main" id="{9BADA167-CF33-4B9F-8A97-CBDEE6583F5A}"/>
              </a:ext>
            </a:extLst>
          </p:cNvPr>
          <p:cNvGraphicFramePr>
            <a:graphicFrameLocks noGrp="1"/>
          </p:cNvGraphicFramePr>
          <p:nvPr>
            <p:extLst>
              <p:ext uri="{D42A27DB-BD31-4B8C-83A1-F6EECF244321}">
                <p14:modId xmlns:p14="http://schemas.microsoft.com/office/powerpoint/2010/main" val="180678199"/>
              </p:ext>
            </p:extLst>
          </p:nvPr>
        </p:nvGraphicFramePr>
        <p:xfrm>
          <a:off x="128508" y="797043"/>
          <a:ext cx="8745035" cy="6066616"/>
        </p:xfrm>
        <a:graphic>
          <a:graphicData uri="http://schemas.openxmlformats.org/drawingml/2006/table">
            <a:tbl>
              <a:tblPr firstRow="1" bandRow="1">
                <a:tableStyleId>{5C22544A-7EE6-4342-B048-85BDC9FD1C3A}</a:tableStyleId>
              </a:tblPr>
              <a:tblGrid>
                <a:gridCol w="1187979">
                  <a:extLst>
                    <a:ext uri="{9D8B030D-6E8A-4147-A177-3AD203B41FA5}">
                      <a16:colId xmlns:a16="http://schemas.microsoft.com/office/drawing/2014/main" val="525744561"/>
                    </a:ext>
                  </a:extLst>
                </a:gridCol>
                <a:gridCol w="7557056">
                  <a:extLst>
                    <a:ext uri="{9D8B030D-6E8A-4147-A177-3AD203B41FA5}">
                      <a16:colId xmlns:a16="http://schemas.microsoft.com/office/drawing/2014/main" val="4176191236"/>
                    </a:ext>
                  </a:extLst>
                </a:gridCol>
              </a:tblGrid>
              <a:tr h="819029">
                <a:tc>
                  <a:txBody>
                    <a:bodyPr/>
                    <a:lstStyle/>
                    <a:p>
                      <a:pPr algn="ctr"/>
                      <a:r>
                        <a:rPr lang="en-US" sz="3600" dirty="0"/>
                        <a:t>Item</a:t>
                      </a:r>
                    </a:p>
                  </a:txBody>
                  <a:tcPr marL="55418" marR="55418" marT="27709" marB="27709" anchor="ctr"/>
                </a:tc>
                <a:tc>
                  <a:txBody>
                    <a:bodyPr/>
                    <a:lstStyle/>
                    <a:p>
                      <a:pPr algn="ctr"/>
                      <a:r>
                        <a:rPr lang="en-US" sz="4800" dirty="0"/>
                        <a:t>Policies (A)</a:t>
                      </a:r>
                    </a:p>
                  </a:txBody>
                  <a:tcPr marL="55418" marR="55418" marT="27709" marB="27709" anchor="ctr"/>
                </a:tc>
                <a:extLst>
                  <a:ext uri="{0D108BD9-81ED-4DB2-BD59-A6C34878D82A}">
                    <a16:rowId xmlns:a16="http://schemas.microsoft.com/office/drawing/2014/main" val="3650152032"/>
                  </a:ext>
                </a:extLst>
              </a:tr>
              <a:tr h="1080702">
                <a:tc>
                  <a:txBody>
                    <a:bodyPr/>
                    <a:lstStyle/>
                    <a:p>
                      <a:pPr marL="0" marR="0" lvl="0" indent="0" algn="ctr" defTabSz="1426464" rtl="0" eaLnBrk="1" fontAlgn="auto" latinLnBrk="0" hangingPunct="1">
                        <a:lnSpc>
                          <a:spcPct val="100000"/>
                        </a:lnSpc>
                        <a:spcBef>
                          <a:spcPts val="0"/>
                        </a:spcBef>
                        <a:spcAft>
                          <a:spcPts val="0"/>
                        </a:spcAft>
                        <a:buClrTx/>
                        <a:buSzTx/>
                        <a:buFontTx/>
                        <a:buNone/>
                        <a:tabLst/>
                        <a:defRPr/>
                      </a:pPr>
                      <a:r>
                        <a:rPr lang="en-US" sz="3200" kern="1200" dirty="0">
                          <a:solidFill>
                            <a:srgbClr val="222222"/>
                          </a:solidFill>
                          <a:latin typeface="Arial" panose="020B0604020202020204" pitchFamily="34" charset="0"/>
                          <a:ea typeface="+mn-ea"/>
                          <a:cs typeface="+mn-cs"/>
                        </a:rPr>
                        <a:t>1</a:t>
                      </a:r>
                    </a:p>
                  </a:txBody>
                  <a:tcPr marL="55418" marR="55418" marT="27709" marB="27709"/>
                </a:tc>
                <a:tc>
                  <a:txBody>
                    <a:bodyPr/>
                    <a:lstStyle/>
                    <a:p>
                      <a:pPr marL="0" marR="0" lvl="0" indent="0" algn="l" defTabSz="1426464" rtl="0" eaLnBrk="1" fontAlgn="auto" latinLnBrk="0" hangingPunct="1">
                        <a:lnSpc>
                          <a:spcPct val="100000"/>
                        </a:lnSpc>
                        <a:spcBef>
                          <a:spcPts val="0"/>
                        </a:spcBef>
                        <a:spcAft>
                          <a:spcPts val="0"/>
                        </a:spcAft>
                        <a:buClrTx/>
                        <a:buSzTx/>
                        <a:buFontTx/>
                        <a:buNone/>
                        <a:tabLst/>
                        <a:defRPr/>
                      </a:pPr>
                      <a:r>
                        <a:rPr lang="en-US" sz="3200" dirty="0">
                          <a:solidFill>
                            <a:srgbClr val="222222"/>
                          </a:solidFill>
                          <a:latin typeface="Arial" panose="020B0604020202020204" pitchFamily="34" charset="0"/>
                        </a:rPr>
                        <a:t>Digital Transformation Policies and strategies are drafted and adopted in selected EMCs</a:t>
                      </a:r>
                    </a:p>
                  </a:txBody>
                  <a:tcPr marL="55418" marR="55418" marT="27709" marB="27709"/>
                </a:tc>
                <a:extLst>
                  <a:ext uri="{0D108BD9-81ED-4DB2-BD59-A6C34878D82A}">
                    <a16:rowId xmlns:a16="http://schemas.microsoft.com/office/drawing/2014/main" val="3546775189"/>
                  </a:ext>
                </a:extLst>
              </a:tr>
              <a:tr h="1179893">
                <a:tc>
                  <a:txBody>
                    <a:bodyPr/>
                    <a:lstStyle/>
                    <a:p>
                      <a:pPr marL="0" marR="0" lvl="0" indent="0" algn="ctr" defTabSz="1426464" rtl="0" eaLnBrk="1" fontAlgn="auto" latinLnBrk="0" hangingPunct="1">
                        <a:lnSpc>
                          <a:spcPct val="100000"/>
                        </a:lnSpc>
                        <a:spcBef>
                          <a:spcPts val="0"/>
                        </a:spcBef>
                        <a:spcAft>
                          <a:spcPts val="0"/>
                        </a:spcAft>
                        <a:buClrTx/>
                        <a:buSzTx/>
                        <a:buFontTx/>
                        <a:buNone/>
                        <a:tabLst/>
                        <a:defRPr/>
                      </a:pPr>
                      <a:r>
                        <a:rPr lang="en-US" sz="3200" kern="1200" dirty="0">
                          <a:solidFill>
                            <a:srgbClr val="222222"/>
                          </a:solidFill>
                          <a:latin typeface="Arial" panose="020B0604020202020204" pitchFamily="34" charset="0"/>
                          <a:ea typeface="+mn-ea"/>
                          <a:cs typeface="+mn-cs"/>
                        </a:rPr>
                        <a:t>2</a:t>
                      </a:r>
                    </a:p>
                  </a:txBody>
                  <a:tcPr marL="55418" marR="55418" marT="27709" marB="27709"/>
                </a:tc>
                <a:tc>
                  <a:txBody>
                    <a:bodyPr/>
                    <a:lstStyle/>
                    <a:p>
                      <a:pPr marL="0" marR="0" lvl="0" indent="0" algn="l" defTabSz="1426464" rtl="0" eaLnBrk="1" fontAlgn="auto" latinLnBrk="0" hangingPunct="1">
                        <a:lnSpc>
                          <a:spcPct val="100000"/>
                        </a:lnSpc>
                        <a:spcBef>
                          <a:spcPts val="0"/>
                        </a:spcBef>
                        <a:spcAft>
                          <a:spcPts val="0"/>
                        </a:spcAft>
                        <a:buClrTx/>
                        <a:buSzTx/>
                        <a:buFontTx/>
                        <a:buNone/>
                        <a:tabLst/>
                        <a:defRPr/>
                      </a:pPr>
                      <a:r>
                        <a:rPr lang="en-US" sz="3200" dirty="0">
                          <a:solidFill>
                            <a:srgbClr val="222222"/>
                          </a:solidFill>
                          <a:latin typeface="Arial" panose="020B0604020202020204" pitchFamily="34" charset="0"/>
                        </a:rPr>
                        <a:t>Smart cities policies are drafted and adopted in selected EMCs</a:t>
                      </a:r>
                    </a:p>
                  </a:txBody>
                  <a:tcPr marL="55418" marR="55418" marT="27709" marB="27709"/>
                </a:tc>
                <a:extLst>
                  <a:ext uri="{0D108BD9-81ED-4DB2-BD59-A6C34878D82A}">
                    <a16:rowId xmlns:a16="http://schemas.microsoft.com/office/drawing/2014/main" val="921076308"/>
                  </a:ext>
                </a:extLst>
              </a:tr>
              <a:tr h="1025349">
                <a:tc>
                  <a:txBody>
                    <a:bodyPr/>
                    <a:lstStyle/>
                    <a:p>
                      <a:pPr marL="0" marR="0" lvl="0" indent="0" algn="ctr" defTabSz="1426464" rtl="0" eaLnBrk="1" fontAlgn="auto" latinLnBrk="0" hangingPunct="1">
                        <a:lnSpc>
                          <a:spcPct val="100000"/>
                        </a:lnSpc>
                        <a:spcBef>
                          <a:spcPts val="0"/>
                        </a:spcBef>
                        <a:spcAft>
                          <a:spcPts val="0"/>
                        </a:spcAft>
                        <a:buClrTx/>
                        <a:buSzTx/>
                        <a:buFontTx/>
                        <a:buNone/>
                        <a:tabLst/>
                        <a:defRPr/>
                      </a:pPr>
                      <a:r>
                        <a:rPr lang="en-US" sz="3200" kern="1200" dirty="0">
                          <a:solidFill>
                            <a:srgbClr val="222222"/>
                          </a:solidFill>
                          <a:latin typeface="Arial" panose="020B0604020202020204" pitchFamily="34" charset="0"/>
                          <a:ea typeface="+mn-ea"/>
                          <a:cs typeface="+mn-cs"/>
                        </a:rPr>
                        <a:t>3</a:t>
                      </a:r>
                    </a:p>
                  </a:txBody>
                  <a:tcPr marL="55418" marR="55418" marT="27709" marB="27709"/>
                </a:tc>
                <a:tc>
                  <a:txBody>
                    <a:bodyPr/>
                    <a:lstStyle/>
                    <a:p>
                      <a:pPr marL="0" marR="0" lvl="0" indent="0" algn="l" defTabSz="1426464" rtl="0" eaLnBrk="1" fontAlgn="auto" latinLnBrk="0" hangingPunct="1">
                        <a:lnSpc>
                          <a:spcPct val="100000"/>
                        </a:lnSpc>
                        <a:spcBef>
                          <a:spcPts val="0"/>
                        </a:spcBef>
                        <a:spcAft>
                          <a:spcPts val="0"/>
                        </a:spcAft>
                        <a:buClrTx/>
                        <a:buSzTx/>
                        <a:buFontTx/>
                        <a:buNone/>
                        <a:tabLst/>
                        <a:defRPr/>
                      </a:pPr>
                      <a:r>
                        <a:rPr lang="en-US" sz="3200" dirty="0">
                          <a:solidFill>
                            <a:srgbClr val="222222"/>
                          </a:solidFill>
                          <a:latin typeface="Arial" panose="020B0604020202020204" pitchFamily="34" charset="0"/>
                        </a:rPr>
                        <a:t>Open data policies are drafted in selected EMCs</a:t>
                      </a:r>
                    </a:p>
                  </a:txBody>
                  <a:tcPr marL="55418" marR="55418" marT="27709" marB="27709"/>
                </a:tc>
                <a:extLst>
                  <a:ext uri="{0D108BD9-81ED-4DB2-BD59-A6C34878D82A}">
                    <a16:rowId xmlns:a16="http://schemas.microsoft.com/office/drawing/2014/main" val="3944318388"/>
                  </a:ext>
                </a:extLst>
              </a:tr>
              <a:tr h="1506764">
                <a:tc>
                  <a:txBody>
                    <a:bodyPr/>
                    <a:lstStyle/>
                    <a:p>
                      <a:pPr marL="0" marR="0" lvl="0" indent="0" algn="ctr" defTabSz="1426464" rtl="0" eaLnBrk="1" fontAlgn="auto" latinLnBrk="0" hangingPunct="1">
                        <a:lnSpc>
                          <a:spcPct val="100000"/>
                        </a:lnSpc>
                        <a:spcBef>
                          <a:spcPts val="0"/>
                        </a:spcBef>
                        <a:spcAft>
                          <a:spcPts val="0"/>
                        </a:spcAft>
                        <a:buClrTx/>
                        <a:buSzTx/>
                        <a:buFontTx/>
                        <a:buNone/>
                        <a:tabLst/>
                        <a:defRPr/>
                      </a:pPr>
                      <a:r>
                        <a:rPr lang="en-US" sz="3200" kern="1200" dirty="0">
                          <a:solidFill>
                            <a:srgbClr val="222222"/>
                          </a:solidFill>
                          <a:latin typeface="Arial" panose="020B0604020202020204" pitchFamily="34" charset="0"/>
                          <a:ea typeface="+mn-ea"/>
                          <a:cs typeface="+mn-cs"/>
                        </a:rPr>
                        <a:t>4</a:t>
                      </a:r>
                    </a:p>
                  </a:txBody>
                  <a:tcPr marL="55418" marR="55418" marT="27709" marB="27709"/>
                </a:tc>
                <a:tc>
                  <a:txBody>
                    <a:bodyPr/>
                    <a:lstStyle/>
                    <a:p>
                      <a:pPr marL="0" marR="0" lvl="0" indent="0" algn="l" defTabSz="1426464" rtl="0" eaLnBrk="1" fontAlgn="auto" latinLnBrk="0" hangingPunct="1">
                        <a:lnSpc>
                          <a:spcPct val="100000"/>
                        </a:lnSpc>
                        <a:spcBef>
                          <a:spcPts val="0"/>
                        </a:spcBef>
                        <a:spcAft>
                          <a:spcPts val="0"/>
                        </a:spcAft>
                        <a:buClrTx/>
                        <a:buSzTx/>
                        <a:buFontTx/>
                        <a:buNone/>
                        <a:tabLst/>
                        <a:defRPr/>
                      </a:pPr>
                      <a:r>
                        <a:rPr lang="en-US" sz="3200" dirty="0">
                          <a:solidFill>
                            <a:srgbClr val="222222"/>
                          </a:solidFill>
                          <a:latin typeface="Arial" panose="020B0604020202020204" pitchFamily="34" charset="0"/>
                        </a:rPr>
                        <a:t>Member states customize national strategies for integrating FT in their national development agenda</a:t>
                      </a:r>
                    </a:p>
                  </a:txBody>
                  <a:tcPr marL="55418" marR="55418" marT="27709" marB="27709"/>
                </a:tc>
                <a:extLst>
                  <a:ext uri="{0D108BD9-81ED-4DB2-BD59-A6C34878D82A}">
                    <a16:rowId xmlns:a16="http://schemas.microsoft.com/office/drawing/2014/main" val="1950430100"/>
                  </a:ext>
                </a:extLst>
              </a:tr>
            </a:tbl>
          </a:graphicData>
        </a:graphic>
      </p:graphicFrame>
    </p:spTree>
    <p:extLst>
      <p:ext uri="{BB962C8B-B14F-4D97-AF65-F5344CB8AC3E}">
        <p14:creationId xmlns:p14="http://schemas.microsoft.com/office/powerpoint/2010/main" val="4117506920"/>
      </p:ext>
    </p:extLst>
  </p:cSld>
  <p:clrMapOvr>
    <a:masterClrMapping/>
  </p:clrMapOvr>
</p:sld>
</file>

<file path=ppt/theme/theme1.xml><?xml version="1.0" encoding="utf-8"?>
<a:theme xmlns:a="http://schemas.openxmlformats.org/drawingml/2006/main" name="ESCWA-PPT-Template-Arabic">
  <a:themeElements>
    <a:clrScheme name="Custom 3">
      <a:dk1>
        <a:sysClr val="windowText" lastClr="000000"/>
      </a:dk1>
      <a:lt1>
        <a:sysClr val="window" lastClr="FFFFFF"/>
      </a:lt1>
      <a:dk2>
        <a:srgbClr val="1F497D"/>
      </a:dk2>
      <a:lt2>
        <a:srgbClr val="EEECE1"/>
      </a:lt2>
      <a:accent1>
        <a:srgbClr val="418FDE"/>
      </a:accent1>
      <a:accent2>
        <a:srgbClr val="FFBF3F"/>
      </a:accent2>
      <a:accent3>
        <a:srgbClr val="CD545B"/>
      </a:accent3>
      <a:accent4>
        <a:srgbClr val="00B5E2"/>
      </a:accent4>
      <a:accent5>
        <a:srgbClr val="A4D65E"/>
      </a:accent5>
      <a:accent6>
        <a:srgbClr val="7566A0"/>
      </a:accent6>
      <a:hlink>
        <a:srgbClr val="009CA6"/>
      </a:hlink>
      <a:folHlink>
        <a:srgbClr val="97999B"/>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Presentation1.pptx" id="{1133A1AE-8B3D-4C34-9375-A7E2AA12808F}" vid="{D64F7FD0-B5E6-4B08-BAA7-5D1477E392F1}"/>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ESCWA-PPT-Template-Arabic</Template>
  <TotalTime>3201</TotalTime>
  <Words>2195</Words>
  <Application>Microsoft Office PowerPoint</Application>
  <PresentationFormat>On-screen Show (4:3)</PresentationFormat>
  <Paragraphs>322</Paragraphs>
  <Slides>24</Slides>
  <Notes>12</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24</vt:i4>
      </vt:variant>
    </vt:vector>
  </HeadingPairs>
  <TitlesOfParts>
    <vt:vector size="33" baseType="lpstr">
      <vt:lpstr>ＭＳ Ｐゴシック</vt:lpstr>
      <vt:lpstr>PMingLiU</vt:lpstr>
      <vt:lpstr>SimSun</vt:lpstr>
      <vt:lpstr>Adobe Arabic</vt:lpstr>
      <vt:lpstr>Arial</vt:lpstr>
      <vt:lpstr>Calibri</vt:lpstr>
      <vt:lpstr>Candara</vt:lpstr>
      <vt:lpstr>Times New Roman</vt:lpstr>
      <vt:lpstr>ESCWA-PPT-Template-Arabic</vt:lpstr>
      <vt:lpstr>PowerPoint Presentation</vt:lpstr>
      <vt:lpstr>Technology Taxonomy</vt:lpstr>
      <vt:lpstr>PowerPoint Presentation</vt:lpstr>
      <vt:lpstr>PowerPoint Presentation</vt:lpstr>
      <vt:lpstr>PowerPoint Presentation</vt:lpstr>
      <vt:lpstr>What 2020 plan will promise</vt:lpstr>
      <vt:lpstr>PowerPoint Presentation</vt:lpstr>
      <vt:lpstr>Evidence of results</vt:lpstr>
      <vt:lpstr>PowerPoint Presentation</vt:lpstr>
      <vt:lpstr>PowerPoint Presentation</vt:lpstr>
      <vt:lpstr>PowerPoint Presentation</vt:lpstr>
      <vt:lpstr>PowerPoint Presentation</vt:lpstr>
      <vt:lpstr>PowerPoint Presentation</vt:lpstr>
      <vt:lpstr>Progression</vt:lpstr>
      <vt:lpstr>Quantification</vt:lpstr>
      <vt:lpstr>TDD Stakeholders</vt:lpstr>
      <vt:lpstr>TDD Engagement in the UN Processes</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Manager/>
  <Company>Hewlett-Packard Company</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Andrea VANDOM</dc:creator>
  <cp:keywords/>
  <dc:description/>
  <cp:lastModifiedBy>OES</cp:lastModifiedBy>
  <cp:revision>123</cp:revision>
  <cp:lastPrinted>2016-05-20T11:03:42Z</cp:lastPrinted>
  <dcterms:created xsi:type="dcterms:W3CDTF">2016-05-20T11:03:31Z</dcterms:created>
  <dcterms:modified xsi:type="dcterms:W3CDTF">2019-03-21T07:55:52Z</dcterms:modified>
  <cp:category/>
</cp:coreProperties>
</file>