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6" r:id="rId5"/>
  </p:sldMasterIdLst>
  <p:notesMasterIdLst>
    <p:notesMasterId r:id="rId21"/>
  </p:notesMasterIdLst>
  <p:handoutMasterIdLst>
    <p:handoutMasterId r:id="rId22"/>
  </p:handoutMasterIdLst>
  <p:sldIdLst>
    <p:sldId id="256" r:id="rId6"/>
    <p:sldId id="454" r:id="rId7"/>
    <p:sldId id="455" r:id="rId8"/>
    <p:sldId id="450" r:id="rId9"/>
    <p:sldId id="452" r:id="rId10"/>
    <p:sldId id="441" r:id="rId11"/>
    <p:sldId id="436" r:id="rId12"/>
    <p:sldId id="442" r:id="rId13"/>
    <p:sldId id="443" r:id="rId14"/>
    <p:sldId id="437" r:id="rId15"/>
    <p:sldId id="435" r:id="rId16"/>
    <p:sldId id="438" r:id="rId17"/>
    <p:sldId id="440" r:id="rId18"/>
    <p:sldId id="446" r:id="rId19"/>
    <p:sldId id="453" r:id="rId20"/>
  </p:sldIdLst>
  <p:sldSz cx="9144000" cy="6858000" type="screen4x3"/>
  <p:notesSz cx="7010400" cy="9296400"/>
  <p:defaultTextStyle>
    <a:defPPr>
      <a:defRPr lang="en-GB"/>
    </a:defPPr>
    <a:lvl1pPr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1pPr>
    <a:lvl2pPr marL="742950" indent="-285750"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2pPr>
    <a:lvl3pPr marL="1143000" indent="-228600"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3pPr>
    <a:lvl4pPr marL="1600200" indent="-228600"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4pPr>
    <a:lvl5pPr marL="2057400" indent="-228600" algn="l" defTabSz="457200" rtl="0" eaLnBrk="0" fontAlgn="base" hangingPunct="0">
      <a:spcBef>
        <a:spcPct val="0"/>
      </a:spcBef>
      <a:spcAft>
        <a:spcPct val="0"/>
      </a:spcAft>
      <a:defRPr kern="1200">
        <a:solidFill>
          <a:schemeClr val="bg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bg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bg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bg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bg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yem Demirci" initials="MD" lastIdx="1" clrIdx="0">
    <p:extLst>
      <p:ext uri="{19B8F6BF-5375-455C-9EA6-DF929625EA0E}">
        <p15:presenceInfo xmlns:p15="http://schemas.microsoft.com/office/powerpoint/2012/main" userId="d75eb41a148fba8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0000FF"/>
    <a:srgbClr val="ECA74A"/>
    <a:srgbClr val="008000"/>
    <a:srgbClr val="33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8225" autoAdjust="0"/>
  </p:normalViewPr>
  <p:slideViewPr>
    <p:cSldViewPr>
      <p:cViewPr varScale="1">
        <p:scale>
          <a:sx n="110" d="100"/>
          <a:sy n="110" d="100"/>
        </p:scale>
        <p:origin x="1650"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8" d="100"/>
          <a:sy n="98" d="100"/>
        </p:scale>
        <p:origin x="346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F75AF8EC-18F9-4074-8D3F-D99D3BFA2430}"/>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465138" eaLnBrk="1" hangingPunct="1">
              <a:buClr>
                <a:srgbClr val="000000"/>
              </a:buClr>
              <a:buSzPct val="100000"/>
              <a:buFont typeface="Times New Roman" pitchFamily="18" charset="0"/>
              <a:buNone/>
              <a:defRPr sz="1200" smtClean="0">
                <a:solidFill>
                  <a:srgbClr val="000000"/>
                </a:solidFill>
                <a:latin typeface="Arial" charset="0"/>
              </a:defRPr>
            </a:lvl1pPr>
          </a:lstStyle>
          <a:p>
            <a:pPr>
              <a:defRPr/>
            </a:pPr>
            <a:endParaRPr lang="en-US" altLang="en-US"/>
          </a:p>
        </p:txBody>
      </p:sp>
      <p:sp>
        <p:nvSpPr>
          <p:cNvPr id="59395" name="Rectangle 3">
            <a:extLst>
              <a:ext uri="{FF2B5EF4-FFF2-40B4-BE49-F238E27FC236}">
                <a16:creationId xmlns:a16="http://schemas.microsoft.com/office/drawing/2014/main" id="{D1EDDBAC-5C16-4579-8E4B-746D3C4BC797}"/>
              </a:ext>
            </a:extLst>
          </p:cNvPr>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465138" eaLnBrk="1" hangingPunct="1">
              <a:buClr>
                <a:srgbClr val="000000"/>
              </a:buClr>
              <a:buSzPct val="100000"/>
              <a:buFont typeface="Times New Roman" pitchFamily="18" charset="0"/>
              <a:buNone/>
              <a:defRPr sz="1200" smtClean="0">
                <a:solidFill>
                  <a:srgbClr val="000000"/>
                </a:solidFill>
                <a:latin typeface="Arial" charset="0"/>
              </a:defRPr>
            </a:lvl1pPr>
          </a:lstStyle>
          <a:p>
            <a:pPr>
              <a:defRPr/>
            </a:pPr>
            <a:endParaRPr lang="en-US" altLang="en-US"/>
          </a:p>
        </p:txBody>
      </p:sp>
      <p:sp>
        <p:nvSpPr>
          <p:cNvPr id="59396" name="Rectangle 4">
            <a:extLst>
              <a:ext uri="{FF2B5EF4-FFF2-40B4-BE49-F238E27FC236}">
                <a16:creationId xmlns:a16="http://schemas.microsoft.com/office/drawing/2014/main" id="{86B6EDF4-FDF3-4D1D-A632-B1920EBB77AE}"/>
              </a:ext>
            </a:extLst>
          </p:cNvPr>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465138" eaLnBrk="1" hangingPunct="1">
              <a:buClr>
                <a:srgbClr val="000000"/>
              </a:buClr>
              <a:buSzPct val="100000"/>
              <a:buFont typeface="Times New Roman" pitchFamily="18" charset="0"/>
              <a:buNone/>
              <a:defRPr sz="1200" smtClean="0">
                <a:solidFill>
                  <a:srgbClr val="000000"/>
                </a:solidFill>
                <a:latin typeface="Arial" charset="0"/>
              </a:defRPr>
            </a:lvl1pPr>
          </a:lstStyle>
          <a:p>
            <a:pPr>
              <a:defRPr/>
            </a:pPr>
            <a:endParaRPr lang="en-US" altLang="en-US"/>
          </a:p>
        </p:txBody>
      </p:sp>
      <p:sp>
        <p:nvSpPr>
          <p:cNvPr id="59397" name="Rectangle 5">
            <a:extLst>
              <a:ext uri="{FF2B5EF4-FFF2-40B4-BE49-F238E27FC236}">
                <a16:creationId xmlns:a16="http://schemas.microsoft.com/office/drawing/2014/main" id="{1A65CDDE-528E-4904-B04A-D68E7C55274F}"/>
              </a:ext>
            </a:extLst>
          </p:cNvPr>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465138" eaLnBrk="1" hangingPunct="1">
              <a:buClr>
                <a:srgbClr val="000000"/>
              </a:buClr>
              <a:buSzPct val="100000"/>
              <a:buFont typeface="Times New Roman" panose="02020603050405020304" pitchFamily="18" charset="0"/>
              <a:buNone/>
              <a:defRPr sz="1200">
                <a:solidFill>
                  <a:srgbClr val="000000"/>
                </a:solidFill>
              </a:defRPr>
            </a:lvl1pPr>
          </a:lstStyle>
          <a:p>
            <a:fld id="{9FA86D94-803B-4A99-AF5D-0721B7370C53}"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AutoShape 1">
            <a:extLst>
              <a:ext uri="{FF2B5EF4-FFF2-40B4-BE49-F238E27FC236}">
                <a16:creationId xmlns:a16="http://schemas.microsoft.com/office/drawing/2014/main" id="{442255DD-E3C7-4906-A53C-182CB4903320}"/>
              </a:ext>
            </a:extLst>
          </p:cNvPr>
          <p:cNvSpPr>
            <a:spLocks noChangeArrowheads="1"/>
          </p:cNvSpPr>
          <p:nvPr/>
        </p:nvSpPr>
        <p:spPr bwMode="auto">
          <a:xfrm>
            <a:off x="0" y="0"/>
            <a:ext cx="7010400" cy="92964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6867" name="AutoShape 2">
            <a:extLst>
              <a:ext uri="{FF2B5EF4-FFF2-40B4-BE49-F238E27FC236}">
                <a16:creationId xmlns:a16="http://schemas.microsoft.com/office/drawing/2014/main" id="{8F02F743-B63B-4601-BAC7-C398EE36634A}"/>
              </a:ext>
            </a:extLst>
          </p:cNvPr>
          <p:cNvSpPr>
            <a:spLocks noChangeArrowheads="1"/>
          </p:cNvSpPr>
          <p:nvPr/>
        </p:nvSpPr>
        <p:spPr bwMode="auto">
          <a:xfrm>
            <a:off x="0" y="0"/>
            <a:ext cx="7010400" cy="9296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Rectangle 3">
            <a:extLst>
              <a:ext uri="{FF2B5EF4-FFF2-40B4-BE49-F238E27FC236}">
                <a16:creationId xmlns:a16="http://schemas.microsoft.com/office/drawing/2014/main" id="{95353E52-13DE-410E-B894-C599036432E2}"/>
              </a:ext>
            </a:extLst>
          </p:cNvPr>
          <p:cNvSpPr>
            <a:spLocks noGrp="1" noChangeArrowheads="1"/>
          </p:cNvSpPr>
          <p:nvPr>
            <p:ph type="hdr"/>
          </p:nvPr>
        </p:nvSpPr>
        <p:spPr bwMode="auto">
          <a:xfrm>
            <a:off x="0" y="0"/>
            <a:ext cx="3035300"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t" anchorCtr="0" compatLnSpc="1">
            <a:prstTxWarp prst="textNoShape">
              <a:avLst/>
            </a:prstTxWarp>
          </a:bodyPr>
          <a:lstStyle>
            <a:lvl1pPr defTabSz="465138" eaLnBrk="1" hangingPunct="1">
              <a:buClr>
                <a:srgbClr val="000000"/>
              </a:buClr>
              <a:buSzPct val="100000"/>
              <a:buFont typeface="Times New Roman" pitchFamily="18" charset="0"/>
              <a:buNone/>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smtClean="0">
                <a:solidFill>
                  <a:srgbClr val="000000"/>
                </a:solidFill>
                <a:latin typeface="Arial" charset="0"/>
              </a:defRPr>
            </a:lvl1pPr>
          </a:lstStyle>
          <a:p>
            <a:pPr>
              <a:defRPr/>
            </a:pPr>
            <a:endParaRPr lang="en-US" altLang="en-US"/>
          </a:p>
        </p:txBody>
      </p:sp>
      <p:sp>
        <p:nvSpPr>
          <p:cNvPr id="2052" name="Rectangle 4">
            <a:extLst>
              <a:ext uri="{FF2B5EF4-FFF2-40B4-BE49-F238E27FC236}">
                <a16:creationId xmlns:a16="http://schemas.microsoft.com/office/drawing/2014/main" id="{E6737254-4D50-4A16-9996-58F938B89D19}"/>
              </a:ext>
            </a:extLst>
          </p:cNvPr>
          <p:cNvSpPr>
            <a:spLocks noGrp="1" noChangeArrowheads="1"/>
          </p:cNvSpPr>
          <p:nvPr>
            <p:ph type="dt"/>
          </p:nvPr>
        </p:nvSpPr>
        <p:spPr bwMode="auto">
          <a:xfrm>
            <a:off x="3970338" y="0"/>
            <a:ext cx="3035300"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t" anchorCtr="0" compatLnSpc="1">
            <a:prstTxWarp prst="textNoShape">
              <a:avLst/>
            </a:prstTxWarp>
          </a:bodyPr>
          <a:lstStyle>
            <a:lvl1pPr algn="r" defTabSz="465138" eaLnBrk="1" hangingPunct="1">
              <a:buClr>
                <a:srgbClr val="000000"/>
              </a:buClr>
              <a:buSzPct val="100000"/>
              <a:buFont typeface="Times New Roman" pitchFamily="18" charset="0"/>
              <a:buNone/>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smtClean="0">
                <a:solidFill>
                  <a:srgbClr val="000000"/>
                </a:solidFill>
                <a:latin typeface="Arial" charset="0"/>
              </a:defRPr>
            </a:lvl1pPr>
          </a:lstStyle>
          <a:p>
            <a:pPr>
              <a:defRPr/>
            </a:pPr>
            <a:endParaRPr lang="en-US" altLang="en-US"/>
          </a:p>
        </p:txBody>
      </p:sp>
      <p:sp>
        <p:nvSpPr>
          <p:cNvPr id="36870" name="Rectangle 5">
            <a:extLst>
              <a:ext uri="{FF2B5EF4-FFF2-40B4-BE49-F238E27FC236}">
                <a16:creationId xmlns:a16="http://schemas.microsoft.com/office/drawing/2014/main" id="{64D079FC-D9A4-4E19-BB28-A9BCBF12F7AA}"/>
              </a:ext>
            </a:extLst>
          </p:cNvPr>
          <p:cNvSpPr>
            <a:spLocks noGrp="1" noRot="1" noChangeAspect="1" noChangeArrowheads="1"/>
          </p:cNvSpPr>
          <p:nvPr>
            <p:ph type="sldImg"/>
          </p:nvPr>
        </p:nvSpPr>
        <p:spPr bwMode="auto">
          <a:xfrm>
            <a:off x="1182688" y="696913"/>
            <a:ext cx="4643437" cy="348297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4" name="Rectangle 6">
            <a:extLst>
              <a:ext uri="{FF2B5EF4-FFF2-40B4-BE49-F238E27FC236}">
                <a16:creationId xmlns:a16="http://schemas.microsoft.com/office/drawing/2014/main" id="{5BCE3066-3471-4C7B-A868-D059A287C39F}"/>
              </a:ext>
            </a:extLst>
          </p:cNvPr>
          <p:cNvSpPr>
            <a:spLocks noGrp="1" noChangeArrowheads="1"/>
          </p:cNvSpPr>
          <p:nvPr>
            <p:ph type="body"/>
          </p:nvPr>
        </p:nvSpPr>
        <p:spPr bwMode="auto">
          <a:xfrm>
            <a:off x="701675" y="4416425"/>
            <a:ext cx="5603875" cy="4179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t" anchorCtr="0" compatLnSpc="1">
            <a:prstTxWarp prst="textNoShape">
              <a:avLst/>
            </a:prstTxWarp>
          </a:bodyPr>
          <a:lstStyle/>
          <a:p>
            <a:pPr lvl="0"/>
            <a:endParaRPr lang="en-US" altLang="en-US" noProof="0"/>
          </a:p>
        </p:txBody>
      </p:sp>
      <p:sp>
        <p:nvSpPr>
          <p:cNvPr id="2055" name="Rectangle 7">
            <a:extLst>
              <a:ext uri="{FF2B5EF4-FFF2-40B4-BE49-F238E27FC236}">
                <a16:creationId xmlns:a16="http://schemas.microsoft.com/office/drawing/2014/main" id="{3018B1BE-9B96-4414-BE3F-AF7989EE2FA0}"/>
              </a:ext>
            </a:extLst>
          </p:cNvPr>
          <p:cNvSpPr>
            <a:spLocks noGrp="1" noChangeArrowheads="1"/>
          </p:cNvSpPr>
          <p:nvPr>
            <p:ph type="ftr"/>
          </p:nvPr>
        </p:nvSpPr>
        <p:spPr bwMode="auto">
          <a:xfrm>
            <a:off x="0" y="8829675"/>
            <a:ext cx="3035300"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b" anchorCtr="0" compatLnSpc="1">
            <a:prstTxWarp prst="textNoShape">
              <a:avLst/>
            </a:prstTxWarp>
          </a:bodyPr>
          <a:lstStyle>
            <a:lvl1pPr defTabSz="465138" eaLnBrk="1" hangingPunct="1">
              <a:buClr>
                <a:srgbClr val="000000"/>
              </a:buClr>
              <a:buSzPct val="100000"/>
              <a:buFont typeface="Times New Roman" pitchFamily="18" charset="0"/>
              <a:buNone/>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smtClean="0">
                <a:solidFill>
                  <a:srgbClr val="000000"/>
                </a:solidFill>
                <a:latin typeface="Arial" charset="0"/>
              </a:defRPr>
            </a:lvl1pPr>
          </a:lstStyle>
          <a:p>
            <a:pPr>
              <a:defRPr/>
            </a:pPr>
            <a:endParaRPr lang="en-US" altLang="en-US"/>
          </a:p>
        </p:txBody>
      </p:sp>
      <p:sp>
        <p:nvSpPr>
          <p:cNvPr id="2056" name="Rectangle 8">
            <a:extLst>
              <a:ext uri="{FF2B5EF4-FFF2-40B4-BE49-F238E27FC236}">
                <a16:creationId xmlns:a16="http://schemas.microsoft.com/office/drawing/2014/main" id="{21B7DC6D-AB15-4952-9B2F-2D482FCABA70}"/>
              </a:ext>
            </a:extLst>
          </p:cNvPr>
          <p:cNvSpPr>
            <a:spLocks noGrp="1" noChangeArrowheads="1"/>
          </p:cNvSpPr>
          <p:nvPr>
            <p:ph type="sldNum"/>
          </p:nvPr>
        </p:nvSpPr>
        <p:spPr bwMode="auto">
          <a:xfrm>
            <a:off x="3970338" y="8829675"/>
            <a:ext cx="3035300"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10" tIns="47689" rIns="91710" bIns="47689" numCol="1" anchor="b" anchorCtr="0" compatLnSpc="1">
            <a:prstTxWarp prst="textNoShape">
              <a:avLst/>
            </a:prstTxWarp>
          </a:bodyPr>
          <a:lstStyle>
            <a:lvl1pPr algn="r" defTabSz="465138" eaLnBrk="1" hangingPunct="1">
              <a:buClr>
                <a:srgbClr val="000000"/>
              </a:buClr>
              <a:buSzPct val="100000"/>
              <a:buFont typeface="Times New Roman" panose="02020603050405020304" pitchFamily="18" charset="0"/>
              <a:buNone/>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defRPr>
            </a:lvl1pPr>
          </a:lstStyle>
          <a:p>
            <a:fld id="{9ECB0082-A782-4D54-9D32-D2059367DD8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8">
            <a:extLst>
              <a:ext uri="{FF2B5EF4-FFF2-40B4-BE49-F238E27FC236}">
                <a16:creationId xmlns:a16="http://schemas.microsoft.com/office/drawing/2014/main" id="{29BD981A-990A-4F07-B757-1C55E807D56C}"/>
              </a:ext>
            </a:extLst>
          </p:cNvPr>
          <p:cNvSpPr>
            <a:spLocks noGrp="1" noChangeArrowheads="1"/>
          </p:cNvSpPr>
          <p:nvPr>
            <p:ph type="sldNum" sz="quarter"/>
          </p:nvPr>
        </p:nvSpPr>
        <p:spPr>
          <a:noFill/>
        </p:spPr>
        <p:txBody>
          <a:bodyPr/>
          <a:lstStyle>
            <a:lvl1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1pPr>
            <a:lvl2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2pPr>
            <a:lvl3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3pPr>
            <a:lvl4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4pPr>
            <a:lvl5pPr defTabSz="465138">
              <a:spcBef>
                <a:spcPct val="30000"/>
              </a:spcBef>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5pPr>
            <a:lvl6pPr marL="2514600" indent="-228600" defTabSz="465138" eaLnBrk="0" fontAlgn="base" hangingPunct="0">
              <a:spcBef>
                <a:spcPct val="30000"/>
              </a:spcBef>
              <a:spcAft>
                <a:spcPct val="0"/>
              </a:spcAft>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6pPr>
            <a:lvl7pPr marL="2971800" indent="-228600" defTabSz="465138" eaLnBrk="0" fontAlgn="base" hangingPunct="0">
              <a:spcBef>
                <a:spcPct val="30000"/>
              </a:spcBef>
              <a:spcAft>
                <a:spcPct val="0"/>
              </a:spcAft>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7pPr>
            <a:lvl8pPr marL="3429000" indent="-228600" defTabSz="465138" eaLnBrk="0" fontAlgn="base" hangingPunct="0">
              <a:spcBef>
                <a:spcPct val="30000"/>
              </a:spcBef>
              <a:spcAft>
                <a:spcPct val="0"/>
              </a:spcAft>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8pPr>
            <a:lvl9pPr marL="3886200" indent="-228600" defTabSz="465138" eaLnBrk="0" fontAlgn="base" hangingPunct="0">
              <a:spcBef>
                <a:spcPct val="30000"/>
              </a:spcBef>
              <a:spcAft>
                <a:spcPct val="0"/>
              </a:spcAft>
              <a:buClr>
                <a:srgbClr val="000000"/>
              </a:buClr>
              <a:buSzPct val="100000"/>
              <a:buFont typeface="Times New Roman" panose="02020603050405020304" pitchFamily="18" charset="0"/>
              <a:tabLst>
                <a:tab pos="0" algn="l"/>
                <a:tab pos="465138" algn="l"/>
                <a:tab pos="931863" algn="l"/>
                <a:tab pos="1397000" algn="l"/>
                <a:tab pos="1863725" algn="l"/>
                <a:tab pos="2328863" algn="l"/>
                <a:tab pos="2795588" algn="l"/>
                <a:tab pos="3260725" algn="l"/>
                <a:tab pos="3727450" algn="l"/>
                <a:tab pos="4192588" algn="l"/>
                <a:tab pos="4659313" algn="l"/>
                <a:tab pos="5124450" algn="l"/>
                <a:tab pos="5591175" algn="l"/>
                <a:tab pos="6056313" algn="l"/>
                <a:tab pos="6523038" algn="l"/>
                <a:tab pos="6988175" algn="l"/>
                <a:tab pos="7454900" algn="l"/>
                <a:tab pos="7920038" algn="l"/>
                <a:tab pos="8385175" algn="l"/>
                <a:tab pos="8851900" algn="l"/>
                <a:tab pos="9317038" algn="l"/>
              </a:tabLst>
              <a:defRPr sz="1200">
                <a:solidFill>
                  <a:srgbClr val="000000"/>
                </a:solidFill>
                <a:latin typeface="Times New Roman" panose="02020603050405020304" pitchFamily="18" charset="0"/>
              </a:defRPr>
            </a:lvl9pPr>
          </a:lstStyle>
          <a:p>
            <a:pPr>
              <a:spcBef>
                <a:spcPct val="0"/>
              </a:spcBef>
            </a:pPr>
            <a:fld id="{93974A05-E104-4AB2-BC1F-2B455EC0A9E8}" type="slidenum">
              <a:rPr lang="en-US" altLang="en-US">
                <a:latin typeface="Arial" panose="020B0604020202020204" pitchFamily="34" charset="0"/>
                <a:cs typeface="Lucida Sans Unicode" panose="020B0602030504020204" pitchFamily="34" charset="0"/>
              </a:rPr>
              <a:pPr>
                <a:spcBef>
                  <a:spcPct val="0"/>
                </a:spcBef>
              </a:pPr>
              <a:t>1</a:t>
            </a:fld>
            <a:endParaRPr lang="en-US" altLang="en-US">
              <a:latin typeface="Arial" panose="020B0604020202020204" pitchFamily="34" charset="0"/>
              <a:cs typeface="Lucida Sans Unicode" panose="020B0602030504020204" pitchFamily="34" charset="0"/>
            </a:endParaRPr>
          </a:p>
        </p:txBody>
      </p:sp>
      <p:sp>
        <p:nvSpPr>
          <p:cNvPr id="37891" name="Text Box 1">
            <a:extLst>
              <a:ext uri="{FF2B5EF4-FFF2-40B4-BE49-F238E27FC236}">
                <a16:creationId xmlns:a16="http://schemas.microsoft.com/office/drawing/2014/main" id="{6F12DD4A-8AF3-4A58-ACE9-D568864FE807}"/>
              </a:ext>
            </a:extLst>
          </p:cNvPr>
          <p:cNvSpPr txBox="1">
            <a:spLocks noChangeArrowheads="1"/>
          </p:cNvSpPr>
          <p:nvPr/>
        </p:nvSpPr>
        <p:spPr bwMode="auto">
          <a:xfrm>
            <a:off x="1168400" y="696913"/>
            <a:ext cx="4673600" cy="348615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7892" name="Rectangle 2">
            <a:extLst>
              <a:ext uri="{FF2B5EF4-FFF2-40B4-BE49-F238E27FC236}">
                <a16:creationId xmlns:a16="http://schemas.microsoft.com/office/drawing/2014/main" id="{D75227F8-D5E0-4344-8C50-8CCBFA12D271}"/>
              </a:ext>
            </a:extLst>
          </p:cNvPr>
          <p:cNvSpPr>
            <a:spLocks noGrp="1" noChangeArrowheads="1"/>
          </p:cNvSpPr>
          <p:nvPr>
            <p:ph type="body"/>
          </p:nvPr>
        </p:nvSpPr>
        <p:spPr>
          <a:xfrm>
            <a:off x="701675" y="4416425"/>
            <a:ext cx="5605463" cy="42783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3177" tIns="46589" rIns="93177" bIns="46589"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332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254489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4725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266700"/>
            <a:ext cx="2000250" cy="522605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566738" y="266700"/>
            <a:ext cx="5853112" cy="52260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0687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712302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70889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17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74675" y="914400"/>
            <a:ext cx="7997825" cy="603250"/>
          </a:xfrm>
        </p:spPr>
        <p:txBody>
          <a:bodyPr/>
          <a:lstStyle/>
          <a:p>
            <a:r>
              <a:rPr lang="en-US" dirty="0"/>
              <a:t>Click to edit Master title style</a:t>
            </a:r>
            <a:endParaRPr lang="en-GB" dirty="0"/>
          </a:p>
        </p:txBody>
      </p:sp>
    </p:spTree>
    <p:extLst>
      <p:ext uri="{BB962C8B-B14F-4D97-AF65-F5344CB8AC3E}">
        <p14:creationId xmlns:p14="http://schemas.microsoft.com/office/powerpoint/2010/main" val="2859173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6907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B6DD122-4394-4AE7-8D08-0C935269B04B}"/>
              </a:ext>
            </a:extLst>
          </p:cNvPr>
          <p:cNvSpPr>
            <a:spLocks noGrp="1"/>
          </p:cNvSpPr>
          <p:nvPr>
            <p:ph type="dt" sz="half" idx="10"/>
          </p:nvPr>
        </p:nvSpPr>
        <p:spPr/>
        <p:txBody>
          <a:bodyPr/>
          <a:lstStyle>
            <a:lvl1pPr>
              <a:defRPr/>
            </a:lvl1pPr>
          </a:lstStyle>
          <a:p>
            <a:pPr>
              <a:defRPr/>
            </a:pPr>
            <a:fld id="{8D530877-026A-42B2-8745-FFBCBFDBB049}" type="datetimeFigureOut">
              <a:rPr lang="en-GB" altLang="en-US"/>
              <a:pPr>
                <a:defRPr/>
              </a:pPr>
              <a:t>02/07/2021</a:t>
            </a:fld>
            <a:endParaRPr lang="en-GB" altLang="en-US"/>
          </a:p>
        </p:txBody>
      </p:sp>
      <p:sp>
        <p:nvSpPr>
          <p:cNvPr id="5" name="Footer Placeholder 4">
            <a:extLst>
              <a:ext uri="{FF2B5EF4-FFF2-40B4-BE49-F238E27FC236}">
                <a16:creationId xmlns:a16="http://schemas.microsoft.com/office/drawing/2014/main" id="{33926BD4-3D9A-439C-929E-BFE079754887}"/>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C690FA49-9F52-4DD1-A22A-7BB1C313B39E}"/>
              </a:ext>
            </a:extLst>
          </p:cNvPr>
          <p:cNvSpPr>
            <a:spLocks noGrp="1"/>
          </p:cNvSpPr>
          <p:nvPr>
            <p:ph type="sldNum" sz="quarter" idx="12"/>
          </p:nvPr>
        </p:nvSpPr>
        <p:spPr/>
        <p:txBody>
          <a:bodyPr/>
          <a:lstStyle>
            <a:lvl1pPr>
              <a:defRPr/>
            </a:lvl1pPr>
          </a:lstStyle>
          <a:p>
            <a:fld id="{5E99FA3E-ABAE-4CA6-9A4B-F442F5C39D0F}" type="slidenum">
              <a:rPr lang="en-GB" altLang="en-US"/>
              <a:pPr/>
              <a:t>‹#›</a:t>
            </a:fld>
            <a:endParaRPr lang="en-GB" altLang="en-US"/>
          </a:p>
        </p:txBody>
      </p:sp>
    </p:spTree>
    <p:extLst>
      <p:ext uri="{BB962C8B-B14F-4D97-AF65-F5344CB8AC3E}">
        <p14:creationId xmlns:p14="http://schemas.microsoft.com/office/powerpoint/2010/main" val="4639455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522222-A0EE-4E4F-BF18-1A5D414DDD9D}"/>
              </a:ext>
            </a:extLst>
          </p:cNvPr>
          <p:cNvSpPr>
            <a:spLocks noGrp="1"/>
          </p:cNvSpPr>
          <p:nvPr>
            <p:ph type="dt" sz="half" idx="10"/>
          </p:nvPr>
        </p:nvSpPr>
        <p:spPr/>
        <p:txBody>
          <a:bodyPr/>
          <a:lstStyle>
            <a:lvl1pPr>
              <a:defRPr/>
            </a:lvl1pPr>
          </a:lstStyle>
          <a:p>
            <a:pPr>
              <a:defRPr/>
            </a:pPr>
            <a:fld id="{616DABC7-D37D-4DB2-AEC1-57994306B617}" type="datetimeFigureOut">
              <a:rPr lang="en-GB" altLang="en-US"/>
              <a:pPr>
                <a:defRPr/>
              </a:pPr>
              <a:t>02/07/2021</a:t>
            </a:fld>
            <a:endParaRPr lang="en-GB" altLang="en-US"/>
          </a:p>
        </p:txBody>
      </p:sp>
      <p:sp>
        <p:nvSpPr>
          <p:cNvPr id="5" name="Footer Placeholder 4">
            <a:extLst>
              <a:ext uri="{FF2B5EF4-FFF2-40B4-BE49-F238E27FC236}">
                <a16:creationId xmlns:a16="http://schemas.microsoft.com/office/drawing/2014/main" id="{D5F71272-1620-43B1-8F9D-988E3BFEE18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61B6CA2-600D-4E20-98FE-A4C85ADAC79C}"/>
              </a:ext>
            </a:extLst>
          </p:cNvPr>
          <p:cNvSpPr>
            <a:spLocks noGrp="1"/>
          </p:cNvSpPr>
          <p:nvPr>
            <p:ph type="sldNum" sz="quarter" idx="12"/>
          </p:nvPr>
        </p:nvSpPr>
        <p:spPr/>
        <p:txBody>
          <a:bodyPr/>
          <a:lstStyle>
            <a:lvl1pPr>
              <a:defRPr/>
            </a:lvl1pPr>
          </a:lstStyle>
          <a:p>
            <a:fld id="{999328FB-D78F-4FFC-A395-40E5775213FF}" type="slidenum">
              <a:rPr lang="en-GB" altLang="en-US"/>
              <a:pPr/>
              <a:t>‹#›</a:t>
            </a:fld>
            <a:endParaRPr lang="en-GB" altLang="en-US"/>
          </a:p>
        </p:txBody>
      </p:sp>
    </p:spTree>
    <p:extLst>
      <p:ext uri="{BB962C8B-B14F-4D97-AF65-F5344CB8AC3E}">
        <p14:creationId xmlns:p14="http://schemas.microsoft.com/office/powerpoint/2010/main" val="1080548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97904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222933-4E18-4629-90AD-3376BB7EFC58}"/>
              </a:ext>
            </a:extLst>
          </p:cNvPr>
          <p:cNvSpPr>
            <a:spLocks noGrp="1"/>
          </p:cNvSpPr>
          <p:nvPr>
            <p:ph type="dt" sz="half" idx="10"/>
          </p:nvPr>
        </p:nvSpPr>
        <p:spPr/>
        <p:txBody>
          <a:bodyPr/>
          <a:lstStyle>
            <a:lvl1pPr>
              <a:defRPr/>
            </a:lvl1pPr>
          </a:lstStyle>
          <a:p>
            <a:pPr>
              <a:defRPr/>
            </a:pPr>
            <a:fld id="{CD695C71-F4C3-47C9-BE6B-E6CD1A74F27C}" type="datetimeFigureOut">
              <a:rPr lang="en-GB" altLang="en-US"/>
              <a:pPr>
                <a:defRPr/>
              </a:pPr>
              <a:t>02/07/2021</a:t>
            </a:fld>
            <a:endParaRPr lang="en-GB" altLang="en-US"/>
          </a:p>
        </p:txBody>
      </p:sp>
      <p:sp>
        <p:nvSpPr>
          <p:cNvPr id="5" name="Footer Placeholder 4">
            <a:extLst>
              <a:ext uri="{FF2B5EF4-FFF2-40B4-BE49-F238E27FC236}">
                <a16:creationId xmlns:a16="http://schemas.microsoft.com/office/drawing/2014/main" id="{D1D4CD97-BF53-4A9C-A1B7-EC81BBCCC1E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E40611F-3C68-42B8-9876-BEDCEB598862}"/>
              </a:ext>
            </a:extLst>
          </p:cNvPr>
          <p:cNvSpPr>
            <a:spLocks noGrp="1"/>
          </p:cNvSpPr>
          <p:nvPr>
            <p:ph type="sldNum" sz="quarter" idx="12"/>
          </p:nvPr>
        </p:nvSpPr>
        <p:spPr/>
        <p:txBody>
          <a:bodyPr/>
          <a:lstStyle>
            <a:lvl1pPr>
              <a:defRPr/>
            </a:lvl1pPr>
          </a:lstStyle>
          <a:p>
            <a:fld id="{CD327072-7E50-4993-A8AA-6F9ED5757927}" type="slidenum">
              <a:rPr lang="en-GB" altLang="en-US"/>
              <a:pPr/>
              <a:t>‹#›</a:t>
            </a:fld>
            <a:endParaRPr lang="en-GB" altLang="en-US"/>
          </a:p>
        </p:txBody>
      </p:sp>
    </p:spTree>
    <p:extLst>
      <p:ext uri="{BB962C8B-B14F-4D97-AF65-F5344CB8AC3E}">
        <p14:creationId xmlns:p14="http://schemas.microsoft.com/office/powerpoint/2010/main" val="4078426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96602752-7B28-40F6-AD9C-8528F641246A}"/>
              </a:ext>
            </a:extLst>
          </p:cNvPr>
          <p:cNvSpPr>
            <a:spLocks noGrp="1"/>
          </p:cNvSpPr>
          <p:nvPr>
            <p:ph type="dt" sz="half" idx="10"/>
          </p:nvPr>
        </p:nvSpPr>
        <p:spPr/>
        <p:txBody>
          <a:bodyPr/>
          <a:lstStyle>
            <a:lvl1pPr>
              <a:defRPr/>
            </a:lvl1pPr>
          </a:lstStyle>
          <a:p>
            <a:pPr>
              <a:defRPr/>
            </a:pPr>
            <a:fld id="{2E3754CD-4C31-4BC9-9FD9-C0CE994A9FD8}" type="datetimeFigureOut">
              <a:rPr lang="en-GB" altLang="en-US"/>
              <a:pPr>
                <a:defRPr/>
              </a:pPr>
              <a:t>02/07/2021</a:t>
            </a:fld>
            <a:endParaRPr lang="en-GB" altLang="en-US"/>
          </a:p>
        </p:txBody>
      </p:sp>
      <p:sp>
        <p:nvSpPr>
          <p:cNvPr id="6" name="Footer Placeholder 4">
            <a:extLst>
              <a:ext uri="{FF2B5EF4-FFF2-40B4-BE49-F238E27FC236}">
                <a16:creationId xmlns:a16="http://schemas.microsoft.com/office/drawing/2014/main" id="{59DBB101-4210-4D1C-A94F-FE76329724B6}"/>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74A81650-5C66-484F-BBA5-9A0A5E39B90A}"/>
              </a:ext>
            </a:extLst>
          </p:cNvPr>
          <p:cNvSpPr>
            <a:spLocks noGrp="1"/>
          </p:cNvSpPr>
          <p:nvPr>
            <p:ph type="sldNum" sz="quarter" idx="12"/>
          </p:nvPr>
        </p:nvSpPr>
        <p:spPr/>
        <p:txBody>
          <a:bodyPr/>
          <a:lstStyle>
            <a:lvl1pPr>
              <a:defRPr/>
            </a:lvl1pPr>
          </a:lstStyle>
          <a:p>
            <a:fld id="{991CBEAA-695E-40CF-B72A-677ACCAC4C4D}" type="slidenum">
              <a:rPr lang="en-GB" altLang="en-US"/>
              <a:pPr/>
              <a:t>‹#›</a:t>
            </a:fld>
            <a:endParaRPr lang="en-GB" altLang="en-US"/>
          </a:p>
        </p:txBody>
      </p:sp>
    </p:spTree>
    <p:extLst>
      <p:ext uri="{BB962C8B-B14F-4D97-AF65-F5344CB8AC3E}">
        <p14:creationId xmlns:p14="http://schemas.microsoft.com/office/powerpoint/2010/main" val="41129969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B0A1CF0E-20C4-470A-861C-8F3414B03BA6}"/>
              </a:ext>
            </a:extLst>
          </p:cNvPr>
          <p:cNvSpPr>
            <a:spLocks noGrp="1"/>
          </p:cNvSpPr>
          <p:nvPr>
            <p:ph type="dt" sz="half" idx="10"/>
          </p:nvPr>
        </p:nvSpPr>
        <p:spPr/>
        <p:txBody>
          <a:bodyPr/>
          <a:lstStyle>
            <a:lvl1pPr>
              <a:defRPr/>
            </a:lvl1pPr>
          </a:lstStyle>
          <a:p>
            <a:pPr>
              <a:defRPr/>
            </a:pPr>
            <a:fld id="{BE8844E6-A288-4093-A1E2-B09951951B14}" type="datetimeFigureOut">
              <a:rPr lang="en-GB" altLang="en-US"/>
              <a:pPr>
                <a:defRPr/>
              </a:pPr>
              <a:t>02/07/2021</a:t>
            </a:fld>
            <a:endParaRPr lang="en-GB" altLang="en-US"/>
          </a:p>
        </p:txBody>
      </p:sp>
      <p:sp>
        <p:nvSpPr>
          <p:cNvPr id="8" name="Footer Placeholder 4">
            <a:extLst>
              <a:ext uri="{FF2B5EF4-FFF2-40B4-BE49-F238E27FC236}">
                <a16:creationId xmlns:a16="http://schemas.microsoft.com/office/drawing/2014/main" id="{920CB349-54C2-46EA-8A9D-45E37D32EED3}"/>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42CE2DBB-E91C-4B7B-ADEC-4914DD25054C}"/>
              </a:ext>
            </a:extLst>
          </p:cNvPr>
          <p:cNvSpPr>
            <a:spLocks noGrp="1"/>
          </p:cNvSpPr>
          <p:nvPr>
            <p:ph type="sldNum" sz="quarter" idx="12"/>
          </p:nvPr>
        </p:nvSpPr>
        <p:spPr/>
        <p:txBody>
          <a:bodyPr/>
          <a:lstStyle>
            <a:lvl1pPr>
              <a:defRPr/>
            </a:lvl1pPr>
          </a:lstStyle>
          <a:p>
            <a:fld id="{1499A625-D655-448D-A4D9-38704371A5F4}" type="slidenum">
              <a:rPr lang="en-GB" altLang="en-US"/>
              <a:pPr/>
              <a:t>‹#›</a:t>
            </a:fld>
            <a:endParaRPr lang="en-GB" altLang="en-US"/>
          </a:p>
        </p:txBody>
      </p:sp>
    </p:spTree>
    <p:extLst>
      <p:ext uri="{BB962C8B-B14F-4D97-AF65-F5344CB8AC3E}">
        <p14:creationId xmlns:p14="http://schemas.microsoft.com/office/powerpoint/2010/main" val="3589356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33CAB851-5556-4B4F-9C7B-EBFF1EA27934}"/>
              </a:ext>
            </a:extLst>
          </p:cNvPr>
          <p:cNvSpPr>
            <a:spLocks noGrp="1"/>
          </p:cNvSpPr>
          <p:nvPr>
            <p:ph type="dt" sz="half" idx="10"/>
          </p:nvPr>
        </p:nvSpPr>
        <p:spPr/>
        <p:txBody>
          <a:bodyPr/>
          <a:lstStyle>
            <a:lvl1pPr>
              <a:defRPr/>
            </a:lvl1pPr>
          </a:lstStyle>
          <a:p>
            <a:pPr>
              <a:defRPr/>
            </a:pPr>
            <a:fld id="{38B8B914-8616-423E-BBE0-50F593C16B21}" type="datetimeFigureOut">
              <a:rPr lang="en-GB" altLang="en-US"/>
              <a:pPr>
                <a:defRPr/>
              </a:pPr>
              <a:t>02/07/2021</a:t>
            </a:fld>
            <a:endParaRPr lang="en-GB" altLang="en-US"/>
          </a:p>
        </p:txBody>
      </p:sp>
      <p:sp>
        <p:nvSpPr>
          <p:cNvPr id="4" name="Footer Placeholder 4">
            <a:extLst>
              <a:ext uri="{FF2B5EF4-FFF2-40B4-BE49-F238E27FC236}">
                <a16:creationId xmlns:a16="http://schemas.microsoft.com/office/drawing/2014/main" id="{EA216439-D333-40EB-9E10-A2503CEB52AF}"/>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12BB1091-31A3-4C25-8E90-3F295EA3EE1E}"/>
              </a:ext>
            </a:extLst>
          </p:cNvPr>
          <p:cNvSpPr>
            <a:spLocks noGrp="1"/>
          </p:cNvSpPr>
          <p:nvPr>
            <p:ph type="sldNum" sz="quarter" idx="12"/>
          </p:nvPr>
        </p:nvSpPr>
        <p:spPr/>
        <p:txBody>
          <a:bodyPr/>
          <a:lstStyle>
            <a:lvl1pPr>
              <a:defRPr/>
            </a:lvl1pPr>
          </a:lstStyle>
          <a:p>
            <a:fld id="{1DC2BEDC-E615-4597-A95B-E71288E984E0}" type="slidenum">
              <a:rPr lang="en-GB" altLang="en-US"/>
              <a:pPr/>
              <a:t>‹#›</a:t>
            </a:fld>
            <a:endParaRPr lang="en-GB" altLang="en-US"/>
          </a:p>
        </p:txBody>
      </p:sp>
    </p:spTree>
    <p:extLst>
      <p:ext uri="{BB962C8B-B14F-4D97-AF65-F5344CB8AC3E}">
        <p14:creationId xmlns:p14="http://schemas.microsoft.com/office/powerpoint/2010/main" val="15936644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83FDE64-FBB5-4F4A-8387-C7B38963465D}"/>
              </a:ext>
            </a:extLst>
          </p:cNvPr>
          <p:cNvSpPr>
            <a:spLocks noGrp="1"/>
          </p:cNvSpPr>
          <p:nvPr>
            <p:ph type="dt" sz="half" idx="10"/>
          </p:nvPr>
        </p:nvSpPr>
        <p:spPr/>
        <p:txBody>
          <a:bodyPr/>
          <a:lstStyle>
            <a:lvl1pPr>
              <a:defRPr/>
            </a:lvl1pPr>
          </a:lstStyle>
          <a:p>
            <a:pPr>
              <a:defRPr/>
            </a:pPr>
            <a:fld id="{57163C4F-624D-4843-84F5-26FB4638B9FD}" type="datetimeFigureOut">
              <a:rPr lang="en-GB" altLang="en-US"/>
              <a:pPr>
                <a:defRPr/>
              </a:pPr>
              <a:t>02/07/2021</a:t>
            </a:fld>
            <a:endParaRPr lang="en-GB" altLang="en-US"/>
          </a:p>
        </p:txBody>
      </p:sp>
      <p:sp>
        <p:nvSpPr>
          <p:cNvPr id="3" name="Footer Placeholder 4">
            <a:extLst>
              <a:ext uri="{FF2B5EF4-FFF2-40B4-BE49-F238E27FC236}">
                <a16:creationId xmlns:a16="http://schemas.microsoft.com/office/drawing/2014/main" id="{89AFD0BC-AC36-4281-A95F-E70FA9F622B9}"/>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12D482FA-3F80-4FD5-AF20-FD1F35C213CB}"/>
              </a:ext>
            </a:extLst>
          </p:cNvPr>
          <p:cNvSpPr>
            <a:spLocks noGrp="1"/>
          </p:cNvSpPr>
          <p:nvPr>
            <p:ph type="sldNum" sz="quarter" idx="12"/>
          </p:nvPr>
        </p:nvSpPr>
        <p:spPr/>
        <p:txBody>
          <a:bodyPr/>
          <a:lstStyle>
            <a:lvl1pPr>
              <a:defRPr/>
            </a:lvl1pPr>
          </a:lstStyle>
          <a:p>
            <a:fld id="{F372B997-70D1-41F7-AF24-A00D3530962B}" type="slidenum">
              <a:rPr lang="en-GB" altLang="en-US"/>
              <a:pPr/>
              <a:t>‹#›</a:t>
            </a:fld>
            <a:endParaRPr lang="en-GB" altLang="en-US"/>
          </a:p>
        </p:txBody>
      </p:sp>
    </p:spTree>
    <p:extLst>
      <p:ext uri="{BB962C8B-B14F-4D97-AF65-F5344CB8AC3E}">
        <p14:creationId xmlns:p14="http://schemas.microsoft.com/office/powerpoint/2010/main" val="42273694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BDA5FC6-000E-4CED-95F3-4785AD75AC9D}"/>
              </a:ext>
            </a:extLst>
          </p:cNvPr>
          <p:cNvSpPr>
            <a:spLocks noGrp="1"/>
          </p:cNvSpPr>
          <p:nvPr>
            <p:ph type="dt" sz="half" idx="10"/>
          </p:nvPr>
        </p:nvSpPr>
        <p:spPr/>
        <p:txBody>
          <a:bodyPr/>
          <a:lstStyle>
            <a:lvl1pPr>
              <a:defRPr/>
            </a:lvl1pPr>
          </a:lstStyle>
          <a:p>
            <a:pPr>
              <a:defRPr/>
            </a:pPr>
            <a:fld id="{722B410E-8DF2-45A5-97FC-95763D1ACA38}" type="datetimeFigureOut">
              <a:rPr lang="en-GB" altLang="en-US"/>
              <a:pPr>
                <a:defRPr/>
              </a:pPr>
              <a:t>02/07/2021</a:t>
            </a:fld>
            <a:endParaRPr lang="en-GB" altLang="en-US"/>
          </a:p>
        </p:txBody>
      </p:sp>
      <p:sp>
        <p:nvSpPr>
          <p:cNvPr id="6" name="Footer Placeholder 4">
            <a:extLst>
              <a:ext uri="{FF2B5EF4-FFF2-40B4-BE49-F238E27FC236}">
                <a16:creationId xmlns:a16="http://schemas.microsoft.com/office/drawing/2014/main" id="{4FD3C8F9-7188-4421-9BAF-3E1DF885F35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DE1A44AC-F9F3-4EE3-83AD-03BE47C1ACF2}"/>
              </a:ext>
            </a:extLst>
          </p:cNvPr>
          <p:cNvSpPr>
            <a:spLocks noGrp="1"/>
          </p:cNvSpPr>
          <p:nvPr>
            <p:ph type="sldNum" sz="quarter" idx="12"/>
          </p:nvPr>
        </p:nvSpPr>
        <p:spPr/>
        <p:txBody>
          <a:bodyPr/>
          <a:lstStyle>
            <a:lvl1pPr>
              <a:defRPr/>
            </a:lvl1pPr>
          </a:lstStyle>
          <a:p>
            <a:fld id="{E0A5CF4B-ECDA-475D-A1A0-AF924BD4174B}" type="slidenum">
              <a:rPr lang="en-GB" altLang="en-US"/>
              <a:pPr/>
              <a:t>‹#›</a:t>
            </a:fld>
            <a:endParaRPr lang="en-GB" altLang="en-US"/>
          </a:p>
        </p:txBody>
      </p:sp>
    </p:spTree>
    <p:extLst>
      <p:ext uri="{BB962C8B-B14F-4D97-AF65-F5344CB8AC3E}">
        <p14:creationId xmlns:p14="http://schemas.microsoft.com/office/powerpoint/2010/main" val="10450644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799C641-1774-4903-86A0-AAA75D99DF29}"/>
              </a:ext>
            </a:extLst>
          </p:cNvPr>
          <p:cNvSpPr>
            <a:spLocks noGrp="1"/>
          </p:cNvSpPr>
          <p:nvPr>
            <p:ph type="dt" sz="half" idx="10"/>
          </p:nvPr>
        </p:nvSpPr>
        <p:spPr/>
        <p:txBody>
          <a:bodyPr/>
          <a:lstStyle>
            <a:lvl1pPr>
              <a:defRPr/>
            </a:lvl1pPr>
          </a:lstStyle>
          <a:p>
            <a:pPr>
              <a:defRPr/>
            </a:pPr>
            <a:fld id="{25131428-0574-48C8-9C91-0AECB761ABD6}" type="datetimeFigureOut">
              <a:rPr lang="en-GB" altLang="en-US"/>
              <a:pPr>
                <a:defRPr/>
              </a:pPr>
              <a:t>02/07/2021</a:t>
            </a:fld>
            <a:endParaRPr lang="en-GB" altLang="en-US"/>
          </a:p>
        </p:txBody>
      </p:sp>
      <p:sp>
        <p:nvSpPr>
          <p:cNvPr id="6" name="Footer Placeholder 4">
            <a:extLst>
              <a:ext uri="{FF2B5EF4-FFF2-40B4-BE49-F238E27FC236}">
                <a16:creationId xmlns:a16="http://schemas.microsoft.com/office/drawing/2014/main" id="{3A963788-211D-4CE2-A63F-BBC6B70BDF51}"/>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7232C8D6-20A5-47E6-A2DB-2523DBF85216}"/>
              </a:ext>
            </a:extLst>
          </p:cNvPr>
          <p:cNvSpPr>
            <a:spLocks noGrp="1"/>
          </p:cNvSpPr>
          <p:nvPr>
            <p:ph type="sldNum" sz="quarter" idx="12"/>
          </p:nvPr>
        </p:nvSpPr>
        <p:spPr/>
        <p:txBody>
          <a:bodyPr/>
          <a:lstStyle>
            <a:lvl1pPr>
              <a:defRPr/>
            </a:lvl1pPr>
          </a:lstStyle>
          <a:p>
            <a:fld id="{F025F940-21A0-42BE-B54C-C1FC63344FA5}" type="slidenum">
              <a:rPr lang="en-GB" altLang="en-US"/>
              <a:pPr/>
              <a:t>‹#›</a:t>
            </a:fld>
            <a:endParaRPr lang="en-GB" altLang="en-US"/>
          </a:p>
        </p:txBody>
      </p:sp>
    </p:spTree>
    <p:extLst>
      <p:ext uri="{BB962C8B-B14F-4D97-AF65-F5344CB8AC3E}">
        <p14:creationId xmlns:p14="http://schemas.microsoft.com/office/powerpoint/2010/main" val="34435473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1B96FE-24DE-407C-8FAF-11456681FFB7}"/>
              </a:ext>
            </a:extLst>
          </p:cNvPr>
          <p:cNvSpPr>
            <a:spLocks noGrp="1"/>
          </p:cNvSpPr>
          <p:nvPr>
            <p:ph type="dt" sz="half" idx="10"/>
          </p:nvPr>
        </p:nvSpPr>
        <p:spPr/>
        <p:txBody>
          <a:bodyPr/>
          <a:lstStyle>
            <a:lvl1pPr>
              <a:defRPr/>
            </a:lvl1pPr>
          </a:lstStyle>
          <a:p>
            <a:pPr>
              <a:defRPr/>
            </a:pPr>
            <a:fld id="{3F0ED0E3-1566-4149-BB8C-4A2ED628BA97}" type="datetimeFigureOut">
              <a:rPr lang="en-GB" altLang="en-US"/>
              <a:pPr>
                <a:defRPr/>
              </a:pPr>
              <a:t>02/07/2021</a:t>
            </a:fld>
            <a:endParaRPr lang="en-GB" altLang="en-US"/>
          </a:p>
        </p:txBody>
      </p:sp>
      <p:sp>
        <p:nvSpPr>
          <p:cNvPr id="5" name="Footer Placeholder 4">
            <a:extLst>
              <a:ext uri="{FF2B5EF4-FFF2-40B4-BE49-F238E27FC236}">
                <a16:creationId xmlns:a16="http://schemas.microsoft.com/office/drawing/2014/main" id="{E5650F09-CC80-4F73-9912-2B6E387EE2B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5A82EE5-82AD-4F1E-B091-2FFBA3AA8B16}"/>
              </a:ext>
            </a:extLst>
          </p:cNvPr>
          <p:cNvSpPr>
            <a:spLocks noGrp="1"/>
          </p:cNvSpPr>
          <p:nvPr>
            <p:ph type="sldNum" sz="quarter" idx="12"/>
          </p:nvPr>
        </p:nvSpPr>
        <p:spPr/>
        <p:txBody>
          <a:bodyPr/>
          <a:lstStyle>
            <a:lvl1pPr>
              <a:defRPr/>
            </a:lvl1pPr>
          </a:lstStyle>
          <a:p>
            <a:fld id="{8DFD805E-C648-43B0-8859-1B3B71040A39}" type="slidenum">
              <a:rPr lang="en-GB" altLang="en-US"/>
              <a:pPr/>
              <a:t>‹#›</a:t>
            </a:fld>
            <a:endParaRPr lang="en-GB" altLang="en-US"/>
          </a:p>
        </p:txBody>
      </p:sp>
    </p:spTree>
    <p:extLst>
      <p:ext uri="{BB962C8B-B14F-4D97-AF65-F5344CB8AC3E}">
        <p14:creationId xmlns:p14="http://schemas.microsoft.com/office/powerpoint/2010/main" val="35415498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17AE03-EA31-4D2E-BD3B-A894A1471BF3}"/>
              </a:ext>
            </a:extLst>
          </p:cNvPr>
          <p:cNvSpPr>
            <a:spLocks noGrp="1"/>
          </p:cNvSpPr>
          <p:nvPr>
            <p:ph type="dt" sz="half" idx="10"/>
          </p:nvPr>
        </p:nvSpPr>
        <p:spPr/>
        <p:txBody>
          <a:bodyPr/>
          <a:lstStyle>
            <a:lvl1pPr>
              <a:defRPr/>
            </a:lvl1pPr>
          </a:lstStyle>
          <a:p>
            <a:pPr>
              <a:defRPr/>
            </a:pPr>
            <a:fld id="{7462EF22-3617-4E9D-AF4D-87512F2ECE07}" type="datetimeFigureOut">
              <a:rPr lang="en-GB" altLang="en-US"/>
              <a:pPr>
                <a:defRPr/>
              </a:pPr>
              <a:t>02/07/2021</a:t>
            </a:fld>
            <a:endParaRPr lang="en-GB" altLang="en-US"/>
          </a:p>
        </p:txBody>
      </p:sp>
      <p:sp>
        <p:nvSpPr>
          <p:cNvPr id="5" name="Footer Placeholder 4">
            <a:extLst>
              <a:ext uri="{FF2B5EF4-FFF2-40B4-BE49-F238E27FC236}">
                <a16:creationId xmlns:a16="http://schemas.microsoft.com/office/drawing/2014/main" id="{81FCAEDD-9112-4486-99C4-FB2E7A80F822}"/>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16E31CF-367E-4A73-833F-C1B71F658F5E}"/>
              </a:ext>
            </a:extLst>
          </p:cNvPr>
          <p:cNvSpPr>
            <a:spLocks noGrp="1"/>
          </p:cNvSpPr>
          <p:nvPr>
            <p:ph type="sldNum" sz="quarter" idx="12"/>
          </p:nvPr>
        </p:nvSpPr>
        <p:spPr/>
        <p:txBody>
          <a:bodyPr/>
          <a:lstStyle>
            <a:lvl1pPr>
              <a:defRPr/>
            </a:lvl1pPr>
          </a:lstStyle>
          <a:p>
            <a:fld id="{C9A20DB6-7BC3-4D93-96CF-C9B77DF8C068}" type="slidenum">
              <a:rPr lang="en-GB" altLang="en-US"/>
              <a:pPr/>
              <a:t>‹#›</a:t>
            </a:fld>
            <a:endParaRPr lang="en-GB" altLang="en-US"/>
          </a:p>
        </p:txBody>
      </p:sp>
    </p:spTree>
    <p:extLst>
      <p:ext uri="{BB962C8B-B14F-4D97-AF65-F5344CB8AC3E}">
        <p14:creationId xmlns:p14="http://schemas.microsoft.com/office/powerpoint/2010/main" val="228151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851449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6738" y="1752600"/>
            <a:ext cx="3922712" cy="374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850" y="1752600"/>
            <a:ext cx="3922713" cy="374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1878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871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19240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9918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8452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Tree>
    <p:extLst>
      <p:ext uri="{BB962C8B-B14F-4D97-AF65-F5344CB8AC3E}">
        <p14:creationId xmlns:p14="http://schemas.microsoft.com/office/powerpoint/2010/main" val="3003979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tile tx="0" ty="0" sx="100000" sy="100000" flip="none" algn="tl"/>
        </a:blip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8F49CED-C3F6-4E86-ACDE-4A6AD0B9690B}"/>
              </a:ext>
            </a:extLst>
          </p:cNvPr>
          <p:cNvSpPr>
            <a:spLocks noGrp="1" noChangeArrowheads="1"/>
          </p:cNvSpPr>
          <p:nvPr>
            <p:ph type="title"/>
          </p:nvPr>
        </p:nvSpPr>
        <p:spPr bwMode="auto">
          <a:xfrm>
            <a:off x="574675" y="266700"/>
            <a:ext cx="7997825" cy="125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en-US"/>
              <a:t>Click to edit the title text format</a:t>
            </a:r>
          </a:p>
        </p:txBody>
      </p:sp>
      <p:sp>
        <p:nvSpPr>
          <p:cNvPr id="1027" name="Rectangle 2">
            <a:extLst>
              <a:ext uri="{FF2B5EF4-FFF2-40B4-BE49-F238E27FC236}">
                <a16:creationId xmlns:a16="http://schemas.microsoft.com/office/drawing/2014/main" id="{202B0377-6C08-4169-9FDC-1FA78F2C9D7D}"/>
              </a:ext>
            </a:extLst>
          </p:cNvPr>
          <p:cNvSpPr>
            <a:spLocks noGrp="1" noChangeArrowheads="1"/>
          </p:cNvSpPr>
          <p:nvPr>
            <p:ph type="body" idx="1"/>
          </p:nvPr>
        </p:nvSpPr>
        <p:spPr bwMode="auto">
          <a:xfrm>
            <a:off x="566738" y="1752600"/>
            <a:ext cx="7997825" cy="3740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1028" name="Line 3">
            <a:extLst>
              <a:ext uri="{FF2B5EF4-FFF2-40B4-BE49-F238E27FC236}">
                <a16:creationId xmlns:a16="http://schemas.microsoft.com/office/drawing/2014/main" id="{2807E3F8-24BC-4814-AA11-4EE628E1365B}"/>
              </a:ext>
            </a:extLst>
          </p:cNvPr>
          <p:cNvSpPr>
            <a:spLocks noChangeShapeType="1"/>
          </p:cNvSpPr>
          <p:nvPr/>
        </p:nvSpPr>
        <p:spPr bwMode="auto">
          <a:xfrm>
            <a:off x="685800" y="5867400"/>
            <a:ext cx="7924800" cy="1588"/>
          </a:xfrm>
          <a:prstGeom prst="line">
            <a:avLst/>
          </a:prstGeom>
          <a:noFill/>
          <a:ln w="3240">
            <a:solidFill>
              <a:srgbClr val="CC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pic>
        <p:nvPicPr>
          <p:cNvPr id="1029" name="Picture 4">
            <a:extLst>
              <a:ext uri="{FF2B5EF4-FFF2-40B4-BE49-F238E27FC236}">
                <a16:creationId xmlns:a16="http://schemas.microsoft.com/office/drawing/2014/main" id="{2C33FB86-9C29-4D71-8226-D2EF60985E59}"/>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0" cy="1028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30" name="Line 5">
            <a:extLst>
              <a:ext uri="{FF2B5EF4-FFF2-40B4-BE49-F238E27FC236}">
                <a16:creationId xmlns:a16="http://schemas.microsoft.com/office/drawing/2014/main" id="{711654C2-EE8F-4834-BD64-6F44DB2BF03B}"/>
              </a:ext>
            </a:extLst>
          </p:cNvPr>
          <p:cNvSpPr>
            <a:spLocks noChangeShapeType="1"/>
          </p:cNvSpPr>
          <p:nvPr/>
        </p:nvSpPr>
        <p:spPr bwMode="auto">
          <a:xfrm>
            <a:off x="609600" y="1524000"/>
            <a:ext cx="7924800" cy="1588"/>
          </a:xfrm>
          <a:prstGeom prst="line">
            <a:avLst/>
          </a:prstGeom>
          <a:noFill/>
          <a:ln w="3240">
            <a:solidFill>
              <a:srgbClr val="CC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031" name="Rectangle 1">
            <a:extLst>
              <a:ext uri="{FF2B5EF4-FFF2-40B4-BE49-F238E27FC236}">
                <a16:creationId xmlns:a16="http://schemas.microsoft.com/office/drawing/2014/main" id="{B625B014-2930-4A66-9503-CCC1DDAD78B1}"/>
              </a:ext>
            </a:extLst>
          </p:cNvPr>
          <p:cNvSpPr>
            <a:spLocks noChangeArrowheads="1"/>
          </p:cNvSpPr>
          <p:nvPr userDrawn="1"/>
        </p:nvSpPr>
        <p:spPr bwMode="auto">
          <a:xfrm>
            <a:off x="685800" y="6059488"/>
            <a:ext cx="7924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buSzPct val="100000"/>
            </a:pPr>
            <a:r>
              <a:rPr lang="en-US" altLang="en-US" sz="1200" b="1" dirty="0">
                <a:solidFill>
                  <a:srgbClr val="0070C0"/>
                </a:solidFill>
                <a:cs typeface="Arial" panose="020B0604020202020204" pitchFamily="34" charset="0"/>
              </a:rPr>
              <a:t>UN Regional Training Workshop on Measuring SDG Indicators through Population and Housing Census and Civil Registration Data, ESCWA, 17-19 November 2020</a:t>
            </a:r>
          </a:p>
        </p:txBody>
      </p:sp>
      <p:pic>
        <p:nvPicPr>
          <p:cNvPr id="1032" name="Picture 8">
            <a:extLst>
              <a:ext uri="{FF2B5EF4-FFF2-40B4-BE49-F238E27FC236}">
                <a16:creationId xmlns:a16="http://schemas.microsoft.com/office/drawing/2014/main" id="{9D26849B-680F-403F-B917-7BDD7E867A5D}"/>
              </a:ext>
            </a:extLst>
          </p:cNvPr>
          <p:cNvPicPr>
            <a:picLocks noChangeAspect="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8512175" y="15875"/>
            <a:ext cx="593725"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Lst>
  <p:txStyles>
    <p:titleStyle>
      <a:lvl1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Verdana" pitchFamily="34" charset="0"/>
          <a:ea typeface="宋体" charset="-122"/>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Verdana" pitchFamily="34" charset="0"/>
          <a:ea typeface="宋体" charset="-122"/>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Verdana" pitchFamily="34" charset="0"/>
          <a:ea typeface="宋体" charset="-122"/>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2000">
          <a:solidFill>
            <a:srgbClr val="000000"/>
          </a:solidFill>
          <a:latin typeface="Verdana" pitchFamily="34" charset="0"/>
          <a:ea typeface="宋体" charset="-122"/>
        </a:defRPr>
      </a:lvl5pPr>
      <a:lvl6pPr marL="2514600" indent="-228600" algn="l" defTabSz="457200" rtl="0" eaLnBrk="0" fontAlgn="base" hangingPunct="0">
        <a:spcBef>
          <a:spcPct val="0"/>
        </a:spcBef>
        <a:spcAft>
          <a:spcPct val="0"/>
        </a:spcAft>
        <a:buClr>
          <a:srgbClr val="000000"/>
        </a:buClr>
        <a:buSzPct val="100000"/>
        <a:buFont typeface="Times New Roman" pitchFamily="18" charset="0"/>
        <a:defRPr sz="3800">
          <a:solidFill>
            <a:srgbClr val="000000"/>
          </a:solidFill>
          <a:latin typeface="Verdana" pitchFamily="34" charset="0"/>
          <a:ea typeface="宋体" charset="-122"/>
        </a:defRPr>
      </a:lvl6pPr>
      <a:lvl7pPr marL="2971800" indent="-228600" algn="l" defTabSz="457200" rtl="0" eaLnBrk="0" fontAlgn="base" hangingPunct="0">
        <a:spcBef>
          <a:spcPct val="0"/>
        </a:spcBef>
        <a:spcAft>
          <a:spcPct val="0"/>
        </a:spcAft>
        <a:buClr>
          <a:srgbClr val="000000"/>
        </a:buClr>
        <a:buSzPct val="100000"/>
        <a:buFont typeface="Times New Roman" pitchFamily="18" charset="0"/>
        <a:defRPr sz="3800">
          <a:solidFill>
            <a:srgbClr val="000000"/>
          </a:solidFill>
          <a:latin typeface="Verdana" pitchFamily="34" charset="0"/>
          <a:ea typeface="宋体" charset="-122"/>
        </a:defRPr>
      </a:lvl7pPr>
      <a:lvl8pPr marL="3429000" indent="-228600" algn="l" defTabSz="457200" rtl="0" eaLnBrk="0" fontAlgn="base" hangingPunct="0">
        <a:spcBef>
          <a:spcPct val="0"/>
        </a:spcBef>
        <a:spcAft>
          <a:spcPct val="0"/>
        </a:spcAft>
        <a:buClr>
          <a:srgbClr val="000000"/>
        </a:buClr>
        <a:buSzPct val="100000"/>
        <a:buFont typeface="Times New Roman" pitchFamily="18" charset="0"/>
        <a:defRPr sz="3800">
          <a:solidFill>
            <a:srgbClr val="000000"/>
          </a:solidFill>
          <a:latin typeface="Verdana" pitchFamily="34" charset="0"/>
          <a:ea typeface="宋体" charset="-122"/>
        </a:defRPr>
      </a:lvl8pPr>
      <a:lvl9pPr marL="3886200" indent="-228600" algn="l" defTabSz="457200" rtl="0" eaLnBrk="0" fontAlgn="base" hangingPunct="0">
        <a:spcBef>
          <a:spcPct val="0"/>
        </a:spcBef>
        <a:spcAft>
          <a:spcPct val="0"/>
        </a:spcAft>
        <a:buClr>
          <a:srgbClr val="000000"/>
        </a:buClr>
        <a:buSzPct val="100000"/>
        <a:buFont typeface="Times New Roman" pitchFamily="18" charset="0"/>
        <a:defRPr sz="3800">
          <a:solidFill>
            <a:srgbClr val="000000"/>
          </a:solidFill>
          <a:latin typeface="Verdana" pitchFamily="34" charset="0"/>
          <a:ea typeface="宋体" charset="-122"/>
        </a:defRPr>
      </a:lvl9pPr>
    </p:titleStyle>
    <p:bodyStyle>
      <a:lvl1pPr marL="342900" indent="-342900" algn="l" defTabSz="457200" rtl="0" eaLnBrk="0" fontAlgn="base" hangingPunct="0">
        <a:spcBef>
          <a:spcPts val="750"/>
        </a:spcBef>
        <a:spcAft>
          <a:spcPct val="0"/>
        </a:spcAft>
        <a:buClr>
          <a:srgbClr val="000000"/>
        </a:buClr>
        <a:buSzPct val="100000"/>
        <a:buFont typeface="Times New Roman" panose="02020603050405020304" pitchFamily="18" charset="0"/>
        <a:defRPr sz="2400" b="1">
          <a:solidFill>
            <a:srgbClr val="000000"/>
          </a:solidFill>
          <a:latin typeface="+mn-lt"/>
          <a:ea typeface="+mn-ea"/>
          <a:cs typeface="+mn-cs"/>
        </a:defRPr>
      </a:lvl1pPr>
      <a:lvl2pPr marL="742950" indent="-285750" algn="l" defTabSz="457200" rtl="0" eaLnBrk="0" fontAlgn="base" hangingPunct="0">
        <a:spcBef>
          <a:spcPts val="650"/>
        </a:spcBef>
        <a:spcAft>
          <a:spcPct val="0"/>
        </a:spcAft>
        <a:buClr>
          <a:srgbClr val="000000"/>
        </a:buClr>
        <a:buSzPct val="100000"/>
        <a:buFont typeface="Times New Roman" panose="02020603050405020304" pitchFamily="18" charset="0"/>
        <a:defRPr sz="2400">
          <a:solidFill>
            <a:srgbClr val="000000"/>
          </a:solidFill>
          <a:latin typeface="+mn-lt"/>
          <a:ea typeface="+mn-ea"/>
        </a:defRPr>
      </a:lvl2pPr>
      <a:lvl3pPr marL="1143000" indent="-228600" algn="l" defTabSz="457200" rtl="0" eaLnBrk="0" fontAlgn="base" hangingPunct="0">
        <a:spcBef>
          <a:spcPts val="575"/>
        </a:spcBef>
        <a:spcAft>
          <a:spcPct val="0"/>
        </a:spcAft>
        <a:buClr>
          <a:srgbClr val="000000"/>
        </a:buClr>
        <a:buSzPct val="100000"/>
        <a:buFont typeface="Times New Roman" panose="02020603050405020304" pitchFamily="18" charset="0"/>
        <a:defRPr sz="2300">
          <a:solidFill>
            <a:srgbClr val="000000"/>
          </a:solidFill>
          <a:latin typeface="+mj-lt"/>
          <a:ea typeface="+mn-ea"/>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j-lt"/>
          <a:ea typeface="+mn-ea"/>
        </a:defRPr>
      </a:lvl4pPr>
      <a:lvl5pPr marL="2057400" indent="-228600" algn="l" defTabSz="457200" rtl="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mj-lt"/>
          <a:ea typeface="+mn-ea"/>
        </a:defRPr>
      </a:lvl5pPr>
      <a:lvl6pPr marL="2514600" indent="-228600" algn="l" defTabSz="457200"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j-lt"/>
          <a:ea typeface="+mn-ea"/>
        </a:defRPr>
      </a:lvl6pPr>
      <a:lvl7pPr marL="2971800" indent="-228600" algn="l" defTabSz="457200"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j-lt"/>
          <a:ea typeface="+mn-ea"/>
        </a:defRPr>
      </a:lvl7pPr>
      <a:lvl8pPr marL="3429000" indent="-228600" algn="l" defTabSz="457200"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j-lt"/>
          <a:ea typeface="+mn-ea"/>
        </a:defRPr>
      </a:lvl8pPr>
      <a:lvl9pPr marL="3886200" indent="-228600" algn="l" defTabSz="457200" rtl="0" eaLnBrk="0" fontAlgn="base" hangingPunct="0">
        <a:spcBef>
          <a:spcPts val="625"/>
        </a:spcBef>
        <a:spcAft>
          <a:spcPct val="0"/>
        </a:spcAft>
        <a:buClr>
          <a:srgbClr val="000000"/>
        </a:buClr>
        <a:buSzPct val="100000"/>
        <a:buFont typeface="Times New Roman" pitchFamily="18" charset="0"/>
        <a:defRPr sz="2000">
          <a:solidFill>
            <a:srgbClr val="000000"/>
          </a:solidFill>
          <a:latin typeface="+mj-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0D4BD2A4-A76A-461D-B2D8-EB19250A39B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a:extLst>
              <a:ext uri="{FF2B5EF4-FFF2-40B4-BE49-F238E27FC236}">
                <a16:creationId xmlns:a16="http://schemas.microsoft.com/office/drawing/2014/main" id="{3DFB4B5F-8BB5-41F3-BEBD-F2B782B4FBF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F0667942-068A-4697-91E0-79B028AEF15D}"/>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buClr>
                <a:srgbClr val="000000"/>
              </a:buClr>
              <a:buSzPct val="100000"/>
              <a:buFont typeface="Times New Roman" pitchFamily="18" charset="0"/>
              <a:buNone/>
              <a:defRPr sz="1200" smtClean="0">
                <a:solidFill>
                  <a:srgbClr val="898989"/>
                </a:solidFill>
                <a:latin typeface="Arial" charset="0"/>
              </a:defRPr>
            </a:lvl1pPr>
          </a:lstStyle>
          <a:p>
            <a:pPr>
              <a:defRPr/>
            </a:pPr>
            <a:fld id="{E2EE2A20-4A50-435C-8744-48560022E8AA}" type="datetimeFigureOut">
              <a:rPr lang="en-GB" altLang="en-US"/>
              <a:pPr>
                <a:defRPr/>
              </a:pPr>
              <a:t>02/07/2021</a:t>
            </a:fld>
            <a:endParaRPr lang="en-GB" altLang="en-US"/>
          </a:p>
        </p:txBody>
      </p:sp>
      <p:sp>
        <p:nvSpPr>
          <p:cNvPr id="5" name="Footer Placeholder 4">
            <a:extLst>
              <a:ext uri="{FF2B5EF4-FFF2-40B4-BE49-F238E27FC236}">
                <a16:creationId xmlns:a16="http://schemas.microsoft.com/office/drawing/2014/main" id="{E06070C0-1B34-4323-88B8-20860926AC87}"/>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buClr>
                <a:srgbClr val="000000"/>
              </a:buClr>
              <a:buSzPct val="100000"/>
              <a:buFont typeface="Times New Roman" pitchFamily="18" charset="0"/>
              <a:buNone/>
              <a:defRPr sz="1200" smtClean="0">
                <a:solidFill>
                  <a:srgbClr val="898989"/>
                </a:solidFill>
                <a:latin typeface="Arial" charset="0"/>
              </a:defRPr>
            </a:lvl1pPr>
          </a:lstStyle>
          <a:p>
            <a:pPr>
              <a:defRPr/>
            </a:pPr>
            <a:endParaRPr lang="en-US" altLang="en-US"/>
          </a:p>
        </p:txBody>
      </p:sp>
      <p:sp>
        <p:nvSpPr>
          <p:cNvPr id="6" name="Slide Number Placeholder 5">
            <a:extLst>
              <a:ext uri="{FF2B5EF4-FFF2-40B4-BE49-F238E27FC236}">
                <a16:creationId xmlns:a16="http://schemas.microsoft.com/office/drawing/2014/main" id="{860EBA60-265F-483F-94FF-E70967AE66D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buClr>
                <a:srgbClr val="000000"/>
              </a:buClr>
              <a:buSzPct val="100000"/>
              <a:buFont typeface="Times New Roman" panose="02020603050405020304" pitchFamily="18" charset="0"/>
              <a:buNone/>
              <a:defRPr sz="1200">
                <a:solidFill>
                  <a:srgbClr val="898989"/>
                </a:solidFill>
              </a:defRPr>
            </a:lvl1pPr>
          </a:lstStyle>
          <a:p>
            <a:fld id="{2A1114A0-F1F5-42D0-A3B7-9DAA1C9C7D42}"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s://unstats.un.org/unsd/demographic-social/census/#methods"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C19649B-CBA9-4DBE-9619-9EA01B4ACAA2}"/>
              </a:ext>
            </a:extLst>
          </p:cNvPr>
          <p:cNvSpPr>
            <a:spLocks noChangeArrowheads="1"/>
          </p:cNvSpPr>
          <p:nvPr/>
        </p:nvSpPr>
        <p:spPr bwMode="auto">
          <a:xfrm>
            <a:off x="685800" y="1600200"/>
            <a:ext cx="7543800" cy="426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spcBef>
                <a:spcPts val="7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000000"/>
                </a:solidFill>
                <a:latin typeface="Arial" panose="020B0604020202020204" pitchFamily="34" charset="0"/>
                <a:ea typeface="宋体" panose="02010600030101010101" pitchFamily="2" charset="-122"/>
              </a:defRPr>
            </a:lvl1pPr>
            <a:lvl2pPr>
              <a:spcBef>
                <a:spcPts val="65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宋体" panose="02010600030101010101" pitchFamily="2" charset="-122"/>
              </a:defRPr>
            </a:lvl2pPr>
            <a:lvl3pPr>
              <a:spcBef>
                <a:spcPts val="57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300">
                <a:solidFill>
                  <a:srgbClr val="000000"/>
                </a:solidFill>
                <a:latin typeface="Verdana" panose="020B0604030504040204" pitchFamily="34" charset="0"/>
                <a:ea typeface="宋体" panose="02010600030101010101" pitchFamily="2" charset="-122"/>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4pPr>
            <a:lvl5pPr>
              <a:spcBef>
                <a:spcPts val="625"/>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5pPr>
            <a:lvl6pPr marL="2514600" indent="-228600" defTabSz="457200" eaLnBrk="0" fontAlgn="base" hangingPunct="0">
              <a:spcBef>
                <a:spcPts val="625"/>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6pPr>
            <a:lvl7pPr marL="2971800" indent="-228600" defTabSz="457200" eaLnBrk="0" fontAlgn="base" hangingPunct="0">
              <a:spcBef>
                <a:spcPts val="625"/>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7pPr>
            <a:lvl8pPr marL="3429000" indent="-228600" defTabSz="457200" eaLnBrk="0" fontAlgn="base" hangingPunct="0">
              <a:spcBef>
                <a:spcPts val="625"/>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8pPr>
            <a:lvl9pPr marL="3886200" indent="-228600" defTabSz="457200" eaLnBrk="0" fontAlgn="base" hangingPunct="0">
              <a:spcBef>
                <a:spcPts val="625"/>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Verdana" panose="020B0604030504040204" pitchFamily="34" charset="0"/>
                <a:ea typeface="宋体" panose="02010600030101010101" pitchFamily="2" charset="-122"/>
              </a:defRPr>
            </a:lvl9pPr>
          </a:lstStyle>
          <a:p>
            <a:pPr algn="ctr" eaLnBrk="1" hangingPunct="1">
              <a:spcBef>
                <a:spcPct val="0"/>
              </a:spcBef>
            </a:pPr>
            <a:r>
              <a:rPr lang="en-US" sz="2800" dirty="0">
                <a:solidFill>
                  <a:schemeClr val="accent6">
                    <a:lumMod val="75000"/>
                  </a:schemeClr>
                </a:solidFill>
              </a:rPr>
              <a:t>Recommendations </a:t>
            </a:r>
          </a:p>
          <a:p>
            <a:pPr algn="ctr" eaLnBrk="1" hangingPunct="1">
              <a:spcBef>
                <a:spcPct val="0"/>
              </a:spcBef>
            </a:pPr>
            <a:r>
              <a:rPr lang="en-GB" dirty="0">
                <a:solidFill>
                  <a:schemeClr val="accent6">
                    <a:lumMod val="75000"/>
                  </a:schemeClr>
                </a:solidFill>
              </a:rPr>
              <a:t>Maximising the Utilisation of PHC and CRVS Data Sources for Monitoring SDG Indicators </a:t>
            </a:r>
            <a:endParaRPr lang="en-US" dirty="0">
              <a:solidFill>
                <a:schemeClr val="accent6">
                  <a:lumMod val="75000"/>
                </a:schemeClr>
              </a:solidFill>
            </a:endParaRPr>
          </a:p>
          <a:p>
            <a:pPr algn="ctr" eaLnBrk="1" hangingPunct="1">
              <a:spcBef>
                <a:spcPct val="0"/>
              </a:spcBef>
            </a:pPr>
            <a:endParaRPr lang="en-US" altLang="en-US" sz="2000" dirty="0">
              <a:solidFill>
                <a:schemeClr val="accent6">
                  <a:lumMod val="75000"/>
                </a:schemeClr>
              </a:solidFill>
            </a:endParaRPr>
          </a:p>
          <a:p>
            <a:pPr algn="ctr" eaLnBrk="1" hangingPunct="1">
              <a:spcBef>
                <a:spcPct val="0"/>
              </a:spcBef>
            </a:pPr>
            <a:endParaRPr lang="en-US" altLang="en-US" sz="2000" dirty="0">
              <a:solidFill>
                <a:schemeClr val="accent6">
                  <a:lumMod val="75000"/>
                </a:schemeClr>
              </a:solidFill>
            </a:endParaRPr>
          </a:p>
          <a:p>
            <a:pPr algn="ctr" eaLnBrk="1" hangingPunct="1">
              <a:spcBef>
                <a:spcPct val="0"/>
              </a:spcBef>
            </a:pPr>
            <a:endParaRPr lang="en-US" altLang="en-US" sz="2000" dirty="0">
              <a:solidFill>
                <a:schemeClr val="accent6">
                  <a:lumMod val="75000"/>
                </a:schemeClr>
              </a:solidFill>
            </a:endParaRPr>
          </a:p>
          <a:p>
            <a:pPr algn="ctr" eaLnBrk="1" hangingPunct="1">
              <a:spcBef>
                <a:spcPct val="0"/>
              </a:spcBef>
            </a:pPr>
            <a:r>
              <a:rPr lang="en-US" altLang="en-US" sz="2000" dirty="0">
                <a:solidFill>
                  <a:schemeClr val="accent6">
                    <a:lumMod val="75000"/>
                  </a:schemeClr>
                </a:solidFill>
              </a:rPr>
              <a:t>Meryem Demirci</a:t>
            </a:r>
          </a:p>
          <a:p>
            <a:pPr algn="ctr" eaLnBrk="1" hangingPunct="1">
              <a:spcBef>
                <a:spcPct val="0"/>
              </a:spcBef>
            </a:pPr>
            <a:r>
              <a:rPr lang="en-US" altLang="en-US" sz="2000" dirty="0">
                <a:solidFill>
                  <a:schemeClr val="accent6">
                    <a:lumMod val="75000"/>
                  </a:schemeClr>
                </a:solidFill>
              </a:rPr>
              <a:t>United Nations Statistics Division</a:t>
            </a: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sz="1600" b="0" dirty="0">
              <a:solidFill>
                <a:schemeClr val="accent6">
                  <a:lumMod val="75000"/>
                </a:schemeClr>
              </a:solidFill>
            </a:endParaRPr>
          </a:p>
          <a:p>
            <a:pPr algn="ctr" eaLnBrk="1" hangingPunct="1">
              <a:spcBef>
                <a:spcPct val="0"/>
              </a:spcBef>
            </a:pPr>
            <a:endParaRPr lang="en-US" altLang="en-US" dirty="0">
              <a:solidFill>
                <a:schemeClr val="accent6">
                  <a:lumMod val="75000"/>
                </a:schemeClr>
              </a:solidFill>
            </a:endParaRPr>
          </a:p>
          <a:p>
            <a:pPr algn="ctr" eaLnBrk="1" hangingPunct="1">
              <a:spcBef>
                <a:spcPct val="0"/>
              </a:spcBef>
            </a:pPr>
            <a:endParaRPr lang="en-US" altLang="en-US" dirty="0">
              <a:solidFill>
                <a:schemeClr val="accent6">
                  <a:lumMod val="75000"/>
                </a:schemeClr>
              </a:solidFill>
            </a:endParaRPr>
          </a:p>
          <a:p>
            <a:pPr algn="ctr" eaLnBrk="1" hangingPunct="1">
              <a:spcBef>
                <a:spcPct val="0"/>
              </a:spcBef>
            </a:pPr>
            <a:endParaRPr lang="en-GB" altLang="en-US" sz="2000" dirty="0">
              <a:solidFill>
                <a:schemeClr val="accent6">
                  <a:lumMod val="75000"/>
                </a:schemeClr>
              </a:solidFill>
            </a:endParaRPr>
          </a:p>
          <a:p>
            <a:pPr eaLnBrk="1" hangingPunct="1">
              <a:spcBef>
                <a:spcPct val="0"/>
              </a:spcBef>
            </a:pPr>
            <a:endParaRPr lang="en-GB" altLang="en-US" dirty="0">
              <a:solidFill>
                <a:schemeClr val="accent6">
                  <a:lumMod val="75000"/>
                </a:schemeClr>
              </a:solidFill>
            </a:endParaRPr>
          </a:p>
          <a:p>
            <a:pPr algn="ctr" eaLnBrk="1" hangingPunct="1">
              <a:spcBef>
                <a:spcPts val="700"/>
              </a:spcBef>
            </a:pPr>
            <a:endParaRPr lang="en-GB" altLang="en-US" sz="2800" dirty="0">
              <a:solidFill>
                <a:schemeClr val="accent6">
                  <a:lumMod val="75000"/>
                </a:schemeClr>
              </a:solidFill>
              <a:latin typeface="Verdana" panose="020B0604030504040204" pitchFamily="34" charset="0"/>
            </a:endParaRPr>
          </a:p>
          <a:p>
            <a:pPr algn="r" eaLnBrk="1" hangingPunct="1">
              <a:spcBef>
                <a:spcPts val="700"/>
              </a:spcBef>
            </a:pPr>
            <a:endParaRPr lang="en-GB" altLang="en-US" sz="2800" dirty="0">
              <a:solidFill>
                <a:schemeClr val="accent6">
                  <a:lumMod val="75000"/>
                </a:schemeClr>
              </a:solidFill>
              <a:latin typeface="Verdana" panose="020B060403050404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 (5)</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4"/>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0" indent="0">
              <a:spcBef>
                <a:spcPct val="20000"/>
              </a:spcBef>
              <a:buClr>
                <a:srgbClr val="C00000"/>
              </a:buClr>
            </a:pPr>
            <a:endParaRPr lang="en-GB" sz="1800" b="0" dirty="0"/>
          </a:p>
          <a:p>
            <a:pPr marL="285750" indent="-285750">
              <a:spcBef>
                <a:spcPct val="20000"/>
              </a:spcBef>
              <a:buClr>
                <a:srgbClr val="C00000"/>
              </a:buClr>
              <a:buFont typeface="Wingdings" panose="05000000000000000000" pitchFamily="2" charset="2"/>
              <a:buChar char="q"/>
            </a:pPr>
            <a:r>
              <a:rPr lang="en-GB" sz="1800" dirty="0"/>
              <a:t>Disability</a:t>
            </a:r>
            <a:r>
              <a:rPr lang="en-GB" sz="1800" b="0" dirty="0"/>
              <a:t> </a:t>
            </a:r>
            <a:endParaRPr lang="en-US" sz="1800" b="0" dirty="0"/>
          </a:p>
          <a:p>
            <a:pPr marL="0" indent="0">
              <a:spcBef>
                <a:spcPct val="20000"/>
              </a:spcBef>
              <a:buClr>
                <a:srgbClr val="C00000"/>
              </a:buClr>
            </a:pPr>
            <a:r>
              <a:rPr lang="en-GB" sz="1800" b="0" dirty="0"/>
              <a:t>A more uniform application of the Washington Group questions would improve the international comparability of disability data for the disaggregation of the SDG indicators</a:t>
            </a:r>
            <a:endParaRPr lang="en-US" altLang="en-US" sz="1800" b="0" dirty="0">
              <a:solidFill>
                <a:schemeClr val="tx1"/>
              </a:solidFill>
            </a:endParaRPr>
          </a:p>
          <a:p>
            <a:pPr>
              <a:buClr>
                <a:srgbClr val="FF0000"/>
              </a:buClr>
              <a:buFont typeface="Wingdings" panose="05000000000000000000" pitchFamily="2" charset="2"/>
              <a:buChar char="q"/>
            </a:pPr>
            <a:r>
              <a:rPr lang="en-US" sz="1800" b="0" kern="0" dirty="0"/>
              <a:t>A separate question for each domain (walking, seeing, hearing , cognition, self-care or communications) with four response categories:</a:t>
            </a:r>
          </a:p>
          <a:p>
            <a:pPr lvl="1">
              <a:buClr>
                <a:srgbClr val="FF0000"/>
              </a:buClr>
              <a:buFont typeface="Wingdings" panose="05000000000000000000" pitchFamily="2" charset="2"/>
              <a:buChar char="§"/>
            </a:pPr>
            <a:r>
              <a:rPr lang="en-US" sz="1800" kern="0" dirty="0"/>
              <a:t> No difficulty at all</a:t>
            </a:r>
          </a:p>
          <a:p>
            <a:pPr lvl="1">
              <a:buClr>
                <a:srgbClr val="FF0000"/>
              </a:buClr>
              <a:buFont typeface="Wingdings" panose="05000000000000000000" pitchFamily="2" charset="2"/>
              <a:buChar char="§"/>
            </a:pPr>
            <a:r>
              <a:rPr lang="en-US" sz="1800" kern="0" dirty="0"/>
              <a:t>Yes, some difficulty </a:t>
            </a:r>
          </a:p>
          <a:p>
            <a:pPr marL="800100" lvl="1" indent="-342900">
              <a:buClr>
                <a:srgbClr val="FF0000"/>
              </a:buClr>
              <a:buFont typeface="Wingdings" panose="05000000000000000000" pitchFamily="2" charset="2"/>
              <a:buChar char="§"/>
            </a:pPr>
            <a:r>
              <a:rPr lang="en-US" sz="1800" kern="0" dirty="0"/>
              <a:t>  Yes,  “a lot of difficulty”  </a:t>
            </a:r>
          </a:p>
          <a:p>
            <a:pPr marL="800100" lvl="1" indent="-342900">
              <a:buClr>
                <a:srgbClr val="FF0000"/>
              </a:buClr>
              <a:buFont typeface="Wingdings" panose="05000000000000000000" pitchFamily="2" charset="2"/>
              <a:buChar char="§"/>
            </a:pPr>
            <a:r>
              <a:rPr lang="en-US" sz="1800" kern="0" dirty="0"/>
              <a:t>  Yes, “cannot do at all” </a:t>
            </a: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2850324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topics(6) </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4"/>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lvl="1">
              <a:buClr>
                <a:srgbClr val="FF0000"/>
              </a:buClr>
              <a:buFont typeface="Wingdings" panose="05000000000000000000" pitchFamily="2" charset="2"/>
              <a:buChar char="q"/>
            </a:pPr>
            <a:r>
              <a:rPr lang="en-GB" sz="1800" b="1" dirty="0"/>
              <a:t>Sources of income</a:t>
            </a:r>
            <a:endParaRPr lang="en-GB" sz="1800" dirty="0"/>
          </a:p>
          <a:p>
            <a:pPr marL="471487" lvl="1" indent="0">
              <a:buClr>
                <a:srgbClr val="FF0000"/>
              </a:buClr>
            </a:pPr>
            <a:endParaRPr lang="en-GB" sz="1800" dirty="0"/>
          </a:p>
          <a:p>
            <a:pPr lvl="1">
              <a:buClr>
                <a:srgbClr val="FF0000"/>
              </a:buClr>
              <a:buFont typeface="Wingdings" panose="05000000000000000000" pitchFamily="2" charset="2"/>
              <a:buChar char="§"/>
            </a:pPr>
            <a:r>
              <a:rPr lang="en-GB" sz="1800" dirty="0"/>
              <a:t>A list of potential sources of income with a yes/no categorization could be used to assess the coverage of social security systems in different population groups and would have significant advantages over the use of administrative data, such as </a:t>
            </a:r>
          </a:p>
          <a:p>
            <a:pPr lvl="2">
              <a:buClr>
                <a:srgbClr val="FF0000"/>
              </a:buClr>
              <a:buFont typeface="Wingdings" panose="05000000000000000000" pitchFamily="2" charset="2"/>
              <a:buChar char="§"/>
            </a:pPr>
            <a:r>
              <a:rPr lang="en-GB" sz="1700" dirty="0"/>
              <a:t>Salary, interest/rental income, pension,</a:t>
            </a:r>
          </a:p>
          <a:p>
            <a:pPr marL="909637" lvl="2" indent="0">
              <a:buClr>
                <a:srgbClr val="FF0000"/>
              </a:buClr>
            </a:pPr>
            <a:r>
              <a:rPr lang="en-GB" sz="1700" dirty="0"/>
              <a:t>		disability pension, unemployment compensation, child 			support, etc.</a:t>
            </a:r>
          </a:p>
          <a:p>
            <a:pPr marL="471487" lvl="1" indent="0">
              <a:buClr>
                <a:srgbClr val="FF0000"/>
              </a:buClr>
            </a:pPr>
            <a:endParaRPr lang="en-US" altLang="en-US" sz="1800" b="0" dirty="0">
              <a:solidFill>
                <a:schemeClr val="tx1"/>
              </a:solidFill>
              <a:highlight>
                <a:srgbClr val="FFFF00"/>
              </a:highlight>
            </a:endParaRPr>
          </a:p>
          <a:p>
            <a:pPr marL="0" indent="0">
              <a:spcBef>
                <a:spcPct val="20000"/>
              </a:spcBef>
              <a:buClr>
                <a:srgbClr val="C00000"/>
              </a:buClr>
            </a:pPr>
            <a:r>
              <a:rPr lang="en-US" altLang="en-US" sz="1800" b="0" dirty="0">
                <a:solidFill>
                  <a:schemeClr val="tx1"/>
                </a:solidFill>
              </a:rPr>
              <a:t>  </a:t>
            </a:r>
            <a:r>
              <a:rPr lang="en-US" altLang="en-US" sz="1800" b="0" i="1" dirty="0">
                <a:solidFill>
                  <a:schemeClr val="tx1"/>
                </a:solidFill>
              </a:rPr>
              <a:t>20 countries asked a question on sources of income in 2010 round</a:t>
            </a:r>
          </a:p>
          <a:p>
            <a:pPr marL="0" indent="0">
              <a:spcBef>
                <a:spcPct val="20000"/>
              </a:spcBef>
              <a:buClr>
                <a:srgbClr val="C00000"/>
              </a:buClr>
            </a:pPr>
            <a:endParaRPr lang="en-US" altLang="en-US" sz="18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3702942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 (7)</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4"/>
            <a:ext cx="8458200"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lvl="0">
              <a:buClr>
                <a:srgbClr val="C00000"/>
              </a:buClr>
              <a:buFont typeface="Wingdings" panose="05000000000000000000" pitchFamily="2" charset="2"/>
              <a:buChar char="q"/>
            </a:pPr>
            <a:r>
              <a:rPr lang="en-GB" sz="1800" dirty="0"/>
              <a:t>Use of the Internet and own a mobile phone</a:t>
            </a:r>
          </a:p>
          <a:p>
            <a:pPr marL="0" lvl="0" indent="0">
              <a:buClr>
                <a:srgbClr val="C00000"/>
              </a:buClr>
            </a:pPr>
            <a:r>
              <a:rPr lang="en-GB" sz="1800" b="0" dirty="0"/>
              <a:t> Collecting information on the use of Internet and having a mobile phone is relatively new and countries have approached the subject in different ways, usually data collected at household level.</a:t>
            </a:r>
          </a:p>
          <a:p>
            <a:pPr marL="723900" lvl="1" indent="-285750">
              <a:buClr>
                <a:srgbClr val="C00000"/>
              </a:buClr>
              <a:buFont typeface="Wingdings" panose="05000000000000000000" pitchFamily="2" charset="2"/>
              <a:buChar char="§"/>
            </a:pPr>
            <a:r>
              <a:rPr lang="en-GB" sz="1800" b="0" dirty="0"/>
              <a:t> In order to guarantee better alignment with the SDG indicators,</a:t>
            </a:r>
          </a:p>
          <a:p>
            <a:pPr marL="1120775" lvl="2" indent="-285750">
              <a:buClr>
                <a:srgbClr val="C00000"/>
              </a:buClr>
              <a:buFont typeface="Courier New" panose="02070309020205020404" pitchFamily="49" charset="0"/>
              <a:buChar char="o"/>
            </a:pPr>
            <a:r>
              <a:rPr lang="en-GB" sz="1700" b="0" dirty="0"/>
              <a:t>consider the possibility of an individual level question about internet use, with an explicit time limit of three months, in addition to asking if an internet connection is available in the household</a:t>
            </a:r>
          </a:p>
          <a:p>
            <a:pPr marL="1120775" lvl="2" indent="-285750">
              <a:buClr>
                <a:srgbClr val="C00000"/>
              </a:buClr>
              <a:buFont typeface="Courier New" panose="02070309020205020404" pitchFamily="49" charset="0"/>
              <a:buChar char="o"/>
            </a:pPr>
            <a:r>
              <a:rPr lang="en-GB" sz="1700" dirty="0"/>
              <a:t>c</a:t>
            </a:r>
            <a:r>
              <a:rPr lang="en-GB" sz="1700" b="0" dirty="0"/>
              <a:t>onsider the possibility of asking </a:t>
            </a:r>
            <a:r>
              <a:rPr lang="en-GB" sz="1700" dirty="0"/>
              <a:t>a question to individuals if they own a mobile telephone </a:t>
            </a:r>
          </a:p>
          <a:p>
            <a:pPr marL="1120775" lvl="2" indent="-285750">
              <a:buClr>
                <a:srgbClr val="C00000"/>
              </a:buClr>
              <a:buFont typeface="Courier New" panose="02070309020205020404" pitchFamily="49" charset="0"/>
              <a:buChar char="o"/>
            </a:pPr>
            <a:endParaRPr lang="en-GB" altLang="en-US" sz="17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2245706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 (8)</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1" y="1546225"/>
            <a:ext cx="5638800" cy="4168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buClr>
                <a:srgbClr val="C00000"/>
              </a:buClr>
              <a:buFont typeface="Wingdings" panose="05000000000000000000" pitchFamily="2" charset="2"/>
              <a:buChar char="q"/>
            </a:pPr>
            <a:r>
              <a:rPr lang="en-GB" sz="1800" dirty="0"/>
              <a:t>Housing characteristics </a:t>
            </a:r>
          </a:p>
          <a:p>
            <a:pPr lvl="1">
              <a:buClr>
                <a:srgbClr val="C00000"/>
              </a:buClr>
              <a:buFont typeface="Wingdings" panose="05000000000000000000" pitchFamily="2" charset="2"/>
              <a:buChar char="q"/>
            </a:pPr>
            <a:r>
              <a:rPr lang="en-GB" sz="1800" dirty="0"/>
              <a:t>I</a:t>
            </a:r>
            <a:r>
              <a:rPr lang="en-GB" sz="1800" b="0" dirty="0"/>
              <a:t>t would be advisable to review all the categories of questions on housing characteristics to ensure that data is collected </a:t>
            </a:r>
            <a:r>
              <a:rPr lang="en-GB" sz="1800" dirty="0"/>
              <a:t>according to international recommendations</a:t>
            </a:r>
          </a:p>
          <a:p>
            <a:pPr lvl="2">
              <a:buClr>
                <a:srgbClr val="C00000"/>
              </a:buClr>
              <a:buFont typeface="Wingdings" panose="05000000000000000000" pitchFamily="2" charset="2"/>
              <a:buChar char="§"/>
            </a:pPr>
            <a:r>
              <a:rPr lang="en-GB" sz="1800" b="0" dirty="0"/>
              <a:t> sources of drinking water, basic sanitation and the cooking and lighting fuels should be collected for all the categories relevant for the construction of the SDG indicators</a:t>
            </a:r>
          </a:p>
          <a:p>
            <a:pPr lvl="3">
              <a:buClr>
                <a:srgbClr val="C00000"/>
              </a:buClr>
              <a:buFont typeface="Courier New" panose="02070309020205020404" pitchFamily="49" charset="0"/>
              <a:buChar char="o"/>
            </a:pPr>
            <a:r>
              <a:rPr lang="en-GB" sz="1800" dirty="0"/>
              <a:t>this means not conflating safe with unsafe sources</a:t>
            </a:r>
            <a:endParaRPr lang="en-US" sz="1800" dirty="0"/>
          </a:p>
          <a:p>
            <a:pPr marL="285750" indent="-285750">
              <a:spcBef>
                <a:spcPct val="20000"/>
              </a:spcBef>
              <a:buClr>
                <a:srgbClr val="C00000"/>
              </a:buClr>
              <a:buFont typeface="Wingdings" panose="05000000000000000000" pitchFamily="2" charset="2"/>
              <a:buChar char="q"/>
            </a:pPr>
            <a:endParaRPr lang="en-US" sz="1800" b="0" dirty="0"/>
          </a:p>
          <a:p>
            <a:pPr marL="0" indent="0">
              <a:spcBef>
                <a:spcPct val="20000"/>
              </a:spcBef>
              <a:buClr>
                <a:srgbClr val="C00000"/>
              </a:buClr>
            </a:pPr>
            <a:endParaRPr lang="en-US" altLang="en-US" sz="18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pic>
        <p:nvPicPr>
          <p:cNvPr id="7" name="Picture 6">
            <a:extLst>
              <a:ext uri="{FF2B5EF4-FFF2-40B4-BE49-F238E27FC236}">
                <a16:creationId xmlns:a16="http://schemas.microsoft.com/office/drawing/2014/main" id="{DD8CF919-4AEA-40F2-AD10-38CC47623F24}"/>
              </a:ext>
            </a:extLst>
          </p:cNvPr>
          <p:cNvPicPr>
            <a:picLocks noChangeAspect="1"/>
          </p:cNvPicPr>
          <p:nvPr/>
        </p:nvPicPr>
        <p:blipFill>
          <a:blip r:embed="rId2"/>
          <a:stretch>
            <a:fillRect/>
          </a:stretch>
        </p:blipFill>
        <p:spPr>
          <a:xfrm>
            <a:off x="6479738" y="1828800"/>
            <a:ext cx="2054662" cy="2712521"/>
          </a:xfrm>
          <a:prstGeom prst="rect">
            <a:avLst/>
          </a:prstGeom>
        </p:spPr>
      </p:pic>
    </p:spTree>
    <p:extLst>
      <p:ext uri="{BB962C8B-B14F-4D97-AF65-F5344CB8AC3E}">
        <p14:creationId xmlns:p14="http://schemas.microsoft.com/office/powerpoint/2010/main" val="1272305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 (9)</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4"/>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buClr>
                <a:srgbClr val="C00000"/>
              </a:buClr>
              <a:buFont typeface="Wingdings" panose="05000000000000000000" pitchFamily="2" charset="2"/>
              <a:buChar char="q"/>
            </a:pPr>
            <a:endParaRPr lang="en-GB" sz="2000" dirty="0"/>
          </a:p>
          <a:p>
            <a:pPr>
              <a:buClr>
                <a:srgbClr val="C00000"/>
              </a:buClr>
              <a:buFont typeface="Wingdings" panose="05000000000000000000" pitchFamily="2" charset="2"/>
              <a:buChar char="q"/>
            </a:pPr>
            <a:r>
              <a:rPr lang="en-GB" sz="2000" dirty="0"/>
              <a:t>Geospatial information</a:t>
            </a:r>
          </a:p>
          <a:p>
            <a:pPr marL="471487" lvl="1" indent="0">
              <a:buClr>
                <a:srgbClr val="C00000"/>
              </a:buClr>
            </a:pPr>
            <a:endParaRPr lang="en-GB" sz="1800" b="0" dirty="0"/>
          </a:p>
          <a:p>
            <a:pPr lvl="1">
              <a:buClr>
                <a:srgbClr val="C00000"/>
              </a:buClr>
              <a:buFont typeface="Wingdings" panose="05000000000000000000" pitchFamily="2" charset="2"/>
              <a:buChar char="§"/>
            </a:pPr>
            <a:r>
              <a:rPr lang="en-GB" sz="2000" dirty="0"/>
              <a:t>I</a:t>
            </a:r>
            <a:r>
              <a:rPr lang="en-GB" sz="2000" b="0" dirty="0"/>
              <a:t>ntegration of geospatial data with census data provides a valuable support for the computation of several SDG indicators and disaggregation and visualization of SDG indicators computed from PHC</a:t>
            </a:r>
            <a:endParaRPr lang="en-US" sz="2000" b="0" dirty="0"/>
          </a:p>
          <a:p>
            <a:r>
              <a:rPr lang="en-GB" sz="1800" b="0" dirty="0"/>
              <a:t> </a:t>
            </a:r>
            <a:endParaRPr lang="en-US" sz="1800" b="0" dirty="0"/>
          </a:p>
          <a:p>
            <a:pPr marL="0" indent="0">
              <a:spcBef>
                <a:spcPct val="20000"/>
              </a:spcBef>
              <a:buClr>
                <a:srgbClr val="C00000"/>
              </a:buClr>
            </a:pPr>
            <a:endParaRPr lang="en-US" altLang="en-US" sz="20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2534829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Conclusions</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4"/>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781050" lvl="1" indent="-342900">
              <a:spcBef>
                <a:spcPct val="20000"/>
              </a:spcBef>
              <a:buClr>
                <a:srgbClr val="FF0000"/>
              </a:buClr>
              <a:buFont typeface="Wingdings" panose="05000000000000000000" pitchFamily="2" charset="2"/>
              <a:buChar char="ü"/>
            </a:pPr>
            <a:endParaRPr lang="en-GB" sz="2000" dirty="0"/>
          </a:p>
          <a:p>
            <a:pPr marL="781050" lvl="1" indent="-342900">
              <a:spcBef>
                <a:spcPts val="0"/>
              </a:spcBef>
              <a:buClr>
                <a:srgbClr val="FF0000"/>
              </a:buClr>
              <a:buFont typeface="Wingdings" panose="05000000000000000000" pitchFamily="2" charset="2"/>
              <a:buChar char="ü"/>
            </a:pPr>
            <a:r>
              <a:rPr lang="en-GB" sz="2000" b="1" dirty="0"/>
              <a:t>Adjusting census questionnaire</a:t>
            </a:r>
            <a:r>
              <a:rPr lang="en-GB" sz="2000" dirty="0"/>
              <a:t>, with a comparatively small investment, might expand their ability to capture information relevant to the monitoring of as many SDG indicators as possible</a:t>
            </a:r>
          </a:p>
          <a:p>
            <a:pPr marL="438150" lvl="1" indent="0">
              <a:spcBef>
                <a:spcPts val="0"/>
              </a:spcBef>
              <a:buClr>
                <a:srgbClr val="FF0000"/>
              </a:buClr>
            </a:pPr>
            <a:endParaRPr lang="en-GB" sz="2000" dirty="0"/>
          </a:p>
          <a:p>
            <a:pPr marL="781050" lvl="1" indent="-342900">
              <a:spcBef>
                <a:spcPct val="20000"/>
              </a:spcBef>
              <a:buClr>
                <a:srgbClr val="FF0000"/>
              </a:buClr>
              <a:buFont typeface="Wingdings" panose="05000000000000000000" pitchFamily="2" charset="2"/>
              <a:buChar char="ü"/>
            </a:pPr>
            <a:r>
              <a:rPr lang="en-GB" sz="2000" b="1" dirty="0"/>
              <a:t>Modifying census reports and dissemination tools </a:t>
            </a:r>
            <a:r>
              <a:rPr lang="en-GB" sz="2000" dirty="0"/>
              <a:t>with a view of presenting SDG indicators –disaggregated by key policy groups and small geographic areas- can improve uses of census results by national/sub-national governments, policy makers, researchers and other users</a:t>
            </a:r>
            <a:endParaRPr lang="en-US" altLang="en-US" sz="1800" dirty="0">
              <a:solidFill>
                <a:schemeClr val="tx1"/>
              </a:solidFill>
            </a:endParaRPr>
          </a:p>
          <a:p>
            <a:pPr marL="0" indent="0">
              <a:spcBef>
                <a:spcPct val="20000"/>
              </a:spcBef>
              <a:buClr>
                <a:srgbClr val="C00000"/>
              </a:buClr>
            </a:pPr>
            <a:endParaRPr lang="en-US" altLang="en-US" sz="20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1010473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Content</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685800" y="1517651"/>
            <a:ext cx="7902575" cy="404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buClr>
                <a:srgbClr val="FF0000"/>
              </a:buClr>
              <a:buFont typeface="Wingdings" panose="05000000000000000000" pitchFamily="2" charset="2"/>
              <a:buChar char="q"/>
            </a:pPr>
            <a:endParaRPr lang="en-GB" sz="2000" b="0" dirty="0"/>
          </a:p>
          <a:p>
            <a:pPr>
              <a:buClr>
                <a:srgbClr val="FF0000"/>
              </a:buClr>
              <a:buFont typeface="Wingdings" panose="05000000000000000000" pitchFamily="2" charset="2"/>
              <a:buChar char="q"/>
            </a:pPr>
            <a:r>
              <a:rPr lang="en-GB" sz="2000" b="0" dirty="0"/>
              <a:t>National assessment for availability of data in PHC and CRVS for computation of SDG indicators </a:t>
            </a:r>
            <a:endParaRPr lang="en-GB" altLang="en-US" sz="2000" b="0" dirty="0">
              <a:solidFill>
                <a:schemeClr val="tx1"/>
              </a:solidFill>
            </a:endParaRPr>
          </a:p>
          <a:p>
            <a:pPr>
              <a:buClr>
                <a:srgbClr val="FF0000"/>
              </a:buClr>
              <a:buFont typeface="Wingdings" panose="05000000000000000000" pitchFamily="2" charset="2"/>
              <a:buChar char="q"/>
            </a:pPr>
            <a:r>
              <a:rPr lang="en-GB" altLang="en-US" sz="2000" b="0" dirty="0">
                <a:solidFill>
                  <a:schemeClr val="tx1"/>
                </a:solidFill>
              </a:rPr>
              <a:t>Evaluation of the quality of data</a:t>
            </a:r>
          </a:p>
          <a:p>
            <a:pPr>
              <a:buClr>
                <a:srgbClr val="FF0000"/>
              </a:buClr>
              <a:buFont typeface="Wingdings" panose="05000000000000000000" pitchFamily="2" charset="2"/>
              <a:buChar char="q"/>
            </a:pPr>
            <a:r>
              <a:rPr lang="en-GB" altLang="en-US" sz="2000" b="0" dirty="0">
                <a:solidFill>
                  <a:schemeClr val="tx1"/>
                </a:solidFill>
              </a:rPr>
              <a:t>Recommendations for the census questionnaire to </a:t>
            </a:r>
            <a:r>
              <a:rPr lang="en-GB" sz="2000" b="0" dirty="0">
                <a:solidFill>
                  <a:schemeClr val="tx1"/>
                </a:solidFill>
              </a:rPr>
              <a:t>capture information relevant to the monitoring of as many SDG indicators as possible</a:t>
            </a:r>
          </a:p>
          <a:p>
            <a:pPr marL="0" indent="0">
              <a:spcBef>
                <a:spcPct val="20000"/>
              </a:spcBef>
              <a:buClr>
                <a:srgbClr val="C00000"/>
              </a:buClr>
            </a:pPr>
            <a:endParaRPr lang="en-US" altLang="en-US" sz="18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1089154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Assessment of availability of data from PHC and CRVS</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590550" y="1517650"/>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814387" lvl="1" indent="-342900">
              <a:buClr>
                <a:srgbClr val="FF0000"/>
              </a:buClr>
              <a:buFont typeface="Wingdings" panose="05000000000000000000" pitchFamily="2" charset="2"/>
              <a:buChar char="q"/>
            </a:pPr>
            <a:endParaRPr lang="en-GB" sz="2000" dirty="0"/>
          </a:p>
          <a:p>
            <a:pPr marL="814387" lvl="1" indent="-342900">
              <a:buClr>
                <a:srgbClr val="FF0000"/>
              </a:buClr>
              <a:buFont typeface="Wingdings" panose="05000000000000000000" pitchFamily="2" charset="2"/>
              <a:buChar char="q"/>
            </a:pPr>
            <a:r>
              <a:rPr lang="en-GB" sz="2000" dirty="0"/>
              <a:t>Having </a:t>
            </a:r>
            <a:r>
              <a:rPr lang="en-GB" sz="2000" b="0" dirty="0"/>
              <a:t>good understanding of definitions of SDG indicators related to population and demography</a:t>
            </a:r>
          </a:p>
          <a:p>
            <a:pPr marL="814387" lvl="1" indent="-342900">
              <a:buClr>
                <a:srgbClr val="FF0000"/>
              </a:buClr>
              <a:buFont typeface="Wingdings" panose="05000000000000000000" pitchFamily="2" charset="2"/>
              <a:buChar char="q"/>
            </a:pPr>
            <a:r>
              <a:rPr lang="en-US" altLang="en-US" sz="2000" b="0" dirty="0">
                <a:solidFill>
                  <a:schemeClr val="tx1"/>
                </a:solidFill>
              </a:rPr>
              <a:t>Matching PHC/CRVS data with the data requirements for SDG indicators</a:t>
            </a:r>
          </a:p>
          <a:p>
            <a:pPr marL="781050" lvl="1" indent="-342900">
              <a:spcBef>
                <a:spcPct val="20000"/>
              </a:spcBef>
              <a:buClr>
                <a:srgbClr val="FF0000"/>
              </a:buClr>
              <a:buFont typeface="Wingdings" panose="05000000000000000000" pitchFamily="2" charset="2"/>
              <a:buChar char="q"/>
            </a:pPr>
            <a:r>
              <a:rPr lang="en-US" altLang="en-US" sz="2000" dirty="0">
                <a:solidFill>
                  <a:schemeClr val="tx1"/>
                </a:solidFill>
              </a:rPr>
              <a:t>Evaluating the quality of data to ensure that the data is reasonably in good quality to compute SDG indicators at sub-national level</a:t>
            </a:r>
          </a:p>
          <a:p>
            <a:pPr marL="781050" lvl="1" indent="-342900">
              <a:spcBef>
                <a:spcPct val="20000"/>
              </a:spcBef>
              <a:buClr>
                <a:srgbClr val="FF0000"/>
              </a:buClr>
              <a:buFont typeface="Wingdings" panose="05000000000000000000" pitchFamily="2" charset="2"/>
              <a:buChar char="q"/>
            </a:pPr>
            <a:r>
              <a:rPr lang="en-GB" sz="2000" dirty="0"/>
              <a:t>Making a decision on whether PHC or CRVS provides complete or partly information</a:t>
            </a:r>
            <a:endParaRPr lang="en-US" altLang="en-US" sz="1600" b="0" dirty="0">
              <a:solidFill>
                <a:schemeClr val="tx1"/>
              </a:solidFill>
            </a:endParaRPr>
          </a:p>
          <a:p>
            <a:pPr marL="0" indent="0">
              <a:spcBef>
                <a:spcPct val="20000"/>
              </a:spcBef>
              <a:buClr>
                <a:srgbClr val="FF0000"/>
              </a:buClr>
            </a:pPr>
            <a:r>
              <a:rPr lang="en-US" altLang="en-US" sz="1600" b="0" dirty="0">
                <a:solidFill>
                  <a:schemeClr val="tx1"/>
                </a:solidFill>
              </a:rPr>
              <a:t>Reference document- UN Technical Report on Measuring SDG Indicators Through  PHC and CRVS Data</a:t>
            </a:r>
          </a:p>
          <a:p>
            <a:pPr marL="0" indent="0">
              <a:spcBef>
                <a:spcPct val="20000"/>
              </a:spcBef>
              <a:buClr>
                <a:srgbClr val="C00000"/>
              </a:buClr>
            </a:pPr>
            <a:endParaRPr lang="en-US" altLang="en-US" sz="18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2820420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Data quality issues in the PHC and CRVS</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17650"/>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buClr>
                <a:srgbClr val="FF0000"/>
              </a:buClr>
              <a:buFont typeface="Wingdings" panose="05000000000000000000" pitchFamily="2" charset="2"/>
              <a:buChar char="§"/>
            </a:pPr>
            <a:r>
              <a:rPr lang="en-GB" sz="2100" b="0" dirty="0">
                <a:latin typeface="+mn-lt"/>
              </a:rPr>
              <a:t>Under/over-coverage of population will have impact on the reliability of SDG indicators computed from census data </a:t>
            </a:r>
          </a:p>
          <a:p>
            <a:pPr lvl="1">
              <a:buClr>
                <a:srgbClr val="FF0000"/>
              </a:buClr>
              <a:buFont typeface="Wingdings" panose="05000000000000000000" pitchFamily="2" charset="2"/>
              <a:buChar char="§"/>
            </a:pPr>
            <a:r>
              <a:rPr lang="en-GB" sz="1800" b="0" dirty="0">
                <a:latin typeface="+mn-lt"/>
              </a:rPr>
              <a:t>as a denominator of about 90 indicators and for measuring 40 indicators</a:t>
            </a:r>
          </a:p>
          <a:p>
            <a:pPr>
              <a:buClr>
                <a:srgbClr val="FF0000"/>
              </a:buClr>
              <a:buFont typeface="Wingdings" panose="05000000000000000000" pitchFamily="2" charset="2"/>
              <a:buChar char="§"/>
            </a:pPr>
            <a:r>
              <a:rPr lang="en-GB" sz="2100" b="0" dirty="0">
                <a:latin typeface="+mn-lt"/>
              </a:rPr>
              <a:t>Census under/over-count is significant problem if it occurs selectively in the population sub-groups relevant to the construction of the indicator</a:t>
            </a:r>
          </a:p>
          <a:p>
            <a:pPr>
              <a:buClr>
                <a:srgbClr val="FF0000"/>
              </a:buClr>
              <a:buFont typeface="Wingdings" panose="05000000000000000000" pitchFamily="2" charset="2"/>
              <a:buChar char="§"/>
            </a:pPr>
            <a:r>
              <a:rPr lang="en-GB" sz="2100" b="0" dirty="0">
                <a:latin typeface="+mn-lt"/>
              </a:rPr>
              <a:t>In the case of CRVS data, even if its coverage is good enough such as at least 90 percent:</a:t>
            </a:r>
          </a:p>
          <a:p>
            <a:pPr lvl="1">
              <a:buClr>
                <a:srgbClr val="FF0000"/>
              </a:buClr>
              <a:buFont typeface="Wingdings" panose="05000000000000000000" pitchFamily="2" charset="2"/>
              <a:buChar char="§"/>
            </a:pPr>
            <a:r>
              <a:rPr lang="en-GB" sz="2100" b="0" dirty="0">
                <a:latin typeface="+mn-lt"/>
              </a:rPr>
              <a:t>Under-coverage rate might be higher for specific cases-  such as neonatal/infant deaths and early child marriage </a:t>
            </a:r>
          </a:p>
          <a:p>
            <a:pPr marL="0" indent="0">
              <a:spcBef>
                <a:spcPct val="20000"/>
              </a:spcBef>
              <a:buClr>
                <a:srgbClr val="FF0000"/>
              </a:buClr>
            </a:pPr>
            <a:endParaRPr lang="en-US" altLang="en-US" sz="2000" b="0" dirty="0">
              <a:solidFill>
                <a:schemeClr val="tx1"/>
              </a:solidFill>
              <a:highlight>
                <a:srgbClr val="FFFF00"/>
              </a:highlight>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marL="0" indent="0">
              <a:spcBef>
                <a:spcPct val="20000"/>
              </a:spcBef>
              <a:buClr>
                <a:srgbClr val="C00000"/>
              </a:buClr>
            </a:pPr>
            <a:endParaRPr lang="en-US" altLang="en-US" sz="18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3483416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Evaluation of data quality for PHC and CRVS</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762000" y="1517650"/>
            <a:ext cx="7162800"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a:buClr>
                <a:srgbClr val="FF0000"/>
              </a:buClr>
              <a:buFont typeface="Wingdings" panose="05000000000000000000" pitchFamily="2" charset="2"/>
              <a:buChar char="q"/>
            </a:pPr>
            <a:r>
              <a:rPr lang="en-GB" sz="1800" b="0" dirty="0"/>
              <a:t>CRVS</a:t>
            </a:r>
          </a:p>
          <a:p>
            <a:pPr lvl="1">
              <a:buClr>
                <a:srgbClr val="FF0000"/>
              </a:buClr>
              <a:buFont typeface="Wingdings" panose="05000000000000000000" pitchFamily="2" charset="2"/>
              <a:buChar char="§"/>
            </a:pPr>
            <a:r>
              <a:rPr lang="en-GB" sz="2000" b="0" dirty="0"/>
              <a:t>Coverage error of vital events and the level of late registration of births and deaths - by sex, age and geographic areas</a:t>
            </a:r>
          </a:p>
          <a:p>
            <a:pPr>
              <a:buClr>
                <a:srgbClr val="FF0000"/>
              </a:buClr>
              <a:buFont typeface="Wingdings" panose="05000000000000000000" pitchFamily="2" charset="2"/>
              <a:buChar char="q"/>
            </a:pPr>
            <a:r>
              <a:rPr lang="en-GB" sz="2000" b="0" dirty="0"/>
              <a:t>PHC</a:t>
            </a:r>
          </a:p>
          <a:p>
            <a:pPr lvl="1">
              <a:buClr>
                <a:srgbClr val="FF0000"/>
              </a:buClr>
              <a:buFont typeface="Wingdings" panose="05000000000000000000" pitchFamily="2" charset="2"/>
              <a:buChar char="§"/>
            </a:pPr>
            <a:r>
              <a:rPr lang="en-GB" sz="2000" b="0" dirty="0"/>
              <a:t>Coverage error of enumerated/registered population</a:t>
            </a:r>
          </a:p>
          <a:p>
            <a:pPr lvl="1">
              <a:buClr>
                <a:srgbClr val="FF0000"/>
              </a:buClr>
              <a:buFont typeface="Wingdings" panose="05000000000000000000" pitchFamily="2" charset="2"/>
              <a:buChar char="§"/>
            </a:pPr>
            <a:r>
              <a:rPr lang="en-GB" sz="2000" b="0" dirty="0"/>
              <a:t>Content errors</a:t>
            </a:r>
          </a:p>
          <a:p>
            <a:pPr marL="285750" indent="-285750">
              <a:buClr>
                <a:srgbClr val="FF0000"/>
              </a:buClr>
              <a:buFont typeface="Wingdings" panose="05000000000000000000" pitchFamily="2" charset="2"/>
              <a:buChar char="q"/>
            </a:pPr>
            <a:r>
              <a:rPr lang="en-GB" sz="2000" b="0" dirty="0"/>
              <a:t>What methods can be used </a:t>
            </a:r>
          </a:p>
          <a:p>
            <a:pPr lvl="1">
              <a:buClr>
                <a:srgbClr val="FF0000"/>
              </a:buClr>
              <a:buFont typeface="Wingdings" panose="05000000000000000000" pitchFamily="2" charset="2"/>
              <a:buChar char="§"/>
            </a:pPr>
            <a:r>
              <a:rPr lang="en-GB" sz="2000" b="0" dirty="0"/>
              <a:t>Post enumeration Survey (dual system estimation)</a:t>
            </a:r>
          </a:p>
          <a:p>
            <a:pPr lvl="1">
              <a:buClr>
                <a:srgbClr val="FF0000"/>
              </a:buClr>
              <a:buFont typeface="Wingdings" panose="05000000000000000000" pitchFamily="2" charset="2"/>
              <a:buChar char="§"/>
            </a:pPr>
            <a:r>
              <a:rPr lang="en-GB" sz="2000" b="0" dirty="0"/>
              <a:t>Demographic methods</a:t>
            </a:r>
          </a:p>
          <a:p>
            <a:pPr lvl="1">
              <a:buClr>
                <a:srgbClr val="FF0000"/>
              </a:buClr>
              <a:buFont typeface="Wingdings" panose="05000000000000000000" pitchFamily="2" charset="2"/>
              <a:buChar char="§"/>
            </a:pPr>
            <a:r>
              <a:rPr lang="en-GB" sz="2000" b="0" dirty="0"/>
              <a:t>Comparison with other data sources</a:t>
            </a:r>
            <a:endParaRPr lang="en-US" altLang="en-US" sz="1800" b="0" dirty="0">
              <a:solidFill>
                <a:schemeClr val="tx1"/>
              </a:solidFill>
            </a:endParaRPr>
          </a:p>
          <a:p>
            <a:pPr>
              <a:spcBef>
                <a:spcPct val="20000"/>
              </a:spcBef>
              <a:buClr>
                <a:srgbClr val="C00000"/>
              </a:buClr>
              <a:buFont typeface="Wingdings" panose="05000000000000000000" pitchFamily="2" charset="2"/>
              <a:buNone/>
            </a:pPr>
            <a:r>
              <a:rPr lang="en-US" altLang="en-US" sz="1800" b="0" dirty="0">
                <a:solidFill>
                  <a:schemeClr val="accent1">
                    <a:lumMod val="50000"/>
                  </a:schemeClr>
                </a:solidFill>
                <a:hlinkClick r:id="rId2">
                  <a:extLst>
                    <a:ext uri="{A12FA001-AC4F-418D-AE19-62706E023703}">
                      <ahyp:hlinkClr xmlns:ahyp="http://schemas.microsoft.com/office/drawing/2018/hyperlinkcolor" val="tx"/>
                    </a:ext>
                  </a:extLst>
                </a:hlinkClick>
              </a:rPr>
              <a:t>https://unstats.un.org/unsd/demographic-social/census/#methods</a:t>
            </a:r>
            <a:r>
              <a:rPr lang="en-US" altLang="en-US" sz="1800" b="0" dirty="0">
                <a:solidFill>
                  <a:schemeClr val="accent1">
                    <a:lumMod val="50000"/>
                  </a:schemeClr>
                </a:solidFill>
              </a:rPr>
              <a:t> </a:t>
            </a: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2930848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 (1)</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5"/>
            <a:ext cx="7772399" cy="4016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0" indent="0">
              <a:buClr>
                <a:srgbClr val="FF0000"/>
              </a:buClr>
            </a:pPr>
            <a:endParaRPr lang="en-GB" sz="1800" b="0" dirty="0"/>
          </a:p>
          <a:p>
            <a:pPr marL="285750" indent="-285750">
              <a:spcBef>
                <a:spcPct val="20000"/>
              </a:spcBef>
              <a:buClr>
                <a:srgbClr val="C00000"/>
              </a:buClr>
              <a:buFont typeface="Wingdings" panose="05000000000000000000" pitchFamily="2" charset="2"/>
              <a:buChar char="q"/>
            </a:pPr>
            <a:r>
              <a:rPr lang="en-GB" sz="1800" dirty="0"/>
              <a:t>Early child marriage</a:t>
            </a:r>
          </a:p>
          <a:p>
            <a:pPr marL="0" indent="0">
              <a:spcBef>
                <a:spcPct val="20000"/>
              </a:spcBef>
              <a:buClr>
                <a:srgbClr val="C00000"/>
              </a:buClr>
            </a:pPr>
            <a:r>
              <a:rPr lang="en-GB" sz="1800" b="0" dirty="0"/>
              <a:t>	In countries with a high incidence of child marriage:</a:t>
            </a:r>
          </a:p>
          <a:p>
            <a:pPr marL="723900" lvl="1" indent="-285750">
              <a:spcBef>
                <a:spcPct val="20000"/>
              </a:spcBef>
              <a:buClr>
                <a:srgbClr val="C00000"/>
              </a:buClr>
              <a:buFont typeface="Wingdings" panose="05000000000000000000" pitchFamily="2" charset="2"/>
              <a:buChar char="§"/>
            </a:pPr>
            <a:r>
              <a:rPr lang="en-GB" sz="1800" b="0" dirty="0"/>
              <a:t> the question on age at (or date of) first marriage or age at (or date of) first consensual union should be included and asked to all people aged 12 (or 10) and over</a:t>
            </a:r>
          </a:p>
          <a:p>
            <a:pPr marL="285750" indent="-285750">
              <a:spcBef>
                <a:spcPct val="20000"/>
              </a:spcBef>
              <a:buClr>
                <a:srgbClr val="C00000"/>
              </a:buClr>
              <a:buFont typeface="Wingdings" panose="05000000000000000000" pitchFamily="2" charset="2"/>
              <a:buChar char="q"/>
            </a:pPr>
            <a:endParaRPr lang="en-GB" sz="1800" dirty="0"/>
          </a:p>
          <a:p>
            <a:pPr marL="285750" indent="-285750">
              <a:spcBef>
                <a:spcPct val="20000"/>
              </a:spcBef>
              <a:buClr>
                <a:srgbClr val="C00000"/>
              </a:buClr>
              <a:buFont typeface="Wingdings" panose="05000000000000000000" pitchFamily="2" charset="2"/>
              <a:buChar char="q"/>
            </a:pPr>
            <a:r>
              <a:rPr lang="en-GB" sz="1800" dirty="0"/>
              <a:t>Birth registration</a:t>
            </a:r>
          </a:p>
          <a:p>
            <a:pPr marL="0" indent="0">
              <a:spcBef>
                <a:spcPct val="20000"/>
              </a:spcBef>
              <a:buClr>
                <a:srgbClr val="C00000"/>
              </a:buClr>
            </a:pPr>
            <a:r>
              <a:rPr lang="en-GB" sz="1800" b="0" dirty="0"/>
              <a:t>	In countries with significant under-registration of births and no 	centralised registration system, the question on </a:t>
            </a:r>
          </a:p>
          <a:p>
            <a:pPr marL="723900" lvl="1" indent="-285750">
              <a:spcBef>
                <a:spcPct val="20000"/>
              </a:spcBef>
              <a:buClr>
                <a:srgbClr val="C00000"/>
              </a:buClr>
              <a:buFont typeface="Wingdings" panose="05000000000000000000" pitchFamily="2" charset="2"/>
              <a:buChar char="ü"/>
            </a:pPr>
            <a:r>
              <a:rPr lang="en-GB" sz="1800" b="0" dirty="0"/>
              <a:t>whether </a:t>
            </a:r>
            <a:r>
              <a:rPr lang="en-GB" sz="1800" dirty="0"/>
              <a:t>children under age 5 have been registered</a:t>
            </a:r>
            <a:endParaRPr lang="en-GB" sz="1800" b="0" dirty="0"/>
          </a:p>
          <a:p>
            <a:pPr marL="438150" lvl="1" indent="0">
              <a:spcBef>
                <a:spcPct val="20000"/>
              </a:spcBef>
              <a:buClr>
                <a:srgbClr val="C00000"/>
              </a:buClr>
            </a:pPr>
            <a:r>
              <a:rPr lang="en-GB" sz="1800" dirty="0"/>
              <a:t> </a:t>
            </a:r>
          </a:p>
          <a:p>
            <a:pPr marL="438150" lvl="1" indent="0">
              <a:spcBef>
                <a:spcPct val="20000"/>
              </a:spcBef>
              <a:buClr>
                <a:srgbClr val="C00000"/>
              </a:buClr>
            </a:pPr>
            <a:r>
              <a:rPr lang="en-GB" sz="1800" b="0" i="1" dirty="0"/>
              <a:t>16 countries asked this question in 2010 round</a:t>
            </a:r>
          </a:p>
          <a:p>
            <a:pPr marL="0" indent="0">
              <a:spcBef>
                <a:spcPct val="20000"/>
              </a:spcBef>
              <a:buClr>
                <a:srgbClr val="C00000"/>
              </a:buClr>
            </a:pPr>
            <a:endParaRPr lang="en-US" altLang="en-US" sz="18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4017187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 (2)</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4"/>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285750" indent="-285750">
              <a:spcBef>
                <a:spcPct val="20000"/>
              </a:spcBef>
              <a:buClr>
                <a:srgbClr val="C00000"/>
              </a:buClr>
              <a:buFont typeface="Wingdings" panose="05000000000000000000" pitchFamily="2" charset="2"/>
              <a:buChar char="q"/>
            </a:pPr>
            <a:r>
              <a:rPr lang="en-GB" sz="1800" dirty="0"/>
              <a:t>Mortality</a:t>
            </a:r>
          </a:p>
          <a:p>
            <a:pPr marL="723900" lvl="1" indent="-285750">
              <a:spcBef>
                <a:spcPct val="20000"/>
              </a:spcBef>
              <a:buClr>
                <a:srgbClr val="C00000"/>
              </a:buClr>
              <a:buFont typeface="Wingdings" panose="05000000000000000000" pitchFamily="2" charset="2"/>
              <a:buChar char="§"/>
            </a:pPr>
            <a:r>
              <a:rPr lang="en-GB" sz="1800" b="0" dirty="0"/>
              <a:t>In countries which do not have reliable death registers in CRVS, the questions on:</a:t>
            </a:r>
            <a:endParaRPr lang="en-GB" sz="1800" dirty="0"/>
          </a:p>
          <a:p>
            <a:pPr marL="835025" lvl="2" indent="0">
              <a:spcBef>
                <a:spcPct val="20000"/>
              </a:spcBef>
              <a:buClr>
                <a:srgbClr val="C00000"/>
              </a:buClr>
            </a:pPr>
            <a:r>
              <a:rPr lang="en-GB" sz="1700" b="0" dirty="0"/>
              <a:t>(i) the date of birth of the last live-born child </a:t>
            </a:r>
          </a:p>
          <a:p>
            <a:pPr marL="835025" lvl="2" indent="0">
              <a:spcBef>
                <a:spcPct val="20000"/>
              </a:spcBef>
              <a:buClr>
                <a:srgbClr val="C00000"/>
              </a:buClr>
            </a:pPr>
            <a:r>
              <a:rPr lang="en-GB" sz="1700" b="0" dirty="0"/>
              <a:t>(ii)  the survival status of this child </a:t>
            </a:r>
            <a:r>
              <a:rPr lang="en-GB" sz="1700" dirty="0"/>
              <a:t>and </a:t>
            </a:r>
          </a:p>
          <a:p>
            <a:pPr marL="835025" lvl="2" indent="0">
              <a:spcBef>
                <a:spcPct val="20000"/>
              </a:spcBef>
              <a:buClr>
                <a:srgbClr val="C00000"/>
              </a:buClr>
            </a:pPr>
            <a:r>
              <a:rPr lang="en-GB" sz="1700" dirty="0"/>
              <a:t>(iii) </a:t>
            </a:r>
            <a:r>
              <a:rPr lang="en-GB" sz="1700" b="0" dirty="0"/>
              <a:t>the date of death of this child </a:t>
            </a:r>
          </a:p>
          <a:p>
            <a:pPr marL="835025" lvl="2" indent="0">
              <a:spcBef>
                <a:spcPct val="20000"/>
              </a:spcBef>
              <a:buClr>
                <a:srgbClr val="C00000"/>
              </a:buClr>
            </a:pPr>
            <a:r>
              <a:rPr lang="en-GB" sz="1700" dirty="0"/>
              <a:t>(iv) Household deaths</a:t>
            </a:r>
          </a:p>
          <a:p>
            <a:pPr marL="835025" lvl="2" indent="0">
              <a:spcBef>
                <a:spcPct val="20000"/>
              </a:spcBef>
              <a:buClr>
                <a:srgbClr val="C00000"/>
              </a:buClr>
            </a:pPr>
            <a:r>
              <a:rPr lang="en-GB" sz="1700" b="0" dirty="0"/>
              <a:t>can provide information relevant to the indicators of infant, child</a:t>
            </a:r>
            <a:r>
              <a:rPr lang="en-GB" sz="1700" dirty="0"/>
              <a:t> </a:t>
            </a:r>
            <a:r>
              <a:rPr lang="en-GB" sz="1700" b="0" dirty="0"/>
              <a:t>and neonatal mortality</a:t>
            </a:r>
            <a:r>
              <a:rPr lang="en-GB" sz="1700" dirty="0"/>
              <a:t> </a:t>
            </a:r>
          </a:p>
          <a:p>
            <a:pPr marL="835025" lvl="2" indent="0">
              <a:spcBef>
                <a:spcPct val="20000"/>
              </a:spcBef>
              <a:buClr>
                <a:srgbClr val="C00000"/>
              </a:buClr>
            </a:pPr>
            <a:endParaRPr lang="en-GB" sz="1700" b="0" dirty="0"/>
          </a:p>
          <a:p>
            <a:pPr marL="723900" lvl="1" indent="-285750">
              <a:spcBef>
                <a:spcPct val="20000"/>
              </a:spcBef>
              <a:buClr>
                <a:srgbClr val="C00000"/>
              </a:buClr>
              <a:buFont typeface="Wingdings" panose="05000000000000000000" pitchFamily="2" charset="2"/>
              <a:buChar char="§"/>
            </a:pPr>
            <a:r>
              <a:rPr lang="en-GB" sz="1800" b="0" dirty="0"/>
              <a:t>Additional questions </a:t>
            </a:r>
            <a:r>
              <a:rPr lang="en-GB" sz="1800" dirty="0"/>
              <a:t>to household deaths to estimate </a:t>
            </a:r>
            <a:r>
              <a:rPr lang="en-GB" sz="1800" b="1" dirty="0"/>
              <a:t>maternal mortality </a:t>
            </a:r>
          </a:p>
          <a:p>
            <a:pPr marL="1120775" lvl="2" indent="-285750">
              <a:spcBef>
                <a:spcPct val="20000"/>
              </a:spcBef>
              <a:buClr>
                <a:srgbClr val="C00000"/>
              </a:buClr>
              <a:buFont typeface="Wingdings" panose="05000000000000000000" pitchFamily="2" charset="2"/>
              <a:buChar char="§"/>
            </a:pPr>
            <a:r>
              <a:rPr lang="en-GB" sz="1700" b="0" dirty="0"/>
              <a:t>Whether the death occurred during pregnancy, childbirth, or 42 days after childbirth for females in 15-49 </a:t>
            </a:r>
          </a:p>
          <a:p>
            <a:pPr marL="0" indent="0">
              <a:spcBef>
                <a:spcPct val="20000"/>
              </a:spcBef>
              <a:buClr>
                <a:srgbClr val="C00000"/>
              </a:buClr>
            </a:pPr>
            <a:endParaRPr lang="en-US" altLang="en-US" sz="1800" b="0" dirty="0">
              <a:solidFill>
                <a:schemeClr val="tx1"/>
              </a:solidFill>
            </a:endParaRPr>
          </a:p>
          <a:p>
            <a:pPr>
              <a:spcBef>
                <a:spcPct val="20000"/>
              </a:spcBef>
              <a:buClr>
                <a:srgbClr val="C00000"/>
              </a:buClr>
              <a:buFont typeface="Wingdings" panose="05000000000000000000" pitchFamily="2" charset="2"/>
              <a:buChar char="q"/>
            </a:pPr>
            <a:endParaRPr lang="en-US" altLang="en-US" sz="1800" b="0" dirty="0">
              <a:solidFill>
                <a:schemeClr val="tx1"/>
              </a:solidFill>
            </a:endParaRPr>
          </a:p>
          <a:p>
            <a:pPr>
              <a:spcBef>
                <a:spcPct val="20000"/>
              </a:spcBef>
              <a:buClr>
                <a:srgbClr val="C00000"/>
              </a:buClr>
              <a:buFont typeface="Wingdings" panose="05000000000000000000" pitchFamily="2" charset="2"/>
              <a:buNone/>
            </a:pPr>
            <a:endParaRPr lang="en-US" altLang="en-US" sz="1800" b="0" dirty="0">
              <a:solidFill>
                <a:schemeClr val="tx1"/>
              </a:solidFill>
            </a:endParaRPr>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828469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 (3)</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4"/>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285750" indent="-285750">
              <a:buClr>
                <a:srgbClr val="FF0000"/>
              </a:buClr>
              <a:buFont typeface="Wingdings" panose="05000000000000000000" pitchFamily="2" charset="2"/>
              <a:buChar char="q"/>
            </a:pPr>
            <a:r>
              <a:rPr lang="en-GB" sz="1800" dirty="0"/>
              <a:t>Literacy</a:t>
            </a:r>
          </a:p>
          <a:p>
            <a:pPr lvl="0"/>
            <a:r>
              <a:rPr lang="en-GB" sz="1800" b="0" dirty="0"/>
              <a:t>	Data on literacy should be extended to distinguish </a:t>
            </a:r>
            <a:r>
              <a:rPr lang="en-GB" sz="1800" dirty="0"/>
              <a:t>broad levels of literacy skills</a:t>
            </a:r>
            <a:r>
              <a:rPr lang="en-GB" sz="1800" b="0" dirty="0"/>
              <a:t> </a:t>
            </a:r>
          </a:p>
          <a:p>
            <a:pPr marL="723900" lvl="1" indent="-285750">
              <a:buFont typeface="Arial" panose="020B0604020202020204" pitchFamily="34" charset="0"/>
              <a:buChar char="•"/>
            </a:pPr>
            <a:r>
              <a:rPr lang="en-US" sz="1800" b="0" dirty="0"/>
              <a:t>Reading and writing may be measured separately to simplify the questions, such as:</a:t>
            </a:r>
          </a:p>
          <a:p>
            <a:pPr marL="1120775" lvl="2" indent="-285750">
              <a:buFont typeface="Arial" panose="020B0604020202020204" pitchFamily="34" charset="0"/>
              <a:buChar char="•"/>
            </a:pPr>
            <a:r>
              <a:rPr lang="en-US" sz="1700" b="1" dirty="0"/>
              <a:t>reading</a:t>
            </a:r>
            <a:r>
              <a:rPr lang="en-US" sz="1700" b="0" dirty="0"/>
              <a:t> with understanding personal letters and newspapers or magazines, </a:t>
            </a:r>
            <a:endParaRPr lang="en-US" sz="1700" dirty="0"/>
          </a:p>
          <a:p>
            <a:pPr marL="1120775" lvl="2" indent="-285750">
              <a:buFont typeface="Arial" panose="020B0604020202020204" pitchFamily="34" charset="0"/>
              <a:buChar char="•"/>
            </a:pPr>
            <a:r>
              <a:rPr lang="en-US" sz="1700" b="1" dirty="0"/>
              <a:t>writing</a:t>
            </a:r>
            <a:r>
              <a:rPr lang="en-US" sz="1700" b="0" dirty="0"/>
              <a:t> a personal letter or message </a:t>
            </a:r>
          </a:p>
          <a:p>
            <a:pPr lvl="0">
              <a:buFont typeface="Arial" panose="020B0604020202020204" pitchFamily="34" charset="0"/>
              <a:buChar char="•"/>
            </a:pPr>
            <a:r>
              <a:rPr lang="en-GB" sz="1800" b="0" dirty="0"/>
              <a:t>S</a:t>
            </a:r>
            <a:r>
              <a:rPr lang="en-US" sz="1800" b="0" dirty="0" err="1"/>
              <a:t>imple</a:t>
            </a:r>
            <a:r>
              <a:rPr lang="en-US" sz="1800" b="0" dirty="0"/>
              <a:t> questions with response categories that reflect different levels of literacy skills should be used, such as </a:t>
            </a:r>
          </a:p>
          <a:p>
            <a:pPr marL="1154112" lvl="2" indent="-285750">
              <a:buFont typeface="Arial" panose="020B0604020202020204" pitchFamily="34" charset="0"/>
              <a:buChar char="•"/>
            </a:pPr>
            <a:r>
              <a:rPr lang="en-US" sz="1700" b="0" dirty="0"/>
              <a:t>able to do so easily, </a:t>
            </a:r>
          </a:p>
          <a:p>
            <a:pPr marL="1154112" lvl="2" indent="-285750">
              <a:buFont typeface="Arial" panose="020B0604020202020204" pitchFamily="34" charset="0"/>
              <a:buChar char="•"/>
            </a:pPr>
            <a:r>
              <a:rPr lang="en-US" sz="1700" b="0" dirty="0"/>
              <a:t>with difficulty or </a:t>
            </a:r>
          </a:p>
          <a:p>
            <a:pPr marL="1154112" lvl="2" indent="-285750">
              <a:buFont typeface="Arial" panose="020B0604020202020204" pitchFamily="34" charset="0"/>
              <a:buChar char="•"/>
            </a:pPr>
            <a:r>
              <a:rPr lang="en-US" sz="1700" b="0" dirty="0"/>
              <a:t>not at all</a:t>
            </a:r>
          </a:p>
          <a:p>
            <a:pPr marL="471487" lvl="1" indent="0">
              <a:spcBef>
                <a:spcPct val="20000"/>
              </a:spcBef>
              <a:buClr>
                <a:srgbClr val="C00000"/>
              </a:buClr>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200915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
            <a:extLst>
              <a:ext uri="{FF2B5EF4-FFF2-40B4-BE49-F238E27FC236}">
                <a16:creationId xmlns:a16="http://schemas.microsoft.com/office/drawing/2014/main" id="{1670AB72-8090-4267-9C7C-2507C9D8F4FD}"/>
              </a:ext>
            </a:extLst>
          </p:cNvPr>
          <p:cNvSpPr>
            <a:spLocks noGrp="1" noChangeArrowheads="1"/>
          </p:cNvSpPr>
          <p:nvPr>
            <p:ph type="title"/>
          </p:nvPr>
        </p:nvSpPr>
        <p:spPr/>
        <p:txBody>
          <a:bodyPr/>
          <a:lstStyle/>
          <a:p>
            <a:r>
              <a:rPr lang="en-US" altLang="en-US" b="1" dirty="0"/>
              <a:t>Recommendations for census topics (4)</a:t>
            </a:r>
            <a:endParaRPr lang="en-GB" altLang="en-US" b="1" dirty="0"/>
          </a:p>
        </p:txBody>
      </p:sp>
      <p:sp>
        <p:nvSpPr>
          <p:cNvPr id="4099" name="Rectangle 11">
            <a:extLst>
              <a:ext uri="{FF2B5EF4-FFF2-40B4-BE49-F238E27FC236}">
                <a16:creationId xmlns:a16="http://schemas.microsoft.com/office/drawing/2014/main" id="{25CD1D09-7C3E-492D-A2B9-33C5D9584014}"/>
              </a:ext>
            </a:extLst>
          </p:cNvPr>
          <p:cNvSpPr txBox="1">
            <a:spLocks noChangeArrowheads="1"/>
          </p:cNvSpPr>
          <p:nvPr/>
        </p:nvSpPr>
        <p:spPr bwMode="auto">
          <a:xfrm>
            <a:off x="457200" y="1546224"/>
            <a:ext cx="7997825"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69900" indent="-469900">
              <a:spcBef>
                <a:spcPts val="750"/>
              </a:spcBef>
              <a:buClr>
                <a:srgbClr val="000000"/>
              </a:buClr>
              <a:buSzPct val="100000"/>
              <a:buFont typeface="Times New Roman" panose="02020603050405020304" pitchFamily="18" charset="0"/>
              <a:defRPr sz="2400" b="1">
                <a:solidFill>
                  <a:srgbClr val="000000"/>
                </a:solidFill>
                <a:latin typeface="Arial" panose="020B0604020202020204" pitchFamily="34" charset="0"/>
                <a:ea typeface="宋体" panose="02010600030101010101" pitchFamily="2" charset="-122"/>
              </a:defRPr>
            </a:lvl1pPr>
            <a:lvl2pPr marL="908050" indent="-436563">
              <a:spcBef>
                <a:spcPts val="65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宋体" panose="02010600030101010101" pitchFamily="2" charset="-122"/>
              </a:defRPr>
            </a:lvl2pPr>
            <a:lvl3pPr marL="1304925" indent="-395288">
              <a:spcBef>
                <a:spcPts val="575"/>
              </a:spcBef>
              <a:buClr>
                <a:srgbClr val="000000"/>
              </a:buClr>
              <a:buSzPct val="100000"/>
              <a:buFont typeface="Times New Roman" panose="02020603050405020304" pitchFamily="18" charset="0"/>
              <a:defRPr sz="2300">
                <a:solidFill>
                  <a:srgbClr val="000000"/>
                </a:solidFill>
                <a:latin typeface="Verdana" panose="020B0604030504040204" pitchFamily="34" charset="0"/>
                <a:ea typeface="宋体" panose="02010600030101010101" pitchFamily="2" charset="-122"/>
              </a:defRPr>
            </a:lvl3pPr>
            <a:lvl4pPr marL="1693863" indent="-387350">
              <a:spcBef>
                <a:spcPts val="500"/>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4pPr>
            <a:lvl5pPr marL="2093913" indent="-398463">
              <a:spcBef>
                <a:spcPts val="625"/>
              </a:spcBef>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5pPr>
            <a:lvl6pPr marL="25511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6pPr>
            <a:lvl7pPr marL="30083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7pPr>
            <a:lvl8pPr marL="34655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8pPr>
            <a:lvl9pPr marL="3922713" indent="-398463" defTabSz="457200" eaLnBrk="0" fontAlgn="base" hangingPunct="0">
              <a:spcBef>
                <a:spcPts val="625"/>
              </a:spcBef>
              <a:spcAft>
                <a:spcPct val="0"/>
              </a:spcAft>
              <a:buClr>
                <a:srgbClr val="000000"/>
              </a:buClr>
              <a:buSzPct val="100000"/>
              <a:buFont typeface="Times New Roman" panose="02020603050405020304" pitchFamily="18" charset="0"/>
              <a:defRPr sz="2000">
                <a:solidFill>
                  <a:srgbClr val="000000"/>
                </a:solidFill>
                <a:latin typeface="Verdana" panose="020B0604030504040204" pitchFamily="34" charset="0"/>
                <a:ea typeface="宋体" panose="02010600030101010101" pitchFamily="2" charset="-122"/>
              </a:defRPr>
            </a:lvl9pPr>
          </a:lstStyle>
          <a:p>
            <a:pPr marL="285750" indent="-285750">
              <a:buClr>
                <a:srgbClr val="FF0000"/>
              </a:buClr>
              <a:buFont typeface="Wingdings" panose="05000000000000000000" pitchFamily="2" charset="2"/>
              <a:buChar char="q"/>
            </a:pPr>
            <a:r>
              <a:rPr lang="en-GB" sz="1800" dirty="0"/>
              <a:t>Child labour </a:t>
            </a:r>
          </a:p>
          <a:p>
            <a:pPr>
              <a:spcBef>
                <a:spcPct val="20000"/>
              </a:spcBef>
              <a:buClr>
                <a:srgbClr val="C00000"/>
              </a:buClr>
            </a:pPr>
            <a:r>
              <a:rPr lang="en-GB" sz="1800" b="0" dirty="0"/>
              <a:t>	For countries with a high level of child labour, it is recommended that the question on economic activity be extended to children over age 7, rather than 12 or 15, so as to allow the measurement of child labour;</a:t>
            </a:r>
            <a:endParaRPr lang="en-US" sz="1800" b="0" dirty="0"/>
          </a:p>
          <a:p>
            <a:pPr>
              <a:spcBef>
                <a:spcPct val="20000"/>
              </a:spcBef>
              <a:buClr>
                <a:srgbClr val="C00000"/>
              </a:buClr>
              <a:buFont typeface="Wingdings" panose="05000000000000000000" pitchFamily="2" charset="2"/>
              <a:buNone/>
            </a:pPr>
            <a:endParaRPr lang="en-US" altLang="en-US" sz="1800" b="0" dirty="0">
              <a:solidFill>
                <a:schemeClr val="tx1"/>
              </a:solidFill>
            </a:endParaRPr>
          </a:p>
          <a:p>
            <a:pPr marL="285750" indent="-285750">
              <a:buClr>
                <a:srgbClr val="FF0000"/>
              </a:buClr>
              <a:buFont typeface="Wingdings" panose="05000000000000000000" pitchFamily="2" charset="2"/>
              <a:buChar char="q"/>
            </a:pPr>
            <a:r>
              <a:rPr lang="en-GB" sz="1800" dirty="0"/>
              <a:t>Occupation and industry</a:t>
            </a:r>
          </a:p>
          <a:p>
            <a:pPr marL="0" indent="0">
              <a:buClr>
                <a:srgbClr val="FF0000"/>
              </a:buClr>
            </a:pPr>
            <a:r>
              <a:rPr lang="en-GB" sz="1800" b="0" dirty="0"/>
              <a:t>	The coding of data on occupation and industry in censuses should be in 	line with ISCO-08 and ISIC Rev4 to allow the identification of certain 	occupational/industrial groups relevant from the viewpoint of the SDG 	indicators, such as;</a:t>
            </a:r>
          </a:p>
          <a:p>
            <a:pPr lvl="1">
              <a:spcBef>
                <a:spcPct val="20000"/>
              </a:spcBef>
              <a:buClr>
                <a:srgbClr val="C00000"/>
              </a:buClr>
              <a:buFont typeface="Wingdings" panose="05000000000000000000" pitchFamily="2" charset="2"/>
              <a:buChar char="n"/>
            </a:pPr>
            <a:r>
              <a:rPr lang="en-GB" sz="1600" dirty="0"/>
              <a:t>ISCO-08 codes 221, 222, 2261 and 2262 for identification of health worker density and distribution (3.c.1.) – four-digit coding</a:t>
            </a:r>
          </a:p>
          <a:p>
            <a:pPr lvl="1">
              <a:spcBef>
                <a:spcPct val="20000"/>
              </a:spcBef>
              <a:buClr>
                <a:srgbClr val="C00000"/>
              </a:buClr>
              <a:buFont typeface="Wingdings" panose="05000000000000000000" pitchFamily="2" charset="2"/>
              <a:buChar char="n"/>
            </a:pPr>
            <a:r>
              <a:rPr lang="en-GB" sz="1600" dirty="0"/>
              <a:t>ISIC rev 4 codes 851, 8521, 8522, 853 for identification of teachers at the pre-primary and primary, secondary levels (for 4.c.1)-four-digit coding</a:t>
            </a:r>
            <a:endParaRPr lang="en-US" sz="1600" dirty="0"/>
          </a:p>
          <a:p>
            <a:pPr lvl="1">
              <a:spcBef>
                <a:spcPct val="20000"/>
              </a:spcBef>
              <a:buClr>
                <a:srgbClr val="C00000"/>
              </a:buClr>
              <a:buFont typeface="Wingdings" panose="05000000000000000000" pitchFamily="2" charset="2"/>
              <a:buChar char="n"/>
            </a:pPr>
            <a:endParaRPr lang="en-US" altLang="en-US" sz="1800" dirty="0">
              <a:solidFill>
                <a:schemeClr val="tx1"/>
              </a:solidFill>
            </a:endParaRPr>
          </a:p>
          <a:p>
            <a:pPr>
              <a:spcBef>
                <a:spcPct val="20000"/>
              </a:spcBef>
              <a:buClr>
                <a:schemeClr val="accent2"/>
              </a:buClr>
              <a:buFont typeface="Wingdings" panose="05000000000000000000" pitchFamily="2" charset="2"/>
              <a:buNone/>
            </a:pPr>
            <a:endParaRPr lang="en-US" altLang="en-US" sz="1800" b="0" dirty="0">
              <a:solidFill>
                <a:schemeClr val="tx1"/>
              </a:solidFill>
            </a:endParaRPr>
          </a:p>
        </p:txBody>
      </p:sp>
    </p:spTree>
    <p:extLst>
      <p:ext uri="{BB962C8B-B14F-4D97-AF65-F5344CB8AC3E}">
        <p14:creationId xmlns:p14="http://schemas.microsoft.com/office/powerpoint/2010/main" val="288790871"/>
      </p:ext>
    </p:extLst>
  </p:cSld>
  <p:clrMapOvr>
    <a:masterClrMapping/>
  </p:clrMapOvr>
</p:sld>
</file>

<file path=ppt/theme/theme1.xml><?xml version="1.0" encoding="utf-8"?>
<a:theme xmlns:a="http://schemas.openxmlformats.org/drawingml/2006/main" name="CR VS UNSD v1">
  <a:themeElements>
    <a:clrScheme name="CR VS UNSD v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R VS UNSD v1">
      <a:majorFont>
        <a:latin typeface="Verdana"/>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ea typeface="宋体"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ea typeface="宋体" charset="-122"/>
          </a:defRPr>
        </a:defPPr>
      </a:lstStyle>
    </a:lnDef>
  </a:objectDefaults>
  <a:extraClrSchemeLst>
    <a:extraClrScheme>
      <a:clrScheme name="CR VS UNSD v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R VS UNSD v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R VS UNSD v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R VS UNSD v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R VS UNSD v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R VS UNSD v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R VS UNSD v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ACE9CB7B05C164D8080449E5E0CE91F" ma:contentTypeVersion="7" ma:contentTypeDescription="Create a new document." ma:contentTypeScope="" ma:versionID="3bc43451546ceafb948f5b48fcb10137">
  <xsd:schema xmlns:xsd="http://www.w3.org/2001/XMLSchema" xmlns:xs="http://www.w3.org/2001/XMLSchema" xmlns:p="http://schemas.microsoft.com/office/2006/metadata/properties" xmlns:ns3="331bc5fa-37a0-4eaf-92e6-e8f500860589" xmlns:ns4="efb7f1d3-2f00-4f20-b7f7-b4cd1648c34e" targetNamespace="http://schemas.microsoft.com/office/2006/metadata/properties" ma:root="true" ma:fieldsID="6b9d299ddbe07e3a2c5803c42112ee54" ns3:_="" ns4:_="">
    <xsd:import namespace="331bc5fa-37a0-4eaf-92e6-e8f500860589"/>
    <xsd:import namespace="efb7f1d3-2f00-4f20-b7f7-b4cd1648c34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1bc5fa-37a0-4eaf-92e6-e8f5008605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b7f1d3-2f00-4f20-b7f7-b4cd1648c34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40429A-BBC6-46C7-A932-7EDB48F832E4}">
  <ds:schemaRefs>
    <ds:schemaRef ds:uri="http://schemas.microsoft.com/sharepoint/v3/contenttype/forms"/>
  </ds:schemaRefs>
</ds:datastoreItem>
</file>

<file path=customXml/itemProps2.xml><?xml version="1.0" encoding="utf-8"?>
<ds:datastoreItem xmlns:ds="http://schemas.openxmlformats.org/officeDocument/2006/customXml" ds:itemID="{ED14E2C0-C707-4A97-80B4-A4B6D02BBB1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D919DEC-A111-4C5F-B2E2-10A8F6AD86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1bc5fa-37a0-4eaf-92e6-e8f500860589"/>
    <ds:schemaRef ds:uri="efb7f1d3-2f00-4f20-b7f7-b4cd1648c3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CR VS UNSD v1</Template>
  <TotalTime>24681</TotalTime>
  <Words>1228</Words>
  <Application>Microsoft Office PowerPoint</Application>
  <PresentationFormat>On-screen Show (4:3)</PresentationFormat>
  <Paragraphs>160</Paragraphs>
  <Slides>15</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Courier New</vt:lpstr>
      <vt:lpstr>Times New Roman</vt:lpstr>
      <vt:lpstr>Verdana</vt:lpstr>
      <vt:lpstr>Wingdings</vt:lpstr>
      <vt:lpstr>CR VS UNSD v1</vt:lpstr>
      <vt:lpstr>Custom Design</vt:lpstr>
      <vt:lpstr>PowerPoint Presentation</vt:lpstr>
      <vt:lpstr>Content</vt:lpstr>
      <vt:lpstr>Assessment of availability of data from PHC and CRVS</vt:lpstr>
      <vt:lpstr>Data quality issues in the PHC and CRVS</vt:lpstr>
      <vt:lpstr>Evaluation of data quality for PHC and CRVS</vt:lpstr>
      <vt:lpstr>Recommendations for census topics (1)</vt:lpstr>
      <vt:lpstr>Recommendations for census topics (2)</vt:lpstr>
      <vt:lpstr>Recommendations for census topics (3)</vt:lpstr>
      <vt:lpstr>Recommendations for census topics (4)</vt:lpstr>
      <vt:lpstr>Recommendations for census topics (5)</vt:lpstr>
      <vt:lpstr>Recommendations for census topics(6) </vt:lpstr>
      <vt:lpstr>Recommendations for census topics (7)</vt:lpstr>
      <vt:lpstr>Recommendations for census topics (8)</vt:lpstr>
      <vt:lpstr>Recommendations for census topics (9)</vt:lpstr>
      <vt:lpstr>Conclusions</vt:lpstr>
    </vt:vector>
  </TitlesOfParts>
  <Company>United Nations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United Nations</dc:creator>
  <cp:lastModifiedBy>Dina Karanouh</cp:lastModifiedBy>
  <cp:revision>330</cp:revision>
  <cp:lastPrinted>2019-09-05T19:16:52Z</cp:lastPrinted>
  <dcterms:created xsi:type="dcterms:W3CDTF">2010-07-26T19:52:36Z</dcterms:created>
  <dcterms:modified xsi:type="dcterms:W3CDTF">2021-07-02T14:54:12Z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0x0101002ACE9CB7B05C164D8080449E5E0CE91F</vt:lpwstr>
  </property>
</Properties>
</file>