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669" r:id="rId2"/>
    <p:sldMasterId id="2147483690" r:id="rId3"/>
    <p:sldMasterId id="2147483701" r:id="rId4"/>
  </p:sldMasterIdLst>
  <p:notesMasterIdLst>
    <p:notesMasterId r:id="rId24"/>
  </p:notesMasterIdLst>
  <p:handoutMasterIdLst>
    <p:handoutMasterId r:id="rId25"/>
  </p:handoutMasterIdLst>
  <p:sldIdLst>
    <p:sldId id="368" r:id="rId5"/>
    <p:sldId id="351" r:id="rId6"/>
    <p:sldId id="323" r:id="rId7"/>
    <p:sldId id="355" r:id="rId8"/>
    <p:sldId id="325" r:id="rId9"/>
    <p:sldId id="357" r:id="rId10"/>
    <p:sldId id="366" r:id="rId11"/>
    <p:sldId id="363" r:id="rId12"/>
    <p:sldId id="365" r:id="rId13"/>
    <p:sldId id="364" r:id="rId14"/>
    <p:sldId id="370" r:id="rId15"/>
    <p:sldId id="380" r:id="rId16"/>
    <p:sldId id="374" r:id="rId17"/>
    <p:sldId id="375" r:id="rId18"/>
    <p:sldId id="377" r:id="rId19"/>
    <p:sldId id="378" r:id="rId20"/>
    <p:sldId id="379" r:id="rId21"/>
    <p:sldId id="335" r:id="rId22"/>
    <p:sldId id="361" r:id="rId23"/>
  </p:sldIdLst>
  <p:sldSz cx="12192000" cy="6858000"/>
  <p:notesSz cx="7010400" cy="92964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91D"/>
    <a:srgbClr val="F7941E"/>
    <a:srgbClr val="EFEADD"/>
    <a:srgbClr val="56A0D3"/>
    <a:srgbClr val="F26531"/>
    <a:srgbClr val="EB539E"/>
    <a:srgbClr val="72BF44"/>
    <a:srgbClr val="8C4091"/>
    <a:srgbClr val="FDB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48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46E4D6-9AF8-44A1-B308-6185181C0784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2F33FDE6-8F0E-4154-8451-08AB0DB848DE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Strengthen capacity of national statistical systems </a:t>
          </a:r>
          <a:endParaRPr lang="en-US" sz="1600" dirty="0"/>
        </a:p>
      </dgm:t>
    </dgm:pt>
    <dgm:pt modelId="{E4A60E66-A949-4517-A0A3-94EE8AC9CCB2}" type="parTrans" cxnId="{6CAC1917-D849-44A2-80CD-5668BCEF3846}">
      <dgm:prSet/>
      <dgm:spPr/>
      <dgm:t>
        <a:bodyPr/>
        <a:lstStyle/>
        <a:p>
          <a:endParaRPr lang="en-US" sz="2400"/>
        </a:p>
      </dgm:t>
    </dgm:pt>
    <dgm:pt modelId="{4820B2FA-58C2-4240-BA96-6576632FBCE4}" type="sibTrans" cxnId="{6CAC1917-D849-44A2-80CD-5668BCEF3846}">
      <dgm:prSet/>
      <dgm:spPr/>
      <dgm:t>
        <a:bodyPr/>
        <a:lstStyle/>
        <a:p>
          <a:endParaRPr lang="en-US" sz="2400"/>
        </a:p>
      </dgm:t>
    </dgm:pt>
    <dgm:pt modelId="{7C8E687C-F5DC-42B8-AAD0-0A01C01139DC}">
      <dgm:prSet phldrT="[Text]" custT="1"/>
      <dgm:spPr/>
      <dgm:t>
        <a:bodyPr/>
        <a:lstStyle/>
        <a:p>
          <a:r>
            <a:rPr lang="en-US" sz="1550" dirty="0">
              <a:latin typeface="Arial" panose="020B0604020202020204" pitchFamily="34" charset="0"/>
              <a:cs typeface="Arial" panose="020B0604020202020204" pitchFamily="34" charset="0"/>
            </a:rPr>
            <a:t>Produce &amp; disseminate high quality, timely and disaggregated census data </a:t>
          </a:r>
          <a:endParaRPr lang="en-US" sz="1550" dirty="0"/>
        </a:p>
      </dgm:t>
    </dgm:pt>
    <dgm:pt modelId="{6E89C30F-A8E1-436E-A1DD-ED8A991F2C63}" type="parTrans" cxnId="{AE168C86-9E10-41C1-9483-8A1A53B303A7}">
      <dgm:prSet/>
      <dgm:spPr/>
      <dgm:t>
        <a:bodyPr/>
        <a:lstStyle/>
        <a:p>
          <a:endParaRPr lang="en-US" sz="2400"/>
        </a:p>
      </dgm:t>
    </dgm:pt>
    <dgm:pt modelId="{8B0F0002-4E33-4B2E-AE47-AD7609426C95}" type="sibTrans" cxnId="{AE168C86-9E10-41C1-9483-8A1A53B303A7}">
      <dgm:prSet/>
      <dgm:spPr/>
      <dgm:t>
        <a:bodyPr/>
        <a:lstStyle/>
        <a:p>
          <a:endParaRPr lang="en-US" sz="2400"/>
        </a:p>
      </dgm:t>
    </dgm:pt>
    <dgm:pt modelId="{DF58EBDB-0F97-4C8C-8F21-D8CB941C6A4A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Informs subnational, national, regional &amp; global development agendas.</a:t>
          </a:r>
        </a:p>
      </dgm:t>
    </dgm:pt>
    <dgm:pt modelId="{6A174938-C580-4463-A0F0-83579FFCCECA}" type="parTrans" cxnId="{CDD6FAC0-3125-4AD2-83F2-2CFB737CE6BD}">
      <dgm:prSet/>
      <dgm:spPr/>
      <dgm:t>
        <a:bodyPr/>
        <a:lstStyle/>
        <a:p>
          <a:endParaRPr lang="en-US" sz="2400"/>
        </a:p>
      </dgm:t>
    </dgm:pt>
    <dgm:pt modelId="{F3D93C2D-44B8-4B74-B5AE-B3ADE6D7E9DA}" type="sibTrans" cxnId="{CDD6FAC0-3125-4AD2-83F2-2CFB737CE6BD}">
      <dgm:prSet/>
      <dgm:spPr/>
      <dgm:t>
        <a:bodyPr/>
        <a:lstStyle/>
        <a:p>
          <a:endParaRPr lang="en-US" sz="2400"/>
        </a:p>
      </dgm:t>
    </dgm:pt>
    <dgm:pt modelId="{150CD87F-E1D2-43D6-91DA-5521C6A795C2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Deliver socio-demographic intelligence that </a:t>
          </a:r>
          <a:endParaRPr lang="en-US" sz="1600" dirty="0"/>
        </a:p>
      </dgm:t>
    </dgm:pt>
    <dgm:pt modelId="{C95F6633-71B7-4CB2-AB78-EAC1CD11EF3F}" type="sibTrans" cxnId="{45EC8C7A-ED20-462F-B262-27DC96113704}">
      <dgm:prSet/>
      <dgm:spPr/>
      <dgm:t>
        <a:bodyPr/>
        <a:lstStyle/>
        <a:p>
          <a:endParaRPr lang="en-US" sz="2400"/>
        </a:p>
      </dgm:t>
    </dgm:pt>
    <dgm:pt modelId="{0C61043D-6E0C-4806-820C-A161233D063F}" type="parTrans" cxnId="{45EC8C7A-ED20-462F-B262-27DC96113704}">
      <dgm:prSet/>
      <dgm:spPr/>
      <dgm:t>
        <a:bodyPr/>
        <a:lstStyle/>
        <a:p>
          <a:endParaRPr lang="en-US" sz="2400"/>
        </a:p>
      </dgm:t>
    </dgm:pt>
    <dgm:pt modelId="{7A8A6CFB-068E-4D47-87CF-12F7AB807FF3}" type="pres">
      <dgm:prSet presAssocID="{5E46E4D6-9AF8-44A1-B308-6185181C0784}" presName="CompostProcess" presStyleCnt="0">
        <dgm:presLayoutVars>
          <dgm:dir/>
          <dgm:resizeHandles val="exact"/>
        </dgm:presLayoutVars>
      </dgm:prSet>
      <dgm:spPr/>
    </dgm:pt>
    <dgm:pt modelId="{97BA13A2-3432-450A-A099-CB3DB0E261CA}" type="pres">
      <dgm:prSet presAssocID="{5E46E4D6-9AF8-44A1-B308-6185181C0784}" presName="arrow" presStyleLbl="bgShp" presStyleIdx="0" presStyleCnt="1"/>
      <dgm:spPr/>
    </dgm:pt>
    <dgm:pt modelId="{FBA05962-EF48-42B2-B47B-EC86C587EB3A}" type="pres">
      <dgm:prSet presAssocID="{5E46E4D6-9AF8-44A1-B308-6185181C0784}" presName="linearProcess" presStyleCnt="0"/>
      <dgm:spPr/>
    </dgm:pt>
    <dgm:pt modelId="{6F8926E2-5952-4C81-B1DC-C0C52DFF8E54}" type="pres">
      <dgm:prSet presAssocID="{2F33FDE6-8F0E-4154-8451-08AB0DB848DE}" presName="textNode" presStyleLbl="node1" presStyleIdx="0" presStyleCnt="4">
        <dgm:presLayoutVars>
          <dgm:bulletEnabled val="1"/>
        </dgm:presLayoutVars>
      </dgm:prSet>
      <dgm:spPr/>
    </dgm:pt>
    <dgm:pt modelId="{B4C74BFC-31F2-4F7E-B4AA-58CC325C423D}" type="pres">
      <dgm:prSet presAssocID="{4820B2FA-58C2-4240-BA96-6576632FBCE4}" presName="sibTrans" presStyleCnt="0"/>
      <dgm:spPr/>
    </dgm:pt>
    <dgm:pt modelId="{96B50C81-FE97-4F5F-A52A-48C97D78D35B}" type="pres">
      <dgm:prSet presAssocID="{7C8E687C-F5DC-42B8-AAD0-0A01C01139DC}" presName="textNode" presStyleLbl="node1" presStyleIdx="1" presStyleCnt="4">
        <dgm:presLayoutVars>
          <dgm:bulletEnabled val="1"/>
        </dgm:presLayoutVars>
      </dgm:prSet>
      <dgm:spPr/>
    </dgm:pt>
    <dgm:pt modelId="{90F04917-5223-4411-9D3D-8688BB451C04}" type="pres">
      <dgm:prSet presAssocID="{8B0F0002-4E33-4B2E-AE47-AD7609426C95}" presName="sibTrans" presStyleCnt="0"/>
      <dgm:spPr/>
    </dgm:pt>
    <dgm:pt modelId="{1CE02EC9-384D-4CB5-9FE3-4409FA15CA36}" type="pres">
      <dgm:prSet presAssocID="{150CD87F-E1D2-43D6-91DA-5521C6A795C2}" presName="textNode" presStyleLbl="node1" presStyleIdx="2" presStyleCnt="4">
        <dgm:presLayoutVars>
          <dgm:bulletEnabled val="1"/>
        </dgm:presLayoutVars>
      </dgm:prSet>
      <dgm:spPr/>
    </dgm:pt>
    <dgm:pt modelId="{115129FD-BBFD-4517-9A05-F067456A590E}" type="pres">
      <dgm:prSet presAssocID="{C95F6633-71B7-4CB2-AB78-EAC1CD11EF3F}" presName="sibTrans" presStyleCnt="0"/>
      <dgm:spPr/>
    </dgm:pt>
    <dgm:pt modelId="{7A64DB38-69AB-4BA7-998F-8459D95B3243}" type="pres">
      <dgm:prSet presAssocID="{DF58EBDB-0F97-4C8C-8F21-D8CB941C6A4A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CAC1917-D849-44A2-80CD-5668BCEF3846}" srcId="{5E46E4D6-9AF8-44A1-B308-6185181C0784}" destId="{2F33FDE6-8F0E-4154-8451-08AB0DB848DE}" srcOrd="0" destOrd="0" parTransId="{E4A60E66-A949-4517-A0A3-94EE8AC9CCB2}" sibTransId="{4820B2FA-58C2-4240-BA96-6576632FBCE4}"/>
    <dgm:cxn modelId="{35065223-F235-42F7-BF7E-C5FCA2CC411D}" type="presOf" srcId="{2F33FDE6-8F0E-4154-8451-08AB0DB848DE}" destId="{6F8926E2-5952-4C81-B1DC-C0C52DFF8E54}" srcOrd="0" destOrd="0" presId="urn:microsoft.com/office/officeart/2005/8/layout/hProcess9"/>
    <dgm:cxn modelId="{EC722E26-3EED-402E-9E46-2230F197FD5C}" type="presOf" srcId="{7C8E687C-F5DC-42B8-AAD0-0A01C01139DC}" destId="{96B50C81-FE97-4F5F-A52A-48C97D78D35B}" srcOrd="0" destOrd="0" presId="urn:microsoft.com/office/officeart/2005/8/layout/hProcess9"/>
    <dgm:cxn modelId="{34940D46-4171-4F77-99F1-C3140724B729}" type="presOf" srcId="{150CD87F-E1D2-43D6-91DA-5521C6A795C2}" destId="{1CE02EC9-384D-4CB5-9FE3-4409FA15CA36}" srcOrd="0" destOrd="0" presId="urn:microsoft.com/office/officeart/2005/8/layout/hProcess9"/>
    <dgm:cxn modelId="{24E58276-5D04-4C0B-BA72-792E5DFB9646}" type="presOf" srcId="{5E46E4D6-9AF8-44A1-B308-6185181C0784}" destId="{7A8A6CFB-068E-4D47-87CF-12F7AB807FF3}" srcOrd="0" destOrd="0" presId="urn:microsoft.com/office/officeart/2005/8/layout/hProcess9"/>
    <dgm:cxn modelId="{45EC8C7A-ED20-462F-B262-27DC96113704}" srcId="{5E46E4D6-9AF8-44A1-B308-6185181C0784}" destId="{150CD87F-E1D2-43D6-91DA-5521C6A795C2}" srcOrd="2" destOrd="0" parTransId="{0C61043D-6E0C-4806-820C-A161233D063F}" sibTransId="{C95F6633-71B7-4CB2-AB78-EAC1CD11EF3F}"/>
    <dgm:cxn modelId="{AE168C86-9E10-41C1-9483-8A1A53B303A7}" srcId="{5E46E4D6-9AF8-44A1-B308-6185181C0784}" destId="{7C8E687C-F5DC-42B8-AAD0-0A01C01139DC}" srcOrd="1" destOrd="0" parTransId="{6E89C30F-A8E1-436E-A1DD-ED8A991F2C63}" sibTransId="{8B0F0002-4E33-4B2E-AE47-AD7609426C95}"/>
    <dgm:cxn modelId="{AE81388B-591F-4286-858B-7D5F6AD4F896}" type="presOf" srcId="{DF58EBDB-0F97-4C8C-8F21-D8CB941C6A4A}" destId="{7A64DB38-69AB-4BA7-998F-8459D95B3243}" srcOrd="0" destOrd="0" presId="urn:microsoft.com/office/officeart/2005/8/layout/hProcess9"/>
    <dgm:cxn modelId="{CDD6FAC0-3125-4AD2-83F2-2CFB737CE6BD}" srcId="{5E46E4D6-9AF8-44A1-B308-6185181C0784}" destId="{DF58EBDB-0F97-4C8C-8F21-D8CB941C6A4A}" srcOrd="3" destOrd="0" parTransId="{6A174938-C580-4463-A0F0-83579FFCCECA}" sibTransId="{F3D93C2D-44B8-4B74-B5AE-B3ADE6D7E9DA}"/>
    <dgm:cxn modelId="{34EDBB7E-7990-48A9-99EB-FB8544EAEB09}" type="presParOf" srcId="{7A8A6CFB-068E-4D47-87CF-12F7AB807FF3}" destId="{97BA13A2-3432-450A-A099-CB3DB0E261CA}" srcOrd="0" destOrd="0" presId="urn:microsoft.com/office/officeart/2005/8/layout/hProcess9"/>
    <dgm:cxn modelId="{5258A8D9-BC05-4D44-BA0B-A9E619FCDD25}" type="presParOf" srcId="{7A8A6CFB-068E-4D47-87CF-12F7AB807FF3}" destId="{FBA05962-EF48-42B2-B47B-EC86C587EB3A}" srcOrd="1" destOrd="0" presId="urn:microsoft.com/office/officeart/2005/8/layout/hProcess9"/>
    <dgm:cxn modelId="{61533AB3-EA57-4271-B059-9B89281E2CBB}" type="presParOf" srcId="{FBA05962-EF48-42B2-B47B-EC86C587EB3A}" destId="{6F8926E2-5952-4C81-B1DC-C0C52DFF8E54}" srcOrd="0" destOrd="0" presId="urn:microsoft.com/office/officeart/2005/8/layout/hProcess9"/>
    <dgm:cxn modelId="{85243A76-DE8E-4DDE-9397-7874A6C7B7C4}" type="presParOf" srcId="{FBA05962-EF48-42B2-B47B-EC86C587EB3A}" destId="{B4C74BFC-31F2-4F7E-B4AA-58CC325C423D}" srcOrd="1" destOrd="0" presId="urn:microsoft.com/office/officeart/2005/8/layout/hProcess9"/>
    <dgm:cxn modelId="{F5926150-21F4-48C7-AC2C-4E09908AE600}" type="presParOf" srcId="{FBA05962-EF48-42B2-B47B-EC86C587EB3A}" destId="{96B50C81-FE97-4F5F-A52A-48C97D78D35B}" srcOrd="2" destOrd="0" presId="urn:microsoft.com/office/officeart/2005/8/layout/hProcess9"/>
    <dgm:cxn modelId="{7097F240-8D92-4E10-833C-A3D09FA50C36}" type="presParOf" srcId="{FBA05962-EF48-42B2-B47B-EC86C587EB3A}" destId="{90F04917-5223-4411-9D3D-8688BB451C04}" srcOrd="3" destOrd="0" presId="urn:microsoft.com/office/officeart/2005/8/layout/hProcess9"/>
    <dgm:cxn modelId="{2BB1389F-F3A2-4696-8BCC-FAF6AA72D91D}" type="presParOf" srcId="{FBA05962-EF48-42B2-B47B-EC86C587EB3A}" destId="{1CE02EC9-384D-4CB5-9FE3-4409FA15CA36}" srcOrd="4" destOrd="0" presId="urn:microsoft.com/office/officeart/2005/8/layout/hProcess9"/>
    <dgm:cxn modelId="{1CF9A7EB-75A2-471A-9CEB-82E8E242144B}" type="presParOf" srcId="{FBA05962-EF48-42B2-B47B-EC86C587EB3A}" destId="{115129FD-BBFD-4517-9A05-F067456A590E}" srcOrd="5" destOrd="0" presId="urn:microsoft.com/office/officeart/2005/8/layout/hProcess9"/>
    <dgm:cxn modelId="{BC886D99-6D9A-4564-BB14-69B04B88B793}" type="presParOf" srcId="{FBA05962-EF48-42B2-B47B-EC86C587EB3A}" destId="{7A64DB38-69AB-4BA7-998F-8459D95B324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46E4D6-9AF8-44A1-B308-6185181C0784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2F33FDE6-8F0E-4154-8451-08AB0DB848DE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Planning, management and preparatory work </a:t>
          </a:r>
          <a:endParaRPr lang="en-US" sz="1600" dirty="0"/>
        </a:p>
      </dgm:t>
    </dgm:pt>
    <dgm:pt modelId="{E4A60E66-A949-4517-A0A3-94EE8AC9CCB2}" type="parTrans" cxnId="{6CAC1917-D849-44A2-80CD-5668BCEF3846}">
      <dgm:prSet/>
      <dgm:spPr/>
      <dgm:t>
        <a:bodyPr/>
        <a:lstStyle/>
        <a:p>
          <a:endParaRPr lang="en-US" sz="2400"/>
        </a:p>
      </dgm:t>
    </dgm:pt>
    <dgm:pt modelId="{4820B2FA-58C2-4240-BA96-6576632FBCE4}" type="sibTrans" cxnId="{6CAC1917-D849-44A2-80CD-5668BCEF3846}">
      <dgm:prSet/>
      <dgm:spPr/>
      <dgm:t>
        <a:bodyPr/>
        <a:lstStyle/>
        <a:p>
          <a:endParaRPr lang="en-US" sz="2400"/>
        </a:p>
      </dgm:t>
    </dgm:pt>
    <dgm:pt modelId="{7C8E687C-F5DC-42B8-AAD0-0A01C01139DC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Field operations </a:t>
          </a:r>
          <a:endParaRPr lang="en-US" sz="1600" dirty="0"/>
        </a:p>
      </dgm:t>
    </dgm:pt>
    <dgm:pt modelId="{6E89C30F-A8E1-436E-A1DD-ED8A991F2C63}" type="parTrans" cxnId="{AE168C86-9E10-41C1-9483-8A1A53B303A7}">
      <dgm:prSet/>
      <dgm:spPr/>
      <dgm:t>
        <a:bodyPr/>
        <a:lstStyle/>
        <a:p>
          <a:endParaRPr lang="en-US" sz="2400"/>
        </a:p>
      </dgm:t>
    </dgm:pt>
    <dgm:pt modelId="{8B0F0002-4E33-4B2E-AE47-AD7609426C95}" type="sibTrans" cxnId="{AE168C86-9E10-41C1-9483-8A1A53B303A7}">
      <dgm:prSet/>
      <dgm:spPr/>
      <dgm:t>
        <a:bodyPr/>
        <a:lstStyle/>
        <a:p>
          <a:endParaRPr lang="en-US" sz="2400"/>
        </a:p>
      </dgm:t>
    </dgm:pt>
    <dgm:pt modelId="{DF58EBDB-0F97-4C8C-8F21-D8CB941C6A4A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Census products and dissemination</a:t>
          </a:r>
        </a:p>
      </dgm:t>
    </dgm:pt>
    <dgm:pt modelId="{6A174938-C580-4463-A0F0-83579FFCCECA}" type="parTrans" cxnId="{CDD6FAC0-3125-4AD2-83F2-2CFB737CE6BD}">
      <dgm:prSet/>
      <dgm:spPr/>
      <dgm:t>
        <a:bodyPr/>
        <a:lstStyle/>
        <a:p>
          <a:endParaRPr lang="en-US" sz="2400"/>
        </a:p>
      </dgm:t>
    </dgm:pt>
    <dgm:pt modelId="{F3D93C2D-44B8-4B74-B5AE-B3ADE6D7E9DA}" type="sibTrans" cxnId="{CDD6FAC0-3125-4AD2-83F2-2CFB737CE6BD}">
      <dgm:prSet/>
      <dgm:spPr/>
      <dgm:t>
        <a:bodyPr/>
        <a:lstStyle/>
        <a:p>
          <a:endParaRPr lang="en-US" sz="2400"/>
        </a:p>
      </dgm:t>
    </dgm:pt>
    <dgm:pt modelId="{150CD87F-E1D2-43D6-91DA-5521C6A795C2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Data processing </a:t>
          </a:r>
          <a:endParaRPr lang="en-US" sz="1600" dirty="0"/>
        </a:p>
      </dgm:t>
    </dgm:pt>
    <dgm:pt modelId="{C95F6633-71B7-4CB2-AB78-EAC1CD11EF3F}" type="sibTrans" cxnId="{45EC8C7A-ED20-462F-B262-27DC96113704}">
      <dgm:prSet/>
      <dgm:spPr/>
      <dgm:t>
        <a:bodyPr/>
        <a:lstStyle/>
        <a:p>
          <a:endParaRPr lang="en-US" sz="2400"/>
        </a:p>
      </dgm:t>
    </dgm:pt>
    <dgm:pt modelId="{0C61043D-6E0C-4806-820C-A161233D063F}" type="parTrans" cxnId="{45EC8C7A-ED20-462F-B262-27DC96113704}">
      <dgm:prSet/>
      <dgm:spPr/>
      <dgm:t>
        <a:bodyPr/>
        <a:lstStyle/>
        <a:p>
          <a:endParaRPr lang="en-US" sz="2400"/>
        </a:p>
      </dgm:t>
    </dgm:pt>
    <dgm:pt modelId="{7A8A6CFB-068E-4D47-87CF-12F7AB807FF3}" type="pres">
      <dgm:prSet presAssocID="{5E46E4D6-9AF8-44A1-B308-6185181C0784}" presName="CompostProcess" presStyleCnt="0">
        <dgm:presLayoutVars>
          <dgm:dir/>
          <dgm:resizeHandles val="exact"/>
        </dgm:presLayoutVars>
      </dgm:prSet>
      <dgm:spPr/>
    </dgm:pt>
    <dgm:pt modelId="{97BA13A2-3432-450A-A099-CB3DB0E261CA}" type="pres">
      <dgm:prSet presAssocID="{5E46E4D6-9AF8-44A1-B308-6185181C0784}" presName="arrow" presStyleLbl="bgShp" presStyleIdx="0" presStyleCnt="1"/>
      <dgm:spPr/>
    </dgm:pt>
    <dgm:pt modelId="{FBA05962-EF48-42B2-B47B-EC86C587EB3A}" type="pres">
      <dgm:prSet presAssocID="{5E46E4D6-9AF8-44A1-B308-6185181C0784}" presName="linearProcess" presStyleCnt="0"/>
      <dgm:spPr/>
    </dgm:pt>
    <dgm:pt modelId="{6F8926E2-5952-4C81-B1DC-C0C52DFF8E54}" type="pres">
      <dgm:prSet presAssocID="{2F33FDE6-8F0E-4154-8451-08AB0DB848DE}" presName="textNode" presStyleLbl="node1" presStyleIdx="0" presStyleCnt="4" custScaleX="108326">
        <dgm:presLayoutVars>
          <dgm:bulletEnabled val="1"/>
        </dgm:presLayoutVars>
      </dgm:prSet>
      <dgm:spPr/>
    </dgm:pt>
    <dgm:pt modelId="{B4C74BFC-31F2-4F7E-B4AA-58CC325C423D}" type="pres">
      <dgm:prSet presAssocID="{4820B2FA-58C2-4240-BA96-6576632FBCE4}" presName="sibTrans" presStyleCnt="0"/>
      <dgm:spPr/>
    </dgm:pt>
    <dgm:pt modelId="{96B50C81-FE97-4F5F-A52A-48C97D78D35B}" type="pres">
      <dgm:prSet presAssocID="{7C8E687C-F5DC-42B8-AAD0-0A01C01139DC}" presName="textNode" presStyleLbl="node1" presStyleIdx="1" presStyleCnt="4">
        <dgm:presLayoutVars>
          <dgm:bulletEnabled val="1"/>
        </dgm:presLayoutVars>
      </dgm:prSet>
      <dgm:spPr/>
    </dgm:pt>
    <dgm:pt modelId="{90F04917-5223-4411-9D3D-8688BB451C04}" type="pres">
      <dgm:prSet presAssocID="{8B0F0002-4E33-4B2E-AE47-AD7609426C95}" presName="sibTrans" presStyleCnt="0"/>
      <dgm:spPr/>
    </dgm:pt>
    <dgm:pt modelId="{1CE02EC9-384D-4CB5-9FE3-4409FA15CA36}" type="pres">
      <dgm:prSet presAssocID="{150CD87F-E1D2-43D6-91DA-5521C6A795C2}" presName="textNode" presStyleLbl="node1" presStyleIdx="2" presStyleCnt="4">
        <dgm:presLayoutVars>
          <dgm:bulletEnabled val="1"/>
        </dgm:presLayoutVars>
      </dgm:prSet>
      <dgm:spPr/>
    </dgm:pt>
    <dgm:pt modelId="{115129FD-BBFD-4517-9A05-F067456A590E}" type="pres">
      <dgm:prSet presAssocID="{C95F6633-71B7-4CB2-AB78-EAC1CD11EF3F}" presName="sibTrans" presStyleCnt="0"/>
      <dgm:spPr/>
    </dgm:pt>
    <dgm:pt modelId="{7A64DB38-69AB-4BA7-998F-8459D95B3243}" type="pres">
      <dgm:prSet presAssocID="{DF58EBDB-0F97-4C8C-8F21-D8CB941C6A4A}" presName="textNode" presStyleLbl="node1" presStyleIdx="3" presStyleCnt="4" custScaleX="112815" custLinFactNeighborX="942" custLinFactNeighborY="-1148">
        <dgm:presLayoutVars>
          <dgm:bulletEnabled val="1"/>
        </dgm:presLayoutVars>
      </dgm:prSet>
      <dgm:spPr/>
    </dgm:pt>
  </dgm:ptLst>
  <dgm:cxnLst>
    <dgm:cxn modelId="{6CAC1917-D849-44A2-80CD-5668BCEF3846}" srcId="{5E46E4D6-9AF8-44A1-B308-6185181C0784}" destId="{2F33FDE6-8F0E-4154-8451-08AB0DB848DE}" srcOrd="0" destOrd="0" parTransId="{E4A60E66-A949-4517-A0A3-94EE8AC9CCB2}" sibTransId="{4820B2FA-58C2-4240-BA96-6576632FBCE4}"/>
    <dgm:cxn modelId="{35065223-F235-42F7-BF7E-C5FCA2CC411D}" type="presOf" srcId="{2F33FDE6-8F0E-4154-8451-08AB0DB848DE}" destId="{6F8926E2-5952-4C81-B1DC-C0C52DFF8E54}" srcOrd="0" destOrd="0" presId="urn:microsoft.com/office/officeart/2005/8/layout/hProcess9"/>
    <dgm:cxn modelId="{EC722E26-3EED-402E-9E46-2230F197FD5C}" type="presOf" srcId="{7C8E687C-F5DC-42B8-AAD0-0A01C01139DC}" destId="{96B50C81-FE97-4F5F-A52A-48C97D78D35B}" srcOrd="0" destOrd="0" presId="urn:microsoft.com/office/officeart/2005/8/layout/hProcess9"/>
    <dgm:cxn modelId="{34940D46-4171-4F77-99F1-C3140724B729}" type="presOf" srcId="{150CD87F-E1D2-43D6-91DA-5521C6A795C2}" destId="{1CE02EC9-384D-4CB5-9FE3-4409FA15CA36}" srcOrd="0" destOrd="0" presId="urn:microsoft.com/office/officeart/2005/8/layout/hProcess9"/>
    <dgm:cxn modelId="{24E58276-5D04-4C0B-BA72-792E5DFB9646}" type="presOf" srcId="{5E46E4D6-9AF8-44A1-B308-6185181C0784}" destId="{7A8A6CFB-068E-4D47-87CF-12F7AB807FF3}" srcOrd="0" destOrd="0" presId="urn:microsoft.com/office/officeart/2005/8/layout/hProcess9"/>
    <dgm:cxn modelId="{45EC8C7A-ED20-462F-B262-27DC96113704}" srcId="{5E46E4D6-9AF8-44A1-B308-6185181C0784}" destId="{150CD87F-E1D2-43D6-91DA-5521C6A795C2}" srcOrd="2" destOrd="0" parTransId="{0C61043D-6E0C-4806-820C-A161233D063F}" sibTransId="{C95F6633-71B7-4CB2-AB78-EAC1CD11EF3F}"/>
    <dgm:cxn modelId="{AE168C86-9E10-41C1-9483-8A1A53B303A7}" srcId="{5E46E4D6-9AF8-44A1-B308-6185181C0784}" destId="{7C8E687C-F5DC-42B8-AAD0-0A01C01139DC}" srcOrd="1" destOrd="0" parTransId="{6E89C30F-A8E1-436E-A1DD-ED8A991F2C63}" sibTransId="{8B0F0002-4E33-4B2E-AE47-AD7609426C95}"/>
    <dgm:cxn modelId="{AE81388B-591F-4286-858B-7D5F6AD4F896}" type="presOf" srcId="{DF58EBDB-0F97-4C8C-8F21-D8CB941C6A4A}" destId="{7A64DB38-69AB-4BA7-998F-8459D95B3243}" srcOrd="0" destOrd="0" presId="urn:microsoft.com/office/officeart/2005/8/layout/hProcess9"/>
    <dgm:cxn modelId="{CDD6FAC0-3125-4AD2-83F2-2CFB737CE6BD}" srcId="{5E46E4D6-9AF8-44A1-B308-6185181C0784}" destId="{DF58EBDB-0F97-4C8C-8F21-D8CB941C6A4A}" srcOrd="3" destOrd="0" parTransId="{6A174938-C580-4463-A0F0-83579FFCCECA}" sibTransId="{F3D93C2D-44B8-4B74-B5AE-B3ADE6D7E9DA}"/>
    <dgm:cxn modelId="{34EDBB7E-7990-48A9-99EB-FB8544EAEB09}" type="presParOf" srcId="{7A8A6CFB-068E-4D47-87CF-12F7AB807FF3}" destId="{97BA13A2-3432-450A-A099-CB3DB0E261CA}" srcOrd="0" destOrd="0" presId="urn:microsoft.com/office/officeart/2005/8/layout/hProcess9"/>
    <dgm:cxn modelId="{5258A8D9-BC05-4D44-BA0B-A9E619FCDD25}" type="presParOf" srcId="{7A8A6CFB-068E-4D47-87CF-12F7AB807FF3}" destId="{FBA05962-EF48-42B2-B47B-EC86C587EB3A}" srcOrd="1" destOrd="0" presId="urn:microsoft.com/office/officeart/2005/8/layout/hProcess9"/>
    <dgm:cxn modelId="{61533AB3-EA57-4271-B059-9B89281E2CBB}" type="presParOf" srcId="{FBA05962-EF48-42B2-B47B-EC86C587EB3A}" destId="{6F8926E2-5952-4C81-B1DC-C0C52DFF8E54}" srcOrd="0" destOrd="0" presId="urn:microsoft.com/office/officeart/2005/8/layout/hProcess9"/>
    <dgm:cxn modelId="{85243A76-DE8E-4DDE-9397-7874A6C7B7C4}" type="presParOf" srcId="{FBA05962-EF48-42B2-B47B-EC86C587EB3A}" destId="{B4C74BFC-31F2-4F7E-B4AA-58CC325C423D}" srcOrd="1" destOrd="0" presId="urn:microsoft.com/office/officeart/2005/8/layout/hProcess9"/>
    <dgm:cxn modelId="{F5926150-21F4-48C7-AC2C-4E09908AE600}" type="presParOf" srcId="{FBA05962-EF48-42B2-B47B-EC86C587EB3A}" destId="{96B50C81-FE97-4F5F-A52A-48C97D78D35B}" srcOrd="2" destOrd="0" presId="urn:microsoft.com/office/officeart/2005/8/layout/hProcess9"/>
    <dgm:cxn modelId="{7097F240-8D92-4E10-833C-A3D09FA50C36}" type="presParOf" srcId="{FBA05962-EF48-42B2-B47B-EC86C587EB3A}" destId="{90F04917-5223-4411-9D3D-8688BB451C04}" srcOrd="3" destOrd="0" presId="urn:microsoft.com/office/officeart/2005/8/layout/hProcess9"/>
    <dgm:cxn modelId="{2BB1389F-F3A2-4696-8BCC-FAF6AA72D91D}" type="presParOf" srcId="{FBA05962-EF48-42B2-B47B-EC86C587EB3A}" destId="{1CE02EC9-384D-4CB5-9FE3-4409FA15CA36}" srcOrd="4" destOrd="0" presId="urn:microsoft.com/office/officeart/2005/8/layout/hProcess9"/>
    <dgm:cxn modelId="{1CF9A7EB-75A2-471A-9CEB-82E8E242144B}" type="presParOf" srcId="{FBA05962-EF48-42B2-B47B-EC86C587EB3A}" destId="{115129FD-BBFD-4517-9A05-F067456A590E}" srcOrd="5" destOrd="0" presId="urn:microsoft.com/office/officeart/2005/8/layout/hProcess9"/>
    <dgm:cxn modelId="{BC886D99-6D9A-4564-BB14-69B04B88B793}" type="presParOf" srcId="{FBA05962-EF48-42B2-B47B-EC86C587EB3A}" destId="{7A64DB38-69AB-4BA7-998F-8459D95B324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DFFED1-5306-47B5-97A2-646B44A36AC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755A02-8345-4088-9CBC-CBC6A7B5A4C9}">
      <dgm:prSet phldrT="[Text]" custT="1"/>
      <dgm:spPr/>
      <dgm:t>
        <a:bodyPr/>
        <a:lstStyle/>
        <a:p>
          <a:r>
            <a:rPr lang="en-AU" sz="2000" dirty="0"/>
            <a:t>Background</a:t>
          </a:r>
          <a:endParaRPr lang="en-US" sz="1400" dirty="0"/>
        </a:p>
      </dgm:t>
    </dgm:pt>
    <dgm:pt modelId="{EBB97691-CDFB-4067-BB21-CC0C6BADC583}" type="parTrans" cxnId="{22D4184A-6887-4EAF-9011-633D6072AC3F}">
      <dgm:prSet/>
      <dgm:spPr/>
      <dgm:t>
        <a:bodyPr/>
        <a:lstStyle/>
        <a:p>
          <a:endParaRPr lang="en-US"/>
        </a:p>
      </dgm:t>
    </dgm:pt>
    <dgm:pt modelId="{35D39129-7171-4881-A6DA-7EA1EE73BCBF}" type="sibTrans" cxnId="{22D4184A-6887-4EAF-9011-633D6072AC3F}">
      <dgm:prSet/>
      <dgm:spPr/>
      <dgm:t>
        <a:bodyPr/>
        <a:lstStyle/>
        <a:p>
          <a:endParaRPr lang="en-US"/>
        </a:p>
      </dgm:t>
    </dgm:pt>
    <dgm:pt modelId="{51FCED47-5348-4366-854A-EC8F7B9D2859}">
      <dgm:prSet phldrT="[Text]"/>
      <dgm:spPr/>
      <dgm:t>
        <a:bodyPr/>
        <a:lstStyle/>
        <a:p>
          <a:r>
            <a:rPr lang="en-AU" dirty="0"/>
            <a:t>Key challenges</a:t>
          </a:r>
          <a:endParaRPr lang="en-US" dirty="0"/>
        </a:p>
      </dgm:t>
    </dgm:pt>
    <dgm:pt modelId="{728406B3-7AAF-4EFB-92CE-7F3102AEA752}" type="parTrans" cxnId="{57A75714-552F-4550-8C2E-A843005901CB}">
      <dgm:prSet/>
      <dgm:spPr/>
      <dgm:t>
        <a:bodyPr/>
        <a:lstStyle/>
        <a:p>
          <a:endParaRPr lang="en-US"/>
        </a:p>
      </dgm:t>
    </dgm:pt>
    <dgm:pt modelId="{FBE1D157-F4E5-4B51-A5F9-EABA24B08396}" type="sibTrans" cxnId="{57A75714-552F-4550-8C2E-A843005901CB}">
      <dgm:prSet/>
      <dgm:spPr/>
      <dgm:t>
        <a:bodyPr/>
        <a:lstStyle/>
        <a:p>
          <a:endParaRPr lang="en-US"/>
        </a:p>
      </dgm:t>
    </dgm:pt>
    <dgm:pt modelId="{5BF9C05A-1FAB-4096-9C56-26D2B4473B28}">
      <dgm:prSet phldrT="[Text]"/>
      <dgm:spPr/>
      <dgm:t>
        <a:bodyPr/>
        <a:lstStyle/>
        <a:p>
          <a:r>
            <a:rPr lang="en-AU" dirty="0"/>
            <a:t>CRVS systems</a:t>
          </a:r>
          <a:endParaRPr lang="en-US" dirty="0"/>
        </a:p>
      </dgm:t>
    </dgm:pt>
    <dgm:pt modelId="{28ED76C8-0834-449A-B994-4ED6CB980416}" type="parTrans" cxnId="{F0686422-E644-473F-817A-E664859BD7A5}">
      <dgm:prSet/>
      <dgm:spPr/>
      <dgm:t>
        <a:bodyPr/>
        <a:lstStyle/>
        <a:p>
          <a:endParaRPr lang="en-US"/>
        </a:p>
      </dgm:t>
    </dgm:pt>
    <dgm:pt modelId="{1EB25830-24D8-4DA4-AF5B-5C13561BD310}" type="sibTrans" cxnId="{F0686422-E644-473F-817A-E664859BD7A5}">
      <dgm:prSet/>
      <dgm:spPr/>
      <dgm:t>
        <a:bodyPr/>
        <a:lstStyle/>
        <a:p>
          <a:endParaRPr lang="en-US"/>
        </a:p>
      </dgm:t>
    </dgm:pt>
    <dgm:pt modelId="{5D7188CE-78D0-4D16-BFDE-39A71C0A5738}">
      <dgm:prSet phldrT="[Text]"/>
      <dgm:spPr/>
      <dgm:t>
        <a:bodyPr/>
        <a:lstStyle/>
        <a:p>
          <a:r>
            <a:rPr lang="en-AU" dirty="0"/>
            <a:t>Building and strengthening systems</a:t>
          </a:r>
          <a:endParaRPr lang="en-US" dirty="0"/>
        </a:p>
      </dgm:t>
    </dgm:pt>
    <dgm:pt modelId="{FEE5CB30-699A-4A2C-818C-8B6A9F3D14CC}" type="parTrans" cxnId="{8B03F109-289E-4071-90B9-3204721D2A81}">
      <dgm:prSet/>
      <dgm:spPr/>
      <dgm:t>
        <a:bodyPr/>
        <a:lstStyle/>
        <a:p>
          <a:endParaRPr lang="en-US"/>
        </a:p>
      </dgm:t>
    </dgm:pt>
    <dgm:pt modelId="{96088AFA-B9F3-4951-940A-AB3D88B9EC14}" type="sibTrans" cxnId="{8B03F109-289E-4071-90B9-3204721D2A81}">
      <dgm:prSet/>
      <dgm:spPr/>
      <dgm:t>
        <a:bodyPr/>
        <a:lstStyle/>
        <a:p>
          <a:endParaRPr lang="en-US"/>
        </a:p>
      </dgm:t>
    </dgm:pt>
    <dgm:pt modelId="{044BBA1B-B42F-4B66-8AEC-5644AA3DE000}">
      <dgm:prSet phldrT="[Text]"/>
      <dgm:spPr/>
      <dgm:t>
        <a:bodyPr/>
        <a:lstStyle/>
        <a:p>
          <a:r>
            <a:rPr lang="en-AU" dirty="0"/>
            <a:t>Best practice examples </a:t>
          </a:r>
          <a:endParaRPr lang="en-US" dirty="0"/>
        </a:p>
      </dgm:t>
    </dgm:pt>
    <dgm:pt modelId="{5129EE23-A016-4D3D-BBF8-4EC1BC8C4505}" type="parTrans" cxnId="{370208ED-07EF-4FAF-B183-6D4E927677A7}">
      <dgm:prSet/>
      <dgm:spPr/>
      <dgm:t>
        <a:bodyPr/>
        <a:lstStyle/>
        <a:p>
          <a:endParaRPr lang="en-US"/>
        </a:p>
      </dgm:t>
    </dgm:pt>
    <dgm:pt modelId="{ECF15F0F-59ED-4937-BB3F-BA03289A5A12}" type="sibTrans" cxnId="{370208ED-07EF-4FAF-B183-6D4E927677A7}">
      <dgm:prSet/>
      <dgm:spPr/>
      <dgm:t>
        <a:bodyPr/>
        <a:lstStyle/>
        <a:p>
          <a:endParaRPr lang="en-US"/>
        </a:p>
      </dgm:t>
    </dgm:pt>
    <dgm:pt modelId="{2E97DB74-A843-48FB-818E-595F446FF59B}">
      <dgm:prSet/>
      <dgm:spPr/>
      <dgm:t>
        <a:bodyPr/>
        <a:lstStyle/>
        <a:p>
          <a:r>
            <a:rPr lang="en-AU" dirty="0"/>
            <a:t>MPDSR systems</a:t>
          </a:r>
        </a:p>
      </dgm:t>
    </dgm:pt>
    <dgm:pt modelId="{30B19818-FA16-4F87-A38A-CB0BEAE67B29}" type="parTrans" cxnId="{3E3FD3CF-AC2C-4DCC-BBCD-8730B8C905FB}">
      <dgm:prSet/>
      <dgm:spPr/>
      <dgm:t>
        <a:bodyPr/>
        <a:lstStyle/>
        <a:p>
          <a:endParaRPr lang="en-US"/>
        </a:p>
      </dgm:t>
    </dgm:pt>
    <dgm:pt modelId="{08B858E7-DE54-4D64-AFDA-E0D29D16FA65}" type="sibTrans" cxnId="{3E3FD3CF-AC2C-4DCC-BBCD-8730B8C905FB}">
      <dgm:prSet/>
      <dgm:spPr/>
      <dgm:t>
        <a:bodyPr/>
        <a:lstStyle/>
        <a:p>
          <a:endParaRPr lang="en-US"/>
        </a:p>
      </dgm:t>
    </dgm:pt>
    <dgm:pt modelId="{652CAC94-9084-4196-9C82-B383DFE60FC1}">
      <dgm:prSet/>
      <dgm:spPr/>
      <dgm:t>
        <a:bodyPr/>
        <a:lstStyle/>
        <a:p>
          <a:r>
            <a:rPr lang="en-AU"/>
            <a:t>Recommendations and opportunities</a:t>
          </a:r>
          <a:endParaRPr lang="en-AU" dirty="0"/>
        </a:p>
      </dgm:t>
    </dgm:pt>
    <dgm:pt modelId="{10200EF9-036C-455A-8409-3DB4BB26AF8F}" type="parTrans" cxnId="{5417C04F-E731-4AFC-8888-2260181DBF20}">
      <dgm:prSet/>
      <dgm:spPr/>
      <dgm:t>
        <a:bodyPr/>
        <a:lstStyle/>
        <a:p>
          <a:endParaRPr lang="en-US"/>
        </a:p>
      </dgm:t>
    </dgm:pt>
    <dgm:pt modelId="{343464E3-D1F3-4BB9-9FF9-5CFA90E111F6}" type="sibTrans" cxnId="{5417C04F-E731-4AFC-8888-2260181DBF20}">
      <dgm:prSet/>
      <dgm:spPr/>
      <dgm:t>
        <a:bodyPr/>
        <a:lstStyle/>
        <a:p>
          <a:endParaRPr lang="en-US"/>
        </a:p>
      </dgm:t>
    </dgm:pt>
    <dgm:pt modelId="{326E9541-0FAC-4BCD-A5C7-F81DAA561832}">
      <dgm:prSet/>
      <dgm:spPr/>
      <dgm:t>
        <a:bodyPr/>
        <a:lstStyle/>
        <a:p>
          <a:r>
            <a:rPr lang="en-AU"/>
            <a:t>Acute settings</a:t>
          </a:r>
          <a:endParaRPr lang="en-US"/>
        </a:p>
      </dgm:t>
    </dgm:pt>
    <dgm:pt modelId="{6A801729-3EF6-4460-9A06-CAD443C36043}" type="parTrans" cxnId="{893BC6CE-CEFB-4EFA-BB90-2CD8428441AE}">
      <dgm:prSet/>
      <dgm:spPr/>
      <dgm:t>
        <a:bodyPr/>
        <a:lstStyle/>
        <a:p>
          <a:endParaRPr lang="en-US"/>
        </a:p>
      </dgm:t>
    </dgm:pt>
    <dgm:pt modelId="{24909631-47FE-44B2-AD5B-746D9C1A153D}" type="sibTrans" cxnId="{893BC6CE-CEFB-4EFA-BB90-2CD8428441AE}">
      <dgm:prSet/>
      <dgm:spPr/>
      <dgm:t>
        <a:bodyPr/>
        <a:lstStyle/>
        <a:p>
          <a:endParaRPr lang="en-US"/>
        </a:p>
      </dgm:t>
    </dgm:pt>
    <dgm:pt modelId="{EC980719-D6F8-44F5-AC9E-9DA1033A7EF3}">
      <dgm:prSet/>
      <dgm:spPr/>
      <dgm:t>
        <a:bodyPr/>
        <a:lstStyle/>
        <a:p>
          <a:r>
            <a:rPr lang="en-AU"/>
            <a:t>Protracted settings</a:t>
          </a:r>
          <a:endParaRPr lang="en-AU" dirty="0"/>
        </a:p>
      </dgm:t>
    </dgm:pt>
    <dgm:pt modelId="{D0174633-8873-40BC-AA4A-40676E892AD7}" type="parTrans" cxnId="{CD7F6BE2-04B5-4A5F-9DC2-FAE54DD280A0}">
      <dgm:prSet/>
      <dgm:spPr/>
      <dgm:t>
        <a:bodyPr/>
        <a:lstStyle/>
        <a:p>
          <a:endParaRPr lang="en-US"/>
        </a:p>
      </dgm:t>
    </dgm:pt>
    <dgm:pt modelId="{313660E5-5946-4882-974D-46F7C0DA31DA}" type="sibTrans" cxnId="{CD7F6BE2-04B5-4A5F-9DC2-FAE54DD280A0}">
      <dgm:prSet/>
      <dgm:spPr/>
      <dgm:t>
        <a:bodyPr/>
        <a:lstStyle/>
        <a:p>
          <a:endParaRPr lang="en-US"/>
        </a:p>
      </dgm:t>
    </dgm:pt>
    <dgm:pt modelId="{2CB8A540-B811-4F34-94E1-2AF841DFAC52}">
      <dgm:prSet/>
      <dgm:spPr/>
      <dgm:t>
        <a:bodyPr/>
        <a:lstStyle/>
        <a:p>
          <a:r>
            <a:rPr lang="en-AU"/>
            <a:t>Camp-based humanitarian settings</a:t>
          </a:r>
          <a:endParaRPr lang="en-AU" dirty="0"/>
        </a:p>
      </dgm:t>
    </dgm:pt>
    <dgm:pt modelId="{2077F9E8-1FB2-45AE-9317-57EB8B29705A}" type="parTrans" cxnId="{BB6B7EDA-C516-4E4E-977E-2919410960B1}">
      <dgm:prSet/>
      <dgm:spPr/>
      <dgm:t>
        <a:bodyPr/>
        <a:lstStyle/>
        <a:p>
          <a:endParaRPr lang="en-US"/>
        </a:p>
      </dgm:t>
    </dgm:pt>
    <dgm:pt modelId="{C3BC9F80-8F7D-43E7-A2AB-B277BA1C5D3F}" type="sibTrans" cxnId="{BB6B7EDA-C516-4E4E-977E-2919410960B1}">
      <dgm:prSet/>
      <dgm:spPr/>
      <dgm:t>
        <a:bodyPr/>
        <a:lstStyle/>
        <a:p>
          <a:endParaRPr lang="en-US"/>
        </a:p>
      </dgm:t>
    </dgm:pt>
    <dgm:pt modelId="{B93386FE-5D44-4E6A-B414-976046C498AC}" type="pres">
      <dgm:prSet presAssocID="{7CDFFED1-5306-47B5-97A2-646B44A36ACA}" presName="rootnode" presStyleCnt="0">
        <dgm:presLayoutVars>
          <dgm:chMax/>
          <dgm:chPref/>
          <dgm:dir/>
          <dgm:animLvl val="lvl"/>
        </dgm:presLayoutVars>
      </dgm:prSet>
      <dgm:spPr/>
    </dgm:pt>
    <dgm:pt modelId="{C52DA23C-5894-464B-8F6F-374457968FE0}" type="pres">
      <dgm:prSet presAssocID="{F5755A02-8345-4088-9CBC-CBC6A7B5A4C9}" presName="composite" presStyleCnt="0"/>
      <dgm:spPr/>
    </dgm:pt>
    <dgm:pt modelId="{B88F0DC5-6D55-447E-BDE4-8E799F7ACADF}" type="pres">
      <dgm:prSet presAssocID="{F5755A02-8345-4088-9CBC-CBC6A7B5A4C9}" presName="LShape" presStyleLbl="alignNode1" presStyleIdx="0" presStyleCnt="7"/>
      <dgm:spPr/>
    </dgm:pt>
    <dgm:pt modelId="{26B5CF5B-AA92-474B-8822-E14F5E2112F5}" type="pres">
      <dgm:prSet presAssocID="{F5755A02-8345-4088-9CBC-CBC6A7B5A4C9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466BA8F-4FD0-4B8E-AFF9-2511275C733A}" type="pres">
      <dgm:prSet presAssocID="{F5755A02-8345-4088-9CBC-CBC6A7B5A4C9}" presName="Triangle" presStyleLbl="alignNode1" presStyleIdx="1" presStyleCnt="7"/>
      <dgm:spPr/>
    </dgm:pt>
    <dgm:pt modelId="{43918804-FE91-490F-8262-202CAB87F345}" type="pres">
      <dgm:prSet presAssocID="{35D39129-7171-4881-A6DA-7EA1EE73BCBF}" presName="sibTrans" presStyleCnt="0"/>
      <dgm:spPr/>
    </dgm:pt>
    <dgm:pt modelId="{163F4D09-4C88-47C7-975D-04A6EB1A9DF3}" type="pres">
      <dgm:prSet presAssocID="{35D39129-7171-4881-A6DA-7EA1EE73BCBF}" presName="space" presStyleCnt="0"/>
      <dgm:spPr/>
    </dgm:pt>
    <dgm:pt modelId="{39607302-15A8-439E-88E6-4A8EDDD4E273}" type="pres">
      <dgm:prSet presAssocID="{51FCED47-5348-4366-854A-EC8F7B9D2859}" presName="composite" presStyleCnt="0"/>
      <dgm:spPr/>
    </dgm:pt>
    <dgm:pt modelId="{88885C9B-6D6E-4670-90C5-914D64EBDC73}" type="pres">
      <dgm:prSet presAssocID="{51FCED47-5348-4366-854A-EC8F7B9D2859}" presName="LShape" presStyleLbl="alignNode1" presStyleIdx="2" presStyleCnt="7"/>
      <dgm:spPr/>
    </dgm:pt>
    <dgm:pt modelId="{1FAE4697-82A0-4A3A-8436-84AB59A0D301}" type="pres">
      <dgm:prSet presAssocID="{51FCED47-5348-4366-854A-EC8F7B9D2859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D42022E-D920-41B7-903C-613EA0613626}" type="pres">
      <dgm:prSet presAssocID="{51FCED47-5348-4366-854A-EC8F7B9D2859}" presName="Triangle" presStyleLbl="alignNode1" presStyleIdx="3" presStyleCnt="7"/>
      <dgm:spPr/>
    </dgm:pt>
    <dgm:pt modelId="{3CB7D3C8-23E2-48D6-A731-DC64743CD829}" type="pres">
      <dgm:prSet presAssocID="{FBE1D157-F4E5-4B51-A5F9-EABA24B08396}" presName="sibTrans" presStyleCnt="0"/>
      <dgm:spPr/>
    </dgm:pt>
    <dgm:pt modelId="{1751B4D5-02E9-46F7-9EF9-E5F387E2D317}" type="pres">
      <dgm:prSet presAssocID="{FBE1D157-F4E5-4B51-A5F9-EABA24B08396}" presName="space" presStyleCnt="0"/>
      <dgm:spPr/>
    </dgm:pt>
    <dgm:pt modelId="{491B4FE7-DC41-4DB9-8492-BF88918E74CA}" type="pres">
      <dgm:prSet presAssocID="{5D7188CE-78D0-4D16-BFDE-39A71C0A5738}" presName="composite" presStyleCnt="0"/>
      <dgm:spPr/>
    </dgm:pt>
    <dgm:pt modelId="{997DBB5A-76A2-434A-AE5B-E65A4DCA8501}" type="pres">
      <dgm:prSet presAssocID="{5D7188CE-78D0-4D16-BFDE-39A71C0A5738}" presName="LShape" presStyleLbl="alignNode1" presStyleIdx="4" presStyleCnt="7"/>
      <dgm:spPr/>
    </dgm:pt>
    <dgm:pt modelId="{974AD7A6-E9D9-4D91-9E9C-F488477ED9EB}" type="pres">
      <dgm:prSet presAssocID="{5D7188CE-78D0-4D16-BFDE-39A71C0A5738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B244AB16-8EA5-4996-AAF3-B6C1EC94C541}" type="pres">
      <dgm:prSet presAssocID="{5D7188CE-78D0-4D16-BFDE-39A71C0A5738}" presName="Triangle" presStyleLbl="alignNode1" presStyleIdx="5" presStyleCnt="7"/>
      <dgm:spPr/>
    </dgm:pt>
    <dgm:pt modelId="{CAFEC30D-C14D-4F3F-8B94-B6294D5B1E0D}" type="pres">
      <dgm:prSet presAssocID="{96088AFA-B9F3-4951-940A-AB3D88B9EC14}" presName="sibTrans" presStyleCnt="0"/>
      <dgm:spPr/>
    </dgm:pt>
    <dgm:pt modelId="{4495304B-96BD-40B4-805A-45495FC6E86E}" type="pres">
      <dgm:prSet presAssocID="{96088AFA-B9F3-4951-940A-AB3D88B9EC14}" presName="space" presStyleCnt="0"/>
      <dgm:spPr/>
    </dgm:pt>
    <dgm:pt modelId="{65E1A6C7-5A59-475F-B2C1-6E3DC3469879}" type="pres">
      <dgm:prSet presAssocID="{652CAC94-9084-4196-9C82-B383DFE60FC1}" presName="composite" presStyleCnt="0"/>
      <dgm:spPr/>
    </dgm:pt>
    <dgm:pt modelId="{4F9B00D4-869B-46D7-ACC3-2415409E3E7F}" type="pres">
      <dgm:prSet presAssocID="{652CAC94-9084-4196-9C82-B383DFE60FC1}" presName="LShape" presStyleLbl="alignNode1" presStyleIdx="6" presStyleCnt="7"/>
      <dgm:spPr/>
    </dgm:pt>
    <dgm:pt modelId="{17C2BA00-1150-4FA4-B033-76DD7C4A02E3}" type="pres">
      <dgm:prSet presAssocID="{652CAC94-9084-4196-9C82-B383DFE60FC1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B03F109-289E-4071-90B9-3204721D2A81}" srcId="{7CDFFED1-5306-47B5-97A2-646B44A36ACA}" destId="{5D7188CE-78D0-4D16-BFDE-39A71C0A5738}" srcOrd="2" destOrd="0" parTransId="{FEE5CB30-699A-4A2C-818C-8B6A9F3D14CC}" sibTransId="{96088AFA-B9F3-4951-940A-AB3D88B9EC14}"/>
    <dgm:cxn modelId="{57A75714-552F-4550-8C2E-A843005901CB}" srcId="{7CDFFED1-5306-47B5-97A2-646B44A36ACA}" destId="{51FCED47-5348-4366-854A-EC8F7B9D2859}" srcOrd="1" destOrd="0" parTransId="{728406B3-7AAF-4EFB-92CE-7F3102AEA752}" sibTransId="{FBE1D157-F4E5-4B51-A5F9-EABA24B08396}"/>
    <dgm:cxn modelId="{F0686422-E644-473F-817A-E664859BD7A5}" srcId="{51FCED47-5348-4366-854A-EC8F7B9D2859}" destId="{5BF9C05A-1FAB-4096-9C56-26D2B4473B28}" srcOrd="0" destOrd="0" parTransId="{28ED76C8-0834-449A-B994-4ED6CB980416}" sibTransId="{1EB25830-24D8-4DA4-AF5B-5C13561BD310}"/>
    <dgm:cxn modelId="{75309A31-4A82-4909-904A-2C1F7F4FC341}" type="presOf" srcId="{326E9541-0FAC-4BCD-A5C7-F81DAA561832}" destId="{17C2BA00-1150-4FA4-B033-76DD7C4A02E3}" srcOrd="0" destOrd="1" presId="urn:microsoft.com/office/officeart/2009/3/layout/StepUpProcess"/>
    <dgm:cxn modelId="{CA9E473A-F5B8-41DD-BB5D-A58FF2A58435}" type="presOf" srcId="{EC980719-D6F8-44F5-AC9E-9DA1033A7EF3}" destId="{17C2BA00-1150-4FA4-B033-76DD7C4A02E3}" srcOrd="0" destOrd="2" presId="urn:microsoft.com/office/officeart/2009/3/layout/StepUpProcess"/>
    <dgm:cxn modelId="{88474B5D-6A6B-4532-AC88-EC968809C65E}" type="presOf" srcId="{F5755A02-8345-4088-9CBC-CBC6A7B5A4C9}" destId="{26B5CF5B-AA92-474B-8822-E14F5E2112F5}" srcOrd="0" destOrd="0" presId="urn:microsoft.com/office/officeart/2009/3/layout/StepUpProcess"/>
    <dgm:cxn modelId="{22D4184A-6887-4EAF-9011-633D6072AC3F}" srcId="{7CDFFED1-5306-47B5-97A2-646B44A36ACA}" destId="{F5755A02-8345-4088-9CBC-CBC6A7B5A4C9}" srcOrd="0" destOrd="0" parTransId="{EBB97691-CDFB-4067-BB21-CC0C6BADC583}" sibTransId="{35D39129-7171-4881-A6DA-7EA1EE73BCBF}"/>
    <dgm:cxn modelId="{5417C04F-E731-4AFC-8888-2260181DBF20}" srcId="{7CDFFED1-5306-47B5-97A2-646B44A36ACA}" destId="{652CAC94-9084-4196-9C82-B383DFE60FC1}" srcOrd="3" destOrd="0" parTransId="{10200EF9-036C-455A-8409-3DB4BB26AF8F}" sibTransId="{343464E3-D1F3-4BB9-9FF9-5CFA90E111F6}"/>
    <dgm:cxn modelId="{A3961F7E-5FF6-47FE-A702-90D3953222DE}" type="presOf" srcId="{51FCED47-5348-4366-854A-EC8F7B9D2859}" destId="{1FAE4697-82A0-4A3A-8436-84AB59A0D301}" srcOrd="0" destOrd="0" presId="urn:microsoft.com/office/officeart/2009/3/layout/StepUpProcess"/>
    <dgm:cxn modelId="{40E4B691-FAAB-403D-8A63-D9F48EDF22CA}" type="presOf" srcId="{044BBA1B-B42F-4B66-8AEC-5644AA3DE000}" destId="{974AD7A6-E9D9-4D91-9E9C-F488477ED9EB}" srcOrd="0" destOrd="1" presId="urn:microsoft.com/office/officeart/2009/3/layout/StepUpProcess"/>
    <dgm:cxn modelId="{CA6A28B2-B7B4-460D-B667-0E36EC4AFD65}" type="presOf" srcId="{2CB8A540-B811-4F34-94E1-2AF841DFAC52}" destId="{17C2BA00-1150-4FA4-B033-76DD7C4A02E3}" srcOrd="0" destOrd="3" presId="urn:microsoft.com/office/officeart/2009/3/layout/StepUpProcess"/>
    <dgm:cxn modelId="{9CF694B7-5D31-4FE9-9D6D-748DB0B7A5E2}" type="presOf" srcId="{5BF9C05A-1FAB-4096-9C56-26D2B4473B28}" destId="{1FAE4697-82A0-4A3A-8436-84AB59A0D301}" srcOrd="0" destOrd="1" presId="urn:microsoft.com/office/officeart/2009/3/layout/StepUpProcess"/>
    <dgm:cxn modelId="{893BC6CE-CEFB-4EFA-BB90-2CD8428441AE}" srcId="{652CAC94-9084-4196-9C82-B383DFE60FC1}" destId="{326E9541-0FAC-4BCD-A5C7-F81DAA561832}" srcOrd="0" destOrd="0" parTransId="{6A801729-3EF6-4460-9A06-CAD443C36043}" sibTransId="{24909631-47FE-44B2-AD5B-746D9C1A153D}"/>
    <dgm:cxn modelId="{3E3FD3CF-AC2C-4DCC-BBCD-8730B8C905FB}" srcId="{51FCED47-5348-4366-854A-EC8F7B9D2859}" destId="{2E97DB74-A843-48FB-818E-595F446FF59B}" srcOrd="1" destOrd="0" parTransId="{30B19818-FA16-4F87-A38A-CB0BEAE67B29}" sibTransId="{08B858E7-DE54-4D64-AFDA-E0D29D16FA65}"/>
    <dgm:cxn modelId="{BB6B7EDA-C516-4E4E-977E-2919410960B1}" srcId="{652CAC94-9084-4196-9C82-B383DFE60FC1}" destId="{2CB8A540-B811-4F34-94E1-2AF841DFAC52}" srcOrd="2" destOrd="0" parTransId="{2077F9E8-1FB2-45AE-9317-57EB8B29705A}" sibTransId="{C3BC9F80-8F7D-43E7-A2AB-B277BA1C5D3F}"/>
    <dgm:cxn modelId="{CD7F6BE2-04B5-4A5F-9DC2-FAE54DD280A0}" srcId="{652CAC94-9084-4196-9C82-B383DFE60FC1}" destId="{EC980719-D6F8-44F5-AC9E-9DA1033A7EF3}" srcOrd="1" destOrd="0" parTransId="{D0174633-8873-40BC-AA4A-40676E892AD7}" sibTransId="{313660E5-5946-4882-974D-46F7C0DA31DA}"/>
    <dgm:cxn modelId="{370208ED-07EF-4FAF-B183-6D4E927677A7}" srcId="{5D7188CE-78D0-4D16-BFDE-39A71C0A5738}" destId="{044BBA1B-B42F-4B66-8AEC-5644AA3DE000}" srcOrd="0" destOrd="0" parTransId="{5129EE23-A016-4D3D-BBF8-4EC1BC8C4505}" sibTransId="{ECF15F0F-59ED-4937-BB3F-BA03289A5A12}"/>
    <dgm:cxn modelId="{9C2D14F4-C8D5-4E97-838A-B0D5AC44EA7D}" type="presOf" srcId="{2E97DB74-A843-48FB-818E-595F446FF59B}" destId="{1FAE4697-82A0-4A3A-8436-84AB59A0D301}" srcOrd="0" destOrd="2" presId="urn:microsoft.com/office/officeart/2009/3/layout/StepUpProcess"/>
    <dgm:cxn modelId="{7E06E3FD-DBB9-4473-87F6-A0FB0E6EA93B}" type="presOf" srcId="{7CDFFED1-5306-47B5-97A2-646B44A36ACA}" destId="{B93386FE-5D44-4E6A-B414-976046C498AC}" srcOrd="0" destOrd="0" presId="urn:microsoft.com/office/officeart/2009/3/layout/StepUpProcess"/>
    <dgm:cxn modelId="{1D2A0AFE-8BFE-4904-8980-F61B78F942C4}" type="presOf" srcId="{652CAC94-9084-4196-9C82-B383DFE60FC1}" destId="{17C2BA00-1150-4FA4-B033-76DD7C4A02E3}" srcOrd="0" destOrd="0" presId="urn:microsoft.com/office/officeart/2009/3/layout/StepUpProcess"/>
    <dgm:cxn modelId="{0B5CD5FF-B6C5-4AF0-9C7C-A704811E7C9F}" type="presOf" srcId="{5D7188CE-78D0-4D16-BFDE-39A71C0A5738}" destId="{974AD7A6-E9D9-4D91-9E9C-F488477ED9EB}" srcOrd="0" destOrd="0" presId="urn:microsoft.com/office/officeart/2009/3/layout/StepUpProcess"/>
    <dgm:cxn modelId="{9037CD18-77E1-47F6-96A7-79324F6A09DE}" type="presParOf" srcId="{B93386FE-5D44-4E6A-B414-976046C498AC}" destId="{C52DA23C-5894-464B-8F6F-374457968FE0}" srcOrd="0" destOrd="0" presId="urn:microsoft.com/office/officeart/2009/3/layout/StepUpProcess"/>
    <dgm:cxn modelId="{10CDBD23-7EB9-4D2C-8FE0-F4396BFAA34D}" type="presParOf" srcId="{C52DA23C-5894-464B-8F6F-374457968FE0}" destId="{B88F0DC5-6D55-447E-BDE4-8E799F7ACADF}" srcOrd="0" destOrd="0" presId="urn:microsoft.com/office/officeart/2009/3/layout/StepUpProcess"/>
    <dgm:cxn modelId="{165FEC45-B098-4AB5-80F7-AC0E2F3E2585}" type="presParOf" srcId="{C52DA23C-5894-464B-8F6F-374457968FE0}" destId="{26B5CF5B-AA92-474B-8822-E14F5E2112F5}" srcOrd="1" destOrd="0" presId="urn:microsoft.com/office/officeart/2009/3/layout/StepUpProcess"/>
    <dgm:cxn modelId="{F7104D65-E734-4A24-AE1A-D5ECCE2344AB}" type="presParOf" srcId="{C52DA23C-5894-464B-8F6F-374457968FE0}" destId="{F466BA8F-4FD0-4B8E-AFF9-2511275C733A}" srcOrd="2" destOrd="0" presId="urn:microsoft.com/office/officeart/2009/3/layout/StepUpProcess"/>
    <dgm:cxn modelId="{0B39186E-93DC-4AD0-9866-CD26668D838B}" type="presParOf" srcId="{B93386FE-5D44-4E6A-B414-976046C498AC}" destId="{43918804-FE91-490F-8262-202CAB87F345}" srcOrd="1" destOrd="0" presId="urn:microsoft.com/office/officeart/2009/3/layout/StepUpProcess"/>
    <dgm:cxn modelId="{E778F0B6-019E-4F58-B9E2-A466DB043B8C}" type="presParOf" srcId="{43918804-FE91-490F-8262-202CAB87F345}" destId="{163F4D09-4C88-47C7-975D-04A6EB1A9DF3}" srcOrd="0" destOrd="0" presId="urn:microsoft.com/office/officeart/2009/3/layout/StepUpProcess"/>
    <dgm:cxn modelId="{F54D5CBA-0E63-4908-B250-91AC72770C1D}" type="presParOf" srcId="{B93386FE-5D44-4E6A-B414-976046C498AC}" destId="{39607302-15A8-439E-88E6-4A8EDDD4E273}" srcOrd="2" destOrd="0" presId="urn:microsoft.com/office/officeart/2009/3/layout/StepUpProcess"/>
    <dgm:cxn modelId="{5FB56608-97C4-4D61-BECE-B97663582498}" type="presParOf" srcId="{39607302-15A8-439E-88E6-4A8EDDD4E273}" destId="{88885C9B-6D6E-4670-90C5-914D64EBDC73}" srcOrd="0" destOrd="0" presId="urn:microsoft.com/office/officeart/2009/3/layout/StepUpProcess"/>
    <dgm:cxn modelId="{F6C3E39E-2700-4B77-9408-F75CDD19EC42}" type="presParOf" srcId="{39607302-15A8-439E-88E6-4A8EDDD4E273}" destId="{1FAE4697-82A0-4A3A-8436-84AB59A0D301}" srcOrd="1" destOrd="0" presId="urn:microsoft.com/office/officeart/2009/3/layout/StepUpProcess"/>
    <dgm:cxn modelId="{4C343605-DF22-480F-8214-59B5451706FD}" type="presParOf" srcId="{39607302-15A8-439E-88E6-4A8EDDD4E273}" destId="{AD42022E-D920-41B7-903C-613EA0613626}" srcOrd="2" destOrd="0" presId="urn:microsoft.com/office/officeart/2009/3/layout/StepUpProcess"/>
    <dgm:cxn modelId="{93941E86-B31C-4EE3-A7DC-BCAE5F5192A3}" type="presParOf" srcId="{B93386FE-5D44-4E6A-B414-976046C498AC}" destId="{3CB7D3C8-23E2-48D6-A731-DC64743CD829}" srcOrd="3" destOrd="0" presId="urn:microsoft.com/office/officeart/2009/3/layout/StepUpProcess"/>
    <dgm:cxn modelId="{D84BFAB0-F306-4336-A645-B181124D1B5E}" type="presParOf" srcId="{3CB7D3C8-23E2-48D6-A731-DC64743CD829}" destId="{1751B4D5-02E9-46F7-9EF9-E5F387E2D317}" srcOrd="0" destOrd="0" presId="urn:microsoft.com/office/officeart/2009/3/layout/StepUpProcess"/>
    <dgm:cxn modelId="{F870F285-8B00-48BC-9FF2-5F8B1486F5A6}" type="presParOf" srcId="{B93386FE-5D44-4E6A-B414-976046C498AC}" destId="{491B4FE7-DC41-4DB9-8492-BF88918E74CA}" srcOrd="4" destOrd="0" presId="urn:microsoft.com/office/officeart/2009/3/layout/StepUpProcess"/>
    <dgm:cxn modelId="{AC0BE795-D22A-46BF-A550-F21E117FB3C0}" type="presParOf" srcId="{491B4FE7-DC41-4DB9-8492-BF88918E74CA}" destId="{997DBB5A-76A2-434A-AE5B-E65A4DCA8501}" srcOrd="0" destOrd="0" presId="urn:microsoft.com/office/officeart/2009/3/layout/StepUpProcess"/>
    <dgm:cxn modelId="{D9B62CE4-5A8A-4934-A072-2660542E4A67}" type="presParOf" srcId="{491B4FE7-DC41-4DB9-8492-BF88918E74CA}" destId="{974AD7A6-E9D9-4D91-9E9C-F488477ED9EB}" srcOrd="1" destOrd="0" presId="urn:microsoft.com/office/officeart/2009/3/layout/StepUpProcess"/>
    <dgm:cxn modelId="{01BB50DF-561D-4042-AD54-3D3B03D639D5}" type="presParOf" srcId="{491B4FE7-DC41-4DB9-8492-BF88918E74CA}" destId="{B244AB16-8EA5-4996-AAF3-B6C1EC94C541}" srcOrd="2" destOrd="0" presId="urn:microsoft.com/office/officeart/2009/3/layout/StepUpProcess"/>
    <dgm:cxn modelId="{A97DEC0E-43DA-43B0-977A-1C836A452514}" type="presParOf" srcId="{B93386FE-5D44-4E6A-B414-976046C498AC}" destId="{CAFEC30D-C14D-4F3F-8B94-B6294D5B1E0D}" srcOrd="5" destOrd="0" presId="urn:microsoft.com/office/officeart/2009/3/layout/StepUpProcess"/>
    <dgm:cxn modelId="{162CCFB7-F250-42AD-B17D-39DCE67FBFC4}" type="presParOf" srcId="{CAFEC30D-C14D-4F3F-8B94-B6294D5B1E0D}" destId="{4495304B-96BD-40B4-805A-45495FC6E86E}" srcOrd="0" destOrd="0" presId="urn:microsoft.com/office/officeart/2009/3/layout/StepUpProcess"/>
    <dgm:cxn modelId="{89449978-314D-44B8-9749-2E3475FC65E1}" type="presParOf" srcId="{B93386FE-5D44-4E6A-B414-976046C498AC}" destId="{65E1A6C7-5A59-475F-B2C1-6E3DC3469879}" srcOrd="6" destOrd="0" presId="urn:microsoft.com/office/officeart/2009/3/layout/StepUpProcess"/>
    <dgm:cxn modelId="{5C74F79D-AC09-4B77-9E3B-6AE0ED8401B3}" type="presParOf" srcId="{65E1A6C7-5A59-475F-B2C1-6E3DC3469879}" destId="{4F9B00D4-869B-46D7-ACC3-2415409E3E7F}" srcOrd="0" destOrd="0" presId="urn:microsoft.com/office/officeart/2009/3/layout/StepUpProcess"/>
    <dgm:cxn modelId="{F2C5F285-ADDB-463F-8F7C-5127946C7F29}" type="presParOf" srcId="{65E1A6C7-5A59-475F-B2C1-6E3DC3469879}" destId="{17C2BA00-1150-4FA4-B033-76DD7C4A02E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A13A2-3432-450A-A099-CB3DB0E261CA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926E2-5952-4C81-B1DC-C0C52DFF8E54}">
      <dsp:nvSpPr>
        <dsp:cNvPr id="0" name=""/>
        <dsp:cNvSpPr/>
      </dsp:nvSpPr>
      <dsp:spPr>
        <a:xfrm>
          <a:off x="2778" y="1625600"/>
          <a:ext cx="1804987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Strengthen capacity of national statistical systems </a:t>
          </a:r>
          <a:endParaRPr lang="en-US" sz="1600" kern="1200" dirty="0"/>
        </a:p>
      </dsp:txBody>
      <dsp:txXfrm>
        <a:off x="90890" y="1713712"/>
        <a:ext cx="1628763" cy="1991242"/>
      </dsp:txXfrm>
    </dsp:sp>
    <dsp:sp modelId="{96B50C81-FE97-4F5F-A52A-48C97D78D35B}">
      <dsp:nvSpPr>
        <dsp:cNvPr id="0" name=""/>
        <dsp:cNvSpPr/>
      </dsp:nvSpPr>
      <dsp:spPr>
        <a:xfrm>
          <a:off x="2108596" y="1625600"/>
          <a:ext cx="1804987" cy="2167466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kern="1200" dirty="0">
              <a:latin typeface="Arial" panose="020B0604020202020204" pitchFamily="34" charset="0"/>
              <a:cs typeface="Arial" panose="020B0604020202020204" pitchFamily="34" charset="0"/>
            </a:rPr>
            <a:t>Produce &amp; disseminate high quality, timely and disaggregated census data </a:t>
          </a:r>
          <a:endParaRPr lang="en-US" sz="1550" kern="1200" dirty="0"/>
        </a:p>
      </dsp:txBody>
      <dsp:txXfrm>
        <a:off x="2196708" y="1713712"/>
        <a:ext cx="1628763" cy="1991242"/>
      </dsp:txXfrm>
    </dsp:sp>
    <dsp:sp modelId="{1CE02EC9-384D-4CB5-9FE3-4409FA15CA36}">
      <dsp:nvSpPr>
        <dsp:cNvPr id="0" name=""/>
        <dsp:cNvSpPr/>
      </dsp:nvSpPr>
      <dsp:spPr>
        <a:xfrm>
          <a:off x="4214415" y="1625600"/>
          <a:ext cx="1804987" cy="2167466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Deliver socio-demographic intelligence that </a:t>
          </a:r>
          <a:endParaRPr lang="en-US" sz="1600" kern="1200" dirty="0"/>
        </a:p>
      </dsp:txBody>
      <dsp:txXfrm>
        <a:off x="4302527" y="1713712"/>
        <a:ext cx="1628763" cy="1991242"/>
      </dsp:txXfrm>
    </dsp:sp>
    <dsp:sp modelId="{7A64DB38-69AB-4BA7-998F-8459D95B3243}">
      <dsp:nvSpPr>
        <dsp:cNvPr id="0" name=""/>
        <dsp:cNvSpPr/>
      </dsp:nvSpPr>
      <dsp:spPr>
        <a:xfrm>
          <a:off x="6320234" y="1625600"/>
          <a:ext cx="1804987" cy="216746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Informs subnational, national, regional &amp; global development agendas.</a:t>
          </a:r>
        </a:p>
      </dsp:txBody>
      <dsp:txXfrm>
        <a:off x="6408346" y="1713712"/>
        <a:ext cx="1628763" cy="1991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A13A2-3432-450A-A099-CB3DB0E261CA}">
      <dsp:nvSpPr>
        <dsp:cNvPr id="0" name=""/>
        <dsp:cNvSpPr/>
      </dsp:nvSpPr>
      <dsp:spPr>
        <a:xfrm>
          <a:off x="474828" y="0"/>
          <a:ext cx="5381387" cy="3487802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926E2-5952-4C81-B1DC-C0C52DFF8E54}">
      <dsp:nvSpPr>
        <dsp:cNvPr id="0" name=""/>
        <dsp:cNvSpPr/>
      </dsp:nvSpPr>
      <dsp:spPr>
        <a:xfrm>
          <a:off x="2107" y="1046340"/>
          <a:ext cx="1454681" cy="139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Planning, management and preparatory work </a:t>
          </a:r>
          <a:endParaRPr lang="en-US" sz="1600" kern="1200" dirty="0"/>
        </a:p>
      </dsp:txBody>
      <dsp:txXfrm>
        <a:off x="70211" y="1114444"/>
        <a:ext cx="1318473" cy="1258912"/>
      </dsp:txXfrm>
    </dsp:sp>
    <dsp:sp modelId="{96B50C81-FE97-4F5F-A52A-48C97D78D35B}">
      <dsp:nvSpPr>
        <dsp:cNvPr id="0" name=""/>
        <dsp:cNvSpPr/>
      </dsp:nvSpPr>
      <dsp:spPr>
        <a:xfrm>
          <a:off x="1680601" y="1046340"/>
          <a:ext cx="1342873" cy="139512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Field operations </a:t>
          </a:r>
          <a:endParaRPr lang="en-US" sz="1600" kern="1200" dirty="0"/>
        </a:p>
      </dsp:txBody>
      <dsp:txXfrm>
        <a:off x="1746155" y="1111894"/>
        <a:ext cx="1211765" cy="1264012"/>
      </dsp:txXfrm>
    </dsp:sp>
    <dsp:sp modelId="{1CE02EC9-384D-4CB5-9FE3-4409FA15CA36}">
      <dsp:nvSpPr>
        <dsp:cNvPr id="0" name=""/>
        <dsp:cNvSpPr/>
      </dsp:nvSpPr>
      <dsp:spPr>
        <a:xfrm>
          <a:off x="3247287" y="1046340"/>
          <a:ext cx="1342873" cy="139512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Data processing </a:t>
          </a:r>
          <a:endParaRPr lang="en-US" sz="1600" kern="1200" dirty="0"/>
        </a:p>
      </dsp:txBody>
      <dsp:txXfrm>
        <a:off x="3312841" y="1111894"/>
        <a:ext cx="1211765" cy="1264012"/>
      </dsp:txXfrm>
    </dsp:sp>
    <dsp:sp modelId="{7A64DB38-69AB-4BA7-998F-8459D95B3243}">
      <dsp:nvSpPr>
        <dsp:cNvPr id="0" name=""/>
        <dsp:cNvSpPr/>
      </dsp:nvSpPr>
      <dsp:spPr>
        <a:xfrm>
          <a:off x="4816080" y="1030324"/>
          <a:ext cx="1514963" cy="13951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Census products and dissemination</a:t>
          </a:r>
        </a:p>
      </dsp:txBody>
      <dsp:txXfrm>
        <a:off x="4884184" y="1098428"/>
        <a:ext cx="1378755" cy="1258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F0DC5-6D55-447E-BDE4-8E799F7ACADF}">
      <dsp:nvSpPr>
        <dsp:cNvPr id="0" name=""/>
        <dsp:cNvSpPr/>
      </dsp:nvSpPr>
      <dsp:spPr>
        <a:xfrm rot="5400000">
          <a:off x="603373" y="1507999"/>
          <a:ext cx="1458180" cy="242637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5CF5B-AA92-474B-8822-E14F5E2112F5}">
      <dsp:nvSpPr>
        <dsp:cNvPr id="0" name=""/>
        <dsp:cNvSpPr/>
      </dsp:nvSpPr>
      <dsp:spPr>
        <a:xfrm>
          <a:off x="359966" y="2232964"/>
          <a:ext cx="2190548" cy="1920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Background</a:t>
          </a:r>
          <a:endParaRPr lang="en-US" sz="1400" kern="1200" dirty="0"/>
        </a:p>
      </dsp:txBody>
      <dsp:txXfrm>
        <a:off x="359966" y="2232964"/>
        <a:ext cx="2190548" cy="1920144"/>
      </dsp:txXfrm>
    </dsp:sp>
    <dsp:sp modelId="{F466BA8F-4FD0-4B8E-AFF9-2511275C733A}">
      <dsp:nvSpPr>
        <dsp:cNvPr id="0" name=""/>
        <dsp:cNvSpPr/>
      </dsp:nvSpPr>
      <dsp:spPr>
        <a:xfrm>
          <a:off x="2137203" y="1329367"/>
          <a:ext cx="413311" cy="413311"/>
        </a:xfrm>
        <a:prstGeom prst="triangle">
          <a:avLst>
            <a:gd name="adj" fmla="val 100000"/>
          </a:avLst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85C9B-6D6E-4670-90C5-914D64EBDC73}">
      <dsp:nvSpPr>
        <dsp:cNvPr id="0" name=""/>
        <dsp:cNvSpPr/>
      </dsp:nvSpPr>
      <dsp:spPr>
        <a:xfrm rot="5400000">
          <a:off x="3285032" y="844420"/>
          <a:ext cx="1458180" cy="242637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E4697-82A0-4A3A-8436-84AB59A0D301}">
      <dsp:nvSpPr>
        <dsp:cNvPr id="0" name=""/>
        <dsp:cNvSpPr/>
      </dsp:nvSpPr>
      <dsp:spPr>
        <a:xfrm>
          <a:off x="3041625" y="1569385"/>
          <a:ext cx="2190548" cy="1920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Key challenges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CRVS systems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MPDSR systems</a:t>
          </a:r>
        </a:p>
      </dsp:txBody>
      <dsp:txXfrm>
        <a:off x="3041625" y="1569385"/>
        <a:ext cx="2190548" cy="1920144"/>
      </dsp:txXfrm>
    </dsp:sp>
    <dsp:sp modelId="{AD42022E-D920-41B7-903C-613EA0613626}">
      <dsp:nvSpPr>
        <dsp:cNvPr id="0" name=""/>
        <dsp:cNvSpPr/>
      </dsp:nvSpPr>
      <dsp:spPr>
        <a:xfrm>
          <a:off x="4818863" y="665787"/>
          <a:ext cx="413311" cy="413311"/>
        </a:xfrm>
        <a:prstGeom prst="triangle">
          <a:avLst>
            <a:gd name="adj" fmla="val 10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DBB5A-76A2-434A-AE5B-E65A4DCA8501}">
      <dsp:nvSpPr>
        <dsp:cNvPr id="0" name=""/>
        <dsp:cNvSpPr/>
      </dsp:nvSpPr>
      <dsp:spPr>
        <a:xfrm rot="5400000">
          <a:off x="5966691" y="180841"/>
          <a:ext cx="1458180" cy="242637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AD7A6-E9D9-4D91-9E9C-F488477ED9EB}">
      <dsp:nvSpPr>
        <dsp:cNvPr id="0" name=""/>
        <dsp:cNvSpPr/>
      </dsp:nvSpPr>
      <dsp:spPr>
        <a:xfrm>
          <a:off x="5723284" y="905805"/>
          <a:ext cx="2190548" cy="1920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Building and strengthening systems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 dirty="0"/>
            <a:t>Best practice examples </a:t>
          </a:r>
          <a:endParaRPr lang="en-US" sz="1600" kern="1200" dirty="0"/>
        </a:p>
      </dsp:txBody>
      <dsp:txXfrm>
        <a:off x="5723284" y="905805"/>
        <a:ext cx="2190548" cy="1920144"/>
      </dsp:txXfrm>
    </dsp:sp>
    <dsp:sp modelId="{B244AB16-8EA5-4996-AAF3-B6C1EC94C541}">
      <dsp:nvSpPr>
        <dsp:cNvPr id="0" name=""/>
        <dsp:cNvSpPr/>
      </dsp:nvSpPr>
      <dsp:spPr>
        <a:xfrm>
          <a:off x="7500522" y="2208"/>
          <a:ext cx="413311" cy="413311"/>
        </a:xfrm>
        <a:prstGeom prst="triangle">
          <a:avLst>
            <a:gd name="adj" fmla="val 100000"/>
          </a:avLst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B00D4-869B-46D7-ACC3-2415409E3E7F}">
      <dsp:nvSpPr>
        <dsp:cNvPr id="0" name=""/>
        <dsp:cNvSpPr/>
      </dsp:nvSpPr>
      <dsp:spPr>
        <a:xfrm rot="5400000">
          <a:off x="8648350" y="-482737"/>
          <a:ext cx="1458180" cy="242637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2BA00-1150-4FA4-B033-76DD7C4A02E3}">
      <dsp:nvSpPr>
        <dsp:cNvPr id="0" name=""/>
        <dsp:cNvSpPr/>
      </dsp:nvSpPr>
      <dsp:spPr>
        <a:xfrm>
          <a:off x="8404943" y="242226"/>
          <a:ext cx="2190548" cy="1920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Recommendations and opportunities</a:t>
          </a:r>
          <a:endParaRPr lang="en-AU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/>
            <a:t>Acute settings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/>
            <a:t>Protracted settings</a:t>
          </a: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kern="1200"/>
            <a:t>Camp-based humanitarian settings</a:t>
          </a:r>
          <a:endParaRPr lang="en-AU" sz="1600" kern="1200" dirty="0"/>
        </a:p>
      </dsp:txBody>
      <dsp:txXfrm>
        <a:off x="8404943" y="242226"/>
        <a:ext cx="2190548" cy="1920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98BB0C-D1D6-4BC6-903F-73F967519A2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0ACDAC-0FF9-4C2B-9827-96A19D00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9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20C451-06B2-4C68-BD71-7CD955DE922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8D3D40-6585-48A5-BDD2-C00107BF2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5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283" cy="360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00" tIns="44825" rIns="89700" bIns="448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07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5cec19051_0_0:notes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200" cy="3660600"/>
          </a:xfrm>
          <a:prstGeom prst="rect">
            <a:avLst/>
          </a:prstGeom>
        </p:spPr>
        <p:txBody>
          <a:bodyPr spcFirstLastPara="1" wrap="square" lIns="91420" tIns="45697" rIns="91420" bIns="45697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55cec190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109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3D40-6585-48A5-BDD2-C00107BF25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6" name="Google Shape;826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7" name="Google Shape;827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49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5cec19051_0_0:notes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200" cy="3660600"/>
          </a:xfrm>
          <a:prstGeom prst="rect">
            <a:avLst/>
          </a:prstGeom>
        </p:spPr>
        <p:txBody>
          <a:bodyPr spcFirstLastPara="1" wrap="square" lIns="91420" tIns="45697" rIns="91420" bIns="45697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55cec190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1749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86C82-C364-884D-8B5B-0B99B72BAD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48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5cec19051_0_0:notes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200" cy="3660600"/>
          </a:xfrm>
          <a:prstGeom prst="rect">
            <a:avLst/>
          </a:prstGeom>
        </p:spPr>
        <p:txBody>
          <a:bodyPr spcFirstLastPara="1" wrap="square" lIns="91420" tIns="45697" rIns="91420" bIns="45697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55cec190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835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www.instagram.com/unfpa/" TargetMode="External"/><Relationship Id="rId18" Type="http://schemas.openxmlformats.org/officeDocument/2006/relationships/image" Target="../media/image13.png"/><Relationship Id="rId3" Type="http://schemas.openxmlformats.org/officeDocument/2006/relationships/hyperlink" Target="http://www.unfpa.org/rss.xml" TargetMode="External"/><Relationship Id="rId7" Type="http://schemas.openxmlformats.org/officeDocument/2006/relationships/hyperlink" Target="https://www.linkedin.com/company/unfpa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4.png"/><Relationship Id="rId2" Type="http://schemas.openxmlformats.org/officeDocument/2006/relationships/image" Target="../media/image5.jpeg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hyperlink" Target="https://www.facebook.com/UNFPA" TargetMode="External"/><Relationship Id="rId5" Type="http://schemas.openxmlformats.org/officeDocument/2006/relationships/hyperlink" Target="https://plus.google.com/+unfpa/posts" TargetMode="External"/><Relationship Id="rId15" Type="http://schemas.openxmlformats.org/officeDocument/2006/relationships/hyperlink" Target="https://www.youtube.com/user/unfpa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hyperlink" Target="https://twitter.com/unfpa" TargetMode="External"/><Relationship Id="rId14" Type="http://schemas.openxmlformats.org/officeDocument/2006/relationships/image" Target="../media/image1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www.instagram.com/unfpa/" TargetMode="External"/><Relationship Id="rId18" Type="http://schemas.openxmlformats.org/officeDocument/2006/relationships/image" Target="../media/image15.png"/><Relationship Id="rId3" Type="http://schemas.openxmlformats.org/officeDocument/2006/relationships/hyperlink" Target="http://www.unfpa.org/rss.xml" TargetMode="External"/><Relationship Id="rId7" Type="http://schemas.openxmlformats.org/officeDocument/2006/relationships/hyperlink" Target="https://www.linkedin.com/company/unfpa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5.jpeg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hyperlink" Target="https://www.facebook.com/UNFPA" TargetMode="External"/><Relationship Id="rId5" Type="http://schemas.openxmlformats.org/officeDocument/2006/relationships/hyperlink" Target="https://plus.google.com/+unfpa/posts" TargetMode="External"/><Relationship Id="rId15" Type="http://schemas.openxmlformats.org/officeDocument/2006/relationships/hyperlink" Target="https://www.youtube.com/user/unfpa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hyperlink" Target="https://twitter.com/unfpa" TargetMode="External"/><Relationship Id="rId1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www.instagram.com/unfpa/" TargetMode="External"/><Relationship Id="rId18" Type="http://schemas.openxmlformats.org/officeDocument/2006/relationships/image" Target="../media/image17.png"/><Relationship Id="rId3" Type="http://schemas.openxmlformats.org/officeDocument/2006/relationships/hyperlink" Target="http://www.unfpa.org/rss.xml" TargetMode="External"/><Relationship Id="rId7" Type="http://schemas.openxmlformats.org/officeDocument/2006/relationships/hyperlink" Target="https://www.linkedin.com/company/unfpa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5.jpeg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hyperlink" Target="https://www.facebook.com/UNFPA" TargetMode="External"/><Relationship Id="rId5" Type="http://schemas.openxmlformats.org/officeDocument/2006/relationships/hyperlink" Target="https://plus.google.com/+unfpa/posts" TargetMode="External"/><Relationship Id="rId15" Type="http://schemas.openxmlformats.org/officeDocument/2006/relationships/hyperlink" Target="https://www.youtube.com/user/unfpa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hyperlink" Target="https://twitter.com/unfpa" TargetMode="External"/><Relationship Id="rId1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- E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 userDrawn="1"/>
        </p:nvSpPr>
        <p:spPr>
          <a:xfrm>
            <a:off x="853199" y="576000"/>
            <a:ext cx="445673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UNFPA</a:t>
            </a:r>
          </a:p>
        </p:txBody>
      </p:sp>
    </p:spTree>
    <p:extLst>
      <p:ext uri="{BB962C8B-B14F-4D97-AF65-F5344CB8AC3E}">
        <p14:creationId xmlns:p14="http://schemas.microsoft.com/office/powerpoint/2010/main" val="128528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-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-9028"/>
            <a:ext cx="853200" cy="6867027"/>
          </a:xfrm>
          <a:prstGeom prst="rect">
            <a:avLst/>
          </a:prstGeom>
          <a:solidFill>
            <a:srgbClr val="56A0D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Tekstfelt 10"/>
          <p:cNvSpPr txBox="1"/>
          <p:nvPr userDrawn="1"/>
        </p:nvSpPr>
        <p:spPr>
          <a:xfrm rot="16200000">
            <a:off x="-2484000" y="3086038"/>
            <a:ext cx="57707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WORK</a:t>
            </a:r>
          </a:p>
        </p:txBody>
      </p:sp>
    </p:spTree>
    <p:extLst>
      <p:ext uri="{BB962C8B-B14F-4D97-AF65-F5344CB8AC3E}">
        <p14:creationId xmlns:p14="http://schemas.microsoft.com/office/powerpoint/2010/main" val="193180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- Sub-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854242" y="772386"/>
            <a:ext cx="3922474" cy="5218981"/>
          </a:xfrm>
          <a:prstGeom prst="rect">
            <a:avLst/>
          </a:prstGeom>
          <a:solidFill>
            <a:srgbClr val="56A0D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1236969"/>
            <a:ext cx="3387600" cy="90933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SUB-SECTION TITLE (USE CAPITAL LETTERS)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1188000" y="3022599"/>
            <a:ext cx="3387600" cy="257810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here</a:t>
            </a:r>
            <a:endParaRPr lang="da-DK" dirty="0"/>
          </a:p>
        </p:txBody>
      </p:sp>
      <p:cxnSp>
        <p:nvCxnSpPr>
          <p:cNvPr id="5" name="Lige forbindelse 4"/>
          <p:cNvCxnSpPr/>
          <p:nvPr userDrawn="1"/>
        </p:nvCxnSpPr>
        <p:spPr>
          <a:xfrm>
            <a:off x="854242" y="5991367"/>
            <a:ext cx="3922474" cy="0"/>
          </a:xfrm>
          <a:prstGeom prst="line">
            <a:avLst/>
          </a:prstGeom>
          <a:ln w="25400">
            <a:solidFill>
              <a:srgbClr val="56A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 userDrawn="1"/>
        </p:nvCxnSpPr>
        <p:spPr>
          <a:xfrm>
            <a:off x="854242" y="772386"/>
            <a:ext cx="3922474" cy="0"/>
          </a:xfrm>
          <a:prstGeom prst="line">
            <a:avLst/>
          </a:prstGeom>
          <a:ln w="25400">
            <a:solidFill>
              <a:srgbClr val="56A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583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- Sub-section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854242" y="772386"/>
            <a:ext cx="3922474" cy="5218981"/>
          </a:xfrm>
          <a:prstGeom prst="rect">
            <a:avLst/>
          </a:prstGeom>
          <a:solidFill>
            <a:srgbClr val="56A0D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1236969"/>
            <a:ext cx="3387600" cy="90933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SUB-SECTION TITLE (USE CAPITAL LETTERS)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1188000" y="3022599"/>
            <a:ext cx="3387600" cy="257810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here</a:t>
            </a:r>
            <a:endParaRPr lang="da-DK" dirty="0"/>
          </a:p>
        </p:txBody>
      </p:sp>
      <p:cxnSp>
        <p:nvCxnSpPr>
          <p:cNvPr id="5" name="Lige forbindelse 4"/>
          <p:cNvCxnSpPr/>
          <p:nvPr userDrawn="1"/>
        </p:nvCxnSpPr>
        <p:spPr>
          <a:xfrm>
            <a:off x="854242" y="5991367"/>
            <a:ext cx="3922474" cy="0"/>
          </a:xfrm>
          <a:prstGeom prst="line">
            <a:avLst/>
          </a:prstGeom>
          <a:ln w="25400">
            <a:solidFill>
              <a:srgbClr val="56A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 userDrawn="1"/>
        </p:nvCxnSpPr>
        <p:spPr>
          <a:xfrm>
            <a:off x="854242" y="772386"/>
            <a:ext cx="3922474" cy="0"/>
          </a:xfrm>
          <a:prstGeom prst="line">
            <a:avLst/>
          </a:prstGeom>
          <a:ln w="25400">
            <a:solidFill>
              <a:srgbClr val="56A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887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- Sub-section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854242" y="772386"/>
            <a:ext cx="3922474" cy="5218981"/>
          </a:xfrm>
          <a:prstGeom prst="rect">
            <a:avLst/>
          </a:prstGeom>
          <a:solidFill>
            <a:srgbClr val="56A0D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1236969"/>
            <a:ext cx="3387600" cy="90933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SUB-SECTION TITLE (USE CAPITAL LETTERS)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1188000" y="3022599"/>
            <a:ext cx="3387600" cy="257810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here</a:t>
            </a:r>
            <a:endParaRPr lang="da-DK" dirty="0"/>
          </a:p>
        </p:txBody>
      </p:sp>
      <p:cxnSp>
        <p:nvCxnSpPr>
          <p:cNvPr id="5" name="Lige forbindelse 4"/>
          <p:cNvCxnSpPr/>
          <p:nvPr userDrawn="1"/>
        </p:nvCxnSpPr>
        <p:spPr>
          <a:xfrm>
            <a:off x="854242" y="5991367"/>
            <a:ext cx="3922474" cy="0"/>
          </a:xfrm>
          <a:prstGeom prst="line">
            <a:avLst/>
          </a:prstGeom>
          <a:ln w="25400">
            <a:solidFill>
              <a:srgbClr val="56A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 userDrawn="1"/>
        </p:nvCxnSpPr>
        <p:spPr>
          <a:xfrm>
            <a:off x="854242" y="772386"/>
            <a:ext cx="3922474" cy="0"/>
          </a:xfrm>
          <a:prstGeom prst="line">
            <a:avLst/>
          </a:prstGeom>
          <a:ln w="25400">
            <a:solidFill>
              <a:srgbClr val="56A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208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-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0000" y="619542"/>
            <a:ext cx="8244000" cy="4431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cxnSp>
        <p:nvCxnSpPr>
          <p:cNvPr id="6" name="Lige forbindelse 5"/>
          <p:cNvCxnSpPr/>
          <p:nvPr userDrawn="1"/>
        </p:nvCxnSpPr>
        <p:spPr>
          <a:xfrm>
            <a:off x="854242" y="1275347"/>
            <a:ext cx="3924000" cy="0"/>
          </a:xfrm>
          <a:prstGeom prst="line">
            <a:avLst/>
          </a:prstGeom>
          <a:ln w="25400">
            <a:solidFill>
              <a:srgbClr val="56A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vinklet trekant 6"/>
          <p:cNvSpPr/>
          <p:nvPr userDrawn="1"/>
        </p:nvSpPr>
        <p:spPr>
          <a:xfrm rot="2700000">
            <a:off x="11537692" y="2764800"/>
            <a:ext cx="1309838" cy="1309838"/>
          </a:xfrm>
          <a:prstGeom prst="rtTriangle">
            <a:avLst/>
          </a:prstGeom>
          <a:solidFill>
            <a:srgbClr val="56A0D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26531"/>
              </a:solidFill>
            </a:endParaRP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900000" y="1728000"/>
            <a:ext cx="9540000" cy="4836900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6533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- 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1" y="363318"/>
            <a:ext cx="1271019" cy="569977"/>
          </a:xfrm>
          <a:prstGeom prst="rect">
            <a:avLst/>
          </a:prstGeom>
        </p:spPr>
      </p:pic>
      <p:sp>
        <p:nvSpPr>
          <p:cNvPr id="7" name="Retvinklet trekant 6"/>
          <p:cNvSpPr/>
          <p:nvPr userDrawn="1"/>
        </p:nvSpPr>
        <p:spPr>
          <a:xfrm rot="2700000">
            <a:off x="11537692" y="2764800"/>
            <a:ext cx="1309838" cy="1309838"/>
          </a:xfrm>
          <a:prstGeom prst="rtTriangle">
            <a:avLst/>
          </a:prstGeom>
          <a:solidFill>
            <a:srgbClr val="56A0D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26531"/>
              </a:solidFill>
            </a:endParaRPr>
          </a:p>
        </p:txBody>
      </p:sp>
      <p:cxnSp>
        <p:nvCxnSpPr>
          <p:cNvPr id="9" name="Lige forbindelse 8"/>
          <p:cNvCxnSpPr/>
          <p:nvPr userDrawn="1"/>
        </p:nvCxnSpPr>
        <p:spPr>
          <a:xfrm>
            <a:off x="4885353" y="1275347"/>
            <a:ext cx="3924000" cy="0"/>
          </a:xfrm>
          <a:prstGeom prst="line">
            <a:avLst/>
          </a:prstGeom>
          <a:ln w="25400">
            <a:solidFill>
              <a:srgbClr val="56A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931111" y="619542"/>
            <a:ext cx="5143330" cy="4431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4" name="Pladsholder til billede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330800" cy="685800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931110" y="1728000"/>
            <a:ext cx="5508889" cy="48369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806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0000" y="619542"/>
            <a:ext cx="8244000" cy="4431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cxnSp>
        <p:nvCxnSpPr>
          <p:cNvPr id="6" name="Lige forbindelse 5"/>
          <p:cNvCxnSpPr/>
          <p:nvPr userDrawn="1"/>
        </p:nvCxnSpPr>
        <p:spPr>
          <a:xfrm>
            <a:off x="854242" y="1275347"/>
            <a:ext cx="3924000" cy="0"/>
          </a:xfrm>
          <a:prstGeom prst="line">
            <a:avLst/>
          </a:prstGeom>
          <a:ln w="25400">
            <a:solidFill>
              <a:srgbClr val="56A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vinklet trekant 4"/>
          <p:cNvSpPr/>
          <p:nvPr userDrawn="1"/>
        </p:nvSpPr>
        <p:spPr>
          <a:xfrm rot="2700000">
            <a:off x="11537692" y="2764800"/>
            <a:ext cx="1309838" cy="1309838"/>
          </a:xfrm>
          <a:prstGeom prst="rtTriangle">
            <a:avLst/>
          </a:prstGeom>
          <a:solidFill>
            <a:srgbClr val="56A0D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26531"/>
              </a:solidFill>
            </a:endParaRPr>
          </a:p>
        </p:txBody>
      </p:sp>
      <p:sp>
        <p:nvSpPr>
          <p:cNvPr id="7" name="Pladsholder til billede 2"/>
          <p:cNvSpPr>
            <a:spLocks noGrp="1"/>
          </p:cNvSpPr>
          <p:nvPr>
            <p:ph type="pic" sz="quarter" idx="15"/>
          </p:nvPr>
        </p:nvSpPr>
        <p:spPr>
          <a:xfrm>
            <a:off x="899999" y="1728000"/>
            <a:ext cx="9540000" cy="483840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8451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- Text+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/>
          <p:cNvSpPr>
            <a:spLocks noGrp="1"/>
          </p:cNvSpPr>
          <p:nvPr>
            <p:ph type="pic" sz="quarter" idx="15"/>
          </p:nvPr>
        </p:nvSpPr>
        <p:spPr>
          <a:xfrm>
            <a:off x="7923537" y="2197769"/>
            <a:ext cx="2707048" cy="270704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1" y="363318"/>
            <a:ext cx="1271019" cy="569977"/>
          </a:xfrm>
          <a:prstGeom prst="rect">
            <a:avLst/>
          </a:prstGeom>
        </p:spPr>
      </p:pic>
      <p:cxnSp>
        <p:nvCxnSpPr>
          <p:cNvPr id="15" name="Lige forbindelse 14"/>
          <p:cNvCxnSpPr/>
          <p:nvPr userDrawn="1"/>
        </p:nvCxnSpPr>
        <p:spPr>
          <a:xfrm>
            <a:off x="854242" y="1275347"/>
            <a:ext cx="3924000" cy="0"/>
          </a:xfrm>
          <a:prstGeom prst="line">
            <a:avLst/>
          </a:prstGeom>
          <a:ln w="25400">
            <a:solidFill>
              <a:srgbClr val="56A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900000" y="619542"/>
            <a:ext cx="6120000" cy="4431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900000" y="1728000"/>
            <a:ext cx="6120000" cy="48369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a-DK" dirty="0"/>
          </a:p>
        </p:txBody>
      </p:sp>
      <p:sp>
        <p:nvSpPr>
          <p:cNvPr id="7" name="Retvinklet trekant 6"/>
          <p:cNvSpPr/>
          <p:nvPr userDrawn="1"/>
        </p:nvSpPr>
        <p:spPr>
          <a:xfrm rot="2700000">
            <a:off x="11537692" y="2764800"/>
            <a:ext cx="1309838" cy="1309838"/>
          </a:xfrm>
          <a:prstGeom prst="rtTriangle">
            <a:avLst/>
          </a:prstGeom>
          <a:solidFill>
            <a:srgbClr val="56A0D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265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58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6470-1F1A-44B4-A47B-D009D604223B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85F7-AFBF-422C-88F4-E14AFD427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99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0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Master Narrative - E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79" y="234586"/>
            <a:ext cx="4953474" cy="321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58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mplate - Text">
  <p:cSld name="1_Template - Text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900000" y="619543"/>
            <a:ext cx="82440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7" name="Google Shape;97;p15"/>
          <p:cNvCxnSpPr/>
          <p:nvPr/>
        </p:nvCxnSpPr>
        <p:spPr>
          <a:xfrm>
            <a:off x="854243" y="1275347"/>
            <a:ext cx="3924000" cy="0"/>
          </a:xfrm>
          <a:prstGeom prst="straightConnector1">
            <a:avLst/>
          </a:prstGeom>
          <a:noFill/>
          <a:ln w="25400" cap="flat" cmpd="sng">
            <a:solidFill>
              <a:srgbClr val="F2653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15"/>
          <p:cNvSpPr/>
          <p:nvPr/>
        </p:nvSpPr>
        <p:spPr>
          <a:xfrm rot="2700000">
            <a:off x="11537761" y="2764774"/>
            <a:ext cx="1309703" cy="1309703"/>
          </a:xfrm>
          <a:prstGeom prst="rtTriangle">
            <a:avLst/>
          </a:prstGeom>
          <a:solidFill>
            <a:srgbClr val="F26531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F265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900000" y="1728001"/>
            <a:ext cx="9540000" cy="48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377" lvl="1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marL="1371566" lvl="2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marL="1828754" lvl="3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marL="2285943" lvl="4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marL="2743131" lvl="5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2491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smtClean="0"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39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-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-9028"/>
            <a:ext cx="853200" cy="6867027"/>
          </a:xfrm>
          <a:prstGeom prst="rect">
            <a:avLst/>
          </a:prstGeom>
          <a:solidFill>
            <a:srgbClr val="F2653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Tekstfelt 10"/>
          <p:cNvSpPr txBox="1"/>
          <p:nvPr userDrawn="1"/>
        </p:nvSpPr>
        <p:spPr>
          <a:xfrm rot="16200000">
            <a:off x="-2484000" y="3086038"/>
            <a:ext cx="57707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2340558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- Sub-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854242" y="772386"/>
            <a:ext cx="3922474" cy="5218981"/>
          </a:xfrm>
          <a:prstGeom prst="rect">
            <a:avLst/>
          </a:prstGeom>
          <a:solidFill>
            <a:srgbClr val="F2653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1236969"/>
            <a:ext cx="3387600" cy="90933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SUB-SECTION TITLE (USE CAPITAL LETTERS)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1188000" y="3022599"/>
            <a:ext cx="3387600" cy="257810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here</a:t>
            </a:r>
            <a:endParaRPr lang="da-DK" dirty="0"/>
          </a:p>
        </p:txBody>
      </p:sp>
      <p:cxnSp>
        <p:nvCxnSpPr>
          <p:cNvPr id="5" name="Lige forbindelse 4"/>
          <p:cNvCxnSpPr/>
          <p:nvPr userDrawn="1"/>
        </p:nvCxnSpPr>
        <p:spPr>
          <a:xfrm>
            <a:off x="854242" y="5991367"/>
            <a:ext cx="3922474" cy="0"/>
          </a:xfrm>
          <a:prstGeom prst="line">
            <a:avLst/>
          </a:prstGeom>
          <a:ln w="25400">
            <a:solidFill>
              <a:srgbClr val="F265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 userDrawn="1"/>
        </p:nvCxnSpPr>
        <p:spPr>
          <a:xfrm>
            <a:off x="854242" y="772386"/>
            <a:ext cx="3922474" cy="0"/>
          </a:xfrm>
          <a:prstGeom prst="line">
            <a:avLst/>
          </a:prstGeom>
          <a:ln w="25400">
            <a:solidFill>
              <a:srgbClr val="F265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11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- Sub-section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854242" y="772386"/>
            <a:ext cx="3922474" cy="5218981"/>
          </a:xfrm>
          <a:prstGeom prst="rect">
            <a:avLst/>
          </a:prstGeom>
          <a:solidFill>
            <a:srgbClr val="F2653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1236969"/>
            <a:ext cx="3387600" cy="90933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SUB-SECTION TITLE (USE CAPITAL LETTERS)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1188000" y="3022599"/>
            <a:ext cx="3387600" cy="257810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here</a:t>
            </a:r>
            <a:endParaRPr lang="da-DK" dirty="0"/>
          </a:p>
        </p:txBody>
      </p:sp>
      <p:cxnSp>
        <p:nvCxnSpPr>
          <p:cNvPr id="5" name="Lige forbindelse 4"/>
          <p:cNvCxnSpPr/>
          <p:nvPr userDrawn="1"/>
        </p:nvCxnSpPr>
        <p:spPr>
          <a:xfrm>
            <a:off x="854242" y="5991367"/>
            <a:ext cx="3922474" cy="0"/>
          </a:xfrm>
          <a:prstGeom prst="line">
            <a:avLst/>
          </a:prstGeom>
          <a:ln w="25400">
            <a:solidFill>
              <a:srgbClr val="F265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 userDrawn="1"/>
        </p:nvCxnSpPr>
        <p:spPr>
          <a:xfrm>
            <a:off x="854242" y="772386"/>
            <a:ext cx="3922474" cy="0"/>
          </a:xfrm>
          <a:prstGeom prst="line">
            <a:avLst/>
          </a:prstGeom>
          <a:ln w="25400">
            <a:solidFill>
              <a:srgbClr val="F265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775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-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0000" y="619542"/>
            <a:ext cx="8244000" cy="4431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cxnSp>
        <p:nvCxnSpPr>
          <p:cNvPr id="6" name="Lige forbindelse 5"/>
          <p:cNvCxnSpPr/>
          <p:nvPr userDrawn="1"/>
        </p:nvCxnSpPr>
        <p:spPr>
          <a:xfrm>
            <a:off x="854242" y="1275347"/>
            <a:ext cx="3924000" cy="0"/>
          </a:xfrm>
          <a:prstGeom prst="line">
            <a:avLst/>
          </a:prstGeom>
          <a:ln w="25400">
            <a:solidFill>
              <a:srgbClr val="F265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vinklet trekant 6"/>
          <p:cNvSpPr/>
          <p:nvPr userDrawn="1"/>
        </p:nvSpPr>
        <p:spPr>
          <a:xfrm rot="2700000">
            <a:off x="11537692" y="2764800"/>
            <a:ext cx="1309838" cy="1309838"/>
          </a:xfrm>
          <a:prstGeom prst="rtTriangle">
            <a:avLst/>
          </a:prstGeom>
          <a:solidFill>
            <a:srgbClr val="F2653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26531"/>
              </a:solidFill>
            </a:endParaRP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900000" y="1728000"/>
            <a:ext cx="9540000" cy="4836900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8655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- 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1" y="363318"/>
            <a:ext cx="1271019" cy="569977"/>
          </a:xfrm>
          <a:prstGeom prst="rect">
            <a:avLst/>
          </a:prstGeom>
        </p:spPr>
      </p:pic>
      <p:sp>
        <p:nvSpPr>
          <p:cNvPr id="7" name="Retvinklet trekant 6"/>
          <p:cNvSpPr/>
          <p:nvPr userDrawn="1"/>
        </p:nvSpPr>
        <p:spPr>
          <a:xfrm rot="2700000">
            <a:off x="11537692" y="2764800"/>
            <a:ext cx="1309838" cy="1309838"/>
          </a:xfrm>
          <a:prstGeom prst="rtTriangle">
            <a:avLst/>
          </a:prstGeom>
          <a:solidFill>
            <a:srgbClr val="F2653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26531"/>
              </a:solidFill>
            </a:endParaRPr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4885353" y="1275347"/>
            <a:ext cx="3924000" cy="0"/>
          </a:xfrm>
          <a:prstGeom prst="line">
            <a:avLst/>
          </a:prstGeom>
          <a:ln w="25400">
            <a:solidFill>
              <a:srgbClr val="F265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931111" y="619542"/>
            <a:ext cx="5143330" cy="4431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2" name="Pladsholder til billede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330800" cy="685800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931110" y="1728000"/>
            <a:ext cx="5508889" cy="48369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001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0000" y="619542"/>
            <a:ext cx="8244000" cy="4431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cxnSp>
        <p:nvCxnSpPr>
          <p:cNvPr id="6" name="Lige forbindelse 5"/>
          <p:cNvCxnSpPr/>
          <p:nvPr userDrawn="1"/>
        </p:nvCxnSpPr>
        <p:spPr>
          <a:xfrm>
            <a:off x="854242" y="1275347"/>
            <a:ext cx="3924000" cy="0"/>
          </a:xfrm>
          <a:prstGeom prst="line">
            <a:avLst/>
          </a:prstGeom>
          <a:ln w="25400">
            <a:solidFill>
              <a:srgbClr val="F265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vinklet trekant 4"/>
          <p:cNvSpPr/>
          <p:nvPr userDrawn="1"/>
        </p:nvSpPr>
        <p:spPr>
          <a:xfrm rot="2700000">
            <a:off x="11537692" y="2764800"/>
            <a:ext cx="1309838" cy="1309838"/>
          </a:xfrm>
          <a:prstGeom prst="rtTriangle">
            <a:avLst/>
          </a:prstGeom>
          <a:solidFill>
            <a:srgbClr val="F2653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26531"/>
              </a:solidFill>
            </a:endParaRPr>
          </a:p>
        </p:txBody>
      </p:sp>
      <p:sp>
        <p:nvSpPr>
          <p:cNvPr id="7" name="Pladsholder til billede 2"/>
          <p:cNvSpPr>
            <a:spLocks noGrp="1"/>
          </p:cNvSpPr>
          <p:nvPr>
            <p:ph type="pic" sz="quarter" idx="15"/>
          </p:nvPr>
        </p:nvSpPr>
        <p:spPr>
          <a:xfrm>
            <a:off x="899999" y="1728000"/>
            <a:ext cx="9540000" cy="483840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3165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- Text+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/>
          <p:cNvSpPr>
            <a:spLocks noGrp="1"/>
          </p:cNvSpPr>
          <p:nvPr>
            <p:ph type="pic" sz="quarter" idx="15"/>
          </p:nvPr>
        </p:nvSpPr>
        <p:spPr>
          <a:xfrm>
            <a:off x="7923537" y="2197769"/>
            <a:ext cx="2707048" cy="270704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1" y="363318"/>
            <a:ext cx="1271019" cy="569977"/>
          </a:xfrm>
          <a:prstGeom prst="rect">
            <a:avLst/>
          </a:prstGeom>
        </p:spPr>
      </p:pic>
      <p:cxnSp>
        <p:nvCxnSpPr>
          <p:cNvPr id="15" name="Lige forbindelse 14"/>
          <p:cNvCxnSpPr/>
          <p:nvPr userDrawn="1"/>
        </p:nvCxnSpPr>
        <p:spPr>
          <a:xfrm>
            <a:off x="854242" y="1275347"/>
            <a:ext cx="3924000" cy="0"/>
          </a:xfrm>
          <a:prstGeom prst="line">
            <a:avLst/>
          </a:prstGeom>
          <a:ln w="25400">
            <a:solidFill>
              <a:srgbClr val="F265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900000" y="619542"/>
            <a:ext cx="6120000" cy="4431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900000" y="1728000"/>
            <a:ext cx="6120000" cy="48369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a-DK" dirty="0"/>
          </a:p>
        </p:txBody>
      </p:sp>
      <p:sp>
        <p:nvSpPr>
          <p:cNvPr id="7" name="Retvinklet trekant 6"/>
          <p:cNvSpPr/>
          <p:nvPr userDrawn="1"/>
        </p:nvSpPr>
        <p:spPr>
          <a:xfrm rot="2700000">
            <a:off x="11537692" y="2764800"/>
            <a:ext cx="1309838" cy="1309838"/>
          </a:xfrm>
          <a:prstGeom prst="rtTriangle">
            <a:avLst/>
          </a:prstGeom>
          <a:solidFill>
            <a:srgbClr val="F2653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265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34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mplate - Text">
  <p:cSld name="1_Template - Text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900000" y="619543"/>
            <a:ext cx="82440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7" name="Google Shape;97;p15"/>
          <p:cNvCxnSpPr/>
          <p:nvPr/>
        </p:nvCxnSpPr>
        <p:spPr>
          <a:xfrm>
            <a:off x="854243" y="1275347"/>
            <a:ext cx="3924000" cy="0"/>
          </a:xfrm>
          <a:prstGeom prst="straightConnector1">
            <a:avLst/>
          </a:prstGeom>
          <a:noFill/>
          <a:ln w="25400" cap="flat" cmpd="sng">
            <a:solidFill>
              <a:srgbClr val="F2653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15"/>
          <p:cNvSpPr/>
          <p:nvPr/>
        </p:nvSpPr>
        <p:spPr>
          <a:xfrm rot="2700000">
            <a:off x="11537761" y="2764774"/>
            <a:ext cx="1309703" cy="1309703"/>
          </a:xfrm>
          <a:prstGeom prst="rtTriangle">
            <a:avLst/>
          </a:prstGeom>
          <a:solidFill>
            <a:srgbClr val="F26531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F265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900000" y="1728001"/>
            <a:ext cx="9540000" cy="48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377" lvl="1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marL="1371566" lvl="2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marL="1828754" lvl="3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marL="2285943" lvl="4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marL="2743131" lvl="5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41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page - E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794" y="5962379"/>
            <a:ext cx="552450" cy="552450"/>
          </a:xfrm>
          <a:prstGeom prst="rect">
            <a:avLst/>
          </a:prstGeom>
        </p:spPr>
      </p:pic>
      <p:pic>
        <p:nvPicPr>
          <p:cNvPr id="23" name="Billede 22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768" y="5962379"/>
            <a:ext cx="552450" cy="552450"/>
          </a:xfrm>
          <a:prstGeom prst="rect">
            <a:avLst/>
          </a:prstGeom>
        </p:spPr>
      </p:pic>
      <p:pic>
        <p:nvPicPr>
          <p:cNvPr id="24" name="Billede 23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720" y="5962379"/>
            <a:ext cx="552450" cy="552450"/>
          </a:xfrm>
          <a:prstGeom prst="rect">
            <a:avLst/>
          </a:prstGeom>
        </p:spPr>
      </p:pic>
      <p:pic>
        <p:nvPicPr>
          <p:cNvPr id="25" name="Billede 24">
            <a:hlinkClick r:id="rId9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672" y="5962379"/>
            <a:ext cx="552450" cy="552450"/>
          </a:xfrm>
          <a:prstGeom prst="rect">
            <a:avLst/>
          </a:prstGeom>
        </p:spPr>
      </p:pic>
      <p:pic>
        <p:nvPicPr>
          <p:cNvPr id="26" name="Billede 25">
            <a:hlinkClick r:id="rId11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48" y="5962379"/>
            <a:ext cx="552450" cy="552450"/>
          </a:xfrm>
          <a:prstGeom prst="rect">
            <a:avLst/>
          </a:prstGeom>
        </p:spPr>
      </p:pic>
      <p:pic>
        <p:nvPicPr>
          <p:cNvPr id="27" name="Billede 26">
            <a:hlinkClick r:id="rId13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696" y="5962379"/>
            <a:ext cx="552450" cy="552450"/>
          </a:xfrm>
          <a:prstGeom prst="rect">
            <a:avLst/>
          </a:prstGeom>
        </p:spPr>
      </p:pic>
      <p:pic>
        <p:nvPicPr>
          <p:cNvPr id="28" name="Billede 27">
            <a:hlinkClick r:id="rId15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744" y="5962379"/>
            <a:ext cx="552450" cy="55245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79" y="234586"/>
            <a:ext cx="4953474" cy="321023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70" y="3846623"/>
            <a:ext cx="2020342" cy="906003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53" y="4986155"/>
            <a:ext cx="4566300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16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- Sec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-9028"/>
            <a:ext cx="853200" cy="6867027"/>
          </a:xfrm>
          <a:prstGeom prst="rect">
            <a:avLst/>
          </a:prstGeom>
          <a:solidFill>
            <a:srgbClr val="72BF4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Tekstfelt 10"/>
          <p:cNvSpPr txBox="1"/>
          <p:nvPr userDrawn="1"/>
        </p:nvSpPr>
        <p:spPr>
          <a:xfrm rot="16200000">
            <a:off x="-2484000" y="3086038"/>
            <a:ext cx="57707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a-DK" sz="36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</a:t>
            </a:r>
            <a:endParaRPr lang="da-DK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48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- Sub-section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854242" y="772386"/>
            <a:ext cx="3922474" cy="5218981"/>
          </a:xfrm>
          <a:prstGeom prst="rect">
            <a:avLst/>
          </a:prstGeom>
          <a:solidFill>
            <a:srgbClr val="72BF4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1236969"/>
            <a:ext cx="3387600" cy="90933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SUB-SECTION TITLE (USE CAPITAL LETTERS)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1188000" y="3022599"/>
            <a:ext cx="3387600" cy="257810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here</a:t>
            </a:r>
            <a:endParaRPr lang="da-DK" dirty="0"/>
          </a:p>
        </p:txBody>
      </p:sp>
      <p:cxnSp>
        <p:nvCxnSpPr>
          <p:cNvPr id="5" name="Lige forbindelse 4"/>
          <p:cNvCxnSpPr/>
          <p:nvPr userDrawn="1"/>
        </p:nvCxnSpPr>
        <p:spPr>
          <a:xfrm>
            <a:off x="854242" y="5991367"/>
            <a:ext cx="3922474" cy="0"/>
          </a:xfrm>
          <a:prstGeom prst="line">
            <a:avLst/>
          </a:prstGeom>
          <a:ln w="25400">
            <a:solidFill>
              <a:srgbClr val="72BF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 userDrawn="1"/>
        </p:nvCxnSpPr>
        <p:spPr>
          <a:xfrm>
            <a:off x="854242" y="772386"/>
            <a:ext cx="3922474" cy="0"/>
          </a:xfrm>
          <a:prstGeom prst="line">
            <a:avLst/>
          </a:prstGeom>
          <a:ln w="25400">
            <a:solidFill>
              <a:srgbClr val="72BF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055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-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0000" y="619542"/>
            <a:ext cx="8244000" cy="4431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cxnSp>
        <p:nvCxnSpPr>
          <p:cNvPr id="6" name="Lige forbindelse 5"/>
          <p:cNvCxnSpPr/>
          <p:nvPr userDrawn="1"/>
        </p:nvCxnSpPr>
        <p:spPr>
          <a:xfrm>
            <a:off x="854242" y="1275347"/>
            <a:ext cx="3924000" cy="0"/>
          </a:xfrm>
          <a:prstGeom prst="line">
            <a:avLst/>
          </a:prstGeom>
          <a:ln w="25400">
            <a:solidFill>
              <a:srgbClr val="72BF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vinklet trekant 6"/>
          <p:cNvSpPr/>
          <p:nvPr userDrawn="1"/>
        </p:nvSpPr>
        <p:spPr>
          <a:xfrm rot="2700000">
            <a:off x="11537692" y="2764800"/>
            <a:ext cx="1309838" cy="1309838"/>
          </a:xfrm>
          <a:prstGeom prst="rtTriangle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26531"/>
              </a:solidFill>
            </a:endParaRP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900000" y="1728000"/>
            <a:ext cx="9540000" cy="4836900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7442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- 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1" y="363318"/>
            <a:ext cx="1271019" cy="569977"/>
          </a:xfrm>
          <a:prstGeom prst="rect">
            <a:avLst/>
          </a:prstGeom>
        </p:spPr>
      </p:pic>
      <p:sp>
        <p:nvSpPr>
          <p:cNvPr id="8" name="Retvinklet trekant 7"/>
          <p:cNvSpPr/>
          <p:nvPr userDrawn="1"/>
        </p:nvSpPr>
        <p:spPr>
          <a:xfrm rot="2700000">
            <a:off x="11537692" y="2764800"/>
            <a:ext cx="1309838" cy="1309838"/>
          </a:xfrm>
          <a:prstGeom prst="rtTriangle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26531"/>
              </a:solidFill>
            </a:endParaRPr>
          </a:p>
        </p:txBody>
      </p:sp>
      <p:cxnSp>
        <p:nvCxnSpPr>
          <p:cNvPr id="9" name="Lige forbindelse 8"/>
          <p:cNvCxnSpPr/>
          <p:nvPr userDrawn="1"/>
        </p:nvCxnSpPr>
        <p:spPr>
          <a:xfrm>
            <a:off x="4885353" y="1275347"/>
            <a:ext cx="3924000" cy="0"/>
          </a:xfrm>
          <a:prstGeom prst="line">
            <a:avLst/>
          </a:prstGeom>
          <a:ln w="25400">
            <a:solidFill>
              <a:srgbClr val="72BF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931111" y="619542"/>
            <a:ext cx="5143330" cy="4431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4" name="Pladsholder til billede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330800" cy="685800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931110" y="1728000"/>
            <a:ext cx="5508889" cy="48369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4188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00000" y="619542"/>
            <a:ext cx="8244000" cy="4431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cxnSp>
        <p:nvCxnSpPr>
          <p:cNvPr id="5" name="Lige forbindelse 4"/>
          <p:cNvCxnSpPr/>
          <p:nvPr userDrawn="1"/>
        </p:nvCxnSpPr>
        <p:spPr>
          <a:xfrm>
            <a:off x="854242" y="1275347"/>
            <a:ext cx="3924000" cy="0"/>
          </a:xfrm>
          <a:prstGeom prst="line">
            <a:avLst/>
          </a:prstGeom>
          <a:ln w="25400">
            <a:solidFill>
              <a:srgbClr val="72BF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vinklet trekant 5"/>
          <p:cNvSpPr/>
          <p:nvPr userDrawn="1"/>
        </p:nvSpPr>
        <p:spPr>
          <a:xfrm rot="2700000">
            <a:off x="11537692" y="2764800"/>
            <a:ext cx="1309838" cy="1309838"/>
          </a:xfrm>
          <a:prstGeom prst="rtTriangle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26531"/>
              </a:solidFill>
            </a:endParaRPr>
          </a:p>
        </p:txBody>
      </p:sp>
      <p:sp>
        <p:nvSpPr>
          <p:cNvPr id="7" name="Pladsholder til billede 2"/>
          <p:cNvSpPr>
            <a:spLocks noGrp="1"/>
          </p:cNvSpPr>
          <p:nvPr>
            <p:ph type="pic" sz="quarter" idx="15"/>
          </p:nvPr>
        </p:nvSpPr>
        <p:spPr>
          <a:xfrm>
            <a:off x="899999" y="1728000"/>
            <a:ext cx="9540000" cy="483840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3635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- Text+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/>
          <p:cNvSpPr>
            <a:spLocks noGrp="1"/>
          </p:cNvSpPr>
          <p:nvPr>
            <p:ph type="pic" sz="quarter" idx="15"/>
          </p:nvPr>
        </p:nvSpPr>
        <p:spPr>
          <a:xfrm>
            <a:off x="7923537" y="2197769"/>
            <a:ext cx="2707048" cy="270704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1" y="363318"/>
            <a:ext cx="1271019" cy="569977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900000" y="619542"/>
            <a:ext cx="6120000" cy="4431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900000" y="1728000"/>
            <a:ext cx="6120000" cy="48369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a-DK" dirty="0"/>
          </a:p>
        </p:txBody>
      </p:sp>
      <p:cxnSp>
        <p:nvCxnSpPr>
          <p:cNvPr id="7" name="Lige forbindelse 6"/>
          <p:cNvCxnSpPr/>
          <p:nvPr userDrawn="1"/>
        </p:nvCxnSpPr>
        <p:spPr>
          <a:xfrm>
            <a:off x="854242" y="1275347"/>
            <a:ext cx="3924000" cy="0"/>
          </a:xfrm>
          <a:prstGeom prst="line">
            <a:avLst/>
          </a:prstGeom>
          <a:ln w="25400">
            <a:solidFill>
              <a:srgbClr val="72BF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vinklet trekant 7"/>
          <p:cNvSpPr/>
          <p:nvPr userDrawn="1"/>
        </p:nvSpPr>
        <p:spPr>
          <a:xfrm rot="2700000">
            <a:off x="11537692" y="2764800"/>
            <a:ext cx="1309838" cy="1309838"/>
          </a:xfrm>
          <a:prstGeom prst="rtTriangle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265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08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mplate - Text">
  <p:cSld name="1_Template - Text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900000" y="619543"/>
            <a:ext cx="82440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7" name="Google Shape;97;p15"/>
          <p:cNvCxnSpPr/>
          <p:nvPr/>
        </p:nvCxnSpPr>
        <p:spPr>
          <a:xfrm>
            <a:off x="854243" y="1275347"/>
            <a:ext cx="3924000" cy="0"/>
          </a:xfrm>
          <a:prstGeom prst="straightConnector1">
            <a:avLst/>
          </a:prstGeom>
          <a:noFill/>
          <a:ln w="25400" cap="flat" cmpd="sng">
            <a:solidFill>
              <a:srgbClr val="F2653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15"/>
          <p:cNvSpPr/>
          <p:nvPr/>
        </p:nvSpPr>
        <p:spPr>
          <a:xfrm rot="2700000">
            <a:off x="11537761" y="2764774"/>
            <a:ext cx="1309703" cy="1309703"/>
          </a:xfrm>
          <a:prstGeom prst="rtTriangle">
            <a:avLst/>
          </a:prstGeom>
          <a:solidFill>
            <a:srgbClr val="F26531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F265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900000" y="1728001"/>
            <a:ext cx="9540000" cy="48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189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377" lvl="1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marL="1371566" lvl="2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marL="1828754" lvl="3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marL="2285943" lvl="4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marL="2743131" lvl="5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992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- F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5"/>
          <p:cNvSpPr txBox="1"/>
          <p:nvPr userDrawn="1"/>
        </p:nvSpPr>
        <p:spPr>
          <a:xfrm>
            <a:off x="853199" y="576000"/>
            <a:ext cx="445673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VOICI L'UNFPA</a:t>
            </a:r>
            <a:endParaRPr lang="da-DK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3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Master Narrative - F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68" y="-147484"/>
            <a:ext cx="5250284" cy="411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4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page - F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794" y="5962379"/>
            <a:ext cx="552450" cy="552450"/>
          </a:xfrm>
          <a:prstGeom prst="rect">
            <a:avLst/>
          </a:prstGeom>
        </p:spPr>
      </p:pic>
      <p:pic>
        <p:nvPicPr>
          <p:cNvPr id="23" name="Billede 22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768" y="5962379"/>
            <a:ext cx="552450" cy="552450"/>
          </a:xfrm>
          <a:prstGeom prst="rect">
            <a:avLst/>
          </a:prstGeom>
        </p:spPr>
      </p:pic>
      <p:pic>
        <p:nvPicPr>
          <p:cNvPr id="24" name="Billede 23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720" y="5962379"/>
            <a:ext cx="552450" cy="552450"/>
          </a:xfrm>
          <a:prstGeom prst="rect">
            <a:avLst/>
          </a:prstGeom>
        </p:spPr>
      </p:pic>
      <p:pic>
        <p:nvPicPr>
          <p:cNvPr id="25" name="Billede 24">
            <a:hlinkClick r:id="rId9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672" y="5962379"/>
            <a:ext cx="552450" cy="552450"/>
          </a:xfrm>
          <a:prstGeom prst="rect">
            <a:avLst/>
          </a:prstGeom>
        </p:spPr>
      </p:pic>
      <p:pic>
        <p:nvPicPr>
          <p:cNvPr id="26" name="Billede 25">
            <a:hlinkClick r:id="rId11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48" y="5962379"/>
            <a:ext cx="552450" cy="552450"/>
          </a:xfrm>
          <a:prstGeom prst="rect">
            <a:avLst/>
          </a:prstGeom>
        </p:spPr>
      </p:pic>
      <p:pic>
        <p:nvPicPr>
          <p:cNvPr id="27" name="Billede 26">
            <a:hlinkClick r:id="rId13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696" y="5962379"/>
            <a:ext cx="552450" cy="552450"/>
          </a:xfrm>
          <a:prstGeom prst="rect">
            <a:avLst/>
          </a:prstGeom>
        </p:spPr>
      </p:pic>
      <p:pic>
        <p:nvPicPr>
          <p:cNvPr id="28" name="Billede 27">
            <a:hlinkClick r:id="rId15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744" y="5962379"/>
            <a:ext cx="552450" cy="55245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70" y="3846623"/>
            <a:ext cx="2020342" cy="9060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68" y="-147484"/>
            <a:ext cx="5250284" cy="41182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86" y="4925331"/>
            <a:ext cx="4754487" cy="8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2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- SP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5"/>
          <p:cNvSpPr txBox="1"/>
          <p:nvPr userDrawn="1"/>
        </p:nvSpPr>
        <p:spPr>
          <a:xfrm>
            <a:off x="853199" y="576000"/>
            <a:ext cx="605256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b="0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ESTE ES EL UNFPA</a:t>
            </a:r>
            <a:endParaRPr lang="da-DK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3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Master Narrative - SP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68" y="-147483"/>
            <a:ext cx="5250284" cy="411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2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page - SP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794" y="5962379"/>
            <a:ext cx="552450" cy="552450"/>
          </a:xfrm>
          <a:prstGeom prst="rect">
            <a:avLst/>
          </a:prstGeom>
        </p:spPr>
      </p:pic>
      <p:pic>
        <p:nvPicPr>
          <p:cNvPr id="23" name="Billede 22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768" y="5962379"/>
            <a:ext cx="552450" cy="552450"/>
          </a:xfrm>
          <a:prstGeom prst="rect">
            <a:avLst/>
          </a:prstGeom>
        </p:spPr>
      </p:pic>
      <p:pic>
        <p:nvPicPr>
          <p:cNvPr id="24" name="Billede 23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720" y="5962379"/>
            <a:ext cx="552450" cy="552450"/>
          </a:xfrm>
          <a:prstGeom prst="rect">
            <a:avLst/>
          </a:prstGeom>
        </p:spPr>
      </p:pic>
      <p:pic>
        <p:nvPicPr>
          <p:cNvPr id="25" name="Billede 24">
            <a:hlinkClick r:id="rId9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672" y="5962379"/>
            <a:ext cx="552450" cy="552450"/>
          </a:xfrm>
          <a:prstGeom prst="rect">
            <a:avLst/>
          </a:prstGeom>
        </p:spPr>
      </p:pic>
      <p:pic>
        <p:nvPicPr>
          <p:cNvPr id="26" name="Billede 25">
            <a:hlinkClick r:id="rId11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48" y="5962379"/>
            <a:ext cx="552450" cy="552450"/>
          </a:xfrm>
          <a:prstGeom prst="rect">
            <a:avLst/>
          </a:prstGeom>
        </p:spPr>
      </p:pic>
      <p:pic>
        <p:nvPicPr>
          <p:cNvPr id="27" name="Billede 26">
            <a:hlinkClick r:id="rId13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696" y="5962379"/>
            <a:ext cx="552450" cy="552450"/>
          </a:xfrm>
          <a:prstGeom prst="rect">
            <a:avLst/>
          </a:prstGeom>
        </p:spPr>
      </p:pic>
      <p:pic>
        <p:nvPicPr>
          <p:cNvPr id="28" name="Billede 27">
            <a:hlinkClick r:id="rId15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744" y="5962379"/>
            <a:ext cx="552450" cy="55245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70" y="3846623"/>
            <a:ext cx="2020342" cy="9060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68" y="-147483"/>
            <a:ext cx="5250284" cy="41182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18" y="4925330"/>
            <a:ext cx="4754487" cy="8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2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35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7958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1" y="362902"/>
            <a:ext cx="1271019" cy="5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7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1" y="365698"/>
            <a:ext cx="1271019" cy="5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3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716" r:id="rId3"/>
    <p:sldLayoutId id="2147483717" r:id="rId4"/>
    <p:sldLayoutId id="2147483686" r:id="rId5"/>
    <p:sldLayoutId id="2147483687" r:id="rId6"/>
    <p:sldLayoutId id="2147483689" r:id="rId7"/>
    <p:sldLayoutId id="2147483688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1" y="365698"/>
            <a:ext cx="1271019" cy="5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18" r:id="rId3"/>
    <p:sldLayoutId id="2147483693" r:id="rId4"/>
    <p:sldLayoutId id="2147483694" r:id="rId5"/>
    <p:sldLayoutId id="2147483695" r:id="rId6"/>
    <p:sldLayoutId id="2147483696" r:id="rId7"/>
    <p:sldLayoutId id="214748372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1" y="365698"/>
            <a:ext cx="1271019" cy="5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8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2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>
            <a:spLocks noGrp="1"/>
          </p:cNvSpPr>
          <p:nvPr>
            <p:ph type="title"/>
          </p:nvPr>
        </p:nvSpPr>
        <p:spPr>
          <a:xfrm>
            <a:off x="900000" y="619543"/>
            <a:ext cx="8244000" cy="443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900000" y="1728001"/>
            <a:ext cx="9540000" cy="483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/>
            <a:endParaRPr/>
          </a:p>
        </p:txBody>
      </p:sp>
      <p:pic>
        <p:nvPicPr>
          <p:cNvPr id="222" name="Google Shape;222;p24"/>
          <p:cNvPicPr preferRelativeResize="0"/>
          <p:nvPr/>
        </p:nvPicPr>
        <p:blipFill rotWithShape="1">
          <a:blip r:embed="rId3">
            <a:alphaModFix/>
          </a:blip>
          <a:srcRect t="6975"/>
          <a:stretch/>
        </p:blipFill>
        <p:spPr>
          <a:xfrm>
            <a:off x="-257175" y="-358815"/>
            <a:ext cx="12716128" cy="760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929" y="259768"/>
            <a:ext cx="3952755" cy="186108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4"/>
          <p:cNvSpPr txBox="1"/>
          <p:nvPr/>
        </p:nvSpPr>
        <p:spPr>
          <a:xfrm>
            <a:off x="4572000" y="259768"/>
            <a:ext cx="45720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BECAUSE 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EVERYONE 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COUNTS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-511384" y="5781899"/>
            <a:ext cx="852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endParaRPr sz="28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43;p22"/>
          <p:cNvSpPr txBox="1"/>
          <p:nvPr/>
        </p:nvSpPr>
        <p:spPr>
          <a:xfrm>
            <a:off x="-257175" y="2293564"/>
            <a:ext cx="8952271" cy="16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Regional Workshop on Measuring SDG Indicators from Population and Housing Censuses and </a:t>
            </a:r>
          </a:p>
          <a:p>
            <a:r>
              <a:rPr lang="en-GB" sz="3200" b="1" dirty="0">
                <a:solidFill>
                  <a:schemeClr val="bg1"/>
                </a:solidFill>
              </a:rPr>
              <a:t>Civil Registration Data </a:t>
            </a:r>
          </a:p>
          <a:p>
            <a:r>
              <a:rPr lang="en-GB" sz="3200" b="1" dirty="0">
                <a:solidFill>
                  <a:schemeClr val="bg1"/>
                </a:solidFill>
              </a:rPr>
              <a:t>in Arab Countries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GB" sz="2400" b="1" dirty="0">
                <a:solidFill>
                  <a:schemeClr val="bg1"/>
                </a:solidFill>
              </a:rPr>
              <a:t>17-19 November 2020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57175" y="5751219"/>
            <a:ext cx="488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Renee Sorchik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Arab States Regional Office, UNFPA</a:t>
            </a:r>
          </a:p>
        </p:txBody>
      </p:sp>
    </p:spTree>
    <p:extLst>
      <p:ext uri="{BB962C8B-B14F-4D97-AF65-F5344CB8AC3E}">
        <p14:creationId xmlns:p14="http://schemas.microsoft.com/office/powerpoint/2010/main" val="148595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54279" y="417905"/>
            <a:ext cx="9174441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rgbClr val="F8991D"/>
                </a:solidFill>
              </a:rPr>
              <a:t>REGIONAL CENSUS SUPPORT</a:t>
            </a:r>
            <a:endParaRPr lang="en-US" b="1" dirty="0">
              <a:solidFill>
                <a:srgbClr val="F7941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8742" y="2289481"/>
            <a:ext cx="2422943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323" y="1728000"/>
            <a:ext cx="7433187" cy="48369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Regional Virtual Workshop on geospatial information in Census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Guidance note ‘Strengthening Geospatial Information Support to the Census in the Arab Region’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Facilitating South-South cooperation – study tours and capacity building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Iraq study tour to Egypt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CTA in Sudan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Technical and operational support in Iraq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Geospatial support to Morocco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Google Shape;251;p18">
            <a:extLst>
              <a:ext uri="{FF2B5EF4-FFF2-40B4-BE49-F238E27FC236}">
                <a16:creationId xmlns:a16="http://schemas.microsoft.com/office/drawing/2014/main" id="{7D75FF68-7737-0C4E-9288-FC7436DFCB3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5000" t="12508" r="22281" b="12526"/>
          <a:stretch/>
        </p:blipFill>
        <p:spPr>
          <a:xfrm>
            <a:off x="8199786" y="-14362"/>
            <a:ext cx="3989040" cy="6884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62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900000" y="619543"/>
            <a:ext cx="82440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900000" y="1728002"/>
            <a:ext cx="9540000" cy="48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t="6976"/>
          <a:stretch/>
        </p:blipFill>
        <p:spPr>
          <a:xfrm>
            <a:off x="-444876" y="-358815"/>
            <a:ext cx="12716128" cy="760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705" y="213257"/>
            <a:ext cx="2185219" cy="10193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2427952" y="213260"/>
            <a:ext cx="3117109" cy="115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BECAUSE </a:t>
            </a:r>
            <a:endParaRPr dirty="0"/>
          </a:p>
          <a:p>
            <a:r>
              <a:rPr lang="en-US" b="1" dirty="0">
                <a:solidFill>
                  <a:schemeClr val="lt1"/>
                </a:solidFill>
              </a:rPr>
              <a:t>EVERYONE </a:t>
            </a:r>
            <a:endParaRPr dirty="0"/>
          </a:p>
          <a:p>
            <a:r>
              <a:rPr lang="en-US" b="1" dirty="0">
                <a:solidFill>
                  <a:schemeClr val="lt1"/>
                </a:solidFill>
              </a:rPr>
              <a:t>COUNTS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-297251" y="1728002"/>
            <a:ext cx="10989831" cy="16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US" sz="5300" b="1" dirty="0">
                <a:solidFill>
                  <a:srgbClr val="FFFFFF"/>
                </a:solidFill>
              </a:rPr>
              <a:t>CRVS </a:t>
            </a:r>
            <a:r>
              <a:rPr lang="en-US" sz="5300" b="1" dirty="0" err="1">
                <a:solidFill>
                  <a:srgbClr val="FFFFFF"/>
                </a:solidFill>
              </a:rPr>
              <a:t>Programme</a:t>
            </a:r>
            <a:endParaRPr lang="en-US" sz="5300" b="1" dirty="0">
              <a:solidFill>
                <a:srgbClr val="FFFFFF"/>
              </a:solidFill>
            </a:endParaRPr>
          </a:p>
          <a:p>
            <a:pPr>
              <a:buClr>
                <a:schemeClr val="dk1"/>
              </a:buClr>
            </a:pPr>
            <a:r>
              <a:rPr lang="en-US" sz="5300" b="1" dirty="0" err="1">
                <a:solidFill>
                  <a:srgbClr val="FFFFFF"/>
                </a:solidFill>
              </a:rPr>
              <a:t>ConVERGE</a:t>
            </a:r>
            <a:r>
              <a:rPr lang="en-US" sz="5300" b="1" dirty="0">
                <a:solidFill>
                  <a:srgbClr val="FFFFFF"/>
                </a:solidFill>
              </a:rPr>
              <a:t>: Connecting Vital Events Registration and Gender Equality</a:t>
            </a:r>
            <a:endParaRPr sz="5300" b="1" dirty="0">
              <a:solidFill>
                <a:srgbClr val="FFFFFF"/>
              </a:solidFill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-511384" y="5781899"/>
            <a:ext cx="852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endParaRPr sz="2800" b="1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9191" y="3244334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Amor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Laaribi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PhD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9191" y="3244334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Amor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Laaribi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92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1E817-E5A3-D843-8EC6-7CB9BB2F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4" y="6885"/>
            <a:ext cx="10515600" cy="1058535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chemeClr val="accent2"/>
                </a:solidFill>
                <a:latin typeface="+mn-lt"/>
              </a:rPr>
              <a:t>ConVERGE</a:t>
            </a:r>
            <a:r>
              <a:rPr lang="en-US" sz="4800" b="1" dirty="0">
                <a:solidFill>
                  <a:schemeClr val="accent2"/>
                </a:solidFill>
                <a:latin typeface="+mn-lt"/>
              </a:rPr>
              <a:t>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56377-0367-1C47-8582-8D9B4C2D6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5" y="1303506"/>
            <a:ext cx="8740229" cy="5571468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Focus on </a:t>
            </a:r>
            <a:r>
              <a:rPr lang="en-US" sz="3600" b="1" dirty="0"/>
              <a:t>gender dimensions</a:t>
            </a:r>
            <a:r>
              <a:rPr lang="en-US" sz="3600" dirty="0"/>
              <a:t> of CRVS Systems</a:t>
            </a:r>
          </a:p>
          <a:p>
            <a:r>
              <a:rPr lang="en-US" sz="3600" b="1" dirty="0"/>
              <a:t>Life-course approach </a:t>
            </a:r>
            <a:r>
              <a:rPr lang="en-US" sz="3600" dirty="0"/>
              <a:t>to CRVS and legal Identity: </a:t>
            </a:r>
            <a:r>
              <a:rPr lang="en-US" sz="3300" dirty="0"/>
              <a:t>Birth, marriage, divorce + death registration</a:t>
            </a:r>
          </a:p>
          <a:p>
            <a:pPr>
              <a:lnSpc>
                <a:spcPct val="110000"/>
              </a:lnSpc>
            </a:pPr>
            <a:endParaRPr lang="en-US" sz="300" dirty="0"/>
          </a:p>
          <a:p>
            <a:r>
              <a:rPr lang="en-US" sz="3400" b="1" dirty="0"/>
              <a:t>Gender-sensitive CRVS Strengthening</a:t>
            </a:r>
            <a:r>
              <a:rPr lang="en-US" sz="3400" dirty="0"/>
              <a:t>:</a:t>
            </a:r>
          </a:p>
          <a:p>
            <a:pPr lvl="1"/>
            <a:r>
              <a:rPr lang="en-US" sz="3000" dirty="0"/>
              <a:t>Systematic</a:t>
            </a:r>
            <a:r>
              <a:rPr lang="en-US" sz="3000" b="1" dirty="0"/>
              <a:t> assessment of completeness and quality </a:t>
            </a:r>
            <a:r>
              <a:rPr lang="en-US" sz="3000" dirty="0"/>
              <a:t>of civil registration data by sex, age, geography</a:t>
            </a:r>
          </a:p>
          <a:p>
            <a:endParaRPr lang="en-US" sz="300" dirty="0"/>
          </a:p>
          <a:p>
            <a:pPr lvl="1"/>
            <a:r>
              <a:rPr lang="en-US" sz="3000" dirty="0"/>
              <a:t>Improved understanding of the </a:t>
            </a:r>
            <a:r>
              <a:rPr lang="en-US" sz="3000" b="1" dirty="0"/>
              <a:t>proximate determinants </a:t>
            </a:r>
            <a:r>
              <a:rPr lang="en-US" sz="3000" dirty="0"/>
              <a:t>of under-registration of different vital events and their </a:t>
            </a:r>
            <a:r>
              <a:rPr lang="en-US" sz="3000" b="1" dirty="0"/>
              <a:t>social and economic consequences</a:t>
            </a:r>
          </a:p>
          <a:p>
            <a:pPr lvl="1"/>
            <a:endParaRPr lang="en-US" sz="1400" dirty="0"/>
          </a:p>
          <a:p>
            <a:r>
              <a:rPr lang="en-US" sz="3400" b="1" dirty="0"/>
              <a:t>Gender-inclusive vital statistics:</a:t>
            </a:r>
          </a:p>
          <a:p>
            <a:pPr lvl="1"/>
            <a:r>
              <a:rPr lang="en-US" sz="3000" dirty="0"/>
              <a:t>Build a culture of </a:t>
            </a:r>
            <a:r>
              <a:rPr lang="en-US" sz="3000" b="1" dirty="0"/>
              <a:t>vital statistics production, dissemination and usage</a:t>
            </a:r>
          </a:p>
          <a:p>
            <a:endParaRPr lang="en-US" sz="300" b="1" dirty="0"/>
          </a:p>
          <a:p>
            <a:endParaRPr lang="en-US" sz="3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107C70-6D7B-0E42-A19E-F943865D4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979" y="1466025"/>
            <a:ext cx="3390900" cy="452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C8927A-3A42-4049-856C-E6FABD4A7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155" y="6103810"/>
            <a:ext cx="3228346" cy="722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BE3CE9-3E02-D44B-A21D-75E44D026C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619"/>
          <a:stretch/>
        </p:blipFill>
        <p:spPr>
          <a:xfrm>
            <a:off x="6096000" y="12604"/>
            <a:ext cx="3625074" cy="122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27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03" y="151273"/>
            <a:ext cx="10296832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F899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VITAL STATISTICS PRODUCTION</a:t>
            </a:r>
            <a:endParaRPr lang="en-US" sz="3200" b="1" dirty="0">
              <a:solidFill>
                <a:srgbClr val="F899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569" y="1476836"/>
            <a:ext cx="5953431" cy="50131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95" y="1703440"/>
            <a:ext cx="6459793" cy="4336026"/>
          </a:xfrm>
        </p:spPr>
        <p:txBody>
          <a:bodyPr>
            <a:normAutofit/>
          </a:bodyPr>
          <a:lstStyle/>
          <a:p>
            <a:r>
              <a:rPr lang="en-US" dirty="0"/>
              <a:t>Vital statistics production and reports in:</a:t>
            </a:r>
          </a:p>
          <a:p>
            <a:pPr lvl="1"/>
            <a:r>
              <a:rPr lang="en-US" dirty="0"/>
              <a:t>Jordan</a:t>
            </a:r>
          </a:p>
          <a:p>
            <a:pPr lvl="1"/>
            <a:r>
              <a:rPr lang="en-US" dirty="0"/>
              <a:t>Morocco</a:t>
            </a:r>
          </a:p>
          <a:p>
            <a:pPr lvl="1"/>
            <a:r>
              <a:rPr lang="en-US" dirty="0"/>
              <a:t>Tunisia</a:t>
            </a:r>
          </a:p>
          <a:p>
            <a:r>
              <a:rPr lang="en-US" dirty="0"/>
              <a:t>Guidance on assessment of completeness/quality of births, marriages, divorces and deaths – focus on subnational differentials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89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03" y="151273"/>
            <a:ext cx="10296832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F899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SYSTEM STREGTHENING</a:t>
            </a:r>
            <a:endParaRPr lang="en-US" sz="3200" b="1" dirty="0">
              <a:solidFill>
                <a:srgbClr val="F899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59" t="15327" r="4044" b="34022"/>
          <a:stretch/>
        </p:blipFill>
        <p:spPr>
          <a:xfrm>
            <a:off x="0" y="3393668"/>
            <a:ext cx="12098793" cy="34643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03" y="1211365"/>
            <a:ext cx="11793794" cy="24462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Stakeholder mapping</a:t>
            </a:r>
          </a:p>
          <a:p>
            <a:r>
              <a:rPr lang="en-US" dirty="0"/>
              <a:t>Strengthen national CRVS system coordination </a:t>
            </a:r>
          </a:p>
          <a:p>
            <a:pPr lvl="1"/>
            <a:r>
              <a:rPr lang="en-US" dirty="0"/>
              <a:t>Amongst responsible line ministries</a:t>
            </a:r>
          </a:p>
          <a:p>
            <a:pPr lvl="1"/>
            <a:r>
              <a:rPr lang="en-US" dirty="0"/>
              <a:t>Between government entities and international and financial technical partners</a:t>
            </a:r>
          </a:p>
          <a:p>
            <a:r>
              <a:rPr lang="en-US" dirty="0"/>
              <a:t>Integrate social/behavioral factors (underlying CR under-registration) into CRVS strengthening efforts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19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899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CRVS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705600" cy="4831484"/>
          </a:xfrm>
        </p:spPr>
        <p:txBody>
          <a:bodyPr/>
          <a:lstStyle/>
          <a:p>
            <a:pPr fontAlgn="base"/>
            <a:r>
              <a:rPr lang="en-US" dirty="0"/>
              <a:t>Background - history of CRVS in the region, regional strategy etc. </a:t>
            </a:r>
          </a:p>
          <a:p>
            <a:pPr fontAlgn="base"/>
            <a:r>
              <a:rPr lang="en-US" dirty="0"/>
              <a:t>Mapping of the situation - legal basis, assessments, political commitment, availability of vital statistics</a:t>
            </a:r>
          </a:p>
          <a:p>
            <a:pPr fontAlgn="base"/>
            <a:r>
              <a:rPr lang="en-US" dirty="0"/>
              <a:t>Analysis of findings</a:t>
            </a:r>
          </a:p>
          <a:p>
            <a:pPr fontAlgn="base"/>
            <a:r>
              <a:rPr lang="en-US" dirty="0"/>
              <a:t>Recommendations - summary by country groups based on general themes</a:t>
            </a:r>
          </a:p>
          <a:p>
            <a:pPr fontAlgn="base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46" t="6533" r="5948"/>
          <a:stretch/>
        </p:blipFill>
        <p:spPr>
          <a:xfrm>
            <a:off x="8067460" y="-20494"/>
            <a:ext cx="4124540" cy="3525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269" r="3225"/>
          <a:stretch/>
        </p:blipFill>
        <p:spPr>
          <a:xfrm>
            <a:off x="8073302" y="3644179"/>
            <a:ext cx="4118698" cy="32969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oogle Shape;14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52" y="5587316"/>
            <a:ext cx="2515366" cy="1204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093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54172" y="164029"/>
            <a:ext cx="7228693" cy="1055687"/>
          </a:xfrm>
        </p:spPr>
        <p:txBody>
          <a:bodyPr>
            <a:normAutofit fontScale="90000"/>
          </a:bodyPr>
          <a:lstStyle/>
          <a:p>
            <a:r>
              <a:rPr lang="en-AU" sz="3200" b="1" dirty="0">
                <a:solidFill>
                  <a:srgbClr val="F899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 ON REINFORCING LINKAGES BETWEEN CRVS AND MPDSR SYSTEMS </a:t>
            </a:r>
            <a:endParaRPr lang="en-US" sz="3200" b="1" dirty="0">
              <a:solidFill>
                <a:srgbClr val="F899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154172" y="1567273"/>
            <a:ext cx="7531034" cy="803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b="1" dirty="0"/>
              <a:t>Part I: A Guidance note</a:t>
            </a:r>
            <a:r>
              <a:rPr lang="en-AU" sz="2400" dirty="0"/>
              <a:t> for effectively linking CRVS and maternal perinatal death surveillance and response (MPDSR) systems, including in humanitarian settings</a:t>
            </a:r>
            <a:endParaRPr lang="en-US" sz="2400" dirty="0"/>
          </a:p>
        </p:txBody>
      </p:sp>
      <p:pic>
        <p:nvPicPr>
          <p:cNvPr id="1026" name="Picture 2" descr="https://lh6.googleusercontent.com/4Q5jZJnMBFeCWO8-qi8RS7JlpzRQRtp9_YUwQU17arprhW1HDGtLV40TNAPO55upDR0pGAiq7sGf9E2zSG2I9ZEC44KHSsOVp1KDIW385DUuG7_JHmZ8GGMqPjnnJFGf9StCXV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41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518" y="2986653"/>
            <a:ext cx="5437909" cy="331877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154172" y="5625721"/>
            <a:ext cx="4163291" cy="1020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Part III</a:t>
            </a:r>
            <a:r>
              <a:rPr lang="en-US" sz="2400" dirty="0"/>
              <a:t>: </a:t>
            </a:r>
            <a:r>
              <a:rPr lang="en-AU" sz="2400" b="1" dirty="0"/>
              <a:t>Country profiles </a:t>
            </a:r>
            <a:r>
              <a:rPr lang="en-AU" sz="2400" dirty="0"/>
              <a:t>of MPDSR (and CRVS) </a:t>
            </a:r>
            <a:endParaRPr lang="en-US" sz="2400" dirty="0"/>
          </a:p>
          <a:p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3154172" y="3166192"/>
            <a:ext cx="4419125" cy="8016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Part II</a:t>
            </a:r>
            <a:r>
              <a:rPr lang="en-US" sz="2400" dirty="0"/>
              <a:t>: </a:t>
            </a:r>
            <a:r>
              <a:rPr lang="en-AU" sz="2400" dirty="0"/>
              <a:t>Challenges and </a:t>
            </a:r>
            <a:r>
              <a:rPr lang="en-AU" sz="2400" b="1" dirty="0"/>
              <a:t>recommendations</a:t>
            </a:r>
            <a:r>
              <a:rPr lang="en-AU" sz="2400" dirty="0"/>
              <a:t> for strengthening CRVS and MPDSR in </a:t>
            </a:r>
            <a:r>
              <a:rPr lang="en-AU" sz="2400" b="1" dirty="0"/>
              <a:t>humanitarian settings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7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2637F-7EB9-48B9-AC63-F6E87715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28" y="276775"/>
            <a:ext cx="9849751" cy="1349671"/>
          </a:xfrm>
        </p:spPr>
        <p:txBody>
          <a:bodyPr anchor="b">
            <a:normAutofit/>
          </a:bodyPr>
          <a:lstStyle/>
          <a:p>
            <a:r>
              <a:rPr lang="en-AU" sz="4000" b="1" dirty="0"/>
              <a:t>Challenges and recommendations for CRVS and MPDSR in humanitarian settings</a:t>
            </a:r>
            <a:endParaRPr lang="en-AU" sz="42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2822133"/>
              </p:ext>
            </p:extLst>
          </p:nvPr>
        </p:nvGraphicFramePr>
        <p:xfrm>
          <a:off x="786752" y="2477494"/>
          <a:ext cx="10714766" cy="4154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2112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31110" y="1402080"/>
            <a:ext cx="5508889" cy="5162820"/>
          </a:xfrm>
        </p:spPr>
        <p:txBody>
          <a:bodyPr/>
          <a:lstStyle/>
          <a:p>
            <a:pPr marL="457200" indent="-457200">
              <a:buClr>
                <a:srgbClr val="F8991D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155 programming countries;</a:t>
            </a:r>
          </a:p>
          <a:p>
            <a:pPr marL="457200" indent="-457200">
              <a:buClr>
                <a:srgbClr val="F8991D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128 Country offices, 6 Regional offices &amp; Interdivisional HQ team);</a:t>
            </a:r>
          </a:p>
          <a:p>
            <a:pPr marL="457200" indent="-457200">
              <a:buClr>
                <a:srgbClr val="F8991D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Commitment to those countries missing 2010 census round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54880" y="213360"/>
            <a:ext cx="5273840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rgbClr val="F7941E"/>
                </a:solidFill>
              </a:rPr>
              <a:t>IMPLEMENTATION</a:t>
            </a:r>
          </a:p>
        </p:txBody>
      </p:sp>
      <p:pic>
        <p:nvPicPr>
          <p:cNvPr id="7" name="Picture Placeholder 1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1" r="28951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10493852" y="2289481"/>
            <a:ext cx="1721126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97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900000" y="619543"/>
            <a:ext cx="82440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900000" y="1728002"/>
            <a:ext cx="9540000" cy="48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t="6976"/>
          <a:stretch/>
        </p:blipFill>
        <p:spPr>
          <a:xfrm>
            <a:off x="-444876" y="-358815"/>
            <a:ext cx="12716128" cy="760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705" y="213257"/>
            <a:ext cx="2185219" cy="10193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2427952" y="213260"/>
            <a:ext cx="3117109" cy="115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BECAUSE </a:t>
            </a:r>
            <a:endParaRPr dirty="0"/>
          </a:p>
          <a:p>
            <a:r>
              <a:rPr lang="en-US" b="1" dirty="0">
                <a:solidFill>
                  <a:schemeClr val="lt1"/>
                </a:solidFill>
              </a:rPr>
              <a:t>EVERYONE </a:t>
            </a:r>
            <a:endParaRPr dirty="0"/>
          </a:p>
          <a:p>
            <a:r>
              <a:rPr lang="en-US" b="1" dirty="0">
                <a:solidFill>
                  <a:schemeClr val="lt1"/>
                </a:solidFill>
              </a:rPr>
              <a:t>COUNTS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-524128" y="1535674"/>
            <a:ext cx="12716128" cy="16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en-US" sz="7000" b="1" dirty="0">
                <a:solidFill>
                  <a:srgbClr val="FFFFFF"/>
                </a:solidFill>
              </a:rPr>
              <a:t>Thank you</a:t>
            </a:r>
            <a:endParaRPr sz="7000" b="1" dirty="0">
              <a:solidFill>
                <a:srgbClr val="FFFFFF"/>
              </a:solidFill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-511384" y="5781899"/>
            <a:ext cx="852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endParaRPr sz="28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6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900000" y="619543"/>
            <a:ext cx="82440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900000" y="1728002"/>
            <a:ext cx="9540000" cy="48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 t="6976"/>
          <a:stretch/>
        </p:blipFill>
        <p:spPr>
          <a:xfrm>
            <a:off x="-444876" y="-358815"/>
            <a:ext cx="12716128" cy="760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705" y="213257"/>
            <a:ext cx="2185219" cy="10193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2427952" y="213260"/>
            <a:ext cx="3117109" cy="115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BECAUSE </a:t>
            </a:r>
            <a:endParaRPr dirty="0"/>
          </a:p>
          <a:p>
            <a:r>
              <a:rPr lang="en-US" b="1" dirty="0">
                <a:solidFill>
                  <a:schemeClr val="lt1"/>
                </a:solidFill>
              </a:rPr>
              <a:t>EVERYONE </a:t>
            </a:r>
            <a:endParaRPr dirty="0"/>
          </a:p>
          <a:p>
            <a:r>
              <a:rPr lang="en-US" b="1" dirty="0">
                <a:solidFill>
                  <a:schemeClr val="lt1"/>
                </a:solidFill>
              </a:rPr>
              <a:t>COUNTS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-297250" y="1728002"/>
            <a:ext cx="7870548" cy="16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US" sz="5300" b="1" dirty="0">
                <a:solidFill>
                  <a:srgbClr val="FFFFFF"/>
                </a:solidFill>
              </a:rPr>
              <a:t>UNFPA Strategy for the 2020 Census Round</a:t>
            </a:r>
            <a:endParaRPr sz="5300" b="1" dirty="0">
              <a:solidFill>
                <a:srgbClr val="FFFFFF"/>
              </a:solidFill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-511384" y="5781899"/>
            <a:ext cx="852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endParaRPr sz="28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7941E"/>
                </a:solidFill>
              </a:rPr>
              <a:t>THE STRATEGY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52208" y="1454059"/>
            <a:ext cx="6814684" cy="483690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8991D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Provide census technical guidance;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8991D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Advocate for high resolution geo-referenced census data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8991D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Advocate for adoption of innovative census technologies &amp; methodologies;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8991D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Strengthen capacity for greater use and dissemination of census data;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8991D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Leverage institutional partnerships;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8991D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Mobilize resources for census.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346" y="2109131"/>
            <a:ext cx="4544654" cy="328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6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7941E"/>
                </a:solidFill>
              </a:rPr>
              <a:t>GOAL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1" r="19821"/>
          <a:stretch>
            <a:fillRect/>
          </a:stretch>
        </p:blipFill>
        <p:spPr>
          <a:xfrm>
            <a:off x="7848600" y="1517802"/>
            <a:ext cx="4343400" cy="4797425"/>
          </a:xfr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38971704"/>
              </p:ext>
            </p:extLst>
          </p:nvPr>
        </p:nvGraphicFramePr>
        <p:xfrm>
          <a:off x="-279400" y="12588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196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40014" y="417905"/>
            <a:ext cx="3524864" cy="132959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rgbClr val="F7941E"/>
                </a:solidFill>
              </a:rPr>
              <a:t>TECHNICAL GUIDANCE AND SUPPORT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08742" y="2289481"/>
            <a:ext cx="2422943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54452" y="2106183"/>
            <a:ext cx="5877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F8991D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Census technical guidance tools (step-by-step guide,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gantt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chart)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8" y="3060290"/>
            <a:ext cx="11963237" cy="3622216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64698651"/>
              </p:ext>
            </p:extLst>
          </p:nvPr>
        </p:nvGraphicFramePr>
        <p:xfrm>
          <a:off x="23408" y="94340"/>
          <a:ext cx="6331044" cy="3487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079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54279" y="417905"/>
            <a:ext cx="9174441" cy="8863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rgbClr val="F8991D"/>
                </a:solidFill>
              </a:rPr>
              <a:t>STRENGTHENING CAPACITY FOR UTILIZING CENSUS DATA</a:t>
            </a:r>
            <a:endParaRPr lang="en-US" b="1" dirty="0">
              <a:solidFill>
                <a:srgbClr val="F7941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8742" y="2289481"/>
            <a:ext cx="2422943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Screen Shot 2019-09-21 at 11.2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922" y="1753382"/>
            <a:ext cx="7834585" cy="4149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368" y="1932391"/>
            <a:ext cx="42401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of census data for SDG monitoring and reporting </a:t>
            </a: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Mapping census data at lower geographic levels</a:t>
            </a:r>
          </a:p>
          <a:p>
            <a:pPr>
              <a:buClr>
                <a:schemeClr val="accent2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Integrating census &amp; survey data for small area estimation</a:t>
            </a:r>
          </a:p>
        </p:txBody>
      </p:sp>
    </p:spTree>
    <p:extLst>
      <p:ext uri="{BB962C8B-B14F-4D97-AF65-F5344CB8AC3E}">
        <p14:creationId xmlns:p14="http://schemas.microsoft.com/office/powerpoint/2010/main" val="122008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54"/>
          <p:cNvSpPr/>
          <p:nvPr/>
        </p:nvSpPr>
        <p:spPr>
          <a:xfrm>
            <a:off x="7914640" y="5171441"/>
            <a:ext cx="1981200" cy="40894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algn="ctr"/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54"/>
          <p:cNvSpPr txBox="1"/>
          <p:nvPr/>
        </p:nvSpPr>
        <p:spPr>
          <a:xfrm>
            <a:off x="-49486" y="527041"/>
            <a:ext cx="6163484" cy="74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r>
              <a:rPr lang="en-US" sz="21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Proportion of Women Aged 15-49 </a:t>
            </a:r>
            <a:endParaRPr sz="2133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1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Demand Satisfied for Family Planning  </a:t>
            </a:r>
            <a:endParaRPr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1" name="Google Shape;831;p54"/>
          <p:cNvGrpSpPr/>
          <p:nvPr/>
        </p:nvGrpSpPr>
        <p:grpSpPr>
          <a:xfrm>
            <a:off x="5945980" y="1410568"/>
            <a:ext cx="5797232" cy="5444057"/>
            <a:chOff x="300038" y="1368223"/>
            <a:chExt cx="5797232" cy="5444057"/>
          </a:xfrm>
        </p:grpSpPr>
        <p:grpSp>
          <p:nvGrpSpPr>
            <p:cNvPr id="832" name="Google Shape;832;p54"/>
            <p:cNvGrpSpPr/>
            <p:nvPr/>
          </p:nvGrpSpPr>
          <p:grpSpPr>
            <a:xfrm>
              <a:off x="300038" y="1865458"/>
              <a:ext cx="5797232" cy="4946822"/>
              <a:chOff x="-42474" y="1100709"/>
              <a:chExt cx="6395943" cy="5746956"/>
            </a:xfrm>
          </p:grpSpPr>
          <p:pic>
            <p:nvPicPr>
              <p:cNvPr id="833" name="Google Shape;833;p5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42474" y="1100709"/>
                <a:ext cx="6395943" cy="574695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4" name="Google Shape;834;p5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77351" y="5181653"/>
                <a:ext cx="843245" cy="11243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5" name="Google Shape;835;p5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22862" y="4557793"/>
                <a:ext cx="841525" cy="4852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6" name="Google Shape;836;p5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87487" y="3944618"/>
                <a:ext cx="1243918" cy="5617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37" name="Google Shape;837;p54"/>
            <p:cNvSpPr txBox="1"/>
            <p:nvPr/>
          </p:nvSpPr>
          <p:spPr>
            <a:xfrm>
              <a:off x="1535514" y="1368223"/>
              <a:ext cx="3150107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Distance (km) to Tertiary HFs </a:t>
              </a:r>
              <a:endParaRPr sz="20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838" name="Google Shape;838;p54"/>
          <p:cNvGrpSpPr/>
          <p:nvPr/>
        </p:nvGrpSpPr>
        <p:grpSpPr>
          <a:xfrm>
            <a:off x="300037" y="1410565"/>
            <a:ext cx="5566411" cy="5447435"/>
            <a:chOff x="6486983" y="1364846"/>
            <a:chExt cx="5566410" cy="5447434"/>
          </a:xfrm>
        </p:grpSpPr>
        <p:pic>
          <p:nvPicPr>
            <p:cNvPr id="839" name="Google Shape;839;p54"/>
            <p:cNvPicPr preferRelativeResize="0"/>
            <p:nvPr/>
          </p:nvPicPr>
          <p:blipFill rotWithShape="1">
            <a:blip r:embed="rId7">
              <a:alphaModFix/>
            </a:blip>
            <a:srcRect l="11104" t="21256" r="11031" b="24754"/>
            <a:stretch/>
          </p:blipFill>
          <p:spPr>
            <a:xfrm>
              <a:off x="6486983" y="1817370"/>
              <a:ext cx="5566410" cy="49949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0" name="Google Shape;840;p54"/>
            <p:cNvSpPr txBox="1"/>
            <p:nvPr/>
          </p:nvSpPr>
          <p:spPr>
            <a:xfrm>
              <a:off x="7272320" y="1364846"/>
              <a:ext cx="4332305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% Demand Satisfied for Family Planning</a:t>
              </a:r>
              <a:endParaRPr sz="20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pic>
        <p:nvPicPr>
          <p:cNvPr id="841" name="Google Shape;841;p5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84824" y="203120"/>
            <a:ext cx="2185219" cy="1019336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54"/>
          <p:cNvSpPr/>
          <p:nvPr/>
        </p:nvSpPr>
        <p:spPr>
          <a:xfrm>
            <a:off x="2565898" y="94919"/>
            <a:ext cx="6339343" cy="35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buClr>
                <a:srgbClr val="222222"/>
              </a:buClr>
              <a:buSzPts val="1800"/>
            </a:pPr>
            <a:r>
              <a:rPr lang="en-US" sz="24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نسبة النساء من سن 15-49 مع الطلب بالارتياح لتنظيم الأسرة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825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08742" y="2289481"/>
            <a:ext cx="2422943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1047135"/>
            <a:ext cx="12168188" cy="58108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5873" y="0"/>
            <a:ext cx="99857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8991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COVID-19 Population Vulnerability Dashboard https://covid19-map.unfpa.org/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93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03" y="151273"/>
            <a:ext cx="10296832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F899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UNFPA CENSUS SUPPORT IN HUMANITARIAN SETTINGS</a:t>
            </a:r>
            <a:endParaRPr lang="en-US" sz="3200" b="1" dirty="0">
              <a:solidFill>
                <a:srgbClr val="F899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59258"/>
            <a:ext cx="7230224" cy="50987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UNFPA seeks to ensure all countries wishing to complete a census in the 2020 round are able to do so</a:t>
            </a:r>
          </a:p>
          <a:p>
            <a:r>
              <a:rPr lang="en-US" dirty="0"/>
              <a:t>Modeled population estimates, or a ‘hybrid census,’ is one innovative way UNFPA is providing support  to countries with humanitarian situations</a:t>
            </a:r>
          </a:p>
          <a:p>
            <a:r>
              <a:rPr lang="en-US" dirty="0"/>
              <a:t>‘Hybrid census’ is an innovative method to estimate population counts for a country where a full census is not feasible</a:t>
            </a:r>
          </a:p>
          <a:p>
            <a:r>
              <a:rPr lang="en-US" dirty="0">
                <a:cs typeface="Times New Roman" panose="02020603050405020304" pitchFamily="18" charset="0"/>
              </a:rPr>
              <a:t>Modelling requires some data from partial enumeration or </a:t>
            </a:r>
            <a:r>
              <a:rPr lang="en-US" dirty="0"/>
              <a:t>surveys, GIS data and satellite imagery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225" y="2109018"/>
            <a:ext cx="4961776" cy="398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60565"/>
      </p:ext>
    </p:extLst>
  </p:cSld>
  <p:clrMapOvr>
    <a:masterClrMapping/>
  </p:clrMapOvr>
</p:sld>
</file>

<file path=ppt/theme/theme1.xml><?xml version="1.0" encoding="utf-8"?>
<a:theme xmlns:a="http://schemas.openxmlformats.org/drawingml/2006/main" name="UNFPA Mandatory pages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ur work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bout us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y regio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9920</TotalTime>
  <Words>709</Words>
  <Application>Microsoft Office PowerPoint</Application>
  <PresentationFormat>Widescreen</PresentationFormat>
  <Paragraphs>154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Times New Roman</vt:lpstr>
      <vt:lpstr>UNFPA Mandatory pages</vt:lpstr>
      <vt:lpstr>Our work</vt:lpstr>
      <vt:lpstr>About us</vt:lpstr>
      <vt:lpstr>By region</vt:lpstr>
      <vt:lpstr>PowerPoint Presentation</vt:lpstr>
      <vt:lpstr>PowerPoint Presentation</vt:lpstr>
      <vt:lpstr>THE STRATEGY</vt:lpstr>
      <vt:lpstr>GOAL</vt:lpstr>
      <vt:lpstr>PowerPoint Presentation</vt:lpstr>
      <vt:lpstr>PowerPoint Presentation</vt:lpstr>
      <vt:lpstr>PowerPoint Presentation</vt:lpstr>
      <vt:lpstr>PowerPoint Presentation</vt:lpstr>
      <vt:lpstr>UNFPA CENSUS SUPPORT IN HUMANITARIAN SETTINGS</vt:lpstr>
      <vt:lpstr>PowerPoint Presentation</vt:lpstr>
      <vt:lpstr>PowerPoint Presentation</vt:lpstr>
      <vt:lpstr>ConVERGE Initiative</vt:lpstr>
      <vt:lpstr>SUPPORTING VITAL STATISTICS PRODUCTION</vt:lpstr>
      <vt:lpstr>SUPPORTING SYSTEM STREGTHENING</vt:lpstr>
      <vt:lpstr>REGIONAL CRVS REPORT</vt:lpstr>
      <vt:lpstr>SERIES ON REINFORCING LINKAGES BETWEEN CRVS AND MPDSR SYSTEMS </vt:lpstr>
      <vt:lpstr>Challenges and recommendations for CRVS and MPDSR in humanitarian settings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Hjortlund_SH</dc:creator>
  <cp:lastModifiedBy>Dina Karanouh</cp:lastModifiedBy>
  <cp:revision>316</cp:revision>
  <cp:lastPrinted>2018-02-22T13:53:00Z</cp:lastPrinted>
  <dcterms:created xsi:type="dcterms:W3CDTF">2015-12-10T09:07:49Z</dcterms:created>
  <dcterms:modified xsi:type="dcterms:W3CDTF">2020-11-17T13:10:27Z</dcterms:modified>
</cp:coreProperties>
</file>