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3" r:id="rId3"/>
    <p:sldId id="300" r:id="rId4"/>
    <p:sldId id="296" r:id="rId5"/>
    <p:sldId id="295" r:id="rId6"/>
    <p:sldId id="257" r:id="rId7"/>
    <p:sldId id="258" r:id="rId8"/>
    <p:sldId id="297" r:id="rId9"/>
    <p:sldId id="298" r:id="rId10"/>
    <p:sldId id="303" r:id="rId11"/>
    <p:sldId id="299" r:id="rId12"/>
    <p:sldId id="259" r:id="rId13"/>
    <p:sldId id="288" r:id="rId14"/>
    <p:sldId id="277" r:id="rId15"/>
    <p:sldId id="289" r:id="rId16"/>
    <p:sldId id="290" r:id="rId17"/>
    <p:sldId id="271" r:id="rId18"/>
    <p:sldId id="272" r:id="rId19"/>
    <p:sldId id="273" r:id="rId20"/>
    <p:sldId id="260" r:id="rId21"/>
    <p:sldId id="262" r:id="rId22"/>
    <p:sldId id="275" r:id="rId23"/>
    <p:sldId id="287" r:id="rId24"/>
    <p:sldId id="263" r:id="rId25"/>
    <p:sldId id="264" r:id="rId26"/>
    <p:sldId id="276" r:id="rId27"/>
    <p:sldId id="294" r:id="rId28"/>
    <p:sldId id="292" r:id="rId29"/>
    <p:sldId id="2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99"/>
    <a:srgbClr val="CC00CC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Bibliographic Records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517000</c:v>
                </c:pt>
                <c:pt idx="1">
                  <c:v>807000</c:v>
                </c:pt>
                <c:pt idx="2">
                  <c:v>1007000</c:v>
                </c:pt>
                <c:pt idx="3">
                  <c:v>1230000</c:v>
                </c:pt>
                <c:pt idx="4">
                  <c:v>1450000</c:v>
                </c:pt>
                <c:pt idx="5">
                  <c:v>1600000</c:v>
                </c:pt>
                <c:pt idx="6">
                  <c:v>1800000</c:v>
                </c:pt>
                <c:pt idx="7">
                  <c:v>1960000</c:v>
                </c:pt>
                <c:pt idx="8">
                  <c:v>2100000</c:v>
                </c:pt>
                <c:pt idx="9">
                  <c:v>2200000</c:v>
                </c:pt>
                <c:pt idx="10">
                  <c:v>2250000</c:v>
                </c:pt>
                <c:pt idx="11">
                  <c:v>2350000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21-4792-A4ED-7208A7123E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1232000"/>
        <c:axId val="101237888"/>
      </c:barChart>
      <c:catAx>
        <c:axId val="10123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237888"/>
        <c:crosses val="autoZero"/>
        <c:auto val="1"/>
        <c:lblAlgn val="ctr"/>
        <c:lblOffset val="100"/>
        <c:noMultiLvlLbl val="0"/>
      </c:catAx>
      <c:valAx>
        <c:axId val="10123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23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عدد التسجيلات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140000</c:v>
                </c:pt>
                <c:pt idx="1">
                  <c:v>160000</c:v>
                </c:pt>
                <c:pt idx="2">
                  <c:v>197000</c:v>
                </c:pt>
                <c:pt idx="3">
                  <c:v>237000</c:v>
                </c:pt>
                <c:pt idx="4">
                  <c:v>313000</c:v>
                </c:pt>
                <c:pt idx="5">
                  <c:v>344000</c:v>
                </c:pt>
                <c:pt idx="6">
                  <c:v>410000</c:v>
                </c:pt>
                <c:pt idx="7">
                  <c:v>450000</c:v>
                </c:pt>
                <c:pt idx="8">
                  <c:v>528000</c:v>
                </c:pt>
                <c:pt idx="9">
                  <c:v>538000</c:v>
                </c:pt>
                <c:pt idx="10">
                  <c:v>555000</c:v>
                </c:pt>
                <c:pt idx="11" formatCode="#,##0">
                  <c:v>568000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29-4791-83A5-03E1990C7A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5759872"/>
        <c:axId val="105761408"/>
      </c:barChart>
      <c:catAx>
        <c:axId val="10575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761408"/>
        <c:crosses val="autoZero"/>
        <c:auto val="1"/>
        <c:lblAlgn val="ctr"/>
        <c:lblOffset val="100"/>
        <c:noMultiLvlLbl val="0"/>
      </c:catAx>
      <c:valAx>
        <c:axId val="10576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75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عدد التسجيلات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40000</c:v>
                </c:pt>
                <c:pt idx="1">
                  <c:v>60000</c:v>
                </c:pt>
                <c:pt idx="2">
                  <c:v>80000</c:v>
                </c:pt>
                <c:pt idx="3">
                  <c:v>102000</c:v>
                </c:pt>
                <c:pt idx="4">
                  <c:v>165000</c:v>
                </c:pt>
                <c:pt idx="5">
                  <c:v>186000</c:v>
                </c:pt>
                <c:pt idx="6">
                  <c:v>222000</c:v>
                </c:pt>
                <c:pt idx="7">
                  <c:v>250000</c:v>
                </c:pt>
                <c:pt idx="8">
                  <c:v>323000</c:v>
                </c:pt>
                <c:pt idx="9">
                  <c:v>393000</c:v>
                </c:pt>
                <c:pt idx="10">
                  <c:v>405000</c:v>
                </c:pt>
                <c:pt idx="11">
                  <c:v>413000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B-49E4-9E64-A69148EDD7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7502592"/>
        <c:axId val="107512576"/>
      </c:barChart>
      <c:catAx>
        <c:axId val="10750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12576"/>
        <c:crosses val="autoZero"/>
        <c:auto val="1"/>
        <c:lblAlgn val="ctr"/>
        <c:lblOffset val="100"/>
        <c:noMultiLvlLbl val="0"/>
      </c:catAx>
      <c:valAx>
        <c:axId val="10751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0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6A1C6-CF20-453E-B026-DA5069EAB0B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</dgm:pt>
    <dgm:pt modelId="{C1406B40-16CE-4947-B1C4-1519F9E83A28}">
      <dgm:prSet/>
      <dgm:spPr>
        <a:xfrm>
          <a:off x="0" y="4298384"/>
          <a:ext cx="8839200" cy="959415"/>
        </a:xfrm>
      </dgm:spPr>
      <dgm:t>
        <a:bodyPr/>
        <a:lstStyle/>
        <a:p>
          <a:pPr>
            <a:lnSpc>
              <a:spcPct val="100000"/>
            </a:lnSpc>
          </a:pPr>
          <a:r>
            <a:rPr lang="en-US" altLang="en-US" b="1" dirty="0">
              <a:latin typeface="Arial Black" panose="020B0A04020102020204" pitchFamily="34" charset="0"/>
              <a:ea typeface="+mn-ea"/>
              <a:cs typeface="Akhbar MT" pitchFamily="2" charset="-78"/>
            </a:rPr>
            <a:t>Establishing cooperative library community</a:t>
          </a:r>
          <a:endParaRPr lang="ar-SA" altLang="en-US" b="1" dirty="0">
            <a:latin typeface="Arial Black" panose="020B0A04020102020204" pitchFamily="34" charset="0"/>
            <a:ea typeface="+mn-ea"/>
            <a:cs typeface="Akhbar MT" pitchFamily="2" charset="-78"/>
          </a:endParaRPr>
        </a:p>
      </dgm:t>
    </dgm:pt>
    <dgm:pt modelId="{6F4E555C-03D7-4542-97FA-E00B5BE9D09A}" type="parTrans" cxnId="{9588E775-2145-433C-A4B2-90ECC67227D8}">
      <dgm:prSet/>
      <dgm:spPr/>
      <dgm:t>
        <a:bodyPr/>
        <a:lstStyle/>
        <a:p>
          <a:pPr algn="ctr" rtl="1"/>
          <a:endParaRPr lang="ar-SA" sz="1100" b="1"/>
        </a:p>
      </dgm:t>
    </dgm:pt>
    <dgm:pt modelId="{4A17DD3E-C700-41E4-A0C2-12A3B2F30769}" type="sibTrans" cxnId="{9588E775-2145-433C-A4B2-90ECC67227D8}">
      <dgm:prSet/>
      <dgm:spPr/>
      <dgm:t>
        <a:bodyPr/>
        <a:lstStyle/>
        <a:p>
          <a:pPr rtl="1"/>
          <a:endParaRPr lang="ar-SA" b="1"/>
        </a:p>
      </dgm:t>
    </dgm:pt>
    <dgm:pt modelId="{257664A2-AF4D-4863-8ED0-C485690A090E}">
      <dgm:prSet/>
      <dgm:spPr>
        <a:xfrm>
          <a:off x="842957" y="3286128"/>
          <a:ext cx="7226269" cy="990146"/>
        </a:xfrm>
      </dgm:spPr>
      <dgm:t>
        <a:bodyPr/>
        <a:lstStyle/>
        <a:p>
          <a:pPr>
            <a:lnSpc>
              <a:spcPct val="100000"/>
            </a:lnSpc>
          </a:pPr>
          <a:r>
            <a:rPr lang="en-US" altLang="en-US" b="1" dirty="0">
              <a:latin typeface="Arial Black" panose="020B0A04020102020204" pitchFamily="34" charset="0"/>
              <a:ea typeface="+mn-ea"/>
              <a:cs typeface="Akhbar MT" pitchFamily="2" charset="-78"/>
            </a:rPr>
            <a:t>Enhancing high quality bibliographic and authority control</a:t>
          </a:r>
          <a:endParaRPr lang="ar-SA" altLang="en-US" b="1" dirty="0">
            <a:latin typeface="Arial Black" panose="020B0A04020102020204" pitchFamily="34" charset="0"/>
            <a:ea typeface="+mn-ea"/>
            <a:cs typeface="Akhbar MT" pitchFamily="2" charset="-78"/>
          </a:endParaRPr>
        </a:p>
      </dgm:t>
    </dgm:pt>
    <dgm:pt modelId="{807B2BAE-5B28-4F62-A968-D60B6108AA97}" type="parTrans" cxnId="{82AB9A3E-8B37-4454-A8EC-A52D212EB699}">
      <dgm:prSet/>
      <dgm:spPr/>
      <dgm:t>
        <a:bodyPr/>
        <a:lstStyle/>
        <a:p>
          <a:pPr algn="ctr" rtl="1"/>
          <a:endParaRPr lang="ar-SA" sz="1100" b="1"/>
        </a:p>
      </dgm:t>
    </dgm:pt>
    <dgm:pt modelId="{121025B6-01FF-49FD-A6F2-D489673F5043}" type="sibTrans" cxnId="{82AB9A3E-8B37-4454-A8EC-A52D212EB699}">
      <dgm:prSet/>
      <dgm:spPr/>
      <dgm:t>
        <a:bodyPr/>
        <a:lstStyle/>
        <a:p>
          <a:pPr rtl="1"/>
          <a:endParaRPr lang="ar-SA" b="1"/>
        </a:p>
      </dgm:t>
    </dgm:pt>
    <dgm:pt modelId="{8CC01F28-893C-4921-A1FF-A3E592B3D191}">
      <dgm:prSet/>
      <dgm:spPr>
        <a:xfrm>
          <a:off x="1667766" y="2344975"/>
          <a:ext cx="5503667" cy="963262"/>
        </a:xfrm>
      </dgm:spPr>
      <dgm:t>
        <a:bodyPr/>
        <a:lstStyle/>
        <a:p>
          <a:pPr>
            <a:lnSpc>
              <a:spcPct val="100000"/>
            </a:lnSpc>
          </a:pPr>
          <a:r>
            <a:rPr lang="en-US" altLang="en-US" b="1" dirty="0">
              <a:latin typeface="Arial Black" panose="020B0A04020102020204" pitchFamily="34" charset="0"/>
              <a:ea typeface="+mn-ea"/>
              <a:cs typeface="Akhbar MT" pitchFamily="2" charset="-78"/>
            </a:rPr>
            <a:t>Arabizing standards and tools for knowledge organization</a:t>
          </a:r>
          <a:endParaRPr lang="ar-SA" altLang="en-US" b="1" dirty="0">
            <a:latin typeface="Arial Black" panose="020B0A04020102020204" pitchFamily="34" charset="0"/>
            <a:ea typeface="+mn-ea"/>
            <a:cs typeface="Akhbar MT" pitchFamily="2" charset="-78"/>
          </a:endParaRPr>
        </a:p>
      </dgm:t>
    </dgm:pt>
    <dgm:pt modelId="{D47EFD06-C817-4000-BCFB-AE5807AD9735}" type="parTrans" cxnId="{C2A61F48-51F3-42AE-892D-A90FDAF85BC0}">
      <dgm:prSet/>
      <dgm:spPr/>
      <dgm:t>
        <a:bodyPr/>
        <a:lstStyle/>
        <a:p>
          <a:pPr algn="ctr" rtl="1"/>
          <a:endParaRPr lang="ar-SA" sz="1100" b="1"/>
        </a:p>
      </dgm:t>
    </dgm:pt>
    <dgm:pt modelId="{62C7C350-1750-46D7-B606-97D359D393DC}" type="sibTrans" cxnId="{C2A61F48-51F3-42AE-892D-A90FDAF85BC0}">
      <dgm:prSet/>
      <dgm:spPr/>
      <dgm:t>
        <a:bodyPr/>
        <a:lstStyle/>
        <a:p>
          <a:pPr rtl="1"/>
          <a:endParaRPr lang="ar-SA" b="1"/>
        </a:p>
      </dgm:t>
    </dgm:pt>
    <dgm:pt modelId="{414A3768-2A91-47F6-B18F-0191E27A8C98}">
      <dgm:prSet/>
      <dgm:spPr>
        <a:xfrm>
          <a:off x="2448461" y="1520588"/>
          <a:ext cx="3942277" cy="824387"/>
        </a:xfrm>
      </dgm:spPr>
      <dgm:t>
        <a:bodyPr/>
        <a:lstStyle/>
        <a:p>
          <a:pPr>
            <a:lnSpc>
              <a:spcPct val="100000"/>
            </a:lnSpc>
          </a:pPr>
          <a:r>
            <a:rPr lang="en-US" altLang="en-US" b="1" dirty="0">
              <a:latin typeface="Arial Black" panose="020B0A04020102020204" pitchFamily="34" charset="0"/>
              <a:ea typeface="+mn-ea"/>
              <a:cs typeface="Akhbar MT" pitchFamily="2" charset="-78"/>
            </a:rPr>
            <a:t>Spreading best practices </a:t>
          </a:r>
          <a:endParaRPr lang="ar-SA" altLang="en-US" b="1" dirty="0">
            <a:latin typeface="Arial Black" panose="020B0A04020102020204" pitchFamily="34" charset="0"/>
            <a:ea typeface="+mn-ea"/>
            <a:cs typeface="Akhbar MT" pitchFamily="2" charset="-78"/>
          </a:endParaRPr>
        </a:p>
      </dgm:t>
    </dgm:pt>
    <dgm:pt modelId="{B926E10A-F012-4596-8C50-4A7495E19F8E}" type="parTrans" cxnId="{5160D03B-F295-4FC7-B256-3B2CCDA3DE61}">
      <dgm:prSet/>
      <dgm:spPr/>
      <dgm:t>
        <a:bodyPr/>
        <a:lstStyle/>
        <a:p>
          <a:pPr algn="ctr" rtl="1"/>
          <a:endParaRPr lang="ar-SA" sz="1100" b="1"/>
        </a:p>
      </dgm:t>
    </dgm:pt>
    <dgm:pt modelId="{81431196-EDC0-44FC-A7BB-7C69965A5EE5}" type="sibTrans" cxnId="{5160D03B-F295-4FC7-B256-3B2CCDA3DE61}">
      <dgm:prSet/>
      <dgm:spPr/>
      <dgm:t>
        <a:bodyPr/>
        <a:lstStyle/>
        <a:p>
          <a:pPr rtl="1"/>
          <a:endParaRPr lang="ar-SA" b="1"/>
        </a:p>
      </dgm:t>
    </dgm:pt>
    <dgm:pt modelId="{4A0652F3-73D7-4502-A8B1-4571643E6897}">
      <dgm:prSet/>
      <dgm:spPr>
        <a:xfrm>
          <a:off x="3141424" y="0"/>
          <a:ext cx="2556351" cy="1520588"/>
        </a:xfrm>
      </dgm:spPr>
      <dgm:t>
        <a:bodyPr/>
        <a:lstStyle/>
        <a:p>
          <a:pPr>
            <a:lnSpc>
              <a:spcPct val="100000"/>
            </a:lnSpc>
          </a:pPr>
          <a:r>
            <a:rPr lang="en-US" altLang="en-US" b="1" dirty="0">
              <a:latin typeface="Arial Black" panose="020B0A04020102020204" pitchFamily="34" charset="0"/>
              <a:ea typeface="+mn-ea"/>
              <a:cs typeface="Akhbar MT" pitchFamily="2" charset="-78"/>
            </a:rPr>
            <a:t>Improving  level of services </a:t>
          </a:r>
          <a:endParaRPr lang="ar-SA" b="1" dirty="0">
            <a:latin typeface="Calibri"/>
            <a:ea typeface="+mn-ea"/>
            <a:cs typeface="Arial" panose="020B0604020202020204" pitchFamily="34" charset="0"/>
          </a:endParaRPr>
        </a:p>
      </dgm:t>
    </dgm:pt>
    <dgm:pt modelId="{DD1AAE22-D0F8-41AB-89C8-49067D399133}" type="parTrans" cxnId="{8986A12E-8CC4-43A3-947D-DB447BA037B8}">
      <dgm:prSet/>
      <dgm:spPr/>
      <dgm:t>
        <a:bodyPr/>
        <a:lstStyle/>
        <a:p>
          <a:pPr algn="ctr" rtl="1"/>
          <a:endParaRPr lang="ar-SA" sz="1100" b="1"/>
        </a:p>
      </dgm:t>
    </dgm:pt>
    <dgm:pt modelId="{84675F59-1FD8-485A-8EFD-ED49D8FB5CAC}" type="sibTrans" cxnId="{8986A12E-8CC4-43A3-947D-DB447BA037B8}">
      <dgm:prSet/>
      <dgm:spPr/>
      <dgm:t>
        <a:bodyPr/>
        <a:lstStyle/>
        <a:p>
          <a:pPr rtl="1"/>
          <a:endParaRPr lang="ar-SA" b="1"/>
        </a:p>
      </dgm:t>
    </dgm:pt>
    <dgm:pt modelId="{174629E7-C205-4A66-8730-3DB78733FE8F}" type="pres">
      <dgm:prSet presAssocID="{4C16A1C6-CF20-453E-B026-DA5069EAB0BA}" presName="root" presStyleCnt="0">
        <dgm:presLayoutVars>
          <dgm:dir val="rev"/>
          <dgm:resizeHandles val="exact"/>
        </dgm:presLayoutVars>
      </dgm:prSet>
      <dgm:spPr/>
    </dgm:pt>
    <dgm:pt modelId="{984B2282-58D1-420C-A1C0-A6F9507BDE88}" type="pres">
      <dgm:prSet presAssocID="{4A0652F3-73D7-4502-A8B1-4571643E6897}" presName="compNode" presStyleCnt="0"/>
      <dgm:spPr/>
    </dgm:pt>
    <dgm:pt modelId="{21E52EBA-9D24-42FF-A0A1-19E2871855A7}" type="pres">
      <dgm:prSet presAssocID="{4A0652F3-73D7-4502-A8B1-4571643E689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B59156B-9725-4B1F-A458-B5FFA839755D}" type="pres">
      <dgm:prSet presAssocID="{4A0652F3-73D7-4502-A8B1-4571643E6897}" presName="spaceRect" presStyleCnt="0"/>
      <dgm:spPr/>
    </dgm:pt>
    <dgm:pt modelId="{198F9655-998D-47EC-8620-074294FDDC8D}" type="pres">
      <dgm:prSet presAssocID="{4A0652F3-73D7-4502-A8B1-4571643E6897}" presName="textRect" presStyleLbl="revTx" presStyleIdx="0" presStyleCnt="5">
        <dgm:presLayoutVars>
          <dgm:chMax val="1"/>
          <dgm:chPref val="1"/>
        </dgm:presLayoutVars>
      </dgm:prSet>
      <dgm:spPr/>
    </dgm:pt>
    <dgm:pt modelId="{AB060C2B-03E3-4CDA-BD6B-AFAEDC522495}" type="pres">
      <dgm:prSet presAssocID="{84675F59-1FD8-485A-8EFD-ED49D8FB5CAC}" presName="sibTrans" presStyleCnt="0"/>
      <dgm:spPr/>
    </dgm:pt>
    <dgm:pt modelId="{D0D09D27-30EF-4C82-8149-A800D5FC08A6}" type="pres">
      <dgm:prSet presAssocID="{414A3768-2A91-47F6-B18F-0191E27A8C98}" presName="compNode" presStyleCnt="0"/>
      <dgm:spPr/>
    </dgm:pt>
    <dgm:pt modelId="{F75E8B93-710E-4C20-A739-5B0288AEDBCA}" type="pres">
      <dgm:prSet presAssocID="{414A3768-2A91-47F6-B18F-0191E27A8C9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4501BB1-52A3-4681-89DB-0215A3A3022E}" type="pres">
      <dgm:prSet presAssocID="{414A3768-2A91-47F6-B18F-0191E27A8C98}" presName="spaceRect" presStyleCnt="0"/>
      <dgm:spPr/>
    </dgm:pt>
    <dgm:pt modelId="{1A4ED359-B478-485B-BBEF-B748446F5A71}" type="pres">
      <dgm:prSet presAssocID="{414A3768-2A91-47F6-B18F-0191E27A8C98}" presName="textRect" presStyleLbl="revTx" presStyleIdx="1" presStyleCnt="5">
        <dgm:presLayoutVars>
          <dgm:chMax val="1"/>
          <dgm:chPref val="1"/>
        </dgm:presLayoutVars>
      </dgm:prSet>
      <dgm:spPr/>
    </dgm:pt>
    <dgm:pt modelId="{84AA1F10-823E-4D6B-BAF0-DF6291A2B522}" type="pres">
      <dgm:prSet presAssocID="{81431196-EDC0-44FC-A7BB-7C69965A5EE5}" presName="sibTrans" presStyleCnt="0"/>
      <dgm:spPr/>
    </dgm:pt>
    <dgm:pt modelId="{22F5E796-2842-4139-8ADE-30092BB8C349}" type="pres">
      <dgm:prSet presAssocID="{8CC01F28-893C-4921-A1FF-A3E592B3D191}" presName="compNode" presStyleCnt="0"/>
      <dgm:spPr/>
    </dgm:pt>
    <dgm:pt modelId="{FCCC955D-7016-456C-B766-2A7226CD02EE}" type="pres">
      <dgm:prSet presAssocID="{8CC01F28-893C-4921-A1FF-A3E592B3D19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56024429-FE13-4DA5-B825-3975F68B11AC}" type="pres">
      <dgm:prSet presAssocID="{8CC01F28-893C-4921-A1FF-A3E592B3D191}" presName="spaceRect" presStyleCnt="0"/>
      <dgm:spPr/>
    </dgm:pt>
    <dgm:pt modelId="{08082A29-C844-4366-A5B2-57D814CA638F}" type="pres">
      <dgm:prSet presAssocID="{8CC01F28-893C-4921-A1FF-A3E592B3D191}" presName="textRect" presStyleLbl="revTx" presStyleIdx="2" presStyleCnt="5">
        <dgm:presLayoutVars>
          <dgm:chMax val="1"/>
          <dgm:chPref val="1"/>
        </dgm:presLayoutVars>
      </dgm:prSet>
      <dgm:spPr/>
    </dgm:pt>
    <dgm:pt modelId="{A1438CCF-2F72-4A9A-86F7-0AC3962F3E8D}" type="pres">
      <dgm:prSet presAssocID="{62C7C350-1750-46D7-B606-97D359D393DC}" presName="sibTrans" presStyleCnt="0"/>
      <dgm:spPr/>
    </dgm:pt>
    <dgm:pt modelId="{BE4D0A9D-5EBA-42A4-8C73-8AD36374F02D}" type="pres">
      <dgm:prSet presAssocID="{257664A2-AF4D-4863-8ED0-C485690A090E}" presName="compNode" presStyleCnt="0"/>
      <dgm:spPr/>
    </dgm:pt>
    <dgm:pt modelId="{98DB2164-3B4D-435A-9BF3-CE02EA4A15B2}" type="pres">
      <dgm:prSet presAssocID="{257664A2-AF4D-4863-8ED0-C485690A090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E60E373-FE9F-40A2-9E04-85AD5FEAB13F}" type="pres">
      <dgm:prSet presAssocID="{257664A2-AF4D-4863-8ED0-C485690A090E}" presName="spaceRect" presStyleCnt="0"/>
      <dgm:spPr/>
    </dgm:pt>
    <dgm:pt modelId="{E8695B32-FC89-4FFA-A889-9FB36DCE3F18}" type="pres">
      <dgm:prSet presAssocID="{257664A2-AF4D-4863-8ED0-C485690A090E}" presName="textRect" presStyleLbl="revTx" presStyleIdx="3" presStyleCnt="5">
        <dgm:presLayoutVars>
          <dgm:chMax val="1"/>
          <dgm:chPref val="1"/>
        </dgm:presLayoutVars>
      </dgm:prSet>
      <dgm:spPr/>
    </dgm:pt>
    <dgm:pt modelId="{BA0BF055-CCCD-40E8-8485-66569F08FC09}" type="pres">
      <dgm:prSet presAssocID="{121025B6-01FF-49FD-A6F2-D489673F5043}" presName="sibTrans" presStyleCnt="0"/>
      <dgm:spPr/>
    </dgm:pt>
    <dgm:pt modelId="{5B46F6DB-720C-4024-9647-2119D992443E}" type="pres">
      <dgm:prSet presAssocID="{C1406B40-16CE-4947-B1C4-1519F9E83A28}" presName="compNode" presStyleCnt="0"/>
      <dgm:spPr/>
    </dgm:pt>
    <dgm:pt modelId="{76111102-342F-486A-86F8-C4DDE95220B0}" type="pres">
      <dgm:prSet presAssocID="{C1406B40-16CE-4947-B1C4-1519F9E83A2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OfThings"/>
        </a:ext>
      </dgm:extLst>
    </dgm:pt>
    <dgm:pt modelId="{F51A1D4F-B1CB-4053-80A3-E79AD45D5384}" type="pres">
      <dgm:prSet presAssocID="{C1406B40-16CE-4947-B1C4-1519F9E83A28}" presName="spaceRect" presStyleCnt="0"/>
      <dgm:spPr/>
    </dgm:pt>
    <dgm:pt modelId="{B5CC8158-ADB2-45B6-BFE6-D6E42886692E}" type="pres">
      <dgm:prSet presAssocID="{C1406B40-16CE-4947-B1C4-1519F9E83A2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986A12E-8CC4-43A3-947D-DB447BA037B8}" srcId="{4C16A1C6-CF20-453E-B026-DA5069EAB0BA}" destId="{4A0652F3-73D7-4502-A8B1-4571643E6897}" srcOrd="0" destOrd="0" parTransId="{DD1AAE22-D0F8-41AB-89C8-49067D399133}" sibTransId="{84675F59-1FD8-485A-8EFD-ED49D8FB5CAC}"/>
    <dgm:cxn modelId="{5160D03B-F295-4FC7-B256-3B2CCDA3DE61}" srcId="{4C16A1C6-CF20-453E-B026-DA5069EAB0BA}" destId="{414A3768-2A91-47F6-B18F-0191E27A8C98}" srcOrd="1" destOrd="0" parTransId="{B926E10A-F012-4596-8C50-4A7495E19F8E}" sibTransId="{81431196-EDC0-44FC-A7BB-7C69965A5EE5}"/>
    <dgm:cxn modelId="{82AB9A3E-8B37-4454-A8EC-A52D212EB699}" srcId="{4C16A1C6-CF20-453E-B026-DA5069EAB0BA}" destId="{257664A2-AF4D-4863-8ED0-C485690A090E}" srcOrd="3" destOrd="0" parTransId="{807B2BAE-5B28-4F62-A968-D60B6108AA97}" sibTransId="{121025B6-01FF-49FD-A6F2-D489673F5043}"/>
    <dgm:cxn modelId="{C2A61F48-51F3-42AE-892D-A90FDAF85BC0}" srcId="{4C16A1C6-CF20-453E-B026-DA5069EAB0BA}" destId="{8CC01F28-893C-4921-A1FF-A3E592B3D191}" srcOrd="2" destOrd="0" parTransId="{D47EFD06-C817-4000-BCFB-AE5807AD9735}" sibTransId="{62C7C350-1750-46D7-B606-97D359D393DC}"/>
    <dgm:cxn modelId="{357BD76A-6F7E-46D1-A657-C028EF4BE2E1}" type="presOf" srcId="{257664A2-AF4D-4863-8ED0-C485690A090E}" destId="{E8695B32-FC89-4FFA-A889-9FB36DCE3F18}" srcOrd="0" destOrd="0" presId="urn:microsoft.com/office/officeart/2018/2/layout/IconLabelList"/>
    <dgm:cxn modelId="{67C5A36B-9377-4F44-8178-179D1DF6068C}" type="presOf" srcId="{8CC01F28-893C-4921-A1FF-A3E592B3D191}" destId="{08082A29-C844-4366-A5B2-57D814CA638F}" srcOrd="0" destOrd="0" presId="urn:microsoft.com/office/officeart/2018/2/layout/IconLabelList"/>
    <dgm:cxn modelId="{9588E775-2145-433C-A4B2-90ECC67227D8}" srcId="{4C16A1C6-CF20-453E-B026-DA5069EAB0BA}" destId="{C1406B40-16CE-4947-B1C4-1519F9E83A28}" srcOrd="4" destOrd="0" parTransId="{6F4E555C-03D7-4542-97FA-E00B5BE9D09A}" sibTransId="{4A17DD3E-C700-41E4-A0C2-12A3B2F30769}"/>
    <dgm:cxn modelId="{93252B78-B37B-4C01-928B-0419DAFEEE37}" type="presOf" srcId="{4A0652F3-73D7-4502-A8B1-4571643E6897}" destId="{198F9655-998D-47EC-8620-074294FDDC8D}" srcOrd="0" destOrd="0" presId="urn:microsoft.com/office/officeart/2018/2/layout/IconLabelList"/>
    <dgm:cxn modelId="{6ADF16CE-1A45-48C2-B17F-0A390C47E6C2}" type="presOf" srcId="{4C16A1C6-CF20-453E-B026-DA5069EAB0BA}" destId="{174629E7-C205-4A66-8730-3DB78733FE8F}" srcOrd="0" destOrd="0" presId="urn:microsoft.com/office/officeart/2018/2/layout/IconLabelList"/>
    <dgm:cxn modelId="{278B53E8-4909-4AD3-B6A5-BB4030CAA208}" type="presOf" srcId="{414A3768-2A91-47F6-B18F-0191E27A8C98}" destId="{1A4ED359-B478-485B-BBEF-B748446F5A71}" srcOrd="0" destOrd="0" presId="urn:microsoft.com/office/officeart/2018/2/layout/IconLabelList"/>
    <dgm:cxn modelId="{6CDEA4E9-2D8A-435B-BDC3-D498FC548DAF}" type="presOf" srcId="{C1406B40-16CE-4947-B1C4-1519F9E83A28}" destId="{B5CC8158-ADB2-45B6-BFE6-D6E42886692E}" srcOrd="0" destOrd="0" presId="urn:microsoft.com/office/officeart/2018/2/layout/IconLabelList"/>
    <dgm:cxn modelId="{8AE2B8D4-D77B-4767-B3A4-95CD84325C09}" type="presParOf" srcId="{174629E7-C205-4A66-8730-3DB78733FE8F}" destId="{984B2282-58D1-420C-A1C0-A6F9507BDE88}" srcOrd="0" destOrd="0" presId="urn:microsoft.com/office/officeart/2018/2/layout/IconLabelList"/>
    <dgm:cxn modelId="{8DAB203C-1F92-43FB-8B5B-50EA857D9CEA}" type="presParOf" srcId="{984B2282-58D1-420C-A1C0-A6F9507BDE88}" destId="{21E52EBA-9D24-42FF-A0A1-19E2871855A7}" srcOrd="0" destOrd="0" presId="urn:microsoft.com/office/officeart/2018/2/layout/IconLabelList"/>
    <dgm:cxn modelId="{9C0CB129-EEA7-492F-8A7B-53AD5572B285}" type="presParOf" srcId="{984B2282-58D1-420C-A1C0-A6F9507BDE88}" destId="{DB59156B-9725-4B1F-A458-B5FFA839755D}" srcOrd="1" destOrd="0" presId="urn:microsoft.com/office/officeart/2018/2/layout/IconLabelList"/>
    <dgm:cxn modelId="{EF937270-543B-4049-B40C-50A43A6C34A7}" type="presParOf" srcId="{984B2282-58D1-420C-A1C0-A6F9507BDE88}" destId="{198F9655-998D-47EC-8620-074294FDDC8D}" srcOrd="2" destOrd="0" presId="urn:microsoft.com/office/officeart/2018/2/layout/IconLabelList"/>
    <dgm:cxn modelId="{F53891FB-6601-4A81-9CEF-F11FBC325A51}" type="presParOf" srcId="{174629E7-C205-4A66-8730-3DB78733FE8F}" destId="{AB060C2B-03E3-4CDA-BD6B-AFAEDC522495}" srcOrd="1" destOrd="0" presId="urn:microsoft.com/office/officeart/2018/2/layout/IconLabelList"/>
    <dgm:cxn modelId="{87821104-3E21-4AE7-A225-864DACC042BC}" type="presParOf" srcId="{174629E7-C205-4A66-8730-3DB78733FE8F}" destId="{D0D09D27-30EF-4C82-8149-A800D5FC08A6}" srcOrd="2" destOrd="0" presId="urn:microsoft.com/office/officeart/2018/2/layout/IconLabelList"/>
    <dgm:cxn modelId="{F566A746-90F1-4E48-B142-BFA44E6BDB52}" type="presParOf" srcId="{D0D09D27-30EF-4C82-8149-A800D5FC08A6}" destId="{F75E8B93-710E-4C20-A739-5B0288AEDBCA}" srcOrd="0" destOrd="0" presId="urn:microsoft.com/office/officeart/2018/2/layout/IconLabelList"/>
    <dgm:cxn modelId="{6EA7480D-F077-4FCE-8796-69C40E0DD37B}" type="presParOf" srcId="{D0D09D27-30EF-4C82-8149-A800D5FC08A6}" destId="{B4501BB1-52A3-4681-89DB-0215A3A3022E}" srcOrd="1" destOrd="0" presId="urn:microsoft.com/office/officeart/2018/2/layout/IconLabelList"/>
    <dgm:cxn modelId="{56ACCAA8-1DF1-4E79-BEC2-9E886264D68F}" type="presParOf" srcId="{D0D09D27-30EF-4C82-8149-A800D5FC08A6}" destId="{1A4ED359-B478-485B-BBEF-B748446F5A71}" srcOrd="2" destOrd="0" presId="urn:microsoft.com/office/officeart/2018/2/layout/IconLabelList"/>
    <dgm:cxn modelId="{48D186EA-2D79-422F-A9A8-DD7AE7BD9A19}" type="presParOf" srcId="{174629E7-C205-4A66-8730-3DB78733FE8F}" destId="{84AA1F10-823E-4D6B-BAF0-DF6291A2B522}" srcOrd="3" destOrd="0" presId="urn:microsoft.com/office/officeart/2018/2/layout/IconLabelList"/>
    <dgm:cxn modelId="{323B00F5-0C42-443F-A445-2462DA9D033C}" type="presParOf" srcId="{174629E7-C205-4A66-8730-3DB78733FE8F}" destId="{22F5E796-2842-4139-8ADE-30092BB8C349}" srcOrd="4" destOrd="0" presId="urn:microsoft.com/office/officeart/2018/2/layout/IconLabelList"/>
    <dgm:cxn modelId="{5EC9924E-2F2E-492A-BBFC-590A431273EE}" type="presParOf" srcId="{22F5E796-2842-4139-8ADE-30092BB8C349}" destId="{FCCC955D-7016-456C-B766-2A7226CD02EE}" srcOrd="0" destOrd="0" presId="urn:microsoft.com/office/officeart/2018/2/layout/IconLabelList"/>
    <dgm:cxn modelId="{38703831-0372-44BE-B17B-9FB1DB7529B3}" type="presParOf" srcId="{22F5E796-2842-4139-8ADE-30092BB8C349}" destId="{56024429-FE13-4DA5-B825-3975F68B11AC}" srcOrd="1" destOrd="0" presId="urn:microsoft.com/office/officeart/2018/2/layout/IconLabelList"/>
    <dgm:cxn modelId="{CF2EB530-C463-4839-BEB6-833E6E78A4B1}" type="presParOf" srcId="{22F5E796-2842-4139-8ADE-30092BB8C349}" destId="{08082A29-C844-4366-A5B2-57D814CA638F}" srcOrd="2" destOrd="0" presId="urn:microsoft.com/office/officeart/2018/2/layout/IconLabelList"/>
    <dgm:cxn modelId="{4971E599-A308-4A6D-A2F7-16A69949DEB0}" type="presParOf" srcId="{174629E7-C205-4A66-8730-3DB78733FE8F}" destId="{A1438CCF-2F72-4A9A-86F7-0AC3962F3E8D}" srcOrd="5" destOrd="0" presId="urn:microsoft.com/office/officeart/2018/2/layout/IconLabelList"/>
    <dgm:cxn modelId="{BE2295C2-7939-41BF-AEDC-F682137E99B7}" type="presParOf" srcId="{174629E7-C205-4A66-8730-3DB78733FE8F}" destId="{BE4D0A9D-5EBA-42A4-8C73-8AD36374F02D}" srcOrd="6" destOrd="0" presId="urn:microsoft.com/office/officeart/2018/2/layout/IconLabelList"/>
    <dgm:cxn modelId="{C09AF84D-6A22-4C13-AFA0-3FBA36CF7165}" type="presParOf" srcId="{BE4D0A9D-5EBA-42A4-8C73-8AD36374F02D}" destId="{98DB2164-3B4D-435A-9BF3-CE02EA4A15B2}" srcOrd="0" destOrd="0" presId="urn:microsoft.com/office/officeart/2018/2/layout/IconLabelList"/>
    <dgm:cxn modelId="{901FB373-32A6-4CF6-AC7F-C7A3497FBE5F}" type="presParOf" srcId="{BE4D0A9D-5EBA-42A4-8C73-8AD36374F02D}" destId="{3E60E373-FE9F-40A2-9E04-85AD5FEAB13F}" srcOrd="1" destOrd="0" presId="urn:microsoft.com/office/officeart/2018/2/layout/IconLabelList"/>
    <dgm:cxn modelId="{A35DB340-2D6B-4F8B-8214-5EB4441D0663}" type="presParOf" srcId="{BE4D0A9D-5EBA-42A4-8C73-8AD36374F02D}" destId="{E8695B32-FC89-4FFA-A889-9FB36DCE3F18}" srcOrd="2" destOrd="0" presId="urn:microsoft.com/office/officeart/2018/2/layout/IconLabelList"/>
    <dgm:cxn modelId="{6FE39B94-E89F-45C5-A5AE-241F3B049BC8}" type="presParOf" srcId="{174629E7-C205-4A66-8730-3DB78733FE8F}" destId="{BA0BF055-CCCD-40E8-8485-66569F08FC09}" srcOrd="7" destOrd="0" presId="urn:microsoft.com/office/officeart/2018/2/layout/IconLabelList"/>
    <dgm:cxn modelId="{0B624956-0E55-4A85-89F3-4EA56545DF00}" type="presParOf" srcId="{174629E7-C205-4A66-8730-3DB78733FE8F}" destId="{5B46F6DB-720C-4024-9647-2119D992443E}" srcOrd="8" destOrd="0" presId="urn:microsoft.com/office/officeart/2018/2/layout/IconLabelList"/>
    <dgm:cxn modelId="{A3E20CF4-2D5E-41DB-82B0-9DFDCC7105DF}" type="presParOf" srcId="{5B46F6DB-720C-4024-9647-2119D992443E}" destId="{76111102-342F-486A-86F8-C4DDE95220B0}" srcOrd="0" destOrd="0" presId="urn:microsoft.com/office/officeart/2018/2/layout/IconLabelList"/>
    <dgm:cxn modelId="{C35ADEB5-CD92-49DF-B29D-F4170719D781}" type="presParOf" srcId="{5B46F6DB-720C-4024-9647-2119D992443E}" destId="{F51A1D4F-B1CB-4053-80A3-E79AD45D5384}" srcOrd="1" destOrd="0" presId="urn:microsoft.com/office/officeart/2018/2/layout/IconLabelList"/>
    <dgm:cxn modelId="{EB608107-2F81-4B3F-8CB7-3F4468F696AE}" type="presParOf" srcId="{5B46F6DB-720C-4024-9647-2119D992443E}" destId="{B5CC8158-ADB2-45B6-BFE6-D6E42886692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EC4A03-FD71-433F-A684-D174198354A4}" type="doc">
      <dgm:prSet loTypeId="urn:microsoft.com/office/officeart/2008/layout/RadialCluster" loCatId="relationship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EADD2F5-7704-4071-91F7-166C080A0BAC}">
      <dgm:prSet phldrT="[Text]"/>
      <dgm:spPr/>
      <dgm:t>
        <a:bodyPr/>
        <a:lstStyle/>
        <a:p>
          <a:r>
            <a:rPr lang="en-US" b="1"/>
            <a:t>AUC</a:t>
          </a:r>
        </a:p>
      </dgm:t>
    </dgm:pt>
    <dgm:pt modelId="{D1ABCBD5-DCAD-4707-ABB7-4AA87554BD89}" type="parTrans" cxnId="{695EBB98-CF9B-45CB-B4EF-A019F76045E4}">
      <dgm:prSet/>
      <dgm:spPr/>
      <dgm:t>
        <a:bodyPr/>
        <a:lstStyle/>
        <a:p>
          <a:endParaRPr lang="en-US" sz="2800" b="1"/>
        </a:p>
      </dgm:t>
    </dgm:pt>
    <dgm:pt modelId="{48C72FF4-12AF-45D6-892F-B6C31623A22B}" type="sibTrans" cxnId="{695EBB98-CF9B-45CB-B4EF-A019F76045E4}">
      <dgm:prSet/>
      <dgm:spPr/>
      <dgm:t>
        <a:bodyPr/>
        <a:lstStyle/>
        <a:p>
          <a:endParaRPr lang="en-US" b="1"/>
        </a:p>
      </dgm:t>
    </dgm:pt>
    <dgm:pt modelId="{2A0D8FD2-FFC2-4163-B61C-0B7B58AE0E6B}">
      <dgm:prSet phldrT="[Text]"/>
      <dgm:spPr/>
      <dgm:t>
        <a:bodyPr/>
        <a:lstStyle/>
        <a:p>
          <a:r>
            <a:rPr lang="en-US" b="1" dirty="0"/>
            <a:t>Bib. Database</a:t>
          </a:r>
        </a:p>
      </dgm:t>
    </dgm:pt>
    <dgm:pt modelId="{579AB3DE-5E8D-4413-ABBB-192EAC6F8759}" type="parTrans" cxnId="{EC089D0B-C95B-40F4-A22B-87387BC55541}">
      <dgm:prSet/>
      <dgm:spPr/>
      <dgm:t>
        <a:bodyPr/>
        <a:lstStyle/>
        <a:p>
          <a:endParaRPr lang="en-US" sz="2800" b="1"/>
        </a:p>
      </dgm:t>
    </dgm:pt>
    <dgm:pt modelId="{573E4F77-EEF7-44D2-BB3A-6C362F40CDA7}" type="sibTrans" cxnId="{EC089D0B-C95B-40F4-A22B-87387BC55541}">
      <dgm:prSet/>
      <dgm:spPr/>
      <dgm:t>
        <a:bodyPr/>
        <a:lstStyle/>
        <a:p>
          <a:endParaRPr lang="en-US" b="1"/>
        </a:p>
      </dgm:t>
    </dgm:pt>
    <dgm:pt modelId="{01CFCFFA-4F42-4EF1-9CB7-52A3A0772C8C}">
      <dgm:prSet phldrT="[Text]" custT="1"/>
      <dgm:spPr/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Authority Files</a:t>
          </a:r>
        </a:p>
      </dgm:t>
    </dgm:pt>
    <dgm:pt modelId="{707A4B35-8983-4D42-BA93-B2AEE240A39F}" type="parTrans" cxnId="{B964EFA5-CEB6-40A7-84F0-E5999EE30549}">
      <dgm:prSet/>
      <dgm:spPr/>
      <dgm:t>
        <a:bodyPr/>
        <a:lstStyle/>
        <a:p>
          <a:endParaRPr lang="en-US" sz="2800" b="1"/>
        </a:p>
      </dgm:t>
    </dgm:pt>
    <dgm:pt modelId="{0B1278F2-FDC3-41CC-A246-FA2E06EA8343}" type="sibTrans" cxnId="{B964EFA5-CEB6-40A7-84F0-E5999EE30549}">
      <dgm:prSet/>
      <dgm:spPr/>
      <dgm:t>
        <a:bodyPr/>
        <a:lstStyle/>
        <a:p>
          <a:endParaRPr lang="en-US" b="1"/>
        </a:p>
      </dgm:t>
    </dgm:pt>
    <dgm:pt modelId="{BB46E572-EC0D-4211-AA03-2A9B33A274DC}">
      <dgm:prSet phldrT="[Text]" custT="1"/>
      <dgm:spPr/>
      <dgm:t>
        <a:bodyPr/>
        <a:lstStyle/>
        <a:p>
          <a:r>
            <a:rPr lang="en-US" sz="1300" b="1" dirty="0"/>
            <a:t>Digit. Content</a:t>
          </a:r>
        </a:p>
      </dgm:t>
    </dgm:pt>
    <dgm:pt modelId="{186E7C5E-7631-49C4-8B85-D081C54B0374}" type="parTrans" cxnId="{265F3E5E-E6F7-4055-BB56-195E20BA6B4D}">
      <dgm:prSet/>
      <dgm:spPr/>
      <dgm:t>
        <a:bodyPr/>
        <a:lstStyle/>
        <a:p>
          <a:endParaRPr lang="en-US" sz="2800" b="1"/>
        </a:p>
      </dgm:t>
    </dgm:pt>
    <dgm:pt modelId="{789015CD-02FF-42A5-8ADB-54D64E9DD39F}" type="sibTrans" cxnId="{265F3E5E-E6F7-4055-BB56-195E20BA6B4D}">
      <dgm:prSet/>
      <dgm:spPr/>
      <dgm:t>
        <a:bodyPr/>
        <a:lstStyle/>
        <a:p>
          <a:endParaRPr lang="en-US" b="1"/>
        </a:p>
      </dgm:t>
    </dgm:pt>
    <dgm:pt modelId="{89ECDF76-74A4-4C51-9917-7F364A10E3E2}">
      <dgm:prSet custT="1"/>
      <dgm:spPr/>
      <dgm:t>
        <a:bodyPr/>
        <a:lstStyle/>
        <a:p>
          <a:r>
            <a:rPr lang="en-US" sz="1300" b="1" dirty="0"/>
            <a:t>Training &amp; Services</a:t>
          </a:r>
        </a:p>
      </dgm:t>
    </dgm:pt>
    <dgm:pt modelId="{9E2E222F-9B66-4C11-8B61-FA137EE29C84}" type="parTrans" cxnId="{831D40A3-A7BF-41C3-9925-C618B0A96410}">
      <dgm:prSet/>
      <dgm:spPr/>
      <dgm:t>
        <a:bodyPr/>
        <a:lstStyle/>
        <a:p>
          <a:endParaRPr lang="en-US" sz="2800" b="1"/>
        </a:p>
      </dgm:t>
    </dgm:pt>
    <dgm:pt modelId="{6CB0A782-15F4-4091-AE7F-305E1D39B8A4}" type="sibTrans" cxnId="{831D40A3-A7BF-41C3-9925-C618B0A96410}">
      <dgm:prSet/>
      <dgm:spPr/>
      <dgm:t>
        <a:bodyPr/>
        <a:lstStyle/>
        <a:p>
          <a:endParaRPr lang="en-US" b="1"/>
        </a:p>
      </dgm:t>
    </dgm:pt>
    <dgm:pt modelId="{FFEA4836-49F8-4DD9-A7C0-47B213212028}" type="pres">
      <dgm:prSet presAssocID="{C7EC4A03-FD71-433F-A684-D174198354A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881A24F-CBAD-4466-8FDA-15C860CC817F}" type="pres">
      <dgm:prSet presAssocID="{3EADD2F5-7704-4071-91F7-166C080A0BAC}" presName="singleCycle" presStyleCnt="0"/>
      <dgm:spPr/>
    </dgm:pt>
    <dgm:pt modelId="{B1507712-68E1-444F-826D-995B2AF93B12}" type="pres">
      <dgm:prSet presAssocID="{3EADD2F5-7704-4071-91F7-166C080A0BAC}" presName="singleCenter" presStyleLbl="node1" presStyleIdx="0" presStyleCnt="5">
        <dgm:presLayoutVars>
          <dgm:chMax val="7"/>
          <dgm:chPref val="7"/>
        </dgm:presLayoutVars>
      </dgm:prSet>
      <dgm:spPr/>
    </dgm:pt>
    <dgm:pt modelId="{BE3399D7-EF1A-46ED-BAB0-3C21942D03B1}" type="pres">
      <dgm:prSet presAssocID="{579AB3DE-5E8D-4413-ABBB-192EAC6F8759}" presName="Name56" presStyleLbl="parChTrans1D2" presStyleIdx="0" presStyleCnt="4"/>
      <dgm:spPr/>
    </dgm:pt>
    <dgm:pt modelId="{20D0AB6C-C4F4-4556-AA5E-972F95FCC9A5}" type="pres">
      <dgm:prSet presAssocID="{2A0D8FD2-FFC2-4163-B61C-0B7B58AE0E6B}" presName="text0" presStyleLbl="node1" presStyleIdx="1" presStyleCnt="5">
        <dgm:presLayoutVars>
          <dgm:bulletEnabled val="1"/>
        </dgm:presLayoutVars>
      </dgm:prSet>
      <dgm:spPr/>
    </dgm:pt>
    <dgm:pt modelId="{A819FF6F-7B78-4689-B43A-2EFD791FBA8D}" type="pres">
      <dgm:prSet presAssocID="{707A4B35-8983-4D42-BA93-B2AEE240A39F}" presName="Name56" presStyleLbl="parChTrans1D2" presStyleIdx="1" presStyleCnt="4"/>
      <dgm:spPr/>
    </dgm:pt>
    <dgm:pt modelId="{DC78B902-0D53-4149-9DF4-453589738AF2}" type="pres">
      <dgm:prSet presAssocID="{01CFCFFA-4F42-4EF1-9CB7-52A3A0772C8C}" presName="text0" presStyleLbl="node1" presStyleIdx="2" presStyleCnt="5">
        <dgm:presLayoutVars>
          <dgm:bulletEnabled val="1"/>
        </dgm:presLayoutVars>
      </dgm:prSet>
      <dgm:spPr/>
    </dgm:pt>
    <dgm:pt modelId="{70F66DD7-1DC9-4E73-9C9E-6D6121D26597}" type="pres">
      <dgm:prSet presAssocID="{186E7C5E-7631-49C4-8B85-D081C54B0374}" presName="Name56" presStyleLbl="parChTrans1D2" presStyleIdx="2" presStyleCnt="4"/>
      <dgm:spPr/>
    </dgm:pt>
    <dgm:pt modelId="{A506D339-5E33-41D8-A84A-A7C3923D332A}" type="pres">
      <dgm:prSet presAssocID="{BB46E572-EC0D-4211-AA03-2A9B33A274DC}" presName="text0" presStyleLbl="node1" presStyleIdx="3" presStyleCnt="5">
        <dgm:presLayoutVars>
          <dgm:bulletEnabled val="1"/>
        </dgm:presLayoutVars>
      </dgm:prSet>
      <dgm:spPr/>
    </dgm:pt>
    <dgm:pt modelId="{9C31D470-8FCE-4C09-8D50-5C3F78586066}" type="pres">
      <dgm:prSet presAssocID="{9E2E222F-9B66-4C11-8B61-FA137EE29C84}" presName="Name56" presStyleLbl="parChTrans1D2" presStyleIdx="3" presStyleCnt="4"/>
      <dgm:spPr/>
    </dgm:pt>
    <dgm:pt modelId="{C1CB1E83-8A0E-4020-A220-3B17ECC89459}" type="pres">
      <dgm:prSet presAssocID="{89ECDF76-74A4-4C51-9917-7F364A10E3E2}" presName="text0" presStyleLbl="node1" presStyleIdx="4" presStyleCnt="5">
        <dgm:presLayoutVars>
          <dgm:bulletEnabled val="1"/>
        </dgm:presLayoutVars>
      </dgm:prSet>
      <dgm:spPr/>
    </dgm:pt>
  </dgm:ptLst>
  <dgm:cxnLst>
    <dgm:cxn modelId="{EC089D0B-C95B-40F4-A22B-87387BC55541}" srcId="{3EADD2F5-7704-4071-91F7-166C080A0BAC}" destId="{2A0D8FD2-FFC2-4163-B61C-0B7B58AE0E6B}" srcOrd="0" destOrd="0" parTransId="{579AB3DE-5E8D-4413-ABBB-192EAC6F8759}" sibTransId="{573E4F77-EEF7-44D2-BB3A-6C362F40CDA7}"/>
    <dgm:cxn modelId="{32475420-B53B-4ED9-B59B-89AD90D82ECD}" type="presOf" srcId="{3EADD2F5-7704-4071-91F7-166C080A0BAC}" destId="{B1507712-68E1-444F-826D-995B2AF93B12}" srcOrd="0" destOrd="0" presId="urn:microsoft.com/office/officeart/2008/layout/RadialCluster"/>
    <dgm:cxn modelId="{6701082D-3C09-42ED-BC04-E9C48E8ACBA6}" type="presOf" srcId="{BB46E572-EC0D-4211-AA03-2A9B33A274DC}" destId="{A506D339-5E33-41D8-A84A-A7C3923D332A}" srcOrd="0" destOrd="0" presId="urn:microsoft.com/office/officeart/2008/layout/RadialCluster"/>
    <dgm:cxn modelId="{265F3E5E-E6F7-4055-BB56-195E20BA6B4D}" srcId="{3EADD2F5-7704-4071-91F7-166C080A0BAC}" destId="{BB46E572-EC0D-4211-AA03-2A9B33A274DC}" srcOrd="2" destOrd="0" parTransId="{186E7C5E-7631-49C4-8B85-D081C54B0374}" sibTransId="{789015CD-02FF-42A5-8ADB-54D64E9DD39F}"/>
    <dgm:cxn modelId="{7AE95562-8F11-4883-8920-2B7C47ED49EA}" type="presOf" srcId="{2A0D8FD2-FFC2-4163-B61C-0B7B58AE0E6B}" destId="{20D0AB6C-C4F4-4556-AA5E-972F95FCC9A5}" srcOrd="0" destOrd="0" presId="urn:microsoft.com/office/officeart/2008/layout/RadialCluster"/>
    <dgm:cxn modelId="{52FAE367-0818-4A9F-9ED3-18EE540D0973}" type="presOf" srcId="{579AB3DE-5E8D-4413-ABBB-192EAC6F8759}" destId="{BE3399D7-EF1A-46ED-BAB0-3C21942D03B1}" srcOrd="0" destOrd="0" presId="urn:microsoft.com/office/officeart/2008/layout/RadialCluster"/>
    <dgm:cxn modelId="{0932836C-9EFB-42F7-97CF-9D7B4BA9657E}" type="presOf" srcId="{9E2E222F-9B66-4C11-8B61-FA137EE29C84}" destId="{9C31D470-8FCE-4C09-8D50-5C3F78586066}" srcOrd="0" destOrd="0" presId="urn:microsoft.com/office/officeart/2008/layout/RadialCluster"/>
    <dgm:cxn modelId="{C6573679-21FE-41AB-BBB5-8EEDA5C8592A}" type="presOf" srcId="{707A4B35-8983-4D42-BA93-B2AEE240A39F}" destId="{A819FF6F-7B78-4689-B43A-2EFD791FBA8D}" srcOrd="0" destOrd="0" presId="urn:microsoft.com/office/officeart/2008/layout/RadialCluster"/>
    <dgm:cxn modelId="{506F3D83-5AE6-4D7A-910B-1C83D4CF901F}" type="presOf" srcId="{C7EC4A03-FD71-433F-A684-D174198354A4}" destId="{FFEA4836-49F8-4DD9-A7C0-47B213212028}" srcOrd="0" destOrd="0" presId="urn:microsoft.com/office/officeart/2008/layout/RadialCluster"/>
    <dgm:cxn modelId="{695EBB98-CF9B-45CB-B4EF-A019F76045E4}" srcId="{C7EC4A03-FD71-433F-A684-D174198354A4}" destId="{3EADD2F5-7704-4071-91F7-166C080A0BAC}" srcOrd="0" destOrd="0" parTransId="{D1ABCBD5-DCAD-4707-ABB7-4AA87554BD89}" sibTransId="{48C72FF4-12AF-45D6-892F-B6C31623A22B}"/>
    <dgm:cxn modelId="{831D40A3-A7BF-41C3-9925-C618B0A96410}" srcId="{3EADD2F5-7704-4071-91F7-166C080A0BAC}" destId="{89ECDF76-74A4-4C51-9917-7F364A10E3E2}" srcOrd="3" destOrd="0" parTransId="{9E2E222F-9B66-4C11-8B61-FA137EE29C84}" sibTransId="{6CB0A782-15F4-4091-AE7F-305E1D39B8A4}"/>
    <dgm:cxn modelId="{B964EFA5-CEB6-40A7-84F0-E5999EE30549}" srcId="{3EADD2F5-7704-4071-91F7-166C080A0BAC}" destId="{01CFCFFA-4F42-4EF1-9CB7-52A3A0772C8C}" srcOrd="1" destOrd="0" parTransId="{707A4B35-8983-4D42-BA93-B2AEE240A39F}" sibTransId="{0B1278F2-FDC3-41CC-A246-FA2E06EA8343}"/>
    <dgm:cxn modelId="{70D0DCA9-2039-403B-B8D1-64EE8BFCD43D}" type="presOf" srcId="{89ECDF76-74A4-4C51-9917-7F364A10E3E2}" destId="{C1CB1E83-8A0E-4020-A220-3B17ECC89459}" srcOrd="0" destOrd="0" presId="urn:microsoft.com/office/officeart/2008/layout/RadialCluster"/>
    <dgm:cxn modelId="{790EB4B8-9272-47FB-AF9B-25EF1BB1FED4}" type="presOf" srcId="{01CFCFFA-4F42-4EF1-9CB7-52A3A0772C8C}" destId="{DC78B902-0D53-4149-9DF4-453589738AF2}" srcOrd="0" destOrd="0" presId="urn:microsoft.com/office/officeart/2008/layout/RadialCluster"/>
    <dgm:cxn modelId="{580377D7-8BCF-4170-8671-E1540F70EB77}" type="presOf" srcId="{186E7C5E-7631-49C4-8B85-D081C54B0374}" destId="{70F66DD7-1DC9-4E73-9C9E-6D6121D26597}" srcOrd="0" destOrd="0" presId="urn:microsoft.com/office/officeart/2008/layout/RadialCluster"/>
    <dgm:cxn modelId="{726A7B03-EC56-4318-8497-26A0B173C78D}" type="presParOf" srcId="{FFEA4836-49F8-4DD9-A7C0-47B213212028}" destId="{A881A24F-CBAD-4466-8FDA-15C860CC817F}" srcOrd="0" destOrd="0" presId="urn:microsoft.com/office/officeart/2008/layout/RadialCluster"/>
    <dgm:cxn modelId="{40657A57-DD38-4A5B-96FD-97D91D0834E4}" type="presParOf" srcId="{A881A24F-CBAD-4466-8FDA-15C860CC817F}" destId="{B1507712-68E1-444F-826D-995B2AF93B12}" srcOrd="0" destOrd="0" presId="urn:microsoft.com/office/officeart/2008/layout/RadialCluster"/>
    <dgm:cxn modelId="{F9E32266-3C14-4762-8028-DAA01CE7CD72}" type="presParOf" srcId="{A881A24F-CBAD-4466-8FDA-15C860CC817F}" destId="{BE3399D7-EF1A-46ED-BAB0-3C21942D03B1}" srcOrd="1" destOrd="0" presId="urn:microsoft.com/office/officeart/2008/layout/RadialCluster"/>
    <dgm:cxn modelId="{6FEC89B0-6C47-4053-A184-170764FD98D5}" type="presParOf" srcId="{A881A24F-CBAD-4466-8FDA-15C860CC817F}" destId="{20D0AB6C-C4F4-4556-AA5E-972F95FCC9A5}" srcOrd="2" destOrd="0" presId="urn:microsoft.com/office/officeart/2008/layout/RadialCluster"/>
    <dgm:cxn modelId="{7F69440E-C7C2-46B9-A008-45D111EE051B}" type="presParOf" srcId="{A881A24F-CBAD-4466-8FDA-15C860CC817F}" destId="{A819FF6F-7B78-4689-B43A-2EFD791FBA8D}" srcOrd="3" destOrd="0" presId="urn:microsoft.com/office/officeart/2008/layout/RadialCluster"/>
    <dgm:cxn modelId="{8F8BB2ED-ADC7-4DAC-AE1B-1AEC81BDADE3}" type="presParOf" srcId="{A881A24F-CBAD-4466-8FDA-15C860CC817F}" destId="{DC78B902-0D53-4149-9DF4-453589738AF2}" srcOrd="4" destOrd="0" presId="urn:microsoft.com/office/officeart/2008/layout/RadialCluster"/>
    <dgm:cxn modelId="{96BDAB96-1B6D-452D-BB21-436ECC78FD64}" type="presParOf" srcId="{A881A24F-CBAD-4466-8FDA-15C860CC817F}" destId="{70F66DD7-1DC9-4E73-9C9E-6D6121D26597}" srcOrd="5" destOrd="0" presId="urn:microsoft.com/office/officeart/2008/layout/RadialCluster"/>
    <dgm:cxn modelId="{9CCB7562-F6E9-4BA8-BF4F-0B6FB0C7022D}" type="presParOf" srcId="{A881A24F-CBAD-4466-8FDA-15C860CC817F}" destId="{A506D339-5E33-41D8-A84A-A7C3923D332A}" srcOrd="6" destOrd="0" presId="urn:microsoft.com/office/officeart/2008/layout/RadialCluster"/>
    <dgm:cxn modelId="{3C8974BC-527A-4AC8-B101-F648688270E0}" type="presParOf" srcId="{A881A24F-CBAD-4466-8FDA-15C860CC817F}" destId="{9C31D470-8FCE-4C09-8D50-5C3F78586066}" srcOrd="7" destOrd="0" presId="urn:microsoft.com/office/officeart/2008/layout/RadialCluster"/>
    <dgm:cxn modelId="{DC99054D-6A4F-4104-AEAD-2A82BBAE9A85}" type="presParOf" srcId="{A881A24F-CBAD-4466-8FDA-15C860CC817F}" destId="{C1CB1E83-8A0E-4020-A220-3B17ECC89459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C47456-B021-4FFF-B30E-D3428ABAD75D}" type="doc">
      <dgm:prSet loTypeId="urn:microsoft.com/office/officeart/2005/8/layout/matrix1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4D743F-7BB7-4691-B154-8E0670028466}">
      <dgm:prSet phldrT="[Text]" custT="1"/>
      <dgm:spPr/>
      <dgm:t>
        <a:bodyPr/>
        <a:lstStyle/>
        <a:p>
          <a:r>
            <a:rPr lang="en-US" sz="3200" b="1"/>
            <a:t>AUC</a:t>
          </a:r>
        </a:p>
      </dgm:t>
    </dgm:pt>
    <dgm:pt modelId="{EE0AD959-9820-42EA-9C8C-DC9F5BFDA08F}" type="parTrans" cxnId="{DE0424CC-281F-4A5C-A240-02B777B139A1}">
      <dgm:prSet/>
      <dgm:spPr/>
      <dgm:t>
        <a:bodyPr/>
        <a:lstStyle/>
        <a:p>
          <a:endParaRPr lang="en-US" b="1"/>
        </a:p>
      </dgm:t>
    </dgm:pt>
    <dgm:pt modelId="{D22CC8D2-A80C-4C32-94D1-481E904A7C7F}" type="sibTrans" cxnId="{DE0424CC-281F-4A5C-A240-02B777B139A1}">
      <dgm:prSet/>
      <dgm:spPr/>
      <dgm:t>
        <a:bodyPr/>
        <a:lstStyle/>
        <a:p>
          <a:endParaRPr lang="en-US" b="1"/>
        </a:p>
      </dgm:t>
    </dgm:pt>
    <dgm:pt modelId="{7946BEEC-4A91-4F53-AC1C-9FFAD8A7A4E3}">
      <dgm:prSet phldrT="[Text]"/>
      <dgm:spPr/>
      <dgm:t>
        <a:bodyPr/>
        <a:lstStyle/>
        <a:p>
          <a:r>
            <a:rPr lang="en-US" b="1" dirty="0"/>
            <a:t>Arab National                  Union Catalogs</a:t>
          </a:r>
        </a:p>
      </dgm:t>
    </dgm:pt>
    <dgm:pt modelId="{F1969A7E-09F6-437B-B9E5-B55569A9181D}" type="parTrans" cxnId="{7875A027-3D73-4993-BFF0-4F015C282CFD}">
      <dgm:prSet/>
      <dgm:spPr/>
      <dgm:t>
        <a:bodyPr/>
        <a:lstStyle/>
        <a:p>
          <a:endParaRPr lang="en-US" b="1"/>
        </a:p>
      </dgm:t>
    </dgm:pt>
    <dgm:pt modelId="{A717B11A-9E85-4570-8390-2C7BAF21D086}" type="sibTrans" cxnId="{7875A027-3D73-4993-BFF0-4F015C282CFD}">
      <dgm:prSet/>
      <dgm:spPr/>
      <dgm:t>
        <a:bodyPr/>
        <a:lstStyle/>
        <a:p>
          <a:endParaRPr lang="en-US" b="1"/>
        </a:p>
      </dgm:t>
    </dgm:pt>
    <dgm:pt modelId="{FB4B8C7B-6CAD-4299-B0D1-22CFAC71D943}">
      <dgm:prSet phldrT="[Text]"/>
      <dgm:spPr/>
      <dgm:t>
        <a:bodyPr/>
        <a:lstStyle/>
        <a:p>
          <a:r>
            <a:rPr lang="en-US" b="1" dirty="0"/>
            <a:t>Multilingual Support         (for main International  Languages)</a:t>
          </a:r>
        </a:p>
      </dgm:t>
    </dgm:pt>
    <dgm:pt modelId="{785096D4-A903-40DC-9143-D0423471838A}" type="parTrans" cxnId="{B3639643-6366-4322-A7E6-DAEE229678CF}">
      <dgm:prSet/>
      <dgm:spPr/>
      <dgm:t>
        <a:bodyPr/>
        <a:lstStyle/>
        <a:p>
          <a:endParaRPr lang="en-US" b="1"/>
        </a:p>
      </dgm:t>
    </dgm:pt>
    <dgm:pt modelId="{B1BE63D8-7F9C-4408-886F-B9C84E4D5BE1}" type="sibTrans" cxnId="{B3639643-6366-4322-A7E6-DAEE229678CF}">
      <dgm:prSet/>
      <dgm:spPr/>
      <dgm:t>
        <a:bodyPr/>
        <a:lstStyle/>
        <a:p>
          <a:endParaRPr lang="en-US" b="1"/>
        </a:p>
      </dgm:t>
    </dgm:pt>
    <dgm:pt modelId="{2DDB1BC9-5EB5-4145-AD5E-E9F102D1D66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Arab Authors             Platform</a:t>
          </a:r>
        </a:p>
      </dgm:t>
    </dgm:pt>
    <dgm:pt modelId="{5E9214FF-94A6-457E-950F-08741ADDC358}" type="parTrans" cxnId="{ECD06BD8-BF24-4D94-8746-4741B47571A0}">
      <dgm:prSet/>
      <dgm:spPr/>
      <dgm:t>
        <a:bodyPr/>
        <a:lstStyle/>
        <a:p>
          <a:endParaRPr lang="en-US" b="1"/>
        </a:p>
      </dgm:t>
    </dgm:pt>
    <dgm:pt modelId="{700CB209-5B57-49E9-A591-37730E03F4A0}" type="sibTrans" cxnId="{ECD06BD8-BF24-4D94-8746-4741B47571A0}">
      <dgm:prSet/>
      <dgm:spPr/>
      <dgm:t>
        <a:bodyPr/>
        <a:lstStyle/>
        <a:p>
          <a:endParaRPr lang="en-US" b="1"/>
        </a:p>
      </dgm:t>
    </dgm:pt>
    <dgm:pt modelId="{F6F91DC7-D228-4E3A-8495-EA094DA2A7FB}">
      <dgm:prSet phldrT="[Text]"/>
      <dgm:spPr/>
      <dgm:t>
        <a:bodyPr/>
        <a:lstStyle/>
        <a:p>
          <a:r>
            <a:rPr lang="en-US" b="1" dirty="0"/>
            <a:t>Enrichment of the Arabic Digital Contents </a:t>
          </a:r>
        </a:p>
      </dgm:t>
    </dgm:pt>
    <dgm:pt modelId="{2E981B19-EBF1-469F-B94E-7329A3298C95}" type="parTrans" cxnId="{B7EB62C2-06CD-487D-8484-A75AB710F4A2}">
      <dgm:prSet/>
      <dgm:spPr/>
      <dgm:t>
        <a:bodyPr/>
        <a:lstStyle/>
        <a:p>
          <a:endParaRPr lang="en-US" b="1"/>
        </a:p>
      </dgm:t>
    </dgm:pt>
    <dgm:pt modelId="{12238E84-E129-4450-BC00-A49CA4CB0073}" type="sibTrans" cxnId="{B7EB62C2-06CD-487D-8484-A75AB710F4A2}">
      <dgm:prSet/>
      <dgm:spPr/>
      <dgm:t>
        <a:bodyPr/>
        <a:lstStyle/>
        <a:p>
          <a:endParaRPr lang="en-US" b="1"/>
        </a:p>
      </dgm:t>
    </dgm:pt>
    <dgm:pt modelId="{0C63E206-6C80-4FE3-BBBF-9B1DE3191D22}" type="pres">
      <dgm:prSet presAssocID="{FFC47456-B021-4FFF-B30E-D3428ABAD75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8DEE95-AD09-4F4C-A4BA-F24AE679004A}" type="pres">
      <dgm:prSet presAssocID="{FFC47456-B021-4FFF-B30E-D3428ABAD75D}" presName="matrix" presStyleCnt="0"/>
      <dgm:spPr/>
    </dgm:pt>
    <dgm:pt modelId="{5E585814-AFEC-44D3-B6BE-1608CEC260E8}" type="pres">
      <dgm:prSet presAssocID="{FFC47456-B021-4FFF-B30E-D3428ABAD75D}" presName="tile1" presStyleLbl="node1" presStyleIdx="0" presStyleCnt="4"/>
      <dgm:spPr/>
    </dgm:pt>
    <dgm:pt modelId="{826F17C3-11F7-45B9-ABD7-87FF7D7595E1}" type="pres">
      <dgm:prSet presAssocID="{FFC47456-B021-4FFF-B30E-D3428ABAD75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6CC0603-04C4-404E-B47B-EF4B882C4B20}" type="pres">
      <dgm:prSet presAssocID="{FFC47456-B021-4FFF-B30E-D3428ABAD75D}" presName="tile2" presStyleLbl="node1" presStyleIdx="1" presStyleCnt="4"/>
      <dgm:spPr/>
    </dgm:pt>
    <dgm:pt modelId="{131E67A5-CE4C-4E35-BB62-427BAF297A60}" type="pres">
      <dgm:prSet presAssocID="{FFC47456-B021-4FFF-B30E-D3428ABAD75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1355D20-1CE2-49B2-ABD7-9A394B6C96B8}" type="pres">
      <dgm:prSet presAssocID="{FFC47456-B021-4FFF-B30E-D3428ABAD75D}" presName="tile3" presStyleLbl="node1" presStyleIdx="2" presStyleCnt="4"/>
      <dgm:spPr/>
    </dgm:pt>
    <dgm:pt modelId="{125794A5-6210-4935-8B61-9D46367AABFF}" type="pres">
      <dgm:prSet presAssocID="{FFC47456-B021-4FFF-B30E-D3428ABAD75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2A3EBA3-3150-4D69-9D02-E983BB586429}" type="pres">
      <dgm:prSet presAssocID="{FFC47456-B021-4FFF-B30E-D3428ABAD75D}" presName="tile4" presStyleLbl="node1" presStyleIdx="3" presStyleCnt="4"/>
      <dgm:spPr/>
    </dgm:pt>
    <dgm:pt modelId="{021D5CF4-367B-466E-BC1C-B93B12C375CC}" type="pres">
      <dgm:prSet presAssocID="{FFC47456-B021-4FFF-B30E-D3428ABAD75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38E53E3-1E6B-4100-B0A1-7974C9B072DF}" type="pres">
      <dgm:prSet presAssocID="{FFC47456-B021-4FFF-B30E-D3428ABAD75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E923FD07-A67C-498B-BC89-942D00AE0DFD}" type="presOf" srcId="{2DDB1BC9-5EB5-4145-AD5E-E9F102D1D665}" destId="{125794A5-6210-4935-8B61-9D46367AABFF}" srcOrd="1" destOrd="0" presId="urn:microsoft.com/office/officeart/2005/8/layout/matrix1"/>
    <dgm:cxn modelId="{88283F0D-8ABA-4722-BE6C-9E2CBED99696}" type="presOf" srcId="{FB4B8C7B-6CAD-4299-B0D1-22CFAC71D943}" destId="{131E67A5-CE4C-4E35-BB62-427BAF297A60}" srcOrd="1" destOrd="0" presId="urn:microsoft.com/office/officeart/2005/8/layout/matrix1"/>
    <dgm:cxn modelId="{7875A027-3D73-4993-BFF0-4F015C282CFD}" srcId="{ED4D743F-7BB7-4691-B154-8E0670028466}" destId="{7946BEEC-4A91-4F53-AC1C-9FFAD8A7A4E3}" srcOrd="0" destOrd="0" parTransId="{F1969A7E-09F6-437B-B9E5-B55569A9181D}" sibTransId="{A717B11A-9E85-4570-8390-2C7BAF21D086}"/>
    <dgm:cxn modelId="{472C0731-E0C7-4717-BDEE-7E708937D77C}" type="presOf" srcId="{ED4D743F-7BB7-4691-B154-8E0670028466}" destId="{438E53E3-1E6B-4100-B0A1-7974C9B072DF}" srcOrd="0" destOrd="0" presId="urn:microsoft.com/office/officeart/2005/8/layout/matrix1"/>
    <dgm:cxn modelId="{14FFB832-F31B-40B3-B96C-159880EA4849}" type="presOf" srcId="{2DDB1BC9-5EB5-4145-AD5E-E9F102D1D665}" destId="{61355D20-1CE2-49B2-ABD7-9A394B6C96B8}" srcOrd="0" destOrd="0" presId="urn:microsoft.com/office/officeart/2005/8/layout/matrix1"/>
    <dgm:cxn modelId="{B691E237-C861-4BAD-ABDB-E53573D8CFD9}" type="presOf" srcId="{FB4B8C7B-6CAD-4299-B0D1-22CFAC71D943}" destId="{B6CC0603-04C4-404E-B47B-EF4B882C4B20}" srcOrd="0" destOrd="0" presId="urn:microsoft.com/office/officeart/2005/8/layout/matrix1"/>
    <dgm:cxn modelId="{3654503A-4653-4F5A-8763-549F996E79E7}" type="presOf" srcId="{FFC47456-B021-4FFF-B30E-D3428ABAD75D}" destId="{0C63E206-6C80-4FE3-BBBF-9B1DE3191D22}" srcOrd="0" destOrd="0" presId="urn:microsoft.com/office/officeart/2005/8/layout/matrix1"/>
    <dgm:cxn modelId="{B3639643-6366-4322-A7E6-DAEE229678CF}" srcId="{ED4D743F-7BB7-4691-B154-8E0670028466}" destId="{FB4B8C7B-6CAD-4299-B0D1-22CFAC71D943}" srcOrd="1" destOrd="0" parTransId="{785096D4-A903-40DC-9143-D0423471838A}" sibTransId="{B1BE63D8-7F9C-4408-886F-B9C84E4D5BE1}"/>
    <dgm:cxn modelId="{AAB2D46B-38FF-4357-8B18-0C7CD43FDC9E}" type="presOf" srcId="{F6F91DC7-D228-4E3A-8495-EA094DA2A7FB}" destId="{021D5CF4-367B-466E-BC1C-B93B12C375CC}" srcOrd="1" destOrd="0" presId="urn:microsoft.com/office/officeart/2005/8/layout/matrix1"/>
    <dgm:cxn modelId="{B7EB62C2-06CD-487D-8484-A75AB710F4A2}" srcId="{ED4D743F-7BB7-4691-B154-8E0670028466}" destId="{F6F91DC7-D228-4E3A-8495-EA094DA2A7FB}" srcOrd="3" destOrd="0" parTransId="{2E981B19-EBF1-469F-B94E-7329A3298C95}" sibTransId="{12238E84-E129-4450-BC00-A49CA4CB0073}"/>
    <dgm:cxn modelId="{DE0424CC-281F-4A5C-A240-02B777B139A1}" srcId="{FFC47456-B021-4FFF-B30E-D3428ABAD75D}" destId="{ED4D743F-7BB7-4691-B154-8E0670028466}" srcOrd="0" destOrd="0" parTransId="{EE0AD959-9820-42EA-9C8C-DC9F5BFDA08F}" sibTransId="{D22CC8D2-A80C-4C32-94D1-481E904A7C7F}"/>
    <dgm:cxn modelId="{EDF2E9D2-9A8A-4EEB-A546-B86633D1848E}" type="presOf" srcId="{7946BEEC-4A91-4F53-AC1C-9FFAD8A7A4E3}" destId="{826F17C3-11F7-45B9-ABD7-87FF7D7595E1}" srcOrd="1" destOrd="0" presId="urn:microsoft.com/office/officeart/2005/8/layout/matrix1"/>
    <dgm:cxn modelId="{CFB5A6D3-843B-4CA8-84C0-C2E552F7C875}" type="presOf" srcId="{F6F91DC7-D228-4E3A-8495-EA094DA2A7FB}" destId="{D2A3EBA3-3150-4D69-9D02-E983BB586429}" srcOrd="0" destOrd="0" presId="urn:microsoft.com/office/officeart/2005/8/layout/matrix1"/>
    <dgm:cxn modelId="{ECD06BD8-BF24-4D94-8746-4741B47571A0}" srcId="{ED4D743F-7BB7-4691-B154-8E0670028466}" destId="{2DDB1BC9-5EB5-4145-AD5E-E9F102D1D665}" srcOrd="2" destOrd="0" parTransId="{5E9214FF-94A6-457E-950F-08741ADDC358}" sibTransId="{700CB209-5B57-49E9-A591-37730E03F4A0}"/>
    <dgm:cxn modelId="{336152F0-A5C8-4D33-A1A8-1FCBFD1F1776}" type="presOf" srcId="{7946BEEC-4A91-4F53-AC1C-9FFAD8A7A4E3}" destId="{5E585814-AFEC-44D3-B6BE-1608CEC260E8}" srcOrd="0" destOrd="0" presId="urn:microsoft.com/office/officeart/2005/8/layout/matrix1"/>
    <dgm:cxn modelId="{42844E09-2062-46BB-818C-FB4AA4840A5A}" type="presParOf" srcId="{0C63E206-6C80-4FE3-BBBF-9B1DE3191D22}" destId="{F58DEE95-AD09-4F4C-A4BA-F24AE679004A}" srcOrd="0" destOrd="0" presId="urn:microsoft.com/office/officeart/2005/8/layout/matrix1"/>
    <dgm:cxn modelId="{E658AA80-CB23-402B-8FA2-558465F4246D}" type="presParOf" srcId="{F58DEE95-AD09-4F4C-A4BA-F24AE679004A}" destId="{5E585814-AFEC-44D3-B6BE-1608CEC260E8}" srcOrd="0" destOrd="0" presId="urn:microsoft.com/office/officeart/2005/8/layout/matrix1"/>
    <dgm:cxn modelId="{E401EE42-247A-4ED9-83E7-AAA05A78A5A0}" type="presParOf" srcId="{F58DEE95-AD09-4F4C-A4BA-F24AE679004A}" destId="{826F17C3-11F7-45B9-ABD7-87FF7D7595E1}" srcOrd="1" destOrd="0" presId="urn:microsoft.com/office/officeart/2005/8/layout/matrix1"/>
    <dgm:cxn modelId="{9BB2345D-1DBE-4060-AD4A-08920EEFDDD6}" type="presParOf" srcId="{F58DEE95-AD09-4F4C-A4BA-F24AE679004A}" destId="{B6CC0603-04C4-404E-B47B-EF4B882C4B20}" srcOrd="2" destOrd="0" presId="urn:microsoft.com/office/officeart/2005/8/layout/matrix1"/>
    <dgm:cxn modelId="{A625B759-C75A-45FF-92BB-F591B36AF751}" type="presParOf" srcId="{F58DEE95-AD09-4F4C-A4BA-F24AE679004A}" destId="{131E67A5-CE4C-4E35-BB62-427BAF297A60}" srcOrd="3" destOrd="0" presId="urn:microsoft.com/office/officeart/2005/8/layout/matrix1"/>
    <dgm:cxn modelId="{75ACD7A5-F8A0-4843-8A83-488BE769355C}" type="presParOf" srcId="{F58DEE95-AD09-4F4C-A4BA-F24AE679004A}" destId="{61355D20-1CE2-49B2-ABD7-9A394B6C96B8}" srcOrd="4" destOrd="0" presId="urn:microsoft.com/office/officeart/2005/8/layout/matrix1"/>
    <dgm:cxn modelId="{DEA44194-00CF-4E8C-AD52-6710D08F6388}" type="presParOf" srcId="{F58DEE95-AD09-4F4C-A4BA-F24AE679004A}" destId="{125794A5-6210-4935-8B61-9D46367AABFF}" srcOrd="5" destOrd="0" presId="urn:microsoft.com/office/officeart/2005/8/layout/matrix1"/>
    <dgm:cxn modelId="{5127C152-AC24-436F-9F5C-A43240DFBD25}" type="presParOf" srcId="{F58DEE95-AD09-4F4C-A4BA-F24AE679004A}" destId="{D2A3EBA3-3150-4D69-9D02-E983BB586429}" srcOrd="6" destOrd="0" presId="urn:microsoft.com/office/officeart/2005/8/layout/matrix1"/>
    <dgm:cxn modelId="{7D6EE98F-5F18-4B22-8AB6-CF4EFB1EFA78}" type="presParOf" srcId="{F58DEE95-AD09-4F4C-A4BA-F24AE679004A}" destId="{021D5CF4-367B-466E-BC1C-B93B12C375CC}" srcOrd="7" destOrd="0" presId="urn:microsoft.com/office/officeart/2005/8/layout/matrix1"/>
    <dgm:cxn modelId="{FDFB8BC3-0822-40EB-BF6F-57BC722B4796}" type="presParOf" srcId="{0C63E206-6C80-4FE3-BBBF-9B1DE3191D22}" destId="{438E53E3-1E6B-4100-B0A1-7974C9B072D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5A2CAD-FB18-4D49-A140-82622D6D069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592CFC7E-F1B6-430A-B951-D6CF81876F8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Original Cataloging</a:t>
          </a:r>
        </a:p>
      </dgm:t>
    </dgm:pt>
    <dgm:pt modelId="{1E0FA24E-6DCB-4A66-AAA8-308791226E7B}" type="parTrans" cxnId="{8963DA92-C907-4FDB-85C7-C98940BE0684}">
      <dgm:prSet/>
      <dgm:spPr/>
      <dgm:t>
        <a:bodyPr/>
        <a:lstStyle/>
        <a:p>
          <a:endParaRPr lang="en-US"/>
        </a:p>
      </dgm:t>
    </dgm:pt>
    <dgm:pt modelId="{41A9AB26-96AE-4B4C-B663-748D00A0445D}" type="sibTrans" cxnId="{8963DA92-C907-4FDB-85C7-C98940BE068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9AB7D27-DA28-4E5F-92E8-2D2A552AF4D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Copy Cataloging</a:t>
          </a:r>
        </a:p>
      </dgm:t>
    </dgm:pt>
    <dgm:pt modelId="{30A1762E-95DF-4EE7-A3DF-8F0FC20F171C}" type="parTrans" cxnId="{1D531C14-64D8-4266-9481-20B44C280427}">
      <dgm:prSet/>
      <dgm:spPr/>
      <dgm:t>
        <a:bodyPr/>
        <a:lstStyle/>
        <a:p>
          <a:endParaRPr lang="en-US"/>
        </a:p>
      </dgm:t>
    </dgm:pt>
    <dgm:pt modelId="{4CC3FD15-B849-413D-B148-FE7A6CA45592}" type="sibTrans" cxnId="{1D531C14-64D8-4266-9481-20B44C28042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7106BE8-BDB8-4D60-BE9A-CDE2EC80A43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Training</a:t>
          </a:r>
        </a:p>
      </dgm:t>
    </dgm:pt>
    <dgm:pt modelId="{A0A0BF0D-19ED-4AED-941A-10F7A1650293}" type="parTrans" cxnId="{104D7755-28E4-49CE-891D-D8714948971F}">
      <dgm:prSet/>
      <dgm:spPr/>
      <dgm:t>
        <a:bodyPr/>
        <a:lstStyle/>
        <a:p>
          <a:endParaRPr lang="en-US"/>
        </a:p>
      </dgm:t>
    </dgm:pt>
    <dgm:pt modelId="{92B7006D-2C48-48D8-929C-573254A8040C}" type="sibTrans" cxnId="{104D7755-28E4-49CE-891D-D8714948971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46D9933-CEAE-4488-902A-99C93C034F0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Technical Support</a:t>
          </a:r>
        </a:p>
      </dgm:t>
    </dgm:pt>
    <dgm:pt modelId="{EF5EA2DC-8576-4919-A651-D3627A93EFCD}" type="parTrans" cxnId="{E0C0F7D6-21D0-44D5-83A4-5A23459AD707}">
      <dgm:prSet/>
      <dgm:spPr/>
      <dgm:t>
        <a:bodyPr/>
        <a:lstStyle/>
        <a:p>
          <a:endParaRPr lang="en-US"/>
        </a:p>
      </dgm:t>
    </dgm:pt>
    <dgm:pt modelId="{E2192713-4F49-4D51-BE5B-65E5BC76B882}" type="sibTrans" cxnId="{E0C0F7D6-21D0-44D5-83A4-5A23459AD707}">
      <dgm:prSet/>
      <dgm:spPr/>
      <dgm:t>
        <a:bodyPr/>
        <a:lstStyle/>
        <a:p>
          <a:endParaRPr lang="en-US"/>
        </a:p>
      </dgm:t>
    </dgm:pt>
    <dgm:pt modelId="{44A6F29D-D91D-4B1B-8422-AC628C25CE10}" type="pres">
      <dgm:prSet presAssocID="{6F5A2CAD-FB18-4D49-A140-82622D6D0693}" presName="root" presStyleCnt="0">
        <dgm:presLayoutVars>
          <dgm:dir/>
          <dgm:resizeHandles val="exact"/>
        </dgm:presLayoutVars>
      </dgm:prSet>
      <dgm:spPr/>
    </dgm:pt>
    <dgm:pt modelId="{14A9B58F-4932-4EDC-BA9D-B7D3ED46269F}" type="pres">
      <dgm:prSet presAssocID="{6F5A2CAD-FB18-4D49-A140-82622D6D0693}" presName="container" presStyleCnt="0">
        <dgm:presLayoutVars>
          <dgm:dir/>
          <dgm:resizeHandles val="exact"/>
        </dgm:presLayoutVars>
      </dgm:prSet>
      <dgm:spPr/>
    </dgm:pt>
    <dgm:pt modelId="{F24798E6-B0A9-4D92-9ABA-F083A830CEB6}" type="pres">
      <dgm:prSet presAssocID="{592CFC7E-F1B6-430A-B951-D6CF81876F87}" presName="compNode" presStyleCnt="0"/>
      <dgm:spPr/>
    </dgm:pt>
    <dgm:pt modelId="{239EEB55-5E27-46AF-9543-CD31290E3570}" type="pres">
      <dgm:prSet presAssocID="{592CFC7E-F1B6-430A-B951-D6CF81876F87}" presName="iconBgRect" presStyleLbl="bgShp" presStyleIdx="0" presStyleCnt="4"/>
      <dgm:spPr/>
    </dgm:pt>
    <dgm:pt modelId="{7647EE1B-06FF-4994-92C9-B424EA868E2D}" type="pres">
      <dgm:prSet presAssocID="{592CFC7E-F1B6-430A-B951-D6CF81876F8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oom In"/>
        </a:ext>
      </dgm:extLst>
    </dgm:pt>
    <dgm:pt modelId="{9BFE1539-B4D0-440C-887A-BDFB83133159}" type="pres">
      <dgm:prSet presAssocID="{592CFC7E-F1B6-430A-B951-D6CF81876F87}" presName="spaceRect" presStyleCnt="0"/>
      <dgm:spPr/>
    </dgm:pt>
    <dgm:pt modelId="{11E6BF8C-2E94-4DF0-A9D1-D7841E5A28A4}" type="pres">
      <dgm:prSet presAssocID="{592CFC7E-F1B6-430A-B951-D6CF81876F87}" presName="textRect" presStyleLbl="revTx" presStyleIdx="0" presStyleCnt="4">
        <dgm:presLayoutVars>
          <dgm:chMax val="1"/>
          <dgm:chPref val="1"/>
        </dgm:presLayoutVars>
      </dgm:prSet>
      <dgm:spPr/>
    </dgm:pt>
    <dgm:pt modelId="{DB872744-57E5-49CE-BA3F-C48FD3C18EF4}" type="pres">
      <dgm:prSet presAssocID="{41A9AB26-96AE-4B4C-B663-748D00A0445D}" presName="sibTrans" presStyleLbl="sibTrans2D1" presStyleIdx="0" presStyleCnt="0"/>
      <dgm:spPr/>
    </dgm:pt>
    <dgm:pt modelId="{708D4A66-857E-4F73-90F8-31388533B1C3}" type="pres">
      <dgm:prSet presAssocID="{D9AB7D27-DA28-4E5F-92E8-2D2A552AF4DF}" presName="compNode" presStyleCnt="0"/>
      <dgm:spPr/>
    </dgm:pt>
    <dgm:pt modelId="{007C0819-8404-469D-892E-41007E88D64E}" type="pres">
      <dgm:prSet presAssocID="{D9AB7D27-DA28-4E5F-92E8-2D2A552AF4DF}" presName="iconBgRect" presStyleLbl="bgShp" presStyleIdx="1" presStyleCnt="4"/>
      <dgm:spPr/>
    </dgm:pt>
    <dgm:pt modelId="{58D7E996-41C1-4519-A9CC-274C67A505C2}" type="pres">
      <dgm:prSet presAssocID="{D9AB7D27-DA28-4E5F-92E8-2D2A552AF4D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bric Report Library"/>
        </a:ext>
      </dgm:extLst>
    </dgm:pt>
    <dgm:pt modelId="{8CFB5311-7F2A-4AD1-A541-D94CDB1C581D}" type="pres">
      <dgm:prSet presAssocID="{D9AB7D27-DA28-4E5F-92E8-2D2A552AF4DF}" presName="spaceRect" presStyleCnt="0"/>
      <dgm:spPr/>
    </dgm:pt>
    <dgm:pt modelId="{C30FB7E9-11F2-4AC3-A3EE-7E5180AA40A4}" type="pres">
      <dgm:prSet presAssocID="{D9AB7D27-DA28-4E5F-92E8-2D2A552AF4DF}" presName="textRect" presStyleLbl="revTx" presStyleIdx="1" presStyleCnt="4">
        <dgm:presLayoutVars>
          <dgm:chMax val="1"/>
          <dgm:chPref val="1"/>
        </dgm:presLayoutVars>
      </dgm:prSet>
      <dgm:spPr/>
    </dgm:pt>
    <dgm:pt modelId="{774F5A14-C4AF-4749-9BB6-C80B90597CE1}" type="pres">
      <dgm:prSet presAssocID="{4CC3FD15-B849-413D-B148-FE7A6CA45592}" presName="sibTrans" presStyleLbl="sibTrans2D1" presStyleIdx="0" presStyleCnt="0"/>
      <dgm:spPr/>
    </dgm:pt>
    <dgm:pt modelId="{E12F052C-979B-4F90-9E01-C56709F2C5AF}" type="pres">
      <dgm:prSet presAssocID="{D7106BE8-BDB8-4D60-BE9A-CDE2EC80A43B}" presName="compNode" presStyleCnt="0"/>
      <dgm:spPr/>
    </dgm:pt>
    <dgm:pt modelId="{D5D86F72-1871-4D3B-A3DC-4C40184A9065}" type="pres">
      <dgm:prSet presAssocID="{D7106BE8-BDB8-4D60-BE9A-CDE2EC80A43B}" presName="iconBgRect" presStyleLbl="bgShp" presStyleIdx="2" presStyleCnt="4"/>
      <dgm:spPr/>
    </dgm:pt>
    <dgm:pt modelId="{B0D87FC7-D592-4B95-8133-1FBEBAB47C08}" type="pres">
      <dgm:prSet presAssocID="{D7106BE8-BDB8-4D60-BE9A-CDE2EC80A43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air"/>
        </a:ext>
      </dgm:extLst>
    </dgm:pt>
    <dgm:pt modelId="{4D94562F-9D3D-4641-8F07-E7BE970AF2CC}" type="pres">
      <dgm:prSet presAssocID="{D7106BE8-BDB8-4D60-BE9A-CDE2EC80A43B}" presName="spaceRect" presStyleCnt="0"/>
      <dgm:spPr/>
    </dgm:pt>
    <dgm:pt modelId="{3E78AD48-D517-4F0A-9B60-90CB5B6891DC}" type="pres">
      <dgm:prSet presAssocID="{D7106BE8-BDB8-4D60-BE9A-CDE2EC80A43B}" presName="textRect" presStyleLbl="revTx" presStyleIdx="2" presStyleCnt="4">
        <dgm:presLayoutVars>
          <dgm:chMax val="1"/>
          <dgm:chPref val="1"/>
        </dgm:presLayoutVars>
      </dgm:prSet>
      <dgm:spPr/>
    </dgm:pt>
    <dgm:pt modelId="{F025BC5B-8D84-4D5F-9B31-20AB902E28CE}" type="pres">
      <dgm:prSet presAssocID="{92B7006D-2C48-48D8-929C-573254A8040C}" presName="sibTrans" presStyleLbl="sibTrans2D1" presStyleIdx="0" presStyleCnt="0"/>
      <dgm:spPr/>
    </dgm:pt>
    <dgm:pt modelId="{08264969-1918-43A8-BD2E-700C97147E05}" type="pres">
      <dgm:prSet presAssocID="{446D9933-CEAE-4488-902A-99C93C034F01}" presName="compNode" presStyleCnt="0"/>
      <dgm:spPr/>
    </dgm:pt>
    <dgm:pt modelId="{D1F4B4EC-9A1C-4E5D-AAC3-B00869C9F12D}" type="pres">
      <dgm:prSet presAssocID="{446D9933-CEAE-4488-902A-99C93C034F01}" presName="iconBgRect" presStyleLbl="bgShp" presStyleIdx="3" presStyleCnt="4"/>
      <dgm:spPr/>
    </dgm:pt>
    <dgm:pt modelId="{18F891C5-B3A2-465A-A7E7-451602B5726E}" type="pres">
      <dgm:prSet presAssocID="{446D9933-CEAE-4488-902A-99C93C034F0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08EB5B86-B1DA-4CD9-911B-6709297CDDE9}" type="pres">
      <dgm:prSet presAssocID="{446D9933-CEAE-4488-902A-99C93C034F01}" presName="spaceRect" presStyleCnt="0"/>
      <dgm:spPr/>
    </dgm:pt>
    <dgm:pt modelId="{9F1E78BD-CDD1-4648-A814-19F51AAC88B3}" type="pres">
      <dgm:prSet presAssocID="{446D9933-CEAE-4488-902A-99C93C034F0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D531C14-64D8-4266-9481-20B44C280427}" srcId="{6F5A2CAD-FB18-4D49-A140-82622D6D0693}" destId="{D9AB7D27-DA28-4E5F-92E8-2D2A552AF4DF}" srcOrd="1" destOrd="0" parTransId="{30A1762E-95DF-4EE7-A3DF-8F0FC20F171C}" sibTransId="{4CC3FD15-B849-413D-B148-FE7A6CA45592}"/>
    <dgm:cxn modelId="{104D7755-28E4-49CE-891D-D8714948971F}" srcId="{6F5A2CAD-FB18-4D49-A140-82622D6D0693}" destId="{D7106BE8-BDB8-4D60-BE9A-CDE2EC80A43B}" srcOrd="2" destOrd="0" parTransId="{A0A0BF0D-19ED-4AED-941A-10F7A1650293}" sibTransId="{92B7006D-2C48-48D8-929C-573254A8040C}"/>
    <dgm:cxn modelId="{619E1179-469B-4CDF-939A-34D881BEA244}" type="presOf" srcId="{4CC3FD15-B849-413D-B148-FE7A6CA45592}" destId="{774F5A14-C4AF-4749-9BB6-C80B90597CE1}" srcOrd="0" destOrd="0" presId="urn:microsoft.com/office/officeart/2018/2/layout/IconCircleList"/>
    <dgm:cxn modelId="{6FB9E97D-6BE7-4E5D-9227-BCAC85D0D18B}" type="presOf" srcId="{592CFC7E-F1B6-430A-B951-D6CF81876F87}" destId="{11E6BF8C-2E94-4DF0-A9D1-D7841E5A28A4}" srcOrd="0" destOrd="0" presId="urn:microsoft.com/office/officeart/2018/2/layout/IconCircleList"/>
    <dgm:cxn modelId="{8963DA92-C907-4FDB-85C7-C98940BE0684}" srcId="{6F5A2CAD-FB18-4D49-A140-82622D6D0693}" destId="{592CFC7E-F1B6-430A-B951-D6CF81876F87}" srcOrd="0" destOrd="0" parTransId="{1E0FA24E-6DCB-4A66-AAA8-308791226E7B}" sibTransId="{41A9AB26-96AE-4B4C-B663-748D00A0445D}"/>
    <dgm:cxn modelId="{4C8865C1-C33C-4DA2-823D-FC84EC347ED3}" type="presOf" srcId="{6F5A2CAD-FB18-4D49-A140-82622D6D0693}" destId="{44A6F29D-D91D-4B1B-8422-AC628C25CE10}" srcOrd="0" destOrd="0" presId="urn:microsoft.com/office/officeart/2018/2/layout/IconCircleList"/>
    <dgm:cxn modelId="{EB6040C7-6112-4028-B7CC-FB4E7D275308}" type="presOf" srcId="{446D9933-CEAE-4488-902A-99C93C034F01}" destId="{9F1E78BD-CDD1-4648-A814-19F51AAC88B3}" srcOrd="0" destOrd="0" presId="urn:microsoft.com/office/officeart/2018/2/layout/IconCircleList"/>
    <dgm:cxn modelId="{59A54BD5-AFCA-4144-9884-F096E2FC04FC}" type="presOf" srcId="{41A9AB26-96AE-4B4C-B663-748D00A0445D}" destId="{DB872744-57E5-49CE-BA3F-C48FD3C18EF4}" srcOrd="0" destOrd="0" presId="urn:microsoft.com/office/officeart/2018/2/layout/IconCircleList"/>
    <dgm:cxn modelId="{E0C0F7D6-21D0-44D5-83A4-5A23459AD707}" srcId="{6F5A2CAD-FB18-4D49-A140-82622D6D0693}" destId="{446D9933-CEAE-4488-902A-99C93C034F01}" srcOrd="3" destOrd="0" parTransId="{EF5EA2DC-8576-4919-A651-D3627A93EFCD}" sibTransId="{E2192713-4F49-4D51-BE5B-65E5BC76B882}"/>
    <dgm:cxn modelId="{79A315DA-BAE7-410F-80B7-22A171A2B6BB}" type="presOf" srcId="{D9AB7D27-DA28-4E5F-92E8-2D2A552AF4DF}" destId="{C30FB7E9-11F2-4AC3-A3EE-7E5180AA40A4}" srcOrd="0" destOrd="0" presId="urn:microsoft.com/office/officeart/2018/2/layout/IconCircleList"/>
    <dgm:cxn modelId="{A632D6EA-008B-4C80-947D-F59C60E75A22}" type="presOf" srcId="{D7106BE8-BDB8-4D60-BE9A-CDE2EC80A43B}" destId="{3E78AD48-D517-4F0A-9B60-90CB5B6891DC}" srcOrd="0" destOrd="0" presId="urn:microsoft.com/office/officeart/2018/2/layout/IconCircleList"/>
    <dgm:cxn modelId="{6149CCEB-DA3D-41BA-BF36-A1AEFFBB5D09}" type="presOf" srcId="{92B7006D-2C48-48D8-929C-573254A8040C}" destId="{F025BC5B-8D84-4D5F-9B31-20AB902E28CE}" srcOrd="0" destOrd="0" presId="urn:microsoft.com/office/officeart/2018/2/layout/IconCircleList"/>
    <dgm:cxn modelId="{B41B11DC-AAA7-4F47-8F49-74624768C3EB}" type="presParOf" srcId="{44A6F29D-D91D-4B1B-8422-AC628C25CE10}" destId="{14A9B58F-4932-4EDC-BA9D-B7D3ED46269F}" srcOrd="0" destOrd="0" presId="urn:microsoft.com/office/officeart/2018/2/layout/IconCircleList"/>
    <dgm:cxn modelId="{E915570D-E3CD-4C81-BC78-B8A66CE81458}" type="presParOf" srcId="{14A9B58F-4932-4EDC-BA9D-B7D3ED46269F}" destId="{F24798E6-B0A9-4D92-9ABA-F083A830CEB6}" srcOrd="0" destOrd="0" presId="urn:microsoft.com/office/officeart/2018/2/layout/IconCircleList"/>
    <dgm:cxn modelId="{3BB5A954-B169-4863-B466-CFC363896D37}" type="presParOf" srcId="{F24798E6-B0A9-4D92-9ABA-F083A830CEB6}" destId="{239EEB55-5E27-46AF-9543-CD31290E3570}" srcOrd="0" destOrd="0" presId="urn:microsoft.com/office/officeart/2018/2/layout/IconCircleList"/>
    <dgm:cxn modelId="{1B524087-60B4-4D58-B1BF-EF83C486798D}" type="presParOf" srcId="{F24798E6-B0A9-4D92-9ABA-F083A830CEB6}" destId="{7647EE1B-06FF-4994-92C9-B424EA868E2D}" srcOrd="1" destOrd="0" presId="urn:microsoft.com/office/officeart/2018/2/layout/IconCircleList"/>
    <dgm:cxn modelId="{29E220D2-610A-4EC5-8FA5-C68910FB39E7}" type="presParOf" srcId="{F24798E6-B0A9-4D92-9ABA-F083A830CEB6}" destId="{9BFE1539-B4D0-440C-887A-BDFB83133159}" srcOrd="2" destOrd="0" presId="urn:microsoft.com/office/officeart/2018/2/layout/IconCircleList"/>
    <dgm:cxn modelId="{19D62449-2A4F-4699-8AE7-F873999901F3}" type="presParOf" srcId="{F24798E6-B0A9-4D92-9ABA-F083A830CEB6}" destId="{11E6BF8C-2E94-4DF0-A9D1-D7841E5A28A4}" srcOrd="3" destOrd="0" presId="urn:microsoft.com/office/officeart/2018/2/layout/IconCircleList"/>
    <dgm:cxn modelId="{2EF22460-3813-4DEB-A223-10F81EED02A3}" type="presParOf" srcId="{14A9B58F-4932-4EDC-BA9D-B7D3ED46269F}" destId="{DB872744-57E5-49CE-BA3F-C48FD3C18EF4}" srcOrd="1" destOrd="0" presId="urn:microsoft.com/office/officeart/2018/2/layout/IconCircleList"/>
    <dgm:cxn modelId="{52355AFD-5732-455A-9986-93BC02554E28}" type="presParOf" srcId="{14A9B58F-4932-4EDC-BA9D-B7D3ED46269F}" destId="{708D4A66-857E-4F73-90F8-31388533B1C3}" srcOrd="2" destOrd="0" presId="urn:microsoft.com/office/officeart/2018/2/layout/IconCircleList"/>
    <dgm:cxn modelId="{64FD06D0-EA86-44DE-BC52-35206F34C69E}" type="presParOf" srcId="{708D4A66-857E-4F73-90F8-31388533B1C3}" destId="{007C0819-8404-469D-892E-41007E88D64E}" srcOrd="0" destOrd="0" presId="urn:microsoft.com/office/officeart/2018/2/layout/IconCircleList"/>
    <dgm:cxn modelId="{569BF7A0-C0B5-4341-8D0B-67BBFDC994EA}" type="presParOf" srcId="{708D4A66-857E-4F73-90F8-31388533B1C3}" destId="{58D7E996-41C1-4519-A9CC-274C67A505C2}" srcOrd="1" destOrd="0" presId="urn:microsoft.com/office/officeart/2018/2/layout/IconCircleList"/>
    <dgm:cxn modelId="{F9D4277D-DFD8-49D0-8C41-C7D7C8EEC32F}" type="presParOf" srcId="{708D4A66-857E-4F73-90F8-31388533B1C3}" destId="{8CFB5311-7F2A-4AD1-A541-D94CDB1C581D}" srcOrd="2" destOrd="0" presId="urn:microsoft.com/office/officeart/2018/2/layout/IconCircleList"/>
    <dgm:cxn modelId="{B3FCD993-DCDD-4815-BB4D-3F53F9B14B6F}" type="presParOf" srcId="{708D4A66-857E-4F73-90F8-31388533B1C3}" destId="{C30FB7E9-11F2-4AC3-A3EE-7E5180AA40A4}" srcOrd="3" destOrd="0" presId="urn:microsoft.com/office/officeart/2018/2/layout/IconCircleList"/>
    <dgm:cxn modelId="{648AD6C3-3DB0-4412-A92C-916FBC6351B3}" type="presParOf" srcId="{14A9B58F-4932-4EDC-BA9D-B7D3ED46269F}" destId="{774F5A14-C4AF-4749-9BB6-C80B90597CE1}" srcOrd="3" destOrd="0" presId="urn:microsoft.com/office/officeart/2018/2/layout/IconCircleList"/>
    <dgm:cxn modelId="{39786B7C-C82A-4286-BF3A-B01104628273}" type="presParOf" srcId="{14A9B58F-4932-4EDC-BA9D-B7D3ED46269F}" destId="{E12F052C-979B-4F90-9E01-C56709F2C5AF}" srcOrd="4" destOrd="0" presId="urn:microsoft.com/office/officeart/2018/2/layout/IconCircleList"/>
    <dgm:cxn modelId="{203F9927-3402-4359-BBF6-C5230D91AE1D}" type="presParOf" srcId="{E12F052C-979B-4F90-9E01-C56709F2C5AF}" destId="{D5D86F72-1871-4D3B-A3DC-4C40184A9065}" srcOrd="0" destOrd="0" presId="urn:microsoft.com/office/officeart/2018/2/layout/IconCircleList"/>
    <dgm:cxn modelId="{0BCCFA3C-4EFB-498E-BC75-5C57638BB941}" type="presParOf" srcId="{E12F052C-979B-4F90-9E01-C56709F2C5AF}" destId="{B0D87FC7-D592-4B95-8133-1FBEBAB47C08}" srcOrd="1" destOrd="0" presId="urn:microsoft.com/office/officeart/2018/2/layout/IconCircleList"/>
    <dgm:cxn modelId="{16AA1207-ECE0-45C1-8378-08BDD19D454D}" type="presParOf" srcId="{E12F052C-979B-4F90-9E01-C56709F2C5AF}" destId="{4D94562F-9D3D-4641-8F07-E7BE970AF2CC}" srcOrd="2" destOrd="0" presId="urn:microsoft.com/office/officeart/2018/2/layout/IconCircleList"/>
    <dgm:cxn modelId="{42FFD869-6E0E-4418-AC6A-262EFB4ACC2E}" type="presParOf" srcId="{E12F052C-979B-4F90-9E01-C56709F2C5AF}" destId="{3E78AD48-D517-4F0A-9B60-90CB5B6891DC}" srcOrd="3" destOrd="0" presId="urn:microsoft.com/office/officeart/2018/2/layout/IconCircleList"/>
    <dgm:cxn modelId="{C1ABE13B-1F2B-4494-97ED-B5977BBC73A1}" type="presParOf" srcId="{14A9B58F-4932-4EDC-BA9D-B7D3ED46269F}" destId="{F025BC5B-8D84-4D5F-9B31-20AB902E28CE}" srcOrd="5" destOrd="0" presId="urn:microsoft.com/office/officeart/2018/2/layout/IconCircleList"/>
    <dgm:cxn modelId="{E05DBBB2-59AD-4F7B-A8FA-D73679B0CF14}" type="presParOf" srcId="{14A9B58F-4932-4EDC-BA9D-B7D3ED46269F}" destId="{08264969-1918-43A8-BD2E-700C97147E05}" srcOrd="6" destOrd="0" presId="urn:microsoft.com/office/officeart/2018/2/layout/IconCircleList"/>
    <dgm:cxn modelId="{BFCE1683-FE6B-442A-8240-7D50A187D348}" type="presParOf" srcId="{08264969-1918-43A8-BD2E-700C97147E05}" destId="{D1F4B4EC-9A1C-4E5D-AAC3-B00869C9F12D}" srcOrd="0" destOrd="0" presId="urn:microsoft.com/office/officeart/2018/2/layout/IconCircleList"/>
    <dgm:cxn modelId="{6214665D-01AB-40AD-9D8B-12031DAE29B5}" type="presParOf" srcId="{08264969-1918-43A8-BD2E-700C97147E05}" destId="{18F891C5-B3A2-465A-A7E7-451602B5726E}" srcOrd="1" destOrd="0" presId="urn:microsoft.com/office/officeart/2018/2/layout/IconCircleList"/>
    <dgm:cxn modelId="{119D8C5D-660C-44CF-8471-BEF89E241DAB}" type="presParOf" srcId="{08264969-1918-43A8-BD2E-700C97147E05}" destId="{08EB5B86-B1DA-4CD9-911B-6709297CDDE9}" srcOrd="2" destOrd="0" presId="urn:microsoft.com/office/officeart/2018/2/layout/IconCircleList"/>
    <dgm:cxn modelId="{BB5A4DBF-F25C-48F2-B94B-35C239D7064B}" type="presParOf" srcId="{08264969-1918-43A8-BD2E-700C97147E05}" destId="{9F1E78BD-CDD1-4648-A814-19F51AAC88B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AE192B-EE28-4726-8304-F7E4041B406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04ABB0C-AF5E-4048-8077-6D854E91812C}">
      <dgm:prSet phldrT="[Text]" custT="1"/>
      <dgm:spPr>
        <a:xfrm>
          <a:off x="1282496" y="352918"/>
          <a:ext cx="1536901" cy="1536901"/>
        </a:xfrm>
      </dgm:spPr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latin typeface="Calibri"/>
              <a:ea typeface="+mn-ea"/>
              <a:cs typeface="Arial" panose="020B0604020202020204" pitchFamily="34" charset="0"/>
            </a:rPr>
            <a:t>Collection Support &amp; Enhancement</a:t>
          </a:r>
          <a:endParaRPr lang="en-US" sz="1600" b="1" dirty="0">
            <a:latin typeface="Calibri"/>
            <a:ea typeface="+mn-ea"/>
            <a:cs typeface="+mn-cs"/>
          </a:endParaRPr>
        </a:p>
      </dgm:t>
    </dgm:pt>
    <dgm:pt modelId="{9CCC55BD-5725-4638-B5C2-F730DE42779A}" type="parTrans" cxnId="{51B9E38D-4F8A-4839-BA7E-1E63F71FF921}">
      <dgm:prSet/>
      <dgm:spPr/>
      <dgm:t>
        <a:bodyPr/>
        <a:lstStyle/>
        <a:p>
          <a:endParaRPr lang="en-US" sz="3200" b="1"/>
        </a:p>
      </dgm:t>
    </dgm:pt>
    <dgm:pt modelId="{6A87E425-E72A-4E7F-9FC0-10B697336603}" type="sibTrans" cxnId="{51B9E38D-4F8A-4839-BA7E-1E63F71FF921}">
      <dgm:prSet/>
      <dgm:spPr/>
      <dgm:t>
        <a:bodyPr/>
        <a:lstStyle/>
        <a:p>
          <a:endParaRPr lang="en-US" sz="2400" b="1"/>
        </a:p>
      </dgm:t>
    </dgm:pt>
    <dgm:pt modelId="{AF183180-65DB-479C-A7A7-5902A88B8F05}">
      <dgm:prSet phldrT="[Text]" custT="1"/>
      <dgm:spPr>
        <a:xfrm>
          <a:off x="2954711" y="374373"/>
          <a:ext cx="1536901" cy="1536901"/>
        </a:xfrm>
      </dgm:spPr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latin typeface="Calibri"/>
              <a:ea typeface="+mn-ea"/>
              <a:cs typeface="Arial" panose="020B0604020202020204" pitchFamily="34" charset="0"/>
            </a:rPr>
            <a:t>Advanced Technical Services</a:t>
          </a:r>
          <a:endParaRPr lang="en-US" sz="1600" b="1" dirty="0">
            <a:latin typeface="Calibri"/>
            <a:ea typeface="+mn-ea"/>
            <a:cs typeface="+mn-cs"/>
          </a:endParaRPr>
        </a:p>
      </dgm:t>
    </dgm:pt>
    <dgm:pt modelId="{B569F045-3626-4AF2-87A5-34446B678475}" type="parTrans" cxnId="{56D29DA6-18A0-433F-BDC1-14901137BF34}">
      <dgm:prSet/>
      <dgm:spPr/>
      <dgm:t>
        <a:bodyPr/>
        <a:lstStyle/>
        <a:p>
          <a:endParaRPr lang="en-US" sz="3200" b="1"/>
        </a:p>
      </dgm:t>
    </dgm:pt>
    <dgm:pt modelId="{657CFDBB-DCDD-4DD2-B44B-2B58142E061D}" type="sibTrans" cxnId="{56D29DA6-18A0-433F-BDC1-14901137BF34}">
      <dgm:prSet/>
      <dgm:spPr/>
      <dgm:t>
        <a:bodyPr/>
        <a:lstStyle/>
        <a:p>
          <a:endParaRPr lang="en-US" sz="2400" b="1"/>
        </a:p>
      </dgm:t>
    </dgm:pt>
    <dgm:pt modelId="{A57C320C-ADC8-4875-8AF3-5E40118449F3}">
      <dgm:prSet phldrT="[Text]" custT="1"/>
      <dgm:spPr>
        <a:xfrm>
          <a:off x="1299586" y="2029498"/>
          <a:ext cx="1536901" cy="1536901"/>
        </a:xfrm>
      </dgm:spPr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latin typeface="Calibri"/>
              <a:ea typeface="+mn-ea"/>
              <a:cs typeface="Arial" panose="020B0604020202020204" pitchFamily="34" charset="0"/>
            </a:rPr>
            <a:t>Specialized Training</a:t>
          </a:r>
          <a:endParaRPr lang="en-US" sz="1600" b="1" dirty="0">
            <a:latin typeface="Calibri"/>
            <a:ea typeface="+mn-ea"/>
            <a:cs typeface="+mn-cs"/>
          </a:endParaRPr>
        </a:p>
      </dgm:t>
    </dgm:pt>
    <dgm:pt modelId="{61828804-0924-4A18-AF03-370223C7CE6C}" type="parTrans" cxnId="{93386746-14F3-429C-A002-3BA7929A64E5}">
      <dgm:prSet/>
      <dgm:spPr/>
      <dgm:t>
        <a:bodyPr/>
        <a:lstStyle/>
        <a:p>
          <a:endParaRPr lang="en-US" sz="3200" b="1"/>
        </a:p>
      </dgm:t>
    </dgm:pt>
    <dgm:pt modelId="{9BE9B707-7CD8-4FE3-A832-705DE6FE47D8}" type="sibTrans" cxnId="{93386746-14F3-429C-A002-3BA7929A64E5}">
      <dgm:prSet/>
      <dgm:spPr/>
      <dgm:t>
        <a:bodyPr/>
        <a:lstStyle/>
        <a:p>
          <a:endParaRPr lang="en-US" sz="2400" b="1"/>
        </a:p>
      </dgm:t>
    </dgm:pt>
    <dgm:pt modelId="{9B6C54DA-1473-44AB-B5FA-B3F7587CDCE5}">
      <dgm:prSet phldrT="[Text]" custT="1"/>
      <dgm:spPr>
        <a:xfrm>
          <a:off x="2954711" y="2029498"/>
          <a:ext cx="1536901" cy="1536901"/>
        </a:xfrm>
      </dgm:spPr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latin typeface="Calibri"/>
              <a:ea typeface="+mn-ea"/>
              <a:cs typeface="+mn-cs"/>
            </a:rPr>
            <a:t>Could Services</a:t>
          </a:r>
        </a:p>
      </dgm:t>
    </dgm:pt>
    <dgm:pt modelId="{40CC9D7C-4AA7-4F44-B1CB-F45C83818BFE}" type="parTrans" cxnId="{C8094345-C979-444F-9578-4DFAEF74342E}">
      <dgm:prSet/>
      <dgm:spPr/>
      <dgm:t>
        <a:bodyPr/>
        <a:lstStyle/>
        <a:p>
          <a:endParaRPr lang="en-US" sz="3200" b="1"/>
        </a:p>
      </dgm:t>
    </dgm:pt>
    <dgm:pt modelId="{DC87AB81-546A-4933-BE2C-446298E88E9C}" type="sibTrans" cxnId="{C8094345-C979-444F-9578-4DFAEF74342E}">
      <dgm:prSet/>
      <dgm:spPr/>
      <dgm:t>
        <a:bodyPr/>
        <a:lstStyle/>
        <a:p>
          <a:endParaRPr lang="en-US" sz="2000" b="1"/>
        </a:p>
      </dgm:t>
    </dgm:pt>
    <dgm:pt modelId="{FFE7BA45-F7A0-4426-B004-69527A27B5B9}" type="pres">
      <dgm:prSet presAssocID="{0AAE192B-EE28-4726-8304-F7E4041B4068}" presName="root" presStyleCnt="0">
        <dgm:presLayoutVars>
          <dgm:dir/>
          <dgm:resizeHandles val="exact"/>
        </dgm:presLayoutVars>
      </dgm:prSet>
      <dgm:spPr/>
    </dgm:pt>
    <dgm:pt modelId="{149CA425-83FC-493C-913E-5EC9E24A19A3}" type="pres">
      <dgm:prSet presAssocID="{D04ABB0C-AF5E-4048-8077-6D854E91812C}" presName="compNode" presStyleCnt="0"/>
      <dgm:spPr/>
    </dgm:pt>
    <dgm:pt modelId="{65782E72-3D53-4964-89A2-210A8522EC84}" type="pres">
      <dgm:prSet presAssocID="{D04ABB0C-AF5E-4048-8077-6D854E91812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31D22E9-4038-4147-B07E-45A411665136}" type="pres">
      <dgm:prSet presAssocID="{D04ABB0C-AF5E-4048-8077-6D854E91812C}" presName="spaceRect" presStyleCnt="0"/>
      <dgm:spPr/>
    </dgm:pt>
    <dgm:pt modelId="{8F10B41F-F76E-4F34-9A0D-45CC1FCECB93}" type="pres">
      <dgm:prSet presAssocID="{D04ABB0C-AF5E-4048-8077-6D854E91812C}" presName="textRect" presStyleLbl="revTx" presStyleIdx="0" presStyleCnt="4">
        <dgm:presLayoutVars>
          <dgm:chMax val="1"/>
          <dgm:chPref val="1"/>
        </dgm:presLayoutVars>
      </dgm:prSet>
      <dgm:spPr/>
    </dgm:pt>
    <dgm:pt modelId="{2F9DD8C4-2156-445F-883F-BE970C39C857}" type="pres">
      <dgm:prSet presAssocID="{6A87E425-E72A-4E7F-9FC0-10B697336603}" presName="sibTrans" presStyleCnt="0"/>
      <dgm:spPr/>
    </dgm:pt>
    <dgm:pt modelId="{BE869A66-8C7F-4CC2-87F3-5608EB936BD9}" type="pres">
      <dgm:prSet presAssocID="{AF183180-65DB-479C-A7A7-5902A88B8F05}" presName="compNode" presStyleCnt="0"/>
      <dgm:spPr/>
    </dgm:pt>
    <dgm:pt modelId="{47B2352E-663B-4846-907F-98901E6FBBA6}" type="pres">
      <dgm:prSet presAssocID="{AF183180-65DB-479C-A7A7-5902A88B8F0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129B59D5-DE3F-4F49-B391-539B7DA39DD9}" type="pres">
      <dgm:prSet presAssocID="{AF183180-65DB-479C-A7A7-5902A88B8F05}" presName="spaceRect" presStyleCnt="0"/>
      <dgm:spPr/>
    </dgm:pt>
    <dgm:pt modelId="{58DC7AC1-E0E7-450C-AB2E-5A4B70B01683}" type="pres">
      <dgm:prSet presAssocID="{AF183180-65DB-479C-A7A7-5902A88B8F05}" presName="textRect" presStyleLbl="revTx" presStyleIdx="1" presStyleCnt="4">
        <dgm:presLayoutVars>
          <dgm:chMax val="1"/>
          <dgm:chPref val="1"/>
        </dgm:presLayoutVars>
      </dgm:prSet>
      <dgm:spPr/>
    </dgm:pt>
    <dgm:pt modelId="{A1B122EC-9472-441D-A1BA-95F9EBD35A1F}" type="pres">
      <dgm:prSet presAssocID="{657CFDBB-DCDD-4DD2-B44B-2B58142E061D}" presName="sibTrans" presStyleCnt="0"/>
      <dgm:spPr/>
    </dgm:pt>
    <dgm:pt modelId="{C8B5CC39-B32D-4D42-9365-2D7BC87D7316}" type="pres">
      <dgm:prSet presAssocID="{A57C320C-ADC8-4875-8AF3-5E40118449F3}" presName="compNode" presStyleCnt="0"/>
      <dgm:spPr/>
    </dgm:pt>
    <dgm:pt modelId="{CEAC2C0F-E744-41D4-9DAD-62EC53DF57E7}" type="pres">
      <dgm:prSet presAssocID="{A57C320C-ADC8-4875-8AF3-5E40118449F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3D537912-7026-4C06-81B9-38A1F3D70E83}" type="pres">
      <dgm:prSet presAssocID="{A57C320C-ADC8-4875-8AF3-5E40118449F3}" presName="spaceRect" presStyleCnt="0"/>
      <dgm:spPr/>
    </dgm:pt>
    <dgm:pt modelId="{3D169C86-B439-413C-946A-82E7A79B102C}" type="pres">
      <dgm:prSet presAssocID="{A57C320C-ADC8-4875-8AF3-5E40118449F3}" presName="textRect" presStyleLbl="revTx" presStyleIdx="2" presStyleCnt="4">
        <dgm:presLayoutVars>
          <dgm:chMax val="1"/>
          <dgm:chPref val="1"/>
        </dgm:presLayoutVars>
      </dgm:prSet>
      <dgm:spPr/>
    </dgm:pt>
    <dgm:pt modelId="{7587079F-10A4-4AE0-BBF2-E8B31B1D6DE4}" type="pres">
      <dgm:prSet presAssocID="{9BE9B707-7CD8-4FE3-A832-705DE6FE47D8}" presName="sibTrans" presStyleCnt="0"/>
      <dgm:spPr/>
    </dgm:pt>
    <dgm:pt modelId="{32339CDA-4A1C-45A0-B81E-28FE5ED51F5B}" type="pres">
      <dgm:prSet presAssocID="{9B6C54DA-1473-44AB-B5FA-B3F7587CDCE5}" presName="compNode" presStyleCnt="0"/>
      <dgm:spPr/>
    </dgm:pt>
    <dgm:pt modelId="{856A832F-120E-4B3B-89D6-6D5FCFB47BD0}" type="pres">
      <dgm:prSet presAssocID="{9B6C54DA-1473-44AB-B5FA-B3F7587CDCE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595F0286-BBB1-475F-A189-E859A07418C0}" type="pres">
      <dgm:prSet presAssocID="{9B6C54DA-1473-44AB-B5FA-B3F7587CDCE5}" presName="spaceRect" presStyleCnt="0"/>
      <dgm:spPr/>
    </dgm:pt>
    <dgm:pt modelId="{F70B2F77-566C-4107-BDB5-AFC3249FA38E}" type="pres">
      <dgm:prSet presAssocID="{9B6C54DA-1473-44AB-B5FA-B3F7587CDCE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964EB1B-9C38-40C4-AFEF-17559966F68F}" type="presOf" srcId="{AF183180-65DB-479C-A7A7-5902A88B8F05}" destId="{58DC7AC1-E0E7-450C-AB2E-5A4B70B01683}" srcOrd="0" destOrd="0" presId="urn:microsoft.com/office/officeart/2018/2/layout/IconLabelList"/>
    <dgm:cxn modelId="{7E34ED39-EFF7-4CFD-A927-A35EA9FAC62B}" type="presOf" srcId="{9B6C54DA-1473-44AB-B5FA-B3F7587CDCE5}" destId="{F70B2F77-566C-4107-BDB5-AFC3249FA38E}" srcOrd="0" destOrd="0" presId="urn:microsoft.com/office/officeart/2018/2/layout/IconLabelList"/>
    <dgm:cxn modelId="{C8094345-C979-444F-9578-4DFAEF74342E}" srcId="{0AAE192B-EE28-4726-8304-F7E4041B4068}" destId="{9B6C54DA-1473-44AB-B5FA-B3F7587CDCE5}" srcOrd="3" destOrd="0" parTransId="{40CC9D7C-4AA7-4F44-B1CB-F45C83818BFE}" sibTransId="{DC87AB81-546A-4933-BE2C-446298E88E9C}"/>
    <dgm:cxn modelId="{93386746-14F3-429C-A002-3BA7929A64E5}" srcId="{0AAE192B-EE28-4726-8304-F7E4041B4068}" destId="{A57C320C-ADC8-4875-8AF3-5E40118449F3}" srcOrd="2" destOrd="0" parTransId="{61828804-0924-4A18-AF03-370223C7CE6C}" sibTransId="{9BE9B707-7CD8-4FE3-A832-705DE6FE47D8}"/>
    <dgm:cxn modelId="{51B9E38D-4F8A-4839-BA7E-1E63F71FF921}" srcId="{0AAE192B-EE28-4726-8304-F7E4041B4068}" destId="{D04ABB0C-AF5E-4048-8077-6D854E91812C}" srcOrd="0" destOrd="0" parTransId="{9CCC55BD-5725-4638-B5C2-F730DE42779A}" sibTransId="{6A87E425-E72A-4E7F-9FC0-10B697336603}"/>
    <dgm:cxn modelId="{56D29DA6-18A0-433F-BDC1-14901137BF34}" srcId="{0AAE192B-EE28-4726-8304-F7E4041B4068}" destId="{AF183180-65DB-479C-A7A7-5902A88B8F05}" srcOrd="1" destOrd="0" parTransId="{B569F045-3626-4AF2-87A5-34446B678475}" sibTransId="{657CFDBB-DCDD-4DD2-B44B-2B58142E061D}"/>
    <dgm:cxn modelId="{5E2394A8-E420-4AAC-84AD-28985782A081}" type="presOf" srcId="{A57C320C-ADC8-4875-8AF3-5E40118449F3}" destId="{3D169C86-B439-413C-946A-82E7A79B102C}" srcOrd="0" destOrd="0" presId="urn:microsoft.com/office/officeart/2018/2/layout/IconLabelList"/>
    <dgm:cxn modelId="{9D18DBBD-F7C2-4034-A589-DD70525F194D}" type="presOf" srcId="{0AAE192B-EE28-4726-8304-F7E4041B4068}" destId="{FFE7BA45-F7A0-4426-B004-69527A27B5B9}" srcOrd="0" destOrd="0" presId="urn:microsoft.com/office/officeart/2018/2/layout/IconLabelList"/>
    <dgm:cxn modelId="{889775CE-22C6-4A30-8ED9-81E90C396E42}" type="presOf" srcId="{D04ABB0C-AF5E-4048-8077-6D854E91812C}" destId="{8F10B41F-F76E-4F34-9A0D-45CC1FCECB93}" srcOrd="0" destOrd="0" presId="urn:microsoft.com/office/officeart/2018/2/layout/IconLabelList"/>
    <dgm:cxn modelId="{583A3AEC-89AB-476C-8CD7-CAE7F9A3EB5E}" type="presParOf" srcId="{FFE7BA45-F7A0-4426-B004-69527A27B5B9}" destId="{149CA425-83FC-493C-913E-5EC9E24A19A3}" srcOrd="0" destOrd="0" presId="urn:microsoft.com/office/officeart/2018/2/layout/IconLabelList"/>
    <dgm:cxn modelId="{1D9EB3AA-78D7-40E7-8501-B437B939C62C}" type="presParOf" srcId="{149CA425-83FC-493C-913E-5EC9E24A19A3}" destId="{65782E72-3D53-4964-89A2-210A8522EC84}" srcOrd="0" destOrd="0" presId="urn:microsoft.com/office/officeart/2018/2/layout/IconLabelList"/>
    <dgm:cxn modelId="{E9B617C1-5322-4E41-8EB4-735FDD73CC0E}" type="presParOf" srcId="{149CA425-83FC-493C-913E-5EC9E24A19A3}" destId="{D31D22E9-4038-4147-B07E-45A411665136}" srcOrd="1" destOrd="0" presId="urn:microsoft.com/office/officeart/2018/2/layout/IconLabelList"/>
    <dgm:cxn modelId="{76E29C40-DE87-4EF3-A7E6-D5E8C5E1E18E}" type="presParOf" srcId="{149CA425-83FC-493C-913E-5EC9E24A19A3}" destId="{8F10B41F-F76E-4F34-9A0D-45CC1FCECB93}" srcOrd="2" destOrd="0" presId="urn:microsoft.com/office/officeart/2018/2/layout/IconLabelList"/>
    <dgm:cxn modelId="{242FC20D-6638-46AB-93B7-438686941F39}" type="presParOf" srcId="{FFE7BA45-F7A0-4426-B004-69527A27B5B9}" destId="{2F9DD8C4-2156-445F-883F-BE970C39C857}" srcOrd="1" destOrd="0" presId="urn:microsoft.com/office/officeart/2018/2/layout/IconLabelList"/>
    <dgm:cxn modelId="{A2B1ECFF-58AA-448A-834A-EADBA8426F92}" type="presParOf" srcId="{FFE7BA45-F7A0-4426-B004-69527A27B5B9}" destId="{BE869A66-8C7F-4CC2-87F3-5608EB936BD9}" srcOrd="2" destOrd="0" presId="urn:microsoft.com/office/officeart/2018/2/layout/IconLabelList"/>
    <dgm:cxn modelId="{A975BB20-1281-4188-BEFC-A86A32F88009}" type="presParOf" srcId="{BE869A66-8C7F-4CC2-87F3-5608EB936BD9}" destId="{47B2352E-663B-4846-907F-98901E6FBBA6}" srcOrd="0" destOrd="0" presId="urn:microsoft.com/office/officeart/2018/2/layout/IconLabelList"/>
    <dgm:cxn modelId="{9DE557C8-9187-4342-965F-F233DA69D786}" type="presParOf" srcId="{BE869A66-8C7F-4CC2-87F3-5608EB936BD9}" destId="{129B59D5-DE3F-4F49-B391-539B7DA39DD9}" srcOrd="1" destOrd="0" presId="urn:microsoft.com/office/officeart/2018/2/layout/IconLabelList"/>
    <dgm:cxn modelId="{06405056-70B2-4331-B8A7-E13093B2B160}" type="presParOf" srcId="{BE869A66-8C7F-4CC2-87F3-5608EB936BD9}" destId="{58DC7AC1-E0E7-450C-AB2E-5A4B70B01683}" srcOrd="2" destOrd="0" presId="urn:microsoft.com/office/officeart/2018/2/layout/IconLabelList"/>
    <dgm:cxn modelId="{731CEE48-EA78-48EC-8F07-7A0B66D96E3A}" type="presParOf" srcId="{FFE7BA45-F7A0-4426-B004-69527A27B5B9}" destId="{A1B122EC-9472-441D-A1BA-95F9EBD35A1F}" srcOrd="3" destOrd="0" presId="urn:microsoft.com/office/officeart/2018/2/layout/IconLabelList"/>
    <dgm:cxn modelId="{AD24276F-D410-4907-BA29-C6473EEDCA20}" type="presParOf" srcId="{FFE7BA45-F7A0-4426-B004-69527A27B5B9}" destId="{C8B5CC39-B32D-4D42-9365-2D7BC87D7316}" srcOrd="4" destOrd="0" presId="urn:microsoft.com/office/officeart/2018/2/layout/IconLabelList"/>
    <dgm:cxn modelId="{9E694D86-9516-4458-BEA0-966DBEAF7131}" type="presParOf" srcId="{C8B5CC39-B32D-4D42-9365-2D7BC87D7316}" destId="{CEAC2C0F-E744-41D4-9DAD-62EC53DF57E7}" srcOrd="0" destOrd="0" presId="urn:microsoft.com/office/officeart/2018/2/layout/IconLabelList"/>
    <dgm:cxn modelId="{023032E8-598C-44E6-AB17-7AEDDEA5F528}" type="presParOf" srcId="{C8B5CC39-B32D-4D42-9365-2D7BC87D7316}" destId="{3D537912-7026-4C06-81B9-38A1F3D70E83}" srcOrd="1" destOrd="0" presId="urn:microsoft.com/office/officeart/2018/2/layout/IconLabelList"/>
    <dgm:cxn modelId="{F09A0EF0-2A76-4221-86D9-CB906090059A}" type="presParOf" srcId="{C8B5CC39-B32D-4D42-9365-2D7BC87D7316}" destId="{3D169C86-B439-413C-946A-82E7A79B102C}" srcOrd="2" destOrd="0" presId="urn:microsoft.com/office/officeart/2018/2/layout/IconLabelList"/>
    <dgm:cxn modelId="{0894982C-F59E-4728-8A46-976F4D007514}" type="presParOf" srcId="{FFE7BA45-F7A0-4426-B004-69527A27B5B9}" destId="{7587079F-10A4-4AE0-BBF2-E8B31B1D6DE4}" srcOrd="5" destOrd="0" presId="urn:microsoft.com/office/officeart/2018/2/layout/IconLabelList"/>
    <dgm:cxn modelId="{39A207E7-F702-4A92-B571-F1E7AF852FA4}" type="presParOf" srcId="{FFE7BA45-F7A0-4426-B004-69527A27B5B9}" destId="{32339CDA-4A1C-45A0-B81E-28FE5ED51F5B}" srcOrd="6" destOrd="0" presId="urn:microsoft.com/office/officeart/2018/2/layout/IconLabelList"/>
    <dgm:cxn modelId="{630218ED-ECDF-42D1-9139-9D57FF21C4E0}" type="presParOf" srcId="{32339CDA-4A1C-45A0-B81E-28FE5ED51F5B}" destId="{856A832F-120E-4B3B-89D6-6D5FCFB47BD0}" srcOrd="0" destOrd="0" presId="urn:microsoft.com/office/officeart/2018/2/layout/IconLabelList"/>
    <dgm:cxn modelId="{18A31DE5-DF28-4EBE-9AE3-BE02BE7B37AA}" type="presParOf" srcId="{32339CDA-4A1C-45A0-B81E-28FE5ED51F5B}" destId="{595F0286-BBB1-475F-A189-E859A07418C0}" srcOrd="1" destOrd="0" presId="urn:microsoft.com/office/officeart/2018/2/layout/IconLabelList"/>
    <dgm:cxn modelId="{65BFD6BE-1E2F-4A9D-AE8A-2B5851C4F652}" type="presParOf" srcId="{32339CDA-4A1C-45A0-B81E-28FE5ED51F5B}" destId="{F70B2F77-566C-4107-BDB5-AFC3249FA38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2EFCE7-C188-440A-A381-198E26BB0F1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FA463470-AC10-4EF6-8C12-EFB7E9453A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Powerful search engine</a:t>
          </a:r>
        </a:p>
      </dgm:t>
    </dgm:pt>
    <dgm:pt modelId="{0499D1B8-63DA-4087-BFFA-5EB71BE6192B}" type="parTrans" cxnId="{CAEE601B-6C8F-48BA-B511-E5CEC647CEB8}">
      <dgm:prSet/>
      <dgm:spPr/>
      <dgm:t>
        <a:bodyPr/>
        <a:lstStyle/>
        <a:p>
          <a:pPr algn="l"/>
          <a:endParaRPr lang="en-US" b="1"/>
        </a:p>
      </dgm:t>
    </dgm:pt>
    <dgm:pt modelId="{B9EDEDB1-998D-484E-8E35-4987F47C6117}" type="sibTrans" cxnId="{CAEE601B-6C8F-48BA-B511-E5CEC647CEB8}">
      <dgm:prSet/>
      <dgm:spPr/>
      <dgm:t>
        <a:bodyPr/>
        <a:lstStyle/>
        <a:p>
          <a:endParaRPr lang="en-US" b="1"/>
        </a:p>
      </dgm:t>
    </dgm:pt>
    <dgm:pt modelId="{F9E3A1CF-A062-46BA-B6D9-F753958A8F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Promotion of innovation and creativity</a:t>
          </a:r>
        </a:p>
      </dgm:t>
    </dgm:pt>
    <dgm:pt modelId="{253DCBA2-EEA4-4E14-8010-A7FA7F87EFFB}" type="parTrans" cxnId="{14E92B9E-4EBB-47B8-B05D-E9B19E9F0C32}">
      <dgm:prSet/>
      <dgm:spPr/>
      <dgm:t>
        <a:bodyPr/>
        <a:lstStyle/>
        <a:p>
          <a:pPr algn="l"/>
          <a:endParaRPr lang="en-US" b="1"/>
        </a:p>
      </dgm:t>
    </dgm:pt>
    <dgm:pt modelId="{1282AC64-EB61-4220-A925-2F13FCB33DBF}" type="sibTrans" cxnId="{14E92B9E-4EBB-47B8-B05D-E9B19E9F0C32}">
      <dgm:prSet/>
      <dgm:spPr/>
      <dgm:t>
        <a:bodyPr/>
        <a:lstStyle/>
        <a:p>
          <a:endParaRPr lang="en-US" b="1"/>
        </a:p>
      </dgm:t>
    </dgm:pt>
    <dgm:pt modelId="{E82BB43D-9085-4A70-94E4-D1C04E0E90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Gateway to all Arabic digital libraries &amp; repositories </a:t>
          </a:r>
        </a:p>
      </dgm:t>
    </dgm:pt>
    <dgm:pt modelId="{CDE20D9C-44C3-401B-880F-87CD96E6B915}" type="parTrans" cxnId="{78B36291-88D9-4D5F-9EE3-8EA13488D50B}">
      <dgm:prSet/>
      <dgm:spPr/>
      <dgm:t>
        <a:bodyPr/>
        <a:lstStyle/>
        <a:p>
          <a:pPr algn="l"/>
          <a:endParaRPr lang="en-US" b="1"/>
        </a:p>
      </dgm:t>
    </dgm:pt>
    <dgm:pt modelId="{0841FDC2-E492-45FD-9B32-1598EE0F5217}" type="sibTrans" cxnId="{78B36291-88D9-4D5F-9EE3-8EA13488D50B}">
      <dgm:prSet/>
      <dgm:spPr/>
      <dgm:t>
        <a:bodyPr/>
        <a:lstStyle/>
        <a:p>
          <a:endParaRPr lang="en-US" b="1"/>
        </a:p>
      </dgm:t>
    </dgm:pt>
    <dgm:pt modelId="{D7C49354-C016-4AAB-B784-1CD64C84D1E8}" type="pres">
      <dgm:prSet presAssocID="{0F2EFCE7-C188-440A-A381-198E26BB0F1C}" presName="root" presStyleCnt="0">
        <dgm:presLayoutVars>
          <dgm:dir/>
          <dgm:resizeHandles val="exact"/>
        </dgm:presLayoutVars>
      </dgm:prSet>
      <dgm:spPr/>
    </dgm:pt>
    <dgm:pt modelId="{6431782D-2860-4CF3-8F54-BB1DB9675B9C}" type="pres">
      <dgm:prSet presAssocID="{FA463470-AC10-4EF6-8C12-EFB7E9453AC9}" presName="compNode" presStyleCnt="0"/>
      <dgm:spPr/>
    </dgm:pt>
    <dgm:pt modelId="{2088C9D5-4E60-474F-9634-0230E4642485}" type="pres">
      <dgm:prSet presAssocID="{FA463470-AC10-4EF6-8C12-EFB7E9453AC9}" presName="bgRect" presStyleLbl="bgShp" presStyleIdx="0" presStyleCnt="3"/>
      <dgm:spPr/>
    </dgm:pt>
    <dgm:pt modelId="{F3CECE3A-5BBF-40B0-85B0-D7FFE319DB2A}" type="pres">
      <dgm:prSet presAssocID="{FA463470-AC10-4EF6-8C12-EFB7E9453AC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A60F1F5-9743-4AEB-B373-9D2D6DF884A3}" type="pres">
      <dgm:prSet presAssocID="{FA463470-AC10-4EF6-8C12-EFB7E9453AC9}" presName="spaceRect" presStyleCnt="0"/>
      <dgm:spPr/>
    </dgm:pt>
    <dgm:pt modelId="{31D4F1A7-FE41-4736-8A60-16C8AA6DFE34}" type="pres">
      <dgm:prSet presAssocID="{FA463470-AC10-4EF6-8C12-EFB7E9453AC9}" presName="parTx" presStyleLbl="revTx" presStyleIdx="0" presStyleCnt="3">
        <dgm:presLayoutVars>
          <dgm:chMax val="0"/>
          <dgm:chPref val="0"/>
        </dgm:presLayoutVars>
      </dgm:prSet>
      <dgm:spPr/>
    </dgm:pt>
    <dgm:pt modelId="{0210EC78-9F96-4B20-9868-CBB6670EC562}" type="pres">
      <dgm:prSet presAssocID="{B9EDEDB1-998D-484E-8E35-4987F47C6117}" presName="sibTrans" presStyleCnt="0"/>
      <dgm:spPr/>
    </dgm:pt>
    <dgm:pt modelId="{8E5E740B-4ABC-4891-94A2-0ED07694508B}" type="pres">
      <dgm:prSet presAssocID="{F9E3A1CF-A062-46BA-B6D9-F753958A8FDE}" presName="compNode" presStyleCnt="0"/>
      <dgm:spPr/>
    </dgm:pt>
    <dgm:pt modelId="{45102AD5-D9DA-4BC4-9767-495258A01912}" type="pres">
      <dgm:prSet presAssocID="{F9E3A1CF-A062-46BA-B6D9-F753958A8FDE}" presName="bgRect" presStyleLbl="bgShp" presStyleIdx="1" presStyleCnt="3"/>
      <dgm:spPr/>
    </dgm:pt>
    <dgm:pt modelId="{4F8E3362-3803-4C1B-85E7-E307AF756D1E}" type="pres">
      <dgm:prSet presAssocID="{F9E3A1CF-A062-46BA-B6D9-F753958A8FD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12AE9C0C-5E90-402D-9175-0E7FD767D7B4}" type="pres">
      <dgm:prSet presAssocID="{F9E3A1CF-A062-46BA-B6D9-F753958A8FDE}" presName="spaceRect" presStyleCnt="0"/>
      <dgm:spPr/>
    </dgm:pt>
    <dgm:pt modelId="{9D385896-A890-450B-A364-8C439B3A342C}" type="pres">
      <dgm:prSet presAssocID="{F9E3A1CF-A062-46BA-B6D9-F753958A8FDE}" presName="parTx" presStyleLbl="revTx" presStyleIdx="1" presStyleCnt="3">
        <dgm:presLayoutVars>
          <dgm:chMax val="0"/>
          <dgm:chPref val="0"/>
        </dgm:presLayoutVars>
      </dgm:prSet>
      <dgm:spPr/>
    </dgm:pt>
    <dgm:pt modelId="{A5A8D86D-9300-46B6-B890-9045A339234F}" type="pres">
      <dgm:prSet presAssocID="{1282AC64-EB61-4220-A925-2F13FCB33DBF}" presName="sibTrans" presStyleCnt="0"/>
      <dgm:spPr/>
    </dgm:pt>
    <dgm:pt modelId="{003855A4-A1CC-406C-8270-DCCF5B69C433}" type="pres">
      <dgm:prSet presAssocID="{E82BB43D-9085-4A70-94E4-D1C04E0E904F}" presName="compNode" presStyleCnt="0"/>
      <dgm:spPr/>
    </dgm:pt>
    <dgm:pt modelId="{71EA480D-F2A1-430F-A576-1C6FCFD77798}" type="pres">
      <dgm:prSet presAssocID="{E82BB43D-9085-4A70-94E4-D1C04E0E904F}" presName="bgRect" presStyleLbl="bgShp" presStyleIdx="2" presStyleCnt="3"/>
      <dgm:spPr/>
    </dgm:pt>
    <dgm:pt modelId="{D9DDEC38-6778-4C33-B7A7-CE671C00D70F}" type="pres">
      <dgm:prSet presAssocID="{E82BB43D-9085-4A70-94E4-D1C04E0E904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5FDE2D3F-2952-4409-977A-009456035074}" type="pres">
      <dgm:prSet presAssocID="{E82BB43D-9085-4A70-94E4-D1C04E0E904F}" presName="spaceRect" presStyleCnt="0"/>
      <dgm:spPr/>
    </dgm:pt>
    <dgm:pt modelId="{43CFEE05-BFC2-42A0-A28D-C8EC4AD647BD}" type="pres">
      <dgm:prSet presAssocID="{E82BB43D-9085-4A70-94E4-D1C04E0E904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7506500-0A32-4486-8434-320BA699DAB6}" type="presOf" srcId="{0F2EFCE7-C188-440A-A381-198E26BB0F1C}" destId="{D7C49354-C016-4AAB-B784-1CD64C84D1E8}" srcOrd="0" destOrd="0" presId="urn:microsoft.com/office/officeart/2018/2/layout/IconVerticalSolidList"/>
    <dgm:cxn modelId="{CAEE601B-6C8F-48BA-B511-E5CEC647CEB8}" srcId="{0F2EFCE7-C188-440A-A381-198E26BB0F1C}" destId="{FA463470-AC10-4EF6-8C12-EFB7E9453AC9}" srcOrd="0" destOrd="0" parTransId="{0499D1B8-63DA-4087-BFFA-5EB71BE6192B}" sibTransId="{B9EDEDB1-998D-484E-8E35-4987F47C6117}"/>
    <dgm:cxn modelId="{4FD0566C-5876-4C17-9106-41BC49DBB895}" type="presOf" srcId="{E82BB43D-9085-4A70-94E4-D1C04E0E904F}" destId="{43CFEE05-BFC2-42A0-A28D-C8EC4AD647BD}" srcOrd="0" destOrd="0" presId="urn:microsoft.com/office/officeart/2018/2/layout/IconVerticalSolidList"/>
    <dgm:cxn modelId="{EA3EB954-CB61-4E60-8E37-757BE6EDBCF4}" type="presOf" srcId="{F9E3A1CF-A062-46BA-B6D9-F753958A8FDE}" destId="{9D385896-A890-450B-A364-8C439B3A342C}" srcOrd="0" destOrd="0" presId="urn:microsoft.com/office/officeart/2018/2/layout/IconVerticalSolidList"/>
    <dgm:cxn modelId="{78B36291-88D9-4D5F-9EE3-8EA13488D50B}" srcId="{0F2EFCE7-C188-440A-A381-198E26BB0F1C}" destId="{E82BB43D-9085-4A70-94E4-D1C04E0E904F}" srcOrd="2" destOrd="0" parTransId="{CDE20D9C-44C3-401B-880F-87CD96E6B915}" sibTransId="{0841FDC2-E492-45FD-9B32-1598EE0F5217}"/>
    <dgm:cxn modelId="{14E92B9E-4EBB-47B8-B05D-E9B19E9F0C32}" srcId="{0F2EFCE7-C188-440A-A381-198E26BB0F1C}" destId="{F9E3A1CF-A062-46BA-B6D9-F753958A8FDE}" srcOrd="1" destOrd="0" parTransId="{253DCBA2-EEA4-4E14-8010-A7FA7F87EFFB}" sibTransId="{1282AC64-EB61-4220-A925-2F13FCB33DBF}"/>
    <dgm:cxn modelId="{784144AC-A5FE-46D3-8CFD-4F4A39DFB1BE}" type="presOf" srcId="{FA463470-AC10-4EF6-8C12-EFB7E9453AC9}" destId="{31D4F1A7-FE41-4736-8A60-16C8AA6DFE34}" srcOrd="0" destOrd="0" presId="urn:microsoft.com/office/officeart/2018/2/layout/IconVerticalSolidList"/>
    <dgm:cxn modelId="{F1D5D1CF-7BA0-4DDA-8D53-1623071112A1}" type="presParOf" srcId="{D7C49354-C016-4AAB-B784-1CD64C84D1E8}" destId="{6431782D-2860-4CF3-8F54-BB1DB9675B9C}" srcOrd="0" destOrd="0" presId="urn:microsoft.com/office/officeart/2018/2/layout/IconVerticalSolidList"/>
    <dgm:cxn modelId="{1959BD89-AEF3-4A73-9127-B87E1CCCC2B0}" type="presParOf" srcId="{6431782D-2860-4CF3-8F54-BB1DB9675B9C}" destId="{2088C9D5-4E60-474F-9634-0230E4642485}" srcOrd="0" destOrd="0" presId="urn:microsoft.com/office/officeart/2018/2/layout/IconVerticalSolidList"/>
    <dgm:cxn modelId="{B00762CA-9E48-4D3D-9A30-A898542971EA}" type="presParOf" srcId="{6431782D-2860-4CF3-8F54-BB1DB9675B9C}" destId="{F3CECE3A-5BBF-40B0-85B0-D7FFE319DB2A}" srcOrd="1" destOrd="0" presId="urn:microsoft.com/office/officeart/2018/2/layout/IconVerticalSolidList"/>
    <dgm:cxn modelId="{67F217FB-35EC-49D8-A413-D4EB4FA988E1}" type="presParOf" srcId="{6431782D-2860-4CF3-8F54-BB1DB9675B9C}" destId="{3A60F1F5-9743-4AEB-B373-9D2D6DF884A3}" srcOrd="2" destOrd="0" presId="urn:microsoft.com/office/officeart/2018/2/layout/IconVerticalSolidList"/>
    <dgm:cxn modelId="{58DA6D60-2B4D-4787-BB8D-8259E87D3410}" type="presParOf" srcId="{6431782D-2860-4CF3-8F54-BB1DB9675B9C}" destId="{31D4F1A7-FE41-4736-8A60-16C8AA6DFE34}" srcOrd="3" destOrd="0" presId="urn:microsoft.com/office/officeart/2018/2/layout/IconVerticalSolidList"/>
    <dgm:cxn modelId="{037F969B-66C8-41BF-92EC-EC97426604D6}" type="presParOf" srcId="{D7C49354-C016-4AAB-B784-1CD64C84D1E8}" destId="{0210EC78-9F96-4B20-9868-CBB6670EC562}" srcOrd="1" destOrd="0" presId="urn:microsoft.com/office/officeart/2018/2/layout/IconVerticalSolidList"/>
    <dgm:cxn modelId="{3A2574A4-3CB5-4E70-AD86-144E65794CB3}" type="presParOf" srcId="{D7C49354-C016-4AAB-B784-1CD64C84D1E8}" destId="{8E5E740B-4ABC-4891-94A2-0ED07694508B}" srcOrd="2" destOrd="0" presId="urn:microsoft.com/office/officeart/2018/2/layout/IconVerticalSolidList"/>
    <dgm:cxn modelId="{D40355D8-BEEA-428E-BDD8-1734CA22FA7B}" type="presParOf" srcId="{8E5E740B-4ABC-4891-94A2-0ED07694508B}" destId="{45102AD5-D9DA-4BC4-9767-495258A01912}" srcOrd="0" destOrd="0" presId="urn:microsoft.com/office/officeart/2018/2/layout/IconVerticalSolidList"/>
    <dgm:cxn modelId="{E02DD72E-6C3C-49DC-8B60-237BB41C7A0F}" type="presParOf" srcId="{8E5E740B-4ABC-4891-94A2-0ED07694508B}" destId="{4F8E3362-3803-4C1B-85E7-E307AF756D1E}" srcOrd="1" destOrd="0" presId="urn:microsoft.com/office/officeart/2018/2/layout/IconVerticalSolidList"/>
    <dgm:cxn modelId="{1F6262BF-CB2A-482C-B8B6-81F31E4EF326}" type="presParOf" srcId="{8E5E740B-4ABC-4891-94A2-0ED07694508B}" destId="{12AE9C0C-5E90-402D-9175-0E7FD767D7B4}" srcOrd="2" destOrd="0" presId="urn:microsoft.com/office/officeart/2018/2/layout/IconVerticalSolidList"/>
    <dgm:cxn modelId="{CC571E2E-7DAB-4CFE-BD8C-DB0371B60EAF}" type="presParOf" srcId="{8E5E740B-4ABC-4891-94A2-0ED07694508B}" destId="{9D385896-A890-450B-A364-8C439B3A342C}" srcOrd="3" destOrd="0" presId="urn:microsoft.com/office/officeart/2018/2/layout/IconVerticalSolidList"/>
    <dgm:cxn modelId="{1984BA25-5916-4E92-9B0D-EAF6176ED240}" type="presParOf" srcId="{D7C49354-C016-4AAB-B784-1CD64C84D1E8}" destId="{A5A8D86D-9300-46B6-B890-9045A339234F}" srcOrd="3" destOrd="0" presId="urn:microsoft.com/office/officeart/2018/2/layout/IconVerticalSolidList"/>
    <dgm:cxn modelId="{0BF34D09-9E3A-49B4-A539-9C8C3001A9AE}" type="presParOf" srcId="{D7C49354-C016-4AAB-B784-1CD64C84D1E8}" destId="{003855A4-A1CC-406C-8270-DCCF5B69C433}" srcOrd="4" destOrd="0" presId="urn:microsoft.com/office/officeart/2018/2/layout/IconVerticalSolidList"/>
    <dgm:cxn modelId="{2077B9A3-CF2C-47C0-83C6-D4458F16C2D0}" type="presParOf" srcId="{003855A4-A1CC-406C-8270-DCCF5B69C433}" destId="{71EA480D-F2A1-430F-A576-1C6FCFD77798}" srcOrd="0" destOrd="0" presId="urn:microsoft.com/office/officeart/2018/2/layout/IconVerticalSolidList"/>
    <dgm:cxn modelId="{ED7E5D43-98F4-4C01-9221-AA61CD311F10}" type="presParOf" srcId="{003855A4-A1CC-406C-8270-DCCF5B69C433}" destId="{D9DDEC38-6778-4C33-B7A7-CE671C00D70F}" srcOrd="1" destOrd="0" presId="urn:microsoft.com/office/officeart/2018/2/layout/IconVerticalSolidList"/>
    <dgm:cxn modelId="{BEC62970-0D0F-4506-A7D8-8101FFAFFC9E}" type="presParOf" srcId="{003855A4-A1CC-406C-8270-DCCF5B69C433}" destId="{5FDE2D3F-2952-4409-977A-009456035074}" srcOrd="2" destOrd="0" presId="urn:microsoft.com/office/officeart/2018/2/layout/IconVerticalSolidList"/>
    <dgm:cxn modelId="{3F284025-0B34-4425-838F-BD89ECE90595}" type="presParOf" srcId="{003855A4-A1CC-406C-8270-DCCF5B69C433}" destId="{43CFEE05-BFC2-42A0-A28D-C8EC4AD647B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71A19C-7D18-44EF-8C61-B7E6D601C7B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F8B7B53-6157-47F2-A855-4ACB17A573D7}">
      <dgm:prSet/>
      <dgm:spPr/>
      <dgm:t>
        <a:bodyPr/>
        <a:lstStyle/>
        <a:p>
          <a:pPr>
            <a:defRPr cap="all"/>
          </a:pPr>
          <a:r>
            <a:rPr lang="en-US" b="1" dirty="0"/>
            <a:t>More than two million visitors yearly </a:t>
          </a:r>
        </a:p>
      </dgm:t>
    </dgm:pt>
    <dgm:pt modelId="{2A649242-D968-4E53-90CD-3B5A349C6D95}" type="parTrans" cxnId="{3FBE9C7C-A6E2-4661-A694-D08683E40E97}">
      <dgm:prSet/>
      <dgm:spPr/>
      <dgm:t>
        <a:bodyPr/>
        <a:lstStyle/>
        <a:p>
          <a:endParaRPr lang="en-US" b="1"/>
        </a:p>
      </dgm:t>
    </dgm:pt>
    <dgm:pt modelId="{F6EDB389-0C95-4E05-921A-86B4AB54A1DE}" type="sibTrans" cxnId="{3FBE9C7C-A6E2-4661-A694-D08683E40E97}">
      <dgm:prSet/>
      <dgm:spPr/>
      <dgm:t>
        <a:bodyPr/>
        <a:lstStyle/>
        <a:p>
          <a:endParaRPr lang="en-US" b="1"/>
        </a:p>
      </dgm:t>
    </dgm:pt>
    <dgm:pt modelId="{173C9F84-5BDA-48DC-99B1-4E3DAEE375CA}">
      <dgm:prSet/>
      <dgm:spPr/>
      <dgm:t>
        <a:bodyPr/>
        <a:lstStyle/>
        <a:p>
          <a:pPr>
            <a:defRPr cap="all"/>
          </a:pPr>
          <a:r>
            <a:rPr lang="en-US" b="1" dirty="0"/>
            <a:t>More than 4 million-page views yearly </a:t>
          </a:r>
        </a:p>
      </dgm:t>
    </dgm:pt>
    <dgm:pt modelId="{F0FEB2B0-718A-45C4-A61C-40DE4F4C640A}" type="parTrans" cxnId="{483431E6-FDA0-4503-AD35-A59B7359B900}">
      <dgm:prSet/>
      <dgm:spPr/>
      <dgm:t>
        <a:bodyPr/>
        <a:lstStyle/>
        <a:p>
          <a:endParaRPr lang="en-US" b="1"/>
        </a:p>
      </dgm:t>
    </dgm:pt>
    <dgm:pt modelId="{111CAB9E-E3DB-4C0B-A502-180827710582}" type="sibTrans" cxnId="{483431E6-FDA0-4503-AD35-A59B7359B900}">
      <dgm:prSet/>
      <dgm:spPr/>
      <dgm:t>
        <a:bodyPr/>
        <a:lstStyle/>
        <a:p>
          <a:endParaRPr lang="en-US" b="1"/>
        </a:p>
      </dgm:t>
    </dgm:pt>
    <dgm:pt modelId="{E1D2A03B-7B40-48A3-8545-044B45FDC6CB}">
      <dgm:prSet/>
      <dgm:spPr/>
      <dgm:t>
        <a:bodyPr/>
        <a:lstStyle/>
        <a:p>
          <a:pPr>
            <a:defRPr cap="all"/>
          </a:pPr>
          <a:r>
            <a:rPr lang="en-US" b="1" dirty="0"/>
            <a:t>Average session length 10 min </a:t>
          </a:r>
        </a:p>
      </dgm:t>
    </dgm:pt>
    <dgm:pt modelId="{47D2A4A1-263C-45F9-ABE2-F712558ACB7D}" type="parTrans" cxnId="{D7E41290-15BD-42F6-B026-577943FC5216}">
      <dgm:prSet/>
      <dgm:spPr/>
      <dgm:t>
        <a:bodyPr/>
        <a:lstStyle/>
        <a:p>
          <a:endParaRPr lang="en-US" b="1"/>
        </a:p>
      </dgm:t>
    </dgm:pt>
    <dgm:pt modelId="{82E01495-BB96-4CE3-B490-7D57E47E53D9}" type="sibTrans" cxnId="{D7E41290-15BD-42F6-B026-577943FC5216}">
      <dgm:prSet/>
      <dgm:spPr/>
      <dgm:t>
        <a:bodyPr/>
        <a:lstStyle/>
        <a:p>
          <a:endParaRPr lang="en-US" b="1"/>
        </a:p>
      </dgm:t>
    </dgm:pt>
    <dgm:pt modelId="{8D93A7EC-A17C-4FB3-991D-A8D9FE8BFA16}">
      <dgm:prSet/>
      <dgm:spPr/>
      <dgm:t>
        <a:bodyPr/>
        <a:lstStyle/>
        <a:p>
          <a:pPr>
            <a:defRPr cap="all"/>
          </a:pPr>
          <a:r>
            <a:rPr lang="en-US" b="1" dirty="0"/>
            <a:t>100,000 AUC documents download </a:t>
          </a:r>
        </a:p>
      </dgm:t>
    </dgm:pt>
    <dgm:pt modelId="{52833DC8-0233-451F-B4C4-427E34DAB297}" type="parTrans" cxnId="{92CBBACA-F17D-469B-86D2-9595397D9781}">
      <dgm:prSet/>
      <dgm:spPr/>
      <dgm:t>
        <a:bodyPr/>
        <a:lstStyle/>
        <a:p>
          <a:endParaRPr lang="en-US" b="1"/>
        </a:p>
      </dgm:t>
    </dgm:pt>
    <dgm:pt modelId="{D42C8DAB-C420-4255-9E02-EE126296136E}" type="sibTrans" cxnId="{92CBBACA-F17D-469B-86D2-9595397D9781}">
      <dgm:prSet/>
      <dgm:spPr/>
      <dgm:t>
        <a:bodyPr/>
        <a:lstStyle/>
        <a:p>
          <a:endParaRPr lang="en-US" b="1"/>
        </a:p>
      </dgm:t>
    </dgm:pt>
    <dgm:pt modelId="{023DB98D-3537-4A44-8D94-481742D31553}" type="pres">
      <dgm:prSet presAssocID="{E571A19C-7D18-44EF-8C61-B7E6D601C7B5}" presName="root" presStyleCnt="0">
        <dgm:presLayoutVars>
          <dgm:dir/>
          <dgm:resizeHandles val="exact"/>
        </dgm:presLayoutVars>
      </dgm:prSet>
      <dgm:spPr/>
    </dgm:pt>
    <dgm:pt modelId="{2AF48354-C583-4BF2-BE06-F5CFB03928A4}" type="pres">
      <dgm:prSet presAssocID="{5F8B7B53-6157-47F2-A855-4ACB17A573D7}" presName="compNode" presStyleCnt="0"/>
      <dgm:spPr/>
    </dgm:pt>
    <dgm:pt modelId="{666CE4AC-94B0-4E7B-92D5-6FF6E4E30CCF}" type="pres">
      <dgm:prSet presAssocID="{5F8B7B53-6157-47F2-A855-4ACB17A573D7}" presName="iconBgRect" presStyleLbl="bgShp" presStyleIdx="0" presStyleCnt="4"/>
      <dgm:spPr/>
    </dgm:pt>
    <dgm:pt modelId="{2D8E7DE3-4205-475F-8A55-DD55E7486D63}" type="pres">
      <dgm:prSet presAssocID="{5F8B7B53-6157-47F2-A855-4ACB17A573D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53B58315-7DE3-426A-B85C-F9E6D2695944}" type="pres">
      <dgm:prSet presAssocID="{5F8B7B53-6157-47F2-A855-4ACB17A573D7}" presName="spaceRect" presStyleCnt="0"/>
      <dgm:spPr/>
    </dgm:pt>
    <dgm:pt modelId="{06C925E8-8F2D-4190-B0A1-7D36336A41E6}" type="pres">
      <dgm:prSet presAssocID="{5F8B7B53-6157-47F2-A855-4ACB17A573D7}" presName="textRect" presStyleLbl="revTx" presStyleIdx="0" presStyleCnt="4">
        <dgm:presLayoutVars>
          <dgm:chMax val="1"/>
          <dgm:chPref val="1"/>
        </dgm:presLayoutVars>
      </dgm:prSet>
      <dgm:spPr/>
    </dgm:pt>
    <dgm:pt modelId="{F9D77CC9-56F0-43F2-8227-ED3D9CD05BED}" type="pres">
      <dgm:prSet presAssocID="{F6EDB389-0C95-4E05-921A-86B4AB54A1DE}" presName="sibTrans" presStyleCnt="0"/>
      <dgm:spPr/>
    </dgm:pt>
    <dgm:pt modelId="{B5215228-C38F-4589-80C9-3147260BCF3B}" type="pres">
      <dgm:prSet presAssocID="{173C9F84-5BDA-48DC-99B1-4E3DAEE375CA}" presName="compNode" presStyleCnt="0"/>
      <dgm:spPr/>
    </dgm:pt>
    <dgm:pt modelId="{1693FD8A-5E3C-46FE-AAE3-1B2CB84849E2}" type="pres">
      <dgm:prSet presAssocID="{173C9F84-5BDA-48DC-99B1-4E3DAEE375CA}" presName="iconBgRect" presStyleLbl="bgShp" presStyleIdx="1" presStyleCnt="4"/>
      <dgm:spPr/>
    </dgm:pt>
    <dgm:pt modelId="{C75AF097-E5A9-4B13-826B-176CBF1191E7}" type="pres">
      <dgm:prSet presAssocID="{173C9F84-5BDA-48DC-99B1-4E3DAEE375C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87348DAE-BBC3-41DC-B005-ACF9CD901967}" type="pres">
      <dgm:prSet presAssocID="{173C9F84-5BDA-48DC-99B1-4E3DAEE375CA}" presName="spaceRect" presStyleCnt="0"/>
      <dgm:spPr/>
    </dgm:pt>
    <dgm:pt modelId="{2DC791A4-5C91-4143-A94C-E8F073E12024}" type="pres">
      <dgm:prSet presAssocID="{173C9F84-5BDA-48DC-99B1-4E3DAEE375CA}" presName="textRect" presStyleLbl="revTx" presStyleIdx="1" presStyleCnt="4">
        <dgm:presLayoutVars>
          <dgm:chMax val="1"/>
          <dgm:chPref val="1"/>
        </dgm:presLayoutVars>
      </dgm:prSet>
      <dgm:spPr/>
    </dgm:pt>
    <dgm:pt modelId="{8413D23C-99F3-442C-916F-76DCF1195383}" type="pres">
      <dgm:prSet presAssocID="{111CAB9E-E3DB-4C0B-A502-180827710582}" presName="sibTrans" presStyleCnt="0"/>
      <dgm:spPr/>
    </dgm:pt>
    <dgm:pt modelId="{45746758-84F0-4E0E-A4FA-FD9AA01B0DFE}" type="pres">
      <dgm:prSet presAssocID="{E1D2A03B-7B40-48A3-8545-044B45FDC6CB}" presName="compNode" presStyleCnt="0"/>
      <dgm:spPr/>
    </dgm:pt>
    <dgm:pt modelId="{0C826909-6FA0-44BD-8916-4E447242136E}" type="pres">
      <dgm:prSet presAssocID="{E1D2A03B-7B40-48A3-8545-044B45FDC6CB}" presName="iconBgRect" presStyleLbl="bgShp" presStyleIdx="2" presStyleCnt="4"/>
      <dgm:spPr/>
    </dgm:pt>
    <dgm:pt modelId="{747EF701-3341-4049-9861-99725F844BD9}" type="pres">
      <dgm:prSet presAssocID="{E1D2A03B-7B40-48A3-8545-044B45FDC6C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312FAB68-7314-4FA4-9435-2EF30D1847D0}" type="pres">
      <dgm:prSet presAssocID="{E1D2A03B-7B40-48A3-8545-044B45FDC6CB}" presName="spaceRect" presStyleCnt="0"/>
      <dgm:spPr/>
    </dgm:pt>
    <dgm:pt modelId="{7BE06068-0908-4004-AE8B-839C107F4102}" type="pres">
      <dgm:prSet presAssocID="{E1D2A03B-7B40-48A3-8545-044B45FDC6CB}" presName="textRect" presStyleLbl="revTx" presStyleIdx="2" presStyleCnt="4">
        <dgm:presLayoutVars>
          <dgm:chMax val="1"/>
          <dgm:chPref val="1"/>
        </dgm:presLayoutVars>
      </dgm:prSet>
      <dgm:spPr/>
    </dgm:pt>
    <dgm:pt modelId="{D5BD4F20-E31C-442D-9AF0-CDF9CDA17C1D}" type="pres">
      <dgm:prSet presAssocID="{82E01495-BB96-4CE3-B490-7D57E47E53D9}" presName="sibTrans" presStyleCnt="0"/>
      <dgm:spPr/>
    </dgm:pt>
    <dgm:pt modelId="{D9A77178-1F20-49D8-A360-E1C4D22F9AAD}" type="pres">
      <dgm:prSet presAssocID="{8D93A7EC-A17C-4FB3-991D-A8D9FE8BFA16}" presName="compNode" presStyleCnt="0"/>
      <dgm:spPr/>
    </dgm:pt>
    <dgm:pt modelId="{DF863368-53AB-4885-9EFF-1537AF31E770}" type="pres">
      <dgm:prSet presAssocID="{8D93A7EC-A17C-4FB3-991D-A8D9FE8BFA16}" presName="iconBgRect" presStyleLbl="bgShp" presStyleIdx="3" presStyleCnt="4"/>
      <dgm:spPr/>
    </dgm:pt>
    <dgm:pt modelId="{98387243-2DF2-419B-ACC4-AB00AFB02BFF}" type="pres">
      <dgm:prSet presAssocID="{8D93A7EC-A17C-4FB3-991D-A8D9FE8BFA1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14DC2BEB-F0ED-4286-B19F-D11664B69A67}" type="pres">
      <dgm:prSet presAssocID="{8D93A7EC-A17C-4FB3-991D-A8D9FE8BFA16}" presName="spaceRect" presStyleCnt="0"/>
      <dgm:spPr/>
    </dgm:pt>
    <dgm:pt modelId="{C7BD83B6-2A82-4D71-91BC-1945B9BD8914}" type="pres">
      <dgm:prSet presAssocID="{8D93A7EC-A17C-4FB3-991D-A8D9FE8BFA1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FBE9C7C-A6E2-4661-A694-D08683E40E97}" srcId="{E571A19C-7D18-44EF-8C61-B7E6D601C7B5}" destId="{5F8B7B53-6157-47F2-A855-4ACB17A573D7}" srcOrd="0" destOrd="0" parTransId="{2A649242-D968-4E53-90CD-3B5A349C6D95}" sibTransId="{F6EDB389-0C95-4E05-921A-86B4AB54A1DE}"/>
    <dgm:cxn modelId="{DDCCAC88-51BB-4BCC-82BB-ABB4D20E0C6D}" type="presOf" srcId="{E1D2A03B-7B40-48A3-8545-044B45FDC6CB}" destId="{7BE06068-0908-4004-AE8B-839C107F4102}" srcOrd="0" destOrd="0" presId="urn:microsoft.com/office/officeart/2018/5/layout/IconCircleLabelList"/>
    <dgm:cxn modelId="{D7E41290-15BD-42F6-B026-577943FC5216}" srcId="{E571A19C-7D18-44EF-8C61-B7E6D601C7B5}" destId="{E1D2A03B-7B40-48A3-8545-044B45FDC6CB}" srcOrd="2" destOrd="0" parTransId="{47D2A4A1-263C-45F9-ABE2-F712558ACB7D}" sibTransId="{82E01495-BB96-4CE3-B490-7D57E47E53D9}"/>
    <dgm:cxn modelId="{72FB1B9E-24D9-47C1-856E-9FD6ED7D37D3}" type="presOf" srcId="{8D93A7EC-A17C-4FB3-991D-A8D9FE8BFA16}" destId="{C7BD83B6-2A82-4D71-91BC-1945B9BD8914}" srcOrd="0" destOrd="0" presId="urn:microsoft.com/office/officeart/2018/5/layout/IconCircleLabelList"/>
    <dgm:cxn modelId="{237184A2-EFB2-4825-AF1D-9C6DDCC2E49A}" type="presOf" srcId="{5F8B7B53-6157-47F2-A855-4ACB17A573D7}" destId="{06C925E8-8F2D-4190-B0A1-7D36336A41E6}" srcOrd="0" destOrd="0" presId="urn:microsoft.com/office/officeart/2018/5/layout/IconCircleLabelList"/>
    <dgm:cxn modelId="{F1D5A7B3-06F5-491F-A562-23776FFBAABC}" type="presOf" srcId="{173C9F84-5BDA-48DC-99B1-4E3DAEE375CA}" destId="{2DC791A4-5C91-4143-A94C-E8F073E12024}" srcOrd="0" destOrd="0" presId="urn:microsoft.com/office/officeart/2018/5/layout/IconCircleLabelList"/>
    <dgm:cxn modelId="{92CBBACA-F17D-469B-86D2-9595397D9781}" srcId="{E571A19C-7D18-44EF-8C61-B7E6D601C7B5}" destId="{8D93A7EC-A17C-4FB3-991D-A8D9FE8BFA16}" srcOrd="3" destOrd="0" parTransId="{52833DC8-0233-451F-B4C4-427E34DAB297}" sibTransId="{D42C8DAB-C420-4255-9E02-EE126296136E}"/>
    <dgm:cxn modelId="{483431E6-FDA0-4503-AD35-A59B7359B900}" srcId="{E571A19C-7D18-44EF-8C61-B7E6D601C7B5}" destId="{173C9F84-5BDA-48DC-99B1-4E3DAEE375CA}" srcOrd="1" destOrd="0" parTransId="{F0FEB2B0-718A-45C4-A61C-40DE4F4C640A}" sibTransId="{111CAB9E-E3DB-4C0B-A502-180827710582}"/>
    <dgm:cxn modelId="{B674CFE7-7957-4E63-B143-C39CE57ED77C}" type="presOf" srcId="{E571A19C-7D18-44EF-8C61-B7E6D601C7B5}" destId="{023DB98D-3537-4A44-8D94-481742D31553}" srcOrd="0" destOrd="0" presId="urn:microsoft.com/office/officeart/2018/5/layout/IconCircleLabelList"/>
    <dgm:cxn modelId="{99B8D9F7-9B21-4BEE-A3E5-2786FC4EB735}" type="presParOf" srcId="{023DB98D-3537-4A44-8D94-481742D31553}" destId="{2AF48354-C583-4BF2-BE06-F5CFB03928A4}" srcOrd="0" destOrd="0" presId="urn:microsoft.com/office/officeart/2018/5/layout/IconCircleLabelList"/>
    <dgm:cxn modelId="{A119EE73-5A32-4B9C-9E5B-1B477E0175DC}" type="presParOf" srcId="{2AF48354-C583-4BF2-BE06-F5CFB03928A4}" destId="{666CE4AC-94B0-4E7B-92D5-6FF6E4E30CCF}" srcOrd="0" destOrd="0" presId="urn:microsoft.com/office/officeart/2018/5/layout/IconCircleLabelList"/>
    <dgm:cxn modelId="{01CBEBAF-EBC9-435B-87C5-F636FB95ED98}" type="presParOf" srcId="{2AF48354-C583-4BF2-BE06-F5CFB03928A4}" destId="{2D8E7DE3-4205-475F-8A55-DD55E7486D63}" srcOrd="1" destOrd="0" presId="urn:microsoft.com/office/officeart/2018/5/layout/IconCircleLabelList"/>
    <dgm:cxn modelId="{FA70065E-1302-4CB3-818E-13F285E4B333}" type="presParOf" srcId="{2AF48354-C583-4BF2-BE06-F5CFB03928A4}" destId="{53B58315-7DE3-426A-B85C-F9E6D2695944}" srcOrd="2" destOrd="0" presId="urn:microsoft.com/office/officeart/2018/5/layout/IconCircleLabelList"/>
    <dgm:cxn modelId="{15441FAB-1A5A-4FB6-9F89-5AF6198CA7E5}" type="presParOf" srcId="{2AF48354-C583-4BF2-BE06-F5CFB03928A4}" destId="{06C925E8-8F2D-4190-B0A1-7D36336A41E6}" srcOrd="3" destOrd="0" presId="urn:microsoft.com/office/officeart/2018/5/layout/IconCircleLabelList"/>
    <dgm:cxn modelId="{741AC5E8-B930-4825-BD3B-D085F78E1CC0}" type="presParOf" srcId="{023DB98D-3537-4A44-8D94-481742D31553}" destId="{F9D77CC9-56F0-43F2-8227-ED3D9CD05BED}" srcOrd="1" destOrd="0" presId="urn:microsoft.com/office/officeart/2018/5/layout/IconCircleLabelList"/>
    <dgm:cxn modelId="{5C694365-74C0-45B5-B4B3-C5C10F116706}" type="presParOf" srcId="{023DB98D-3537-4A44-8D94-481742D31553}" destId="{B5215228-C38F-4589-80C9-3147260BCF3B}" srcOrd="2" destOrd="0" presId="urn:microsoft.com/office/officeart/2018/5/layout/IconCircleLabelList"/>
    <dgm:cxn modelId="{4C971E87-4704-4F51-8279-4F4A7F12E6CD}" type="presParOf" srcId="{B5215228-C38F-4589-80C9-3147260BCF3B}" destId="{1693FD8A-5E3C-46FE-AAE3-1B2CB84849E2}" srcOrd="0" destOrd="0" presId="urn:microsoft.com/office/officeart/2018/5/layout/IconCircleLabelList"/>
    <dgm:cxn modelId="{0A8A079D-F941-4784-B6A3-401A1F9D1DB5}" type="presParOf" srcId="{B5215228-C38F-4589-80C9-3147260BCF3B}" destId="{C75AF097-E5A9-4B13-826B-176CBF1191E7}" srcOrd="1" destOrd="0" presId="urn:microsoft.com/office/officeart/2018/5/layout/IconCircleLabelList"/>
    <dgm:cxn modelId="{2ED3EDA4-C3B9-4E67-84D9-1191A89B10A6}" type="presParOf" srcId="{B5215228-C38F-4589-80C9-3147260BCF3B}" destId="{87348DAE-BBC3-41DC-B005-ACF9CD901967}" srcOrd="2" destOrd="0" presId="urn:microsoft.com/office/officeart/2018/5/layout/IconCircleLabelList"/>
    <dgm:cxn modelId="{45D235C0-3F6E-4771-8073-3B547609BA45}" type="presParOf" srcId="{B5215228-C38F-4589-80C9-3147260BCF3B}" destId="{2DC791A4-5C91-4143-A94C-E8F073E12024}" srcOrd="3" destOrd="0" presId="urn:microsoft.com/office/officeart/2018/5/layout/IconCircleLabelList"/>
    <dgm:cxn modelId="{5A68BB7C-C0F5-4C38-9231-F93F0CEBB83D}" type="presParOf" srcId="{023DB98D-3537-4A44-8D94-481742D31553}" destId="{8413D23C-99F3-442C-916F-76DCF1195383}" srcOrd="3" destOrd="0" presId="urn:microsoft.com/office/officeart/2018/5/layout/IconCircleLabelList"/>
    <dgm:cxn modelId="{F4E7E96A-8758-4F91-B273-FE6EB6E01C16}" type="presParOf" srcId="{023DB98D-3537-4A44-8D94-481742D31553}" destId="{45746758-84F0-4E0E-A4FA-FD9AA01B0DFE}" srcOrd="4" destOrd="0" presId="urn:microsoft.com/office/officeart/2018/5/layout/IconCircleLabelList"/>
    <dgm:cxn modelId="{0FBB5F39-C76A-48D9-AA8D-77A9B9FF3BE9}" type="presParOf" srcId="{45746758-84F0-4E0E-A4FA-FD9AA01B0DFE}" destId="{0C826909-6FA0-44BD-8916-4E447242136E}" srcOrd="0" destOrd="0" presId="urn:microsoft.com/office/officeart/2018/5/layout/IconCircleLabelList"/>
    <dgm:cxn modelId="{A1649E1B-F8E2-4354-BE0A-E3713E25C75A}" type="presParOf" srcId="{45746758-84F0-4E0E-A4FA-FD9AA01B0DFE}" destId="{747EF701-3341-4049-9861-99725F844BD9}" srcOrd="1" destOrd="0" presId="urn:microsoft.com/office/officeart/2018/5/layout/IconCircleLabelList"/>
    <dgm:cxn modelId="{F1D09BE7-353C-4049-A981-581CA3887BB6}" type="presParOf" srcId="{45746758-84F0-4E0E-A4FA-FD9AA01B0DFE}" destId="{312FAB68-7314-4FA4-9435-2EF30D1847D0}" srcOrd="2" destOrd="0" presId="urn:microsoft.com/office/officeart/2018/5/layout/IconCircleLabelList"/>
    <dgm:cxn modelId="{33302831-4D6C-4442-950E-6827823FC18A}" type="presParOf" srcId="{45746758-84F0-4E0E-A4FA-FD9AA01B0DFE}" destId="{7BE06068-0908-4004-AE8B-839C107F4102}" srcOrd="3" destOrd="0" presId="urn:microsoft.com/office/officeart/2018/5/layout/IconCircleLabelList"/>
    <dgm:cxn modelId="{BDEC6379-0086-4AA3-AA4B-DE08D866AF03}" type="presParOf" srcId="{023DB98D-3537-4A44-8D94-481742D31553}" destId="{D5BD4F20-E31C-442D-9AF0-CDF9CDA17C1D}" srcOrd="5" destOrd="0" presId="urn:microsoft.com/office/officeart/2018/5/layout/IconCircleLabelList"/>
    <dgm:cxn modelId="{CFBDDF97-5A5B-40BF-9BA0-31CEB06FCDA8}" type="presParOf" srcId="{023DB98D-3537-4A44-8D94-481742D31553}" destId="{D9A77178-1F20-49D8-A360-E1C4D22F9AAD}" srcOrd="6" destOrd="0" presId="urn:microsoft.com/office/officeart/2018/5/layout/IconCircleLabelList"/>
    <dgm:cxn modelId="{BA63FEFD-4EE1-489A-8DD5-22E3C0F38174}" type="presParOf" srcId="{D9A77178-1F20-49D8-A360-E1C4D22F9AAD}" destId="{DF863368-53AB-4885-9EFF-1537AF31E770}" srcOrd="0" destOrd="0" presId="urn:microsoft.com/office/officeart/2018/5/layout/IconCircleLabelList"/>
    <dgm:cxn modelId="{BD2CAD89-7AC1-4B50-8E64-D1325B048FD8}" type="presParOf" srcId="{D9A77178-1F20-49D8-A360-E1C4D22F9AAD}" destId="{98387243-2DF2-419B-ACC4-AB00AFB02BFF}" srcOrd="1" destOrd="0" presId="urn:microsoft.com/office/officeart/2018/5/layout/IconCircleLabelList"/>
    <dgm:cxn modelId="{45A6996C-9049-45F3-9713-AA97B7E0746E}" type="presParOf" srcId="{D9A77178-1F20-49D8-A360-E1C4D22F9AAD}" destId="{14DC2BEB-F0ED-4286-B19F-D11664B69A67}" srcOrd="2" destOrd="0" presId="urn:microsoft.com/office/officeart/2018/5/layout/IconCircleLabelList"/>
    <dgm:cxn modelId="{18B473ED-8DF8-42C6-82C7-FC2B4C31F694}" type="presParOf" srcId="{D9A77178-1F20-49D8-A360-E1C4D22F9AAD}" destId="{C7BD83B6-2A82-4D71-91BC-1945B9BD891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34BDA2-A7C4-423B-9C68-2F81ED04A4B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454D63B9-06EA-44C1-A9AF-7C3E376AF5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Allows online access to all Arabic digital content from a  single access point </a:t>
          </a:r>
        </a:p>
      </dgm:t>
    </dgm:pt>
    <dgm:pt modelId="{DFE17362-EEB8-4941-B2C5-A4E5726B23E2}" type="parTrans" cxnId="{501DE461-ABB6-442C-AF24-8998D3812684}">
      <dgm:prSet/>
      <dgm:spPr/>
      <dgm:t>
        <a:bodyPr/>
        <a:lstStyle/>
        <a:p>
          <a:endParaRPr lang="en-US" sz="3200" b="1"/>
        </a:p>
      </dgm:t>
    </dgm:pt>
    <dgm:pt modelId="{CB920BE8-E1CC-4551-BE80-474FEEF1DF2E}" type="sibTrans" cxnId="{501DE461-ABB6-442C-AF24-8998D3812684}">
      <dgm:prSet/>
      <dgm:spPr/>
      <dgm:t>
        <a:bodyPr/>
        <a:lstStyle/>
        <a:p>
          <a:endParaRPr lang="en-US" sz="3200" b="1"/>
        </a:p>
      </dgm:t>
    </dgm:pt>
    <dgm:pt modelId="{8976FE4A-FA48-400E-96B5-5ED3873216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Supports and stimulates the digitization of Arabic content </a:t>
          </a:r>
        </a:p>
      </dgm:t>
    </dgm:pt>
    <dgm:pt modelId="{A320257B-1A7A-485F-92B0-E236669C43CF}" type="parTrans" cxnId="{F85ECDE1-1473-4922-B875-B99526535413}">
      <dgm:prSet/>
      <dgm:spPr/>
      <dgm:t>
        <a:bodyPr/>
        <a:lstStyle/>
        <a:p>
          <a:endParaRPr lang="en-US" sz="3200" b="1"/>
        </a:p>
      </dgm:t>
    </dgm:pt>
    <dgm:pt modelId="{8C065CE8-22E1-486C-B578-E1F0D3961F1F}" type="sibTrans" cxnId="{F85ECDE1-1473-4922-B875-B99526535413}">
      <dgm:prSet/>
      <dgm:spPr/>
      <dgm:t>
        <a:bodyPr/>
        <a:lstStyle/>
        <a:p>
          <a:endParaRPr lang="en-US" sz="3200" b="1"/>
        </a:p>
      </dgm:t>
    </dgm:pt>
    <dgm:pt modelId="{A4BB7C1D-B4D6-484F-AC70-29A89590DDF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Creates an exhaustive  database of Arabic digital content on the web</a:t>
          </a:r>
        </a:p>
      </dgm:t>
    </dgm:pt>
    <dgm:pt modelId="{52FEF8DF-80D9-4849-ABBB-FD717CCB1573}" type="parTrans" cxnId="{1F21BFC6-2DF1-4422-91F4-2A174B6D7AF7}">
      <dgm:prSet/>
      <dgm:spPr/>
      <dgm:t>
        <a:bodyPr/>
        <a:lstStyle/>
        <a:p>
          <a:endParaRPr lang="en-US" sz="3200" b="1"/>
        </a:p>
      </dgm:t>
    </dgm:pt>
    <dgm:pt modelId="{22E12C2A-3F27-4F7E-8963-01D20E96D008}" type="sibTrans" cxnId="{1F21BFC6-2DF1-4422-91F4-2A174B6D7AF7}">
      <dgm:prSet/>
      <dgm:spPr/>
      <dgm:t>
        <a:bodyPr/>
        <a:lstStyle/>
        <a:p>
          <a:endParaRPr lang="en-US" sz="3200" b="1"/>
        </a:p>
      </dgm:t>
    </dgm:pt>
    <dgm:pt modelId="{BC684A96-4A6E-4E4D-BEFF-B61C027FFC1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Unifies the efforts of digitizing the Arabic content </a:t>
          </a:r>
        </a:p>
      </dgm:t>
    </dgm:pt>
    <dgm:pt modelId="{7FD4C454-28F2-43C5-B257-05EF949DE91E}" type="parTrans" cxnId="{1BC3B949-1E29-49B2-BD17-FCEE771F6F71}">
      <dgm:prSet/>
      <dgm:spPr/>
      <dgm:t>
        <a:bodyPr/>
        <a:lstStyle/>
        <a:p>
          <a:endParaRPr lang="en-US" sz="3200" b="1"/>
        </a:p>
      </dgm:t>
    </dgm:pt>
    <dgm:pt modelId="{FAC82C61-352B-490E-96B4-17E3663234BD}" type="sibTrans" cxnId="{1BC3B949-1E29-49B2-BD17-FCEE771F6F71}">
      <dgm:prSet/>
      <dgm:spPr/>
      <dgm:t>
        <a:bodyPr/>
        <a:lstStyle/>
        <a:p>
          <a:endParaRPr lang="en-US" sz="3200" b="1"/>
        </a:p>
      </dgm:t>
    </dgm:pt>
    <dgm:pt modelId="{7E20E5DB-63D8-43DA-9E5B-982B3165C3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Offers more visibility of the Arabic content through the web </a:t>
          </a:r>
        </a:p>
      </dgm:t>
    </dgm:pt>
    <dgm:pt modelId="{9DF1984F-3D24-428F-BF48-E9B086F9929F}" type="parTrans" cxnId="{7CB970A9-9069-49DA-9C65-BA629E8B2EF8}">
      <dgm:prSet/>
      <dgm:spPr/>
      <dgm:t>
        <a:bodyPr/>
        <a:lstStyle/>
        <a:p>
          <a:endParaRPr lang="en-US" sz="3200" b="1"/>
        </a:p>
      </dgm:t>
    </dgm:pt>
    <dgm:pt modelId="{09E41AC8-2651-49A5-BAE6-ED779D6C7DA5}" type="sibTrans" cxnId="{7CB970A9-9069-49DA-9C65-BA629E8B2EF8}">
      <dgm:prSet/>
      <dgm:spPr/>
      <dgm:t>
        <a:bodyPr/>
        <a:lstStyle/>
        <a:p>
          <a:endParaRPr lang="en-US" sz="3200" b="1"/>
        </a:p>
      </dgm:t>
    </dgm:pt>
    <dgm:pt modelId="{86CADF43-4E0B-4570-B73D-E5EB7E2B3551}" type="pres">
      <dgm:prSet presAssocID="{C434BDA2-A7C4-423B-9C68-2F81ED04A4B5}" presName="root" presStyleCnt="0">
        <dgm:presLayoutVars>
          <dgm:dir/>
          <dgm:resizeHandles val="exact"/>
        </dgm:presLayoutVars>
      </dgm:prSet>
      <dgm:spPr/>
    </dgm:pt>
    <dgm:pt modelId="{389D0099-2B73-4F77-99C6-5EF36FFE2558}" type="pres">
      <dgm:prSet presAssocID="{454D63B9-06EA-44C1-A9AF-7C3E376AF5AB}" presName="compNode" presStyleCnt="0"/>
      <dgm:spPr/>
    </dgm:pt>
    <dgm:pt modelId="{3CD6EFDB-32E6-4A87-9E01-20D81B9ED3DA}" type="pres">
      <dgm:prSet presAssocID="{454D63B9-06EA-44C1-A9AF-7C3E376AF5A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EF87C8D4-37EE-4F59-974E-0B7B59461586}" type="pres">
      <dgm:prSet presAssocID="{454D63B9-06EA-44C1-A9AF-7C3E376AF5AB}" presName="spaceRect" presStyleCnt="0"/>
      <dgm:spPr/>
    </dgm:pt>
    <dgm:pt modelId="{2C829A10-906C-478D-906A-4FF777ECA5BE}" type="pres">
      <dgm:prSet presAssocID="{454D63B9-06EA-44C1-A9AF-7C3E376AF5AB}" presName="textRect" presStyleLbl="revTx" presStyleIdx="0" presStyleCnt="5">
        <dgm:presLayoutVars>
          <dgm:chMax val="1"/>
          <dgm:chPref val="1"/>
        </dgm:presLayoutVars>
      </dgm:prSet>
      <dgm:spPr/>
    </dgm:pt>
    <dgm:pt modelId="{97905470-2660-4C87-89FE-190F03EEF992}" type="pres">
      <dgm:prSet presAssocID="{CB920BE8-E1CC-4551-BE80-474FEEF1DF2E}" presName="sibTrans" presStyleCnt="0"/>
      <dgm:spPr/>
    </dgm:pt>
    <dgm:pt modelId="{5D480154-ECB4-4782-93E3-A51C64F113FC}" type="pres">
      <dgm:prSet presAssocID="{8976FE4A-FA48-400E-96B5-5ED38732166F}" presName="compNode" presStyleCnt="0"/>
      <dgm:spPr/>
    </dgm:pt>
    <dgm:pt modelId="{07BCC788-522E-4201-8C4B-A142588C6EA5}" type="pres">
      <dgm:prSet presAssocID="{8976FE4A-FA48-400E-96B5-5ED38732166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5A046C47-D7B0-4A2B-8BC6-B87E72D396B7}" type="pres">
      <dgm:prSet presAssocID="{8976FE4A-FA48-400E-96B5-5ED38732166F}" presName="spaceRect" presStyleCnt="0"/>
      <dgm:spPr/>
    </dgm:pt>
    <dgm:pt modelId="{C3ECBE31-B92E-4F25-A6D2-A68F989C052F}" type="pres">
      <dgm:prSet presAssocID="{8976FE4A-FA48-400E-96B5-5ED38732166F}" presName="textRect" presStyleLbl="revTx" presStyleIdx="1" presStyleCnt="5">
        <dgm:presLayoutVars>
          <dgm:chMax val="1"/>
          <dgm:chPref val="1"/>
        </dgm:presLayoutVars>
      </dgm:prSet>
      <dgm:spPr/>
    </dgm:pt>
    <dgm:pt modelId="{0459AE8D-B040-434F-9BD0-9267C055CFC4}" type="pres">
      <dgm:prSet presAssocID="{8C065CE8-22E1-486C-B578-E1F0D3961F1F}" presName="sibTrans" presStyleCnt="0"/>
      <dgm:spPr/>
    </dgm:pt>
    <dgm:pt modelId="{3FE4FBC4-94F6-401F-A280-1A3EEA70F739}" type="pres">
      <dgm:prSet presAssocID="{A4BB7C1D-B4D6-484F-AC70-29A89590DDF6}" presName="compNode" presStyleCnt="0"/>
      <dgm:spPr/>
    </dgm:pt>
    <dgm:pt modelId="{C73EA8EF-3135-446E-9532-3DA74C48C1DC}" type="pres">
      <dgm:prSet presAssocID="{A4BB7C1D-B4D6-484F-AC70-29A89590DDF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3F25334D-1B5D-4651-A846-6341463B5B07}" type="pres">
      <dgm:prSet presAssocID="{A4BB7C1D-B4D6-484F-AC70-29A89590DDF6}" presName="spaceRect" presStyleCnt="0"/>
      <dgm:spPr/>
    </dgm:pt>
    <dgm:pt modelId="{E00CB641-B085-4C9C-B6EF-0A4103F571AE}" type="pres">
      <dgm:prSet presAssocID="{A4BB7C1D-B4D6-484F-AC70-29A89590DDF6}" presName="textRect" presStyleLbl="revTx" presStyleIdx="2" presStyleCnt="5">
        <dgm:presLayoutVars>
          <dgm:chMax val="1"/>
          <dgm:chPref val="1"/>
        </dgm:presLayoutVars>
      </dgm:prSet>
      <dgm:spPr/>
    </dgm:pt>
    <dgm:pt modelId="{CBEF0502-3E73-49B1-B405-DDBF8DFB565F}" type="pres">
      <dgm:prSet presAssocID="{22E12C2A-3F27-4F7E-8963-01D20E96D008}" presName="sibTrans" presStyleCnt="0"/>
      <dgm:spPr/>
    </dgm:pt>
    <dgm:pt modelId="{7DB3D26D-9712-4433-B2FA-85FEF68145A1}" type="pres">
      <dgm:prSet presAssocID="{BC684A96-4A6E-4E4D-BEFF-B61C027FFC1D}" presName="compNode" presStyleCnt="0"/>
      <dgm:spPr/>
    </dgm:pt>
    <dgm:pt modelId="{522D3A3B-5BA1-4B3D-A829-F3CB7667E1C7}" type="pres">
      <dgm:prSet presAssocID="{BC684A96-4A6E-4E4D-BEFF-B61C027FFC1D}" presName="iconRect" presStyleLbl="node1" presStyleIdx="3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94396377-38AD-4185-8533-318CC0176E9B}" type="pres">
      <dgm:prSet presAssocID="{BC684A96-4A6E-4E4D-BEFF-B61C027FFC1D}" presName="spaceRect" presStyleCnt="0"/>
      <dgm:spPr/>
    </dgm:pt>
    <dgm:pt modelId="{EB8B5E53-7895-407B-8863-03C4B0F48778}" type="pres">
      <dgm:prSet presAssocID="{BC684A96-4A6E-4E4D-BEFF-B61C027FFC1D}" presName="textRect" presStyleLbl="revTx" presStyleIdx="3" presStyleCnt="5">
        <dgm:presLayoutVars>
          <dgm:chMax val="1"/>
          <dgm:chPref val="1"/>
        </dgm:presLayoutVars>
      </dgm:prSet>
      <dgm:spPr/>
    </dgm:pt>
    <dgm:pt modelId="{908CC57F-2DB6-4A4A-8F9C-B0662CE2D967}" type="pres">
      <dgm:prSet presAssocID="{FAC82C61-352B-490E-96B4-17E3663234BD}" presName="sibTrans" presStyleCnt="0"/>
      <dgm:spPr/>
    </dgm:pt>
    <dgm:pt modelId="{FB4D4CD4-A394-420F-B9C7-967A437C3E30}" type="pres">
      <dgm:prSet presAssocID="{7E20E5DB-63D8-43DA-9E5B-982B3165C38B}" presName="compNode" presStyleCnt="0"/>
      <dgm:spPr/>
    </dgm:pt>
    <dgm:pt modelId="{F3DFBB3A-D49F-4C41-B11B-301627ED84D7}" type="pres">
      <dgm:prSet presAssocID="{7E20E5DB-63D8-43DA-9E5B-982B3165C38B}" presName="iconRect" presStyleLbl="node1" presStyleIdx="4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oom Out"/>
        </a:ext>
      </dgm:extLst>
    </dgm:pt>
    <dgm:pt modelId="{7A09F22A-101B-41E9-A8F8-3B161E0E1C34}" type="pres">
      <dgm:prSet presAssocID="{7E20E5DB-63D8-43DA-9E5B-982B3165C38B}" presName="spaceRect" presStyleCnt="0"/>
      <dgm:spPr/>
    </dgm:pt>
    <dgm:pt modelId="{5BA17FBE-860D-4521-8C3F-81AA4733CA57}" type="pres">
      <dgm:prSet presAssocID="{7E20E5DB-63D8-43DA-9E5B-982B3165C38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AB83939-22F7-4E9B-964B-A3BAA14232FC}" type="presOf" srcId="{8976FE4A-FA48-400E-96B5-5ED38732166F}" destId="{C3ECBE31-B92E-4F25-A6D2-A68F989C052F}" srcOrd="0" destOrd="0" presId="urn:microsoft.com/office/officeart/2018/2/layout/IconLabelList"/>
    <dgm:cxn modelId="{94776940-3ACB-47CF-9927-6D440EC77BB4}" type="presOf" srcId="{454D63B9-06EA-44C1-A9AF-7C3E376AF5AB}" destId="{2C829A10-906C-478D-906A-4FF777ECA5BE}" srcOrd="0" destOrd="0" presId="urn:microsoft.com/office/officeart/2018/2/layout/IconLabelList"/>
    <dgm:cxn modelId="{501DE461-ABB6-442C-AF24-8998D3812684}" srcId="{C434BDA2-A7C4-423B-9C68-2F81ED04A4B5}" destId="{454D63B9-06EA-44C1-A9AF-7C3E376AF5AB}" srcOrd="0" destOrd="0" parTransId="{DFE17362-EEB8-4941-B2C5-A4E5726B23E2}" sibTransId="{CB920BE8-E1CC-4551-BE80-474FEEF1DF2E}"/>
    <dgm:cxn modelId="{1BC3B949-1E29-49B2-BD17-FCEE771F6F71}" srcId="{C434BDA2-A7C4-423B-9C68-2F81ED04A4B5}" destId="{BC684A96-4A6E-4E4D-BEFF-B61C027FFC1D}" srcOrd="3" destOrd="0" parTransId="{7FD4C454-28F2-43C5-B257-05EF949DE91E}" sibTransId="{FAC82C61-352B-490E-96B4-17E3663234BD}"/>
    <dgm:cxn modelId="{BD0D6D6D-0934-4F33-BCB0-01B568F5AF0A}" type="presOf" srcId="{BC684A96-4A6E-4E4D-BEFF-B61C027FFC1D}" destId="{EB8B5E53-7895-407B-8863-03C4B0F48778}" srcOrd="0" destOrd="0" presId="urn:microsoft.com/office/officeart/2018/2/layout/IconLabelList"/>
    <dgm:cxn modelId="{184E057D-B316-43BB-96C1-29C0139C5B45}" type="presOf" srcId="{C434BDA2-A7C4-423B-9C68-2F81ED04A4B5}" destId="{86CADF43-4E0B-4570-B73D-E5EB7E2B3551}" srcOrd="0" destOrd="0" presId="urn:microsoft.com/office/officeart/2018/2/layout/IconLabelList"/>
    <dgm:cxn modelId="{7CB970A9-9069-49DA-9C65-BA629E8B2EF8}" srcId="{C434BDA2-A7C4-423B-9C68-2F81ED04A4B5}" destId="{7E20E5DB-63D8-43DA-9E5B-982B3165C38B}" srcOrd="4" destOrd="0" parTransId="{9DF1984F-3D24-428F-BF48-E9B086F9929F}" sibTransId="{09E41AC8-2651-49A5-BAE6-ED779D6C7DA5}"/>
    <dgm:cxn modelId="{FC7D9FB3-0723-4C12-B85B-C5BF23360C46}" type="presOf" srcId="{A4BB7C1D-B4D6-484F-AC70-29A89590DDF6}" destId="{E00CB641-B085-4C9C-B6EF-0A4103F571AE}" srcOrd="0" destOrd="0" presId="urn:microsoft.com/office/officeart/2018/2/layout/IconLabelList"/>
    <dgm:cxn modelId="{1F21BFC6-2DF1-4422-91F4-2A174B6D7AF7}" srcId="{C434BDA2-A7C4-423B-9C68-2F81ED04A4B5}" destId="{A4BB7C1D-B4D6-484F-AC70-29A89590DDF6}" srcOrd="2" destOrd="0" parTransId="{52FEF8DF-80D9-4849-ABBB-FD717CCB1573}" sibTransId="{22E12C2A-3F27-4F7E-8963-01D20E96D008}"/>
    <dgm:cxn modelId="{F85ECDE1-1473-4922-B875-B99526535413}" srcId="{C434BDA2-A7C4-423B-9C68-2F81ED04A4B5}" destId="{8976FE4A-FA48-400E-96B5-5ED38732166F}" srcOrd="1" destOrd="0" parTransId="{A320257B-1A7A-485F-92B0-E236669C43CF}" sibTransId="{8C065CE8-22E1-486C-B578-E1F0D3961F1F}"/>
    <dgm:cxn modelId="{42A46DE8-E274-4FA8-AD34-229DC658665C}" type="presOf" srcId="{7E20E5DB-63D8-43DA-9E5B-982B3165C38B}" destId="{5BA17FBE-860D-4521-8C3F-81AA4733CA57}" srcOrd="0" destOrd="0" presId="urn:microsoft.com/office/officeart/2018/2/layout/IconLabelList"/>
    <dgm:cxn modelId="{D2371B81-050B-4670-9938-B3B4411B78A0}" type="presParOf" srcId="{86CADF43-4E0B-4570-B73D-E5EB7E2B3551}" destId="{389D0099-2B73-4F77-99C6-5EF36FFE2558}" srcOrd="0" destOrd="0" presId="urn:microsoft.com/office/officeart/2018/2/layout/IconLabelList"/>
    <dgm:cxn modelId="{3F2816F7-9000-438F-BDE8-76CF32E638FC}" type="presParOf" srcId="{389D0099-2B73-4F77-99C6-5EF36FFE2558}" destId="{3CD6EFDB-32E6-4A87-9E01-20D81B9ED3DA}" srcOrd="0" destOrd="0" presId="urn:microsoft.com/office/officeart/2018/2/layout/IconLabelList"/>
    <dgm:cxn modelId="{E76BC375-1573-4771-A76E-284882D664D3}" type="presParOf" srcId="{389D0099-2B73-4F77-99C6-5EF36FFE2558}" destId="{EF87C8D4-37EE-4F59-974E-0B7B59461586}" srcOrd="1" destOrd="0" presId="urn:microsoft.com/office/officeart/2018/2/layout/IconLabelList"/>
    <dgm:cxn modelId="{BA99C40D-53E1-487E-9B64-CF2D80E7BD92}" type="presParOf" srcId="{389D0099-2B73-4F77-99C6-5EF36FFE2558}" destId="{2C829A10-906C-478D-906A-4FF777ECA5BE}" srcOrd="2" destOrd="0" presId="urn:microsoft.com/office/officeart/2018/2/layout/IconLabelList"/>
    <dgm:cxn modelId="{C3695282-6BB7-49CB-A17E-8719AD8EC2AF}" type="presParOf" srcId="{86CADF43-4E0B-4570-B73D-E5EB7E2B3551}" destId="{97905470-2660-4C87-89FE-190F03EEF992}" srcOrd="1" destOrd="0" presId="urn:microsoft.com/office/officeart/2018/2/layout/IconLabelList"/>
    <dgm:cxn modelId="{2D0E6A92-2EE4-4AA6-B0D6-5AA2A22F0EBC}" type="presParOf" srcId="{86CADF43-4E0B-4570-B73D-E5EB7E2B3551}" destId="{5D480154-ECB4-4782-93E3-A51C64F113FC}" srcOrd="2" destOrd="0" presId="urn:microsoft.com/office/officeart/2018/2/layout/IconLabelList"/>
    <dgm:cxn modelId="{E1FC994B-768F-4E2F-8A80-940204F3F4AD}" type="presParOf" srcId="{5D480154-ECB4-4782-93E3-A51C64F113FC}" destId="{07BCC788-522E-4201-8C4B-A142588C6EA5}" srcOrd="0" destOrd="0" presId="urn:microsoft.com/office/officeart/2018/2/layout/IconLabelList"/>
    <dgm:cxn modelId="{CDF7AF29-B534-4547-A11E-A1546B76D805}" type="presParOf" srcId="{5D480154-ECB4-4782-93E3-A51C64F113FC}" destId="{5A046C47-D7B0-4A2B-8BC6-B87E72D396B7}" srcOrd="1" destOrd="0" presId="urn:microsoft.com/office/officeart/2018/2/layout/IconLabelList"/>
    <dgm:cxn modelId="{33EC71EB-696F-4EAC-8C27-05AA784A506F}" type="presParOf" srcId="{5D480154-ECB4-4782-93E3-A51C64F113FC}" destId="{C3ECBE31-B92E-4F25-A6D2-A68F989C052F}" srcOrd="2" destOrd="0" presId="urn:microsoft.com/office/officeart/2018/2/layout/IconLabelList"/>
    <dgm:cxn modelId="{1887E8CF-2A5A-4A2E-9C1C-5C8A8A022A29}" type="presParOf" srcId="{86CADF43-4E0B-4570-B73D-E5EB7E2B3551}" destId="{0459AE8D-B040-434F-9BD0-9267C055CFC4}" srcOrd="3" destOrd="0" presId="urn:microsoft.com/office/officeart/2018/2/layout/IconLabelList"/>
    <dgm:cxn modelId="{C1CD8254-FDCE-4530-81BD-27C2ECEAD3E9}" type="presParOf" srcId="{86CADF43-4E0B-4570-B73D-E5EB7E2B3551}" destId="{3FE4FBC4-94F6-401F-A280-1A3EEA70F739}" srcOrd="4" destOrd="0" presId="urn:microsoft.com/office/officeart/2018/2/layout/IconLabelList"/>
    <dgm:cxn modelId="{610E7DE5-274C-4D08-91D0-24B388DF18CD}" type="presParOf" srcId="{3FE4FBC4-94F6-401F-A280-1A3EEA70F739}" destId="{C73EA8EF-3135-446E-9532-3DA74C48C1DC}" srcOrd="0" destOrd="0" presId="urn:microsoft.com/office/officeart/2018/2/layout/IconLabelList"/>
    <dgm:cxn modelId="{EB80E45A-1B5C-4295-A0D0-60A6286B13E6}" type="presParOf" srcId="{3FE4FBC4-94F6-401F-A280-1A3EEA70F739}" destId="{3F25334D-1B5D-4651-A846-6341463B5B07}" srcOrd="1" destOrd="0" presId="urn:microsoft.com/office/officeart/2018/2/layout/IconLabelList"/>
    <dgm:cxn modelId="{310F3DA5-2368-4908-92D1-79F38B9B20C7}" type="presParOf" srcId="{3FE4FBC4-94F6-401F-A280-1A3EEA70F739}" destId="{E00CB641-B085-4C9C-B6EF-0A4103F571AE}" srcOrd="2" destOrd="0" presId="urn:microsoft.com/office/officeart/2018/2/layout/IconLabelList"/>
    <dgm:cxn modelId="{B0B49FB6-7761-4C3E-BAA8-FDCC7A2B5AFF}" type="presParOf" srcId="{86CADF43-4E0B-4570-B73D-E5EB7E2B3551}" destId="{CBEF0502-3E73-49B1-B405-DDBF8DFB565F}" srcOrd="5" destOrd="0" presId="urn:microsoft.com/office/officeart/2018/2/layout/IconLabelList"/>
    <dgm:cxn modelId="{B5349963-1B77-44B8-A351-1E1C159E5F5C}" type="presParOf" srcId="{86CADF43-4E0B-4570-B73D-E5EB7E2B3551}" destId="{7DB3D26D-9712-4433-B2FA-85FEF68145A1}" srcOrd="6" destOrd="0" presId="urn:microsoft.com/office/officeart/2018/2/layout/IconLabelList"/>
    <dgm:cxn modelId="{44DE1FD1-50D0-4345-8962-98D0499291C8}" type="presParOf" srcId="{7DB3D26D-9712-4433-B2FA-85FEF68145A1}" destId="{522D3A3B-5BA1-4B3D-A829-F3CB7667E1C7}" srcOrd="0" destOrd="0" presId="urn:microsoft.com/office/officeart/2018/2/layout/IconLabelList"/>
    <dgm:cxn modelId="{87D8F618-FF1A-4D60-B727-2AE8E74A9C9C}" type="presParOf" srcId="{7DB3D26D-9712-4433-B2FA-85FEF68145A1}" destId="{94396377-38AD-4185-8533-318CC0176E9B}" srcOrd="1" destOrd="0" presId="urn:microsoft.com/office/officeart/2018/2/layout/IconLabelList"/>
    <dgm:cxn modelId="{6EEA44C2-FDB9-488F-B35C-EBC61921DC09}" type="presParOf" srcId="{7DB3D26D-9712-4433-B2FA-85FEF68145A1}" destId="{EB8B5E53-7895-407B-8863-03C4B0F48778}" srcOrd="2" destOrd="0" presId="urn:microsoft.com/office/officeart/2018/2/layout/IconLabelList"/>
    <dgm:cxn modelId="{9F23129D-B48C-43DC-AE3E-0DC7AF764939}" type="presParOf" srcId="{86CADF43-4E0B-4570-B73D-E5EB7E2B3551}" destId="{908CC57F-2DB6-4A4A-8F9C-B0662CE2D967}" srcOrd="7" destOrd="0" presId="urn:microsoft.com/office/officeart/2018/2/layout/IconLabelList"/>
    <dgm:cxn modelId="{08C61744-B410-48A5-AB2C-BA24A3A8D816}" type="presParOf" srcId="{86CADF43-4E0B-4570-B73D-E5EB7E2B3551}" destId="{FB4D4CD4-A394-420F-B9C7-967A437C3E30}" srcOrd="8" destOrd="0" presId="urn:microsoft.com/office/officeart/2018/2/layout/IconLabelList"/>
    <dgm:cxn modelId="{D6D83AD2-C3E8-49A1-ACB7-8E795D002E15}" type="presParOf" srcId="{FB4D4CD4-A394-420F-B9C7-967A437C3E30}" destId="{F3DFBB3A-D49F-4C41-B11B-301627ED84D7}" srcOrd="0" destOrd="0" presId="urn:microsoft.com/office/officeart/2018/2/layout/IconLabelList"/>
    <dgm:cxn modelId="{766E3F22-DDA2-41D6-959B-22748E3A9659}" type="presParOf" srcId="{FB4D4CD4-A394-420F-B9C7-967A437C3E30}" destId="{7A09F22A-101B-41E9-A8F8-3B161E0E1C34}" srcOrd="1" destOrd="0" presId="urn:microsoft.com/office/officeart/2018/2/layout/IconLabelList"/>
    <dgm:cxn modelId="{F0084487-C815-4B19-854E-E824DB9A133E}" type="presParOf" srcId="{FB4D4CD4-A394-420F-B9C7-967A437C3E30}" destId="{5BA17FBE-860D-4521-8C3F-81AA4733CA5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E1CF14-44DF-4364-A477-4A7AD532534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3E8BF6F-05AF-415C-902E-0053D20C9C31}">
      <dgm:prSet/>
      <dgm:spPr/>
      <dgm:t>
        <a:bodyPr/>
        <a:lstStyle/>
        <a:p>
          <a:pPr algn="just"/>
          <a:r>
            <a:rPr lang="en-US" b="1" dirty="0"/>
            <a:t>More than 200,000 digital content (content on server and links)</a:t>
          </a:r>
        </a:p>
      </dgm:t>
    </dgm:pt>
    <dgm:pt modelId="{824B90CA-72A7-4FF7-AF1F-069175299B50}" type="parTrans" cxnId="{1E6E81AF-3353-4CF6-A361-76DFFD4DA411}">
      <dgm:prSet/>
      <dgm:spPr/>
      <dgm:t>
        <a:bodyPr/>
        <a:lstStyle/>
        <a:p>
          <a:pPr algn="just"/>
          <a:endParaRPr lang="en-US" b="1"/>
        </a:p>
      </dgm:t>
    </dgm:pt>
    <dgm:pt modelId="{1431A796-4FE4-4D6F-A34A-9306670D532B}" type="sibTrans" cxnId="{1E6E81AF-3353-4CF6-A361-76DFFD4DA411}">
      <dgm:prSet/>
      <dgm:spPr/>
      <dgm:t>
        <a:bodyPr/>
        <a:lstStyle/>
        <a:p>
          <a:pPr algn="just"/>
          <a:endParaRPr lang="en-US" b="1"/>
        </a:p>
      </dgm:t>
    </dgm:pt>
    <dgm:pt modelId="{9AC78C8D-64C7-4040-927E-2007FA70893E}">
      <dgm:prSet/>
      <dgm:spPr/>
      <dgm:t>
        <a:bodyPr/>
        <a:lstStyle/>
        <a:p>
          <a:pPr algn="just"/>
          <a:r>
            <a:rPr lang="en-US" b="1" dirty="0"/>
            <a:t>Simple and advanced search on the digital content </a:t>
          </a:r>
        </a:p>
      </dgm:t>
    </dgm:pt>
    <dgm:pt modelId="{15BBAE15-6F7C-4C7D-BA8F-35EC288CB22B}" type="parTrans" cxnId="{123DC156-A495-478B-AC47-DA0E4AAB0275}">
      <dgm:prSet/>
      <dgm:spPr/>
      <dgm:t>
        <a:bodyPr/>
        <a:lstStyle/>
        <a:p>
          <a:pPr algn="just"/>
          <a:endParaRPr lang="en-US" b="1"/>
        </a:p>
      </dgm:t>
    </dgm:pt>
    <dgm:pt modelId="{A5701799-4B74-484F-B859-FC0B372392AD}" type="sibTrans" cxnId="{123DC156-A495-478B-AC47-DA0E4AAB0275}">
      <dgm:prSet/>
      <dgm:spPr/>
      <dgm:t>
        <a:bodyPr/>
        <a:lstStyle/>
        <a:p>
          <a:pPr algn="just"/>
          <a:endParaRPr lang="en-US" b="1"/>
        </a:p>
      </dgm:t>
    </dgm:pt>
    <dgm:pt modelId="{BB056698-1BE3-4E90-8C31-38684996B29A}">
      <dgm:prSet/>
      <dgm:spPr/>
      <dgm:t>
        <a:bodyPr/>
        <a:lstStyle/>
        <a:p>
          <a:pPr algn="just"/>
          <a:r>
            <a:rPr lang="en-US" b="1"/>
            <a:t>Browsing the digital collection by type or by subject</a:t>
          </a:r>
        </a:p>
      </dgm:t>
    </dgm:pt>
    <dgm:pt modelId="{14EA969F-33F9-4FE6-B21A-1EFB6B59DC5E}" type="parTrans" cxnId="{F4A4D867-913C-433E-8918-82FB6E7CA528}">
      <dgm:prSet/>
      <dgm:spPr/>
      <dgm:t>
        <a:bodyPr/>
        <a:lstStyle/>
        <a:p>
          <a:pPr algn="just"/>
          <a:endParaRPr lang="en-US" b="1"/>
        </a:p>
      </dgm:t>
    </dgm:pt>
    <dgm:pt modelId="{7F70B0FA-8A75-4354-8695-E8B4626D9B91}" type="sibTrans" cxnId="{F4A4D867-913C-433E-8918-82FB6E7CA528}">
      <dgm:prSet/>
      <dgm:spPr/>
      <dgm:t>
        <a:bodyPr/>
        <a:lstStyle/>
        <a:p>
          <a:pPr algn="just"/>
          <a:endParaRPr lang="en-US" b="1"/>
        </a:p>
      </dgm:t>
    </dgm:pt>
    <dgm:pt modelId="{653AE770-D0A6-4480-8B3D-D102FE4520DF}" type="pres">
      <dgm:prSet presAssocID="{08E1CF14-44DF-4364-A477-4A7AD5325342}" presName="root" presStyleCnt="0">
        <dgm:presLayoutVars>
          <dgm:dir/>
          <dgm:resizeHandles val="exact"/>
        </dgm:presLayoutVars>
      </dgm:prSet>
      <dgm:spPr/>
    </dgm:pt>
    <dgm:pt modelId="{14429D8C-0F0B-44D3-BAB6-AEF601D0AB76}" type="pres">
      <dgm:prSet presAssocID="{73E8BF6F-05AF-415C-902E-0053D20C9C31}" presName="compNode" presStyleCnt="0"/>
      <dgm:spPr/>
    </dgm:pt>
    <dgm:pt modelId="{F73B23D9-45CA-4A79-A545-EBDDFDB0D996}" type="pres">
      <dgm:prSet presAssocID="{73E8BF6F-05AF-415C-902E-0053D20C9C31}" presName="bgRect" presStyleLbl="bgShp" presStyleIdx="0" presStyleCnt="3"/>
      <dgm:spPr/>
    </dgm:pt>
    <dgm:pt modelId="{4C9DE6D6-A148-4A19-BD2A-44DF96DD3DFA}" type="pres">
      <dgm:prSet presAssocID="{73E8BF6F-05AF-415C-902E-0053D20C9C3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redder"/>
        </a:ext>
      </dgm:extLst>
    </dgm:pt>
    <dgm:pt modelId="{8FE7B8A3-249D-45A6-AEF8-BD2E1E25D6AA}" type="pres">
      <dgm:prSet presAssocID="{73E8BF6F-05AF-415C-902E-0053D20C9C31}" presName="spaceRect" presStyleCnt="0"/>
      <dgm:spPr/>
    </dgm:pt>
    <dgm:pt modelId="{977CA588-E47E-4E53-BBDF-985656627163}" type="pres">
      <dgm:prSet presAssocID="{73E8BF6F-05AF-415C-902E-0053D20C9C31}" presName="parTx" presStyleLbl="revTx" presStyleIdx="0" presStyleCnt="3">
        <dgm:presLayoutVars>
          <dgm:chMax val="0"/>
          <dgm:chPref val="0"/>
        </dgm:presLayoutVars>
      </dgm:prSet>
      <dgm:spPr/>
    </dgm:pt>
    <dgm:pt modelId="{907002EC-1C96-45BB-961D-A6626426FD44}" type="pres">
      <dgm:prSet presAssocID="{1431A796-4FE4-4D6F-A34A-9306670D532B}" presName="sibTrans" presStyleCnt="0"/>
      <dgm:spPr/>
    </dgm:pt>
    <dgm:pt modelId="{F6FF7F5C-D6D4-49E7-8BF9-6651477EB385}" type="pres">
      <dgm:prSet presAssocID="{9AC78C8D-64C7-4040-927E-2007FA70893E}" presName="compNode" presStyleCnt="0"/>
      <dgm:spPr/>
    </dgm:pt>
    <dgm:pt modelId="{DFE89E10-5606-4369-BA93-DBD5327B10C6}" type="pres">
      <dgm:prSet presAssocID="{9AC78C8D-64C7-4040-927E-2007FA70893E}" presName="bgRect" presStyleLbl="bgShp" presStyleIdx="1" presStyleCnt="3"/>
      <dgm:spPr/>
    </dgm:pt>
    <dgm:pt modelId="{9677AD76-CC25-440B-8C49-F3E2407CFEA4}" type="pres">
      <dgm:prSet presAssocID="{9AC78C8D-64C7-4040-927E-2007FA70893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A77B83C-2501-49D7-8700-D0FB9205AFD2}" type="pres">
      <dgm:prSet presAssocID="{9AC78C8D-64C7-4040-927E-2007FA70893E}" presName="spaceRect" presStyleCnt="0"/>
      <dgm:spPr/>
    </dgm:pt>
    <dgm:pt modelId="{CCAA800E-4F0D-431F-B12D-12358B1C7714}" type="pres">
      <dgm:prSet presAssocID="{9AC78C8D-64C7-4040-927E-2007FA70893E}" presName="parTx" presStyleLbl="revTx" presStyleIdx="1" presStyleCnt="3">
        <dgm:presLayoutVars>
          <dgm:chMax val="0"/>
          <dgm:chPref val="0"/>
        </dgm:presLayoutVars>
      </dgm:prSet>
      <dgm:spPr/>
    </dgm:pt>
    <dgm:pt modelId="{9096C873-B3CF-4B92-9773-FFBF02F5CC9E}" type="pres">
      <dgm:prSet presAssocID="{A5701799-4B74-484F-B859-FC0B372392AD}" presName="sibTrans" presStyleCnt="0"/>
      <dgm:spPr/>
    </dgm:pt>
    <dgm:pt modelId="{2981FA8F-8429-4AE2-A977-2AE2D17CEE7E}" type="pres">
      <dgm:prSet presAssocID="{BB056698-1BE3-4E90-8C31-38684996B29A}" presName="compNode" presStyleCnt="0"/>
      <dgm:spPr/>
    </dgm:pt>
    <dgm:pt modelId="{E43CA5CE-F380-441A-A784-FC250FD8B2B2}" type="pres">
      <dgm:prSet presAssocID="{BB056698-1BE3-4E90-8C31-38684996B29A}" presName="bgRect" presStyleLbl="bgShp" presStyleIdx="2" presStyleCnt="3"/>
      <dgm:spPr/>
    </dgm:pt>
    <dgm:pt modelId="{AC9AE8AE-CDA6-453F-B38C-8AD1ED5C8CD8}" type="pres">
      <dgm:prSet presAssocID="{BB056698-1BE3-4E90-8C31-38684996B29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944619E1-1DCD-44B2-845B-B3F516102BF1}" type="pres">
      <dgm:prSet presAssocID="{BB056698-1BE3-4E90-8C31-38684996B29A}" presName="spaceRect" presStyleCnt="0"/>
      <dgm:spPr/>
    </dgm:pt>
    <dgm:pt modelId="{C047AFFB-7B27-4C6D-9328-FD9F14306E91}" type="pres">
      <dgm:prSet presAssocID="{BB056698-1BE3-4E90-8C31-38684996B29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4A4D867-913C-433E-8918-82FB6E7CA528}" srcId="{08E1CF14-44DF-4364-A477-4A7AD5325342}" destId="{BB056698-1BE3-4E90-8C31-38684996B29A}" srcOrd="2" destOrd="0" parTransId="{14EA969F-33F9-4FE6-B21A-1EFB6B59DC5E}" sibTransId="{7F70B0FA-8A75-4354-8695-E8B4626D9B91}"/>
    <dgm:cxn modelId="{E569C34F-76D3-42D1-9BBA-DE3262FFC72B}" type="presOf" srcId="{08E1CF14-44DF-4364-A477-4A7AD5325342}" destId="{653AE770-D0A6-4480-8B3D-D102FE4520DF}" srcOrd="0" destOrd="0" presId="urn:microsoft.com/office/officeart/2018/2/layout/IconVerticalSolidList"/>
    <dgm:cxn modelId="{123DC156-A495-478B-AC47-DA0E4AAB0275}" srcId="{08E1CF14-44DF-4364-A477-4A7AD5325342}" destId="{9AC78C8D-64C7-4040-927E-2007FA70893E}" srcOrd="1" destOrd="0" parTransId="{15BBAE15-6F7C-4C7D-BA8F-35EC288CB22B}" sibTransId="{A5701799-4B74-484F-B859-FC0B372392AD}"/>
    <dgm:cxn modelId="{A392AA94-1AF7-4DB1-8CE1-A88DCC7275DC}" type="presOf" srcId="{73E8BF6F-05AF-415C-902E-0053D20C9C31}" destId="{977CA588-E47E-4E53-BBDF-985656627163}" srcOrd="0" destOrd="0" presId="urn:microsoft.com/office/officeart/2018/2/layout/IconVerticalSolidList"/>
    <dgm:cxn modelId="{99BEA597-B1DD-4BA6-8D10-BED31B57E9CB}" type="presOf" srcId="{9AC78C8D-64C7-4040-927E-2007FA70893E}" destId="{CCAA800E-4F0D-431F-B12D-12358B1C7714}" srcOrd="0" destOrd="0" presId="urn:microsoft.com/office/officeart/2018/2/layout/IconVerticalSolidList"/>
    <dgm:cxn modelId="{1E6E81AF-3353-4CF6-A361-76DFFD4DA411}" srcId="{08E1CF14-44DF-4364-A477-4A7AD5325342}" destId="{73E8BF6F-05AF-415C-902E-0053D20C9C31}" srcOrd="0" destOrd="0" parTransId="{824B90CA-72A7-4FF7-AF1F-069175299B50}" sibTransId="{1431A796-4FE4-4D6F-A34A-9306670D532B}"/>
    <dgm:cxn modelId="{ECB054D7-0D1A-4A5B-920F-83DCE16824D7}" type="presOf" srcId="{BB056698-1BE3-4E90-8C31-38684996B29A}" destId="{C047AFFB-7B27-4C6D-9328-FD9F14306E91}" srcOrd="0" destOrd="0" presId="urn:microsoft.com/office/officeart/2018/2/layout/IconVerticalSolidList"/>
    <dgm:cxn modelId="{D59C906A-0CB5-4BE2-9018-EBD4FEE30897}" type="presParOf" srcId="{653AE770-D0A6-4480-8B3D-D102FE4520DF}" destId="{14429D8C-0F0B-44D3-BAB6-AEF601D0AB76}" srcOrd="0" destOrd="0" presId="urn:microsoft.com/office/officeart/2018/2/layout/IconVerticalSolidList"/>
    <dgm:cxn modelId="{69C4883A-535F-4672-8615-CDDDAF9F5508}" type="presParOf" srcId="{14429D8C-0F0B-44D3-BAB6-AEF601D0AB76}" destId="{F73B23D9-45CA-4A79-A545-EBDDFDB0D996}" srcOrd="0" destOrd="0" presId="urn:microsoft.com/office/officeart/2018/2/layout/IconVerticalSolidList"/>
    <dgm:cxn modelId="{1115AC49-A2C2-4A40-BAD1-13A0912CAB83}" type="presParOf" srcId="{14429D8C-0F0B-44D3-BAB6-AEF601D0AB76}" destId="{4C9DE6D6-A148-4A19-BD2A-44DF96DD3DFA}" srcOrd="1" destOrd="0" presId="urn:microsoft.com/office/officeart/2018/2/layout/IconVerticalSolidList"/>
    <dgm:cxn modelId="{D4AB9CB1-AB9F-40F6-AC24-00E88F69D021}" type="presParOf" srcId="{14429D8C-0F0B-44D3-BAB6-AEF601D0AB76}" destId="{8FE7B8A3-249D-45A6-AEF8-BD2E1E25D6AA}" srcOrd="2" destOrd="0" presId="urn:microsoft.com/office/officeart/2018/2/layout/IconVerticalSolidList"/>
    <dgm:cxn modelId="{268EFB7A-3D82-4671-8589-3894F5606464}" type="presParOf" srcId="{14429D8C-0F0B-44D3-BAB6-AEF601D0AB76}" destId="{977CA588-E47E-4E53-BBDF-985656627163}" srcOrd="3" destOrd="0" presId="urn:microsoft.com/office/officeart/2018/2/layout/IconVerticalSolidList"/>
    <dgm:cxn modelId="{1E97EFE6-325E-457F-8C17-A666218086DE}" type="presParOf" srcId="{653AE770-D0A6-4480-8B3D-D102FE4520DF}" destId="{907002EC-1C96-45BB-961D-A6626426FD44}" srcOrd="1" destOrd="0" presId="urn:microsoft.com/office/officeart/2018/2/layout/IconVerticalSolidList"/>
    <dgm:cxn modelId="{D09EDFB5-94BE-4BFB-BE4A-0D011138D67C}" type="presParOf" srcId="{653AE770-D0A6-4480-8B3D-D102FE4520DF}" destId="{F6FF7F5C-D6D4-49E7-8BF9-6651477EB385}" srcOrd="2" destOrd="0" presId="urn:microsoft.com/office/officeart/2018/2/layout/IconVerticalSolidList"/>
    <dgm:cxn modelId="{2525C5F6-4563-4788-87F7-871E71576430}" type="presParOf" srcId="{F6FF7F5C-D6D4-49E7-8BF9-6651477EB385}" destId="{DFE89E10-5606-4369-BA93-DBD5327B10C6}" srcOrd="0" destOrd="0" presId="urn:microsoft.com/office/officeart/2018/2/layout/IconVerticalSolidList"/>
    <dgm:cxn modelId="{F9FD63A4-C479-47D2-AABE-BA467F64944F}" type="presParOf" srcId="{F6FF7F5C-D6D4-49E7-8BF9-6651477EB385}" destId="{9677AD76-CC25-440B-8C49-F3E2407CFEA4}" srcOrd="1" destOrd="0" presId="urn:microsoft.com/office/officeart/2018/2/layout/IconVerticalSolidList"/>
    <dgm:cxn modelId="{04A42789-2011-4576-9ED4-17490A35CE2A}" type="presParOf" srcId="{F6FF7F5C-D6D4-49E7-8BF9-6651477EB385}" destId="{2A77B83C-2501-49D7-8700-D0FB9205AFD2}" srcOrd="2" destOrd="0" presId="urn:microsoft.com/office/officeart/2018/2/layout/IconVerticalSolidList"/>
    <dgm:cxn modelId="{D55175EA-0231-4C9F-B5DF-B73F3C613D9E}" type="presParOf" srcId="{F6FF7F5C-D6D4-49E7-8BF9-6651477EB385}" destId="{CCAA800E-4F0D-431F-B12D-12358B1C7714}" srcOrd="3" destOrd="0" presId="urn:microsoft.com/office/officeart/2018/2/layout/IconVerticalSolidList"/>
    <dgm:cxn modelId="{711387CB-BE7E-4133-8706-7F4D22931BC0}" type="presParOf" srcId="{653AE770-D0A6-4480-8B3D-D102FE4520DF}" destId="{9096C873-B3CF-4B92-9773-FFBF02F5CC9E}" srcOrd="3" destOrd="0" presId="urn:microsoft.com/office/officeart/2018/2/layout/IconVerticalSolidList"/>
    <dgm:cxn modelId="{F9228510-A23A-4ECB-934D-C09BCE435284}" type="presParOf" srcId="{653AE770-D0A6-4480-8B3D-D102FE4520DF}" destId="{2981FA8F-8429-4AE2-A977-2AE2D17CEE7E}" srcOrd="4" destOrd="0" presId="urn:microsoft.com/office/officeart/2018/2/layout/IconVerticalSolidList"/>
    <dgm:cxn modelId="{CD4369F2-793B-41B2-9043-FE4965BC3C8D}" type="presParOf" srcId="{2981FA8F-8429-4AE2-A977-2AE2D17CEE7E}" destId="{E43CA5CE-F380-441A-A784-FC250FD8B2B2}" srcOrd="0" destOrd="0" presId="urn:microsoft.com/office/officeart/2018/2/layout/IconVerticalSolidList"/>
    <dgm:cxn modelId="{287E4DC0-B09C-4BBE-867B-507E4C3CE1D1}" type="presParOf" srcId="{2981FA8F-8429-4AE2-A977-2AE2D17CEE7E}" destId="{AC9AE8AE-CDA6-453F-B38C-8AD1ED5C8CD8}" srcOrd="1" destOrd="0" presId="urn:microsoft.com/office/officeart/2018/2/layout/IconVerticalSolidList"/>
    <dgm:cxn modelId="{23821CF2-569B-4650-BCD5-2487865E96A0}" type="presParOf" srcId="{2981FA8F-8429-4AE2-A977-2AE2D17CEE7E}" destId="{944619E1-1DCD-44B2-845B-B3F516102BF1}" srcOrd="2" destOrd="0" presId="urn:microsoft.com/office/officeart/2018/2/layout/IconVerticalSolidList"/>
    <dgm:cxn modelId="{2919FC80-A8CF-460F-A726-5FEF14B360B4}" type="presParOf" srcId="{2981FA8F-8429-4AE2-A977-2AE2D17CEE7E}" destId="{C047AFFB-7B27-4C6D-9328-FD9F14306E9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52EBA-9D24-42FF-A0A1-19E2871855A7}">
      <dsp:nvSpPr>
        <dsp:cNvPr id="0" name=""/>
        <dsp:cNvSpPr/>
      </dsp:nvSpPr>
      <dsp:spPr>
        <a:xfrm>
          <a:off x="7103943" y="538953"/>
          <a:ext cx="642304" cy="6423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F9655-998D-47EC-8620-074294FDDC8D}">
      <dsp:nvSpPr>
        <dsp:cNvPr id="0" name=""/>
        <dsp:cNvSpPr/>
      </dsp:nvSpPr>
      <dsp:spPr>
        <a:xfrm>
          <a:off x="6711424" y="1408077"/>
          <a:ext cx="1427343" cy="642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b="1" kern="1200" dirty="0">
              <a:latin typeface="Arial Black" panose="020B0A04020102020204" pitchFamily="34" charset="0"/>
              <a:ea typeface="+mn-ea"/>
              <a:cs typeface="Akhbar MT" pitchFamily="2" charset="-78"/>
            </a:rPr>
            <a:t>Improving  level of services </a:t>
          </a:r>
          <a:endParaRPr lang="ar-SA" sz="1100" b="1" kern="1200" dirty="0">
            <a:latin typeface="Calibri"/>
            <a:ea typeface="+mn-ea"/>
            <a:cs typeface="Arial" panose="020B0604020202020204" pitchFamily="34" charset="0"/>
          </a:endParaRPr>
        </a:p>
      </dsp:txBody>
      <dsp:txXfrm>
        <a:off x="6711424" y="1408077"/>
        <a:ext cx="1427343" cy="642304"/>
      </dsp:txXfrm>
    </dsp:sp>
    <dsp:sp modelId="{F75E8B93-710E-4C20-A739-5B0288AEDBCA}">
      <dsp:nvSpPr>
        <dsp:cNvPr id="0" name=""/>
        <dsp:cNvSpPr/>
      </dsp:nvSpPr>
      <dsp:spPr>
        <a:xfrm>
          <a:off x="5426815" y="538953"/>
          <a:ext cx="642304" cy="6423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ED359-B478-485B-BBEF-B748446F5A71}">
      <dsp:nvSpPr>
        <dsp:cNvPr id="0" name=""/>
        <dsp:cNvSpPr/>
      </dsp:nvSpPr>
      <dsp:spPr>
        <a:xfrm>
          <a:off x="5034295" y="1408077"/>
          <a:ext cx="1427343" cy="642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b="1" kern="1200" dirty="0">
              <a:latin typeface="Arial Black" panose="020B0A04020102020204" pitchFamily="34" charset="0"/>
              <a:ea typeface="+mn-ea"/>
              <a:cs typeface="Akhbar MT" pitchFamily="2" charset="-78"/>
            </a:rPr>
            <a:t>Spreading best practices </a:t>
          </a:r>
          <a:endParaRPr lang="ar-SA" altLang="en-US" sz="1100" b="1" kern="1200" dirty="0">
            <a:latin typeface="Arial Black" panose="020B0A04020102020204" pitchFamily="34" charset="0"/>
            <a:ea typeface="+mn-ea"/>
            <a:cs typeface="Akhbar MT" pitchFamily="2" charset="-78"/>
          </a:endParaRPr>
        </a:p>
      </dsp:txBody>
      <dsp:txXfrm>
        <a:off x="5034295" y="1408077"/>
        <a:ext cx="1427343" cy="642304"/>
      </dsp:txXfrm>
    </dsp:sp>
    <dsp:sp modelId="{FCCC955D-7016-456C-B766-2A7226CD02EE}">
      <dsp:nvSpPr>
        <dsp:cNvPr id="0" name=""/>
        <dsp:cNvSpPr/>
      </dsp:nvSpPr>
      <dsp:spPr>
        <a:xfrm>
          <a:off x="3749686" y="538953"/>
          <a:ext cx="642304" cy="6423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82A29-C844-4366-A5B2-57D814CA638F}">
      <dsp:nvSpPr>
        <dsp:cNvPr id="0" name=""/>
        <dsp:cNvSpPr/>
      </dsp:nvSpPr>
      <dsp:spPr>
        <a:xfrm>
          <a:off x="3357166" y="1408077"/>
          <a:ext cx="1427343" cy="642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b="1" kern="1200" dirty="0">
              <a:latin typeface="Arial Black" panose="020B0A04020102020204" pitchFamily="34" charset="0"/>
              <a:ea typeface="+mn-ea"/>
              <a:cs typeface="Akhbar MT" pitchFamily="2" charset="-78"/>
            </a:rPr>
            <a:t>Arabizing standards and tools for knowledge organization</a:t>
          </a:r>
          <a:endParaRPr lang="ar-SA" altLang="en-US" sz="1100" b="1" kern="1200" dirty="0">
            <a:latin typeface="Arial Black" panose="020B0A04020102020204" pitchFamily="34" charset="0"/>
            <a:ea typeface="+mn-ea"/>
            <a:cs typeface="Akhbar MT" pitchFamily="2" charset="-78"/>
          </a:endParaRPr>
        </a:p>
      </dsp:txBody>
      <dsp:txXfrm>
        <a:off x="3357166" y="1408077"/>
        <a:ext cx="1427343" cy="642304"/>
      </dsp:txXfrm>
    </dsp:sp>
    <dsp:sp modelId="{98DB2164-3B4D-435A-9BF3-CE02EA4A15B2}">
      <dsp:nvSpPr>
        <dsp:cNvPr id="0" name=""/>
        <dsp:cNvSpPr/>
      </dsp:nvSpPr>
      <dsp:spPr>
        <a:xfrm>
          <a:off x="2072557" y="538953"/>
          <a:ext cx="642304" cy="6423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95B32-FC89-4FFA-A889-9FB36DCE3F18}">
      <dsp:nvSpPr>
        <dsp:cNvPr id="0" name=""/>
        <dsp:cNvSpPr/>
      </dsp:nvSpPr>
      <dsp:spPr>
        <a:xfrm>
          <a:off x="1680037" y="1408077"/>
          <a:ext cx="1427343" cy="642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b="1" kern="1200" dirty="0">
              <a:latin typeface="Arial Black" panose="020B0A04020102020204" pitchFamily="34" charset="0"/>
              <a:ea typeface="+mn-ea"/>
              <a:cs typeface="Akhbar MT" pitchFamily="2" charset="-78"/>
            </a:rPr>
            <a:t>Enhancing high quality bibliographic and authority control</a:t>
          </a:r>
          <a:endParaRPr lang="ar-SA" altLang="en-US" sz="1100" b="1" kern="1200" dirty="0">
            <a:latin typeface="Arial Black" panose="020B0A04020102020204" pitchFamily="34" charset="0"/>
            <a:ea typeface="+mn-ea"/>
            <a:cs typeface="Akhbar MT" pitchFamily="2" charset="-78"/>
          </a:endParaRPr>
        </a:p>
      </dsp:txBody>
      <dsp:txXfrm>
        <a:off x="1680037" y="1408077"/>
        <a:ext cx="1427343" cy="642304"/>
      </dsp:txXfrm>
    </dsp:sp>
    <dsp:sp modelId="{76111102-342F-486A-86F8-C4DDE95220B0}">
      <dsp:nvSpPr>
        <dsp:cNvPr id="0" name=""/>
        <dsp:cNvSpPr/>
      </dsp:nvSpPr>
      <dsp:spPr>
        <a:xfrm>
          <a:off x="395428" y="538953"/>
          <a:ext cx="642304" cy="64230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C8158-ADB2-45B6-BFE6-D6E42886692E}">
      <dsp:nvSpPr>
        <dsp:cNvPr id="0" name=""/>
        <dsp:cNvSpPr/>
      </dsp:nvSpPr>
      <dsp:spPr>
        <a:xfrm>
          <a:off x="2908" y="1408077"/>
          <a:ext cx="1427343" cy="642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b="1" kern="1200" dirty="0">
              <a:latin typeface="Arial Black" panose="020B0A04020102020204" pitchFamily="34" charset="0"/>
              <a:ea typeface="+mn-ea"/>
              <a:cs typeface="Akhbar MT" pitchFamily="2" charset="-78"/>
            </a:rPr>
            <a:t>Establishing cooperative library community</a:t>
          </a:r>
          <a:endParaRPr lang="ar-SA" altLang="en-US" sz="1100" b="1" kern="1200" dirty="0">
            <a:latin typeface="Arial Black" panose="020B0A04020102020204" pitchFamily="34" charset="0"/>
            <a:ea typeface="+mn-ea"/>
            <a:cs typeface="Akhbar MT" pitchFamily="2" charset="-78"/>
          </a:endParaRPr>
        </a:p>
      </dsp:txBody>
      <dsp:txXfrm>
        <a:off x="2908" y="1408077"/>
        <a:ext cx="1427343" cy="642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07712-68E1-444F-826D-995B2AF93B12}">
      <dsp:nvSpPr>
        <dsp:cNvPr id="0" name=""/>
        <dsp:cNvSpPr/>
      </dsp:nvSpPr>
      <dsp:spPr>
        <a:xfrm>
          <a:off x="2137049" y="1428296"/>
          <a:ext cx="1224253" cy="122425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AUC</a:t>
          </a:r>
        </a:p>
      </dsp:txBody>
      <dsp:txXfrm>
        <a:off x="2196812" y="1488059"/>
        <a:ext cx="1104727" cy="1104727"/>
      </dsp:txXfrm>
    </dsp:sp>
    <dsp:sp modelId="{BE3399D7-EF1A-46ED-BAB0-3C21942D03B1}">
      <dsp:nvSpPr>
        <dsp:cNvPr id="0" name=""/>
        <dsp:cNvSpPr/>
      </dsp:nvSpPr>
      <dsp:spPr>
        <a:xfrm rot="16200000">
          <a:off x="2445328" y="1124448"/>
          <a:ext cx="6076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7695" y="0"/>
              </a:lnTo>
            </a:path>
          </a:pathLst>
        </a:custGeom>
        <a:noFill/>
        <a:ln w="63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D0AB6C-C4F4-4556-AA5E-972F95FCC9A5}">
      <dsp:nvSpPr>
        <dsp:cNvPr id="0" name=""/>
        <dsp:cNvSpPr/>
      </dsp:nvSpPr>
      <dsp:spPr>
        <a:xfrm>
          <a:off x="2339051" y="350"/>
          <a:ext cx="820250" cy="8202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Bib. Database</a:t>
          </a:r>
        </a:p>
      </dsp:txBody>
      <dsp:txXfrm>
        <a:off x="2379092" y="40391"/>
        <a:ext cx="740168" cy="740168"/>
      </dsp:txXfrm>
    </dsp:sp>
    <dsp:sp modelId="{A819FF6F-7B78-4689-B43A-2EFD791FBA8D}">
      <dsp:nvSpPr>
        <dsp:cNvPr id="0" name=""/>
        <dsp:cNvSpPr/>
      </dsp:nvSpPr>
      <dsp:spPr>
        <a:xfrm>
          <a:off x="3361303" y="2040423"/>
          <a:ext cx="6076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7695" y="0"/>
              </a:lnTo>
            </a:path>
          </a:pathLst>
        </a:custGeom>
        <a:noFill/>
        <a:ln w="63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8B902-0D53-4149-9DF4-453589738AF2}">
      <dsp:nvSpPr>
        <dsp:cNvPr id="0" name=""/>
        <dsp:cNvSpPr/>
      </dsp:nvSpPr>
      <dsp:spPr>
        <a:xfrm>
          <a:off x="3968998" y="1630297"/>
          <a:ext cx="820250" cy="8202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Authority Files</a:t>
          </a:r>
        </a:p>
      </dsp:txBody>
      <dsp:txXfrm>
        <a:off x="4009039" y="1670338"/>
        <a:ext cx="740168" cy="740168"/>
      </dsp:txXfrm>
    </dsp:sp>
    <dsp:sp modelId="{70F66DD7-1DC9-4E73-9C9E-6D6121D26597}">
      <dsp:nvSpPr>
        <dsp:cNvPr id="0" name=""/>
        <dsp:cNvSpPr/>
      </dsp:nvSpPr>
      <dsp:spPr>
        <a:xfrm rot="5400000">
          <a:off x="2445328" y="2956397"/>
          <a:ext cx="6076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7695" y="0"/>
              </a:lnTo>
            </a:path>
          </a:pathLst>
        </a:custGeom>
        <a:noFill/>
        <a:ln w="63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6D339-5E33-41D8-A84A-A7C3923D332A}">
      <dsp:nvSpPr>
        <dsp:cNvPr id="0" name=""/>
        <dsp:cNvSpPr/>
      </dsp:nvSpPr>
      <dsp:spPr>
        <a:xfrm>
          <a:off x="2339051" y="3260245"/>
          <a:ext cx="820250" cy="8202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Digit. Content</a:t>
          </a:r>
        </a:p>
      </dsp:txBody>
      <dsp:txXfrm>
        <a:off x="2379092" y="3300286"/>
        <a:ext cx="740168" cy="740168"/>
      </dsp:txXfrm>
    </dsp:sp>
    <dsp:sp modelId="{9C31D470-8FCE-4C09-8D50-5C3F78586066}">
      <dsp:nvSpPr>
        <dsp:cNvPr id="0" name=""/>
        <dsp:cNvSpPr/>
      </dsp:nvSpPr>
      <dsp:spPr>
        <a:xfrm rot="10800000">
          <a:off x="1529354" y="2040423"/>
          <a:ext cx="6076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7695" y="0"/>
              </a:lnTo>
            </a:path>
          </a:pathLst>
        </a:custGeom>
        <a:noFill/>
        <a:ln w="63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B1E83-8A0E-4020-A220-3B17ECC89459}">
      <dsp:nvSpPr>
        <dsp:cNvPr id="0" name=""/>
        <dsp:cNvSpPr/>
      </dsp:nvSpPr>
      <dsp:spPr>
        <a:xfrm>
          <a:off x="709104" y="1630297"/>
          <a:ext cx="820250" cy="8202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Training &amp; Services</a:t>
          </a:r>
        </a:p>
      </dsp:txBody>
      <dsp:txXfrm>
        <a:off x="749145" y="1670338"/>
        <a:ext cx="740168" cy="740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85814-AFEC-44D3-B6BE-1608CEC260E8}">
      <dsp:nvSpPr>
        <dsp:cNvPr id="0" name=""/>
        <dsp:cNvSpPr/>
      </dsp:nvSpPr>
      <dsp:spPr>
        <a:xfrm rot="16200000">
          <a:off x="766605" y="-766605"/>
          <a:ext cx="1607874" cy="3141084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Arab National                  Union Catalogs</a:t>
          </a:r>
        </a:p>
      </dsp:txBody>
      <dsp:txXfrm rot="5400000">
        <a:off x="0" y="0"/>
        <a:ext cx="3141084" cy="1205905"/>
      </dsp:txXfrm>
    </dsp:sp>
    <dsp:sp modelId="{B6CC0603-04C4-404E-B47B-EF4B882C4B20}">
      <dsp:nvSpPr>
        <dsp:cNvPr id="0" name=""/>
        <dsp:cNvSpPr/>
      </dsp:nvSpPr>
      <dsp:spPr>
        <a:xfrm>
          <a:off x="3141084" y="0"/>
          <a:ext cx="3141084" cy="1607874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Multilingual Support         (for main International  Languages)</a:t>
          </a:r>
        </a:p>
      </dsp:txBody>
      <dsp:txXfrm>
        <a:off x="3141084" y="0"/>
        <a:ext cx="3141084" cy="1205905"/>
      </dsp:txXfrm>
    </dsp:sp>
    <dsp:sp modelId="{61355D20-1CE2-49B2-ABD7-9A394B6C96B8}">
      <dsp:nvSpPr>
        <dsp:cNvPr id="0" name=""/>
        <dsp:cNvSpPr/>
      </dsp:nvSpPr>
      <dsp:spPr>
        <a:xfrm rot="10800000">
          <a:off x="0" y="1607874"/>
          <a:ext cx="3141084" cy="1607874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Arab Authors             Platform</a:t>
          </a:r>
        </a:p>
      </dsp:txBody>
      <dsp:txXfrm rot="10800000">
        <a:off x="0" y="2009843"/>
        <a:ext cx="3141084" cy="1205905"/>
      </dsp:txXfrm>
    </dsp:sp>
    <dsp:sp modelId="{D2A3EBA3-3150-4D69-9D02-E983BB586429}">
      <dsp:nvSpPr>
        <dsp:cNvPr id="0" name=""/>
        <dsp:cNvSpPr/>
      </dsp:nvSpPr>
      <dsp:spPr>
        <a:xfrm rot="5400000">
          <a:off x="3907689" y="841269"/>
          <a:ext cx="1607874" cy="3141084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Enrichment of the Arabic Digital Contents </a:t>
          </a:r>
        </a:p>
      </dsp:txBody>
      <dsp:txXfrm rot="-5400000">
        <a:off x="3141084" y="2009842"/>
        <a:ext cx="3141084" cy="1205905"/>
      </dsp:txXfrm>
    </dsp:sp>
    <dsp:sp modelId="{438E53E3-1E6B-4100-B0A1-7974C9B072DF}">
      <dsp:nvSpPr>
        <dsp:cNvPr id="0" name=""/>
        <dsp:cNvSpPr/>
      </dsp:nvSpPr>
      <dsp:spPr>
        <a:xfrm>
          <a:off x="2198759" y="1205905"/>
          <a:ext cx="1884650" cy="803937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AUC</a:t>
          </a:r>
        </a:p>
      </dsp:txBody>
      <dsp:txXfrm>
        <a:off x="2238004" y="1245150"/>
        <a:ext cx="1806160" cy="725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EEB55-5E27-46AF-9543-CD31290E3570}">
      <dsp:nvSpPr>
        <dsp:cNvPr id="0" name=""/>
        <dsp:cNvSpPr/>
      </dsp:nvSpPr>
      <dsp:spPr>
        <a:xfrm>
          <a:off x="39535" y="513321"/>
          <a:ext cx="821213" cy="8212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7EE1B-06FF-4994-92C9-B424EA868E2D}">
      <dsp:nvSpPr>
        <dsp:cNvPr id="0" name=""/>
        <dsp:cNvSpPr/>
      </dsp:nvSpPr>
      <dsp:spPr>
        <a:xfrm>
          <a:off x="211990" y="685776"/>
          <a:ext cx="476304" cy="4763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6BF8C-2E94-4DF0-A9D1-D7841E5A28A4}">
      <dsp:nvSpPr>
        <dsp:cNvPr id="0" name=""/>
        <dsp:cNvSpPr/>
      </dsp:nvSpPr>
      <dsp:spPr>
        <a:xfrm>
          <a:off x="1036723" y="513321"/>
          <a:ext cx="1935718" cy="82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Original Cataloging</a:t>
          </a:r>
        </a:p>
      </dsp:txBody>
      <dsp:txXfrm>
        <a:off x="1036723" y="513321"/>
        <a:ext cx="1935718" cy="821213"/>
      </dsp:txXfrm>
    </dsp:sp>
    <dsp:sp modelId="{007C0819-8404-469D-892E-41007E88D64E}">
      <dsp:nvSpPr>
        <dsp:cNvPr id="0" name=""/>
        <dsp:cNvSpPr/>
      </dsp:nvSpPr>
      <dsp:spPr>
        <a:xfrm>
          <a:off x="3309726" y="513321"/>
          <a:ext cx="821213" cy="8212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7E996-41C1-4519-A9CC-274C67A505C2}">
      <dsp:nvSpPr>
        <dsp:cNvPr id="0" name=""/>
        <dsp:cNvSpPr/>
      </dsp:nvSpPr>
      <dsp:spPr>
        <a:xfrm>
          <a:off x="3482181" y="685776"/>
          <a:ext cx="476304" cy="4763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FB7E9-11F2-4AC3-A3EE-7E5180AA40A4}">
      <dsp:nvSpPr>
        <dsp:cNvPr id="0" name=""/>
        <dsp:cNvSpPr/>
      </dsp:nvSpPr>
      <dsp:spPr>
        <a:xfrm>
          <a:off x="4306914" y="513321"/>
          <a:ext cx="1935718" cy="82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Copy Cataloging</a:t>
          </a:r>
        </a:p>
      </dsp:txBody>
      <dsp:txXfrm>
        <a:off x="4306914" y="513321"/>
        <a:ext cx="1935718" cy="821213"/>
      </dsp:txXfrm>
    </dsp:sp>
    <dsp:sp modelId="{D5D86F72-1871-4D3B-A3DC-4C40184A9065}">
      <dsp:nvSpPr>
        <dsp:cNvPr id="0" name=""/>
        <dsp:cNvSpPr/>
      </dsp:nvSpPr>
      <dsp:spPr>
        <a:xfrm>
          <a:off x="39535" y="1881213"/>
          <a:ext cx="821213" cy="8212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87FC7-D592-4B95-8133-1FBEBAB47C08}">
      <dsp:nvSpPr>
        <dsp:cNvPr id="0" name=""/>
        <dsp:cNvSpPr/>
      </dsp:nvSpPr>
      <dsp:spPr>
        <a:xfrm>
          <a:off x="211990" y="2053668"/>
          <a:ext cx="476304" cy="4763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8AD48-D517-4F0A-9B60-90CB5B6891DC}">
      <dsp:nvSpPr>
        <dsp:cNvPr id="0" name=""/>
        <dsp:cNvSpPr/>
      </dsp:nvSpPr>
      <dsp:spPr>
        <a:xfrm>
          <a:off x="1036723" y="1881213"/>
          <a:ext cx="1935718" cy="82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Training</a:t>
          </a:r>
        </a:p>
      </dsp:txBody>
      <dsp:txXfrm>
        <a:off x="1036723" y="1881213"/>
        <a:ext cx="1935718" cy="821213"/>
      </dsp:txXfrm>
    </dsp:sp>
    <dsp:sp modelId="{D1F4B4EC-9A1C-4E5D-AAC3-B00869C9F12D}">
      <dsp:nvSpPr>
        <dsp:cNvPr id="0" name=""/>
        <dsp:cNvSpPr/>
      </dsp:nvSpPr>
      <dsp:spPr>
        <a:xfrm>
          <a:off x="3309726" y="1881213"/>
          <a:ext cx="821213" cy="8212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891C5-B3A2-465A-A7E7-451602B5726E}">
      <dsp:nvSpPr>
        <dsp:cNvPr id="0" name=""/>
        <dsp:cNvSpPr/>
      </dsp:nvSpPr>
      <dsp:spPr>
        <a:xfrm>
          <a:off x="3482181" y="2053668"/>
          <a:ext cx="476304" cy="4763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E78BD-CDD1-4648-A814-19F51AAC88B3}">
      <dsp:nvSpPr>
        <dsp:cNvPr id="0" name=""/>
        <dsp:cNvSpPr/>
      </dsp:nvSpPr>
      <dsp:spPr>
        <a:xfrm>
          <a:off x="4306914" y="1881213"/>
          <a:ext cx="1935718" cy="82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Technical Support</a:t>
          </a:r>
        </a:p>
      </dsp:txBody>
      <dsp:txXfrm>
        <a:off x="4306914" y="1881213"/>
        <a:ext cx="1935718" cy="8212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82E72-3D53-4964-89A2-210A8522EC84}">
      <dsp:nvSpPr>
        <dsp:cNvPr id="0" name=""/>
        <dsp:cNvSpPr/>
      </dsp:nvSpPr>
      <dsp:spPr>
        <a:xfrm>
          <a:off x="927795" y="203010"/>
          <a:ext cx="749091" cy="7490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0B41F-F76E-4F34-9A0D-45CC1FCECB93}">
      <dsp:nvSpPr>
        <dsp:cNvPr id="0" name=""/>
        <dsp:cNvSpPr/>
      </dsp:nvSpPr>
      <dsp:spPr>
        <a:xfrm>
          <a:off x="470016" y="1201937"/>
          <a:ext cx="1664648" cy="66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/>
              <a:ea typeface="+mn-ea"/>
              <a:cs typeface="Arial" panose="020B0604020202020204" pitchFamily="34" charset="0"/>
            </a:rPr>
            <a:t>Collection Support &amp; Enhancement</a:t>
          </a:r>
          <a:endParaRPr lang="en-US" sz="1600" b="1" kern="1200" dirty="0">
            <a:latin typeface="Calibri"/>
            <a:ea typeface="+mn-ea"/>
            <a:cs typeface="+mn-cs"/>
          </a:endParaRPr>
        </a:p>
      </dsp:txBody>
      <dsp:txXfrm>
        <a:off x="470016" y="1201937"/>
        <a:ext cx="1664648" cy="665859"/>
      </dsp:txXfrm>
    </dsp:sp>
    <dsp:sp modelId="{47B2352E-663B-4846-907F-98901E6FBBA6}">
      <dsp:nvSpPr>
        <dsp:cNvPr id="0" name=""/>
        <dsp:cNvSpPr/>
      </dsp:nvSpPr>
      <dsp:spPr>
        <a:xfrm>
          <a:off x="2883757" y="203010"/>
          <a:ext cx="749091" cy="7490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C7AC1-E0E7-450C-AB2E-5A4B70B01683}">
      <dsp:nvSpPr>
        <dsp:cNvPr id="0" name=""/>
        <dsp:cNvSpPr/>
      </dsp:nvSpPr>
      <dsp:spPr>
        <a:xfrm>
          <a:off x="2425978" y="1201937"/>
          <a:ext cx="1664648" cy="66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/>
              <a:ea typeface="+mn-ea"/>
              <a:cs typeface="Arial" panose="020B0604020202020204" pitchFamily="34" charset="0"/>
            </a:rPr>
            <a:t>Advanced Technical Services</a:t>
          </a:r>
          <a:endParaRPr lang="en-US" sz="1600" b="1" kern="1200" dirty="0">
            <a:latin typeface="Calibri"/>
            <a:ea typeface="+mn-ea"/>
            <a:cs typeface="+mn-cs"/>
          </a:endParaRPr>
        </a:p>
      </dsp:txBody>
      <dsp:txXfrm>
        <a:off x="2425978" y="1201937"/>
        <a:ext cx="1664648" cy="665859"/>
      </dsp:txXfrm>
    </dsp:sp>
    <dsp:sp modelId="{CEAC2C0F-E744-41D4-9DAD-62EC53DF57E7}">
      <dsp:nvSpPr>
        <dsp:cNvPr id="0" name=""/>
        <dsp:cNvSpPr/>
      </dsp:nvSpPr>
      <dsp:spPr>
        <a:xfrm>
          <a:off x="927795" y="2283958"/>
          <a:ext cx="749091" cy="7490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69C86-B439-413C-946A-82E7A79B102C}">
      <dsp:nvSpPr>
        <dsp:cNvPr id="0" name=""/>
        <dsp:cNvSpPr/>
      </dsp:nvSpPr>
      <dsp:spPr>
        <a:xfrm>
          <a:off x="470016" y="3282885"/>
          <a:ext cx="1664648" cy="66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/>
              <a:ea typeface="+mn-ea"/>
              <a:cs typeface="Arial" panose="020B0604020202020204" pitchFamily="34" charset="0"/>
            </a:rPr>
            <a:t>Specialized Training</a:t>
          </a:r>
          <a:endParaRPr lang="en-US" sz="1600" b="1" kern="1200" dirty="0">
            <a:latin typeface="Calibri"/>
            <a:ea typeface="+mn-ea"/>
            <a:cs typeface="+mn-cs"/>
          </a:endParaRPr>
        </a:p>
      </dsp:txBody>
      <dsp:txXfrm>
        <a:off x="470016" y="3282885"/>
        <a:ext cx="1664648" cy="665859"/>
      </dsp:txXfrm>
    </dsp:sp>
    <dsp:sp modelId="{856A832F-120E-4B3B-89D6-6D5FCFB47BD0}">
      <dsp:nvSpPr>
        <dsp:cNvPr id="0" name=""/>
        <dsp:cNvSpPr/>
      </dsp:nvSpPr>
      <dsp:spPr>
        <a:xfrm>
          <a:off x="2883757" y="2283958"/>
          <a:ext cx="749091" cy="7490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B2F77-566C-4107-BDB5-AFC3249FA38E}">
      <dsp:nvSpPr>
        <dsp:cNvPr id="0" name=""/>
        <dsp:cNvSpPr/>
      </dsp:nvSpPr>
      <dsp:spPr>
        <a:xfrm>
          <a:off x="2425978" y="3282885"/>
          <a:ext cx="1664648" cy="66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/>
              <a:ea typeface="+mn-ea"/>
              <a:cs typeface="+mn-cs"/>
            </a:rPr>
            <a:t>Could Services</a:t>
          </a:r>
        </a:p>
      </dsp:txBody>
      <dsp:txXfrm>
        <a:off x="2425978" y="3282885"/>
        <a:ext cx="1664648" cy="6658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8C9D5-4E60-474F-9634-0230E4642485}">
      <dsp:nvSpPr>
        <dsp:cNvPr id="0" name=""/>
        <dsp:cNvSpPr/>
      </dsp:nvSpPr>
      <dsp:spPr>
        <a:xfrm>
          <a:off x="0" y="444"/>
          <a:ext cx="4977578" cy="10395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ECE3A-5BBF-40B0-85B0-D7FFE319DB2A}">
      <dsp:nvSpPr>
        <dsp:cNvPr id="0" name=""/>
        <dsp:cNvSpPr/>
      </dsp:nvSpPr>
      <dsp:spPr>
        <a:xfrm>
          <a:off x="314461" y="234341"/>
          <a:ext cx="571748" cy="5717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4F1A7-FE41-4736-8A60-16C8AA6DFE34}">
      <dsp:nvSpPr>
        <dsp:cNvPr id="0" name=""/>
        <dsp:cNvSpPr/>
      </dsp:nvSpPr>
      <dsp:spPr>
        <a:xfrm>
          <a:off x="1200672" y="444"/>
          <a:ext cx="3776905" cy="103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8" tIns="110018" rIns="110018" bIns="110018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Powerful search engine</a:t>
          </a:r>
        </a:p>
      </dsp:txBody>
      <dsp:txXfrm>
        <a:off x="1200672" y="444"/>
        <a:ext cx="3776905" cy="1039543"/>
      </dsp:txXfrm>
    </dsp:sp>
    <dsp:sp modelId="{45102AD5-D9DA-4BC4-9767-495258A01912}">
      <dsp:nvSpPr>
        <dsp:cNvPr id="0" name=""/>
        <dsp:cNvSpPr/>
      </dsp:nvSpPr>
      <dsp:spPr>
        <a:xfrm>
          <a:off x="0" y="1299872"/>
          <a:ext cx="4977578" cy="1039543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E3362-3803-4C1B-85E7-E307AF756D1E}">
      <dsp:nvSpPr>
        <dsp:cNvPr id="0" name=""/>
        <dsp:cNvSpPr/>
      </dsp:nvSpPr>
      <dsp:spPr>
        <a:xfrm>
          <a:off x="314461" y="1533770"/>
          <a:ext cx="571748" cy="5717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85896-A890-450B-A364-8C439B3A342C}">
      <dsp:nvSpPr>
        <dsp:cNvPr id="0" name=""/>
        <dsp:cNvSpPr/>
      </dsp:nvSpPr>
      <dsp:spPr>
        <a:xfrm>
          <a:off x="1200672" y="1299872"/>
          <a:ext cx="3776905" cy="103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8" tIns="110018" rIns="110018" bIns="110018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Promotion of innovation and creativity</a:t>
          </a:r>
        </a:p>
      </dsp:txBody>
      <dsp:txXfrm>
        <a:off x="1200672" y="1299872"/>
        <a:ext cx="3776905" cy="1039543"/>
      </dsp:txXfrm>
    </dsp:sp>
    <dsp:sp modelId="{71EA480D-F2A1-430F-A576-1C6FCFD77798}">
      <dsp:nvSpPr>
        <dsp:cNvPr id="0" name=""/>
        <dsp:cNvSpPr/>
      </dsp:nvSpPr>
      <dsp:spPr>
        <a:xfrm>
          <a:off x="0" y="2599301"/>
          <a:ext cx="4977578" cy="1039543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DEC38-6778-4C33-B7A7-CE671C00D70F}">
      <dsp:nvSpPr>
        <dsp:cNvPr id="0" name=""/>
        <dsp:cNvSpPr/>
      </dsp:nvSpPr>
      <dsp:spPr>
        <a:xfrm>
          <a:off x="314461" y="2833198"/>
          <a:ext cx="571748" cy="5717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FEE05-BFC2-42A0-A28D-C8EC4AD647BD}">
      <dsp:nvSpPr>
        <dsp:cNvPr id="0" name=""/>
        <dsp:cNvSpPr/>
      </dsp:nvSpPr>
      <dsp:spPr>
        <a:xfrm>
          <a:off x="1200672" y="2599301"/>
          <a:ext cx="3776905" cy="103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8" tIns="110018" rIns="110018" bIns="110018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Gateway to all Arabic digital libraries &amp; repositories </a:t>
          </a:r>
        </a:p>
      </dsp:txBody>
      <dsp:txXfrm>
        <a:off x="1200672" y="2599301"/>
        <a:ext cx="3776905" cy="10395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CE4AC-94B0-4E7B-92D5-6FF6E4E30CCF}">
      <dsp:nvSpPr>
        <dsp:cNvPr id="0" name=""/>
        <dsp:cNvSpPr/>
      </dsp:nvSpPr>
      <dsp:spPr>
        <a:xfrm>
          <a:off x="1124440" y="12702"/>
          <a:ext cx="1457412" cy="1457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E7DE3-4205-475F-8A55-DD55E7486D63}">
      <dsp:nvSpPr>
        <dsp:cNvPr id="0" name=""/>
        <dsp:cNvSpPr/>
      </dsp:nvSpPr>
      <dsp:spPr>
        <a:xfrm>
          <a:off x="1435036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925E8-8F2D-4190-B0A1-7D36336A41E6}">
      <dsp:nvSpPr>
        <dsp:cNvPr id="0" name=""/>
        <dsp:cNvSpPr/>
      </dsp:nvSpPr>
      <dsp:spPr>
        <a:xfrm>
          <a:off x="658546" y="192406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1" kern="1200" dirty="0"/>
            <a:t>More than two million visitors yearly </a:t>
          </a:r>
        </a:p>
      </dsp:txBody>
      <dsp:txXfrm>
        <a:off x="658546" y="1924062"/>
        <a:ext cx="2389200" cy="720000"/>
      </dsp:txXfrm>
    </dsp:sp>
    <dsp:sp modelId="{1693FD8A-5E3C-46FE-AAE3-1B2CB84849E2}">
      <dsp:nvSpPr>
        <dsp:cNvPr id="0" name=""/>
        <dsp:cNvSpPr/>
      </dsp:nvSpPr>
      <dsp:spPr>
        <a:xfrm>
          <a:off x="3931751" y="12702"/>
          <a:ext cx="1457412" cy="14574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AF097-E5A9-4B13-826B-176CBF1191E7}">
      <dsp:nvSpPr>
        <dsp:cNvPr id="0" name=""/>
        <dsp:cNvSpPr/>
      </dsp:nvSpPr>
      <dsp:spPr>
        <a:xfrm>
          <a:off x="4242347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791A4-5C91-4143-A94C-E8F073E12024}">
      <dsp:nvSpPr>
        <dsp:cNvPr id="0" name=""/>
        <dsp:cNvSpPr/>
      </dsp:nvSpPr>
      <dsp:spPr>
        <a:xfrm>
          <a:off x="3465857" y="192406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1" kern="1200" dirty="0"/>
            <a:t>More than 4 million-page views yearly </a:t>
          </a:r>
        </a:p>
      </dsp:txBody>
      <dsp:txXfrm>
        <a:off x="3465857" y="1924062"/>
        <a:ext cx="2389200" cy="720000"/>
      </dsp:txXfrm>
    </dsp:sp>
    <dsp:sp modelId="{0C826909-6FA0-44BD-8916-4E447242136E}">
      <dsp:nvSpPr>
        <dsp:cNvPr id="0" name=""/>
        <dsp:cNvSpPr/>
      </dsp:nvSpPr>
      <dsp:spPr>
        <a:xfrm>
          <a:off x="1124440" y="3241363"/>
          <a:ext cx="1457412" cy="14574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EF701-3341-4049-9861-99725F844BD9}">
      <dsp:nvSpPr>
        <dsp:cNvPr id="0" name=""/>
        <dsp:cNvSpPr/>
      </dsp:nvSpPr>
      <dsp:spPr>
        <a:xfrm>
          <a:off x="1435036" y="3551959"/>
          <a:ext cx="836220" cy="8362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06068-0908-4004-AE8B-839C107F4102}">
      <dsp:nvSpPr>
        <dsp:cNvPr id="0" name=""/>
        <dsp:cNvSpPr/>
      </dsp:nvSpPr>
      <dsp:spPr>
        <a:xfrm>
          <a:off x="658546" y="5152723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1" kern="1200" dirty="0"/>
            <a:t>Average session length 10 min </a:t>
          </a:r>
        </a:p>
      </dsp:txBody>
      <dsp:txXfrm>
        <a:off x="658546" y="5152723"/>
        <a:ext cx="2389200" cy="720000"/>
      </dsp:txXfrm>
    </dsp:sp>
    <dsp:sp modelId="{DF863368-53AB-4885-9EFF-1537AF31E770}">
      <dsp:nvSpPr>
        <dsp:cNvPr id="0" name=""/>
        <dsp:cNvSpPr/>
      </dsp:nvSpPr>
      <dsp:spPr>
        <a:xfrm>
          <a:off x="3931751" y="3241363"/>
          <a:ext cx="1457412" cy="14574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87243-2DF2-419B-ACC4-AB00AFB02BFF}">
      <dsp:nvSpPr>
        <dsp:cNvPr id="0" name=""/>
        <dsp:cNvSpPr/>
      </dsp:nvSpPr>
      <dsp:spPr>
        <a:xfrm>
          <a:off x="4242347" y="3551959"/>
          <a:ext cx="836220" cy="8362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D83B6-2A82-4D71-91BC-1945B9BD8914}">
      <dsp:nvSpPr>
        <dsp:cNvPr id="0" name=""/>
        <dsp:cNvSpPr/>
      </dsp:nvSpPr>
      <dsp:spPr>
        <a:xfrm>
          <a:off x="3465857" y="5152723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1" kern="1200" dirty="0"/>
            <a:t>100,000 AUC documents download </a:t>
          </a:r>
        </a:p>
      </dsp:txBody>
      <dsp:txXfrm>
        <a:off x="3465857" y="5152723"/>
        <a:ext cx="23892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6EFDB-32E6-4A87-9E01-20D81B9ED3DA}">
      <dsp:nvSpPr>
        <dsp:cNvPr id="0" name=""/>
        <dsp:cNvSpPr/>
      </dsp:nvSpPr>
      <dsp:spPr>
        <a:xfrm>
          <a:off x="391929" y="1038502"/>
          <a:ext cx="635976" cy="6359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29A10-906C-478D-906A-4FF777ECA5BE}">
      <dsp:nvSpPr>
        <dsp:cNvPr id="0" name=""/>
        <dsp:cNvSpPr/>
      </dsp:nvSpPr>
      <dsp:spPr>
        <a:xfrm>
          <a:off x="3277" y="1983118"/>
          <a:ext cx="1413281" cy="111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Allows online access to all Arabic digital content from a  single access point </a:t>
          </a:r>
        </a:p>
      </dsp:txBody>
      <dsp:txXfrm>
        <a:off x="3277" y="1983118"/>
        <a:ext cx="1413281" cy="1112958"/>
      </dsp:txXfrm>
    </dsp:sp>
    <dsp:sp modelId="{07BCC788-522E-4201-8C4B-A142588C6EA5}">
      <dsp:nvSpPr>
        <dsp:cNvPr id="0" name=""/>
        <dsp:cNvSpPr/>
      </dsp:nvSpPr>
      <dsp:spPr>
        <a:xfrm>
          <a:off x="2052535" y="1038502"/>
          <a:ext cx="635976" cy="6359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CBE31-B92E-4F25-A6D2-A68F989C052F}">
      <dsp:nvSpPr>
        <dsp:cNvPr id="0" name=""/>
        <dsp:cNvSpPr/>
      </dsp:nvSpPr>
      <dsp:spPr>
        <a:xfrm>
          <a:off x="1663882" y="1983118"/>
          <a:ext cx="1413281" cy="111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Supports and stimulates the digitization of Arabic content </a:t>
          </a:r>
        </a:p>
      </dsp:txBody>
      <dsp:txXfrm>
        <a:off x="1663882" y="1983118"/>
        <a:ext cx="1413281" cy="1112958"/>
      </dsp:txXfrm>
    </dsp:sp>
    <dsp:sp modelId="{C73EA8EF-3135-446E-9532-3DA74C48C1DC}">
      <dsp:nvSpPr>
        <dsp:cNvPr id="0" name=""/>
        <dsp:cNvSpPr/>
      </dsp:nvSpPr>
      <dsp:spPr>
        <a:xfrm>
          <a:off x="3713140" y="1038502"/>
          <a:ext cx="635976" cy="6359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CB641-B085-4C9C-B6EF-0A4103F571AE}">
      <dsp:nvSpPr>
        <dsp:cNvPr id="0" name=""/>
        <dsp:cNvSpPr/>
      </dsp:nvSpPr>
      <dsp:spPr>
        <a:xfrm>
          <a:off x="3324488" y="1983118"/>
          <a:ext cx="1413281" cy="111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Creates an exhaustive  database of Arabic digital content on the web</a:t>
          </a:r>
        </a:p>
      </dsp:txBody>
      <dsp:txXfrm>
        <a:off x="3324488" y="1983118"/>
        <a:ext cx="1413281" cy="1112958"/>
      </dsp:txXfrm>
    </dsp:sp>
    <dsp:sp modelId="{522D3A3B-5BA1-4B3D-A829-F3CB7667E1C7}">
      <dsp:nvSpPr>
        <dsp:cNvPr id="0" name=""/>
        <dsp:cNvSpPr/>
      </dsp:nvSpPr>
      <dsp:spPr>
        <a:xfrm>
          <a:off x="5373746" y="1038502"/>
          <a:ext cx="635976" cy="6359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B5E53-7895-407B-8863-03C4B0F48778}">
      <dsp:nvSpPr>
        <dsp:cNvPr id="0" name=""/>
        <dsp:cNvSpPr/>
      </dsp:nvSpPr>
      <dsp:spPr>
        <a:xfrm>
          <a:off x="4985093" y="1983118"/>
          <a:ext cx="1413281" cy="111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Unifies the efforts of digitizing the Arabic content </a:t>
          </a:r>
        </a:p>
      </dsp:txBody>
      <dsp:txXfrm>
        <a:off x="4985093" y="1983118"/>
        <a:ext cx="1413281" cy="1112958"/>
      </dsp:txXfrm>
    </dsp:sp>
    <dsp:sp modelId="{F3DFBB3A-D49F-4C41-B11B-301627ED84D7}">
      <dsp:nvSpPr>
        <dsp:cNvPr id="0" name=""/>
        <dsp:cNvSpPr/>
      </dsp:nvSpPr>
      <dsp:spPr>
        <a:xfrm>
          <a:off x="7034351" y="1038502"/>
          <a:ext cx="635976" cy="6359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17FBE-860D-4521-8C3F-81AA4733CA57}">
      <dsp:nvSpPr>
        <dsp:cNvPr id="0" name=""/>
        <dsp:cNvSpPr/>
      </dsp:nvSpPr>
      <dsp:spPr>
        <a:xfrm>
          <a:off x="6645699" y="1983118"/>
          <a:ext cx="1413281" cy="111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Offers more visibility of the Arabic content through the web </a:t>
          </a:r>
        </a:p>
      </dsp:txBody>
      <dsp:txXfrm>
        <a:off x="6645699" y="1983118"/>
        <a:ext cx="1413281" cy="11129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B23D9-45CA-4A79-A545-EBDDFDB0D996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DE6D6-A148-4A19-BD2A-44DF96DD3DFA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CA588-E47E-4E53-BBDF-985656627163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More than 200,000 digital content (content on server and links)</a:t>
          </a:r>
        </a:p>
      </dsp:txBody>
      <dsp:txXfrm>
        <a:off x="1941716" y="718"/>
        <a:ext cx="4571887" cy="1681139"/>
      </dsp:txXfrm>
    </dsp:sp>
    <dsp:sp modelId="{DFE89E10-5606-4369-BA93-DBD5327B10C6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7AD76-CC25-440B-8C49-F3E2407CFEA4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A800E-4F0D-431F-B12D-12358B1C7714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Simple and advanced search on the digital content </a:t>
          </a:r>
        </a:p>
      </dsp:txBody>
      <dsp:txXfrm>
        <a:off x="1941716" y="2102143"/>
        <a:ext cx="4571887" cy="1681139"/>
      </dsp:txXfrm>
    </dsp:sp>
    <dsp:sp modelId="{E43CA5CE-F380-441A-A784-FC250FD8B2B2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AE8AE-CDA6-453F-B38C-8AD1ED5C8CD8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7AFFB-7B27-4C6D-9328-FD9F14306E91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Browsing the digital collection by type or by subject</a:t>
          </a:r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93E0A-0883-4DF1-8BBC-28E0EE60789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2BF48-226D-4447-A0CF-AF7EE453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4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A72825-513D-4859-847A-A04852B4A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716A4A-C68D-46FF-B4E4-E1AC08138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B4063D-BE5C-47E9-92FF-7C78AC43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8907-8736-4C6C-B4D3-C69E47E7FBF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C079DD-3A46-49C5-9EBD-1CA3B9D3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FFBA6B-BCB0-401C-B88F-15813DA1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F185-32EE-4A69-BBDE-3610A1B7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8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EBF865-732D-4FFB-AE5C-D631F481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7F9FB2-4947-441E-BC35-84C31ACAE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5E326B-E199-4AB9-99FD-F758D1647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8907-8736-4C6C-B4D3-C69E47E7FBF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C522CE-8D44-4118-8052-C7DD1F2B6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28D64F-5FE1-4BE5-80B6-5FF93758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F185-32EE-4A69-BBDE-3610A1B7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0BB4799-06AC-46F4-9E2F-B7D0C76823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67FB23-8435-4F2C-88C5-B92560060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C39D63-A73E-4BAE-ABF5-D7A447082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8907-8736-4C6C-B4D3-C69E47E7FBF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FA9512-B687-430D-BAC8-D5CBF92F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560937-537F-4CCD-A15B-B66FFE82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F185-32EE-4A69-BBDE-3610A1B7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4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57EAB8-8A42-4C09-883D-976A609D1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7428B-F76F-4F2D-B474-7FDECAD22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99E4CF-FF63-4C24-850B-BAF4E373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8907-8736-4C6C-B4D3-C69E47E7FBF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026CA1-5C33-4DF3-83C4-B8353802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8BCE42-47B0-4789-8803-307C26FD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F185-32EE-4A69-BBDE-3610A1B7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5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394E45-6515-447B-9105-19AEFC0C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8ECC55-5D4E-419D-B543-9B8F51D4E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1A2FBD-33D6-4F2C-A888-7CB52FD20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8907-8736-4C6C-B4D3-C69E47E7FBF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56D68F-9CAC-44B5-9CF3-A5D9DF1F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761B41-12EE-40F2-B64E-E712DE77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F185-32EE-4A69-BBDE-3610A1B7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1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414BA-D6A3-4E3A-A8ED-C66F842F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25D99E-33C3-495E-84BA-2F36F18A4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B7E5F3-8355-47AF-A911-C5037AF85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4B8641-A88A-4F20-A5F5-573D0213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8907-8736-4C6C-B4D3-C69E47E7FBF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F82245-511B-4C79-958D-EE5F156D7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0C26CC-1904-4F74-8A75-610BB950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F185-32EE-4A69-BBDE-3610A1B7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6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616CF-4154-4D42-8477-FCE554428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BF1E2D-A72D-47D7-A773-056E3DA8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8EB99A-F0CF-4B5A-BDEF-ABE71B15F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158E159-92C8-42C8-9220-BCCE17036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93008AA-3D0D-4FD8-8F04-6F3274A7F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70998C5-13EB-41BA-9989-F8D66B265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8907-8736-4C6C-B4D3-C69E47E7FBF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1D2820F-3D6D-428D-97C3-67D51A45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B18C13-5DC3-4CF5-A27B-7E115C9E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F185-32EE-4A69-BBDE-3610A1B7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6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7D53C7-5B6F-49D3-8D50-DDB3F5B3A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2ACCE0-0B9F-464B-A887-FF524C1F7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8907-8736-4C6C-B4D3-C69E47E7FBF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ADA879-0220-4EC5-A783-C7AFF25B3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D3AA08-C296-4A5B-82C6-B706638E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F185-32EE-4A69-BBDE-3610A1B7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0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A43C53-7D80-4DE8-884D-C364E950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8907-8736-4C6C-B4D3-C69E47E7FBF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A63653-5BF6-4E0E-B027-6CA94FF47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5B1939-DA19-4349-8602-EBE996CF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F185-32EE-4A69-BBDE-3610A1B7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4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A94BF-09B7-45F2-9D5A-B9A2FE06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365A77-F064-47FA-A9D2-857F46233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4432A0-ECD5-4FBA-8773-C32D837E8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71C0E6-9617-4C5B-9BE1-196A6489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8907-8736-4C6C-B4D3-C69E47E7FBF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5533CE-CFF2-4314-981E-B43209698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8A4179-8583-457A-AA67-439D5935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F185-32EE-4A69-BBDE-3610A1B7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1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C7410-4E9B-45FF-9F11-4C8CFE0EA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AF27CA6-A7BE-4C84-A13E-55CC52985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8B6CE5-3211-44E1-A620-F6DAB663B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39B9F5-C938-4DE3-AB13-1E662897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8907-8736-4C6C-B4D3-C69E47E7FBF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DDF15-B4A9-4172-90E6-695E0156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57268F-582A-420D-A068-C3095AE6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F185-32EE-4A69-BBDE-3610A1B7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4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4D3B8A5-8D64-44E5-9FF6-8B51B290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91588E-4F7B-40DB-82FE-0215CDCAE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ACEDE4-DE9F-4728-8264-7EF90AD5E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78907-8736-4C6C-B4D3-C69E47E7FBF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392C0C-5F4E-4CD3-99F8-62A4120CC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2BBC1A-E39E-4D10-9A91-82D7A70AD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F185-32EE-4A69-BBDE-3610A1B7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4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hyperlink" Target="http://www.aruc.org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7C93A-D38B-45A1-8915-C270A977E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1788"/>
            <a:ext cx="8319247" cy="2948175"/>
          </a:xfrm>
        </p:spPr>
        <p:txBody>
          <a:bodyPr>
            <a:normAutofit/>
          </a:bodyPr>
          <a:lstStyle/>
          <a:p>
            <a:r>
              <a:rPr lang="en-US" b="1" dirty="0"/>
              <a:t>AUC’s Role In Facilitating Access To Knowledge In The Arab World</a:t>
            </a:r>
            <a:endParaRPr lang="en-US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2C0052AC-7034-4363-95A1-F1A54CD50A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sz="3200" b="1" dirty="0"/>
          </a:p>
          <a:p>
            <a:r>
              <a:rPr lang="en-US" sz="3200" b="1" dirty="0"/>
              <a:t>Dr. Saleh Almusned</a:t>
            </a:r>
          </a:p>
          <a:p>
            <a:r>
              <a:rPr lang="en-US" sz="3200" b="1" dirty="0"/>
              <a:t>Arabic Union Catalog Director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1B5137-06BA-4D8C-9FAF-AF6B3BAB3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6482" y="224166"/>
            <a:ext cx="1664352" cy="1664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1EE670-C4C1-48D3-976A-B8E178E71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7" y="277954"/>
            <a:ext cx="1664352" cy="16643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89F726-73DA-4671-862A-445B93FF399E}"/>
              </a:ext>
            </a:extLst>
          </p:cNvPr>
          <p:cNvSpPr/>
          <p:nvPr/>
        </p:nvSpPr>
        <p:spPr>
          <a:xfrm>
            <a:off x="1597269" y="5520927"/>
            <a:ext cx="8997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United Nations Library and Information Network for Knowledge Sharing</a:t>
            </a:r>
          </a:p>
          <a:p>
            <a:pPr algn="ctr"/>
            <a:r>
              <a:rPr lang="en-US" dirty="0"/>
              <a:t> (UN LINKS) &amp; Lebanese Library Association (LLA): Open Dialogue</a:t>
            </a:r>
          </a:p>
          <a:p>
            <a:pPr algn="ctr"/>
            <a:r>
              <a:rPr lang="en-US" dirty="0"/>
              <a:t>BEIRUT, LEBANON 7 OCTOBER 2019 </a:t>
            </a:r>
          </a:p>
        </p:txBody>
      </p:sp>
    </p:spTree>
    <p:extLst>
      <p:ext uri="{BB962C8B-B14F-4D97-AF65-F5344CB8AC3E}">
        <p14:creationId xmlns:p14="http://schemas.microsoft.com/office/powerpoint/2010/main" val="167034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474A-D31B-43EC-AFCE-E16919F0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 Main Services (Part of the Membership)</a:t>
            </a:r>
          </a:p>
        </p:txBody>
      </p:sp>
      <p:pic>
        <p:nvPicPr>
          <p:cNvPr id="4" name="Picture 3" descr="A picture containing tableware, plate, dishware&#10;&#10;Description automatically generated">
            <a:extLst>
              <a:ext uri="{FF2B5EF4-FFF2-40B4-BE49-F238E27FC236}">
                <a16:creationId xmlns:a16="http://schemas.microsoft.com/office/drawing/2014/main" id="{889BAE6C-32E4-4404-AEE1-12355896C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746061C-D491-4108-8F3D-096687F6FB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55354" y="2682433"/>
          <a:ext cx="6282169" cy="3215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5364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92D2D5-D2DE-4074-931C-F124ECA3E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589" y="486790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Advanced Services (Adds-on)</a:t>
            </a:r>
          </a:p>
        </p:txBody>
      </p:sp>
      <p:sp>
        <p:nvSpPr>
          <p:cNvPr id="52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DC9D5-3C59-4826-99DF-7B74B6DF1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1" r="3164" b="-3"/>
          <a:stretch/>
        </p:blipFill>
        <p:spPr>
          <a:xfrm>
            <a:off x="530942" y="1629089"/>
            <a:ext cx="3458645" cy="3620021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2A23565-3A8F-41F3-AC1D-7C444A0721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986808"/>
              </p:ext>
            </p:extLst>
          </p:nvPr>
        </p:nvGraphicFramePr>
        <p:xfrm>
          <a:off x="6223255" y="1987826"/>
          <a:ext cx="4560644" cy="4151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D60A4304-E0E1-4CCF-B592-DE644E2BFBE4}"/>
              </a:ext>
            </a:extLst>
          </p:cNvPr>
          <p:cNvSpPr/>
          <p:nvPr/>
        </p:nvSpPr>
        <p:spPr>
          <a:xfrm>
            <a:off x="256392" y="1404729"/>
            <a:ext cx="4156581" cy="4161183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/>
              <a:t>Specialized Bibliographies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/>
          </a:p>
          <a:p>
            <a:pPr algn="ctr"/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/>
              <a:t>Collection Analysis &amp; Evaluation </a:t>
            </a:r>
          </a:p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D3B58768-36DA-4A08-BB2E-ADAE23BAFA21}"/>
              </a:ext>
            </a:extLst>
          </p:cNvPr>
          <p:cNvSpPr/>
          <p:nvPr/>
        </p:nvSpPr>
        <p:spPr>
          <a:xfrm>
            <a:off x="310195" y="1334584"/>
            <a:ext cx="4156581" cy="416118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/>
              <a:t>Remote Cataloging Services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/>
              <a:t>AACR2 to RDA Conversion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/>
              <a:t>Re-Classification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/>
              <a:t>Authority Files Update and Enrichment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/>
              <a:t>Retrospective Conversion &amp; QA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3AEAB40F-E136-4CCB-9145-0098F5D4843E}"/>
              </a:ext>
            </a:extLst>
          </p:cNvPr>
          <p:cNvSpPr/>
          <p:nvPr/>
        </p:nvSpPr>
        <p:spPr>
          <a:xfrm>
            <a:off x="262009" y="1408455"/>
            <a:ext cx="4156581" cy="4161183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/>
              <a:t>Advance Training &amp; Certification Programs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/>
              <a:t>Custom Training              (as per needs)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/>
              <a:t>Specialized Diploma Programs 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41FAED51-3FFE-42A3-88F8-73FB186A4DD9}"/>
              </a:ext>
            </a:extLst>
          </p:cNvPr>
          <p:cNvSpPr/>
          <p:nvPr/>
        </p:nvSpPr>
        <p:spPr>
          <a:xfrm>
            <a:off x="339103" y="1348408"/>
            <a:ext cx="4156581" cy="4161183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/>
              <a:t>Cloud ILS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/>
              <a:t>Could Digital Library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/>
              <a:t>Cloud Collection Development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182852-B526-4927-AA2E-863A8EC16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Bibliographic Database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5E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C8681-025D-474C-806A-D90907051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32" y="803049"/>
            <a:ext cx="2470743" cy="2470743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4C09B8-E790-4CFB-93E0-9F9B475D6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48" y="3461344"/>
            <a:ext cx="2520310" cy="24384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54BD19-4DB2-4009-892D-04F433070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246" y="2438400"/>
            <a:ext cx="7215554" cy="3785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 2,350,000 unique bibliographic records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 1,700,000 book records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 83,000 Manuscript records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 170,000 Translated books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 125,000 Theses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 272,000 Other Materials 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94511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E474A-D31B-43EC-AFCE-E16919F0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Bibliographic Records Growth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BAE6C-32E4-4404-AEE1-12355896C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88" y="146471"/>
            <a:ext cx="1186282" cy="1186282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E8ED113-016B-4CC4-9E52-335FE98A05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717279"/>
              </p:ext>
            </p:extLst>
          </p:nvPr>
        </p:nvGraphicFramePr>
        <p:xfrm>
          <a:off x="643467" y="1675227"/>
          <a:ext cx="10905066" cy="4653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6571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1C6694-FD32-46E7-A830-794D042E4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Authority Files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BC887-4916-4227-9F48-3B078D23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3C4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1AD6DCFA-0E71-4650-A5E4-3C20E73E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8B7E2-9502-4263-BED2-D5B5ADF5D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34" r="4" b="4737"/>
          <a:stretch/>
        </p:blipFill>
        <p:spPr>
          <a:xfrm>
            <a:off x="804672" y="803049"/>
            <a:ext cx="3026664" cy="2470743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E4B01C-722D-430F-A1E8-0B7CE76E5D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" r="2" b="2051"/>
          <a:stretch/>
        </p:blipFill>
        <p:spPr>
          <a:xfrm>
            <a:off x="804672" y="3461344"/>
            <a:ext cx="3026663" cy="24384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B34BA1-3415-4D86-8936-E29A43C5D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048" y="2438400"/>
            <a:ext cx="6925290" cy="3785419"/>
          </a:xfrm>
        </p:spPr>
        <p:txBody>
          <a:bodyPr>
            <a:normAutofit/>
          </a:bodyPr>
          <a:lstStyle/>
          <a:p>
            <a:r>
              <a:rPr lang="en-US" b="1" dirty="0"/>
              <a:t>1.35 million Authority records distribute as: </a:t>
            </a:r>
          </a:p>
          <a:p>
            <a:endParaRPr lang="en-US" b="1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b="1" dirty="0"/>
              <a:t>568,000 Personal names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b="1" dirty="0"/>
              <a:t>413,000 Subject heading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b="1" dirty="0"/>
              <a:t>68,000 Geographic names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b="1" dirty="0"/>
              <a:t>200,000 corporate names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b="1" dirty="0"/>
              <a:t>25,000 uniform title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b="1" dirty="0"/>
              <a:t>52,000 Conference names  </a:t>
            </a:r>
          </a:p>
        </p:txBody>
      </p:sp>
    </p:spTree>
    <p:extLst>
      <p:ext uri="{BB962C8B-B14F-4D97-AF65-F5344CB8AC3E}">
        <p14:creationId xmlns:p14="http://schemas.microsoft.com/office/powerpoint/2010/main" val="3788482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E474A-D31B-43EC-AFCE-E16919F0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Names Authority Records 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Growth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BAE6C-32E4-4404-AEE1-12355896C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88" y="146471"/>
            <a:ext cx="1186282" cy="1186282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07951B8-EA62-4CB7-88DC-168C338898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3700150"/>
              </p:ext>
            </p:extLst>
          </p:nvPr>
        </p:nvGraphicFramePr>
        <p:xfrm>
          <a:off x="1010024" y="2192654"/>
          <a:ext cx="10669446" cy="420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2384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E474A-D31B-43EC-AFCE-E16919F0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Subject Heading Authority Records Growth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BAE6C-32E4-4404-AEE1-12355896C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88" y="146471"/>
            <a:ext cx="1186282" cy="1186282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0FE8C1C-133D-48EA-B723-EE40BFFC19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3406932"/>
              </p:ext>
            </p:extLst>
          </p:nvPr>
        </p:nvGraphicFramePr>
        <p:xfrm>
          <a:off x="643467" y="1675227"/>
          <a:ext cx="10905066" cy="439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515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E57B4D-0CD6-464D-858A-340FF1016D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2" b="12037"/>
          <a:stretch/>
        </p:blipFill>
        <p:spPr>
          <a:xfrm>
            <a:off x="-182887" y="-164595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1BA0D-89D5-46A3-8DC1-437D5C73C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-2" b="10648"/>
          <a:stretch/>
        </p:blipFill>
        <p:spPr>
          <a:xfrm>
            <a:off x="-186572" y="3184611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1E2C02-494F-4A6B-A67B-1D965948F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800EEDF-3E92-4B56-A232-0D9C7C7DA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</a:rPr>
              <a:t>AUC Members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F7EAF2-2C06-4B03-99FA-E0F3AEEFB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4125656"/>
          </a:xfrm>
        </p:spPr>
        <p:txBody>
          <a:bodyPr anchor="ctr">
            <a:normAutofit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</a:rPr>
              <a:t>More than 200 institutions representing 5000 library from 19 countries: </a:t>
            </a:r>
          </a:p>
          <a:p>
            <a:pPr marL="0" indent="0" algn="just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50 Academic libraries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70 Public libraries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30 Special libraries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50 other types </a:t>
            </a:r>
          </a:p>
          <a:p>
            <a:pPr algn="just"/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80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8A4883-B5E0-4326-91FC-6918B8BC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Benefits for Library Members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135BC9D-1008-447B-A920-A08066BA4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19807C-E4A7-4713-8FA6-16360C03E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967243"/>
            <a:ext cx="6282169" cy="3215749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2.35 million bibliographic records available for downloads (RDA &amp; AARC2)</a:t>
            </a:r>
          </a:p>
          <a:p>
            <a:r>
              <a:rPr lang="en-US" sz="2400" b="1" dirty="0"/>
              <a:t>24 training courses conducted every year. </a:t>
            </a:r>
          </a:p>
          <a:p>
            <a:r>
              <a:rPr lang="en-US" sz="2400" b="1" dirty="0"/>
              <a:t>31 webinars conducted every year.</a:t>
            </a:r>
          </a:p>
          <a:p>
            <a:r>
              <a:rPr lang="en-US" sz="2400" b="1" dirty="0"/>
              <a:t>Many Tools and Guides available for Arab specialists.</a:t>
            </a:r>
          </a:p>
          <a:p>
            <a:r>
              <a:rPr lang="en-US" sz="2400" b="1" dirty="0"/>
              <a:t>More than 100 libraries built their catalogs exclusively from the AUC database.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27402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68A4883-B5E0-4326-91FC-6918B8BC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Benefits To Users</a:t>
            </a:r>
          </a:p>
        </p:txBody>
      </p:sp>
      <p:sp>
        <p:nvSpPr>
          <p:cNvPr id="4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E44D4-D340-4C1C-982D-D90A4AE751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457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00EC9893-D214-46C1-8ADE-560DF16F53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766343"/>
              </p:ext>
            </p:extLst>
          </p:nvPr>
        </p:nvGraphicFramePr>
        <p:xfrm>
          <a:off x="6090574" y="2421682"/>
          <a:ext cx="497757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90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EBE4E-2612-42B2-B1E5-75C9862B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Arabic Union Catalog (AUC) 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39423-6A12-4653-AA65-303A86874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028998"/>
            <a:ext cx="6204984" cy="38682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The Arabic Union Catalog (AUC) is one of the advanced infrastructures of Arab libraries and information institutions. 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It is a comprehensive bibliographic database and a digital repository representing Arab literature in all fields of knowledge. 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The AUC is initiated and managed by King Abdulaziz Public Library (KAPL), a non-for-profit organization established by the late King Abdullah Bin Abdulaziz. </a:t>
            </a:r>
            <a:endParaRPr lang="en-US" sz="2400" b="1" dirty="0"/>
          </a:p>
        </p:txBody>
      </p:sp>
      <p:pic>
        <p:nvPicPr>
          <p:cNvPr id="5" name="Picture 4" descr="A large building&#10;&#10;Description automatically generated">
            <a:extLst>
              <a:ext uri="{FF2B5EF4-FFF2-40B4-BE49-F238E27FC236}">
                <a16:creationId xmlns:a16="http://schemas.microsoft.com/office/drawing/2014/main" id="{AD276ED8-729E-47B9-AE10-23AE59A28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1" y="474678"/>
            <a:ext cx="4042409" cy="1950462"/>
          </a:xfrm>
          <a:prstGeom prst="rect">
            <a:avLst/>
          </a:prstGeom>
        </p:spPr>
      </p:pic>
      <p:pic>
        <p:nvPicPr>
          <p:cNvPr id="4" name="Picture 3" descr="A picture containing tableware, plate, dishware&#10;&#10;Description automatically generated">
            <a:extLst>
              <a:ext uri="{FF2B5EF4-FFF2-40B4-BE49-F238E27FC236}">
                <a16:creationId xmlns:a16="http://schemas.microsoft.com/office/drawing/2014/main" id="{FC534F40-6960-401E-8CB0-BFD6338E3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259" y="2828925"/>
            <a:ext cx="3388994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76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2BE76C-0B69-4012-A0E7-A33BC2829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AUC Portal Usage 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55BF5A70-44FC-4A27-ADF2-FDEA38FAE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624885"/>
              </p:ext>
            </p:extLst>
          </p:nvPr>
        </p:nvGraphicFramePr>
        <p:xfrm>
          <a:off x="5194300" y="53088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444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D46981-7F4E-416E-AA85-3FA76C8E1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Arabic Union Digital Library (AUDL)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D605804-5CC8-476B-A7C2-377038FD1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88C1BD-D5B3-4B27-A764-12012855E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832333"/>
            <a:ext cx="6282169" cy="321574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400" dirty="0"/>
              <a:t>AUDL is an AUC initiative that hosts digital contents of interests to Arab users. </a:t>
            </a:r>
          </a:p>
          <a:p>
            <a:pPr marL="0" indent="0" algn="just">
              <a:buNone/>
            </a:pPr>
            <a:r>
              <a:rPr lang="en-US" sz="3400" dirty="0"/>
              <a:t>Also, its a gateway to access to all Arabic Digital Libraries and Arabic Digital Repositories in the Arab World.   </a:t>
            </a:r>
          </a:p>
          <a:p>
            <a:pPr algn="just"/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872491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D46981-7F4E-416E-AA85-3FA76C8E1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89" y="614312"/>
            <a:ext cx="7965737" cy="1325563"/>
          </a:xfrm>
        </p:spPr>
        <p:txBody>
          <a:bodyPr>
            <a:normAutofit/>
          </a:bodyPr>
          <a:lstStyle/>
          <a:p>
            <a:r>
              <a:rPr lang="en-US" b="1" dirty="0"/>
              <a:t>Arabic Union Digital Library (AUDL) </a:t>
            </a:r>
            <a:endParaRPr lang="en-US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E3B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5A3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9956D-3BB9-4406-BCB5-F7B9297DB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E0652A44-4063-4D8A-821D-77D9A9D1C3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625912"/>
              </p:ext>
            </p:extLst>
          </p:nvPr>
        </p:nvGraphicFramePr>
        <p:xfrm>
          <a:off x="460189" y="2278173"/>
          <a:ext cx="8062258" cy="4134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9237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A2F755-5219-4C4E-9378-2C80BB08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A87AD7E-457F-4836-8DDE-FFE0F0093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D46981-7F4E-416E-AA85-3FA76C8E1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983" y="498143"/>
            <a:ext cx="10269613" cy="127890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Digital Contents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5E94DF20-B51C-41AA-B398-2B4059B55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63" y="2989536"/>
            <a:ext cx="2603386" cy="2603386"/>
          </a:xfrm>
          <a:prstGeom prst="rect">
            <a:avLst/>
          </a:prstGeom>
          <a:effectLst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88C1BD-D5B3-4B27-A764-12012855E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062" y="3259250"/>
            <a:ext cx="6841534" cy="2866318"/>
          </a:xfrm>
        </p:spPr>
        <p:txBody>
          <a:bodyPr>
            <a:normAutofit/>
          </a:bodyPr>
          <a:lstStyle/>
          <a:p>
            <a:r>
              <a:rPr lang="en-US" b="1" dirty="0"/>
              <a:t>Actual digital content hosted in the digital library database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Links to digital content found on other digital libraries and digital repositories </a:t>
            </a:r>
          </a:p>
        </p:txBody>
      </p:sp>
    </p:spTree>
    <p:extLst>
      <p:ext uri="{BB962C8B-B14F-4D97-AF65-F5344CB8AC3E}">
        <p14:creationId xmlns:p14="http://schemas.microsoft.com/office/powerpoint/2010/main" val="2373772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5373E6E-C544-4C14-885A-ED0DDF6A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AUDL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services  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FF81FC1-9B1D-4370-84A9-226BB00B56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9093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3233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1D780-32B6-4DF9-B46F-B6E4AA215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b="1" dirty="0"/>
              <a:t>Arab Author Platform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6B14A12-11A4-4CF6-9720-9C6312534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EA1CC0-EF57-47F2-849A-D19FE4E2C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900" y="3243988"/>
            <a:ext cx="6282169" cy="26979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000" dirty="0"/>
              <a:t>It is a free online service provided to Arab Authors &amp; Innovators to promote their innovations and present their intellectual and art-works to a wide range of interested followers. </a:t>
            </a:r>
          </a:p>
        </p:txBody>
      </p:sp>
    </p:spTree>
    <p:extLst>
      <p:ext uri="{BB962C8B-B14F-4D97-AF65-F5344CB8AC3E}">
        <p14:creationId xmlns:p14="http://schemas.microsoft.com/office/powerpoint/2010/main" val="334676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1D780-32B6-4DF9-B46F-B6E4AA215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 sz="4800" b="1" dirty="0"/>
              <a:t>Arab Author Platform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95047-E488-4AF5-99B7-F51E6357C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85" b="3"/>
          <a:stretch/>
        </p:blipFill>
        <p:spPr>
          <a:xfrm>
            <a:off x="1108354" y="803049"/>
            <a:ext cx="2419300" cy="2470743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31A6EE-FC97-48B0-938F-1777F1DC4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3867128"/>
            <a:ext cx="3026663" cy="1626832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EA1CC0-EF57-47F2-849A-D19FE4E2C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/>
              <a:t>Gives an opportunity to new starting authors and artists to promote their intellectual works. </a:t>
            </a:r>
          </a:p>
          <a:p>
            <a:pPr algn="just"/>
            <a:r>
              <a:rPr lang="en-US" sz="2400" b="1" dirty="0"/>
              <a:t>Encourages young people to publish their creative works. </a:t>
            </a:r>
          </a:p>
          <a:p>
            <a:pPr algn="just"/>
            <a:r>
              <a:rPr lang="en-US" sz="2400" b="1" dirty="0"/>
              <a:t>Encourages people who have personal collections to share what they have with others. </a:t>
            </a:r>
          </a:p>
        </p:txBody>
      </p:sp>
    </p:spTree>
    <p:extLst>
      <p:ext uri="{BB962C8B-B14F-4D97-AF65-F5344CB8AC3E}">
        <p14:creationId xmlns:p14="http://schemas.microsoft.com/office/powerpoint/2010/main" val="886977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owchart: Document 22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64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45150-8CF8-4DB2-BF91-DA5F44D1E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Publications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165A82-0261-4931-9094-CA4D003E9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500" y="681038"/>
            <a:ext cx="1693863" cy="245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298748-D118-49AF-8B71-B93D2E788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913" y="681038"/>
            <a:ext cx="1639888" cy="2452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6ABFFE-6D19-4747-98B9-6F8D57573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350" y="681038"/>
            <a:ext cx="1701800" cy="2452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CCE23A-EEA5-4CE4-99EC-07047537F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4700" y="681038"/>
            <a:ext cx="1714500" cy="2452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C15F7F-2048-4EBD-A8E3-B8E095DB7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500" y="3216275"/>
            <a:ext cx="2116138" cy="2960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FF6CF9-E296-4BBE-B9C3-B731753B38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0188" y="3216275"/>
            <a:ext cx="2416175" cy="2960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2314BB-EB21-48EB-A411-C1D4FE112A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8913" y="3216275"/>
            <a:ext cx="2300288" cy="296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DC431E-47FC-42C0-8B7F-2DE5E6BBA0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2811" y="4111386"/>
            <a:ext cx="1482592" cy="148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3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0F137-0B64-4CD1-92ED-D75D215B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00"/>
                </a:solidFill>
              </a:rPr>
              <a:t>AUC Portal</a:t>
            </a:r>
          </a:p>
        </p:txBody>
      </p:sp>
      <p:sp>
        <p:nvSpPr>
          <p:cNvPr id="8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63B7251-2F19-44DC-A81C-8B025767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614" r="-1" b="-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AA1B-D7F2-43BE-B7BB-A4BF640F7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0854" y="2421682"/>
            <a:ext cx="4977578" cy="3639289"/>
          </a:xfrm>
        </p:spPr>
        <p:txBody>
          <a:bodyPr anchor="ctr">
            <a:normAutofit/>
          </a:bodyPr>
          <a:lstStyle/>
          <a:p>
            <a:pPr algn="ctr"/>
            <a:endParaRPr lang="en-US" sz="44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000000"/>
                </a:solidFill>
                <a:hlinkClick r:id="rId4"/>
              </a:rPr>
              <a:t>www.aruc.org</a:t>
            </a:r>
            <a:endParaRPr lang="en-US" sz="44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D5B534AE-E087-4978-8311-BE21FCB64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203" y="86625"/>
            <a:ext cx="1188823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87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F6E80035-17D9-4D72-8EA6-26EF66093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299" y="4592325"/>
            <a:ext cx="5946579" cy="1514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Thank you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2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0AA42D21-7A58-4AEE-A2BE-9FB2A5B44A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87" r="3713"/>
          <a:stretch/>
        </p:blipFill>
        <p:spPr>
          <a:xfrm>
            <a:off x="338133" y="2617797"/>
            <a:ext cx="3133533" cy="3605905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68532DE-0282-43A3-99BA-56D0C5D18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836" y="228600"/>
            <a:ext cx="2075767" cy="206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0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045F95-8690-423A-805A-2B5B45797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597" y="1670661"/>
            <a:ext cx="6674409" cy="4533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4A1EAC-7850-4456-9025-2725A1FFD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57" y="744469"/>
            <a:ext cx="4734165" cy="5374977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9314A8F-30A1-4996-AAE8-48B138BD3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984" y="1602550"/>
            <a:ext cx="3432312" cy="44271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>
                <a:solidFill>
                  <a:srgbClr val="C00000"/>
                </a:solidFill>
              </a:rPr>
              <a:t>Mission</a:t>
            </a:r>
          </a:p>
          <a:p>
            <a:pPr marL="0" indent="0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AUC, in cooperation with its members, seeks to serve as  a platform for knowledge services that enable them to provide additional and innovative values to their community and maximize the cultural and knowledge impact they achieve, through a flexible collaborative environment of high efficiency and quality</a:t>
            </a:r>
            <a:r>
              <a:rPr lang="ar-SA" sz="1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8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045F95-8690-423A-805A-2B5B45797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597" y="1670661"/>
            <a:ext cx="6674409" cy="45335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4BB28-6013-4A4F-B520-CB2816B07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57" y="744469"/>
            <a:ext cx="4734165" cy="5374977"/>
          </a:xfrm>
          <a:prstGeom prst="rect">
            <a:avLst/>
          </a:prstGeom>
        </p:spPr>
      </p:pic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F0D36363-3CF6-4FFA-9301-3ED71F720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1" y="1602550"/>
            <a:ext cx="3102736" cy="44271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2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n-US" sz="22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sz="2200" b="1" dirty="0">
                <a:solidFill>
                  <a:srgbClr val="C00000"/>
                </a:solidFill>
              </a:rPr>
              <a:t>Vision</a:t>
            </a:r>
          </a:p>
          <a:p>
            <a:pPr marL="0" indent="0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Arabic Union Catalog, to be the Arabic Knowledge Services Platform</a:t>
            </a:r>
          </a:p>
        </p:txBody>
      </p:sp>
    </p:spTree>
    <p:extLst>
      <p:ext uri="{BB962C8B-B14F-4D97-AF65-F5344CB8AC3E}">
        <p14:creationId xmlns:p14="http://schemas.microsoft.com/office/powerpoint/2010/main" val="720214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05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2DCFD-273B-4CFD-BB7D-81385CBFC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Sustainable Development and the AUC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7DAC03-8BCE-48E7-AE3A-424B1E83C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4278" y="1451850"/>
            <a:ext cx="5317936" cy="2778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F3FC7A-0656-40D4-996B-C20051664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475" y="63713"/>
            <a:ext cx="1234647" cy="1234647"/>
          </a:xfrm>
          <a:prstGeom prst="rect">
            <a:avLst/>
          </a:prstGeom>
        </p:spPr>
      </p:pic>
      <p:graphicFrame>
        <p:nvGraphicFramePr>
          <p:cNvPr id="5" name="عنصر نائب للمحتوى 3">
            <a:extLst>
              <a:ext uri="{FF2B5EF4-FFF2-40B4-BE49-F238E27FC236}">
                <a16:creationId xmlns:a16="http://schemas.microsoft.com/office/drawing/2014/main" id="{8F76E74E-1C40-422E-84B5-01DCEA18F5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034959"/>
              </p:ext>
            </p:extLst>
          </p:nvPr>
        </p:nvGraphicFramePr>
        <p:xfrm>
          <a:off x="3394273" y="3998028"/>
          <a:ext cx="8141677" cy="258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753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ware, plate, dishware&#10;&#10;Description automatically generated">
            <a:extLst>
              <a:ext uri="{FF2B5EF4-FFF2-40B4-BE49-F238E27FC236}">
                <a16:creationId xmlns:a16="http://schemas.microsoft.com/office/drawing/2014/main" id="{05A5FF11-9177-47C6-A698-5E889E359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353" r="644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61AEFAE-F687-4C7C-BB5E-FBC91D84F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34" y="505012"/>
            <a:ext cx="4803636" cy="13116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What is the Arabic Union Catalog (AUC)?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DFFA27-4D6B-43C6-B429-D7E6CBD7B3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710712"/>
              </p:ext>
            </p:extLst>
          </p:nvPr>
        </p:nvGraphicFramePr>
        <p:xfrm>
          <a:off x="346635" y="2272142"/>
          <a:ext cx="5498353" cy="4080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375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68DD951-BED2-4EDC-9EED-EEDDC6ADC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551167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AUC Objectives 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5615F4-687B-4EDE-8535-F4C344786C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458" r="-3" b="-3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C922CC-750B-4EAC-945F-65EB29774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3722" y="1855303"/>
            <a:ext cx="5473148" cy="4717773"/>
          </a:xfrm>
        </p:spPr>
        <p:txBody>
          <a:bodyPr anchor="ctr"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The AUC seeks to accomplish several objectives within all Arab libraries, the most important of which are:</a:t>
            </a:r>
            <a:endParaRPr lang="en-US" sz="1600" b="1" dirty="0">
              <a:solidFill>
                <a:srgbClr val="000000"/>
              </a:solidFill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marL="342900" indent="-342900" algn="just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Gathering Arabic intellectual heritage in a standard database. </a:t>
            </a:r>
          </a:p>
          <a:p>
            <a:pPr marL="342900" indent="-342900" algn="just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Creating an Arab Union Digital Library to host digital contents of Arabic literature of all languages or act as a gateway to the contents stored in digital repositories in the Arab world.</a:t>
            </a:r>
          </a:p>
          <a:p>
            <a:pPr marL="342900" indent="-342900" algn="just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Unifying Arab efforts seeking to standardize the works of cataloging, classification, and digitization.</a:t>
            </a:r>
          </a:p>
          <a:p>
            <a:pPr marL="342900" indent="-342900" algn="just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Realizing resource partnerships in light of the scarcity of specialists.</a:t>
            </a:r>
          </a:p>
          <a:p>
            <a:pPr marL="342900" indent="-342900" algn="just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Reducing costs resulting from the repetition of the cataloguing processes for the same resource in all libraries.</a:t>
            </a:r>
            <a:r>
              <a:rPr lang="ar-SA" sz="1600" dirty="0">
                <a:solidFill>
                  <a:srgbClr val="0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342900" indent="-342900" algn="just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Contributing to the dissemination of Arabic literature once it is documented in the consolidated database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raditional Arabic" panose="02020603050405020304" pitchFamily="18" charset="-78"/>
              </a:rPr>
              <a:t>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US" sz="1600" b="1" dirty="0">
              <a:solidFill>
                <a:srgbClr val="000000"/>
              </a:solidFill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5736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E961A-E109-422F-B625-ED059E76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Main Initiatives </a:t>
            </a:r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1FAA5C6-800A-4855-B44C-947465852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EA0254-5A6F-4D10-AD9D-7EB39E71B3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919729"/>
              </p:ext>
            </p:extLst>
          </p:nvPr>
        </p:nvGraphicFramePr>
        <p:xfrm>
          <a:off x="4955354" y="2682433"/>
          <a:ext cx="6282169" cy="3215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66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474A-D31B-43EC-AFCE-E16919F0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Sectors that AUC Serves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ableware, plate, dishware&#10;&#10;Description automatically generated">
            <a:extLst>
              <a:ext uri="{FF2B5EF4-FFF2-40B4-BE49-F238E27FC236}">
                <a16:creationId xmlns:a16="http://schemas.microsoft.com/office/drawing/2014/main" id="{889BAE6C-32E4-4404-AEE1-12355896C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C59E44-78E1-4048-B340-20BD960B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932" y="2377581"/>
            <a:ext cx="5960571" cy="438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611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885</Words>
  <Application>Microsoft Office PowerPoint</Application>
  <PresentationFormat>Widescreen</PresentationFormat>
  <Paragraphs>153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Times New Roman</vt:lpstr>
      <vt:lpstr>Traditional Arabic</vt:lpstr>
      <vt:lpstr>Verdana</vt:lpstr>
      <vt:lpstr>Wingdings</vt:lpstr>
      <vt:lpstr>Thème Office</vt:lpstr>
      <vt:lpstr>AUC’s Role In Facilitating Access To Knowledge In The Arab World</vt:lpstr>
      <vt:lpstr>Arabic Union Catalog (AUC) </vt:lpstr>
      <vt:lpstr>PowerPoint Presentation</vt:lpstr>
      <vt:lpstr>PowerPoint Presentation</vt:lpstr>
      <vt:lpstr>Sustainable Development and the AUC</vt:lpstr>
      <vt:lpstr>What is the Arabic Union Catalog (AUC)?</vt:lpstr>
      <vt:lpstr>AUC Objectives </vt:lpstr>
      <vt:lpstr>Main Initiatives </vt:lpstr>
      <vt:lpstr>Sectors that AUC Serves </vt:lpstr>
      <vt:lpstr> Main Services (Part of the Membership)</vt:lpstr>
      <vt:lpstr>Advanced Services (Adds-on)</vt:lpstr>
      <vt:lpstr>Bibliographic Database</vt:lpstr>
      <vt:lpstr>Bibliographic Records Growth</vt:lpstr>
      <vt:lpstr>Authority Files</vt:lpstr>
      <vt:lpstr>Names Authority Records Growth</vt:lpstr>
      <vt:lpstr> Subject Heading Authority Records Growth</vt:lpstr>
      <vt:lpstr>AUC Members </vt:lpstr>
      <vt:lpstr>Benefits for Library Members</vt:lpstr>
      <vt:lpstr>Benefits To Users</vt:lpstr>
      <vt:lpstr>AUC Portal Usage </vt:lpstr>
      <vt:lpstr>Arabic Union Digital Library (AUDL) </vt:lpstr>
      <vt:lpstr>Arabic Union Digital Library (AUDL) </vt:lpstr>
      <vt:lpstr>Digital Contents</vt:lpstr>
      <vt:lpstr>AUDL  services  </vt:lpstr>
      <vt:lpstr>Arab Author Platform</vt:lpstr>
      <vt:lpstr>Arab Author Platform</vt:lpstr>
      <vt:lpstr>Publications</vt:lpstr>
      <vt:lpstr>AUC Portal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AUC’s Role In Facilitating Access To Knowledge In The Arab World</dc:title>
  <dc:creator>Tareq Al-Nouri</dc:creator>
  <cp:lastModifiedBy>Tareq Al-Nouri</cp:lastModifiedBy>
  <cp:revision>3</cp:revision>
  <dcterms:created xsi:type="dcterms:W3CDTF">2019-10-02T20:13:12Z</dcterms:created>
  <dcterms:modified xsi:type="dcterms:W3CDTF">2019-10-02T20:39:05Z</dcterms:modified>
</cp:coreProperties>
</file>