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vml" ContentType="application/vnd.openxmlformats-officedocument.vmlDrawing"/>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4.xml" ContentType="application/vnd.openxmlformats-officedocument.presentationml.notesSlide+xml"/>
  <Override PartName="/ppt/charts/chart2.xml" ContentType="application/vnd.openxmlformats-officedocument.drawingml.char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rawings/drawing1.xml" ContentType="application/vnd.openxmlformats-officedocument.drawingml.chartshape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17" r:id="rId2"/>
    <p:sldId id="328" r:id="rId3"/>
    <p:sldId id="274" r:id="rId4"/>
    <p:sldId id="277" r:id="rId5"/>
    <p:sldId id="318" r:id="rId6"/>
    <p:sldId id="320" r:id="rId7"/>
    <p:sldId id="321" r:id="rId8"/>
    <p:sldId id="319" r:id="rId9"/>
    <p:sldId id="322" r:id="rId10"/>
    <p:sldId id="326" r:id="rId11"/>
    <p:sldId id="299" r:id="rId12"/>
    <p:sldId id="307" r:id="rId13"/>
    <p:sldId id="315" r:id="rId14"/>
    <p:sldId id="305" r:id="rId15"/>
    <p:sldId id="313" r:id="rId16"/>
    <p:sldId id="304" r:id="rId17"/>
    <p:sldId id="303" r:id="rId18"/>
    <p:sldId id="302" r:id="rId19"/>
    <p:sldId id="300" r:id="rId20"/>
    <p:sldId id="301" r:id="rId21"/>
    <p:sldId id="298" r:id="rId22"/>
    <p:sldId id="297" r:id="rId23"/>
    <p:sldId id="296" r:id="rId24"/>
    <p:sldId id="295" r:id="rId25"/>
    <p:sldId id="294" r:id="rId26"/>
    <p:sldId id="312" r:id="rId27"/>
    <p:sldId id="293" r:id="rId28"/>
    <p:sldId id="287" r:id="rId29"/>
    <p:sldId id="285" r:id="rId30"/>
    <p:sldId id="283" r:id="rId31"/>
    <p:sldId id="281" r:id="rId32"/>
    <p:sldId id="292" r:id="rId33"/>
    <p:sldId id="310" r:id="rId34"/>
    <p:sldId id="308" r:id="rId35"/>
    <p:sldId id="324" r:id="rId36"/>
    <p:sldId id="291" r:id="rId37"/>
    <p:sldId id="290" r:id="rId38"/>
    <p:sldId id="289" r:id="rId39"/>
    <p:sldId id="284" r:id="rId40"/>
    <p:sldId id="286" r:id="rId41"/>
    <p:sldId id="327" r:id="rId42"/>
    <p:sldId id="279" r:id="rId43"/>
    <p:sldId id="267" r:id="rId4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1F497D"/>
    <a:srgbClr val="007096"/>
    <a:srgbClr val="97999B"/>
    <a:srgbClr val="009CA6"/>
    <a:srgbClr val="595959"/>
    <a:srgbClr val="B88FDE"/>
    <a:srgbClr val="01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8270" autoAdjust="0"/>
  </p:normalViewPr>
  <p:slideViewPr>
    <p:cSldViewPr snapToGrid="0" snapToObjects="1">
      <p:cViewPr>
        <p:scale>
          <a:sx n="100" d="100"/>
          <a:sy n="100" d="100"/>
        </p:scale>
        <p:origin x="366" y="552"/>
      </p:cViewPr>
      <p:guideLst>
        <p:guide orient="horz" pos="1432"/>
        <p:guide orient="horz" pos="3714"/>
        <p:guide pos="5427"/>
        <p:guide pos="3157"/>
        <p:guide pos="1012"/>
      </p:guideLst>
    </p:cSldViewPr>
  </p:slideViewPr>
  <p:notesTextViewPr>
    <p:cViewPr>
      <p:scale>
        <a:sx n="100" d="100"/>
        <a:sy n="100" d="100"/>
      </p:scale>
      <p:origin x="0" y="0"/>
    </p:cViewPr>
  </p:notesTextViewPr>
  <p:notesViewPr>
    <p:cSldViewPr snapToGrid="0" snapToObjects="1">
      <p:cViewPr varScale="1">
        <p:scale>
          <a:sx n="136" d="100"/>
          <a:sy n="136" d="100"/>
        </p:scale>
        <p:origin x="-3232"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Global Trade</c:v>
                </c:pt>
              </c:strCache>
            </c:strRef>
          </c:tx>
          <c:dPt>
            <c:idx val="0"/>
            <c:spPr>
              <a:solidFill>
                <a:schemeClr val="tx2">
                  <a:lumMod val="75000"/>
                </a:schemeClr>
              </a:solidFill>
              <a:ln w="19003">
                <a:solidFill>
                  <a:schemeClr val="tx2">
                    <a:lumMod val="75000"/>
                  </a:schemeClr>
                </a:solidFill>
              </a:ln>
              <a:effectLst/>
            </c:spPr>
          </c:dPt>
          <c:dPt>
            <c:idx val="1"/>
            <c:explosion val="32"/>
            <c:spPr>
              <a:solidFill>
                <a:srgbClr val="C00000"/>
              </a:solidFill>
              <a:ln w="19003">
                <a:solidFill>
                  <a:schemeClr val="lt1"/>
                </a:solidFill>
              </a:ln>
              <a:effectLst/>
            </c:spPr>
          </c:dPt>
          <c:dLbls>
            <c:dLbl>
              <c:idx val="0"/>
              <c:layout/>
              <c:tx>
                <c:rich>
                  <a:bodyPr/>
                  <a:lstStyle/>
                  <a:p>
                    <a:r>
                      <a:rPr lang="ar-LB" dirty="0" smtClean="0"/>
                      <a:t>80%</a:t>
                    </a:r>
                    <a:endParaRPr lang="en-US" dirty="0"/>
                  </a:p>
                </c:rich>
              </c:tx>
              <c:dLblPos val="bestFit"/>
              <c:showVal val="1"/>
            </c:dLbl>
            <c:dLbl>
              <c:idx val="1"/>
              <c:layout/>
              <c:tx>
                <c:rich>
                  <a:bodyPr/>
                  <a:lstStyle/>
                  <a:p>
                    <a:r>
                      <a:rPr lang="ar-LB" dirty="0" smtClean="0"/>
                      <a:t>20%</a:t>
                    </a:r>
                    <a:endParaRPr lang="en-US" dirty="0"/>
                  </a:p>
                </c:rich>
              </c:tx>
              <c:dLblPos val="bestFit"/>
              <c:showVal val="1"/>
            </c:dLbl>
            <c:spPr>
              <a:noFill/>
              <a:ln>
                <a:noFill/>
              </a:ln>
              <a:effectLst/>
            </c:spPr>
            <c:txPr>
              <a:bodyPr rot="0" spcFirstLastPara="1" vertOverflow="ellipsis" vert="horz" wrap="square" lIns="38100" tIns="19050" rIns="38100" bIns="19050" anchor="ctr" anchorCtr="1">
                <a:spAutoFit/>
              </a:bodyPr>
              <a:lstStyle/>
              <a:p>
                <a:pPr>
                  <a:defRPr sz="1796" b="1" i="0" u="none" strike="noStrike" kern="1200" baseline="0">
                    <a:solidFill>
                      <a:schemeClr val="bg1"/>
                    </a:solidFill>
                    <a:latin typeface="+mn-lt"/>
                    <a:ea typeface="+mn-ea"/>
                    <a:cs typeface="+mn-cs"/>
                  </a:defRPr>
                </a:pPr>
                <a:endParaRPr lang="en-US"/>
              </a:p>
            </c:txPr>
            <c:dLblPos val="bestFit"/>
            <c:showVal val="1"/>
            <c:showLeaderLines val="1"/>
            <c:leaderLines>
              <c:spPr>
                <a:ln w="9501" cap="flat" cmpd="sng" algn="ctr">
                  <a:solidFill>
                    <a:schemeClr val="tx1">
                      <a:lumMod val="35000"/>
                      <a:lumOff val="65000"/>
                    </a:schemeClr>
                  </a:solidFill>
                  <a:round/>
                </a:ln>
                <a:effectLst/>
              </c:spPr>
            </c:leaderLines>
          </c:dLbls>
          <c:cat>
            <c:strRef>
              <c:f>Sheet1!$A$2:$A$2</c:f>
              <c:strCache>
                <c:ptCount val="1"/>
                <c:pt idx="0">
                  <c:v>GVCs coordinated through Trans National Corporations </c:v>
                </c:pt>
              </c:strCache>
            </c:strRef>
          </c:cat>
          <c:val>
            <c:numRef>
              <c:f>Sheet1!$B$2:$B$3</c:f>
              <c:numCache>
                <c:formatCode>0%</c:formatCode>
                <c:ptCount val="2"/>
                <c:pt idx="0">
                  <c:v>0.70000000000000062</c:v>
                </c:pt>
                <c:pt idx="1">
                  <c:v>0.30000000000000032</c:v>
                </c:pt>
              </c:numCache>
            </c:numRef>
          </c:val>
        </c:ser>
        <c:firstSliceAng val="0"/>
      </c:pieChart>
      <c:spPr>
        <a:noFill/>
        <a:ln w="25337">
          <a:noFill/>
        </a:ln>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    </c:v>
                </c:pt>
              </c:strCache>
            </c:strRef>
          </c:tx>
          <c:dPt>
            <c:idx val="0"/>
            <c:explosion val="23"/>
            <c:spPr>
              <a:solidFill>
                <a:srgbClr val="C00000"/>
              </a:solidFill>
              <a:ln w="19016">
                <a:solidFill>
                  <a:schemeClr val="lt1"/>
                </a:solidFill>
              </a:ln>
              <a:effectLst/>
            </c:spPr>
          </c:dPt>
          <c:dPt>
            <c:idx val="1"/>
            <c:explosion val="30"/>
            <c:spPr>
              <a:solidFill>
                <a:schemeClr val="accent2"/>
              </a:solidFill>
              <a:ln w="19016">
                <a:solidFill>
                  <a:schemeClr val="lt1"/>
                </a:solidFill>
              </a:ln>
              <a:effectLst/>
            </c:spPr>
          </c:dPt>
          <c:dPt>
            <c:idx val="2"/>
            <c:spPr>
              <a:solidFill>
                <a:schemeClr val="tx2">
                  <a:lumMod val="75000"/>
                </a:schemeClr>
              </a:solidFill>
              <a:ln w="19016">
                <a:solidFill>
                  <a:schemeClr val="lt1"/>
                </a:solidFill>
              </a:ln>
              <a:effectLst/>
            </c:spPr>
          </c:dPt>
          <c:dLbls>
            <c:dLbl>
              <c:idx val="0"/>
              <c:layout/>
              <c:tx>
                <c:rich>
                  <a:bodyPr/>
                  <a:lstStyle/>
                  <a:p>
                    <a:r>
                      <a:rPr lang="en-US" dirty="0" smtClean="0"/>
                      <a:t>10%</a:t>
                    </a:r>
                  </a:p>
                </c:rich>
              </c:tx>
              <c:dLblPos val="bestFit"/>
            </c:dLbl>
            <c:dLbl>
              <c:idx val="1"/>
              <c:layout/>
              <c:tx>
                <c:rich>
                  <a:bodyPr/>
                  <a:lstStyle/>
                  <a:p>
                    <a:r>
                      <a:rPr lang="en-US" smtClean="0"/>
                      <a:t>10 to 30 %</a:t>
                    </a:r>
                    <a:endParaRPr lang="en-US"/>
                  </a:p>
                </c:rich>
              </c:tx>
              <c:dLblPos val="bestFit"/>
            </c:dLbl>
            <c:dLbl>
              <c:idx val="2"/>
              <c:layout>
                <c:manualLayout>
                  <c:x val="6.5670119139126321E-2"/>
                  <c:y val="-0.14937175645743933"/>
                </c:manualLayout>
              </c:layout>
              <c:tx>
                <c:rich>
                  <a:bodyPr/>
                  <a:lstStyle/>
                  <a:p>
                    <a:r>
                      <a:rPr lang="en-US" dirty="0" smtClean="0"/>
                      <a:t>60%</a:t>
                    </a:r>
                    <a:r>
                      <a:rPr lang="en-US" baseline="0" dirty="0" smtClean="0"/>
                      <a:t> </a:t>
                    </a:r>
                    <a:r>
                      <a:rPr lang="en-US" dirty="0" smtClean="0"/>
                      <a:t> </a:t>
                    </a:r>
                  </a:p>
                </c:rich>
              </c:tx>
              <c:dLblPos val="bestFit"/>
            </c:dLbl>
            <c:spPr>
              <a:noFill/>
              <a:ln>
                <a:noFill/>
              </a:ln>
              <a:effectLst/>
            </c:spPr>
            <c:txPr>
              <a:bodyPr rot="0" spcFirstLastPara="1" vertOverflow="ellipsis" vert="horz" wrap="square" lIns="38100" tIns="19050" rIns="38100" bIns="19050" anchor="ctr" anchorCtr="1">
                <a:spAutoFit/>
              </a:bodyPr>
              <a:lstStyle/>
              <a:p>
                <a:pPr>
                  <a:defRPr sz="1398" b="1" i="0" u="none" strike="noStrike" kern="1200" baseline="0">
                    <a:solidFill>
                      <a:schemeClr val="bg1"/>
                    </a:solidFill>
                    <a:latin typeface="+mn-lt"/>
                    <a:ea typeface="+mn-ea"/>
                    <a:cs typeface="+mn-cs"/>
                  </a:defRPr>
                </a:pPr>
                <a:endParaRPr lang="en-US"/>
              </a:p>
            </c:txPr>
            <c:dLblPos val="bestFit"/>
            <c:showVal val="1"/>
            <c:showLeaderLines val="1"/>
            <c:leaderLines>
              <c:spPr>
                <a:ln w="9508" cap="flat" cmpd="sng" algn="ctr">
                  <a:solidFill>
                    <a:schemeClr val="tx1">
                      <a:lumMod val="35000"/>
                      <a:lumOff val="65000"/>
                    </a:schemeClr>
                  </a:solidFill>
                  <a:round/>
                </a:ln>
                <a:effectLst/>
              </c:spPr>
            </c:leaderLines>
          </c:dLbls>
          <c:cat>
            <c:strRef>
              <c:f>Sheet1!$A$2:$A$4</c:f>
              <c:strCache>
                <c:ptCount val="3"/>
                <c:pt idx="0">
                  <c:v>trade costs(tariffs)</c:v>
                </c:pt>
                <c:pt idx="1">
                  <c:v>trade costs (natural costs)</c:v>
                </c:pt>
                <c:pt idx="2">
                  <c:v>trade costs (non-tariff policy measures)</c:v>
                </c:pt>
              </c:strCache>
            </c:strRef>
          </c:cat>
          <c:val>
            <c:numRef>
              <c:f>Sheet1!$B$2:$B$4</c:f>
              <c:numCache>
                <c:formatCode>General</c:formatCode>
                <c:ptCount val="3"/>
                <c:pt idx="0">
                  <c:v>10</c:v>
                </c:pt>
                <c:pt idx="1">
                  <c:v>10</c:v>
                </c:pt>
                <c:pt idx="2">
                  <c:v>80</c:v>
                </c:pt>
              </c:numCache>
            </c:numRef>
          </c:val>
        </c:ser>
        <c:firstSliceAng val="0"/>
      </c:pieChart>
      <c:spPr>
        <a:noFill/>
        <a:ln w="25355">
          <a:noFill/>
        </a:ln>
      </c:spPr>
    </c:plotArea>
    <c:plotVisOnly val="1"/>
    <c:dispBlanksAs val="zero"/>
  </c:chart>
  <c:spPr>
    <a:noFill/>
    <a:ln>
      <a:noFill/>
    </a:ln>
    <a:effectLst/>
  </c:spPr>
  <c:txPr>
    <a:bodyPr/>
    <a:lstStyle/>
    <a:p>
      <a:pPr>
        <a:defRPr/>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2C463-1959-4250-91B2-6C2FEB61193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FD93EF5-2E91-456B-89C7-1F1218617394}">
      <dgm:prSet/>
      <dgm:spPr>
        <a:effectLst>
          <a:outerShdw blurRad="76200" dir="18900000" sy="23000" kx="-1200000" algn="bl" rotWithShape="0">
            <a:prstClr val="black">
              <a:alpha val="20000"/>
            </a:prstClr>
          </a:outerShdw>
        </a:effectLst>
      </dgm:spPr>
      <dgm:t>
        <a:bodyPr/>
        <a:lstStyle/>
        <a:p>
          <a:pPr algn="r"/>
          <a:r>
            <a:rPr lang="ar-LB" b="0" i="0" dirty="0" smtClean="0"/>
            <a:t>المقدمة </a:t>
          </a:r>
          <a:endParaRPr lang="en-US" dirty="0"/>
        </a:p>
      </dgm:t>
    </dgm:pt>
    <dgm:pt modelId="{EC6954AB-899E-4CD1-BA87-714AC43C3C45}" type="parTrans" cxnId="{740134DE-2457-4BFA-9374-162926431EAB}">
      <dgm:prSet/>
      <dgm:spPr/>
      <dgm:t>
        <a:bodyPr/>
        <a:lstStyle/>
        <a:p>
          <a:endParaRPr lang="en-US"/>
        </a:p>
      </dgm:t>
    </dgm:pt>
    <dgm:pt modelId="{675475AD-EB5A-4845-939B-E7FE94F2263B}" type="sibTrans" cxnId="{740134DE-2457-4BFA-9374-162926431EAB}">
      <dgm:prSet/>
      <dgm:spPr/>
      <dgm:t>
        <a:bodyPr/>
        <a:lstStyle/>
        <a:p>
          <a:endParaRPr lang="en-US"/>
        </a:p>
      </dgm:t>
    </dgm:pt>
    <dgm:pt modelId="{B0CC8E5C-931B-4492-ADD3-1C5BFB6C98D1}">
      <dgm:prSet/>
      <dgm:spPr>
        <a:effectLst>
          <a:outerShdw blurRad="76200" dir="18900000" sy="23000" kx="-1200000" algn="bl" rotWithShape="0">
            <a:prstClr val="black">
              <a:alpha val="20000"/>
            </a:prstClr>
          </a:outerShdw>
        </a:effectLst>
      </dgm:spPr>
      <dgm:t>
        <a:bodyPr/>
        <a:lstStyle/>
        <a:p>
          <a:pPr algn="r"/>
          <a:r>
            <a:rPr lang="ar-LB" b="0" i="0" dirty="0" smtClean="0"/>
            <a:t>الارتباط بسلاسل القيمة العالمية وانعكاسها على حجم التجارة. </a:t>
          </a:r>
          <a:endParaRPr lang="en-US" dirty="0"/>
        </a:p>
      </dgm:t>
    </dgm:pt>
    <dgm:pt modelId="{26B94FE4-AAB3-4D17-BDB5-E3C0533E198D}" type="parTrans" cxnId="{725D1B75-2387-4BC3-B54B-F481F65122A7}">
      <dgm:prSet/>
      <dgm:spPr/>
      <dgm:t>
        <a:bodyPr/>
        <a:lstStyle/>
        <a:p>
          <a:endParaRPr lang="en-US"/>
        </a:p>
      </dgm:t>
    </dgm:pt>
    <dgm:pt modelId="{EC3B339D-1FD4-411A-9E93-46C745C27355}" type="sibTrans" cxnId="{725D1B75-2387-4BC3-B54B-F481F65122A7}">
      <dgm:prSet/>
      <dgm:spPr/>
      <dgm:t>
        <a:bodyPr/>
        <a:lstStyle/>
        <a:p>
          <a:endParaRPr lang="en-US"/>
        </a:p>
      </dgm:t>
    </dgm:pt>
    <dgm:pt modelId="{1A116536-921B-4CD7-8DE1-C1033E6AA085}">
      <dgm:prSet/>
      <dgm:spPr>
        <a:effectLst>
          <a:outerShdw blurRad="76200" dir="18900000" sy="23000" kx="-1200000" algn="bl" rotWithShape="0">
            <a:prstClr val="black">
              <a:alpha val="20000"/>
            </a:prstClr>
          </a:outerShdw>
        </a:effectLst>
      </dgm:spPr>
      <dgm:t>
        <a:bodyPr/>
        <a:lstStyle/>
        <a:p>
          <a:pPr algn="r"/>
          <a:r>
            <a:rPr lang="ar-LB" b="0" i="0" dirty="0" smtClean="0"/>
            <a:t>وضع النقل في العالم العربي. </a:t>
          </a:r>
        </a:p>
      </dgm:t>
    </dgm:pt>
    <dgm:pt modelId="{6AD5AEE3-1CF5-4F8B-AE0F-152C56D1A7D0}" type="parTrans" cxnId="{5B51D2BE-7E4D-4CC3-B39F-93AC0B5522A8}">
      <dgm:prSet/>
      <dgm:spPr/>
      <dgm:t>
        <a:bodyPr/>
        <a:lstStyle/>
        <a:p>
          <a:endParaRPr lang="en-US"/>
        </a:p>
      </dgm:t>
    </dgm:pt>
    <dgm:pt modelId="{1E94E7F4-C990-4C7C-B96A-90B2BA927E04}" type="sibTrans" cxnId="{5B51D2BE-7E4D-4CC3-B39F-93AC0B5522A8}">
      <dgm:prSet/>
      <dgm:spPr/>
      <dgm:t>
        <a:bodyPr/>
        <a:lstStyle/>
        <a:p>
          <a:endParaRPr lang="en-US"/>
        </a:p>
      </dgm:t>
    </dgm:pt>
    <dgm:pt modelId="{90B04031-C675-41DA-A8D5-07DB97B730BB}">
      <dgm:prSet/>
      <dgm:spPr>
        <a:effectLst>
          <a:outerShdw blurRad="76200" dir="18900000" sy="23000" kx="-1200000" algn="bl" rotWithShape="0">
            <a:prstClr val="black">
              <a:alpha val="20000"/>
            </a:prstClr>
          </a:outerShdw>
        </a:effectLst>
      </dgm:spPr>
      <dgm:t>
        <a:bodyPr/>
        <a:lstStyle/>
        <a:p>
          <a:pPr algn="r"/>
          <a:r>
            <a:rPr lang="ar-LB" b="0" i="0" dirty="0" smtClean="0"/>
            <a:t>حالة بعض الدول العربية بشكل خاص.  </a:t>
          </a:r>
        </a:p>
      </dgm:t>
    </dgm:pt>
    <dgm:pt modelId="{2D28F6FF-417B-4CFE-A6E5-9478E9B23F5E}" type="parTrans" cxnId="{265A4AA2-3C30-46F7-958F-EAF01BAF997C}">
      <dgm:prSet/>
      <dgm:spPr/>
      <dgm:t>
        <a:bodyPr/>
        <a:lstStyle/>
        <a:p>
          <a:endParaRPr lang="en-US"/>
        </a:p>
      </dgm:t>
    </dgm:pt>
    <dgm:pt modelId="{09818641-2A3A-4740-9A14-5355421E00A5}" type="sibTrans" cxnId="{265A4AA2-3C30-46F7-958F-EAF01BAF997C}">
      <dgm:prSet/>
      <dgm:spPr/>
      <dgm:t>
        <a:bodyPr/>
        <a:lstStyle/>
        <a:p>
          <a:endParaRPr lang="en-US"/>
        </a:p>
      </dgm:t>
    </dgm:pt>
    <dgm:pt modelId="{9D6955C9-7DF8-4B8F-ABC3-E10CE7893D13}">
      <dgm:prSet/>
      <dgm:spPr>
        <a:effectLst>
          <a:outerShdw blurRad="76200" dir="18900000" sy="23000" kx="-1200000" algn="bl" rotWithShape="0">
            <a:prstClr val="black">
              <a:alpha val="20000"/>
            </a:prstClr>
          </a:outerShdw>
        </a:effectLst>
      </dgm:spPr>
      <dgm:t>
        <a:bodyPr/>
        <a:lstStyle/>
        <a:p>
          <a:pPr algn="r"/>
          <a:r>
            <a:rPr lang="ar-LB" b="0" i="0" dirty="0" smtClean="0"/>
            <a:t>الاستنتاجات والتوصيات.</a:t>
          </a:r>
        </a:p>
      </dgm:t>
    </dgm:pt>
    <dgm:pt modelId="{04785F60-414F-4859-9335-9F0B49C1E345}" type="parTrans" cxnId="{3B9F0229-17D9-401F-B44F-4E8ECA8E1F6B}">
      <dgm:prSet/>
      <dgm:spPr/>
      <dgm:t>
        <a:bodyPr/>
        <a:lstStyle/>
        <a:p>
          <a:endParaRPr lang="en-US"/>
        </a:p>
      </dgm:t>
    </dgm:pt>
    <dgm:pt modelId="{48E2DE10-9232-4CD3-8C3F-6911B4E4977A}" type="sibTrans" cxnId="{3B9F0229-17D9-401F-B44F-4E8ECA8E1F6B}">
      <dgm:prSet/>
      <dgm:spPr/>
      <dgm:t>
        <a:bodyPr/>
        <a:lstStyle/>
        <a:p>
          <a:endParaRPr lang="en-US"/>
        </a:p>
      </dgm:t>
    </dgm:pt>
    <dgm:pt modelId="{2DAF7EF7-6D69-4EEB-8725-118EE4E62981}" type="pres">
      <dgm:prSet presAssocID="{66B2C463-1959-4250-91B2-6C2FEB611935}" presName="linear" presStyleCnt="0">
        <dgm:presLayoutVars>
          <dgm:animLvl val="lvl"/>
          <dgm:resizeHandles val="exact"/>
        </dgm:presLayoutVars>
      </dgm:prSet>
      <dgm:spPr/>
      <dgm:t>
        <a:bodyPr/>
        <a:lstStyle/>
        <a:p>
          <a:endParaRPr lang="en-US"/>
        </a:p>
      </dgm:t>
    </dgm:pt>
    <dgm:pt modelId="{385C78F6-9A3E-4C77-878A-341377B4A1C7}" type="pres">
      <dgm:prSet presAssocID="{FFD93EF5-2E91-456B-89C7-1F1218617394}" presName="parentText" presStyleLbl="node1" presStyleIdx="0" presStyleCnt="5">
        <dgm:presLayoutVars>
          <dgm:chMax val="0"/>
          <dgm:bulletEnabled val="1"/>
        </dgm:presLayoutVars>
      </dgm:prSet>
      <dgm:spPr/>
      <dgm:t>
        <a:bodyPr/>
        <a:lstStyle/>
        <a:p>
          <a:endParaRPr lang="en-US"/>
        </a:p>
      </dgm:t>
    </dgm:pt>
    <dgm:pt modelId="{F2E4C66F-4302-49A1-9698-EEAF47D60D2B}" type="pres">
      <dgm:prSet presAssocID="{675475AD-EB5A-4845-939B-E7FE94F2263B}" presName="spacer" presStyleCnt="0"/>
      <dgm:spPr/>
    </dgm:pt>
    <dgm:pt modelId="{504756B9-4A09-4909-86C2-70B0B37B2D79}" type="pres">
      <dgm:prSet presAssocID="{B0CC8E5C-931B-4492-ADD3-1C5BFB6C98D1}" presName="parentText" presStyleLbl="node1" presStyleIdx="1" presStyleCnt="5">
        <dgm:presLayoutVars>
          <dgm:chMax val="0"/>
          <dgm:bulletEnabled val="1"/>
        </dgm:presLayoutVars>
      </dgm:prSet>
      <dgm:spPr/>
      <dgm:t>
        <a:bodyPr/>
        <a:lstStyle/>
        <a:p>
          <a:endParaRPr lang="en-US"/>
        </a:p>
      </dgm:t>
    </dgm:pt>
    <dgm:pt modelId="{28101046-9490-4DAA-A9C0-4B71839286D3}" type="pres">
      <dgm:prSet presAssocID="{EC3B339D-1FD4-411A-9E93-46C745C27355}" presName="spacer" presStyleCnt="0"/>
      <dgm:spPr/>
    </dgm:pt>
    <dgm:pt modelId="{4587F0B1-A4FA-4704-AC20-D79B0263E2DF}" type="pres">
      <dgm:prSet presAssocID="{1A116536-921B-4CD7-8DE1-C1033E6AA085}" presName="parentText" presStyleLbl="node1" presStyleIdx="2" presStyleCnt="5">
        <dgm:presLayoutVars>
          <dgm:chMax val="0"/>
          <dgm:bulletEnabled val="1"/>
        </dgm:presLayoutVars>
      </dgm:prSet>
      <dgm:spPr/>
      <dgm:t>
        <a:bodyPr/>
        <a:lstStyle/>
        <a:p>
          <a:endParaRPr lang="en-US"/>
        </a:p>
      </dgm:t>
    </dgm:pt>
    <dgm:pt modelId="{B5C22B4E-38F0-41CF-BC06-76774C47E888}" type="pres">
      <dgm:prSet presAssocID="{1E94E7F4-C990-4C7C-B96A-90B2BA927E04}" presName="spacer" presStyleCnt="0"/>
      <dgm:spPr/>
    </dgm:pt>
    <dgm:pt modelId="{1E101B5D-3EEB-44F6-8738-56B04F5790C1}" type="pres">
      <dgm:prSet presAssocID="{90B04031-C675-41DA-A8D5-07DB97B730BB}" presName="parentText" presStyleLbl="node1" presStyleIdx="3" presStyleCnt="5">
        <dgm:presLayoutVars>
          <dgm:chMax val="0"/>
          <dgm:bulletEnabled val="1"/>
        </dgm:presLayoutVars>
      </dgm:prSet>
      <dgm:spPr/>
      <dgm:t>
        <a:bodyPr/>
        <a:lstStyle/>
        <a:p>
          <a:endParaRPr lang="en-US"/>
        </a:p>
      </dgm:t>
    </dgm:pt>
    <dgm:pt modelId="{845BE122-255B-4E17-BF09-FE1FA02AAC8F}" type="pres">
      <dgm:prSet presAssocID="{09818641-2A3A-4740-9A14-5355421E00A5}" presName="spacer" presStyleCnt="0"/>
      <dgm:spPr/>
    </dgm:pt>
    <dgm:pt modelId="{911D4D3D-15D6-497A-B8B4-AE46AA646AFC}" type="pres">
      <dgm:prSet presAssocID="{9D6955C9-7DF8-4B8F-ABC3-E10CE7893D13}" presName="parentText" presStyleLbl="node1" presStyleIdx="4" presStyleCnt="5">
        <dgm:presLayoutVars>
          <dgm:chMax val="0"/>
          <dgm:bulletEnabled val="1"/>
        </dgm:presLayoutVars>
      </dgm:prSet>
      <dgm:spPr/>
      <dgm:t>
        <a:bodyPr/>
        <a:lstStyle/>
        <a:p>
          <a:endParaRPr lang="en-US"/>
        </a:p>
      </dgm:t>
    </dgm:pt>
  </dgm:ptLst>
  <dgm:cxnLst>
    <dgm:cxn modelId="{740134DE-2457-4BFA-9374-162926431EAB}" srcId="{66B2C463-1959-4250-91B2-6C2FEB611935}" destId="{FFD93EF5-2E91-456B-89C7-1F1218617394}" srcOrd="0" destOrd="0" parTransId="{EC6954AB-899E-4CD1-BA87-714AC43C3C45}" sibTransId="{675475AD-EB5A-4845-939B-E7FE94F2263B}"/>
    <dgm:cxn modelId="{D0575AE8-7C5A-4ED0-95BF-40ADEDB7A423}" type="presOf" srcId="{66B2C463-1959-4250-91B2-6C2FEB611935}" destId="{2DAF7EF7-6D69-4EEB-8725-118EE4E62981}" srcOrd="0" destOrd="0" presId="urn:microsoft.com/office/officeart/2005/8/layout/vList2"/>
    <dgm:cxn modelId="{83E65C34-EC77-4F17-A210-51894E3C1F05}" type="presOf" srcId="{9D6955C9-7DF8-4B8F-ABC3-E10CE7893D13}" destId="{911D4D3D-15D6-497A-B8B4-AE46AA646AFC}" srcOrd="0" destOrd="0" presId="urn:microsoft.com/office/officeart/2005/8/layout/vList2"/>
    <dgm:cxn modelId="{5B51D2BE-7E4D-4CC3-B39F-93AC0B5522A8}" srcId="{66B2C463-1959-4250-91B2-6C2FEB611935}" destId="{1A116536-921B-4CD7-8DE1-C1033E6AA085}" srcOrd="2" destOrd="0" parTransId="{6AD5AEE3-1CF5-4F8B-AE0F-152C56D1A7D0}" sibTransId="{1E94E7F4-C990-4C7C-B96A-90B2BA927E04}"/>
    <dgm:cxn modelId="{B6F26D27-54FB-4B4E-B0BF-A5D92E23817E}" type="presOf" srcId="{90B04031-C675-41DA-A8D5-07DB97B730BB}" destId="{1E101B5D-3EEB-44F6-8738-56B04F5790C1}" srcOrd="0" destOrd="0" presId="urn:microsoft.com/office/officeart/2005/8/layout/vList2"/>
    <dgm:cxn modelId="{63ADCD12-9045-4C7F-954C-AD0B7DD83E2B}" type="presOf" srcId="{1A116536-921B-4CD7-8DE1-C1033E6AA085}" destId="{4587F0B1-A4FA-4704-AC20-D79B0263E2DF}" srcOrd="0" destOrd="0" presId="urn:microsoft.com/office/officeart/2005/8/layout/vList2"/>
    <dgm:cxn modelId="{265A4AA2-3C30-46F7-958F-EAF01BAF997C}" srcId="{66B2C463-1959-4250-91B2-6C2FEB611935}" destId="{90B04031-C675-41DA-A8D5-07DB97B730BB}" srcOrd="3" destOrd="0" parTransId="{2D28F6FF-417B-4CFE-A6E5-9478E9B23F5E}" sibTransId="{09818641-2A3A-4740-9A14-5355421E00A5}"/>
    <dgm:cxn modelId="{3B9F0229-17D9-401F-B44F-4E8ECA8E1F6B}" srcId="{66B2C463-1959-4250-91B2-6C2FEB611935}" destId="{9D6955C9-7DF8-4B8F-ABC3-E10CE7893D13}" srcOrd="4" destOrd="0" parTransId="{04785F60-414F-4859-9335-9F0B49C1E345}" sibTransId="{48E2DE10-9232-4CD3-8C3F-6911B4E4977A}"/>
    <dgm:cxn modelId="{C6C8F196-2786-4927-9E27-025613D490D0}" type="presOf" srcId="{B0CC8E5C-931B-4492-ADD3-1C5BFB6C98D1}" destId="{504756B9-4A09-4909-86C2-70B0B37B2D79}" srcOrd="0" destOrd="0" presId="urn:microsoft.com/office/officeart/2005/8/layout/vList2"/>
    <dgm:cxn modelId="{04E99423-13C7-4F4F-BC6C-7DF14A24E1F9}" type="presOf" srcId="{FFD93EF5-2E91-456B-89C7-1F1218617394}" destId="{385C78F6-9A3E-4C77-878A-341377B4A1C7}" srcOrd="0" destOrd="0" presId="urn:microsoft.com/office/officeart/2005/8/layout/vList2"/>
    <dgm:cxn modelId="{725D1B75-2387-4BC3-B54B-F481F65122A7}" srcId="{66B2C463-1959-4250-91B2-6C2FEB611935}" destId="{B0CC8E5C-931B-4492-ADD3-1C5BFB6C98D1}" srcOrd="1" destOrd="0" parTransId="{26B94FE4-AAB3-4D17-BDB5-E3C0533E198D}" sibTransId="{EC3B339D-1FD4-411A-9E93-46C745C27355}"/>
    <dgm:cxn modelId="{21E450DA-2583-4980-88BE-DFFEE472C0C9}" type="presParOf" srcId="{2DAF7EF7-6D69-4EEB-8725-118EE4E62981}" destId="{385C78F6-9A3E-4C77-878A-341377B4A1C7}" srcOrd="0" destOrd="0" presId="urn:microsoft.com/office/officeart/2005/8/layout/vList2"/>
    <dgm:cxn modelId="{4385B563-2835-4127-A554-B9DFCBD1CD49}" type="presParOf" srcId="{2DAF7EF7-6D69-4EEB-8725-118EE4E62981}" destId="{F2E4C66F-4302-49A1-9698-EEAF47D60D2B}" srcOrd="1" destOrd="0" presId="urn:microsoft.com/office/officeart/2005/8/layout/vList2"/>
    <dgm:cxn modelId="{004335AA-DCCD-4978-948F-0B5D479506BE}" type="presParOf" srcId="{2DAF7EF7-6D69-4EEB-8725-118EE4E62981}" destId="{504756B9-4A09-4909-86C2-70B0B37B2D79}" srcOrd="2" destOrd="0" presId="urn:microsoft.com/office/officeart/2005/8/layout/vList2"/>
    <dgm:cxn modelId="{A9C29DDB-C815-4875-AC29-447EFA3793EB}" type="presParOf" srcId="{2DAF7EF7-6D69-4EEB-8725-118EE4E62981}" destId="{28101046-9490-4DAA-A9C0-4B71839286D3}" srcOrd="3" destOrd="0" presId="urn:microsoft.com/office/officeart/2005/8/layout/vList2"/>
    <dgm:cxn modelId="{6DF2F6CD-DF43-422A-9DD8-0C21A6D2330B}" type="presParOf" srcId="{2DAF7EF7-6D69-4EEB-8725-118EE4E62981}" destId="{4587F0B1-A4FA-4704-AC20-D79B0263E2DF}" srcOrd="4" destOrd="0" presId="urn:microsoft.com/office/officeart/2005/8/layout/vList2"/>
    <dgm:cxn modelId="{383BAFB7-02A4-4213-85B5-38280CE61797}" type="presParOf" srcId="{2DAF7EF7-6D69-4EEB-8725-118EE4E62981}" destId="{B5C22B4E-38F0-41CF-BC06-76774C47E888}" srcOrd="5" destOrd="0" presId="urn:microsoft.com/office/officeart/2005/8/layout/vList2"/>
    <dgm:cxn modelId="{47C66AAF-8A08-4AAA-B6DD-4D10044B6F06}" type="presParOf" srcId="{2DAF7EF7-6D69-4EEB-8725-118EE4E62981}" destId="{1E101B5D-3EEB-44F6-8738-56B04F5790C1}" srcOrd="6" destOrd="0" presId="urn:microsoft.com/office/officeart/2005/8/layout/vList2"/>
    <dgm:cxn modelId="{35B7477B-1621-4F05-8A90-B506ACF5BB46}" type="presParOf" srcId="{2DAF7EF7-6D69-4EEB-8725-118EE4E62981}" destId="{845BE122-255B-4E17-BF09-FE1FA02AAC8F}" srcOrd="7" destOrd="0" presId="urn:microsoft.com/office/officeart/2005/8/layout/vList2"/>
    <dgm:cxn modelId="{2C290368-6A38-4F03-A186-F380B70C075C}" type="presParOf" srcId="{2DAF7EF7-6D69-4EEB-8725-118EE4E62981}" destId="{911D4D3D-15D6-497A-B8B4-AE46AA646AFC}" srcOrd="8" destOrd="0" presId="urn:microsoft.com/office/officeart/2005/8/layout/vList2"/>
  </dgm:cxnLst>
  <dgm:bg>
    <a:effectLst>
      <a:outerShdw blurRad="76200" dir="18900000" sy="23000" kx="-1200000" algn="bl" rotWithShape="0">
        <a:prstClr val="black">
          <a:alpha val="20000"/>
        </a:prstClr>
      </a:outerShdw>
    </a:effect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17909B-D0C3-48F3-8E8E-3B11D9D3DCF3}"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9A2D8EF3-2602-451B-ACFD-1F111DA42F47}">
      <dgm:prSet phldrT="[Text]" custT="1"/>
      <dgm:spPr/>
      <dgm:t>
        <a:bodyPr/>
        <a:lstStyle/>
        <a:p>
          <a:r>
            <a:rPr lang="ar-LB" sz="2000" b="1" dirty="0" smtClean="0">
              <a:latin typeface="Arial" panose="020B0604020202020204" pitchFamily="34" charset="0"/>
              <a:ea typeface="+mn-ea"/>
              <a:cs typeface="Arial" panose="020B0604020202020204" pitchFamily="34" charset="0"/>
            </a:rPr>
            <a:t>اسواق النقل الجوي اكثر تنافسية نتيجة تحرير الاجواء</a:t>
          </a:r>
          <a:endParaRPr lang="en-US" sz="2000" b="1" dirty="0"/>
        </a:p>
      </dgm:t>
    </dgm:pt>
    <dgm:pt modelId="{EF7D2AC4-018A-42AB-A00F-105EDF4219B7}" type="parTrans" cxnId="{FE3CE7EA-A5FB-4E5B-8912-BC1FA2F9FD7F}">
      <dgm:prSet/>
      <dgm:spPr/>
      <dgm:t>
        <a:bodyPr/>
        <a:lstStyle/>
        <a:p>
          <a:endParaRPr lang="en-US"/>
        </a:p>
      </dgm:t>
    </dgm:pt>
    <dgm:pt modelId="{ED54C2C6-452F-4752-9B28-D9BEF777864C}" type="sibTrans" cxnId="{FE3CE7EA-A5FB-4E5B-8912-BC1FA2F9FD7F}">
      <dgm:prSet/>
      <dgm:spPr/>
      <dgm:t>
        <a:bodyPr/>
        <a:lstStyle/>
        <a:p>
          <a:endParaRPr lang="en-US"/>
        </a:p>
      </dgm:t>
    </dgm:pt>
    <dgm:pt modelId="{4BB0E859-B16C-4873-828B-4A4FD35F4E09}">
      <dgm:prSet phldrT="[Text]" custT="1"/>
      <dgm:spPr/>
      <dgm:t>
        <a:bodyPr/>
        <a:lstStyle/>
        <a:p>
          <a:r>
            <a:rPr lang="ar-LB" sz="1800" dirty="0" smtClean="0">
              <a:latin typeface="Arial" panose="020B0604020202020204" pitchFamily="34" charset="0"/>
              <a:ea typeface="+mn-ea"/>
              <a:cs typeface="Arial" panose="020B0604020202020204" pitchFamily="34" charset="0"/>
            </a:rPr>
            <a:t>ارتفاع البضائع المنقولة جوا بنسبة 7%</a:t>
          </a:r>
          <a:endParaRPr lang="en-US" sz="1800" dirty="0"/>
        </a:p>
      </dgm:t>
    </dgm:pt>
    <dgm:pt modelId="{B3B20F33-5623-4293-B55A-A93C308C1A89}" type="parTrans" cxnId="{BECE77E4-1B87-4378-B22F-92EEAABD75A6}">
      <dgm:prSet/>
      <dgm:spPr/>
      <dgm:t>
        <a:bodyPr/>
        <a:lstStyle/>
        <a:p>
          <a:endParaRPr lang="en-US"/>
        </a:p>
      </dgm:t>
    </dgm:pt>
    <dgm:pt modelId="{4C44521B-5E52-4444-AC8C-1676D9EA99B5}" type="sibTrans" cxnId="{BECE77E4-1B87-4378-B22F-92EEAABD75A6}">
      <dgm:prSet/>
      <dgm:spPr/>
      <dgm:t>
        <a:bodyPr/>
        <a:lstStyle/>
        <a:p>
          <a:endParaRPr lang="en-US"/>
        </a:p>
      </dgm:t>
    </dgm:pt>
    <dgm:pt modelId="{E9C8FF6E-A57F-4666-B3CF-FBBF3820CD45}">
      <dgm:prSet phldrT="[Text]" custT="1"/>
      <dgm:spPr/>
      <dgm:t>
        <a:bodyPr/>
        <a:lstStyle/>
        <a:p>
          <a:r>
            <a:rPr lang="ar-LB" sz="1800" dirty="0" smtClean="0">
              <a:latin typeface="Arial" panose="020B0604020202020204" pitchFamily="34" charset="0"/>
              <a:ea typeface="+mn-ea"/>
              <a:cs typeface="Arial" panose="020B0604020202020204" pitchFamily="34" charset="0"/>
            </a:rPr>
            <a:t>انخفاض تكاليف النقل الجوي بنسبة 9%</a:t>
          </a:r>
          <a:r>
            <a:rPr lang="en-US" sz="1800" dirty="0" smtClean="0">
              <a:latin typeface="Arial" panose="020B0604020202020204" pitchFamily="34" charset="0"/>
              <a:ea typeface="+mn-ea"/>
              <a:cs typeface="Arial" panose="020B0604020202020204" pitchFamily="34" charset="0"/>
            </a:rPr>
            <a:t> </a:t>
          </a:r>
          <a:endParaRPr lang="en-US" sz="1800" dirty="0"/>
        </a:p>
      </dgm:t>
    </dgm:pt>
    <dgm:pt modelId="{3ED25E01-6AD9-414A-AA53-8F7BB0DF248E}" type="parTrans" cxnId="{D0B72B1C-57C4-46D9-9F1E-B3A27B897763}">
      <dgm:prSet/>
      <dgm:spPr/>
      <dgm:t>
        <a:bodyPr/>
        <a:lstStyle/>
        <a:p>
          <a:endParaRPr lang="en-US"/>
        </a:p>
      </dgm:t>
    </dgm:pt>
    <dgm:pt modelId="{ECFA2556-34F3-4124-87E9-3480961E17A6}" type="sibTrans" cxnId="{D0B72B1C-57C4-46D9-9F1E-B3A27B897763}">
      <dgm:prSet/>
      <dgm:spPr/>
      <dgm:t>
        <a:bodyPr/>
        <a:lstStyle/>
        <a:p>
          <a:endParaRPr lang="en-US"/>
        </a:p>
      </dgm:t>
    </dgm:pt>
    <dgm:pt modelId="{B89BA5B1-AE38-4504-B9B4-99379C8243E3}" type="pres">
      <dgm:prSet presAssocID="{3017909B-D0C3-48F3-8E8E-3B11D9D3DCF3}" presName="diagram" presStyleCnt="0">
        <dgm:presLayoutVars>
          <dgm:chPref val="1"/>
          <dgm:dir/>
          <dgm:animOne val="branch"/>
          <dgm:animLvl val="lvl"/>
          <dgm:resizeHandles val="exact"/>
        </dgm:presLayoutVars>
      </dgm:prSet>
      <dgm:spPr/>
      <dgm:t>
        <a:bodyPr/>
        <a:lstStyle/>
        <a:p>
          <a:endParaRPr lang="en-US"/>
        </a:p>
      </dgm:t>
    </dgm:pt>
    <dgm:pt modelId="{7C4D0CE5-3B9A-41ED-945F-D9930B2DF39A}" type="pres">
      <dgm:prSet presAssocID="{9A2D8EF3-2602-451B-ACFD-1F111DA42F47}" presName="root1" presStyleCnt="0"/>
      <dgm:spPr/>
    </dgm:pt>
    <dgm:pt modelId="{41D113CA-965C-43E7-90E2-AFD9D1FC3448}" type="pres">
      <dgm:prSet presAssocID="{9A2D8EF3-2602-451B-ACFD-1F111DA42F47}" presName="LevelOneTextNode" presStyleLbl="node0" presStyleIdx="0" presStyleCnt="1" custScaleX="95533" custScaleY="58598">
        <dgm:presLayoutVars>
          <dgm:chPref val="3"/>
        </dgm:presLayoutVars>
      </dgm:prSet>
      <dgm:spPr/>
      <dgm:t>
        <a:bodyPr/>
        <a:lstStyle/>
        <a:p>
          <a:endParaRPr lang="en-US"/>
        </a:p>
      </dgm:t>
    </dgm:pt>
    <dgm:pt modelId="{6643477B-7B10-4960-81CA-D346B8DD2001}" type="pres">
      <dgm:prSet presAssocID="{9A2D8EF3-2602-451B-ACFD-1F111DA42F47}" presName="level2hierChild" presStyleCnt="0"/>
      <dgm:spPr/>
    </dgm:pt>
    <dgm:pt modelId="{1AD70E75-5C55-4522-BD76-3CB96DAB4772}" type="pres">
      <dgm:prSet presAssocID="{B3B20F33-5623-4293-B55A-A93C308C1A89}" presName="conn2-1" presStyleLbl="parChTrans1D2" presStyleIdx="0" presStyleCnt="2"/>
      <dgm:spPr/>
      <dgm:t>
        <a:bodyPr/>
        <a:lstStyle/>
        <a:p>
          <a:endParaRPr lang="en-US"/>
        </a:p>
      </dgm:t>
    </dgm:pt>
    <dgm:pt modelId="{4A2B2495-9F25-4B14-81F6-608F7DB500A3}" type="pres">
      <dgm:prSet presAssocID="{B3B20F33-5623-4293-B55A-A93C308C1A89}" presName="connTx" presStyleLbl="parChTrans1D2" presStyleIdx="0" presStyleCnt="2"/>
      <dgm:spPr/>
      <dgm:t>
        <a:bodyPr/>
        <a:lstStyle/>
        <a:p>
          <a:endParaRPr lang="en-US"/>
        </a:p>
      </dgm:t>
    </dgm:pt>
    <dgm:pt modelId="{8CF3651F-97E9-4F7F-BBA7-53B4CB2B7162}" type="pres">
      <dgm:prSet presAssocID="{4BB0E859-B16C-4873-828B-4A4FD35F4E09}" presName="root2" presStyleCnt="0"/>
      <dgm:spPr/>
    </dgm:pt>
    <dgm:pt modelId="{5BEE4FF0-D51B-4CB8-B43F-3EB61ABCB0F4}" type="pres">
      <dgm:prSet presAssocID="{4BB0E859-B16C-4873-828B-4A4FD35F4E09}" presName="LevelTwoTextNode" presStyleLbl="node2" presStyleIdx="0" presStyleCnt="2" custScaleX="58769" custScaleY="72825" custLinFactNeighborX="-8181" custLinFactNeighborY="-6136">
        <dgm:presLayoutVars>
          <dgm:chPref val="3"/>
        </dgm:presLayoutVars>
      </dgm:prSet>
      <dgm:spPr>
        <a:prstGeom prst="upArrow">
          <a:avLst/>
        </a:prstGeom>
      </dgm:spPr>
      <dgm:t>
        <a:bodyPr/>
        <a:lstStyle/>
        <a:p>
          <a:endParaRPr lang="en-US"/>
        </a:p>
      </dgm:t>
    </dgm:pt>
    <dgm:pt modelId="{277EC4B4-C956-4519-B0FE-B1FA644FFE75}" type="pres">
      <dgm:prSet presAssocID="{4BB0E859-B16C-4873-828B-4A4FD35F4E09}" presName="level3hierChild" presStyleCnt="0"/>
      <dgm:spPr/>
    </dgm:pt>
    <dgm:pt modelId="{F8AB6C8C-5CB6-487F-9786-268559A8A545}" type="pres">
      <dgm:prSet presAssocID="{3ED25E01-6AD9-414A-AA53-8F7BB0DF248E}" presName="conn2-1" presStyleLbl="parChTrans1D2" presStyleIdx="1" presStyleCnt="2"/>
      <dgm:spPr/>
      <dgm:t>
        <a:bodyPr/>
        <a:lstStyle/>
        <a:p>
          <a:endParaRPr lang="en-US"/>
        </a:p>
      </dgm:t>
    </dgm:pt>
    <dgm:pt modelId="{FAF5D805-D889-436F-A7F9-757CDFE0AE54}" type="pres">
      <dgm:prSet presAssocID="{3ED25E01-6AD9-414A-AA53-8F7BB0DF248E}" presName="connTx" presStyleLbl="parChTrans1D2" presStyleIdx="1" presStyleCnt="2"/>
      <dgm:spPr/>
      <dgm:t>
        <a:bodyPr/>
        <a:lstStyle/>
        <a:p>
          <a:endParaRPr lang="en-US"/>
        </a:p>
      </dgm:t>
    </dgm:pt>
    <dgm:pt modelId="{2EDEE457-32DB-46DB-9539-B12CC31F2675}" type="pres">
      <dgm:prSet presAssocID="{E9C8FF6E-A57F-4666-B3CF-FBBF3820CD45}" presName="root2" presStyleCnt="0"/>
      <dgm:spPr/>
    </dgm:pt>
    <dgm:pt modelId="{D3EA32DE-1680-4312-96BF-D09A4D64C94F}" type="pres">
      <dgm:prSet presAssocID="{E9C8FF6E-A57F-4666-B3CF-FBBF3820CD45}" presName="LevelTwoTextNode" presStyleLbl="node2" presStyleIdx="1" presStyleCnt="2" custScaleX="58769" custScaleY="72825" custLinFactNeighborX="-8181" custLinFactNeighborY="-6136">
        <dgm:presLayoutVars>
          <dgm:chPref val="3"/>
        </dgm:presLayoutVars>
      </dgm:prSet>
      <dgm:spPr>
        <a:prstGeom prst="downArrow">
          <a:avLst/>
        </a:prstGeom>
      </dgm:spPr>
      <dgm:t>
        <a:bodyPr/>
        <a:lstStyle/>
        <a:p>
          <a:endParaRPr lang="en-US"/>
        </a:p>
      </dgm:t>
    </dgm:pt>
    <dgm:pt modelId="{0838143D-C1B3-42B2-AFCB-96ED1EE91904}" type="pres">
      <dgm:prSet presAssocID="{E9C8FF6E-A57F-4666-B3CF-FBBF3820CD45}" presName="level3hierChild" presStyleCnt="0"/>
      <dgm:spPr/>
    </dgm:pt>
  </dgm:ptLst>
  <dgm:cxnLst>
    <dgm:cxn modelId="{F955A7A0-D8DE-4125-9061-A761CF8C9A28}" type="presOf" srcId="{3ED25E01-6AD9-414A-AA53-8F7BB0DF248E}" destId="{FAF5D805-D889-436F-A7F9-757CDFE0AE54}" srcOrd="1" destOrd="0" presId="urn:microsoft.com/office/officeart/2005/8/layout/hierarchy2"/>
    <dgm:cxn modelId="{BECE77E4-1B87-4378-B22F-92EEAABD75A6}" srcId="{9A2D8EF3-2602-451B-ACFD-1F111DA42F47}" destId="{4BB0E859-B16C-4873-828B-4A4FD35F4E09}" srcOrd="0" destOrd="0" parTransId="{B3B20F33-5623-4293-B55A-A93C308C1A89}" sibTransId="{4C44521B-5E52-4444-AC8C-1676D9EA99B5}"/>
    <dgm:cxn modelId="{636D65A7-AB72-42A6-B846-36A679F534A9}" type="presOf" srcId="{4BB0E859-B16C-4873-828B-4A4FD35F4E09}" destId="{5BEE4FF0-D51B-4CB8-B43F-3EB61ABCB0F4}" srcOrd="0" destOrd="0" presId="urn:microsoft.com/office/officeart/2005/8/layout/hierarchy2"/>
    <dgm:cxn modelId="{AE98DD46-4953-42B9-B6D7-DEA78B289D49}" type="presOf" srcId="{E9C8FF6E-A57F-4666-B3CF-FBBF3820CD45}" destId="{D3EA32DE-1680-4312-96BF-D09A4D64C94F}" srcOrd="0" destOrd="0" presId="urn:microsoft.com/office/officeart/2005/8/layout/hierarchy2"/>
    <dgm:cxn modelId="{DCB74587-C708-451D-A4C8-CE5F7357B424}" type="presOf" srcId="{9A2D8EF3-2602-451B-ACFD-1F111DA42F47}" destId="{41D113CA-965C-43E7-90E2-AFD9D1FC3448}" srcOrd="0" destOrd="0" presId="urn:microsoft.com/office/officeart/2005/8/layout/hierarchy2"/>
    <dgm:cxn modelId="{9E1144E7-8C55-4B70-8235-1265BCA8BC19}" type="presOf" srcId="{B3B20F33-5623-4293-B55A-A93C308C1A89}" destId="{4A2B2495-9F25-4B14-81F6-608F7DB500A3}" srcOrd="1" destOrd="0" presId="urn:microsoft.com/office/officeart/2005/8/layout/hierarchy2"/>
    <dgm:cxn modelId="{3374E47A-CBBF-486C-A31F-C5C5B4A9CF76}" type="presOf" srcId="{3ED25E01-6AD9-414A-AA53-8F7BB0DF248E}" destId="{F8AB6C8C-5CB6-487F-9786-268559A8A545}" srcOrd="0" destOrd="0" presId="urn:microsoft.com/office/officeart/2005/8/layout/hierarchy2"/>
    <dgm:cxn modelId="{FE3CE7EA-A5FB-4E5B-8912-BC1FA2F9FD7F}" srcId="{3017909B-D0C3-48F3-8E8E-3B11D9D3DCF3}" destId="{9A2D8EF3-2602-451B-ACFD-1F111DA42F47}" srcOrd="0" destOrd="0" parTransId="{EF7D2AC4-018A-42AB-A00F-105EDF4219B7}" sibTransId="{ED54C2C6-452F-4752-9B28-D9BEF777864C}"/>
    <dgm:cxn modelId="{FE43DD33-1F61-4E6B-B778-CADF107E030F}" type="presOf" srcId="{3017909B-D0C3-48F3-8E8E-3B11D9D3DCF3}" destId="{B89BA5B1-AE38-4504-B9B4-99379C8243E3}" srcOrd="0" destOrd="0" presId="urn:microsoft.com/office/officeart/2005/8/layout/hierarchy2"/>
    <dgm:cxn modelId="{D0B72B1C-57C4-46D9-9F1E-B3A27B897763}" srcId="{9A2D8EF3-2602-451B-ACFD-1F111DA42F47}" destId="{E9C8FF6E-A57F-4666-B3CF-FBBF3820CD45}" srcOrd="1" destOrd="0" parTransId="{3ED25E01-6AD9-414A-AA53-8F7BB0DF248E}" sibTransId="{ECFA2556-34F3-4124-87E9-3480961E17A6}"/>
    <dgm:cxn modelId="{E608D30A-26F1-479E-9821-2C5D21665A6D}" type="presOf" srcId="{B3B20F33-5623-4293-B55A-A93C308C1A89}" destId="{1AD70E75-5C55-4522-BD76-3CB96DAB4772}" srcOrd="0" destOrd="0" presId="urn:microsoft.com/office/officeart/2005/8/layout/hierarchy2"/>
    <dgm:cxn modelId="{C017D6AA-B5DA-4999-8A92-EE062B141D56}" type="presParOf" srcId="{B89BA5B1-AE38-4504-B9B4-99379C8243E3}" destId="{7C4D0CE5-3B9A-41ED-945F-D9930B2DF39A}" srcOrd="0" destOrd="0" presId="urn:microsoft.com/office/officeart/2005/8/layout/hierarchy2"/>
    <dgm:cxn modelId="{45136F7B-EFAB-4D40-BE57-EA75BEB28C38}" type="presParOf" srcId="{7C4D0CE5-3B9A-41ED-945F-D9930B2DF39A}" destId="{41D113CA-965C-43E7-90E2-AFD9D1FC3448}" srcOrd="0" destOrd="0" presId="urn:microsoft.com/office/officeart/2005/8/layout/hierarchy2"/>
    <dgm:cxn modelId="{E3DEA19C-7BDB-4DC8-9EEA-537BACE31588}" type="presParOf" srcId="{7C4D0CE5-3B9A-41ED-945F-D9930B2DF39A}" destId="{6643477B-7B10-4960-81CA-D346B8DD2001}" srcOrd="1" destOrd="0" presId="urn:microsoft.com/office/officeart/2005/8/layout/hierarchy2"/>
    <dgm:cxn modelId="{82554EAE-447A-4708-ACE1-4C080F8EC77D}" type="presParOf" srcId="{6643477B-7B10-4960-81CA-D346B8DD2001}" destId="{1AD70E75-5C55-4522-BD76-3CB96DAB4772}" srcOrd="0" destOrd="0" presId="urn:microsoft.com/office/officeart/2005/8/layout/hierarchy2"/>
    <dgm:cxn modelId="{EFF374DC-4487-4675-B4D0-55960604BB5E}" type="presParOf" srcId="{1AD70E75-5C55-4522-BD76-3CB96DAB4772}" destId="{4A2B2495-9F25-4B14-81F6-608F7DB500A3}" srcOrd="0" destOrd="0" presId="urn:microsoft.com/office/officeart/2005/8/layout/hierarchy2"/>
    <dgm:cxn modelId="{AF760D3F-05E9-4BDD-BE54-6A250E89B974}" type="presParOf" srcId="{6643477B-7B10-4960-81CA-D346B8DD2001}" destId="{8CF3651F-97E9-4F7F-BBA7-53B4CB2B7162}" srcOrd="1" destOrd="0" presId="urn:microsoft.com/office/officeart/2005/8/layout/hierarchy2"/>
    <dgm:cxn modelId="{F09150B7-9840-4812-B70E-DF290BEBF805}" type="presParOf" srcId="{8CF3651F-97E9-4F7F-BBA7-53B4CB2B7162}" destId="{5BEE4FF0-D51B-4CB8-B43F-3EB61ABCB0F4}" srcOrd="0" destOrd="0" presId="urn:microsoft.com/office/officeart/2005/8/layout/hierarchy2"/>
    <dgm:cxn modelId="{9D253007-0C42-46F0-B059-29994FAE6193}" type="presParOf" srcId="{8CF3651F-97E9-4F7F-BBA7-53B4CB2B7162}" destId="{277EC4B4-C956-4519-B0FE-B1FA644FFE75}" srcOrd="1" destOrd="0" presId="urn:microsoft.com/office/officeart/2005/8/layout/hierarchy2"/>
    <dgm:cxn modelId="{1823725C-6C67-456D-BD2E-746B22A6676F}" type="presParOf" srcId="{6643477B-7B10-4960-81CA-D346B8DD2001}" destId="{F8AB6C8C-5CB6-487F-9786-268559A8A545}" srcOrd="2" destOrd="0" presId="urn:microsoft.com/office/officeart/2005/8/layout/hierarchy2"/>
    <dgm:cxn modelId="{B98B7BCA-4356-4C42-8EAF-E203F3355A60}" type="presParOf" srcId="{F8AB6C8C-5CB6-487F-9786-268559A8A545}" destId="{FAF5D805-D889-436F-A7F9-757CDFE0AE54}" srcOrd="0" destOrd="0" presId="urn:microsoft.com/office/officeart/2005/8/layout/hierarchy2"/>
    <dgm:cxn modelId="{BFF26089-3409-48E4-A9B3-7A9E29997F47}" type="presParOf" srcId="{6643477B-7B10-4960-81CA-D346B8DD2001}" destId="{2EDEE457-32DB-46DB-9539-B12CC31F2675}" srcOrd="3" destOrd="0" presId="urn:microsoft.com/office/officeart/2005/8/layout/hierarchy2"/>
    <dgm:cxn modelId="{0505055B-50FF-4F0C-8507-49D3DAEF5EF9}" type="presParOf" srcId="{2EDEE457-32DB-46DB-9539-B12CC31F2675}" destId="{D3EA32DE-1680-4312-96BF-D09A4D64C94F}" srcOrd="0" destOrd="0" presId="urn:microsoft.com/office/officeart/2005/8/layout/hierarchy2"/>
    <dgm:cxn modelId="{93D78EFA-D3A1-4270-A536-0227C96B1748}" type="presParOf" srcId="{2EDEE457-32DB-46DB-9539-B12CC31F2675}" destId="{0838143D-C1B3-42B2-AFCB-96ED1EE91904}"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590978-28FA-4F90-928D-C58AE84A935D}" type="doc">
      <dgm:prSet loTypeId="urn:microsoft.com/office/officeart/2005/8/layout/cycle7" loCatId="cycle" qsTypeId="urn:microsoft.com/office/officeart/2005/8/quickstyle/simple1" qsCatId="simple" csTypeId="urn:microsoft.com/office/officeart/2005/8/colors/accent0_3" csCatId="mainScheme" phldr="1"/>
      <dgm:spPr/>
      <dgm:t>
        <a:bodyPr/>
        <a:lstStyle/>
        <a:p>
          <a:endParaRPr lang="en-US"/>
        </a:p>
      </dgm:t>
    </dgm:pt>
    <dgm:pt modelId="{B7EBA32A-D4A6-453B-9370-F8BF379C9775}">
      <dgm:prSet phldrT="[Text]"/>
      <dgm:spPr/>
      <dgm:t>
        <a:bodyPr/>
        <a:lstStyle/>
        <a:p>
          <a:r>
            <a:rPr lang="ar-LB" dirty="0" smtClean="0">
              <a:cs typeface="Arial" panose="020B0604020202020204" pitchFamily="34" charset="0"/>
            </a:rPr>
            <a:t>التحرير</a:t>
          </a:r>
          <a:endParaRPr lang="en-US" dirty="0"/>
        </a:p>
      </dgm:t>
    </dgm:pt>
    <dgm:pt modelId="{113558BC-1F9C-41B7-84DE-AEAFDF258541}" type="parTrans" cxnId="{693DBAA2-1559-4F69-A300-B06A3B009C93}">
      <dgm:prSet/>
      <dgm:spPr/>
      <dgm:t>
        <a:bodyPr/>
        <a:lstStyle/>
        <a:p>
          <a:endParaRPr lang="en-US"/>
        </a:p>
      </dgm:t>
    </dgm:pt>
    <dgm:pt modelId="{D91BA09B-8DB9-41A5-8493-6680860087DA}" type="sibTrans" cxnId="{693DBAA2-1559-4F69-A300-B06A3B009C93}">
      <dgm:prSet/>
      <dgm:spPr/>
      <dgm:t>
        <a:bodyPr/>
        <a:lstStyle/>
        <a:p>
          <a:endParaRPr lang="en-US"/>
        </a:p>
      </dgm:t>
    </dgm:pt>
    <dgm:pt modelId="{C68CF41E-4F05-4AE7-8A08-C0FA13218645}">
      <dgm:prSet phldrT="[Text]"/>
      <dgm:spPr/>
      <dgm:t>
        <a:bodyPr/>
        <a:lstStyle/>
        <a:p>
          <a:r>
            <a:rPr lang="ar-LB" dirty="0" smtClean="0"/>
            <a:t>الحجومات المنقولة</a:t>
          </a:r>
          <a:endParaRPr lang="en-US" dirty="0"/>
        </a:p>
      </dgm:t>
    </dgm:pt>
    <dgm:pt modelId="{5826C4B9-1FA6-42D8-AB62-40D79BABF1B2}" type="parTrans" cxnId="{6F36C249-1CB0-4AC6-B358-727EC2E0002C}">
      <dgm:prSet/>
      <dgm:spPr/>
      <dgm:t>
        <a:bodyPr/>
        <a:lstStyle/>
        <a:p>
          <a:endParaRPr lang="en-US"/>
        </a:p>
      </dgm:t>
    </dgm:pt>
    <dgm:pt modelId="{F1918755-86F2-4949-9D1A-3681B7924FF8}" type="sibTrans" cxnId="{6F36C249-1CB0-4AC6-B358-727EC2E0002C}">
      <dgm:prSet/>
      <dgm:spPr>
        <a:solidFill>
          <a:srgbClr val="C00000"/>
        </a:solidFill>
      </dgm:spPr>
      <dgm:t>
        <a:bodyPr/>
        <a:lstStyle/>
        <a:p>
          <a:r>
            <a:rPr lang="ar-LB" b="1" dirty="0" smtClean="0"/>
            <a:t>علاقة ايجابية</a:t>
          </a:r>
          <a:endParaRPr lang="en-US" b="1" dirty="0"/>
        </a:p>
      </dgm:t>
    </dgm:pt>
    <dgm:pt modelId="{BDFE1822-D9C5-4286-8987-624CAAB89982}" type="pres">
      <dgm:prSet presAssocID="{D6590978-28FA-4F90-928D-C58AE84A935D}" presName="Name0" presStyleCnt="0">
        <dgm:presLayoutVars>
          <dgm:dir/>
          <dgm:resizeHandles val="exact"/>
        </dgm:presLayoutVars>
      </dgm:prSet>
      <dgm:spPr/>
      <dgm:t>
        <a:bodyPr/>
        <a:lstStyle/>
        <a:p>
          <a:endParaRPr lang="en-US"/>
        </a:p>
      </dgm:t>
    </dgm:pt>
    <dgm:pt modelId="{0629A60E-6E26-42CC-93D4-CFF1DCD2758F}" type="pres">
      <dgm:prSet presAssocID="{B7EBA32A-D4A6-453B-9370-F8BF379C9775}" presName="node" presStyleLbl="node1" presStyleIdx="0" presStyleCnt="2" custScaleX="125298" custRadScaleRad="149956" custRadScaleInc="53500">
        <dgm:presLayoutVars>
          <dgm:bulletEnabled val="1"/>
        </dgm:presLayoutVars>
      </dgm:prSet>
      <dgm:spPr/>
      <dgm:t>
        <a:bodyPr/>
        <a:lstStyle/>
        <a:p>
          <a:endParaRPr lang="en-US"/>
        </a:p>
      </dgm:t>
    </dgm:pt>
    <dgm:pt modelId="{6BB7D409-F2C5-42C8-A43B-6678DBD75114}" type="pres">
      <dgm:prSet presAssocID="{D91BA09B-8DB9-41A5-8493-6680860087DA}" presName="sibTrans" presStyleLbl="sibTrans2D1" presStyleIdx="0" presStyleCnt="2"/>
      <dgm:spPr/>
      <dgm:t>
        <a:bodyPr/>
        <a:lstStyle/>
        <a:p>
          <a:endParaRPr lang="en-US"/>
        </a:p>
      </dgm:t>
    </dgm:pt>
    <dgm:pt modelId="{7343C310-D96A-4E0E-851D-B0A32D783736}" type="pres">
      <dgm:prSet presAssocID="{D91BA09B-8DB9-41A5-8493-6680860087DA}" presName="connectorText" presStyleLbl="sibTrans2D1" presStyleIdx="0" presStyleCnt="2"/>
      <dgm:spPr/>
      <dgm:t>
        <a:bodyPr/>
        <a:lstStyle/>
        <a:p>
          <a:endParaRPr lang="en-US"/>
        </a:p>
      </dgm:t>
    </dgm:pt>
    <dgm:pt modelId="{4B1257DB-04DA-4F0D-97F5-2BAA3736B6B4}" type="pres">
      <dgm:prSet presAssocID="{C68CF41E-4F05-4AE7-8A08-C0FA13218645}" presName="node" presStyleLbl="node1" presStyleIdx="1" presStyleCnt="2" custScaleX="125298" custRadScaleRad="149692" custRadScaleInc="53412">
        <dgm:presLayoutVars>
          <dgm:bulletEnabled val="1"/>
        </dgm:presLayoutVars>
      </dgm:prSet>
      <dgm:spPr/>
      <dgm:t>
        <a:bodyPr/>
        <a:lstStyle/>
        <a:p>
          <a:endParaRPr lang="en-US"/>
        </a:p>
      </dgm:t>
    </dgm:pt>
    <dgm:pt modelId="{A0776533-1778-4ADF-8FA7-612852EC19A8}" type="pres">
      <dgm:prSet presAssocID="{F1918755-86F2-4949-9D1A-3681B7924FF8}" presName="sibTrans" presStyleLbl="sibTrans2D1" presStyleIdx="1" presStyleCnt="2" custScaleY="211007"/>
      <dgm:spPr/>
      <dgm:t>
        <a:bodyPr/>
        <a:lstStyle/>
        <a:p>
          <a:endParaRPr lang="en-US"/>
        </a:p>
      </dgm:t>
    </dgm:pt>
    <dgm:pt modelId="{1042DE7B-027B-4071-B07A-DCD72AE0D8E2}" type="pres">
      <dgm:prSet presAssocID="{F1918755-86F2-4949-9D1A-3681B7924FF8}" presName="connectorText" presStyleLbl="sibTrans2D1" presStyleIdx="1" presStyleCnt="2"/>
      <dgm:spPr/>
      <dgm:t>
        <a:bodyPr/>
        <a:lstStyle/>
        <a:p>
          <a:endParaRPr lang="en-US"/>
        </a:p>
      </dgm:t>
    </dgm:pt>
  </dgm:ptLst>
  <dgm:cxnLst>
    <dgm:cxn modelId="{229C47FF-E542-4109-98DA-606E2079EDE9}" type="presOf" srcId="{F1918755-86F2-4949-9D1A-3681B7924FF8}" destId="{1042DE7B-027B-4071-B07A-DCD72AE0D8E2}" srcOrd="1" destOrd="0" presId="urn:microsoft.com/office/officeart/2005/8/layout/cycle7"/>
    <dgm:cxn modelId="{693DBAA2-1559-4F69-A300-B06A3B009C93}" srcId="{D6590978-28FA-4F90-928D-C58AE84A935D}" destId="{B7EBA32A-D4A6-453B-9370-F8BF379C9775}" srcOrd="0" destOrd="0" parTransId="{113558BC-1F9C-41B7-84DE-AEAFDF258541}" sibTransId="{D91BA09B-8DB9-41A5-8493-6680860087DA}"/>
    <dgm:cxn modelId="{6E5974AC-4233-4440-92DD-1BEEBACC9BDB}" type="presOf" srcId="{D6590978-28FA-4F90-928D-C58AE84A935D}" destId="{BDFE1822-D9C5-4286-8987-624CAAB89982}" srcOrd="0" destOrd="0" presId="urn:microsoft.com/office/officeart/2005/8/layout/cycle7"/>
    <dgm:cxn modelId="{EA395A2D-3931-4720-AB9C-0AB6D4CD25D0}" type="presOf" srcId="{D91BA09B-8DB9-41A5-8493-6680860087DA}" destId="{6BB7D409-F2C5-42C8-A43B-6678DBD75114}" srcOrd="0" destOrd="0" presId="urn:microsoft.com/office/officeart/2005/8/layout/cycle7"/>
    <dgm:cxn modelId="{6BF374B6-37B4-4C9C-A921-A617B3105A40}" type="presOf" srcId="{B7EBA32A-D4A6-453B-9370-F8BF379C9775}" destId="{0629A60E-6E26-42CC-93D4-CFF1DCD2758F}" srcOrd="0" destOrd="0" presId="urn:microsoft.com/office/officeart/2005/8/layout/cycle7"/>
    <dgm:cxn modelId="{9FA0E316-4BD4-420C-A1BD-97CF00E546C3}" type="presOf" srcId="{F1918755-86F2-4949-9D1A-3681B7924FF8}" destId="{A0776533-1778-4ADF-8FA7-612852EC19A8}" srcOrd="0" destOrd="0" presId="urn:microsoft.com/office/officeart/2005/8/layout/cycle7"/>
    <dgm:cxn modelId="{6F36C249-1CB0-4AC6-B358-727EC2E0002C}" srcId="{D6590978-28FA-4F90-928D-C58AE84A935D}" destId="{C68CF41E-4F05-4AE7-8A08-C0FA13218645}" srcOrd="1" destOrd="0" parTransId="{5826C4B9-1FA6-42D8-AB62-40D79BABF1B2}" sibTransId="{F1918755-86F2-4949-9D1A-3681B7924FF8}"/>
    <dgm:cxn modelId="{6E3FBAFA-0F8F-4A36-8EC8-E99E960C3491}" type="presOf" srcId="{D91BA09B-8DB9-41A5-8493-6680860087DA}" destId="{7343C310-D96A-4E0E-851D-B0A32D783736}" srcOrd="1" destOrd="0" presId="urn:microsoft.com/office/officeart/2005/8/layout/cycle7"/>
    <dgm:cxn modelId="{30E19FCB-2C2A-41F8-85BD-D09D8C646526}" type="presOf" srcId="{C68CF41E-4F05-4AE7-8A08-C0FA13218645}" destId="{4B1257DB-04DA-4F0D-97F5-2BAA3736B6B4}" srcOrd="0" destOrd="0" presId="urn:microsoft.com/office/officeart/2005/8/layout/cycle7"/>
    <dgm:cxn modelId="{43809AE2-1988-47DB-8152-E98FAC5EE1CB}" type="presParOf" srcId="{BDFE1822-D9C5-4286-8987-624CAAB89982}" destId="{0629A60E-6E26-42CC-93D4-CFF1DCD2758F}" srcOrd="0" destOrd="0" presId="urn:microsoft.com/office/officeart/2005/8/layout/cycle7"/>
    <dgm:cxn modelId="{C5854832-0381-41C9-AA1E-3DAE7212144B}" type="presParOf" srcId="{BDFE1822-D9C5-4286-8987-624CAAB89982}" destId="{6BB7D409-F2C5-42C8-A43B-6678DBD75114}" srcOrd="1" destOrd="0" presId="urn:microsoft.com/office/officeart/2005/8/layout/cycle7"/>
    <dgm:cxn modelId="{CFD18F2E-1424-4B3A-875B-C4EF80B77B8D}" type="presParOf" srcId="{6BB7D409-F2C5-42C8-A43B-6678DBD75114}" destId="{7343C310-D96A-4E0E-851D-B0A32D783736}" srcOrd="0" destOrd="0" presId="urn:microsoft.com/office/officeart/2005/8/layout/cycle7"/>
    <dgm:cxn modelId="{F3943B88-AFDF-42B4-9940-33C53A9BD999}" type="presParOf" srcId="{BDFE1822-D9C5-4286-8987-624CAAB89982}" destId="{4B1257DB-04DA-4F0D-97F5-2BAA3736B6B4}" srcOrd="2" destOrd="0" presId="urn:microsoft.com/office/officeart/2005/8/layout/cycle7"/>
    <dgm:cxn modelId="{6D2A0E75-1CD6-442B-BC28-12A288920EBF}" type="presParOf" srcId="{BDFE1822-D9C5-4286-8987-624CAAB89982}" destId="{A0776533-1778-4ADF-8FA7-612852EC19A8}" srcOrd="3" destOrd="0" presId="urn:microsoft.com/office/officeart/2005/8/layout/cycle7"/>
    <dgm:cxn modelId="{B2454865-DD0B-43D6-BE49-44A125549160}" type="presParOf" srcId="{A0776533-1778-4ADF-8FA7-612852EC19A8}" destId="{1042DE7B-027B-4071-B07A-DCD72AE0D8E2}" srcOrd="0" destOrd="0" presId="urn:microsoft.com/office/officeart/2005/8/layout/cycle7"/>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B8013B-75B3-4E4E-B183-417443A0F9AA}"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A7642E8F-51DA-4430-B10E-CFDE60779FB9}">
      <dgm:prSet phldrT="[Text]"/>
      <dgm:spPr/>
      <dgm:t>
        <a:bodyPr/>
        <a:lstStyle/>
        <a:p>
          <a:r>
            <a:rPr lang="en-US" dirty="0" smtClean="0"/>
            <a:t>30%</a:t>
          </a:r>
          <a:endParaRPr lang="en-US" dirty="0"/>
        </a:p>
      </dgm:t>
    </dgm:pt>
    <dgm:pt modelId="{C280F8EB-57A1-48BD-8AAF-875238492713}" type="sibTrans" cxnId="{AF9B0747-3FED-424F-B3FB-094CA283099F}">
      <dgm:prSet/>
      <dgm:spPr/>
      <dgm:t>
        <a:bodyPr/>
        <a:lstStyle/>
        <a:p>
          <a:endParaRPr lang="en-US"/>
        </a:p>
      </dgm:t>
    </dgm:pt>
    <dgm:pt modelId="{6C3FCFB8-8B4B-4564-9A84-E33BCDC8E8F5}" type="parTrans" cxnId="{AF9B0747-3FED-424F-B3FB-094CA283099F}">
      <dgm:prSet/>
      <dgm:spPr/>
      <dgm:t>
        <a:bodyPr/>
        <a:lstStyle/>
        <a:p>
          <a:endParaRPr lang="en-US"/>
        </a:p>
      </dgm:t>
    </dgm:pt>
    <dgm:pt modelId="{A282D1F8-FB0B-44E5-866F-1402AD0003F3}">
      <dgm:prSet phldrT="[Text]"/>
      <dgm:spPr/>
      <dgm:t>
        <a:bodyPr/>
        <a:lstStyle/>
        <a:p>
          <a:r>
            <a:rPr lang="en-US" dirty="0" smtClean="0"/>
            <a:t>10%</a:t>
          </a:r>
          <a:endParaRPr lang="en-US" dirty="0"/>
        </a:p>
      </dgm:t>
    </dgm:pt>
    <dgm:pt modelId="{6F9D584F-2736-45F5-B64A-1CF8673CA529}" type="parTrans" cxnId="{769BD958-7797-49F9-B258-6DA5C06A6706}">
      <dgm:prSet/>
      <dgm:spPr/>
      <dgm:t>
        <a:bodyPr/>
        <a:lstStyle/>
        <a:p>
          <a:endParaRPr lang="en-US"/>
        </a:p>
      </dgm:t>
    </dgm:pt>
    <dgm:pt modelId="{C2F3B1D3-3F83-4168-90B9-D71D10C46E73}" type="sibTrans" cxnId="{769BD958-7797-49F9-B258-6DA5C06A6706}">
      <dgm:prSet/>
      <dgm:spPr/>
      <dgm:t>
        <a:bodyPr/>
        <a:lstStyle/>
        <a:p>
          <a:endParaRPr lang="en-US"/>
        </a:p>
      </dgm:t>
    </dgm:pt>
    <dgm:pt modelId="{87962373-48AC-4582-9786-304907991FF0}" type="pres">
      <dgm:prSet presAssocID="{08B8013B-75B3-4E4E-B183-417443A0F9AA}" presName="cycle" presStyleCnt="0">
        <dgm:presLayoutVars>
          <dgm:chMax val="1"/>
          <dgm:dir/>
          <dgm:animLvl val="ctr"/>
          <dgm:resizeHandles val="exact"/>
        </dgm:presLayoutVars>
      </dgm:prSet>
      <dgm:spPr/>
      <dgm:t>
        <a:bodyPr/>
        <a:lstStyle/>
        <a:p>
          <a:endParaRPr lang="en-US"/>
        </a:p>
      </dgm:t>
    </dgm:pt>
    <dgm:pt modelId="{D8F2543E-3E2E-46E3-A787-76E81B3EBF1F}" type="pres">
      <dgm:prSet presAssocID="{A7642E8F-51DA-4430-B10E-CFDE60779FB9}" presName="centerShape" presStyleLbl="node0" presStyleIdx="0" presStyleCnt="1" custScaleX="94850" custScaleY="131683" custLinFactNeighborX="-39079" custLinFactNeighborY="-5830"/>
      <dgm:spPr>
        <a:prstGeom prst="upArrow">
          <a:avLst/>
        </a:prstGeom>
      </dgm:spPr>
      <dgm:t>
        <a:bodyPr/>
        <a:lstStyle/>
        <a:p>
          <a:endParaRPr lang="en-US"/>
        </a:p>
      </dgm:t>
    </dgm:pt>
    <dgm:pt modelId="{6013A199-6C1E-486F-8579-2CBF68F66F9C}" type="pres">
      <dgm:prSet presAssocID="{6F9D584F-2736-45F5-B64A-1CF8673CA529}" presName="parTrans" presStyleLbl="bgSibTrans2D1" presStyleIdx="0" presStyleCnt="1" custAng="21177007" custScaleX="78062" custScaleY="104734" custLinFactNeighborX="-19466" custLinFactNeighborY="27802"/>
      <dgm:spPr/>
      <dgm:t>
        <a:bodyPr/>
        <a:lstStyle/>
        <a:p>
          <a:endParaRPr lang="en-US"/>
        </a:p>
      </dgm:t>
    </dgm:pt>
    <dgm:pt modelId="{BB1B1044-E47C-4920-9D39-009D361B580F}" type="pres">
      <dgm:prSet presAssocID="{A282D1F8-FB0B-44E5-866F-1402AD0003F3}" presName="node" presStyleLbl="node1" presStyleIdx="0" presStyleCnt="1" custScaleX="65117" custScaleY="104891" custRadScaleRad="72208" custRadScaleInc="53044">
        <dgm:presLayoutVars>
          <dgm:bulletEnabled val="1"/>
        </dgm:presLayoutVars>
      </dgm:prSet>
      <dgm:spPr>
        <a:prstGeom prst="upArrow">
          <a:avLst/>
        </a:prstGeom>
      </dgm:spPr>
      <dgm:t>
        <a:bodyPr/>
        <a:lstStyle/>
        <a:p>
          <a:endParaRPr lang="en-US"/>
        </a:p>
      </dgm:t>
    </dgm:pt>
  </dgm:ptLst>
  <dgm:cxnLst>
    <dgm:cxn modelId="{2C56FA04-A23F-40EC-B093-449D037DE72B}" type="presOf" srcId="{A282D1F8-FB0B-44E5-866F-1402AD0003F3}" destId="{BB1B1044-E47C-4920-9D39-009D361B580F}" srcOrd="0" destOrd="0" presId="urn:microsoft.com/office/officeart/2005/8/layout/radial4"/>
    <dgm:cxn modelId="{AF9B0747-3FED-424F-B3FB-094CA283099F}" srcId="{08B8013B-75B3-4E4E-B183-417443A0F9AA}" destId="{A7642E8F-51DA-4430-B10E-CFDE60779FB9}" srcOrd="0" destOrd="0" parTransId="{6C3FCFB8-8B4B-4564-9A84-E33BCDC8E8F5}" sibTransId="{C280F8EB-57A1-48BD-8AAF-875238492713}"/>
    <dgm:cxn modelId="{769BD958-7797-49F9-B258-6DA5C06A6706}" srcId="{A7642E8F-51DA-4430-B10E-CFDE60779FB9}" destId="{A282D1F8-FB0B-44E5-866F-1402AD0003F3}" srcOrd="0" destOrd="0" parTransId="{6F9D584F-2736-45F5-B64A-1CF8673CA529}" sibTransId="{C2F3B1D3-3F83-4168-90B9-D71D10C46E73}"/>
    <dgm:cxn modelId="{C6E2B908-8805-424C-BC5C-1C8052080132}" type="presOf" srcId="{08B8013B-75B3-4E4E-B183-417443A0F9AA}" destId="{87962373-48AC-4582-9786-304907991FF0}" srcOrd="0" destOrd="0" presId="urn:microsoft.com/office/officeart/2005/8/layout/radial4"/>
    <dgm:cxn modelId="{E51A95A2-B4C2-4053-9562-214793DE61C9}" type="presOf" srcId="{6F9D584F-2736-45F5-B64A-1CF8673CA529}" destId="{6013A199-6C1E-486F-8579-2CBF68F66F9C}" srcOrd="0" destOrd="0" presId="urn:microsoft.com/office/officeart/2005/8/layout/radial4"/>
    <dgm:cxn modelId="{7B74B0A4-3E79-4CE5-A44B-A850B66281B3}" type="presOf" srcId="{A7642E8F-51DA-4430-B10E-CFDE60779FB9}" destId="{D8F2543E-3E2E-46E3-A787-76E81B3EBF1F}" srcOrd="0" destOrd="0" presId="urn:microsoft.com/office/officeart/2005/8/layout/radial4"/>
    <dgm:cxn modelId="{FF6167DD-5778-4861-B865-85C48BFBBE84}" type="presParOf" srcId="{87962373-48AC-4582-9786-304907991FF0}" destId="{D8F2543E-3E2E-46E3-A787-76E81B3EBF1F}" srcOrd="0" destOrd="0" presId="urn:microsoft.com/office/officeart/2005/8/layout/radial4"/>
    <dgm:cxn modelId="{127BFF9E-EFFD-414D-955F-D4104A22400D}" type="presParOf" srcId="{87962373-48AC-4582-9786-304907991FF0}" destId="{6013A199-6C1E-486F-8579-2CBF68F66F9C}" srcOrd="1" destOrd="0" presId="urn:microsoft.com/office/officeart/2005/8/layout/radial4"/>
    <dgm:cxn modelId="{04376B06-C3FE-4534-B877-1F5DDBBBCF7D}" type="presParOf" srcId="{87962373-48AC-4582-9786-304907991FF0}" destId="{BB1B1044-E47C-4920-9D39-009D361B580F}" srcOrd="2"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6B31BC-76BF-4CA1-95B9-DFD427C865E7}"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DAC78465-9B76-456E-BB13-3E6B3AE1C5C8}">
      <dgm:prSet phldrT="[Text]" custT="1"/>
      <dgm:spPr/>
      <dgm:t>
        <a:bodyPr/>
        <a:lstStyle/>
        <a:p>
          <a:r>
            <a:rPr lang="ar-LB" sz="2000" dirty="0" smtClean="0">
              <a:latin typeface="Araial"/>
              <a:ea typeface="+mn-ea"/>
              <a:cs typeface="+mn-cs"/>
            </a:rPr>
            <a:t>الاداء في تسهيل التجارة ( بموجب مؤشر اداء اللوجتسيات)</a:t>
          </a:r>
          <a:endParaRPr lang="en-US" sz="1050" dirty="0"/>
        </a:p>
      </dgm:t>
    </dgm:pt>
    <dgm:pt modelId="{C519BEB2-5255-4121-990A-83DCAA1F1163}" type="parTrans" cxnId="{F65C7E62-CB88-4904-8F4C-65593AF0A568}">
      <dgm:prSet/>
      <dgm:spPr/>
      <dgm:t>
        <a:bodyPr/>
        <a:lstStyle/>
        <a:p>
          <a:endParaRPr lang="en-US"/>
        </a:p>
      </dgm:t>
    </dgm:pt>
    <dgm:pt modelId="{511C5B9E-CC54-4EE1-A7EE-66B595FDCF9F}" type="sibTrans" cxnId="{F65C7E62-CB88-4904-8F4C-65593AF0A568}">
      <dgm:prSet/>
      <dgm:spPr/>
      <dgm:t>
        <a:bodyPr/>
        <a:lstStyle/>
        <a:p>
          <a:endParaRPr lang="en-US"/>
        </a:p>
      </dgm:t>
    </dgm:pt>
    <dgm:pt modelId="{EAB66664-D428-40FA-8904-17D3D60FC99E}">
      <dgm:prSet phldrT="[Text]" custT="1"/>
      <dgm:spPr/>
      <dgm:t>
        <a:bodyPr/>
        <a:lstStyle/>
        <a:p>
          <a:r>
            <a:rPr lang="ar-LB" sz="2000" dirty="0" smtClean="0">
              <a:latin typeface="Araial"/>
              <a:ea typeface="+mn-ea"/>
              <a:cs typeface="+mn-cs"/>
            </a:rPr>
            <a:t>نسبة المكونات والاجزاء من اجمالي التجارة </a:t>
          </a:r>
          <a:endParaRPr lang="en-US" sz="2000" dirty="0">
            <a:latin typeface="Araial"/>
            <a:ea typeface="+mn-ea"/>
            <a:cs typeface="+mn-cs"/>
          </a:endParaRPr>
        </a:p>
      </dgm:t>
    </dgm:pt>
    <dgm:pt modelId="{35C3840B-6C99-4624-8782-A5909253A8D0}" type="parTrans" cxnId="{671A0ED7-93DE-4A3B-A683-9C6F5AA76F79}">
      <dgm:prSet/>
      <dgm:spPr>
        <a:noFill/>
      </dgm:spPr>
      <dgm:t>
        <a:bodyPr/>
        <a:lstStyle/>
        <a:p>
          <a:endParaRPr lang="en-US" sz="1050">
            <a:solidFill>
              <a:schemeClr val="tx1"/>
            </a:solidFill>
          </a:endParaRPr>
        </a:p>
      </dgm:t>
    </dgm:pt>
    <dgm:pt modelId="{C7A286C3-EEB8-4669-A63C-7E84172FB584}" type="sibTrans" cxnId="{671A0ED7-93DE-4A3B-A683-9C6F5AA76F79}">
      <dgm:prSet/>
      <dgm:spPr/>
      <dgm:t>
        <a:bodyPr/>
        <a:lstStyle/>
        <a:p>
          <a:endParaRPr lang="en-US"/>
        </a:p>
      </dgm:t>
    </dgm:pt>
    <dgm:pt modelId="{8DD7FC50-A751-4FA3-8E8F-FFF1808190F5}" type="pres">
      <dgm:prSet presAssocID="{596B31BC-76BF-4CA1-95B9-DFD427C865E7}" presName="cycle" presStyleCnt="0">
        <dgm:presLayoutVars>
          <dgm:chMax val="1"/>
          <dgm:dir/>
          <dgm:animLvl val="ctr"/>
          <dgm:resizeHandles val="exact"/>
        </dgm:presLayoutVars>
      </dgm:prSet>
      <dgm:spPr/>
      <dgm:t>
        <a:bodyPr/>
        <a:lstStyle/>
        <a:p>
          <a:endParaRPr lang="en-US"/>
        </a:p>
      </dgm:t>
    </dgm:pt>
    <dgm:pt modelId="{0EDADADA-9279-4B79-95FC-4447A03F1C8F}" type="pres">
      <dgm:prSet presAssocID="{DAC78465-9B76-456E-BB13-3E6B3AE1C5C8}" presName="centerShape" presStyleLbl="node0" presStyleIdx="0" presStyleCnt="1" custScaleX="131324" custScaleY="129353" custLinFactNeighborX="-59489" custLinFactNeighborY="-28389"/>
      <dgm:spPr/>
      <dgm:t>
        <a:bodyPr/>
        <a:lstStyle/>
        <a:p>
          <a:endParaRPr lang="en-US"/>
        </a:p>
      </dgm:t>
    </dgm:pt>
    <dgm:pt modelId="{293E72F4-14D6-4886-B801-25A6CD16B260}" type="pres">
      <dgm:prSet presAssocID="{35C3840B-6C99-4624-8782-A5909253A8D0}" presName="parTrans" presStyleLbl="bgSibTrans2D1" presStyleIdx="0" presStyleCnt="1" custScaleX="56054" custLinFactNeighborX="-19103" custLinFactNeighborY="-5954"/>
      <dgm:spPr>
        <a:prstGeom prst="leftRightArrow">
          <a:avLst/>
        </a:prstGeom>
      </dgm:spPr>
      <dgm:t>
        <a:bodyPr/>
        <a:lstStyle/>
        <a:p>
          <a:endParaRPr lang="en-US"/>
        </a:p>
      </dgm:t>
    </dgm:pt>
    <dgm:pt modelId="{4E563AAE-8D07-47F2-9F98-45F288086F30}" type="pres">
      <dgm:prSet presAssocID="{EAB66664-D428-40FA-8904-17D3D60FC99E}" presName="node" presStyleLbl="node1" presStyleIdx="0" presStyleCnt="1" custScaleX="121122" custScaleY="129353" custRadScaleRad="129334" custRadScaleInc="35602">
        <dgm:presLayoutVars>
          <dgm:bulletEnabled val="1"/>
        </dgm:presLayoutVars>
      </dgm:prSet>
      <dgm:spPr/>
      <dgm:t>
        <a:bodyPr/>
        <a:lstStyle/>
        <a:p>
          <a:endParaRPr lang="en-US"/>
        </a:p>
      </dgm:t>
    </dgm:pt>
  </dgm:ptLst>
  <dgm:cxnLst>
    <dgm:cxn modelId="{CBF5AE7C-7D47-417E-AD89-5700A864FA61}" type="presOf" srcId="{596B31BC-76BF-4CA1-95B9-DFD427C865E7}" destId="{8DD7FC50-A751-4FA3-8E8F-FFF1808190F5}" srcOrd="0" destOrd="0" presId="urn:microsoft.com/office/officeart/2005/8/layout/radial4"/>
    <dgm:cxn modelId="{44AC30BD-D484-4578-9ED2-271598DFA89F}" type="presOf" srcId="{DAC78465-9B76-456E-BB13-3E6B3AE1C5C8}" destId="{0EDADADA-9279-4B79-95FC-4447A03F1C8F}" srcOrd="0" destOrd="0" presId="urn:microsoft.com/office/officeart/2005/8/layout/radial4"/>
    <dgm:cxn modelId="{9E282F2D-065C-4441-9E04-30BF37088D96}" type="presOf" srcId="{35C3840B-6C99-4624-8782-A5909253A8D0}" destId="{293E72F4-14D6-4886-B801-25A6CD16B260}" srcOrd="0" destOrd="0" presId="urn:microsoft.com/office/officeart/2005/8/layout/radial4"/>
    <dgm:cxn modelId="{F65C7E62-CB88-4904-8F4C-65593AF0A568}" srcId="{596B31BC-76BF-4CA1-95B9-DFD427C865E7}" destId="{DAC78465-9B76-456E-BB13-3E6B3AE1C5C8}" srcOrd="0" destOrd="0" parTransId="{C519BEB2-5255-4121-990A-83DCAA1F1163}" sibTransId="{511C5B9E-CC54-4EE1-A7EE-66B595FDCF9F}"/>
    <dgm:cxn modelId="{7BB2BCCA-812E-4E0F-8C34-419EC61E2EA3}" type="presOf" srcId="{EAB66664-D428-40FA-8904-17D3D60FC99E}" destId="{4E563AAE-8D07-47F2-9F98-45F288086F30}" srcOrd="0" destOrd="0" presId="urn:microsoft.com/office/officeart/2005/8/layout/radial4"/>
    <dgm:cxn modelId="{671A0ED7-93DE-4A3B-A683-9C6F5AA76F79}" srcId="{DAC78465-9B76-456E-BB13-3E6B3AE1C5C8}" destId="{EAB66664-D428-40FA-8904-17D3D60FC99E}" srcOrd="0" destOrd="0" parTransId="{35C3840B-6C99-4624-8782-A5909253A8D0}" sibTransId="{C7A286C3-EEB8-4669-A63C-7E84172FB584}"/>
    <dgm:cxn modelId="{3397B682-C92E-4F3E-906A-852DDB387665}" type="presParOf" srcId="{8DD7FC50-A751-4FA3-8E8F-FFF1808190F5}" destId="{0EDADADA-9279-4B79-95FC-4447A03F1C8F}" srcOrd="0" destOrd="0" presId="urn:microsoft.com/office/officeart/2005/8/layout/radial4"/>
    <dgm:cxn modelId="{7122B0C0-61A3-48D2-AAE2-F3595B214725}" type="presParOf" srcId="{8DD7FC50-A751-4FA3-8E8F-FFF1808190F5}" destId="{293E72F4-14D6-4886-B801-25A6CD16B260}" srcOrd="1" destOrd="0" presId="urn:microsoft.com/office/officeart/2005/8/layout/radial4"/>
    <dgm:cxn modelId="{6EDCEA12-4032-44C6-9A0B-AE1628F9BC61}" type="presParOf" srcId="{8DD7FC50-A751-4FA3-8E8F-FFF1808190F5}" destId="{4E563AAE-8D07-47F2-9F98-45F288086F30}" srcOrd="2"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7D89CF-7B8A-431C-A8EB-4C7B186B4E93}"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endParaRPr lang="en-US"/>
        </a:p>
      </dgm:t>
    </dgm:pt>
    <dgm:pt modelId="{20914C56-E6A3-4482-8083-9539DB8E765A}">
      <dgm:prSet phldrT="[Text]" custT="1"/>
      <dgm:spPr/>
      <dgm:t>
        <a:bodyPr/>
        <a:lstStyle/>
        <a:p>
          <a:r>
            <a:rPr lang="ar-LB" sz="2400" b="0" i="0" dirty="0" smtClean="0"/>
            <a:t>تحتوي على بنود تغطي</a:t>
          </a:r>
          <a:r>
            <a:rPr lang="en-US" sz="2400" b="0" i="0" dirty="0" smtClean="0"/>
            <a:t>(TFA) </a:t>
          </a:r>
          <a:r>
            <a:rPr lang="ar-LB" sz="2400" b="0" i="0" dirty="0" smtClean="0"/>
            <a:t>إتفاقية التسهيل التجاري</a:t>
          </a:r>
          <a:r>
            <a:rPr lang="en-US" sz="2400" b="0" i="0" dirty="0" smtClean="0"/>
            <a:t> </a:t>
          </a:r>
          <a:endParaRPr lang="ar-LB" sz="2400" b="0" i="0" dirty="0" smtClean="0"/>
        </a:p>
        <a:p>
          <a:r>
            <a:rPr lang="ar-LB" sz="2400" b="0" i="0" dirty="0" smtClean="0"/>
            <a:t>عدة أقسام في التخليص الجمركي وتهدف إلى تحسين: </a:t>
          </a:r>
          <a:endParaRPr lang="en-US" sz="2400" dirty="0" smtClean="0">
            <a:latin typeface="Arial" panose="020B0604020202020204" pitchFamily="34" charset="0"/>
            <a:ea typeface="+mn-ea"/>
            <a:cs typeface="Arial" panose="020B0604020202020204" pitchFamily="34" charset="0"/>
          </a:endParaRPr>
        </a:p>
      </dgm:t>
    </dgm:pt>
    <dgm:pt modelId="{4538852C-2C1E-4FBA-A831-A85929CE5139}" type="parTrans" cxnId="{5CA65412-1F3F-423B-96CF-A0E1400BEA73}">
      <dgm:prSet/>
      <dgm:spPr/>
      <dgm:t>
        <a:bodyPr/>
        <a:lstStyle/>
        <a:p>
          <a:endParaRPr lang="en-US"/>
        </a:p>
      </dgm:t>
    </dgm:pt>
    <dgm:pt modelId="{C64001F7-AD7F-49BE-937D-D6E89E76E9EE}" type="sibTrans" cxnId="{5CA65412-1F3F-423B-96CF-A0E1400BEA73}">
      <dgm:prSet/>
      <dgm:spPr/>
      <dgm:t>
        <a:bodyPr/>
        <a:lstStyle/>
        <a:p>
          <a:endParaRPr lang="en-US"/>
        </a:p>
      </dgm:t>
    </dgm:pt>
    <dgm:pt modelId="{6C5F6B85-3215-4BBA-B359-420246A7E91E}">
      <dgm:prSet phldrT="[Text]" custT="1"/>
      <dgm:spPr/>
      <dgm:t>
        <a:bodyPr/>
        <a:lstStyle/>
        <a:p>
          <a:r>
            <a:rPr lang="ar-LB" sz="2000" b="0" i="0" dirty="0" smtClean="0"/>
            <a:t>قابلية التوقع </a:t>
          </a:r>
          <a:endParaRPr lang="en-US" sz="2000" b="1" dirty="0"/>
        </a:p>
      </dgm:t>
    </dgm:pt>
    <dgm:pt modelId="{C4801B4F-08A8-481E-931E-CEE399BA8A93}" type="parTrans" cxnId="{8A35EDAA-F388-4612-8550-7A048A298878}">
      <dgm:prSet/>
      <dgm:spPr/>
      <dgm:t>
        <a:bodyPr/>
        <a:lstStyle/>
        <a:p>
          <a:endParaRPr lang="en-US"/>
        </a:p>
      </dgm:t>
    </dgm:pt>
    <dgm:pt modelId="{7D7602CF-531B-4747-BBF3-EA8D7E784931}" type="sibTrans" cxnId="{8A35EDAA-F388-4612-8550-7A048A298878}">
      <dgm:prSet/>
      <dgm:spPr/>
      <dgm:t>
        <a:bodyPr/>
        <a:lstStyle/>
        <a:p>
          <a:endParaRPr lang="en-US"/>
        </a:p>
      </dgm:t>
    </dgm:pt>
    <dgm:pt modelId="{265B0E2F-109E-41E2-9517-6EA2CB5BFF00}">
      <dgm:prSet phldrT="[Text]" custT="1"/>
      <dgm:spPr/>
      <dgm:t>
        <a:bodyPr/>
        <a:lstStyle/>
        <a:p>
          <a:r>
            <a:rPr lang="ar-LB" sz="2000" b="0" i="0" dirty="0" smtClean="0"/>
            <a:t>الشفافية </a:t>
          </a:r>
        </a:p>
      </dgm:t>
    </dgm:pt>
    <dgm:pt modelId="{593F7C7B-CFAA-4AAA-AC1C-08CF40DE79A2}" type="parTrans" cxnId="{F5D7FA12-A57C-487E-BCFE-FDE19D21647A}">
      <dgm:prSet/>
      <dgm:spPr/>
      <dgm:t>
        <a:bodyPr/>
        <a:lstStyle/>
        <a:p>
          <a:endParaRPr lang="en-US"/>
        </a:p>
      </dgm:t>
    </dgm:pt>
    <dgm:pt modelId="{ED76553D-39CA-4B3A-BA3A-F65475505346}" type="sibTrans" cxnId="{F5D7FA12-A57C-487E-BCFE-FDE19D21647A}">
      <dgm:prSet/>
      <dgm:spPr/>
      <dgm:t>
        <a:bodyPr/>
        <a:lstStyle/>
        <a:p>
          <a:endParaRPr lang="en-US"/>
        </a:p>
      </dgm:t>
    </dgm:pt>
    <dgm:pt modelId="{8F231CAD-B475-4E7F-9DDA-807AF9351698}">
      <dgm:prSet phldrT="[Text]" custT="1"/>
      <dgm:spPr/>
      <dgm:t>
        <a:bodyPr/>
        <a:lstStyle/>
        <a:p>
          <a:r>
            <a:rPr lang="ar-LB" sz="2000" b="0" i="0" dirty="0" smtClean="0"/>
            <a:t>السرعة </a:t>
          </a:r>
          <a:endParaRPr lang="en-US" sz="2000" b="1" dirty="0"/>
        </a:p>
      </dgm:t>
    </dgm:pt>
    <dgm:pt modelId="{C1DE9843-F516-43CD-B9DE-804E1CDDD0F6}" type="parTrans" cxnId="{12500C6D-5461-4D55-B00D-AA8F578F8FEB}">
      <dgm:prSet/>
      <dgm:spPr/>
      <dgm:t>
        <a:bodyPr/>
        <a:lstStyle/>
        <a:p>
          <a:endParaRPr lang="en-US"/>
        </a:p>
      </dgm:t>
    </dgm:pt>
    <dgm:pt modelId="{5C3F9FCA-832D-4611-B18B-E92E79158008}" type="sibTrans" cxnId="{12500C6D-5461-4D55-B00D-AA8F578F8FEB}">
      <dgm:prSet/>
      <dgm:spPr/>
      <dgm:t>
        <a:bodyPr/>
        <a:lstStyle/>
        <a:p>
          <a:endParaRPr lang="en-US"/>
        </a:p>
      </dgm:t>
    </dgm:pt>
    <dgm:pt modelId="{D8DDDE48-CCBD-4EBB-9399-1E0A75AD5FB0}" type="pres">
      <dgm:prSet presAssocID="{1F7D89CF-7B8A-431C-A8EB-4C7B186B4E93}" presName="Name0" presStyleCnt="0">
        <dgm:presLayoutVars>
          <dgm:chPref val="1"/>
          <dgm:dir/>
          <dgm:animOne val="branch"/>
          <dgm:animLvl val="lvl"/>
          <dgm:resizeHandles/>
        </dgm:presLayoutVars>
      </dgm:prSet>
      <dgm:spPr/>
      <dgm:t>
        <a:bodyPr/>
        <a:lstStyle/>
        <a:p>
          <a:endParaRPr lang="en-US"/>
        </a:p>
      </dgm:t>
    </dgm:pt>
    <dgm:pt modelId="{8C91CD14-DA04-4B0D-A1C2-A6DD96D5A144}" type="pres">
      <dgm:prSet presAssocID="{20914C56-E6A3-4482-8083-9539DB8E765A}" presName="vertOne" presStyleCnt="0"/>
      <dgm:spPr/>
    </dgm:pt>
    <dgm:pt modelId="{3BD374DA-F1DB-48F3-B859-6CEC4B173595}" type="pres">
      <dgm:prSet presAssocID="{20914C56-E6A3-4482-8083-9539DB8E765A}" presName="txOne" presStyleLbl="node0" presStyleIdx="0" presStyleCnt="1" custScaleY="69364">
        <dgm:presLayoutVars>
          <dgm:chPref val="3"/>
        </dgm:presLayoutVars>
      </dgm:prSet>
      <dgm:spPr/>
      <dgm:t>
        <a:bodyPr/>
        <a:lstStyle/>
        <a:p>
          <a:endParaRPr lang="en-US"/>
        </a:p>
      </dgm:t>
    </dgm:pt>
    <dgm:pt modelId="{00D151FC-766B-4905-8962-601D081292C5}" type="pres">
      <dgm:prSet presAssocID="{20914C56-E6A3-4482-8083-9539DB8E765A}" presName="parTransOne" presStyleCnt="0"/>
      <dgm:spPr/>
    </dgm:pt>
    <dgm:pt modelId="{0F3F136A-34FC-47DE-B006-8487D7000236}" type="pres">
      <dgm:prSet presAssocID="{20914C56-E6A3-4482-8083-9539DB8E765A}" presName="horzOne" presStyleCnt="0"/>
      <dgm:spPr/>
    </dgm:pt>
    <dgm:pt modelId="{A97BDDD3-928E-489A-94F0-6C3FE04474AE}" type="pres">
      <dgm:prSet presAssocID="{6C5F6B85-3215-4BBA-B359-420246A7E91E}" presName="vertTwo" presStyleCnt="0"/>
      <dgm:spPr/>
    </dgm:pt>
    <dgm:pt modelId="{9366285B-F2A5-4EA9-9D29-CBE0E18EE216}" type="pres">
      <dgm:prSet presAssocID="{6C5F6B85-3215-4BBA-B359-420246A7E91E}" presName="txTwo" presStyleLbl="node2" presStyleIdx="0" presStyleCnt="3" custScaleX="111967" custScaleY="52927" custLinFactX="100000" custLinFactNeighborX="150825" custLinFactNeighborY="-19680">
        <dgm:presLayoutVars>
          <dgm:chPref val="3"/>
        </dgm:presLayoutVars>
      </dgm:prSet>
      <dgm:spPr/>
      <dgm:t>
        <a:bodyPr/>
        <a:lstStyle/>
        <a:p>
          <a:endParaRPr lang="en-US"/>
        </a:p>
      </dgm:t>
    </dgm:pt>
    <dgm:pt modelId="{33FC13E8-E4FA-45B0-9A6E-C24ABEE7C9C5}" type="pres">
      <dgm:prSet presAssocID="{6C5F6B85-3215-4BBA-B359-420246A7E91E}" presName="horzTwo" presStyleCnt="0"/>
      <dgm:spPr/>
    </dgm:pt>
    <dgm:pt modelId="{7FB6C51C-099D-4C33-A016-754291FE65EA}" type="pres">
      <dgm:prSet presAssocID="{7D7602CF-531B-4747-BBF3-EA8D7E784931}" presName="sibSpaceTwo" presStyleCnt="0"/>
      <dgm:spPr/>
    </dgm:pt>
    <dgm:pt modelId="{3BB22AE4-80CC-48B9-AB06-8B68C071425A}" type="pres">
      <dgm:prSet presAssocID="{265B0E2F-109E-41E2-9517-6EA2CB5BFF00}" presName="vertTwo" presStyleCnt="0"/>
      <dgm:spPr/>
    </dgm:pt>
    <dgm:pt modelId="{97128274-AAB6-4630-946D-42AC3F2C4A4D}" type="pres">
      <dgm:prSet presAssocID="{265B0E2F-109E-41E2-9517-6EA2CB5BFF00}" presName="txTwo" presStyleLbl="node2" presStyleIdx="1" presStyleCnt="3" custScaleX="111967" custScaleY="52927" custLinFactNeighborX="1595" custLinFactNeighborY="-20354">
        <dgm:presLayoutVars>
          <dgm:chPref val="3"/>
        </dgm:presLayoutVars>
      </dgm:prSet>
      <dgm:spPr/>
      <dgm:t>
        <a:bodyPr/>
        <a:lstStyle/>
        <a:p>
          <a:endParaRPr lang="en-US"/>
        </a:p>
      </dgm:t>
    </dgm:pt>
    <dgm:pt modelId="{76508B99-FD7B-4D49-9CE8-E7D0C17DACD4}" type="pres">
      <dgm:prSet presAssocID="{265B0E2F-109E-41E2-9517-6EA2CB5BFF00}" presName="horzTwo" presStyleCnt="0"/>
      <dgm:spPr/>
    </dgm:pt>
    <dgm:pt modelId="{0F7E6EF0-B4AE-40F5-B55A-9AFDF60C502D}" type="pres">
      <dgm:prSet presAssocID="{ED76553D-39CA-4B3A-BA3A-F65475505346}" presName="sibSpaceTwo" presStyleCnt="0"/>
      <dgm:spPr/>
    </dgm:pt>
    <dgm:pt modelId="{DA36BD33-0CE7-4A3F-A53F-9BC74032E522}" type="pres">
      <dgm:prSet presAssocID="{8F231CAD-B475-4E7F-9DDA-807AF9351698}" presName="vertTwo" presStyleCnt="0"/>
      <dgm:spPr/>
    </dgm:pt>
    <dgm:pt modelId="{536A777F-61A1-47B7-856F-00E9F826C65D}" type="pres">
      <dgm:prSet presAssocID="{8F231CAD-B475-4E7F-9DDA-807AF9351698}" presName="txTwo" presStyleLbl="node2" presStyleIdx="2" presStyleCnt="3" custScaleX="111967" custScaleY="52927" custLinFactX="-100000" custLinFactNeighborX="-135607" custLinFactNeighborY="-19681">
        <dgm:presLayoutVars>
          <dgm:chPref val="3"/>
        </dgm:presLayoutVars>
      </dgm:prSet>
      <dgm:spPr/>
      <dgm:t>
        <a:bodyPr/>
        <a:lstStyle/>
        <a:p>
          <a:endParaRPr lang="en-US"/>
        </a:p>
      </dgm:t>
    </dgm:pt>
    <dgm:pt modelId="{1A298BD7-419D-43C9-8D6A-0061C52B74E2}" type="pres">
      <dgm:prSet presAssocID="{8F231CAD-B475-4E7F-9DDA-807AF9351698}" presName="horzTwo" presStyleCnt="0"/>
      <dgm:spPr/>
    </dgm:pt>
  </dgm:ptLst>
  <dgm:cxnLst>
    <dgm:cxn modelId="{5FEAE5A3-E88A-453A-9B50-EEB528A3F1B3}" type="presOf" srcId="{265B0E2F-109E-41E2-9517-6EA2CB5BFF00}" destId="{97128274-AAB6-4630-946D-42AC3F2C4A4D}" srcOrd="0" destOrd="0" presId="urn:microsoft.com/office/officeart/2005/8/layout/hierarchy4"/>
    <dgm:cxn modelId="{8A35EDAA-F388-4612-8550-7A048A298878}" srcId="{20914C56-E6A3-4482-8083-9539DB8E765A}" destId="{6C5F6B85-3215-4BBA-B359-420246A7E91E}" srcOrd="0" destOrd="0" parTransId="{C4801B4F-08A8-481E-931E-CEE399BA8A93}" sibTransId="{7D7602CF-531B-4747-BBF3-EA8D7E784931}"/>
    <dgm:cxn modelId="{F5D7FA12-A57C-487E-BCFE-FDE19D21647A}" srcId="{20914C56-E6A3-4482-8083-9539DB8E765A}" destId="{265B0E2F-109E-41E2-9517-6EA2CB5BFF00}" srcOrd="1" destOrd="0" parTransId="{593F7C7B-CFAA-4AAA-AC1C-08CF40DE79A2}" sibTransId="{ED76553D-39CA-4B3A-BA3A-F65475505346}"/>
    <dgm:cxn modelId="{086FDEAC-960C-4A7F-916A-92C3D58B00A3}" type="presOf" srcId="{8F231CAD-B475-4E7F-9DDA-807AF9351698}" destId="{536A777F-61A1-47B7-856F-00E9F826C65D}" srcOrd="0" destOrd="0" presId="urn:microsoft.com/office/officeart/2005/8/layout/hierarchy4"/>
    <dgm:cxn modelId="{918C61C8-B7A0-40B5-98CE-3A1FAAE840EC}" type="presOf" srcId="{6C5F6B85-3215-4BBA-B359-420246A7E91E}" destId="{9366285B-F2A5-4EA9-9D29-CBE0E18EE216}" srcOrd="0" destOrd="0" presId="urn:microsoft.com/office/officeart/2005/8/layout/hierarchy4"/>
    <dgm:cxn modelId="{02A27E62-78A9-4B41-98F0-8DFFF321BBBC}" type="presOf" srcId="{1F7D89CF-7B8A-431C-A8EB-4C7B186B4E93}" destId="{D8DDDE48-CCBD-4EBB-9399-1E0A75AD5FB0}" srcOrd="0" destOrd="0" presId="urn:microsoft.com/office/officeart/2005/8/layout/hierarchy4"/>
    <dgm:cxn modelId="{0E9B6D1F-C29E-4537-A9F7-21D0FA33016C}" type="presOf" srcId="{20914C56-E6A3-4482-8083-9539DB8E765A}" destId="{3BD374DA-F1DB-48F3-B859-6CEC4B173595}" srcOrd="0" destOrd="0" presId="urn:microsoft.com/office/officeart/2005/8/layout/hierarchy4"/>
    <dgm:cxn modelId="{5CA65412-1F3F-423B-96CF-A0E1400BEA73}" srcId="{1F7D89CF-7B8A-431C-A8EB-4C7B186B4E93}" destId="{20914C56-E6A3-4482-8083-9539DB8E765A}" srcOrd="0" destOrd="0" parTransId="{4538852C-2C1E-4FBA-A831-A85929CE5139}" sibTransId="{C64001F7-AD7F-49BE-937D-D6E89E76E9EE}"/>
    <dgm:cxn modelId="{12500C6D-5461-4D55-B00D-AA8F578F8FEB}" srcId="{20914C56-E6A3-4482-8083-9539DB8E765A}" destId="{8F231CAD-B475-4E7F-9DDA-807AF9351698}" srcOrd="2" destOrd="0" parTransId="{C1DE9843-F516-43CD-B9DE-804E1CDDD0F6}" sibTransId="{5C3F9FCA-832D-4611-B18B-E92E79158008}"/>
    <dgm:cxn modelId="{53C4CB41-DEB0-4084-B8A9-4727E45D75B2}" type="presParOf" srcId="{D8DDDE48-CCBD-4EBB-9399-1E0A75AD5FB0}" destId="{8C91CD14-DA04-4B0D-A1C2-A6DD96D5A144}" srcOrd="0" destOrd="0" presId="urn:microsoft.com/office/officeart/2005/8/layout/hierarchy4"/>
    <dgm:cxn modelId="{1866C2CF-3A04-4C9B-BD36-62BA56DB7858}" type="presParOf" srcId="{8C91CD14-DA04-4B0D-A1C2-A6DD96D5A144}" destId="{3BD374DA-F1DB-48F3-B859-6CEC4B173595}" srcOrd="0" destOrd="0" presId="urn:microsoft.com/office/officeart/2005/8/layout/hierarchy4"/>
    <dgm:cxn modelId="{407C6F19-BE03-4214-8E36-ABC38FA8F1F7}" type="presParOf" srcId="{8C91CD14-DA04-4B0D-A1C2-A6DD96D5A144}" destId="{00D151FC-766B-4905-8962-601D081292C5}" srcOrd="1" destOrd="0" presId="urn:microsoft.com/office/officeart/2005/8/layout/hierarchy4"/>
    <dgm:cxn modelId="{A84B6B7E-5DDB-4D57-B47F-CFC9CAAFFCA0}" type="presParOf" srcId="{8C91CD14-DA04-4B0D-A1C2-A6DD96D5A144}" destId="{0F3F136A-34FC-47DE-B006-8487D7000236}" srcOrd="2" destOrd="0" presId="urn:microsoft.com/office/officeart/2005/8/layout/hierarchy4"/>
    <dgm:cxn modelId="{4287E64E-D992-422A-98A3-F478226F56CC}" type="presParOf" srcId="{0F3F136A-34FC-47DE-B006-8487D7000236}" destId="{A97BDDD3-928E-489A-94F0-6C3FE04474AE}" srcOrd="0" destOrd="0" presId="urn:microsoft.com/office/officeart/2005/8/layout/hierarchy4"/>
    <dgm:cxn modelId="{27C78EA1-8470-4D74-921B-2D8FD86EF481}" type="presParOf" srcId="{A97BDDD3-928E-489A-94F0-6C3FE04474AE}" destId="{9366285B-F2A5-4EA9-9D29-CBE0E18EE216}" srcOrd="0" destOrd="0" presId="urn:microsoft.com/office/officeart/2005/8/layout/hierarchy4"/>
    <dgm:cxn modelId="{10423B5B-E70D-4F14-91B9-28821B9EF5A9}" type="presParOf" srcId="{A97BDDD3-928E-489A-94F0-6C3FE04474AE}" destId="{33FC13E8-E4FA-45B0-9A6E-C24ABEE7C9C5}" srcOrd="1" destOrd="0" presId="urn:microsoft.com/office/officeart/2005/8/layout/hierarchy4"/>
    <dgm:cxn modelId="{5D7818CC-4598-4CE0-AC17-8CC47E2D8352}" type="presParOf" srcId="{0F3F136A-34FC-47DE-B006-8487D7000236}" destId="{7FB6C51C-099D-4C33-A016-754291FE65EA}" srcOrd="1" destOrd="0" presId="urn:microsoft.com/office/officeart/2005/8/layout/hierarchy4"/>
    <dgm:cxn modelId="{E3BB47E9-641C-498C-ADB5-25E0E4ACF4B7}" type="presParOf" srcId="{0F3F136A-34FC-47DE-B006-8487D7000236}" destId="{3BB22AE4-80CC-48B9-AB06-8B68C071425A}" srcOrd="2" destOrd="0" presId="urn:microsoft.com/office/officeart/2005/8/layout/hierarchy4"/>
    <dgm:cxn modelId="{3990B148-09CD-4817-8FCE-6E2EDCEE69A2}" type="presParOf" srcId="{3BB22AE4-80CC-48B9-AB06-8B68C071425A}" destId="{97128274-AAB6-4630-946D-42AC3F2C4A4D}" srcOrd="0" destOrd="0" presId="urn:microsoft.com/office/officeart/2005/8/layout/hierarchy4"/>
    <dgm:cxn modelId="{0C277C29-1A60-4444-AF9D-D3D2889EA8EA}" type="presParOf" srcId="{3BB22AE4-80CC-48B9-AB06-8B68C071425A}" destId="{76508B99-FD7B-4D49-9CE8-E7D0C17DACD4}" srcOrd="1" destOrd="0" presId="urn:microsoft.com/office/officeart/2005/8/layout/hierarchy4"/>
    <dgm:cxn modelId="{F449E26D-C5C0-488E-8536-B11A8793AE2D}" type="presParOf" srcId="{0F3F136A-34FC-47DE-B006-8487D7000236}" destId="{0F7E6EF0-B4AE-40F5-B55A-9AFDF60C502D}" srcOrd="3" destOrd="0" presId="urn:microsoft.com/office/officeart/2005/8/layout/hierarchy4"/>
    <dgm:cxn modelId="{3FE94A9A-081B-4EEC-9E2D-4FED655974E3}" type="presParOf" srcId="{0F3F136A-34FC-47DE-B006-8487D7000236}" destId="{DA36BD33-0CE7-4A3F-A53F-9BC74032E522}" srcOrd="4" destOrd="0" presId="urn:microsoft.com/office/officeart/2005/8/layout/hierarchy4"/>
    <dgm:cxn modelId="{4A9C5127-C4ED-4187-BB40-CEC96148A8DE}" type="presParOf" srcId="{DA36BD33-0CE7-4A3F-A53F-9BC74032E522}" destId="{536A777F-61A1-47B7-856F-00E9F826C65D}" srcOrd="0" destOrd="0" presId="urn:microsoft.com/office/officeart/2005/8/layout/hierarchy4"/>
    <dgm:cxn modelId="{CE42AE70-8094-4581-9F5E-CDFF7472CB1C}" type="presParOf" srcId="{DA36BD33-0CE7-4A3F-A53F-9BC74032E522}" destId="{1A298BD7-419D-43C9-8D6A-0061C52B74E2}"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58FD1D-E894-407B-809F-173F014F2347}" type="doc">
      <dgm:prSet loTypeId="urn:microsoft.com/office/officeart/2009/3/layout/SubStepProcess" loCatId="process" qsTypeId="urn:microsoft.com/office/officeart/2005/8/quickstyle/simple1" qsCatId="simple" csTypeId="urn:microsoft.com/office/officeart/2005/8/colors/accent0_3" csCatId="mainScheme" phldr="1"/>
      <dgm:spPr/>
      <dgm:t>
        <a:bodyPr/>
        <a:lstStyle/>
        <a:p>
          <a:endParaRPr lang="en-US"/>
        </a:p>
      </dgm:t>
    </dgm:pt>
    <dgm:pt modelId="{D59D9385-2AE5-45F6-90BF-6471DEA5EB64}">
      <dgm:prSet custT="1"/>
      <dgm:spPr/>
      <dgm:t>
        <a:bodyPr/>
        <a:lstStyle/>
        <a:p>
          <a:pPr>
            <a:buFont typeface="Wingdings" panose="05000000000000000000" pitchFamily="2" charset="2"/>
            <a:buChar char="Ø"/>
          </a:pPr>
          <a:r>
            <a:rPr lang="ar-LB" sz="1600" b="0" i="0" dirty="0" smtClean="0"/>
            <a:t>مشاركة الدول العربية في التجارة العالمية بشكل عام مازال  ضعيفاً </a:t>
          </a:r>
          <a:endParaRPr lang="en-US" sz="1600" b="1" dirty="0"/>
        </a:p>
      </dgm:t>
    </dgm:pt>
    <dgm:pt modelId="{7B433B97-E4A8-40CF-AF82-A95DEA47EBB4}" type="parTrans" cxnId="{8B675B9D-9C06-4ADD-9863-B54A8215AC3F}">
      <dgm:prSet/>
      <dgm:spPr/>
      <dgm:t>
        <a:bodyPr/>
        <a:lstStyle/>
        <a:p>
          <a:endParaRPr lang="en-US"/>
        </a:p>
      </dgm:t>
    </dgm:pt>
    <dgm:pt modelId="{BC0CEF00-8262-40CE-A110-4C4338E20C22}" type="sibTrans" cxnId="{8B675B9D-9C06-4ADD-9863-B54A8215AC3F}">
      <dgm:prSet/>
      <dgm:spPr/>
      <dgm:t>
        <a:bodyPr/>
        <a:lstStyle/>
        <a:p>
          <a:endParaRPr lang="en-US"/>
        </a:p>
      </dgm:t>
    </dgm:pt>
    <dgm:pt modelId="{EACD5152-F9FE-4B34-8643-FDE3FAD302B1}">
      <dgm:prSet custT="1"/>
      <dgm:spPr/>
      <dgm:t>
        <a:bodyPr/>
        <a:lstStyle/>
        <a:p>
          <a:pPr>
            <a:buFont typeface="Wingdings" panose="05000000000000000000" pitchFamily="2" charset="2"/>
            <a:buChar char="Ø"/>
          </a:pPr>
          <a:r>
            <a:rPr lang="ar-LB" sz="1600" b="0" i="0" dirty="0" smtClean="0"/>
            <a:t>الاداء اللوجستي مازال متدنياً </a:t>
          </a:r>
        </a:p>
      </dgm:t>
    </dgm:pt>
    <dgm:pt modelId="{20A93667-8E08-4BDE-B9D6-A2DB0CCD6C48}" type="parTrans" cxnId="{73F506CD-4F62-490A-8E82-2D95BBC47D75}">
      <dgm:prSet/>
      <dgm:spPr/>
      <dgm:t>
        <a:bodyPr/>
        <a:lstStyle/>
        <a:p>
          <a:endParaRPr lang="en-US"/>
        </a:p>
      </dgm:t>
    </dgm:pt>
    <dgm:pt modelId="{F1329A38-0FBC-498D-AA70-EB304C12917B}" type="sibTrans" cxnId="{73F506CD-4F62-490A-8E82-2D95BBC47D75}">
      <dgm:prSet/>
      <dgm:spPr/>
      <dgm:t>
        <a:bodyPr/>
        <a:lstStyle/>
        <a:p>
          <a:endParaRPr lang="en-US"/>
        </a:p>
      </dgm:t>
    </dgm:pt>
    <dgm:pt modelId="{8BBE275F-368F-4312-AA1C-841696D39A32}">
      <dgm:prSet custT="1"/>
      <dgm:spPr/>
      <dgm:t>
        <a:bodyPr/>
        <a:lstStyle/>
        <a:p>
          <a:pPr>
            <a:buFont typeface="Wingdings" panose="05000000000000000000" pitchFamily="2" charset="2"/>
            <a:buChar char="Ø"/>
          </a:pPr>
          <a:r>
            <a:rPr lang="ar-LB" sz="1600" b="0" i="0" dirty="0" smtClean="0"/>
            <a:t>بعض الاصلاحات في ما يتعلق بالسياسات ولكنها غير كافية  </a:t>
          </a:r>
          <a:endParaRPr lang="en-US" sz="1600" b="1" dirty="0"/>
        </a:p>
      </dgm:t>
    </dgm:pt>
    <dgm:pt modelId="{F8DDA6AD-07B3-4963-A125-CE8A093BF280}" type="parTrans" cxnId="{D770731B-32F5-49D7-9C58-AC6AD18DC052}">
      <dgm:prSet/>
      <dgm:spPr/>
      <dgm:t>
        <a:bodyPr/>
        <a:lstStyle/>
        <a:p>
          <a:endParaRPr lang="en-US"/>
        </a:p>
      </dgm:t>
    </dgm:pt>
    <dgm:pt modelId="{8C50CEBB-4B15-47A5-BF08-887EC3627F78}" type="sibTrans" cxnId="{D770731B-32F5-49D7-9C58-AC6AD18DC052}">
      <dgm:prSet/>
      <dgm:spPr/>
      <dgm:t>
        <a:bodyPr/>
        <a:lstStyle/>
        <a:p>
          <a:endParaRPr lang="en-US"/>
        </a:p>
      </dgm:t>
    </dgm:pt>
    <dgm:pt modelId="{E0CCF490-C860-4F23-AECA-537302DEB87D}">
      <dgm:prSet custT="1"/>
      <dgm:spPr/>
      <dgm:t>
        <a:bodyPr/>
        <a:lstStyle/>
        <a:p>
          <a:pPr>
            <a:buFont typeface="Wingdings" panose="05000000000000000000" pitchFamily="2" charset="2"/>
            <a:buChar char="Ø"/>
          </a:pPr>
          <a:r>
            <a:rPr lang="ar-LB" sz="1600" b="0" i="0" dirty="0" smtClean="0"/>
            <a:t>تدني مستوى تطبيق سياسات تسهيل التجارة </a:t>
          </a:r>
          <a:endParaRPr lang="en-US" sz="1600" b="1" dirty="0"/>
        </a:p>
      </dgm:t>
    </dgm:pt>
    <dgm:pt modelId="{A6ACBF64-488B-4C0A-B8F8-C32D5D34D910}" type="parTrans" cxnId="{5C416EAF-CA99-44B9-9A3B-1A1582EC8029}">
      <dgm:prSet/>
      <dgm:spPr/>
      <dgm:t>
        <a:bodyPr/>
        <a:lstStyle/>
        <a:p>
          <a:endParaRPr lang="en-US"/>
        </a:p>
      </dgm:t>
    </dgm:pt>
    <dgm:pt modelId="{DA26FE55-5B7E-4B87-9F3B-2F427E457C76}" type="sibTrans" cxnId="{5C416EAF-CA99-44B9-9A3B-1A1582EC8029}">
      <dgm:prSet/>
      <dgm:spPr/>
      <dgm:t>
        <a:bodyPr/>
        <a:lstStyle/>
        <a:p>
          <a:endParaRPr lang="en-US"/>
        </a:p>
      </dgm:t>
    </dgm:pt>
    <dgm:pt modelId="{6CDAE482-A2C6-45B9-91EF-706724DE1D2A}">
      <dgm:prSet custT="1"/>
      <dgm:spPr/>
      <dgm:t>
        <a:bodyPr/>
        <a:lstStyle/>
        <a:p>
          <a:pPr>
            <a:buFont typeface="Wingdings" panose="05000000000000000000" pitchFamily="2" charset="2"/>
            <a:buChar char="Ø"/>
          </a:pPr>
          <a:r>
            <a:rPr lang="ar-LB" sz="1600" b="0" i="0" dirty="0" smtClean="0"/>
            <a:t>نظام النقل يتقدم بشكل بطيء </a:t>
          </a:r>
          <a:endParaRPr lang="en-US" sz="1600" b="1" dirty="0"/>
        </a:p>
      </dgm:t>
    </dgm:pt>
    <dgm:pt modelId="{08E144A9-F02A-4BA5-9688-99E384E80FF9}" type="parTrans" cxnId="{2CD9E35B-FE3F-4B02-8681-70F695775585}">
      <dgm:prSet/>
      <dgm:spPr/>
      <dgm:t>
        <a:bodyPr/>
        <a:lstStyle/>
        <a:p>
          <a:endParaRPr lang="en-US"/>
        </a:p>
      </dgm:t>
    </dgm:pt>
    <dgm:pt modelId="{3D0BE46D-DBE8-40B7-B2D7-1BD031109CAC}" type="sibTrans" cxnId="{2CD9E35B-FE3F-4B02-8681-70F695775585}">
      <dgm:prSet/>
      <dgm:spPr/>
      <dgm:t>
        <a:bodyPr/>
        <a:lstStyle/>
        <a:p>
          <a:endParaRPr lang="en-US"/>
        </a:p>
      </dgm:t>
    </dgm:pt>
    <dgm:pt modelId="{B6645149-CB9F-4550-965C-394FA4561853}">
      <dgm:prSet custT="1"/>
      <dgm:spPr/>
      <dgm:t>
        <a:bodyPr/>
        <a:lstStyle/>
        <a:p>
          <a:r>
            <a:rPr lang="ar-LB" sz="3200" dirty="0" smtClean="0"/>
            <a:t>الوضع الراهن في المنطقة العربية</a:t>
          </a:r>
          <a:endParaRPr lang="en-US" sz="3200" dirty="0"/>
        </a:p>
      </dgm:t>
    </dgm:pt>
    <dgm:pt modelId="{BE918322-F17A-4974-B868-4FC87A269C7F}" type="parTrans" cxnId="{7B0F28F4-101D-446F-9833-2D8CCD115BCC}">
      <dgm:prSet/>
      <dgm:spPr/>
      <dgm:t>
        <a:bodyPr/>
        <a:lstStyle/>
        <a:p>
          <a:endParaRPr lang="en-US"/>
        </a:p>
      </dgm:t>
    </dgm:pt>
    <dgm:pt modelId="{8254DB9F-4C18-44F7-A845-A6E16CFCF016}" type="sibTrans" cxnId="{7B0F28F4-101D-446F-9833-2D8CCD115BCC}">
      <dgm:prSet/>
      <dgm:spPr/>
      <dgm:t>
        <a:bodyPr/>
        <a:lstStyle/>
        <a:p>
          <a:endParaRPr lang="en-US"/>
        </a:p>
      </dgm:t>
    </dgm:pt>
    <dgm:pt modelId="{CB31027A-DAE0-471A-8A73-491759BCACAB}" type="pres">
      <dgm:prSet presAssocID="{A858FD1D-E894-407B-809F-173F014F2347}" presName="Name0" presStyleCnt="0">
        <dgm:presLayoutVars>
          <dgm:chMax val="7"/>
          <dgm:dir/>
          <dgm:animOne val="branch"/>
        </dgm:presLayoutVars>
      </dgm:prSet>
      <dgm:spPr/>
      <dgm:t>
        <a:bodyPr/>
        <a:lstStyle/>
        <a:p>
          <a:endParaRPr lang="en-US"/>
        </a:p>
      </dgm:t>
    </dgm:pt>
    <dgm:pt modelId="{C786F563-3FE4-4057-AE57-61C0D30729CD}" type="pres">
      <dgm:prSet presAssocID="{B6645149-CB9F-4550-965C-394FA4561853}" presName="parTx1" presStyleLbl="node1" presStyleIdx="0" presStyleCnt="1" custScaleX="74077" custScaleY="73458"/>
      <dgm:spPr/>
      <dgm:t>
        <a:bodyPr/>
        <a:lstStyle/>
        <a:p>
          <a:endParaRPr lang="en-US"/>
        </a:p>
      </dgm:t>
    </dgm:pt>
    <dgm:pt modelId="{91E62C80-E28B-4B19-B995-AF790D92A94D}" type="pres">
      <dgm:prSet presAssocID="{B6645149-CB9F-4550-965C-394FA4561853}" presName="spPre1" presStyleCnt="0"/>
      <dgm:spPr/>
    </dgm:pt>
    <dgm:pt modelId="{EC900EED-32A7-4A26-8528-BCE6D7E8A7DC}" type="pres">
      <dgm:prSet presAssocID="{B6645149-CB9F-4550-965C-394FA4561853}" presName="chLin1" presStyleCnt="0"/>
      <dgm:spPr/>
    </dgm:pt>
    <dgm:pt modelId="{5F1BD67F-B138-4B60-90E2-A284762BC530}" type="pres">
      <dgm:prSet presAssocID="{7B433B97-E4A8-40CF-AF82-A95DEA47EBB4}" presName="Name11" presStyleLbl="parChTrans1D1" presStyleIdx="0" presStyleCnt="10"/>
      <dgm:spPr/>
    </dgm:pt>
    <dgm:pt modelId="{BCFBEF99-F35E-4989-8A8B-0CD667A7740B}" type="pres">
      <dgm:prSet presAssocID="{D59D9385-2AE5-45F6-90BF-6471DEA5EB64}" presName="txAndLines1" presStyleCnt="0"/>
      <dgm:spPr/>
    </dgm:pt>
    <dgm:pt modelId="{520043AE-C023-461A-90C7-FE0CF3C4A31D}" type="pres">
      <dgm:prSet presAssocID="{D59D9385-2AE5-45F6-90BF-6471DEA5EB64}" presName="anchor1" presStyleCnt="0"/>
      <dgm:spPr/>
    </dgm:pt>
    <dgm:pt modelId="{4B9892F2-4B7B-4C2A-9500-F4BCC5929A5C}" type="pres">
      <dgm:prSet presAssocID="{D59D9385-2AE5-45F6-90BF-6471DEA5EB64}" presName="backup1" presStyleCnt="0"/>
      <dgm:spPr/>
    </dgm:pt>
    <dgm:pt modelId="{03DC992B-E1B6-4659-9542-2DEEA4FAE821}" type="pres">
      <dgm:prSet presAssocID="{D59D9385-2AE5-45F6-90BF-6471DEA5EB64}" presName="preLine1" presStyleLbl="parChTrans1D1" presStyleIdx="1" presStyleCnt="10"/>
      <dgm:spPr/>
    </dgm:pt>
    <dgm:pt modelId="{D605F4DE-B717-4F27-BC9A-50F4716FB73F}" type="pres">
      <dgm:prSet presAssocID="{D59D9385-2AE5-45F6-90BF-6471DEA5EB64}" presName="desTx1" presStyleLbl="revTx" presStyleIdx="0" presStyleCnt="0">
        <dgm:presLayoutVars>
          <dgm:bulletEnabled val="1"/>
        </dgm:presLayoutVars>
      </dgm:prSet>
      <dgm:spPr/>
      <dgm:t>
        <a:bodyPr/>
        <a:lstStyle/>
        <a:p>
          <a:endParaRPr lang="en-US"/>
        </a:p>
      </dgm:t>
    </dgm:pt>
    <dgm:pt modelId="{6A9BCA38-099B-45BF-9D7F-06810C479AED}" type="pres">
      <dgm:prSet presAssocID="{20A93667-8E08-4BDE-B9D6-A2DB0CCD6C48}" presName="Name11" presStyleLbl="parChTrans1D1" presStyleIdx="2" presStyleCnt="10"/>
      <dgm:spPr/>
    </dgm:pt>
    <dgm:pt modelId="{0CDE9C6C-56B5-43E0-9BB9-E50B5DF9699F}" type="pres">
      <dgm:prSet presAssocID="{EACD5152-F9FE-4B34-8643-FDE3FAD302B1}" presName="txAndLines1" presStyleCnt="0"/>
      <dgm:spPr/>
    </dgm:pt>
    <dgm:pt modelId="{C8A56A22-FCB9-4ABF-B6D2-26656C4F791F}" type="pres">
      <dgm:prSet presAssocID="{EACD5152-F9FE-4B34-8643-FDE3FAD302B1}" presName="anchor1" presStyleCnt="0"/>
      <dgm:spPr/>
    </dgm:pt>
    <dgm:pt modelId="{7E5A071D-F33E-4604-8AC1-C0ACBEE48C5C}" type="pres">
      <dgm:prSet presAssocID="{EACD5152-F9FE-4B34-8643-FDE3FAD302B1}" presName="backup1" presStyleCnt="0"/>
      <dgm:spPr/>
    </dgm:pt>
    <dgm:pt modelId="{33794609-A917-4799-9E15-0FC0DCA1ECD2}" type="pres">
      <dgm:prSet presAssocID="{EACD5152-F9FE-4B34-8643-FDE3FAD302B1}" presName="preLine1" presStyleLbl="parChTrans1D1" presStyleIdx="3" presStyleCnt="10"/>
      <dgm:spPr/>
    </dgm:pt>
    <dgm:pt modelId="{479AF843-8012-4C0F-970F-FE97CD9EF0DB}" type="pres">
      <dgm:prSet presAssocID="{EACD5152-F9FE-4B34-8643-FDE3FAD302B1}" presName="desTx1" presStyleLbl="revTx" presStyleIdx="0" presStyleCnt="0">
        <dgm:presLayoutVars>
          <dgm:bulletEnabled val="1"/>
        </dgm:presLayoutVars>
      </dgm:prSet>
      <dgm:spPr/>
      <dgm:t>
        <a:bodyPr/>
        <a:lstStyle/>
        <a:p>
          <a:endParaRPr lang="en-US"/>
        </a:p>
      </dgm:t>
    </dgm:pt>
    <dgm:pt modelId="{A97882FD-D55C-4F2B-8CF5-9CBD5E15B4A5}" type="pres">
      <dgm:prSet presAssocID="{F8DDA6AD-07B3-4963-A125-CE8A093BF280}" presName="Name11" presStyleLbl="parChTrans1D1" presStyleIdx="4" presStyleCnt="10"/>
      <dgm:spPr/>
    </dgm:pt>
    <dgm:pt modelId="{83F5DD6E-C5AA-4A96-85C9-CAAF7BFF395D}" type="pres">
      <dgm:prSet presAssocID="{8BBE275F-368F-4312-AA1C-841696D39A32}" presName="txAndLines1" presStyleCnt="0"/>
      <dgm:spPr/>
    </dgm:pt>
    <dgm:pt modelId="{AD2EA786-5F6B-4D1C-8D40-828D30DD6631}" type="pres">
      <dgm:prSet presAssocID="{8BBE275F-368F-4312-AA1C-841696D39A32}" presName="anchor1" presStyleCnt="0"/>
      <dgm:spPr/>
    </dgm:pt>
    <dgm:pt modelId="{8C7835B0-8729-4E38-B3F9-9EFA41C8B115}" type="pres">
      <dgm:prSet presAssocID="{8BBE275F-368F-4312-AA1C-841696D39A32}" presName="backup1" presStyleCnt="0"/>
      <dgm:spPr/>
    </dgm:pt>
    <dgm:pt modelId="{AB154A21-DD9B-400D-B1B7-1A83D279A0AD}" type="pres">
      <dgm:prSet presAssocID="{8BBE275F-368F-4312-AA1C-841696D39A32}" presName="preLine1" presStyleLbl="parChTrans1D1" presStyleIdx="5" presStyleCnt="10"/>
      <dgm:spPr/>
    </dgm:pt>
    <dgm:pt modelId="{1D624B04-5B57-4C92-98F8-0F01092FE6FB}" type="pres">
      <dgm:prSet presAssocID="{8BBE275F-368F-4312-AA1C-841696D39A32}" presName="desTx1" presStyleLbl="revTx" presStyleIdx="0" presStyleCnt="0">
        <dgm:presLayoutVars>
          <dgm:bulletEnabled val="1"/>
        </dgm:presLayoutVars>
      </dgm:prSet>
      <dgm:spPr/>
      <dgm:t>
        <a:bodyPr/>
        <a:lstStyle/>
        <a:p>
          <a:endParaRPr lang="en-US"/>
        </a:p>
      </dgm:t>
    </dgm:pt>
    <dgm:pt modelId="{B9A4AA62-16E9-440D-BC75-0A9335DD5E6D}" type="pres">
      <dgm:prSet presAssocID="{A6ACBF64-488B-4C0A-B8F8-C32D5D34D910}" presName="Name11" presStyleLbl="parChTrans1D1" presStyleIdx="6" presStyleCnt="10"/>
      <dgm:spPr/>
    </dgm:pt>
    <dgm:pt modelId="{BBA0234B-4392-42C0-AF72-2F9E6FF39D69}" type="pres">
      <dgm:prSet presAssocID="{E0CCF490-C860-4F23-AECA-537302DEB87D}" presName="txAndLines1" presStyleCnt="0"/>
      <dgm:spPr/>
    </dgm:pt>
    <dgm:pt modelId="{DA3653AE-282F-4BBD-9465-2559EF513745}" type="pres">
      <dgm:prSet presAssocID="{E0CCF490-C860-4F23-AECA-537302DEB87D}" presName="anchor1" presStyleCnt="0"/>
      <dgm:spPr/>
    </dgm:pt>
    <dgm:pt modelId="{FDA8E2E4-8EAA-426E-AE1C-26EDBE05BC73}" type="pres">
      <dgm:prSet presAssocID="{E0CCF490-C860-4F23-AECA-537302DEB87D}" presName="backup1" presStyleCnt="0"/>
      <dgm:spPr/>
    </dgm:pt>
    <dgm:pt modelId="{8C7B4CE4-146E-42E8-AFAE-D9831BF52B75}" type="pres">
      <dgm:prSet presAssocID="{E0CCF490-C860-4F23-AECA-537302DEB87D}" presName="preLine1" presStyleLbl="parChTrans1D1" presStyleIdx="7" presStyleCnt="10"/>
      <dgm:spPr/>
    </dgm:pt>
    <dgm:pt modelId="{FF5528B6-6694-4BB2-8A7A-B1A21FC24DA6}" type="pres">
      <dgm:prSet presAssocID="{E0CCF490-C860-4F23-AECA-537302DEB87D}" presName="desTx1" presStyleLbl="revTx" presStyleIdx="0" presStyleCnt="0">
        <dgm:presLayoutVars>
          <dgm:bulletEnabled val="1"/>
        </dgm:presLayoutVars>
      </dgm:prSet>
      <dgm:spPr/>
      <dgm:t>
        <a:bodyPr/>
        <a:lstStyle/>
        <a:p>
          <a:endParaRPr lang="en-US"/>
        </a:p>
      </dgm:t>
    </dgm:pt>
    <dgm:pt modelId="{6A3672A9-95CF-4056-8D28-CFC65DD01C21}" type="pres">
      <dgm:prSet presAssocID="{08E144A9-F02A-4BA5-9688-99E384E80FF9}" presName="Name11" presStyleLbl="parChTrans1D1" presStyleIdx="8" presStyleCnt="10"/>
      <dgm:spPr/>
    </dgm:pt>
    <dgm:pt modelId="{19589261-2052-48AA-9983-D6769BFCE19C}" type="pres">
      <dgm:prSet presAssocID="{6CDAE482-A2C6-45B9-91EF-706724DE1D2A}" presName="txAndLines1" presStyleCnt="0"/>
      <dgm:spPr/>
    </dgm:pt>
    <dgm:pt modelId="{C57CE6C0-F177-4AC5-8B6E-109747BDC04A}" type="pres">
      <dgm:prSet presAssocID="{6CDAE482-A2C6-45B9-91EF-706724DE1D2A}" presName="anchor1" presStyleCnt="0"/>
      <dgm:spPr/>
    </dgm:pt>
    <dgm:pt modelId="{1A51FD97-6CC5-433A-B6D5-3855367E4B97}" type="pres">
      <dgm:prSet presAssocID="{6CDAE482-A2C6-45B9-91EF-706724DE1D2A}" presName="backup1" presStyleCnt="0"/>
      <dgm:spPr/>
    </dgm:pt>
    <dgm:pt modelId="{B2E9834F-C80E-4534-8B35-992EA125EDE8}" type="pres">
      <dgm:prSet presAssocID="{6CDAE482-A2C6-45B9-91EF-706724DE1D2A}" presName="preLine1" presStyleLbl="parChTrans1D1" presStyleIdx="9" presStyleCnt="10"/>
      <dgm:spPr/>
    </dgm:pt>
    <dgm:pt modelId="{4B41D6C1-F57E-438C-BDC4-189C11F0B8DA}" type="pres">
      <dgm:prSet presAssocID="{6CDAE482-A2C6-45B9-91EF-706724DE1D2A}" presName="desTx1" presStyleLbl="revTx" presStyleIdx="0" presStyleCnt="0">
        <dgm:presLayoutVars>
          <dgm:bulletEnabled val="1"/>
        </dgm:presLayoutVars>
      </dgm:prSet>
      <dgm:spPr/>
      <dgm:t>
        <a:bodyPr/>
        <a:lstStyle/>
        <a:p>
          <a:endParaRPr lang="en-US"/>
        </a:p>
      </dgm:t>
    </dgm:pt>
  </dgm:ptLst>
  <dgm:cxnLst>
    <dgm:cxn modelId="{2CD9E35B-FE3F-4B02-8681-70F695775585}" srcId="{B6645149-CB9F-4550-965C-394FA4561853}" destId="{6CDAE482-A2C6-45B9-91EF-706724DE1D2A}" srcOrd="4" destOrd="0" parTransId="{08E144A9-F02A-4BA5-9688-99E384E80FF9}" sibTransId="{3D0BE46D-DBE8-40B7-B2D7-1BD031109CAC}"/>
    <dgm:cxn modelId="{79C168EB-A61A-4BC3-AF89-690B985A2E6A}" type="presOf" srcId="{D59D9385-2AE5-45F6-90BF-6471DEA5EB64}" destId="{D605F4DE-B717-4F27-BC9A-50F4716FB73F}" srcOrd="0" destOrd="0" presId="urn:microsoft.com/office/officeart/2009/3/layout/SubStepProcess"/>
    <dgm:cxn modelId="{36562AF9-16FA-4614-900C-7B3CDD9AFC63}" type="presOf" srcId="{A858FD1D-E894-407B-809F-173F014F2347}" destId="{CB31027A-DAE0-471A-8A73-491759BCACAB}" srcOrd="0" destOrd="0" presId="urn:microsoft.com/office/officeart/2009/3/layout/SubStepProcess"/>
    <dgm:cxn modelId="{2F3A866F-53FF-47DA-AB09-DA1A0FB9B2E4}" type="presOf" srcId="{E0CCF490-C860-4F23-AECA-537302DEB87D}" destId="{FF5528B6-6694-4BB2-8A7A-B1A21FC24DA6}" srcOrd="0" destOrd="0" presId="urn:microsoft.com/office/officeart/2009/3/layout/SubStepProcess"/>
    <dgm:cxn modelId="{7B0F28F4-101D-446F-9833-2D8CCD115BCC}" srcId="{A858FD1D-E894-407B-809F-173F014F2347}" destId="{B6645149-CB9F-4550-965C-394FA4561853}" srcOrd="0" destOrd="0" parTransId="{BE918322-F17A-4974-B868-4FC87A269C7F}" sibTransId="{8254DB9F-4C18-44F7-A845-A6E16CFCF016}"/>
    <dgm:cxn modelId="{8B675B9D-9C06-4ADD-9863-B54A8215AC3F}" srcId="{B6645149-CB9F-4550-965C-394FA4561853}" destId="{D59D9385-2AE5-45F6-90BF-6471DEA5EB64}" srcOrd="0" destOrd="0" parTransId="{7B433B97-E4A8-40CF-AF82-A95DEA47EBB4}" sibTransId="{BC0CEF00-8262-40CE-A110-4C4338E20C22}"/>
    <dgm:cxn modelId="{5C416EAF-CA99-44B9-9A3B-1A1582EC8029}" srcId="{B6645149-CB9F-4550-965C-394FA4561853}" destId="{E0CCF490-C860-4F23-AECA-537302DEB87D}" srcOrd="3" destOrd="0" parTransId="{A6ACBF64-488B-4C0A-B8F8-C32D5D34D910}" sibTransId="{DA26FE55-5B7E-4B87-9F3B-2F427E457C76}"/>
    <dgm:cxn modelId="{F68FBDEA-837A-4329-B3C1-667508EE294D}" type="presOf" srcId="{B6645149-CB9F-4550-965C-394FA4561853}" destId="{C786F563-3FE4-4057-AE57-61C0D30729CD}" srcOrd="0" destOrd="0" presId="urn:microsoft.com/office/officeart/2009/3/layout/SubStepProcess"/>
    <dgm:cxn modelId="{0F32EAC3-0A08-4B10-8EE8-EEBCA0E97CE7}" type="presOf" srcId="{8BBE275F-368F-4312-AA1C-841696D39A32}" destId="{1D624B04-5B57-4C92-98F8-0F01092FE6FB}" srcOrd="0" destOrd="0" presId="urn:microsoft.com/office/officeart/2009/3/layout/SubStepProcess"/>
    <dgm:cxn modelId="{D770731B-32F5-49D7-9C58-AC6AD18DC052}" srcId="{B6645149-CB9F-4550-965C-394FA4561853}" destId="{8BBE275F-368F-4312-AA1C-841696D39A32}" srcOrd="2" destOrd="0" parTransId="{F8DDA6AD-07B3-4963-A125-CE8A093BF280}" sibTransId="{8C50CEBB-4B15-47A5-BF08-887EC3627F78}"/>
    <dgm:cxn modelId="{529B05B9-0B16-413D-BA54-DDA9D5E6E08F}" type="presOf" srcId="{EACD5152-F9FE-4B34-8643-FDE3FAD302B1}" destId="{479AF843-8012-4C0F-970F-FE97CD9EF0DB}" srcOrd="0" destOrd="0" presId="urn:microsoft.com/office/officeart/2009/3/layout/SubStepProcess"/>
    <dgm:cxn modelId="{7B9A9BDD-106D-4429-943A-6539CC0D8EEB}" type="presOf" srcId="{6CDAE482-A2C6-45B9-91EF-706724DE1D2A}" destId="{4B41D6C1-F57E-438C-BDC4-189C11F0B8DA}" srcOrd="0" destOrd="0" presId="urn:microsoft.com/office/officeart/2009/3/layout/SubStepProcess"/>
    <dgm:cxn modelId="{73F506CD-4F62-490A-8E82-2D95BBC47D75}" srcId="{B6645149-CB9F-4550-965C-394FA4561853}" destId="{EACD5152-F9FE-4B34-8643-FDE3FAD302B1}" srcOrd="1" destOrd="0" parTransId="{20A93667-8E08-4BDE-B9D6-A2DB0CCD6C48}" sibTransId="{F1329A38-0FBC-498D-AA70-EB304C12917B}"/>
    <dgm:cxn modelId="{5BF8740E-9775-4AF6-AB70-0CCFE35A5C58}" type="presParOf" srcId="{CB31027A-DAE0-471A-8A73-491759BCACAB}" destId="{C786F563-3FE4-4057-AE57-61C0D30729CD}" srcOrd="0" destOrd="0" presId="urn:microsoft.com/office/officeart/2009/3/layout/SubStepProcess"/>
    <dgm:cxn modelId="{B6C8ACD0-6AA0-4BE4-A03D-5684EB3ABD3A}" type="presParOf" srcId="{CB31027A-DAE0-471A-8A73-491759BCACAB}" destId="{91E62C80-E28B-4B19-B995-AF790D92A94D}" srcOrd="1" destOrd="0" presId="urn:microsoft.com/office/officeart/2009/3/layout/SubStepProcess"/>
    <dgm:cxn modelId="{4DEFC219-00C9-4D0E-86F6-55389150F646}" type="presParOf" srcId="{CB31027A-DAE0-471A-8A73-491759BCACAB}" destId="{EC900EED-32A7-4A26-8528-BCE6D7E8A7DC}" srcOrd="2" destOrd="0" presId="urn:microsoft.com/office/officeart/2009/3/layout/SubStepProcess"/>
    <dgm:cxn modelId="{D0A6B05C-F8AE-4023-BEBD-90201EB6A0EC}" type="presParOf" srcId="{EC900EED-32A7-4A26-8528-BCE6D7E8A7DC}" destId="{5F1BD67F-B138-4B60-90E2-A284762BC530}" srcOrd="0" destOrd="0" presId="urn:microsoft.com/office/officeart/2009/3/layout/SubStepProcess"/>
    <dgm:cxn modelId="{D2A06ABF-0EED-4202-AAC7-220CA71312D5}" type="presParOf" srcId="{EC900EED-32A7-4A26-8528-BCE6D7E8A7DC}" destId="{BCFBEF99-F35E-4989-8A8B-0CD667A7740B}" srcOrd="1" destOrd="0" presId="urn:microsoft.com/office/officeart/2009/3/layout/SubStepProcess"/>
    <dgm:cxn modelId="{C18332B7-6B0A-4FA6-85A0-F479F5658EAB}" type="presParOf" srcId="{BCFBEF99-F35E-4989-8A8B-0CD667A7740B}" destId="{520043AE-C023-461A-90C7-FE0CF3C4A31D}" srcOrd="0" destOrd="0" presId="urn:microsoft.com/office/officeart/2009/3/layout/SubStepProcess"/>
    <dgm:cxn modelId="{5E016A86-A9A4-4F9F-8637-4C796A5307CC}" type="presParOf" srcId="{BCFBEF99-F35E-4989-8A8B-0CD667A7740B}" destId="{4B9892F2-4B7B-4C2A-9500-F4BCC5929A5C}" srcOrd="1" destOrd="0" presId="urn:microsoft.com/office/officeart/2009/3/layout/SubStepProcess"/>
    <dgm:cxn modelId="{25A7EA94-5BEA-44A5-9C0A-5564C8C82B39}" type="presParOf" srcId="{BCFBEF99-F35E-4989-8A8B-0CD667A7740B}" destId="{03DC992B-E1B6-4659-9542-2DEEA4FAE821}" srcOrd="2" destOrd="0" presId="urn:microsoft.com/office/officeart/2009/3/layout/SubStepProcess"/>
    <dgm:cxn modelId="{523031D1-947D-4ACC-9386-343AE1CDF3AB}" type="presParOf" srcId="{BCFBEF99-F35E-4989-8A8B-0CD667A7740B}" destId="{D605F4DE-B717-4F27-BC9A-50F4716FB73F}" srcOrd="3" destOrd="0" presId="urn:microsoft.com/office/officeart/2009/3/layout/SubStepProcess"/>
    <dgm:cxn modelId="{7C3029DD-4BD8-4255-AF5F-F74B874D9672}" type="presParOf" srcId="{EC900EED-32A7-4A26-8528-BCE6D7E8A7DC}" destId="{6A9BCA38-099B-45BF-9D7F-06810C479AED}" srcOrd="2" destOrd="0" presId="urn:microsoft.com/office/officeart/2009/3/layout/SubStepProcess"/>
    <dgm:cxn modelId="{5F7CFB76-D3C7-429C-B116-1684F8B8ECDC}" type="presParOf" srcId="{EC900EED-32A7-4A26-8528-BCE6D7E8A7DC}" destId="{0CDE9C6C-56B5-43E0-9BB9-E50B5DF9699F}" srcOrd="3" destOrd="0" presId="urn:microsoft.com/office/officeart/2009/3/layout/SubStepProcess"/>
    <dgm:cxn modelId="{DE4EEB77-D143-43BA-B5AE-249FDC663BBD}" type="presParOf" srcId="{0CDE9C6C-56B5-43E0-9BB9-E50B5DF9699F}" destId="{C8A56A22-FCB9-4ABF-B6D2-26656C4F791F}" srcOrd="0" destOrd="0" presId="urn:microsoft.com/office/officeart/2009/3/layout/SubStepProcess"/>
    <dgm:cxn modelId="{F08FF0F7-4B85-43D6-99B7-1068E44CCF7E}" type="presParOf" srcId="{0CDE9C6C-56B5-43E0-9BB9-E50B5DF9699F}" destId="{7E5A071D-F33E-4604-8AC1-C0ACBEE48C5C}" srcOrd="1" destOrd="0" presId="urn:microsoft.com/office/officeart/2009/3/layout/SubStepProcess"/>
    <dgm:cxn modelId="{C905C895-6C51-44A7-9DC7-622FED993D69}" type="presParOf" srcId="{0CDE9C6C-56B5-43E0-9BB9-E50B5DF9699F}" destId="{33794609-A917-4799-9E15-0FC0DCA1ECD2}" srcOrd="2" destOrd="0" presId="urn:microsoft.com/office/officeart/2009/3/layout/SubStepProcess"/>
    <dgm:cxn modelId="{97AAECCC-92C9-4CFA-9D3F-70D47D819B13}" type="presParOf" srcId="{0CDE9C6C-56B5-43E0-9BB9-E50B5DF9699F}" destId="{479AF843-8012-4C0F-970F-FE97CD9EF0DB}" srcOrd="3" destOrd="0" presId="urn:microsoft.com/office/officeart/2009/3/layout/SubStepProcess"/>
    <dgm:cxn modelId="{987FD63F-2DF3-4E67-A3D9-EAA57CD98428}" type="presParOf" srcId="{EC900EED-32A7-4A26-8528-BCE6D7E8A7DC}" destId="{A97882FD-D55C-4F2B-8CF5-9CBD5E15B4A5}" srcOrd="4" destOrd="0" presId="urn:microsoft.com/office/officeart/2009/3/layout/SubStepProcess"/>
    <dgm:cxn modelId="{CF3C7316-AE5A-4F7D-A362-18571BBD326A}" type="presParOf" srcId="{EC900EED-32A7-4A26-8528-BCE6D7E8A7DC}" destId="{83F5DD6E-C5AA-4A96-85C9-CAAF7BFF395D}" srcOrd="5" destOrd="0" presId="urn:microsoft.com/office/officeart/2009/3/layout/SubStepProcess"/>
    <dgm:cxn modelId="{11CF0867-E7AA-46E2-BDBE-A104DC0F392F}" type="presParOf" srcId="{83F5DD6E-C5AA-4A96-85C9-CAAF7BFF395D}" destId="{AD2EA786-5F6B-4D1C-8D40-828D30DD6631}" srcOrd="0" destOrd="0" presId="urn:microsoft.com/office/officeart/2009/3/layout/SubStepProcess"/>
    <dgm:cxn modelId="{4E956738-95AC-4322-ABCB-0B62985BAD1E}" type="presParOf" srcId="{83F5DD6E-C5AA-4A96-85C9-CAAF7BFF395D}" destId="{8C7835B0-8729-4E38-B3F9-9EFA41C8B115}" srcOrd="1" destOrd="0" presId="urn:microsoft.com/office/officeart/2009/3/layout/SubStepProcess"/>
    <dgm:cxn modelId="{675D84C1-EC70-4217-B730-B8C9402000BC}" type="presParOf" srcId="{83F5DD6E-C5AA-4A96-85C9-CAAF7BFF395D}" destId="{AB154A21-DD9B-400D-B1B7-1A83D279A0AD}" srcOrd="2" destOrd="0" presId="urn:microsoft.com/office/officeart/2009/3/layout/SubStepProcess"/>
    <dgm:cxn modelId="{8B3BF396-9749-4B0F-8F6D-C116456D61F1}" type="presParOf" srcId="{83F5DD6E-C5AA-4A96-85C9-CAAF7BFF395D}" destId="{1D624B04-5B57-4C92-98F8-0F01092FE6FB}" srcOrd="3" destOrd="0" presId="urn:microsoft.com/office/officeart/2009/3/layout/SubStepProcess"/>
    <dgm:cxn modelId="{C28DAB1A-A6F2-4EFB-940C-8ED2CEDCE7E2}" type="presParOf" srcId="{EC900EED-32A7-4A26-8528-BCE6D7E8A7DC}" destId="{B9A4AA62-16E9-440D-BC75-0A9335DD5E6D}" srcOrd="6" destOrd="0" presId="urn:microsoft.com/office/officeart/2009/3/layout/SubStepProcess"/>
    <dgm:cxn modelId="{71BBA72D-D4B3-44BC-BCC6-BF1E95C76EA1}" type="presParOf" srcId="{EC900EED-32A7-4A26-8528-BCE6D7E8A7DC}" destId="{BBA0234B-4392-42C0-AF72-2F9E6FF39D69}" srcOrd="7" destOrd="0" presId="urn:microsoft.com/office/officeart/2009/3/layout/SubStepProcess"/>
    <dgm:cxn modelId="{B5163B01-C10E-49C9-A9C5-053626B90895}" type="presParOf" srcId="{BBA0234B-4392-42C0-AF72-2F9E6FF39D69}" destId="{DA3653AE-282F-4BBD-9465-2559EF513745}" srcOrd="0" destOrd="0" presId="urn:microsoft.com/office/officeart/2009/3/layout/SubStepProcess"/>
    <dgm:cxn modelId="{3A70DF3F-36AB-469E-8874-DDF182EA39BB}" type="presParOf" srcId="{BBA0234B-4392-42C0-AF72-2F9E6FF39D69}" destId="{FDA8E2E4-8EAA-426E-AE1C-26EDBE05BC73}" srcOrd="1" destOrd="0" presId="urn:microsoft.com/office/officeart/2009/3/layout/SubStepProcess"/>
    <dgm:cxn modelId="{AEC66CB6-62B3-4163-A0C2-3E911FCFEEDD}" type="presParOf" srcId="{BBA0234B-4392-42C0-AF72-2F9E6FF39D69}" destId="{8C7B4CE4-146E-42E8-AFAE-D9831BF52B75}" srcOrd="2" destOrd="0" presId="urn:microsoft.com/office/officeart/2009/3/layout/SubStepProcess"/>
    <dgm:cxn modelId="{6536F444-19D8-4D14-B3D4-23445B963EEF}" type="presParOf" srcId="{BBA0234B-4392-42C0-AF72-2F9E6FF39D69}" destId="{FF5528B6-6694-4BB2-8A7A-B1A21FC24DA6}" srcOrd="3" destOrd="0" presId="urn:microsoft.com/office/officeart/2009/3/layout/SubStepProcess"/>
    <dgm:cxn modelId="{5E7814E5-B780-435D-9B46-D2BD6E527A4C}" type="presParOf" srcId="{EC900EED-32A7-4A26-8528-BCE6D7E8A7DC}" destId="{6A3672A9-95CF-4056-8D28-CFC65DD01C21}" srcOrd="8" destOrd="0" presId="urn:microsoft.com/office/officeart/2009/3/layout/SubStepProcess"/>
    <dgm:cxn modelId="{83B3C2C9-03E0-4A70-8B79-1881D9FD56A0}" type="presParOf" srcId="{EC900EED-32A7-4A26-8528-BCE6D7E8A7DC}" destId="{19589261-2052-48AA-9983-D6769BFCE19C}" srcOrd="9" destOrd="0" presId="urn:microsoft.com/office/officeart/2009/3/layout/SubStepProcess"/>
    <dgm:cxn modelId="{C5C7CCF8-27C9-4628-8B74-43181E7F94B4}" type="presParOf" srcId="{19589261-2052-48AA-9983-D6769BFCE19C}" destId="{C57CE6C0-F177-4AC5-8B6E-109747BDC04A}" srcOrd="0" destOrd="0" presId="urn:microsoft.com/office/officeart/2009/3/layout/SubStepProcess"/>
    <dgm:cxn modelId="{D33D4CE4-21C8-46D5-AED5-EB67704AC6AA}" type="presParOf" srcId="{19589261-2052-48AA-9983-D6769BFCE19C}" destId="{1A51FD97-6CC5-433A-B6D5-3855367E4B97}" srcOrd="1" destOrd="0" presId="urn:microsoft.com/office/officeart/2009/3/layout/SubStepProcess"/>
    <dgm:cxn modelId="{E2D78D3B-0991-4E03-B78E-1D6C10532BFB}" type="presParOf" srcId="{19589261-2052-48AA-9983-D6769BFCE19C}" destId="{B2E9834F-C80E-4534-8B35-992EA125EDE8}" srcOrd="2" destOrd="0" presId="urn:microsoft.com/office/officeart/2009/3/layout/SubStepProcess"/>
    <dgm:cxn modelId="{4D6C3365-16F6-41F1-8C0D-E131B456A3CA}" type="presParOf" srcId="{19589261-2052-48AA-9983-D6769BFCE19C}" destId="{4B41D6C1-F57E-438C-BDC4-189C11F0B8DA}" srcOrd="3" destOrd="0" presId="urn:microsoft.com/office/officeart/2009/3/layout/SubStep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45B3F9-D693-491B-9FDE-D88B9E7FC802}" type="doc">
      <dgm:prSet loTypeId="urn:microsoft.com/office/officeart/2005/8/layout/hierarchy4" loCatId="relationship" qsTypeId="urn:microsoft.com/office/officeart/2005/8/quickstyle/simple1" qsCatId="simple" csTypeId="urn:microsoft.com/office/officeart/2005/8/colors/accent0_3" csCatId="mainScheme" phldr="1"/>
      <dgm:spPr/>
      <dgm:t>
        <a:bodyPr/>
        <a:lstStyle/>
        <a:p>
          <a:endParaRPr lang="en-US"/>
        </a:p>
      </dgm:t>
    </dgm:pt>
    <dgm:pt modelId="{75816741-6F56-450C-8B03-75F2672C7F2B}">
      <dgm:prSet custT="1"/>
      <dgm:spPr/>
      <dgm:t>
        <a:bodyPr/>
        <a:lstStyle/>
        <a:p>
          <a:r>
            <a:rPr lang="ar-LB" sz="1400" b="0" i="0" dirty="0" smtClean="0"/>
            <a:t>ضعف القدرات  الإنتاجية </a:t>
          </a:r>
        </a:p>
        <a:p>
          <a:endParaRPr lang="en-US" sz="1400" b="1" dirty="0"/>
        </a:p>
      </dgm:t>
    </dgm:pt>
    <dgm:pt modelId="{C86AE64B-B7AD-4DE2-ADCC-367933F1A6DE}" type="parTrans" cxnId="{97DFE620-B6EC-4DA3-8AFC-33F7D51C7251}">
      <dgm:prSet/>
      <dgm:spPr/>
      <dgm:t>
        <a:bodyPr/>
        <a:lstStyle/>
        <a:p>
          <a:endParaRPr lang="en-US" sz="2800"/>
        </a:p>
      </dgm:t>
    </dgm:pt>
    <dgm:pt modelId="{2780F729-8BFC-4050-96CD-FE9B92D79765}" type="sibTrans" cxnId="{97DFE620-B6EC-4DA3-8AFC-33F7D51C7251}">
      <dgm:prSet/>
      <dgm:spPr/>
      <dgm:t>
        <a:bodyPr/>
        <a:lstStyle/>
        <a:p>
          <a:endParaRPr lang="en-US" sz="2800"/>
        </a:p>
      </dgm:t>
    </dgm:pt>
    <dgm:pt modelId="{4FCDE835-5ECB-4CA6-A29D-4E87DD819816}">
      <dgm:prSet custT="1"/>
      <dgm:spPr/>
      <dgm:t>
        <a:bodyPr/>
        <a:lstStyle/>
        <a:p>
          <a:r>
            <a:rPr lang="ar-LB" sz="1400" b="0" i="0" dirty="0" smtClean="0"/>
            <a:t>ارتفاع كلفة النقل </a:t>
          </a:r>
        </a:p>
        <a:p>
          <a:endParaRPr lang="en-US" sz="1400" b="1" dirty="0"/>
        </a:p>
      </dgm:t>
    </dgm:pt>
    <dgm:pt modelId="{9C05072E-0E8C-4C56-9D68-AAEDF858C672}" type="parTrans" cxnId="{D6C879B3-7A86-4A73-9517-0F1F295ED552}">
      <dgm:prSet/>
      <dgm:spPr/>
      <dgm:t>
        <a:bodyPr/>
        <a:lstStyle/>
        <a:p>
          <a:endParaRPr lang="en-US" sz="2800"/>
        </a:p>
      </dgm:t>
    </dgm:pt>
    <dgm:pt modelId="{5BBCFE08-B88F-4B5B-9560-0B9D9EA8EC7A}" type="sibTrans" cxnId="{D6C879B3-7A86-4A73-9517-0F1F295ED552}">
      <dgm:prSet/>
      <dgm:spPr/>
      <dgm:t>
        <a:bodyPr/>
        <a:lstStyle/>
        <a:p>
          <a:endParaRPr lang="en-US" sz="2800"/>
        </a:p>
      </dgm:t>
    </dgm:pt>
    <dgm:pt modelId="{408C5362-FFF4-4E49-8A1B-923806077D52}">
      <dgm:prSet custT="1"/>
      <dgm:spPr/>
      <dgm:t>
        <a:bodyPr/>
        <a:lstStyle/>
        <a:p>
          <a:r>
            <a:rPr lang="ar-LB" sz="1400" b="0" i="0" dirty="0" smtClean="0"/>
            <a:t>ارتفاع تكاليف التجارة  </a:t>
          </a:r>
        </a:p>
        <a:p>
          <a:endParaRPr lang="en-US" sz="1400" b="1" dirty="0"/>
        </a:p>
      </dgm:t>
    </dgm:pt>
    <dgm:pt modelId="{BDED5300-AE2F-481F-AFB8-0F97DDBAA22A}" type="parTrans" cxnId="{C17151F2-51B1-4C17-B76B-11F72D44F1DB}">
      <dgm:prSet/>
      <dgm:spPr/>
      <dgm:t>
        <a:bodyPr/>
        <a:lstStyle/>
        <a:p>
          <a:endParaRPr lang="en-US" sz="2800"/>
        </a:p>
      </dgm:t>
    </dgm:pt>
    <dgm:pt modelId="{BE0C775F-BC75-45FE-8C0A-D10679F1ECAA}" type="sibTrans" cxnId="{C17151F2-51B1-4C17-B76B-11F72D44F1DB}">
      <dgm:prSet/>
      <dgm:spPr/>
      <dgm:t>
        <a:bodyPr/>
        <a:lstStyle/>
        <a:p>
          <a:endParaRPr lang="en-US" sz="2800"/>
        </a:p>
      </dgm:t>
    </dgm:pt>
    <dgm:pt modelId="{3A599323-0297-4956-A358-4CB03DBFAB43}">
      <dgm:prSet custT="1"/>
      <dgm:spPr/>
      <dgm:t>
        <a:bodyPr/>
        <a:lstStyle/>
        <a:p>
          <a:r>
            <a:rPr lang="ar-LB" sz="1400" b="0" i="0" dirty="0" smtClean="0">
              <a:latin typeface="Arial" pitchFamily="34" charset="0"/>
              <a:ea typeface="Arial Unicode MS" pitchFamily="34" charset="-128"/>
              <a:cs typeface="Arial" pitchFamily="34" charset="0"/>
            </a:rPr>
            <a:t>كثرة العوائق</a:t>
          </a:r>
          <a:r>
            <a:rPr lang="ar-LB" sz="1400" b="0" i="0" dirty="0" smtClean="0"/>
            <a:t> غير التعريفية </a:t>
          </a:r>
        </a:p>
        <a:p>
          <a:endParaRPr lang="en-US" sz="1400" b="1" dirty="0"/>
        </a:p>
      </dgm:t>
    </dgm:pt>
    <dgm:pt modelId="{69CF7817-E6D9-4D45-8490-080301BF6AAF}" type="parTrans" cxnId="{2F9A95E5-E315-41BC-BC4B-709474DA0325}">
      <dgm:prSet/>
      <dgm:spPr/>
      <dgm:t>
        <a:bodyPr/>
        <a:lstStyle/>
        <a:p>
          <a:endParaRPr lang="en-US" sz="2800"/>
        </a:p>
      </dgm:t>
    </dgm:pt>
    <dgm:pt modelId="{4553498E-2CC8-426B-BE1F-42FA46091F40}" type="sibTrans" cxnId="{2F9A95E5-E315-41BC-BC4B-709474DA0325}">
      <dgm:prSet/>
      <dgm:spPr/>
      <dgm:t>
        <a:bodyPr/>
        <a:lstStyle/>
        <a:p>
          <a:endParaRPr lang="en-US" sz="2800"/>
        </a:p>
      </dgm:t>
    </dgm:pt>
    <dgm:pt modelId="{BBA2497A-6FA8-4496-8B01-015E17F8A4C3}">
      <dgm:prSet custT="1"/>
      <dgm:spPr/>
      <dgm:t>
        <a:bodyPr/>
        <a:lstStyle/>
        <a:p>
          <a:r>
            <a:rPr lang="ar-LB" sz="1400" b="0" i="0" dirty="0" smtClean="0"/>
            <a:t>تنافسية منخفضة </a:t>
          </a:r>
        </a:p>
        <a:p>
          <a:endParaRPr lang="en-US" sz="1400" b="1" dirty="0"/>
        </a:p>
      </dgm:t>
    </dgm:pt>
    <dgm:pt modelId="{90BE022B-C891-47EA-B64C-DC7146ABACDE}" type="parTrans" cxnId="{CE8B76E8-8707-4967-98C8-ABCD43138718}">
      <dgm:prSet/>
      <dgm:spPr/>
      <dgm:t>
        <a:bodyPr/>
        <a:lstStyle/>
        <a:p>
          <a:endParaRPr lang="en-US" sz="2800"/>
        </a:p>
      </dgm:t>
    </dgm:pt>
    <dgm:pt modelId="{2999B25A-B1D9-4CF8-AA0C-0A3D1409F06E}" type="sibTrans" cxnId="{CE8B76E8-8707-4967-98C8-ABCD43138718}">
      <dgm:prSet/>
      <dgm:spPr/>
      <dgm:t>
        <a:bodyPr/>
        <a:lstStyle/>
        <a:p>
          <a:endParaRPr lang="en-US" sz="2800"/>
        </a:p>
      </dgm:t>
    </dgm:pt>
    <dgm:pt modelId="{732FE9AB-B892-426E-91C5-980F9F9C7CCC}">
      <dgm:prSet custT="1"/>
      <dgm:spPr/>
      <dgm:t>
        <a:bodyPr/>
        <a:lstStyle/>
        <a:p>
          <a:r>
            <a:rPr lang="ar-LB" sz="1400" b="0" i="0" dirty="0" smtClean="0"/>
            <a:t>تركيز الصادرات والأسواق </a:t>
          </a:r>
        </a:p>
        <a:p>
          <a:endParaRPr lang="en-US" sz="1400" b="1" dirty="0"/>
        </a:p>
      </dgm:t>
    </dgm:pt>
    <dgm:pt modelId="{7EEE10FB-37BA-4E6A-81EA-6930901F94CA}" type="parTrans" cxnId="{893AA598-D013-4176-9EB9-05D7F5F49B70}">
      <dgm:prSet/>
      <dgm:spPr/>
      <dgm:t>
        <a:bodyPr/>
        <a:lstStyle/>
        <a:p>
          <a:endParaRPr lang="en-US" sz="2800"/>
        </a:p>
      </dgm:t>
    </dgm:pt>
    <dgm:pt modelId="{0DEC0118-BBCF-4F8D-A4F3-8E54409C8230}" type="sibTrans" cxnId="{893AA598-D013-4176-9EB9-05D7F5F49B70}">
      <dgm:prSet/>
      <dgm:spPr/>
      <dgm:t>
        <a:bodyPr/>
        <a:lstStyle/>
        <a:p>
          <a:endParaRPr lang="en-US" sz="2800"/>
        </a:p>
      </dgm:t>
    </dgm:pt>
    <dgm:pt modelId="{3B403558-EC05-46C9-BC20-35FFA8E24EC9}">
      <dgm:prSet custT="1"/>
      <dgm:spPr/>
      <dgm:t>
        <a:bodyPr/>
        <a:lstStyle/>
        <a:p>
          <a:r>
            <a:rPr lang="ar-LB" sz="2800" b="0" i="0" dirty="0" smtClean="0"/>
            <a:t>العوامل المؤثرة على الأداء التجاري في العالم العربي </a:t>
          </a:r>
          <a:endParaRPr lang="en-US" sz="2800" dirty="0"/>
        </a:p>
      </dgm:t>
    </dgm:pt>
    <dgm:pt modelId="{1FCA6AEB-B1B3-4413-A6ED-A254BC03B9C4}" type="parTrans" cxnId="{C3029E1F-17E5-4FB2-9139-843DE74F1777}">
      <dgm:prSet/>
      <dgm:spPr/>
      <dgm:t>
        <a:bodyPr/>
        <a:lstStyle/>
        <a:p>
          <a:endParaRPr lang="en-US" sz="2800"/>
        </a:p>
      </dgm:t>
    </dgm:pt>
    <dgm:pt modelId="{A5EBE3DD-E43D-49E9-A5FB-7AB0644B8D34}" type="sibTrans" cxnId="{C3029E1F-17E5-4FB2-9139-843DE74F1777}">
      <dgm:prSet/>
      <dgm:spPr/>
      <dgm:t>
        <a:bodyPr/>
        <a:lstStyle/>
        <a:p>
          <a:endParaRPr lang="en-US" sz="2800"/>
        </a:p>
      </dgm:t>
    </dgm:pt>
    <dgm:pt modelId="{407601D0-3068-4161-88AA-8DBE0313B245}" type="pres">
      <dgm:prSet presAssocID="{5C45B3F9-D693-491B-9FDE-D88B9E7FC802}" presName="Name0" presStyleCnt="0">
        <dgm:presLayoutVars>
          <dgm:chPref val="1"/>
          <dgm:dir/>
          <dgm:animOne val="branch"/>
          <dgm:animLvl val="lvl"/>
          <dgm:resizeHandles/>
        </dgm:presLayoutVars>
      </dgm:prSet>
      <dgm:spPr/>
      <dgm:t>
        <a:bodyPr/>
        <a:lstStyle/>
        <a:p>
          <a:endParaRPr lang="en-US"/>
        </a:p>
      </dgm:t>
    </dgm:pt>
    <dgm:pt modelId="{BE528C82-A0EC-4643-8A36-2459551915BE}" type="pres">
      <dgm:prSet presAssocID="{3B403558-EC05-46C9-BC20-35FFA8E24EC9}" presName="vertOne" presStyleCnt="0"/>
      <dgm:spPr/>
    </dgm:pt>
    <dgm:pt modelId="{F19141A9-01D0-4200-90F6-0BEA0446AB84}" type="pres">
      <dgm:prSet presAssocID="{3B403558-EC05-46C9-BC20-35FFA8E24EC9}" presName="txOne" presStyleLbl="node0" presStyleIdx="0" presStyleCnt="1" custScaleY="46644">
        <dgm:presLayoutVars>
          <dgm:chPref val="3"/>
        </dgm:presLayoutVars>
      </dgm:prSet>
      <dgm:spPr/>
      <dgm:t>
        <a:bodyPr/>
        <a:lstStyle/>
        <a:p>
          <a:endParaRPr lang="en-US"/>
        </a:p>
      </dgm:t>
    </dgm:pt>
    <dgm:pt modelId="{E5F749FB-24EA-4E61-A6F9-0BBBD933CFE9}" type="pres">
      <dgm:prSet presAssocID="{3B403558-EC05-46C9-BC20-35FFA8E24EC9}" presName="parTransOne" presStyleCnt="0"/>
      <dgm:spPr/>
    </dgm:pt>
    <dgm:pt modelId="{01E3C86C-6527-4FBE-A96D-EB9F26BF7CBD}" type="pres">
      <dgm:prSet presAssocID="{3B403558-EC05-46C9-BC20-35FFA8E24EC9}" presName="horzOne" presStyleCnt="0"/>
      <dgm:spPr/>
    </dgm:pt>
    <dgm:pt modelId="{78A8AAC9-DBCB-42C6-9DFA-05F824CEAEB7}" type="pres">
      <dgm:prSet presAssocID="{75816741-6F56-450C-8B03-75F2672C7F2B}" presName="vertTwo" presStyleCnt="0"/>
      <dgm:spPr/>
    </dgm:pt>
    <dgm:pt modelId="{D49B5DFC-7D38-4D1E-83DF-BEB7AF088CBC}" type="pres">
      <dgm:prSet presAssocID="{75816741-6F56-450C-8B03-75F2672C7F2B}" presName="txTwo" presStyleLbl="node2" presStyleIdx="0" presStyleCnt="6" custScaleY="102687" custLinFactX="242631" custLinFactNeighborX="300000" custLinFactNeighborY="-8716">
        <dgm:presLayoutVars>
          <dgm:chPref val="3"/>
        </dgm:presLayoutVars>
      </dgm:prSet>
      <dgm:spPr/>
      <dgm:t>
        <a:bodyPr/>
        <a:lstStyle/>
        <a:p>
          <a:endParaRPr lang="en-US"/>
        </a:p>
      </dgm:t>
    </dgm:pt>
    <dgm:pt modelId="{CCA57C3E-AD70-4EAD-B635-447467F32BFF}" type="pres">
      <dgm:prSet presAssocID="{75816741-6F56-450C-8B03-75F2672C7F2B}" presName="horzTwo" presStyleCnt="0"/>
      <dgm:spPr/>
    </dgm:pt>
    <dgm:pt modelId="{B5527173-A7F2-40BE-BC83-B4DDEA669D84}" type="pres">
      <dgm:prSet presAssocID="{2780F729-8BFC-4050-96CD-FE9B92D79765}" presName="sibSpaceTwo" presStyleCnt="0"/>
      <dgm:spPr/>
    </dgm:pt>
    <dgm:pt modelId="{994253B2-8369-4A60-8FA3-9993442CFFA6}" type="pres">
      <dgm:prSet presAssocID="{4FCDE835-5ECB-4CA6-A29D-4E87DD819816}" presName="vertTwo" presStyleCnt="0"/>
      <dgm:spPr/>
    </dgm:pt>
    <dgm:pt modelId="{E6DC4EA4-E545-40AE-876B-82AF112E2CF2}" type="pres">
      <dgm:prSet presAssocID="{4FCDE835-5ECB-4CA6-A29D-4E87DD819816}" presName="txTwo" presStyleLbl="node2" presStyleIdx="1" presStyleCnt="6" custScaleY="102687" custLinFactX="4024" custLinFactNeighborX="100000" custLinFactNeighborY="-8379">
        <dgm:presLayoutVars>
          <dgm:chPref val="3"/>
        </dgm:presLayoutVars>
      </dgm:prSet>
      <dgm:spPr/>
      <dgm:t>
        <a:bodyPr/>
        <a:lstStyle/>
        <a:p>
          <a:endParaRPr lang="en-US"/>
        </a:p>
      </dgm:t>
    </dgm:pt>
    <dgm:pt modelId="{A6CCF86F-BEB9-40F2-B655-39E841B0C031}" type="pres">
      <dgm:prSet presAssocID="{4FCDE835-5ECB-4CA6-A29D-4E87DD819816}" presName="horzTwo" presStyleCnt="0"/>
      <dgm:spPr/>
    </dgm:pt>
    <dgm:pt modelId="{A2C19619-5483-4861-A903-59231E0D9069}" type="pres">
      <dgm:prSet presAssocID="{5BBCFE08-B88F-4B5B-9560-0B9D9EA8EC7A}" presName="sibSpaceTwo" presStyleCnt="0"/>
      <dgm:spPr/>
    </dgm:pt>
    <dgm:pt modelId="{B868C339-1F3D-4848-9F46-876AC03CCBA2}" type="pres">
      <dgm:prSet presAssocID="{408C5362-FFF4-4E49-8A1B-923806077D52}" presName="vertTwo" presStyleCnt="0"/>
      <dgm:spPr/>
    </dgm:pt>
    <dgm:pt modelId="{6F99D5C0-074A-4947-A16B-B614BDBB0A8F}" type="pres">
      <dgm:prSet presAssocID="{408C5362-FFF4-4E49-8A1B-923806077D52}" presName="txTwo" presStyleLbl="node2" presStyleIdx="2" presStyleCnt="6" custScaleY="102687" custLinFactX="-13221" custLinFactNeighborX="-100000" custLinFactNeighborY="-7034">
        <dgm:presLayoutVars>
          <dgm:chPref val="3"/>
        </dgm:presLayoutVars>
      </dgm:prSet>
      <dgm:spPr/>
      <dgm:t>
        <a:bodyPr/>
        <a:lstStyle/>
        <a:p>
          <a:endParaRPr lang="en-US"/>
        </a:p>
      </dgm:t>
    </dgm:pt>
    <dgm:pt modelId="{90C54903-A678-4AAE-9ED0-EEA921A14B02}" type="pres">
      <dgm:prSet presAssocID="{408C5362-FFF4-4E49-8A1B-923806077D52}" presName="horzTwo" presStyleCnt="0"/>
      <dgm:spPr/>
    </dgm:pt>
    <dgm:pt modelId="{0DD25783-06CC-4743-8DAE-6589A7B64103}" type="pres">
      <dgm:prSet presAssocID="{BE0C775F-BC75-45FE-8C0A-D10679F1ECAA}" presName="sibSpaceTwo" presStyleCnt="0"/>
      <dgm:spPr/>
    </dgm:pt>
    <dgm:pt modelId="{5A061592-CCF7-4050-A633-E77FFF75C200}" type="pres">
      <dgm:prSet presAssocID="{3A599323-0297-4956-A358-4CB03DBFAB43}" presName="vertTwo" presStyleCnt="0"/>
      <dgm:spPr/>
    </dgm:pt>
    <dgm:pt modelId="{96736772-4D48-4459-892D-359C31B20F6E}" type="pres">
      <dgm:prSet presAssocID="{3A599323-0297-4956-A358-4CB03DBFAB43}" presName="txTwo" presStyleLbl="node2" presStyleIdx="3" presStyleCnt="6" custScaleY="102687" custLinFactNeighborX="-631" custLinFactNeighborY="-8043">
        <dgm:presLayoutVars>
          <dgm:chPref val="3"/>
        </dgm:presLayoutVars>
      </dgm:prSet>
      <dgm:spPr/>
      <dgm:t>
        <a:bodyPr/>
        <a:lstStyle/>
        <a:p>
          <a:endParaRPr lang="en-US"/>
        </a:p>
      </dgm:t>
    </dgm:pt>
    <dgm:pt modelId="{E9B4458C-DD30-4412-B26F-2034832F2DA8}" type="pres">
      <dgm:prSet presAssocID="{3A599323-0297-4956-A358-4CB03DBFAB43}" presName="horzTwo" presStyleCnt="0"/>
      <dgm:spPr/>
    </dgm:pt>
    <dgm:pt modelId="{5587ED13-56B0-444E-A3E6-99B10EF59BED}" type="pres">
      <dgm:prSet presAssocID="{4553498E-2CC8-426B-BE1F-42FA46091F40}" presName="sibSpaceTwo" presStyleCnt="0"/>
      <dgm:spPr/>
    </dgm:pt>
    <dgm:pt modelId="{36621979-D233-4B09-9C66-2996F201B542}" type="pres">
      <dgm:prSet presAssocID="{BBA2497A-6FA8-4496-8B01-015E17F8A4C3}" presName="vertTwo" presStyleCnt="0"/>
      <dgm:spPr/>
    </dgm:pt>
    <dgm:pt modelId="{DEAD5DF9-3E93-4231-BD76-6A793F9FD6A0}" type="pres">
      <dgm:prSet presAssocID="{BBA2497A-6FA8-4496-8B01-015E17F8A4C3}" presName="txTwo" presStyleLbl="node2" presStyleIdx="4" presStyleCnt="6" custScaleY="102687" custLinFactX="-200000" custLinFactNeighborX="-234231" custLinFactNeighborY="-6360">
        <dgm:presLayoutVars>
          <dgm:chPref val="3"/>
        </dgm:presLayoutVars>
      </dgm:prSet>
      <dgm:spPr/>
      <dgm:t>
        <a:bodyPr/>
        <a:lstStyle/>
        <a:p>
          <a:endParaRPr lang="en-US"/>
        </a:p>
      </dgm:t>
    </dgm:pt>
    <dgm:pt modelId="{D9C78E32-9370-46F0-B6FE-307706E6519E}" type="pres">
      <dgm:prSet presAssocID="{BBA2497A-6FA8-4496-8B01-015E17F8A4C3}" presName="horzTwo" presStyleCnt="0"/>
      <dgm:spPr/>
    </dgm:pt>
    <dgm:pt modelId="{CF616EDE-9736-4DB7-BAF3-EEFA1E6B9C11}" type="pres">
      <dgm:prSet presAssocID="{2999B25A-B1D9-4CF8-AA0C-0A3D1409F06E}" presName="sibSpaceTwo" presStyleCnt="0"/>
      <dgm:spPr/>
    </dgm:pt>
    <dgm:pt modelId="{7EFE9E8F-07C0-4707-B944-977E4CF916C3}" type="pres">
      <dgm:prSet presAssocID="{732FE9AB-B892-426E-91C5-980F9F9C7CCC}" presName="vertTwo" presStyleCnt="0"/>
      <dgm:spPr/>
    </dgm:pt>
    <dgm:pt modelId="{D6CCF9E7-7500-4939-A8DE-CAAD1B25AB72}" type="pres">
      <dgm:prSet presAssocID="{732FE9AB-B892-426E-91C5-980F9F9C7CCC}" presName="txTwo" presStyleLbl="node2" presStyleIdx="5" presStyleCnt="6" custScaleY="102687" custLinFactX="-10010" custLinFactNeighborX="-100000" custLinFactNeighborY="-7679">
        <dgm:presLayoutVars>
          <dgm:chPref val="3"/>
        </dgm:presLayoutVars>
      </dgm:prSet>
      <dgm:spPr/>
      <dgm:t>
        <a:bodyPr/>
        <a:lstStyle/>
        <a:p>
          <a:endParaRPr lang="en-US"/>
        </a:p>
      </dgm:t>
    </dgm:pt>
    <dgm:pt modelId="{B1C4449D-EF77-4EFF-A801-46AE8BBDD558}" type="pres">
      <dgm:prSet presAssocID="{732FE9AB-B892-426E-91C5-980F9F9C7CCC}" presName="horzTwo" presStyleCnt="0"/>
      <dgm:spPr/>
    </dgm:pt>
  </dgm:ptLst>
  <dgm:cxnLst>
    <dgm:cxn modelId="{C667BEFF-406B-4FF0-88F4-31380A5E23F4}" type="presOf" srcId="{408C5362-FFF4-4E49-8A1B-923806077D52}" destId="{6F99D5C0-074A-4947-A16B-B614BDBB0A8F}" srcOrd="0" destOrd="0" presId="urn:microsoft.com/office/officeart/2005/8/layout/hierarchy4"/>
    <dgm:cxn modelId="{D6C879B3-7A86-4A73-9517-0F1F295ED552}" srcId="{3B403558-EC05-46C9-BC20-35FFA8E24EC9}" destId="{4FCDE835-5ECB-4CA6-A29D-4E87DD819816}" srcOrd="1" destOrd="0" parTransId="{9C05072E-0E8C-4C56-9D68-AAEDF858C672}" sibTransId="{5BBCFE08-B88F-4B5B-9560-0B9D9EA8EC7A}"/>
    <dgm:cxn modelId="{5B2B9D40-0A3C-465D-8027-2E325832BCF6}" type="presOf" srcId="{4FCDE835-5ECB-4CA6-A29D-4E87DD819816}" destId="{E6DC4EA4-E545-40AE-876B-82AF112E2CF2}" srcOrd="0" destOrd="0" presId="urn:microsoft.com/office/officeart/2005/8/layout/hierarchy4"/>
    <dgm:cxn modelId="{C3029E1F-17E5-4FB2-9139-843DE74F1777}" srcId="{5C45B3F9-D693-491B-9FDE-D88B9E7FC802}" destId="{3B403558-EC05-46C9-BC20-35FFA8E24EC9}" srcOrd="0" destOrd="0" parTransId="{1FCA6AEB-B1B3-4413-A6ED-A254BC03B9C4}" sibTransId="{A5EBE3DD-E43D-49E9-A5FB-7AB0644B8D34}"/>
    <dgm:cxn modelId="{F366A8EA-23BF-451C-A7CF-9BB6731E68C5}" type="presOf" srcId="{732FE9AB-B892-426E-91C5-980F9F9C7CCC}" destId="{D6CCF9E7-7500-4939-A8DE-CAAD1B25AB72}" srcOrd="0" destOrd="0" presId="urn:microsoft.com/office/officeart/2005/8/layout/hierarchy4"/>
    <dgm:cxn modelId="{6C189206-19EC-4CAD-8FFB-F5DB39B3823E}" type="presOf" srcId="{75816741-6F56-450C-8B03-75F2672C7F2B}" destId="{D49B5DFC-7D38-4D1E-83DF-BEB7AF088CBC}" srcOrd="0" destOrd="0" presId="urn:microsoft.com/office/officeart/2005/8/layout/hierarchy4"/>
    <dgm:cxn modelId="{ECCB9483-3355-4A2C-ADE9-D77587ABA309}" type="presOf" srcId="{3B403558-EC05-46C9-BC20-35FFA8E24EC9}" destId="{F19141A9-01D0-4200-90F6-0BEA0446AB84}" srcOrd="0" destOrd="0" presId="urn:microsoft.com/office/officeart/2005/8/layout/hierarchy4"/>
    <dgm:cxn modelId="{C17151F2-51B1-4C17-B76B-11F72D44F1DB}" srcId="{3B403558-EC05-46C9-BC20-35FFA8E24EC9}" destId="{408C5362-FFF4-4E49-8A1B-923806077D52}" srcOrd="2" destOrd="0" parTransId="{BDED5300-AE2F-481F-AFB8-0F97DDBAA22A}" sibTransId="{BE0C775F-BC75-45FE-8C0A-D10679F1ECAA}"/>
    <dgm:cxn modelId="{97DFE620-B6EC-4DA3-8AFC-33F7D51C7251}" srcId="{3B403558-EC05-46C9-BC20-35FFA8E24EC9}" destId="{75816741-6F56-450C-8B03-75F2672C7F2B}" srcOrd="0" destOrd="0" parTransId="{C86AE64B-B7AD-4DE2-ADCC-367933F1A6DE}" sibTransId="{2780F729-8BFC-4050-96CD-FE9B92D79765}"/>
    <dgm:cxn modelId="{CE8B76E8-8707-4967-98C8-ABCD43138718}" srcId="{3B403558-EC05-46C9-BC20-35FFA8E24EC9}" destId="{BBA2497A-6FA8-4496-8B01-015E17F8A4C3}" srcOrd="4" destOrd="0" parTransId="{90BE022B-C891-47EA-B64C-DC7146ABACDE}" sibTransId="{2999B25A-B1D9-4CF8-AA0C-0A3D1409F06E}"/>
    <dgm:cxn modelId="{61919501-D067-4A4A-B49B-E9B194BA3E04}" type="presOf" srcId="{3A599323-0297-4956-A358-4CB03DBFAB43}" destId="{96736772-4D48-4459-892D-359C31B20F6E}" srcOrd="0" destOrd="0" presId="urn:microsoft.com/office/officeart/2005/8/layout/hierarchy4"/>
    <dgm:cxn modelId="{2F9A95E5-E315-41BC-BC4B-709474DA0325}" srcId="{3B403558-EC05-46C9-BC20-35FFA8E24EC9}" destId="{3A599323-0297-4956-A358-4CB03DBFAB43}" srcOrd="3" destOrd="0" parTransId="{69CF7817-E6D9-4D45-8490-080301BF6AAF}" sibTransId="{4553498E-2CC8-426B-BE1F-42FA46091F40}"/>
    <dgm:cxn modelId="{893AA598-D013-4176-9EB9-05D7F5F49B70}" srcId="{3B403558-EC05-46C9-BC20-35FFA8E24EC9}" destId="{732FE9AB-B892-426E-91C5-980F9F9C7CCC}" srcOrd="5" destOrd="0" parTransId="{7EEE10FB-37BA-4E6A-81EA-6930901F94CA}" sibTransId="{0DEC0118-BBCF-4F8D-A4F3-8E54409C8230}"/>
    <dgm:cxn modelId="{5CB3B869-CB25-4E3A-BA8B-5360F8CE8594}" type="presOf" srcId="{5C45B3F9-D693-491B-9FDE-D88B9E7FC802}" destId="{407601D0-3068-4161-88AA-8DBE0313B245}" srcOrd="0" destOrd="0" presId="urn:microsoft.com/office/officeart/2005/8/layout/hierarchy4"/>
    <dgm:cxn modelId="{86AD37D8-411E-4CF6-B482-8764EE057227}" type="presOf" srcId="{BBA2497A-6FA8-4496-8B01-015E17F8A4C3}" destId="{DEAD5DF9-3E93-4231-BD76-6A793F9FD6A0}" srcOrd="0" destOrd="0" presId="urn:microsoft.com/office/officeart/2005/8/layout/hierarchy4"/>
    <dgm:cxn modelId="{FDBD6B25-D93C-4B56-A397-8880A0EC0E1E}" type="presParOf" srcId="{407601D0-3068-4161-88AA-8DBE0313B245}" destId="{BE528C82-A0EC-4643-8A36-2459551915BE}" srcOrd="0" destOrd="0" presId="urn:microsoft.com/office/officeart/2005/8/layout/hierarchy4"/>
    <dgm:cxn modelId="{6C3B0040-4DD3-477D-AF92-E62D140C75A3}" type="presParOf" srcId="{BE528C82-A0EC-4643-8A36-2459551915BE}" destId="{F19141A9-01D0-4200-90F6-0BEA0446AB84}" srcOrd="0" destOrd="0" presId="urn:microsoft.com/office/officeart/2005/8/layout/hierarchy4"/>
    <dgm:cxn modelId="{A2C0D26D-5215-42A2-BCEF-1ED121C8E970}" type="presParOf" srcId="{BE528C82-A0EC-4643-8A36-2459551915BE}" destId="{E5F749FB-24EA-4E61-A6F9-0BBBD933CFE9}" srcOrd="1" destOrd="0" presId="urn:microsoft.com/office/officeart/2005/8/layout/hierarchy4"/>
    <dgm:cxn modelId="{BC594C04-D771-4B6C-A5AF-FE96572014E1}" type="presParOf" srcId="{BE528C82-A0EC-4643-8A36-2459551915BE}" destId="{01E3C86C-6527-4FBE-A96D-EB9F26BF7CBD}" srcOrd="2" destOrd="0" presId="urn:microsoft.com/office/officeart/2005/8/layout/hierarchy4"/>
    <dgm:cxn modelId="{953D844A-9DA3-4FDD-8ECF-C43B03EC92FD}" type="presParOf" srcId="{01E3C86C-6527-4FBE-A96D-EB9F26BF7CBD}" destId="{78A8AAC9-DBCB-42C6-9DFA-05F824CEAEB7}" srcOrd="0" destOrd="0" presId="urn:microsoft.com/office/officeart/2005/8/layout/hierarchy4"/>
    <dgm:cxn modelId="{762066A1-0D41-49F8-868C-31F68330BA5F}" type="presParOf" srcId="{78A8AAC9-DBCB-42C6-9DFA-05F824CEAEB7}" destId="{D49B5DFC-7D38-4D1E-83DF-BEB7AF088CBC}" srcOrd="0" destOrd="0" presId="urn:microsoft.com/office/officeart/2005/8/layout/hierarchy4"/>
    <dgm:cxn modelId="{66096433-575D-41EE-AECF-D4D224EB3FE3}" type="presParOf" srcId="{78A8AAC9-DBCB-42C6-9DFA-05F824CEAEB7}" destId="{CCA57C3E-AD70-4EAD-B635-447467F32BFF}" srcOrd="1" destOrd="0" presId="urn:microsoft.com/office/officeart/2005/8/layout/hierarchy4"/>
    <dgm:cxn modelId="{C1669719-B405-4565-884F-0E31B9DDD0B0}" type="presParOf" srcId="{01E3C86C-6527-4FBE-A96D-EB9F26BF7CBD}" destId="{B5527173-A7F2-40BE-BC83-B4DDEA669D84}" srcOrd="1" destOrd="0" presId="urn:microsoft.com/office/officeart/2005/8/layout/hierarchy4"/>
    <dgm:cxn modelId="{44A64D61-A47C-4FEF-B3B3-1195891C7269}" type="presParOf" srcId="{01E3C86C-6527-4FBE-A96D-EB9F26BF7CBD}" destId="{994253B2-8369-4A60-8FA3-9993442CFFA6}" srcOrd="2" destOrd="0" presId="urn:microsoft.com/office/officeart/2005/8/layout/hierarchy4"/>
    <dgm:cxn modelId="{C9AF774F-05BF-46FC-9130-3A8F4E319623}" type="presParOf" srcId="{994253B2-8369-4A60-8FA3-9993442CFFA6}" destId="{E6DC4EA4-E545-40AE-876B-82AF112E2CF2}" srcOrd="0" destOrd="0" presId="urn:microsoft.com/office/officeart/2005/8/layout/hierarchy4"/>
    <dgm:cxn modelId="{0732C0E3-EA67-4ED0-AE7B-6C44EE6FDB77}" type="presParOf" srcId="{994253B2-8369-4A60-8FA3-9993442CFFA6}" destId="{A6CCF86F-BEB9-40F2-B655-39E841B0C031}" srcOrd="1" destOrd="0" presId="urn:microsoft.com/office/officeart/2005/8/layout/hierarchy4"/>
    <dgm:cxn modelId="{859185BD-AC19-4116-9311-7DD5480857F6}" type="presParOf" srcId="{01E3C86C-6527-4FBE-A96D-EB9F26BF7CBD}" destId="{A2C19619-5483-4861-A903-59231E0D9069}" srcOrd="3" destOrd="0" presId="urn:microsoft.com/office/officeart/2005/8/layout/hierarchy4"/>
    <dgm:cxn modelId="{19EDFBCF-40F9-4F1B-A3A7-5AD00ED9DE47}" type="presParOf" srcId="{01E3C86C-6527-4FBE-A96D-EB9F26BF7CBD}" destId="{B868C339-1F3D-4848-9F46-876AC03CCBA2}" srcOrd="4" destOrd="0" presId="urn:microsoft.com/office/officeart/2005/8/layout/hierarchy4"/>
    <dgm:cxn modelId="{1DE1FE22-04B0-4757-B8AB-F35B63B63C3B}" type="presParOf" srcId="{B868C339-1F3D-4848-9F46-876AC03CCBA2}" destId="{6F99D5C0-074A-4947-A16B-B614BDBB0A8F}" srcOrd="0" destOrd="0" presId="urn:microsoft.com/office/officeart/2005/8/layout/hierarchy4"/>
    <dgm:cxn modelId="{E901B7FC-730E-4467-8BA8-6F677C623EAE}" type="presParOf" srcId="{B868C339-1F3D-4848-9F46-876AC03CCBA2}" destId="{90C54903-A678-4AAE-9ED0-EEA921A14B02}" srcOrd="1" destOrd="0" presId="urn:microsoft.com/office/officeart/2005/8/layout/hierarchy4"/>
    <dgm:cxn modelId="{DC420EA9-BB53-436E-AAB1-038BC4C27F40}" type="presParOf" srcId="{01E3C86C-6527-4FBE-A96D-EB9F26BF7CBD}" destId="{0DD25783-06CC-4743-8DAE-6589A7B64103}" srcOrd="5" destOrd="0" presId="urn:microsoft.com/office/officeart/2005/8/layout/hierarchy4"/>
    <dgm:cxn modelId="{BFE0976B-AF00-405D-9F2E-0D3D5651F89B}" type="presParOf" srcId="{01E3C86C-6527-4FBE-A96D-EB9F26BF7CBD}" destId="{5A061592-CCF7-4050-A633-E77FFF75C200}" srcOrd="6" destOrd="0" presId="urn:microsoft.com/office/officeart/2005/8/layout/hierarchy4"/>
    <dgm:cxn modelId="{91FA3F9F-4446-4DFB-B134-242548A4EABB}" type="presParOf" srcId="{5A061592-CCF7-4050-A633-E77FFF75C200}" destId="{96736772-4D48-4459-892D-359C31B20F6E}" srcOrd="0" destOrd="0" presId="urn:microsoft.com/office/officeart/2005/8/layout/hierarchy4"/>
    <dgm:cxn modelId="{63D800D4-A918-488B-9B23-873659751141}" type="presParOf" srcId="{5A061592-CCF7-4050-A633-E77FFF75C200}" destId="{E9B4458C-DD30-4412-B26F-2034832F2DA8}" srcOrd="1" destOrd="0" presId="urn:microsoft.com/office/officeart/2005/8/layout/hierarchy4"/>
    <dgm:cxn modelId="{E7012DF7-D2E4-43CB-9160-CE266E3A8435}" type="presParOf" srcId="{01E3C86C-6527-4FBE-A96D-EB9F26BF7CBD}" destId="{5587ED13-56B0-444E-A3E6-99B10EF59BED}" srcOrd="7" destOrd="0" presId="urn:microsoft.com/office/officeart/2005/8/layout/hierarchy4"/>
    <dgm:cxn modelId="{FCE28C4D-7B31-473B-9077-67C2CFAAF8A7}" type="presParOf" srcId="{01E3C86C-6527-4FBE-A96D-EB9F26BF7CBD}" destId="{36621979-D233-4B09-9C66-2996F201B542}" srcOrd="8" destOrd="0" presId="urn:microsoft.com/office/officeart/2005/8/layout/hierarchy4"/>
    <dgm:cxn modelId="{C16F4B06-8C67-4277-8D97-D9B529D2EBAD}" type="presParOf" srcId="{36621979-D233-4B09-9C66-2996F201B542}" destId="{DEAD5DF9-3E93-4231-BD76-6A793F9FD6A0}" srcOrd="0" destOrd="0" presId="urn:microsoft.com/office/officeart/2005/8/layout/hierarchy4"/>
    <dgm:cxn modelId="{9F020D1A-B79B-4BF9-BF52-BD9ED06816B7}" type="presParOf" srcId="{36621979-D233-4B09-9C66-2996F201B542}" destId="{D9C78E32-9370-46F0-B6FE-307706E6519E}" srcOrd="1" destOrd="0" presId="urn:microsoft.com/office/officeart/2005/8/layout/hierarchy4"/>
    <dgm:cxn modelId="{4DD4EB7F-2D83-4701-AE33-82C34C2895CB}" type="presParOf" srcId="{01E3C86C-6527-4FBE-A96D-EB9F26BF7CBD}" destId="{CF616EDE-9736-4DB7-BAF3-EEFA1E6B9C11}" srcOrd="9" destOrd="0" presId="urn:microsoft.com/office/officeart/2005/8/layout/hierarchy4"/>
    <dgm:cxn modelId="{572D98C6-E97C-491C-88BC-FD4C94DB0E13}" type="presParOf" srcId="{01E3C86C-6527-4FBE-A96D-EB9F26BF7CBD}" destId="{7EFE9E8F-07C0-4707-B944-977E4CF916C3}" srcOrd="10" destOrd="0" presId="urn:microsoft.com/office/officeart/2005/8/layout/hierarchy4"/>
    <dgm:cxn modelId="{DD21A0C1-8D99-4832-A09F-E9D940A2CAA5}" type="presParOf" srcId="{7EFE9E8F-07C0-4707-B944-977E4CF916C3}" destId="{D6CCF9E7-7500-4939-A8DE-CAAD1B25AB72}" srcOrd="0" destOrd="0" presId="urn:microsoft.com/office/officeart/2005/8/layout/hierarchy4"/>
    <dgm:cxn modelId="{7DC2BB58-31E2-4A52-9191-E0290C3822A0}" type="presParOf" srcId="{7EFE9E8F-07C0-4707-B944-977E4CF916C3}" destId="{B1C4449D-EF77-4EFF-A801-46AE8BBDD558}"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BCB90DB-BA5B-4F27-8E4C-BBBB1A789DF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913DF17-9D06-4112-A942-3C9FC12B279D}">
      <dgm:prSet/>
      <dgm:spPr>
        <a:effectLst>
          <a:outerShdw blurRad="76200" dir="18900000" sy="23000" kx="-1200000" algn="bl" rotWithShape="0">
            <a:prstClr val="black">
              <a:alpha val="20000"/>
            </a:prstClr>
          </a:outerShdw>
        </a:effectLst>
      </dgm:spPr>
      <dgm:t>
        <a:bodyPr/>
        <a:lstStyle/>
        <a:p>
          <a:pPr algn="r"/>
          <a:r>
            <a:rPr lang="ar-LB" b="0" i="0" dirty="0" smtClean="0"/>
            <a:t>ضرورة إعادة النظر في سياسات النقل في المنطقة </a:t>
          </a:r>
          <a:endParaRPr lang="en-US" b="1" dirty="0"/>
        </a:p>
      </dgm:t>
    </dgm:pt>
    <dgm:pt modelId="{C306B5F4-8950-4A7F-AAF5-C7D153EC037F}" type="parTrans" cxnId="{9E05B03A-BD95-445D-801B-BEC706FE9149}">
      <dgm:prSet/>
      <dgm:spPr/>
      <dgm:t>
        <a:bodyPr/>
        <a:lstStyle/>
        <a:p>
          <a:endParaRPr lang="en-US" b="1"/>
        </a:p>
      </dgm:t>
    </dgm:pt>
    <dgm:pt modelId="{46726D6C-575D-4588-A434-8DF4672122BB}" type="sibTrans" cxnId="{9E05B03A-BD95-445D-801B-BEC706FE9149}">
      <dgm:prSet/>
      <dgm:spPr/>
      <dgm:t>
        <a:bodyPr/>
        <a:lstStyle/>
        <a:p>
          <a:endParaRPr lang="en-US" b="1"/>
        </a:p>
      </dgm:t>
    </dgm:pt>
    <dgm:pt modelId="{15168415-0DB1-490C-AADC-CE0F900FBFCC}">
      <dgm:prSet/>
      <dgm:spPr>
        <a:effectLst>
          <a:outerShdw blurRad="76200" dir="18900000" sy="23000" kx="-1200000" algn="bl" rotWithShape="0">
            <a:prstClr val="black">
              <a:alpha val="20000"/>
            </a:prstClr>
          </a:outerShdw>
        </a:effectLst>
      </dgm:spPr>
      <dgm:t>
        <a:bodyPr/>
        <a:lstStyle/>
        <a:p>
          <a:pPr algn="r"/>
          <a:r>
            <a:rPr lang="ar-LB" b="0" i="0" dirty="0" smtClean="0"/>
            <a:t>أهمية الإستثمار في بنية النقل التحتية</a:t>
          </a:r>
          <a:endParaRPr lang="en-US" b="1" dirty="0"/>
        </a:p>
      </dgm:t>
    </dgm:pt>
    <dgm:pt modelId="{0CB35A9A-D1FA-4195-9CA2-EEC90A5C78A2}" type="parTrans" cxnId="{1C223C11-0156-4ADC-8C45-FD254965A04A}">
      <dgm:prSet/>
      <dgm:spPr/>
      <dgm:t>
        <a:bodyPr/>
        <a:lstStyle/>
        <a:p>
          <a:endParaRPr lang="en-US" b="1"/>
        </a:p>
      </dgm:t>
    </dgm:pt>
    <dgm:pt modelId="{5A552D26-8DD3-4D2C-BA35-E33712BBF2DE}" type="sibTrans" cxnId="{1C223C11-0156-4ADC-8C45-FD254965A04A}">
      <dgm:prSet/>
      <dgm:spPr/>
      <dgm:t>
        <a:bodyPr/>
        <a:lstStyle/>
        <a:p>
          <a:endParaRPr lang="en-US" b="1"/>
        </a:p>
      </dgm:t>
    </dgm:pt>
    <dgm:pt modelId="{DF85B8E7-CA92-4260-85EB-959F3B63247C}">
      <dgm:prSet/>
      <dgm:spPr>
        <a:effectLst>
          <a:outerShdw blurRad="76200" dir="18900000" sy="23000" kx="-1200000" algn="bl" rotWithShape="0">
            <a:prstClr val="black">
              <a:alpha val="20000"/>
            </a:prstClr>
          </a:outerShdw>
        </a:effectLst>
      </dgm:spPr>
      <dgm:t>
        <a:bodyPr/>
        <a:lstStyle/>
        <a:p>
          <a:pPr algn="r"/>
          <a:r>
            <a:rPr lang="ar-LB" b="0" i="0" dirty="0" smtClean="0"/>
            <a:t>تحرير بعض أنماط النقل على الأقل على مستوى المنطقة قد يؤدي إلى نتائج إيجابية</a:t>
          </a:r>
          <a:endParaRPr lang="en-US" b="1" dirty="0"/>
        </a:p>
      </dgm:t>
    </dgm:pt>
    <dgm:pt modelId="{A6E6121E-601F-4530-9C38-D5A68EB97BF8}" type="parTrans" cxnId="{B2FBE4E1-16A5-4D8A-9755-299F9CD27AA7}">
      <dgm:prSet/>
      <dgm:spPr/>
      <dgm:t>
        <a:bodyPr/>
        <a:lstStyle/>
        <a:p>
          <a:endParaRPr lang="en-US" b="1"/>
        </a:p>
      </dgm:t>
    </dgm:pt>
    <dgm:pt modelId="{04185B87-972F-4E10-98E9-5B6B8FD9C06D}" type="sibTrans" cxnId="{B2FBE4E1-16A5-4D8A-9755-299F9CD27AA7}">
      <dgm:prSet/>
      <dgm:spPr/>
      <dgm:t>
        <a:bodyPr/>
        <a:lstStyle/>
        <a:p>
          <a:endParaRPr lang="en-US" b="1"/>
        </a:p>
      </dgm:t>
    </dgm:pt>
    <dgm:pt modelId="{B4465E1F-61AC-4A5A-9648-133C7717C8C7}">
      <dgm:prSet/>
      <dgm:spPr>
        <a:effectLst>
          <a:outerShdw blurRad="76200" dir="18900000" sy="23000" kx="-1200000" algn="bl" rotWithShape="0">
            <a:prstClr val="black">
              <a:alpha val="20000"/>
            </a:prstClr>
          </a:outerShdw>
        </a:effectLst>
      </dgm:spPr>
      <dgm:t>
        <a:bodyPr/>
        <a:lstStyle/>
        <a:p>
          <a:pPr algn="r"/>
          <a:r>
            <a:rPr lang="ar-LB" b="0" i="0" dirty="0" smtClean="0"/>
            <a:t>تسهيل التجارة قد يكون عامل أساسي في أية خطة لتعزيز الإندماج في سلاسل القيمة العالمية </a:t>
          </a:r>
          <a:endParaRPr lang="en-US" b="1" dirty="0"/>
        </a:p>
      </dgm:t>
    </dgm:pt>
    <dgm:pt modelId="{6C31A8DE-925D-4D93-AEBD-22BFF1DFF94F}" type="parTrans" cxnId="{AE372455-4F41-48E4-884F-9D3B4E5CB4BA}">
      <dgm:prSet/>
      <dgm:spPr/>
      <dgm:t>
        <a:bodyPr/>
        <a:lstStyle/>
        <a:p>
          <a:endParaRPr lang="en-US" b="1"/>
        </a:p>
      </dgm:t>
    </dgm:pt>
    <dgm:pt modelId="{229F3657-D34F-4B9B-9876-2198F2DF5CDA}" type="sibTrans" cxnId="{AE372455-4F41-48E4-884F-9D3B4E5CB4BA}">
      <dgm:prSet/>
      <dgm:spPr/>
      <dgm:t>
        <a:bodyPr/>
        <a:lstStyle/>
        <a:p>
          <a:endParaRPr lang="en-US" b="1"/>
        </a:p>
      </dgm:t>
    </dgm:pt>
    <dgm:pt modelId="{552EC673-ADEC-4DA3-987C-2AC7A720951C}" type="pres">
      <dgm:prSet presAssocID="{0BCB90DB-BA5B-4F27-8E4C-BBBB1A789DFE}" presName="linear" presStyleCnt="0">
        <dgm:presLayoutVars>
          <dgm:animLvl val="lvl"/>
          <dgm:resizeHandles val="exact"/>
        </dgm:presLayoutVars>
      </dgm:prSet>
      <dgm:spPr/>
      <dgm:t>
        <a:bodyPr/>
        <a:lstStyle/>
        <a:p>
          <a:endParaRPr lang="en-US"/>
        </a:p>
      </dgm:t>
    </dgm:pt>
    <dgm:pt modelId="{DA3C03C7-D281-49BC-85D4-BBA9C1C5D93E}" type="pres">
      <dgm:prSet presAssocID="{D913DF17-9D06-4112-A942-3C9FC12B279D}" presName="parentText" presStyleLbl="node1" presStyleIdx="0" presStyleCnt="4">
        <dgm:presLayoutVars>
          <dgm:chMax val="0"/>
          <dgm:bulletEnabled val="1"/>
        </dgm:presLayoutVars>
      </dgm:prSet>
      <dgm:spPr/>
      <dgm:t>
        <a:bodyPr/>
        <a:lstStyle/>
        <a:p>
          <a:endParaRPr lang="en-US"/>
        </a:p>
      </dgm:t>
    </dgm:pt>
    <dgm:pt modelId="{EE79DB49-E082-4059-BB8B-58E7FD116CEB}" type="pres">
      <dgm:prSet presAssocID="{46726D6C-575D-4588-A434-8DF4672122BB}" presName="spacer" presStyleCnt="0"/>
      <dgm:spPr/>
    </dgm:pt>
    <dgm:pt modelId="{B1F70219-DBF5-4681-9E82-9A321C2AD087}" type="pres">
      <dgm:prSet presAssocID="{15168415-0DB1-490C-AADC-CE0F900FBFCC}" presName="parentText" presStyleLbl="node1" presStyleIdx="1" presStyleCnt="4">
        <dgm:presLayoutVars>
          <dgm:chMax val="0"/>
          <dgm:bulletEnabled val="1"/>
        </dgm:presLayoutVars>
      </dgm:prSet>
      <dgm:spPr/>
      <dgm:t>
        <a:bodyPr/>
        <a:lstStyle/>
        <a:p>
          <a:endParaRPr lang="en-US"/>
        </a:p>
      </dgm:t>
    </dgm:pt>
    <dgm:pt modelId="{7329481E-0AF0-4FAF-8CC0-070C80400B87}" type="pres">
      <dgm:prSet presAssocID="{5A552D26-8DD3-4D2C-BA35-E33712BBF2DE}" presName="spacer" presStyleCnt="0"/>
      <dgm:spPr/>
    </dgm:pt>
    <dgm:pt modelId="{86B53C0E-8F81-409E-829C-AC2ED79AE24F}" type="pres">
      <dgm:prSet presAssocID="{DF85B8E7-CA92-4260-85EB-959F3B63247C}" presName="parentText" presStyleLbl="node1" presStyleIdx="2" presStyleCnt="4">
        <dgm:presLayoutVars>
          <dgm:chMax val="0"/>
          <dgm:bulletEnabled val="1"/>
        </dgm:presLayoutVars>
      </dgm:prSet>
      <dgm:spPr/>
      <dgm:t>
        <a:bodyPr/>
        <a:lstStyle/>
        <a:p>
          <a:endParaRPr lang="en-US"/>
        </a:p>
      </dgm:t>
    </dgm:pt>
    <dgm:pt modelId="{2E45873C-4D36-46A6-9835-72F873CF4B82}" type="pres">
      <dgm:prSet presAssocID="{04185B87-972F-4E10-98E9-5B6B8FD9C06D}" presName="spacer" presStyleCnt="0"/>
      <dgm:spPr/>
    </dgm:pt>
    <dgm:pt modelId="{53533550-A568-4986-A9E0-1FBB60E0E8FA}" type="pres">
      <dgm:prSet presAssocID="{B4465E1F-61AC-4A5A-9648-133C7717C8C7}" presName="parentText" presStyleLbl="node1" presStyleIdx="3" presStyleCnt="4">
        <dgm:presLayoutVars>
          <dgm:chMax val="0"/>
          <dgm:bulletEnabled val="1"/>
        </dgm:presLayoutVars>
      </dgm:prSet>
      <dgm:spPr/>
      <dgm:t>
        <a:bodyPr/>
        <a:lstStyle/>
        <a:p>
          <a:endParaRPr lang="en-US"/>
        </a:p>
      </dgm:t>
    </dgm:pt>
  </dgm:ptLst>
  <dgm:cxnLst>
    <dgm:cxn modelId="{2DE3A3FF-BE12-4B9A-919D-9868AC7B9807}" type="presOf" srcId="{0BCB90DB-BA5B-4F27-8E4C-BBBB1A789DFE}" destId="{552EC673-ADEC-4DA3-987C-2AC7A720951C}" srcOrd="0" destOrd="0" presId="urn:microsoft.com/office/officeart/2005/8/layout/vList2"/>
    <dgm:cxn modelId="{ADC11AA3-842F-43CB-91EF-09E624F91012}" type="presOf" srcId="{D913DF17-9D06-4112-A942-3C9FC12B279D}" destId="{DA3C03C7-D281-49BC-85D4-BBA9C1C5D93E}" srcOrd="0" destOrd="0" presId="urn:microsoft.com/office/officeart/2005/8/layout/vList2"/>
    <dgm:cxn modelId="{AE372455-4F41-48E4-884F-9D3B4E5CB4BA}" srcId="{0BCB90DB-BA5B-4F27-8E4C-BBBB1A789DFE}" destId="{B4465E1F-61AC-4A5A-9648-133C7717C8C7}" srcOrd="3" destOrd="0" parTransId="{6C31A8DE-925D-4D93-AEBD-22BFF1DFF94F}" sibTransId="{229F3657-D34F-4B9B-9876-2198F2DF5CDA}"/>
    <dgm:cxn modelId="{89C901CF-0DC1-410A-A4AC-9E24ED9A0DF2}" type="presOf" srcId="{B4465E1F-61AC-4A5A-9648-133C7717C8C7}" destId="{53533550-A568-4986-A9E0-1FBB60E0E8FA}" srcOrd="0" destOrd="0" presId="urn:microsoft.com/office/officeart/2005/8/layout/vList2"/>
    <dgm:cxn modelId="{B2FBE4E1-16A5-4D8A-9755-299F9CD27AA7}" srcId="{0BCB90DB-BA5B-4F27-8E4C-BBBB1A789DFE}" destId="{DF85B8E7-CA92-4260-85EB-959F3B63247C}" srcOrd="2" destOrd="0" parTransId="{A6E6121E-601F-4530-9C38-D5A68EB97BF8}" sibTransId="{04185B87-972F-4E10-98E9-5B6B8FD9C06D}"/>
    <dgm:cxn modelId="{4E9AD084-6E1B-491A-BB36-D5CCD495A496}" type="presOf" srcId="{15168415-0DB1-490C-AADC-CE0F900FBFCC}" destId="{B1F70219-DBF5-4681-9E82-9A321C2AD087}" srcOrd="0" destOrd="0" presId="urn:microsoft.com/office/officeart/2005/8/layout/vList2"/>
    <dgm:cxn modelId="{1C223C11-0156-4ADC-8C45-FD254965A04A}" srcId="{0BCB90DB-BA5B-4F27-8E4C-BBBB1A789DFE}" destId="{15168415-0DB1-490C-AADC-CE0F900FBFCC}" srcOrd="1" destOrd="0" parTransId="{0CB35A9A-D1FA-4195-9CA2-EEC90A5C78A2}" sibTransId="{5A552D26-8DD3-4D2C-BA35-E33712BBF2DE}"/>
    <dgm:cxn modelId="{757F45E3-78CF-40CB-933E-79A4CB910067}" type="presOf" srcId="{DF85B8E7-CA92-4260-85EB-959F3B63247C}" destId="{86B53C0E-8F81-409E-829C-AC2ED79AE24F}" srcOrd="0" destOrd="0" presId="urn:microsoft.com/office/officeart/2005/8/layout/vList2"/>
    <dgm:cxn modelId="{9E05B03A-BD95-445D-801B-BEC706FE9149}" srcId="{0BCB90DB-BA5B-4F27-8E4C-BBBB1A789DFE}" destId="{D913DF17-9D06-4112-A942-3C9FC12B279D}" srcOrd="0" destOrd="0" parTransId="{C306B5F4-8950-4A7F-AAF5-C7D153EC037F}" sibTransId="{46726D6C-575D-4588-A434-8DF4672122BB}"/>
    <dgm:cxn modelId="{0316CCE7-D678-4324-A93F-EA598E8419FC}" type="presParOf" srcId="{552EC673-ADEC-4DA3-987C-2AC7A720951C}" destId="{DA3C03C7-D281-49BC-85D4-BBA9C1C5D93E}" srcOrd="0" destOrd="0" presId="urn:microsoft.com/office/officeart/2005/8/layout/vList2"/>
    <dgm:cxn modelId="{89092C11-B75D-4906-89A4-31AB3E17F718}" type="presParOf" srcId="{552EC673-ADEC-4DA3-987C-2AC7A720951C}" destId="{EE79DB49-E082-4059-BB8B-58E7FD116CEB}" srcOrd="1" destOrd="0" presId="urn:microsoft.com/office/officeart/2005/8/layout/vList2"/>
    <dgm:cxn modelId="{E0761FA4-C4F1-4595-A96F-D1BE70BBD5E7}" type="presParOf" srcId="{552EC673-ADEC-4DA3-987C-2AC7A720951C}" destId="{B1F70219-DBF5-4681-9E82-9A321C2AD087}" srcOrd="2" destOrd="0" presId="urn:microsoft.com/office/officeart/2005/8/layout/vList2"/>
    <dgm:cxn modelId="{57AD9FC5-BA77-4988-9208-85FA6AC4BDB7}" type="presParOf" srcId="{552EC673-ADEC-4DA3-987C-2AC7A720951C}" destId="{7329481E-0AF0-4FAF-8CC0-070C80400B87}" srcOrd="3" destOrd="0" presId="urn:microsoft.com/office/officeart/2005/8/layout/vList2"/>
    <dgm:cxn modelId="{F18DEC0A-B980-44D3-A9D0-C230244FE6E1}" type="presParOf" srcId="{552EC673-ADEC-4DA3-987C-2AC7A720951C}" destId="{86B53C0E-8F81-409E-829C-AC2ED79AE24F}" srcOrd="4" destOrd="0" presId="urn:microsoft.com/office/officeart/2005/8/layout/vList2"/>
    <dgm:cxn modelId="{D2F69C39-76D2-413F-9975-9DA0ACBED0EC}" type="presParOf" srcId="{552EC673-ADEC-4DA3-987C-2AC7A720951C}" destId="{2E45873C-4D36-46A6-9835-72F873CF4B82}" srcOrd="5" destOrd="0" presId="urn:microsoft.com/office/officeart/2005/8/layout/vList2"/>
    <dgm:cxn modelId="{CDE8D474-0695-412D-8CFA-CD2842FD926A}" type="presParOf" srcId="{552EC673-ADEC-4DA3-987C-2AC7A720951C}" destId="{53533550-A568-4986-A9E0-1FBB60E0E8FA}"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84738-856F-4FD0-B2F5-DD1B57C0208D}"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D406961B-83A2-4AD4-B7A2-BF99D057C47A}">
      <dgm:prSet/>
      <dgm:spPr/>
      <dgm:t>
        <a:bodyPr/>
        <a:lstStyle/>
        <a:p>
          <a:r>
            <a:rPr lang="ar-LB" b="0" baseline="0" dirty="0" smtClean="0"/>
            <a:t>استقرار سلاسل القيمة</a:t>
          </a:r>
          <a:endParaRPr lang="en-US" b="0" dirty="0"/>
        </a:p>
      </dgm:t>
    </dgm:pt>
    <dgm:pt modelId="{97952B18-F551-4C32-B767-A4B6692D3AFE}" type="parTrans" cxnId="{B1A6668E-67F8-416F-81A7-36CD5A3F6FD8}">
      <dgm:prSet/>
      <dgm:spPr/>
      <dgm:t>
        <a:bodyPr/>
        <a:lstStyle/>
        <a:p>
          <a:endParaRPr lang="en-US" b="1"/>
        </a:p>
      </dgm:t>
    </dgm:pt>
    <dgm:pt modelId="{B08433CB-7FEC-4286-860A-23D1D8B7CFDA}" type="sibTrans" cxnId="{B1A6668E-67F8-416F-81A7-36CD5A3F6FD8}">
      <dgm:prSet/>
      <dgm:spPr/>
      <dgm:t>
        <a:bodyPr/>
        <a:lstStyle/>
        <a:p>
          <a:endParaRPr lang="en-US" b="1"/>
        </a:p>
      </dgm:t>
    </dgm:pt>
    <dgm:pt modelId="{8EAFC146-2A38-4EB1-A173-44B8F523B979}">
      <dgm:prSet/>
      <dgm:spPr/>
      <dgm:t>
        <a:bodyPr/>
        <a:lstStyle/>
        <a:p>
          <a:r>
            <a:rPr lang="ar-LB" b="0" baseline="0" dirty="0" smtClean="0"/>
            <a:t>نمو بطيء</a:t>
          </a:r>
          <a:r>
            <a:rPr lang="ar-LB" b="1" baseline="0" dirty="0" smtClean="0"/>
            <a:t> </a:t>
          </a:r>
          <a:endParaRPr lang="en-US" b="1" dirty="0"/>
        </a:p>
      </dgm:t>
    </dgm:pt>
    <dgm:pt modelId="{95A1BF5F-9B29-46A3-A4E8-325F44942A14}" type="parTrans" cxnId="{5B8F3B5F-968E-4930-B274-8A58C100D928}">
      <dgm:prSet/>
      <dgm:spPr/>
      <dgm:t>
        <a:bodyPr/>
        <a:lstStyle/>
        <a:p>
          <a:endParaRPr lang="en-US" b="1"/>
        </a:p>
      </dgm:t>
    </dgm:pt>
    <dgm:pt modelId="{83BE05BA-B7F8-4AE1-85CC-A660C286492D}" type="sibTrans" cxnId="{5B8F3B5F-968E-4930-B274-8A58C100D928}">
      <dgm:prSet/>
      <dgm:spPr/>
      <dgm:t>
        <a:bodyPr/>
        <a:lstStyle/>
        <a:p>
          <a:endParaRPr lang="en-US" b="1"/>
        </a:p>
      </dgm:t>
    </dgm:pt>
    <dgm:pt modelId="{BA86593A-32F6-49C0-8F9A-B6D29BA7C93B}">
      <dgm:prSet/>
      <dgm:spPr/>
      <dgm:t>
        <a:bodyPr/>
        <a:lstStyle/>
        <a:p>
          <a:r>
            <a:rPr lang="ar-LB" b="0" baseline="0" dirty="0" smtClean="0"/>
            <a:t>استنفاذ المزايا التي توفرها التطورات التكنولوجية</a:t>
          </a:r>
          <a:r>
            <a:rPr lang="ar-LB" b="1" baseline="0" dirty="0" smtClean="0"/>
            <a:t> </a:t>
          </a:r>
          <a:endParaRPr lang="en-US" b="1" dirty="0"/>
        </a:p>
      </dgm:t>
    </dgm:pt>
    <dgm:pt modelId="{90661AB8-0B29-4D5F-AC1C-8BC9145A2CBD}" type="parTrans" cxnId="{780E0079-7D11-4D24-A252-7DFD9FBEF742}">
      <dgm:prSet/>
      <dgm:spPr/>
      <dgm:t>
        <a:bodyPr/>
        <a:lstStyle/>
        <a:p>
          <a:endParaRPr lang="en-US" b="1"/>
        </a:p>
      </dgm:t>
    </dgm:pt>
    <dgm:pt modelId="{262BFAE4-809F-413B-82E4-EEF4076F2E9C}" type="sibTrans" cxnId="{780E0079-7D11-4D24-A252-7DFD9FBEF742}">
      <dgm:prSet/>
      <dgm:spPr/>
      <dgm:t>
        <a:bodyPr/>
        <a:lstStyle/>
        <a:p>
          <a:endParaRPr lang="en-US" b="1"/>
        </a:p>
      </dgm:t>
    </dgm:pt>
    <dgm:pt modelId="{A5A70468-8C42-4BB8-A935-244FBB76512F}">
      <dgm:prSet custT="1"/>
      <dgm:spPr/>
      <dgm:t>
        <a:bodyPr/>
        <a:lstStyle/>
        <a:p>
          <a:r>
            <a:rPr lang="ar-LB" sz="2400" b="0" dirty="0" smtClean="0">
              <a:solidFill>
                <a:srgbClr val="FF0000"/>
              </a:solidFill>
            </a:rPr>
            <a:t>حالة نمو سلاسل القيمة</a:t>
          </a:r>
          <a:endParaRPr lang="en-US" sz="2400" b="0" dirty="0">
            <a:solidFill>
              <a:srgbClr val="FF0000"/>
            </a:solidFill>
          </a:endParaRPr>
        </a:p>
      </dgm:t>
    </dgm:pt>
    <dgm:pt modelId="{71407041-BFDC-45F7-962B-846644C2921E}" type="parTrans" cxnId="{42A93F6F-1087-4DB9-8234-87F5CBCC2B89}">
      <dgm:prSet/>
      <dgm:spPr/>
      <dgm:t>
        <a:bodyPr/>
        <a:lstStyle/>
        <a:p>
          <a:endParaRPr lang="en-US" b="1"/>
        </a:p>
      </dgm:t>
    </dgm:pt>
    <dgm:pt modelId="{4FB42CF0-9A58-460C-8FA4-51806938C542}" type="sibTrans" cxnId="{42A93F6F-1087-4DB9-8234-87F5CBCC2B89}">
      <dgm:prSet/>
      <dgm:spPr/>
      <dgm:t>
        <a:bodyPr/>
        <a:lstStyle/>
        <a:p>
          <a:endParaRPr lang="en-US" b="1"/>
        </a:p>
      </dgm:t>
    </dgm:pt>
    <dgm:pt modelId="{C83DF632-9B89-4300-B618-1C8A3A11BB20}" type="pres">
      <dgm:prSet presAssocID="{FCC84738-856F-4FD0-B2F5-DD1B57C0208D}" presName="cycle" presStyleCnt="0">
        <dgm:presLayoutVars>
          <dgm:chMax val="1"/>
          <dgm:dir/>
          <dgm:animLvl val="ctr"/>
          <dgm:resizeHandles val="exact"/>
        </dgm:presLayoutVars>
      </dgm:prSet>
      <dgm:spPr/>
      <dgm:t>
        <a:bodyPr/>
        <a:lstStyle/>
        <a:p>
          <a:endParaRPr lang="en-US"/>
        </a:p>
      </dgm:t>
    </dgm:pt>
    <dgm:pt modelId="{705F1691-A32E-4BCD-A83B-26342C032094}" type="pres">
      <dgm:prSet presAssocID="{A5A70468-8C42-4BB8-A935-244FBB76512F}" presName="centerShape" presStyleLbl="node0" presStyleIdx="0" presStyleCnt="1"/>
      <dgm:spPr/>
      <dgm:t>
        <a:bodyPr/>
        <a:lstStyle/>
        <a:p>
          <a:endParaRPr lang="en-US"/>
        </a:p>
      </dgm:t>
    </dgm:pt>
    <dgm:pt modelId="{152CBF05-B26C-4C62-AC60-6CE9334BFB82}" type="pres">
      <dgm:prSet presAssocID="{97952B18-F551-4C32-B767-A4B6692D3AFE}" presName="parTrans" presStyleLbl="bgSibTrans2D1" presStyleIdx="0" presStyleCnt="3" custScaleX="113793"/>
      <dgm:spPr/>
      <dgm:t>
        <a:bodyPr/>
        <a:lstStyle/>
        <a:p>
          <a:endParaRPr lang="en-US"/>
        </a:p>
      </dgm:t>
    </dgm:pt>
    <dgm:pt modelId="{EA398205-01A9-469F-AF76-3D247F60FA56}" type="pres">
      <dgm:prSet presAssocID="{D406961B-83A2-4AD4-B7A2-BF99D057C47A}" presName="node" presStyleLbl="node1" presStyleIdx="0" presStyleCnt="3" custRadScaleRad="99415" custRadScaleInc="184227">
        <dgm:presLayoutVars>
          <dgm:bulletEnabled val="1"/>
        </dgm:presLayoutVars>
      </dgm:prSet>
      <dgm:spPr/>
      <dgm:t>
        <a:bodyPr/>
        <a:lstStyle/>
        <a:p>
          <a:endParaRPr lang="en-US"/>
        </a:p>
      </dgm:t>
    </dgm:pt>
    <dgm:pt modelId="{E14FA916-3C1E-4D6D-95BE-FFD5E1FF4156}" type="pres">
      <dgm:prSet presAssocID="{95A1BF5F-9B29-46A3-A4E8-325F44942A14}" presName="parTrans" presStyleLbl="bgSibTrans2D1" presStyleIdx="1" presStyleCnt="3" custScaleX="113793"/>
      <dgm:spPr/>
      <dgm:t>
        <a:bodyPr/>
        <a:lstStyle/>
        <a:p>
          <a:endParaRPr lang="en-US"/>
        </a:p>
      </dgm:t>
    </dgm:pt>
    <dgm:pt modelId="{E73783A0-6F2C-463F-891E-56D6073A6911}" type="pres">
      <dgm:prSet presAssocID="{8EAFC146-2A38-4EB1-A173-44B8F523B979}" presName="node" presStyleLbl="node1" presStyleIdx="1" presStyleCnt="3">
        <dgm:presLayoutVars>
          <dgm:bulletEnabled val="1"/>
        </dgm:presLayoutVars>
      </dgm:prSet>
      <dgm:spPr/>
      <dgm:t>
        <a:bodyPr/>
        <a:lstStyle/>
        <a:p>
          <a:endParaRPr lang="en-US"/>
        </a:p>
      </dgm:t>
    </dgm:pt>
    <dgm:pt modelId="{A4D993E2-AF6A-4B73-AFC3-424EE3F93756}" type="pres">
      <dgm:prSet presAssocID="{90661AB8-0B29-4D5F-AC1C-8BC9145A2CBD}" presName="parTrans" presStyleLbl="bgSibTrans2D1" presStyleIdx="2" presStyleCnt="3" custScaleX="113793"/>
      <dgm:spPr/>
      <dgm:t>
        <a:bodyPr/>
        <a:lstStyle/>
        <a:p>
          <a:endParaRPr lang="en-US"/>
        </a:p>
      </dgm:t>
    </dgm:pt>
    <dgm:pt modelId="{5C63346B-22D5-47A4-AE5F-9140E29FA176}" type="pres">
      <dgm:prSet presAssocID="{BA86593A-32F6-49C0-8F9A-B6D29BA7C93B}" presName="node" presStyleLbl="node1" presStyleIdx="2" presStyleCnt="3" custRadScaleRad="100325" custRadScaleInc="-186496">
        <dgm:presLayoutVars>
          <dgm:bulletEnabled val="1"/>
        </dgm:presLayoutVars>
      </dgm:prSet>
      <dgm:spPr/>
      <dgm:t>
        <a:bodyPr/>
        <a:lstStyle/>
        <a:p>
          <a:endParaRPr lang="en-US"/>
        </a:p>
      </dgm:t>
    </dgm:pt>
  </dgm:ptLst>
  <dgm:cxnLst>
    <dgm:cxn modelId="{D353ED8A-83A2-444A-B073-C895EF255C8D}" type="presOf" srcId="{95A1BF5F-9B29-46A3-A4E8-325F44942A14}" destId="{E14FA916-3C1E-4D6D-95BE-FFD5E1FF4156}" srcOrd="0" destOrd="0" presId="urn:microsoft.com/office/officeart/2005/8/layout/radial4"/>
    <dgm:cxn modelId="{B1A6668E-67F8-416F-81A7-36CD5A3F6FD8}" srcId="{A5A70468-8C42-4BB8-A935-244FBB76512F}" destId="{D406961B-83A2-4AD4-B7A2-BF99D057C47A}" srcOrd="0" destOrd="0" parTransId="{97952B18-F551-4C32-B767-A4B6692D3AFE}" sibTransId="{B08433CB-7FEC-4286-860A-23D1D8B7CFDA}"/>
    <dgm:cxn modelId="{C35FA11B-C434-4410-8125-38EC99EAD7E9}" type="presOf" srcId="{FCC84738-856F-4FD0-B2F5-DD1B57C0208D}" destId="{C83DF632-9B89-4300-B618-1C8A3A11BB20}" srcOrd="0" destOrd="0" presId="urn:microsoft.com/office/officeart/2005/8/layout/radial4"/>
    <dgm:cxn modelId="{6C089BD3-B4CB-4862-9ECA-69CEA1841E04}" type="presOf" srcId="{90661AB8-0B29-4D5F-AC1C-8BC9145A2CBD}" destId="{A4D993E2-AF6A-4B73-AFC3-424EE3F93756}" srcOrd="0" destOrd="0" presId="urn:microsoft.com/office/officeart/2005/8/layout/radial4"/>
    <dgm:cxn modelId="{23FF6F47-FBB3-477E-9D91-1401B72455AD}" type="presOf" srcId="{97952B18-F551-4C32-B767-A4B6692D3AFE}" destId="{152CBF05-B26C-4C62-AC60-6CE9334BFB82}" srcOrd="0" destOrd="0" presId="urn:microsoft.com/office/officeart/2005/8/layout/radial4"/>
    <dgm:cxn modelId="{EC5B4D3F-2871-4483-AF4F-8FF943162A8F}" type="presOf" srcId="{8EAFC146-2A38-4EB1-A173-44B8F523B979}" destId="{E73783A0-6F2C-463F-891E-56D6073A6911}" srcOrd="0" destOrd="0" presId="urn:microsoft.com/office/officeart/2005/8/layout/radial4"/>
    <dgm:cxn modelId="{84FF94F1-95A3-43C6-8906-17BC3EFA7A94}" type="presOf" srcId="{D406961B-83A2-4AD4-B7A2-BF99D057C47A}" destId="{EA398205-01A9-469F-AF76-3D247F60FA56}" srcOrd="0" destOrd="0" presId="urn:microsoft.com/office/officeart/2005/8/layout/radial4"/>
    <dgm:cxn modelId="{DB11AE1A-BCB3-4A64-A7F0-680DC4B76C60}" type="presOf" srcId="{BA86593A-32F6-49C0-8F9A-B6D29BA7C93B}" destId="{5C63346B-22D5-47A4-AE5F-9140E29FA176}" srcOrd="0" destOrd="0" presId="urn:microsoft.com/office/officeart/2005/8/layout/radial4"/>
    <dgm:cxn modelId="{780E0079-7D11-4D24-A252-7DFD9FBEF742}" srcId="{A5A70468-8C42-4BB8-A935-244FBB76512F}" destId="{BA86593A-32F6-49C0-8F9A-B6D29BA7C93B}" srcOrd="2" destOrd="0" parTransId="{90661AB8-0B29-4D5F-AC1C-8BC9145A2CBD}" sibTransId="{262BFAE4-809F-413B-82E4-EEF4076F2E9C}"/>
    <dgm:cxn modelId="{5B8F3B5F-968E-4930-B274-8A58C100D928}" srcId="{A5A70468-8C42-4BB8-A935-244FBB76512F}" destId="{8EAFC146-2A38-4EB1-A173-44B8F523B979}" srcOrd="1" destOrd="0" parTransId="{95A1BF5F-9B29-46A3-A4E8-325F44942A14}" sibTransId="{83BE05BA-B7F8-4AE1-85CC-A660C286492D}"/>
    <dgm:cxn modelId="{42A93F6F-1087-4DB9-8234-87F5CBCC2B89}" srcId="{FCC84738-856F-4FD0-B2F5-DD1B57C0208D}" destId="{A5A70468-8C42-4BB8-A935-244FBB76512F}" srcOrd="0" destOrd="0" parTransId="{71407041-BFDC-45F7-962B-846644C2921E}" sibTransId="{4FB42CF0-9A58-460C-8FA4-51806938C542}"/>
    <dgm:cxn modelId="{EB0AB53B-A553-47C3-A9BF-40244B3C9174}" type="presOf" srcId="{A5A70468-8C42-4BB8-A935-244FBB76512F}" destId="{705F1691-A32E-4BCD-A83B-26342C032094}" srcOrd="0" destOrd="0" presId="urn:microsoft.com/office/officeart/2005/8/layout/radial4"/>
    <dgm:cxn modelId="{A301F8F5-5B0D-4213-A4C7-8EAEBBF4E75C}" type="presParOf" srcId="{C83DF632-9B89-4300-B618-1C8A3A11BB20}" destId="{705F1691-A32E-4BCD-A83B-26342C032094}" srcOrd="0" destOrd="0" presId="urn:microsoft.com/office/officeart/2005/8/layout/radial4"/>
    <dgm:cxn modelId="{87768061-669D-4818-BAA0-8200E5C1F3CA}" type="presParOf" srcId="{C83DF632-9B89-4300-B618-1C8A3A11BB20}" destId="{152CBF05-B26C-4C62-AC60-6CE9334BFB82}" srcOrd="1" destOrd="0" presId="urn:microsoft.com/office/officeart/2005/8/layout/radial4"/>
    <dgm:cxn modelId="{66618BAD-EB75-4E73-99D9-96C82E373B08}" type="presParOf" srcId="{C83DF632-9B89-4300-B618-1C8A3A11BB20}" destId="{EA398205-01A9-469F-AF76-3D247F60FA56}" srcOrd="2" destOrd="0" presId="urn:microsoft.com/office/officeart/2005/8/layout/radial4"/>
    <dgm:cxn modelId="{EFBA3D08-A1E2-44C3-9A3B-AC6B23B9FFFE}" type="presParOf" srcId="{C83DF632-9B89-4300-B618-1C8A3A11BB20}" destId="{E14FA916-3C1E-4D6D-95BE-FFD5E1FF4156}" srcOrd="3" destOrd="0" presId="urn:microsoft.com/office/officeart/2005/8/layout/radial4"/>
    <dgm:cxn modelId="{13220E6B-8EAF-4F15-AE2C-E835645E26D1}" type="presParOf" srcId="{C83DF632-9B89-4300-B618-1C8A3A11BB20}" destId="{E73783A0-6F2C-463F-891E-56D6073A6911}" srcOrd="4" destOrd="0" presId="urn:microsoft.com/office/officeart/2005/8/layout/radial4"/>
    <dgm:cxn modelId="{EBF428AB-7494-471B-A9A1-1F7D2ADE7006}" type="presParOf" srcId="{C83DF632-9B89-4300-B618-1C8A3A11BB20}" destId="{A4D993E2-AF6A-4B73-AFC3-424EE3F93756}" srcOrd="5" destOrd="0" presId="urn:microsoft.com/office/officeart/2005/8/layout/radial4"/>
    <dgm:cxn modelId="{3D265391-E5ED-4E21-A790-9924056108C5}" type="presParOf" srcId="{C83DF632-9B89-4300-B618-1C8A3A11BB20}" destId="{5C63346B-22D5-47A4-AE5F-9140E29FA176}" srcOrd="6"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49AD8-EA7A-4006-83DA-A4384DEDCBDD}" type="doc">
      <dgm:prSet loTypeId="urn:microsoft.com/office/officeart/2005/8/layout/bProcess2" loCatId="process" qsTypeId="urn:microsoft.com/office/officeart/2005/8/quickstyle/simple1" qsCatId="simple" csTypeId="urn:microsoft.com/office/officeart/2005/8/colors/accent0_3" csCatId="mainScheme" phldr="1"/>
      <dgm:spPr/>
      <dgm:t>
        <a:bodyPr/>
        <a:lstStyle/>
        <a:p>
          <a:endParaRPr lang="en-US"/>
        </a:p>
      </dgm:t>
    </dgm:pt>
    <dgm:pt modelId="{DD6796C3-0E22-419F-B8ED-BA88C2F7ACE9}">
      <dgm:prSet phldrT="[Text]"/>
      <dgm:spPr/>
      <dgm:t>
        <a:bodyPr/>
        <a:lstStyle/>
        <a:p>
          <a:pPr algn="ctr"/>
          <a:r>
            <a:rPr lang="en-US" dirty="0" smtClean="0"/>
            <a:t>1990</a:t>
          </a:r>
          <a:endParaRPr lang="en-US" dirty="0"/>
        </a:p>
      </dgm:t>
    </dgm:pt>
    <dgm:pt modelId="{4FFDD08F-C9EF-482C-8B3F-11A0541AA20B}" type="parTrans" cxnId="{BC62115D-DD55-4A6C-99C0-080CD4EAC7B3}">
      <dgm:prSet/>
      <dgm:spPr/>
      <dgm:t>
        <a:bodyPr/>
        <a:lstStyle/>
        <a:p>
          <a:endParaRPr lang="en-US"/>
        </a:p>
      </dgm:t>
    </dgm:pt>
    <dgm:pt modelId="{05D3682F-5199-473C-AC94-A792C3E4620A}" type="sibTrans" cxnId="{BC62115D-DD55-4A6C-99C0-080CD4EAC7B3}">
      <dgm:prSet/>
      <dgm:spPr/>
      <dgm:t>
        <a:bodyPr/>
        <a:lstStyle/>
        <a:p>
          <a:endParaRPr lang="en-US"/>
        </a:p>
      </dgm:t>
    </dgm:pt>
    <dgm:pt modelId="{79B5B071-F2B6-431C-8E56-21415018BFA3}">
      <dgm:prSet phldrT="[Text]"/>
      <dgm:spPr/>
      <dgm:t>
        <a:bodyPr/>
        <a:lstStyle/>
        <a:p>
          <a:pPr algn="ctr"/>
          <a:r>
            <a:rPr lang="en-US" dirty="0" smtClean="0"/>
            <a:t>2015</a:t>
          </a:r>
          <a:endParaRPr lang="en-US" dirty="0"/>
        </a:p>
      </dgm:t>
    </dgm:pt>
    <dgm:pt modelId="{BB61D331-FC65-4845-B5A5-8D688A2B1480}" type="parTrans" cxnId="{C408E492-D8F7-4D22-832B-74AD4F71B880}">
      <dgm:prSet/>
      <dgm:spPr/>
      <dgm:t>
        <a:bodyPr/>
        <a:lstStyle/>
        <a:p>
          <a:endParaRPr lang="en-US"/>
        </a:p>
      </dgm:t>
    </dgm:pt>
    <dgm:pt modelId="{FAE94705-BEE0-49FB-89BB-3EC3BE639FE9}" type="sibTrans" cxnId="{C408E492-D8F7-4D22-832B-74AD4F71B880}">
      <dgm:prSet/>
      <dgm:spPr/>
      <dgm:t>
        <a:bodyPr/>
        <a:lstStyle/>
        <a:p>
          <a:endParaRPr lang="en-US"/>
        </a:p>
      </dgm:t>
    </dgm:pt>
    <dgm:pt modelId="{F6151BB6-C745-4CD7-AFB1-7ACEC575DC03}">
      <dgm:prSet phldrT="[Text]"/>
      <dgm:spPr/>
      <dgm:t>
        <a:bodyPr/>
        <a:lstStyle/>
        <a:p>
          <a:pPr algn="ctr"/>
          <a:r>
            <a:rPr lang="en-US" dirty="0" smtClean="0"/>
            <a:t>2000</a:t>
          </a:r>
          <a:endParaRPr lang="en-US" dirty="0"/>
        </a:p>
      </dgm:t>
    </dgm:pt>
    <dgm:pt modelId="{EEE49AAB-13CF-4D2A-A56A-76BFB167D06D}" type="parTrans" cxnId="{9D9A29EA-E85F-493C-8AA2-A46893AD1C18}">
      <dgm:prSet/>
      <dgm:spPr/>
      <dgm:t>
        <a:bodyPr/>
        <a:lstStyle/>
        <a:p>
          <a:endParaRPr lang="en-US"/>
        </a:p>
      </dgm:t>
    </dgm:pt>
    <dgm:pt modelId="{D3093FA2-C619-4A43-86BF-8C4BB3BA50B7}" type="sibTrans" cxnId="{9D9A29EA-E85F-493C-8AA2-A46893AD1C18}">
      <dgm:prSet/>
      <dgm:spPr/>
      <dgm:t>
        <a:bodyPr/>
        <a:lstStyle/>
        <a:p>
          <a:endParaRPr lang="en-US"/>
        </a:p>
      </dgm:t>
    </dgm:pt>
    <dgm:pt modelId="{A192D099-1D15-4AD5-8E55-60B29444F866}">
      <dgm:prSet phldrT="[Text]"/>
      <dgm:spPr/>
      <dgm:t>
        <a:bodyPr/>
        <a:lstStyle/>
        <a:p>
          <a:pPr algn="ctr"/>
          <a:r>
            <a:rPr lang="en-US" dirty="0" smtClean="0"/>
            <a:t>30%</a:t>
          </a:r>
          <a:endParaRPr lang="en-US" dirty="0"/>
        </a:p>
      </dgm:t>
    </dgm:pt>
    <dgm:pt modelId="{D17C59AF-6C38-4A6F-95C9-C500716CFEF9}" type="parTrans" cxnId="{346AFA3A-45B3-4ABF-98B8-61A2B1E7A2C5}">
      <dgm:prSet/>
      <dgm:spPr/>
      <dgm:t>
        <a:bodyPr/>
        <a:lstStyle/>
        <a:p>
          <a:endParaRPr lang="en-US"/>
        </a:p>
      </dgm:t>
    </dgm:pt>
    <dgm:pt modelId="{4E2663D5-569D-4380-BF9F-41DD81E4D8DE}" type="sibTrans" cxnId="{346AFA3A-45B3-4ABF-98B8-61A2B1E7A2C5}">
      <dgm:prSet/>
      <dgm:spPr/>
      <dgm:t>
        <a:bodyPr/>
        <a:lstStyle/>
        <a:p>
          <a:endParaRPr lang="en-US"/>
        </a:p>
      </dgm:t>
    </dgm:pt>
    <dgm:pt modelId="{581BA30F-A021-4AE1-A959-735B44CEF661}">
      <dgm:prSet phldrT="[Text]"/>
      <dgm:spPr/>
      <dgm:t>
        <a:bodyPr/>
        <a:lstStyle/>
        <a:p>
          <a:pPr algn="ctr"/>
          <a:r>
            <a:rPr lang="en-US" dirty="0" smtClean="0"/>
            <a:t>40%</a:t>
          </a:r>
          <a:endParaRPr lang="en-US" dirty="0"/>
        </a:p>
      </dgm:t>
    </dgm:pt>
    <dgm:pt modelId="{4A6642CC-A82E-47DB-B93F-C1F3C6251DC7}" type="parTrans" cxnId="{59AC684C-3DBB-412A-A097-175B6493660B}">
      <dgm:prSet/>
      <dgm:spPr/>
      <dgm:t>
        <a:bodyPr/>
        <a:lstStyle/>
        <a:p>
          <a:endParaRPr lang="en-US"/>
        </a:p>
      </dgm:t>
    </dgm:pt>
    <dgm:pt modelId="{62D77386-B43F-4552-956F-E1DC518EB6D5}" type="sibTrans" cxnId="{59AC684C-3DBB-412A-A097-175B6493660B}">
      <dgm:prSet/>
      <dgm:spPr/>
      <dgm:t>
        <a:bodyPr/>
        <a:lstStyle/>
        <a:p>
          <a:endParaRPr lang="en-US"/>
        </a:p>
      </dgm:t>
    </dgm:pt>
    <dgm:pt modelId="{DE4A9D2F-E098-46EF-81FA-B9560B8AAD3D}">
      <dgm:prSet phldrT="[Text]"/>
      <dgm:spPr/>
      <dgm:t>
        <a:bodyPr/>
        <a:lstStyle/>
        <a:p>
          <a:pPr algn="ctr"/>
          <a:r>
            <a:rPr lang="en-US" dirty="0" smtClean="0"/>
            <a:t>20%</a:t>
          </a:r>
          <a:endParaRPr lang="en-US" dirty="0"/>
        </a:p>
      </dgm:t>
    </dgm:pt>
    <dgm:pt modelId="{C0B5CD15-441F-4D9D-A0A5-BE1858265EF0}" type="sibTrans" cxnId="{05BE1A15-9673-4087-AAAE-99D634F43E9F}">
      <dgm:prSet/>
      <dgm:spPr/>
      <dgm:t>
        <a:bodyPr/>
        <a:lstStyle/>
        <a:p>
          <a:endParaRPr lang="en-US"/>
        </a:p>
      </dgm:t>
    </dgm:pt>
    <dgm:pt modelId="{A3BA362C-0F35-4554-9654-C6303BDA341F}" type="parTrans" cxnId="{05BE1A15-9673-4087-AAAE-99D634F43E9F}">
      <dgm:prSet/>
      <dgm:spPr/>
      <dgm:t>
        <a:bodyPr/>
        <a:lstStyle/>
        <a:p>
          <a:endParaRPr lang="en-US"/>
        </a:p>
      </dgm:t>
    </dgm:pt>
    <dgm:pt modelId="{CC5FED97-D4AA-49ED-A035-FEE54ECB4DA5}" type="pres">
      <dgm:prSet presAssocID="{C8049AD8-EA7A-4006-83DA-A4384DEDCBDD}" presName="diagram" presStyleCnt="0">
        <dgm:presLayoutVars>
          <dgm:dir/>
          <dgm:resizeHandles/>
        </dgm:presLayoutVars>
      </dgm:prSet>
      <dgm:spPr/>
      <dgm:t>
        <a:bodyPr/>
        <a:lstStyle/>
        <a:p>
          <a:endParaRPr lang="en-US"/>
        </a:p>
      </dgm:t>
    </dgm:pt>
    <dgm:pt modelId="{10FFAE6B-A17F-480E-B6B2-A56EB7D1D30A}" type="pres">
      <dgm:prSet presAssocID="{DD6796C3-0E22-419F-B8ED-BA88C2F7ACE9}" presName="firstNode" presStyleLbl="node1" presStyleIdx="0" presStyleCnt="3" custScaleX="75400" custScaleY="75871">
        <dgm:presLayoutVars>
          <dgm:bulletEnabled val="1"/>
        </dgm:presLayoutVars>
      </dgm:prSet>
      <dgm:spPr/>
      <dgm:t>
        <a:bodyPr/>
        <a:lstStyle/>
        <a:p>
          <a:endParaRPr lang="en-US"/>
        </a:p>
      </dgm:t>
    </dgm:pt>
    <dgm:pt modelId="{C10ADBCF-6624-4B31-B72A-E29F2E8050C6}" type="pres">
      <dgm:prSet presAssocID="{05D3682F-5199-473C-AC94-A792C3E4620A}" presName="sibTrans" presStyleLbl="sibTrans2D1" presStyleIdx="0" presStyleCnt="2"/>
      <dgm:spPr/>
      <dgm:t>
        <a:bodyPr/>
        <a:lstStyle/>
        <a:p>
          <a:endParaRPr lang="en-US"/>
        </a:p>
      </dgm:t>
    </dgm:pt>
    <dgm:pt modelId="{4B51DD94-4F5D-4329-B88E-724DF41BE0E7}" type="pres">
      <dgm:prSet presAssocID="{F6151BB6-C745-4CD7-AFB1-7ACEC575DC03}" presName="middleNode" presStyleCnt="0"/>
      <dgm:spPr/>
    </dgm:pt>
    <dgm:pt modelId="{06E3B2B6-DEEF-478F-AFEE-C164CA7236F9}" type="pres">
      <dgm:prSet presAssocID="{F6151BB6-C745-4CD7-AFB1-7ACEC575DC03}" presName="padding" presStyleLbl="node1" presStyleIdx="0" presStyleCnt="3"/>
      <dgm:spPr/>
    </dgm:pt>
    <dgm:pt modelId="{EEFBD673-1541-474D-8832-349F56AC7BF5}" type="pres">
      <dgm:prSet presAssocID="{F6151BB6-C745-4CD7-AFB1-7ACEC575DC03}" presName="shape" presStyleLbl="node1" presStyleIdx="1" presStyleCnt="3" custScaleX="134517" custScaleY="136100">
        <dgm:presLayoutVars>
          <dgm:bulletEnabled val="1"/>
        </dgm:presLayoutVars>
      </dgm:prSet>
      <dgm:spPr/>
      <dgm:t>
        <a:bodyPr/>
        <a:lstStyle/>
        <a:p>
          <a:endParaRPr lang="en-US"/>
        </a:p>
      </dgm:t>
    </dgm:pt>
    <dgm:pt modelId="{58FC09A3-72C5-44F4-B7F4-F2291AC1B310}" type="pres">
      <dgm:prSet presAssocID="{D3093FA2-C619-4A43-86BF-8C4BB3BA50B7}" presName="sibTrans" presStyleLbl="sibTrans2D1" presStyleIdx="1" presStyleCnt="2"/>
      <dgm:spPr/>
      <dgm:t>
        <a:bodyPr/>
        <a:lstStyle/>
        <a:p>
          <a:endParaRPr lang="en-US"/>
        </a:p>
      </dgm:t>
    </dgm:pt>
    <dgm:pt modelId="{E9E21C05-D97C-4080-A5D0-71C151687A49}" type="pres">
      <dgm:prSet presAssocID="{79B5B071-F2B6-431C-8E56-21415018BFA3}" presName="lastNode" presStyleLbl="node1" presStyleIdx="2" presStyleCnt="3" custScaleX="127118" custScaleY="123583">
        <dgm:presLayoutVars>
          <dgm:bulletEnabled val="1"/>
        </dgm:presLayoutVars>
      </dgm:prSet>
      <dgm:spPr/>
      <dgm:t>
        <a:bodyPr/>
        <a:lstStyle/>
        <a:p>
          <a:endParaRPr lang="en-US"/>
        </a:p>
      </dgm:t>
    </dgm:pt>
  </dgm:ptLst>
  <dgm:cxnLst>
    <dgm:cxn modelId="{6F5D4B7F-7F8C-4B4A-926E-FE046B6DC372}" type="presOf" srcId="{DE4A9D2F-E098-46EF-81FA-B9560B8AAD3D}" destId="{10FFAE6B-A17F-480E-B6B2-A56EB7D1D30A}" srcOrd="0" destOrd="1" presId="urn:microsoft.com/office/officeart/2005/8/layout/bProcess2"/>
    <dgm:cxn modelId="{3768B23A-86D9-4C0C-BC16-E1E8D49BDAD1}" type="presOf" srcId="{79B5B071-F2B6-431C-8E56-21415018BFA3}" destId="{E9E21C05-D97C-4080-A5D0-71C151687A49}" srcOrd="0" destOrd="0" presId="urn:microsoft.com/office/officeart/2005/8/layout/bProcess2"/>
    <dgm:cxn modelId="{9D9A29EA-E85F-493C-8AA2-A46893AD1C18}" srcId="{C8049AD8-EA7A-4006-83DA-A4384DEDCBDD}" destId="{F6151BB6-C745-4CD7-AFB1-7ACEC575DC03}" srcOrd="1" destOrd="0" parTransId="{EEE49AAB-13CF-4D2A-A56A-76BFB167D06D}" sibTransId="{D3093FA2-C619-4A43-86BF-8C4BB3BA50B7}"/>
    <dgm:cxn modelId="{6B0DA9EE-BE2E-41A7-88E7-ECD8EBA4A278}" type="presOf" srcId="{581BA30F-A021-4AE1-A959-735B44CEF661}" destId="{E9E21C05-D97C-4080-A5D0-71C151687A49}" srcOrd="0" destOrd="1" presId="urn:microsoft.com/office/officeart/2005/8/layout/bProcess2"/>
    <dgm:cxn modelId="{3537B3E9-EA07-457F-83F2-8066C38E5402}" type="presOf" srcId="{C8049AD8-EA7A-4006-83DA-A4384DEDCBDD}" destId="{CC5FED97-D4AA-49ED-A035-FEE54ECB4DA5}" srcOrd="0" destOrd="0" presId="urn:microsoft.com/office/officeart/2005/8/layout/bProcess2"/>
    <dgm:cxn modelId="{C408E492-D8F7-4D22-832B-74AD4F71B880}" srcId="{C8049AD8-EA7A-4006-83DA-A4384DEDCBDD}" destId="{79B5B071-F2B6-431C-8E56-21415018BFA3}" srcOrd="2" destOrd="0" parTransId="{BB61D331-FC65-4845-B5A5-8D688A2B1480}" sibTransId="{FAE94705-BEE0-49FB-89BB-3EC3BE639FE9}"/>
    <dgm:cxn modelId="{BC62115D-DD55-4A6C-99C0-080CD4EAC7B3}" srcId="{C8049AD8-EA7A-4006-83DA-A4384DEDCBDD}" destId="{DD6796C3-0E22-419F-B8ED-BA88C2F7ACE9}" srcOrd="0" destOrd="0" parTransId="{4FFDD08F-C9EF-482C-8B3F-11A0541AA20B}" sibTransId="{05D3682F-5199-473C-AC94-A792C3E4620A}"/>
    <dgm:cxn modelId="{A5290D5A-DD12-447B-AFED-0F7B5B39F057}" type="presOf" srcId="{F6151BB6-C745-4CD7-AFB1-7ACEC575DC03}" destId="{EEFBD673-1541-474D-8832-349F56AC7BF5}" srcOrd="0" destOrd="0" presId="urn:microsoft.com/office/officeart/2005/8/layout/bProcess2"/>
    <dgm:cxn modelId="{0EF6F0C1-1D4B-4FF2-9B76-A97DBD95A599}" type="presOf" srcId="{A192D099-1D15-4AD5-8E55-60B29444F866}" destId="{EEFBD673-1541-474D-8832-349F56AC7BF5}" srcOrd="0" destOrd="1" presId="urn:microsoft.com/office/officeart/2005/8/layout/bProcess2"/>
    <dgm:cxn modelId="{05BE1A15-9673-4087-AAAE-99D634F43E9F}" srcId="{DD6796C3-0E22-419F-B8ED-BA88C2F7ACE9}" destId="{DE4A9D2F-E098-46EF-81FA-B9560B8AAD3D}" srcOrd="0" destOrd="0" parTransId="{A3BA362C-0F35-4554-9654-C6303BDA341F}" sibTransId="{C0B5CD15-441F-4D9D-A0A5-BE1858265EF0}"/>
    <dgm:cxn modelId="{59AC684C-3DBB-412A-A097-175B6493660B}" srcId="{79B5B071-F2B6-431C-8E56-21415018BFA3}" destId="{581BA30F-A021-4AE1-A959-735B44CEF661}" srcOrd="0" destOrd="0" parTransId="{4A6642CC-A82E-47DB-B93F-C1F3C6251DC7}" sibTransId="{62D77386-B43F-4552-956F-E1DC518EB6D5}"/>
    <dgm:cxn modelId="{F8161DE9-6842-4CE2-A96C-1CD09F3B2C58}" type="presOf" srcId="{DD6796C3-0E22-419F-B8ED-BA88C2F7ACE9}" destId="{10FFAE6B-A17F-480E-B6B2-A56EB7D1D30A}" srcOrd="0" destOrd="0" presId="urn:microsoft.com/office/officeart/2005/8/layout/bProcess2"/>
    <dgm:cxn modelId="{346AFA3A-45B3-4ABF-98B8-61A2B1E7A2C5}" srcId="{F6151BB6-C745-4CD7-AFB1-7ACEC575DC03}" destId="{A192D099-1D15-4AD5-8E55-60B29444F866}" srcOrd="0" destOrd="0" parTransId="{D17C59AF-6C38-4A6F-95C9-C500716CFEF9}" sibTransId="{4E2663D5-569D-4380-BF9F-41DD81E4D8DE}"/>
    <dgm:cxn modelId="{A8F4C6A4-0DD8-4D71-9C0E-55AE5568FB4C}" type="presOf" srcId="{05D3682F-5199-473C-AC94-A792C3E4620A}" destId="{C10ADBCF-6624-4B31-B72A-E29F2E8050C6}" srcOrd="0" destOrd="0" presId="urn:microsoft.com/office/officeart/2005/8/layout/bProcess2"/>
    <dgm:cxn modelId="{66F8AACA-11B7-4C1C-84EA-3113DED5E65D}" type="presOf" srcId="{D3093FA2-C619-4A43-86BF-8C4BB3BA50B7}" destId="{58FC09A3-72C5-44F4-B7F4-F2291AC1B310}" srcOrd="0" destOrd="0" presId="urn:microsoft.com/office/officeart/2005/8/layout/bProcess2"/>
    <dgm:cxn modelId="{67178AEA-9262-4819-B95D-B5E1F1A278B8}" type="presParOf" srcId="{CC5FED97-D4AA-49ED-A035-FEE54ECB4DA5}" destId="{10FFAE6B-A17F-480E-B6B2-A56EB7D1D30A}" srcOrd="0" destOrd="0" presId="urn:microsoft.com/office/officeart/2005/8/layout/bProcess2"/>
    <dgm:cxn modelId="{09150BCE-94EB-48AA-802D-9A759A9F92B9}" type="presParOf" srcId="{CC5FED97-D4AA-49ED-A035-FEE54ECB4DA5}" destId="{C10ADBCF-6624-4B31-B72A-E29F2E8050C6}" srcOrd="1" destOrd="0" presId="urn:microsoft.com/office/officeart/2005/8/layout/bProcess2"/>
    <dgm:cxn modelId="{8E1C4C34-1849-4E6F-A990-F18F2670A4A5}" type="presParOf" srcId="{CC5FED97-D4AA-49ED-A035-FEE54ECB4DA5}" destId="{4B51DD94-4F5D-4329-B88E-724DF41BE0E7}" srcOrd="2" destOrd="0" presId="urn:microsoft.com/office/officeart/2005/8/layout/bProcess2"/>
    <dgm:cxn modelId="{BAECDB31-6D88-4568-BC91-7A1AE65ED7CB}" type="presParOf" srcId="{4B51DD94-4F5D-4329-B88E-724DF41BE0E7}" destId="{06E3B2B6-DEEF-478F-AFEE-C164CA7236F9}" srcOrd="0" destOrd="0" presId="urn:microsoft.com/office/officeart/2005/8/layout/bProcess2"/>
    <dgm:cxn modelId="{6507E79A-0FB4-49BC-9115-2CD8D3B4987B}" type="presParOf" srcId="{4B51DD94-4F5D-4329-B88E-724DF41BE0E7}" destId="{EEFBD673-1541-474D-8832-349F56AC7BF5}" srcOrd="1" destOrd="0" presId="urn:microsoft.com/office/officeart/2005/8/layout/bProcess2"/>
    <dgm:cxn modelId="{7C8CCDAD-A76F-4481-A897-530F7D4E6E7D}" type="presParOf" srcId="{CC5FED97-D4AA-49ED-A035-FEE54ECB4DA5}" destId="{58FC09A3-72C5-44F4-B7F4-F2291AC1B310}" srcOrd="3" destOrd="0" presId="urn:microsoft.com/office/officeart/2005/8/layout/bProcess2"/>
    <dgm:cxn modelId="{65AB5E06-5406-442D-8099-56BCDB53E06E}" type="presParOf" srcId="{CC5FED97-D4AA-49ED-A035-FEE54ECB4DA5}" destId="{E9E21C05-D97C-4080-A5D0-71C151687A49}" srcOrd="4" destOrd="0" presId="urn:microsoft.com/office/officeart/2005/8/layout/b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CF3E03-FF3D-45CF-BB9A-29EF9E7B63EF}"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4016604A-947A-472E-8B2B-B08817BA05E3}">
      <dgm:prSet phldrT="[Text]"/>
      <dgm:spPr>
        <a:solidFill>
          <a:srgbClr val="C00000"/>
        </a:solidFill>
      </dgm:spPr>
      <dgm:t>
        <a:bodyPr/>
        <a:lstStyle/>
        <a:p>
          <a:r>
            <a:rPr lang="ar-LB" dirty="0" smtClean="0"/>
            <a:t>سلاسل القيمة العالمية </a:t>
          </a:r>
          <a:endParaRPr lang="en-US" dirty="0"/>
        </a:p>
      </dgm:t>
    </dgm:pt>
    <dgm:pt modelId="{9AFB59F8-973A-492D-8882-922B9BE82B97}" type="parTrans" cxnId="{DC1A070C-8B89-46E2-9778-BC25EF7BE819}">
      <dgm:prSet/>
      <dgm:spPr/>
      <dgm:t>
        <a:bodyPr/>
        <a:lstStyle/>
        <a:p>
          <a:endParaRPr lang="en-US"/>
        </a:p>
      </dgm:t>
    </dgm:pt>
    <dgm:pt modelId="{7591B434-DFBA-449D-9257-540BFFB4ED69}" type="sibTrans" cxnId="{DC1A070C-8B89-46E2-9778-BC25EF7BE819}">
      <dgm:prSet/>
      <dgm:spPr/>
      <dgm:t>
        <a:bodyPr/>
        <a:lstStyle/>
        <a:p>
          <a:endParaRPr lang="en-US"/>
        </a:p>
      </dgm:t>
    </dgm:pt>
    <dgm:pt modelId="{FC380F27-48C2-4C39-9773-52D759380B9D}">
      <dgm:prSet phldrT="[Text]"/>
      <dgm:spPr/>
      <dgm:t>
        <a:bodyPr/>
        <a:lstStyle/>
        <a:p>
          <a:r>
            <a:rPr lang="ar-LB" dirty="0" smtClean="0"/>
            <a:t>تكاليف النقل</a:t>
          </a:r>
          <a:endParaRPr lang="en-US" dirty="0"/>
        </a:p>
      </dgm:t>
    </dgm:pt>
    <dgm:pt modelId="{5773F7A3-AB2F-4535-BB54-D0107F3CBCCC}" type="parTrans" cxnId="{06CEC9A9-CA22-4513-BABC-64C0707DE7DF}">
      <dgm:prSet/>
      <dgm:spPr/>
      <dgm:t>
        <a:bodyPr/>
        <a:lstStyle/>
        <a:p>
          <a:endParaRPr lang="en-US"/>
        </a:p>
      </dgm:t>
    </dgm:pt>
    <dgm:pt modelId="{C0996C15-50F5-409A-8DF2-46B511A73BF9}" type="sibTrans" cxnId="{06CEC9A9-CA22-4513-BABC-64C0707DE7DF}">
      <dgm:prSet/>
      <dgm:spPr/>
      <dgm:t>
        <a:bodyPr/>
        <a:lstStyle/>
        <a:p>
          <a:endParaRPr lang="en-US"/>
        </a:p>
      </dgm:t>
    </dgm:pt>
    <dgm:pt modelId="{43C18429-0A72-4A8D-831C-95648B12B4E8}">
      <dgm:prSet phldrT="[Text]"/>
      <dgm:spPr/>
      <dgm:t>
        <a:bodyPr/>
        <a:lstStyle/>
        <a:p>
          <a:r>
            <a:rPr lang="ar-LB" dirty="0" smtClean="0"/>
            <a:t>الابتكار</a:t>
          </a:r>
          <a:endParaRPr lang="en-US" dirty="0"/>
        </a:p>
      </dgm:t>
    </dgm:pt>
    <dgm:pt modelId="{0BE5E4A9-84C3-4F34-ABA7-1CA4299B2B67}" type="parTrans" cxnId="{F580ACB1-5CFA-4582-9795-A1C058EF5EFA}">
      <dgm:prSet/>
      <dgm:spPr/>
      <dgm:t>
        <a:bodyPr/>
        <a:lstStyle/>
        <a:p>
          <a:endParaRPr lang="en-US"/>
        </a:p>
      </dgm:t>
    </dgm:pt>
    <dgm:pt modelId="{3C4BE2C6-2893-4C01-A11C-C931913AF81C}" type="sibTrans" cxnId="{F580ACB1-5CFA-4582-9795-A1C058EF5EFA}">
      <dgm:prSet/>
      <dgm:spPr/>
      <dgm:t>
        <a:bodyPr/>
        <a:lstStyle/>
        <a:p>
          <a:endParaRPr lang="en-US"/>
        </a:p>
      </dgm:t>
    </dgm:pt>
    <dgm:pt modelId="{16A981B1-5EA1-49F5-A750-83F5745366C1}">
      <dgm:prSet phldrT="[Text]"/>
      <dgm:spPr/>
      <dgm:t>
        <a:bodyPr/>
        <a:lstStyle/>
        <a:p>
          <a:r>
            <a:rPr lang="ar-LB" dirty="0" smtClean="0"/>
            <a:t>تكلفة العمالة مع الانتاجية</a:t>
          </a:r>
          <a:endParaRPr lang="en-US" dirty="0"/>
        </a:p>
      </dgm:t>
    </dgm:pt>
    <dgm:pt modelId="{B56C94C2-E239-4810-91F4-5F2613C1ADCB}" type="parTrans" cxnId="{1EB55CDF-B6F4-4E9D-88E4-0E12084A6B69}">
      <dgm:prSet/>
      <dgm:spPr/>
      <dgm:t>
        <a:bodyPr/>
        <a:lstStyle/>
        <a:p>
          <a:endParaRPr lang="en-US"/>
        </a:p>
      </dgm:t>
    </dgm:pt>
    <dgm:pt modelId="{E8B49CA6-E15E-4C50-A272-9E09A8830B70}" type="sibTrans" cxnId="{1EB55CDF-B6F4-4E9D-88E4-0E12084A6B69}">
      <dgm:prSet/>
      <dgm:spPr/>
      <dgm:t>
        <a:bodyPr/>
        <a:lstStyle/>
        <a:p>
          <a:endParaRPr lang="en-US"/>
        </a:p>
      </dgm:t>
    </dgm:pt>
    <dgm:pt modelId="{17850ECB-B415-4B96-B989-AEF2D2EF006B}">
      <dgm:prSet phldrT="[Text]"/>
      <dgm:spPr/>
      <dgm:t>
        <a:bodyPr/>
        <a:lstStyle/>
        <a:p>
          <a:r>
            <a:rPr lang="ar-LB" dirty="0" smtClean="0"/>
            <a:t>القرب من الاسواق</a:t>
          </a:r>
          <a:endParaRPr lang="en-US" dirty="0"/>
        </a:p>
      </dgm:t>
    </dgm:pt>
    <dgm:pt modelId="{FD4A4CA0-9801-4964-A347-EE822856B1EB}" type="parTrans" cxnId="{DE92850B-9412-49F5-BFE6-81281B415BCE}">
      <dgm:prSet/>
      <dgm:spPr/>
      <dgm:t>
        <a:bodyPr/>
        <a:lstStyle/>
        <a:p>
          <a:endParaRPr lang="en-US"/>
        </a:p>
      </dgm:t>
    </dgm:pt>
    <dgm:pt modelId="{6288B624-829A-49B1-A3A7-34B7602FB243}" type="sibTrans" cxnId="{DE92850B-9412-49F5-BFE6-81281B415BCE}">
      <dgm:prSet/>
      <dgm:spPr/>
      <dgm:t>
        <a:bodyPr/>
        <a:lstStyle/>
        <a:p>
          <a:endParaRPr lang="en-US"/>
        </a:p>
      </dgm:t>
    </dgm:pt>
    <dgm:pt modelId="{82C5BE16-7E1B-486B-9A8A-3423B5811847}">
      <dgm:prSet/>
      <dgm:spPr/>
      <dgm:t>
        <a:bodyPr/>
        <a:lstStyle/>
        <a:p>
          <a:r>
            <a:rPr lang="ar-LB" dirty="0" smtClean="0"/>
            <a:t>التكنولوجيا </a:t>
          </a:r>
          <a:endParaRPr lang="en-US" dirty="0"/>
        </a:p>
      </dgm:t>
    </dgm:pt>
    <dgm:pt modelId="{CF0B3FCD-DE44-4D65-ABCE-8484D3D54874}" type="parTrans" cxnId="{89EE6FE3-38CC-4BEE-930F-B810C64BCEE8}">
      <dgm:prSet/>
      <dgm:spPr/>
      <dgm:t>
        <a:bodyPr/>
        <a:lstStyle/>
        <a:p>
          <a:endParaRPr lang="en-US"/>
        </a:p>
      </dgm:t>
    </dgm:pt>
    <dgm:pt modelId="{19A1DFCA-5C1F-4566-AAD4-A477046656B6}" type="sibTrans" cxnId="{89EE6FE3-38CC-4BEE-930F-B810C64BCEE8}">
      <dgm:prSet/>
      <dgm:spPr/>
      <dgm:t>
        <a:bodyPr/>
        <a:lstStyle/>
        <a:p>
          <a:endParaRPr lang="en-US"/>
        </a:p>
      </dgm:t>
    </dgm:pt>
    <dgm:pt modelId="{1A783F19-94E1-45A8-A706-4502ED57AB1D}">
      <dgm:prSet/>
      <dgm:spPr/>
      <dgm:t>
        <a:bodyPr/>
        <a:lstStyle/>
        <a:p>
          <a:r>
            <a:rPr lang="ar-LB" dirty="0" smtClean="0"/>
            <a:t>البنية التحيتة للاتصالات </a:t>
          </a:r>
          <a:endParaRPr lang="en-US" dirty="0"/>
        </a:p>
      </dgm:t>
    </dgm:pt>
    <dgm:pt modelId="{A81B22FD-4B75-40DD-807F-F248715AED90}" type="parTrans" cxnId="{E352871C-62C7-487D-A393-91536B69E81D}">
      <dgm:prSet/>
      <dgm:spPr/>
      <dgm:t>
        <a:bodyPr/>
        <a:lstStyle/>
        <a:p>
          <a:endParaRPr lang="en-US"/>
        </a:p>
      </dgm:t>
    </dgm:pt>
    <dgm:pt modelId="{425D4201-764C-45E1-928D-B8C7506C36CC}" type="sibTrans" cxnId="{E352871C-62C7-487D-A393-91536B69E81D}">
      <dgm:prSet/>
      <dgm:spPr/>
      <dgm:t>
        <a:bodyPr/>
        <a:lstStyle/>
        <a:p>
          <a:endParaRPr lang="en-US"/>
        </a:p>
      </dgm:t>
    </dgm:pt>
    <dgm:pt modelId="{02EFF38E-0072-42EA-BCF1-A190435C603C}" type="pres">
      <dgm:prSet presAssocID="{ECCF3E03-FF3D-45CF-BB9A-29EF9E7B63EF}" presName="cycle" presStyleCnt="0">
        <dgm:presLayoutVars>
          <dgm:chMax val="1"/>
          <dgm:dir/>
          <dgm:animLvl val="ctr"/>
          <dgm:resizeHandles val="exact"/>
        </dgm:presLayoutVars>
      </dgm:prSet>
      <dgm:spPr/>
      <dgm:t>
        <a:bodyPr/>
        <a:lstStyle/>
        <a:p>
          <a:endParaRPr lang="en-US"/>
        </a:p>
      </dgm:t>
    </dgm:pt>
    <dgm:pt modelId="{132B55CA-9A86-412B-BA08-C644049D02AD}" type="pres">
      <dgm:prSet presAssocID="{4016604A-947A-472E-8B2B-B08817BA05E3}" presName="centerShape" presStyleLbl="node0" presStyleIdx="0" presStyleCnt="1"/>
      <dgm:spPr/>
      <dgm:t>
        <a:bodyPr/>
        <a:lstStyle/>
        <a:p>
          <a:endParaRPr lang="en-US"/>
        </a:p>
      </dgm:t>
    </dgm:pt>
    <dgm:pt modelId="{EB2FAD65-61AB-4C21-AE60-1E8493B62A40}" type="pres">
      <dgm:prSet presAssocID="{5773F7A3-AB2F-4535-BB54-D0107F3CBCCC}" presName="Name9" presStyleLbl="parChTrans1D2" presStyleIdx="0" presStyleCnt="6"/>
      <dgm:spPr/>
      <dgm:t>
        <a:bodyPr/>
        <a:lstStyle/>
        <a:p>
          <a:endParaRPr lang="en-US"/>
        </a:p>
      </dgm:t>
    </dgm:pt>
    <dgm:pt modelId="{DE26061E-D2E4-4047-890D-9AEAC31FB189}" type="pres">
      <dgm:prSet presAssocID="{5773F7A3-AB2F-4535-BB54-D0107F3CBCCC}" presName="connTx" presStyleLbl="parChTrans1D2" presStyleIdx="0" presStyleCnt="6"/>
      <dgm:spPr/>
      <dgm:t>
        <a:bodyPr/>
        <a:lstStyle/>
        <a:p>
          <a:endParaRPr lang="en-US"/>
        </a:p>
      </dgm:t>
    </dgm:pt>
    <dgm:pt modelId="{EDC0F338-E726-4FCF-BD8C-BC461E58D1A7}" type="pres">
      <dgm:prSet presAssocID="{FC380F27-48C2-4C39-9773-52D759380B9D}" presName="node" presStyleLbl="node1" presStyleIdx="0" presStyleCnt="6">
        <dgm:presLayoutVars>
          <dgm:bulletEnabled val="1"/>
        </dgm:presLayoutVars>
      </dgm:prSet>
      <dgm:spPr/>
      <dgm:t>
        <a:bodyPr/>
        <a:lstStyle/>
        <a:p>
          <a:endParaRPr lang="en-US"/>
        </a:p>
      </dgm:t>
    </dgm:pt>
    <dgm:pt modelId="{8A270A73-A520-4791-BAAD-6396F10F9031}" type="pres">
      <dgm:prSet presAssocID="{CF0B3FCD-DE44-4D65-ABCE-8484D3D54874}" presName="Name9" presStyleLbl="parChTrans1D2" presStyleIdx="1" presStyleCnt="6"/>
      <dgm:spPr/>
      <dgm:t>
        <a:bodyPr/>
        <a:lstStyle/>
        <a:p>
          <a:endParaRPr lang="en-US"/>
        </a:p>
      </dgm:t>
    </dgm:pt>
    <dgm:pt modelId="{01B6C6E7-5447-4599-9F4B-183BF1217DAC}" type="pres">
      <dgm:prSet presAssocID="{CF0B3FCD-DE44-4D65-ABCE-8484D3D54874}" presName="connTx" presStyleLbl="parChTrans1D2" presStyleIdx="1" presStyleCnt="6"/>
      <dgm:spPr/>
      <dgm:t>
        <a:bodyPr/>
        <a:lstStyle/>
        <a:p>
          <a:endParaRPr lang="en-US"/>
        </a:p>
      </dgm:t>
    </dgm:pt>
    <dgm:pt modelId="{F23E4598-A1B6-4235-81F6-D0DD3D2FC245}" type="pres">
      <dgm:prSet presAssocID="{82C5BE16-7E1B-486B-9A8A-3423B5811847}" presName="node" presStyleLbl="node1" presStyleIdx="1" presStyleCnt="6">
        <dgm:presLayoutVars>
          <dgm:bulletEnabled val="1"/>
        </dgm:presLayoutVars>
      </dgm:prSet>
      <dgm:spPr/>
      <dgm:t>
        <a:bodyPr/>
        <a:lstStyle/>
        <a:p>
          <a:endParaRPr lang="en-US"/>
        </a:p>
      </dgm:t>
    </dgm:pt>
    <dgm:pt modelId="{1A5BD94E-E8D7-4380-8451-7F76E3DB2F13}" type="pres">
      <dgm:prSet presAssocID="{A81B22FD-4B75-40DD-807F-F248715AED90}" presName="Name9" presStyleLbl="parChTrans1D2" presStyleIdx="2" presStyleCnt="6"/>
      <dgm:spPr/>
      <dgm:t>
        <a:bodyPr/>
        <a:lstStyle/>
        <a:p>
          <a:endParaRPr lang="en-US"/>
        </a:p>
      </dgm:t>
    </dgm:pt>
    <dgm:pt modelId="{2C8B5855-6219-4F25-9B91-359E122F9B3A}" type="pres">
      <dgm:prSet presAssocID="{A81B22FD-4B75-40DD-807F-F248715AED90}" presName="connTx" presStyleLbl="parChTrans1D2" presStyleIdx="2" presStyleCnt="6"/>
      <dgm:spPr/>
      <dgm:t>
        <a:bodyPr/>
        <a:lstStyle/>
        <a:p>
          <a:endParaRPr lang="en-US"/>
        </a:p>
      </dgm:t>
    </dgm:pt>
    <dgm:pt modelId="{F6CC8D0C-2C3E-43C3-8856-25117F87B478}" type="pres">
      <dgm:prSet presAssocID="{1A783F19-94E1-45A8-A706-4502ED57AB1D}" presName="node" presStyleLbl="node1" presStyleIdx="2" presStyleCnt="6">
        <dgm:presLayoutVars>
          <dgm:bulletEnabled val="1"/>
        </dgm:presLayoutVars>
      </dgm:prSet>
      <dgm:spPr/>
      <dgm:t>
        <a:bodyPr/>
        <a:lstStyle/>
        <a:p>
          <a:endParaRPr lang="en-US"/>
        </a:p>
      </dgm:t>
    </dgm:pt>
    <dgm:pt modelId="{0D6E4F6E-09DD-49D1-A243-21D61887606C}" type="pres">
      <dgm:prSet presAssocID="{0BE5E4A9-84C3-4F34-ABA7-1CA4299B2B67}" presName="Name9" presStyleLbl="parChTrans1D2" presStyleIdx="3" presStyleCnt="6"/>
      <dgm:spPr/>
      <dgm:t>
        <a:bodyPr/>
        <a:lstStyle/>
        <a:p>
          <a:endParaRPr lang="en-US"/>
        </a:p>
      </dgm:t>
    </dgm:pt>
    <dgm:pt modelId="{FEBFD737-D1CE-458F-AD93-D630CAD6D0CD}" type="pres">
      <dgm:prSet presAssocID="{0BE5E4A9-84C3-4F34-ABA7-1CA4299B2B67}" presName="connTx" presStyleLbl="parChTrans1D2" presStyleIdx="3" presStyleCnt="6"/>
      <dgm:spPr/>
      <dgm:t>
        <a:bodyPr/>
        <a:lstStyle/>
        <a:p>
          <a:endParaRPr lang="en-US"/>
        </a:p>
      </dgm:t>
    </dgm:pt>
    <dgm:pt modelId="{F5AD8609-E974-472C-87C9-E64F14F17E5F}" type="pres">
      <dgm:prSet presAssocID="{43C18429-0A72-4A8D-831C-95648B12B4E8}" presName="node" presStyleLbl="node1" presStyleIdx="3" presStyleCnt="6">
        <dgm:presLayoutVars>
          <dgm:bulletEnabled val="1"/>
        </dgm:presLayoutVars>
      </dgm:prSet>
      <dgm:spPr/>
      <dgm:t>
        <a:bodyPr/>
        <a:lstStyle/>
        <a:p>
          <a:endParaRPr lang="en-US"/>
        </a:p>
      </dgm:t>
    </dgm:pt>
    <dgm:pt modelId="{B7B94234-5B36-4467-BD78-F5704987592E}" type="pres">
      <dgm:prSet presAssocID="{B56C94C2-E239-4810-91F4-5F2613C1ADCB}" presName="Name9" presStyleLbl="parChTrans1D2" presStyleIdx="4" presStyleCnt="6"/>
      <dgm:spPr/>
      <dgm:t>
        <a:bodyPr/>
        <a:lstStyle/>
        <a:p>
          <a:endParaRPr lang="en-US"/>
        </a:p>
      </dgm:t>
    </dgm:pt>
    <dgm:pt modelId="{2F281C5F-F290-45AB-88E1-0DC120E73B62}" type="pres">
      <dgm:prSet presAssocID="{B56C94C2-E239-4810-91F4-5F2613C1ADCB}" presName="connTx" presStyleLbl="parChTrans1D2" presStyleIdx="4" presStyleCnt="6"/>
      <dgm:spPr/>
      <dgm:t>
        <a:bodyPr/>
        <a:lstStyle/>
        <a:p>
          <a:endParaRPr lang="en-US"/>
        </a:p>
      </dgm:t>
    </dgm:pt>
    <dgm:pt modelId="{D2C582B6-BB35-47CE-981F-26FA92DB8F7F}" type="pres">
      <dgm:prSet presAssocID="{16A981B1-5EA1-49F5-A750-83F5745366C1}" presName="node" presStyleLbl="node1" presStyleIdx="4" presStyleCnt="6">
        <dgm:presLayoutVars>
          <dgm:bulletEnabled val="1"/>
        </dgm:presLayoutVars>
      </dgm:prSet>
      <dgm:spPr/>
      <dgm:t>
        <a:bodyPr/>
        <a:lstStyle/>
        <a:p>
          <a:endParaRPr lang="en-US"/>
        </a:p>
      </dgm:t>
    </dgm:pt>
    <dgm:pt modelId="{19F2C940-812A-4008-80B2-10CA58DD9907}" type="pres">
      <dgm:prSet presAssocID="{FD4A4CA0-9801-4964-A347-EE822856B1EB}" presName="Name9" presStyleLbl="parChTrans1D2" presStyleIdx="5" presStyleCnt="6"/>
      <dgm:spPr/>
      <dgm:t>
        <a:bodyPr/>
        <a:lstStyle/>
        <a:p>
          <a:endParaRPr lang="en-US"/>
        </a:p>
      </dgm:t>
    </dgm:pt>
    <dgm:pt modelId="{C3300F23-565F-406E-B114-02ACFEBF6F1B}" type="pres">
      <dgm:prSet presAssocID="{FD4A4CA0-9801-4964-A347-EE822856B1EB}" presName="connTx" presStyleLbl="parChTrans1D2" presStyleIdx="5" presStyleCnt="6"/>
      <dgm:spPr/>
      <dgm:t>
        <a:bodyPr/>
        <a:lstStyle/>
        <a:p>
          <a:endParaRPr lang="en-US"/>
        </a:p>
      </dgm:t>
    </dgm:pt>
    <dgm:pt modelId="{7B108574-DE4B-4071-B316-878AE3072B27}" type="pres">
      <dgm:prSet presAssocID="{17850ECB-B415-4B96-B989-AEF2D2EF006B}" presName="node" presStyleLbl="node1" presStyleIdx="5" presStyleCnt="6">
        <dgm:presLayoutVars>
          <dgm:bulletEnabled val="1"/>
        </dgm:presLayoutVars>
      </dgm:prSet>
      <dgm:spPr/>
      <dgm:t>
        <a:bodyPr/>
        <a:lstStyle/>
        <a:p>
          <a:endParaRPr lang="en-US"/>
        </a:p>
      </dgm:t>
    </dgm:pt>
  </dgm:ptLst>
  <dgm:cxnLst>
    <dgm:cxn modelId="{70DCB3A7-356E-47A6-A72F-38F93C6D33F7}" type="presOf" srcId="{82C5BE16-7E1B-486B-9A8A-3423B5811847}" destId="{F23E4598-A1B6-4235-81F6-D0DD3D2FC245}" srcOrd="0" destOrd="0" presId="urn:microsoft.com/office/officeart/2005/8/layout/radial1"/>
    <dgm:cxn modelId="{1EB55CDF-B6F4-4E9D-88E4-0E12084A6B69}" srcId="{4016604A-947A-472E-8B2B-B08817BA05E3}" destId="{16A981B1-5EA1-49F5-A750-83F5745366C1}" srcOrd="4" destOrd="0" parTransId="{B56C94C2-E239-4810-91F4-5F2613C1ADCB}" sibTransId="{E8B49CA6-E15E-4C50-A272-9E09A8830B70}"/>
    <dgm:cxn modelId="{F580ACB1-5CFA-4582-9795-A1C058EF5EFA}" srcId="{4016604A-947A-472E-8B2B-B08817BA05E3}" destId="{43C18429-0A72-4A8D-831C-95648B12B4E8}" srcOrd="3" destOrd="0" parTransId="{0BE5E4A9-84C3-4F34-ABA7-1CA4299B2B67}" sibTransId="{3C4BE2C6-2893-4C01-A11C-C931913AF81C}"/>
    <dgm:cxn modelId="{1065E382-CFC8-4A5D-AC77-4753DA79678B}" type="presOf" srcId="{FC380F27-48C2-4C39-9773-52D759380B9D}" destId="{EDC0F338-E726-4FCF-BD8C-BC461E58D1A7}" srcOrd="0" destOrd="0" presId="urn:microsoft.com/office/officeart/2005/8/layout/radial1"/>
    <dgm:cxn modelId="{E352871C-62C7-487D-A393-91536B69E81D}" srcId="{4016604A-947A-472E-8B2B-B08817BA05E3}" destId="{1A783F19-94E1-45A8-A706-4502ED57AB1D}" srcOrd="2" destOrd="0" parTransId="{A81B22FD-4B75-40DD-807F-F248715AED90}" sibTransId="{425D4201-764C-45E1-928D-B8C7506C36CC}"/>
    <dgm:cxn modelId="{AA7C10E3-AAB3-47DC-A95E-E3595A1731A2}" type="presOf" srcId="{5773F7A3-AB2F-4535-BB54-D0107F3CBCCC}" destId="{DE26061E-D2E4-4047-890D-9AEAC31FB189}" srcOrd="1" destOrd="0" presId="urn:microsoft.com/office/officeart/2005/8/layout/radial1"/>
    <dgm:cxn modelId="{FDB05BF9-ECD2-42B8-BC71-BEB6C57CA079}" type="presOf" srcId="{B56C94C2-E239-4810-91F4-5F2613C1ADCB}" destId="{B7B94234-5B36-4467-BD78-F5704987592E}" srcOrd="0" destOrd="0" presId="urn:microsoft.com/office/officeart/2005/8/layout/radial1"/>
    <dgm:cxn modelId="{906DA008-BCF3-4CD4-ACE0-A83174D4AD48}" type="presOf" srcId="{17850ECB-B415-4B96-B989-AEF2D2EF006B}" destId="{7B108574-DE4B-4071-B316-878AE3072B27}" srcOrd="0" destOrd="0" presId="urn:microsoft.com/office/officeart/2005/8/layout/radial1"/>
    <dgm:cxn modelId="{DC1A070C-8B89-46E2-9778-BC25EF7BE819}" srcId="{ECCF3E03-FF3D-45CF-BB9A-29EF9E7B63EF}" destId="{4016604A-947A-472E-8B2B-B08817BA05E3}" srcOrd="0" destOrd="0" parTransId="{9AFB59F8-973A-492D-8882-922B9BE82B97}" sibTransId="{7591B434-DFBA-449D-9257-540BFFB4ED69}"/>
    <dgm:cxn modelId="{19AF729F-FA33-4FA4-BEDD-7112DF32D2CE}" type="presOf" srcId="{B56C94C2-E239-4810-91F4-5F2613C1ADCB}" destId="{2F281C5F-F290-45AB-88E1-0DC120E73B62}" srcOrd="1" destOrd="0" presId="urn:microsoft.com/office/officeart/2005/8/layout/radial1"/>
    <dgm:cxn modelId="{9E8B256B-F143-40DA-A298-9845DF5CB539}" type="presOf" srcId="{CF0B3FCD-DE44-4D65-ABCE-8484D3D54874}" destId="{01B6C6E7-5447-4599-9F4B-183BF1217DAC}" srcOrd="1" destOrd="0" presId="urn:microsoft.com/office/officeart/2005/8/layout/radial1"/>
    <dgm:cxn modelId="{321458BE-490B-42AC-9175-E0A2D5BE68F0}" type="presOf" srcId="{4016604A-947A-472E-8B2B-B08817BA05E3}" destId="{132B55CA-9A86-412B-BA08-C644049D02AD}" srcOrd="0" destOrd="0" presId="urn:microsoft.com/office/officeart/2005/8/layout/radial1"/>
    <dgm:cxn modelId="{9388C2F7-0633-4134-91AC-38A6E3979FF6}" type="presOf" srcId="{16A981B1-5EA1-49F5-A750-83F5745366C1}" destId="{D2C582B6-BB35-47CE-981F-26FA92DB8F7F}" srcOrd="0" destOrd="0" presId="urn:microsoft.com/office/officeart/2005/8/layout/radial1"/>
    <dgm:cxn modelId="{A95C6ED8-9376-4D5B-834C-D13BBE65B841}" type="presOf" srcId="{43C18429-0A72-4A8D-831C-95648B12B4E8}" destId="{F5AD8609-E974-472C-87C9-E64F14F17E5F}" srcOrd="0" destOrd="0" presId="urn:microsoft.com/office/officeart/2005/8/layout/radial1"/>
    <dgm:cxn modelId="{DE92850B-9412-49F5-BFE6-81281B415BCE}" srcId="{4016604A-947A-472E-8B2B-B08817BA05E3}" destId="{17850ECB-B415-4B96-B989-AEF2D2EF006B}" srcOrd="5" destOrd="0" parTransId="{FD4A4CA0-9801-4964-A347-EE822856B1EB}" sibTransId="{6288B624-829A-49B1-A3A7-34B7602FB243}"/>
    <dgm:cxn modelId="{04E0B325-75B1-44ED-9993-E5D5CF06FE1D}" type="presOf" srcId="{5773F7A3-AB2F-4535-BB54-D0107F3CBCCC}" destId="{EB2FAD65-61AB-4C21-AE60-1E8493B62A40}" srcOrd="0" destOrd="0" presId="urn:microsoft.com/office/officeart/2005/8/layout/radial1"/>
    <dgm:cxn modelId="{23A955F1-7BC7-46D8-96CE-A3BDA8FA2D07}" type="presOf" srcId="{0BE5E4A9-84C3-4F34-ABA7-1CA4299B2B67}" destId="{FEBFD737-D1CE-458F-AD93-D630CAD6D0CD}" srcOrd="1" destOrd="0" presId="urn:microsoft.com/office/officeart/2005/8/layout/radial1"/>
    <dgm:cxn modelId="{0407531A-973C-4CE8-855D-56EF78427F34}" type="presOf" srcId="{ECCF3E03-FF3D-45CF-BB9A-29EF9E7B63EF}" destId="{02EFF38E-0072-42EA-BCF1-A190435C603C}" srcOrd="0" destOrd="0" presId="urn:microsoft.com/office/officeart/2005/8/layout/radial1"/>
    <dgm:cxn modelId="{89EE6FE3-38CC-4BEE-930F-B810C64BCEE8}" srcId="{4016604A-947A-472E-8B2B-B08817BA05E3}" destId="{82C5BE16-7E1B-486B-9A8A-3423B5811847}" srcOrd="1" destOrd="0" parTransId="{CF0B3FCD-DE44-4D65-ABCE-8484D3D54874}" sibTransId="{19A1DFCA-5C1F-4566-AAD4-A477046656B6}"/>
    <dgm:cxn modelId="{FFEC85F7-DA8D-4672-859C-9E42195B048E}" type="presOf" srcId="{FD4A4CA0-9801-4964-A347-EE822856B1EB}" destId="{19F2C940-812A-4008-80B2-10CA58DD9907}" srcOrd="0" destOrd="0" presId="urn:microsoft.com/office/officeart/2005/8/layout/radial1"/>
    <dgm:cxn modelId="{AFF17D53-FBE7-421E-9487-C96406139170}" type="presOf" srcId="{A81B22FD-4B75-40DD-807F-F248715AED90}" destId="{2C8B5855-6219-4F25-9B91-359E122F9B3A}" srcOrd="1" destOrd="0" presId="urn:microsoft.com/office/officeart/2005/8/layout/radial1"/>
    <dgm:cxn modelId="{1F3871DE-E0C4-4D44-B053-DCC55395396E}" type="presOf" srcId="{0BE5E4A9-84C3-4F34-ABA7-1CA4299B2B67}" destId="{0D6E4F6E-09DD-49D1-A243-21D61887606C}" srcOrd="0" destOrd="0" presId="urn:microsoft.com/office/officeart/2005/8/layout/radial1"/>
    <dgm:cxn modelId="{469DA71D-7AC1-4D2E-89F5-80614DD87248}" type="presOf" srcId="{1A783F19-94E1-45A8-A706-4502ED57AB1D}" destId="{F6CC8D0C-2C3E-43C3-8856-25117F87B478}" srcOrd="0" destOrd="0" presId="urn:microsoft.com/office/officeart/2005/8/layout/radial1"/>
    <dgm:cxn modelId="{9231B57E-327C-42F5-9D71-D8323C4ED462}" type="presOf" srcId="{FD4A4CA0-9801-4964-A347-EE822856B1EB}" destId="{C3300F23-565F-406E-B114-02ACFEBF6F1B}" srcOrd="1" destOrd="0" presId="urn:microsoft.com/office/officeart/2005/8/layout/radial1"/>
    <dgm:cxn modelId="{7C87DEF4-1FB5-47F6-AA83-9FFFEEDA4086}" type="presOf" srcId="{CF0B3FCD-DE44-4D65-ABCE-8484D3D54874}" destId="{8A270A73-A520-4791-BAAD-6396F10F9031}" srcOrd="0" destOrd="0" presId="urn:microsoft.com/office/officeart/2005/8/layout/radial1"/>
    <dgm:cxn modelId="{E3EE30F7-951C-4402-958D-6BF351DAAF2C}" type="presOf" srcId="{A81B22FD-4B75-40DD-807F-F248715AED90}" destId="{1A5BD94E-E8D7-4380-8451-7F76E3DB2F13}" srcOrd="0" destOrd="0" presId="urn:microsoft.com/office/officeart/2005/8/layout/radial1"/>
    <dgm:cxn modelId="{06CEC9A9-CA22-4513-BABC-64C0707DE7DF}" srcId="{4016604A-947A-472E-8B2B-B08817BA05E3}" destId="{FC380F27-48C2-4C39-9773-52D759380B9D}" srcOrd="0" destOrd="0" parTransId="{5773F7A3-AB2F-4535-BB54-D0107F3CBCCC}" sibTransId="{C0996C15-50F5-409A-8DF2-46B511A73BF9}"/>
    <dgm:cxn modelId="{A43CFCB8-7071-4725-95B9-53C92261BF8F}" type="presParOf" srcId="{02EFF38E-0072-42EA-BCF1-A190435C603C}" destId="{132B55CA-9A86-412B-BA08-C644049D02AD}" srcOrd="0" destOrd="0" presId="urn:microsoft.com/office/officeart/2005/8/layout/radial1"/>
    <dgm:cxn modelId="{140CF56F-A7B0-42F4-8667-4FCC4FF4614E}" type="presParOf" srcId="{02EFF38E-0072-42EA-BCF1-A190435C603C}" destId="{EB2FAD65-61AB-4C21-AE60-1E8493B62A40}" srcOrd="1" destOrd="0" presId="urn:microsoft.com/office/officeart/2005/8/layout/radial1"/>
    <dgm:cxn modelId="{B2A2CCCD-EA19-4452-A198-DBE36058753D}" type="presParOf" srcId="{EB2FAD65-61AB-4C21-AE60-1E8493B62A40}" destId="{DE26061E-D2E4-4047-890D-9AEAC31FB189}" srcOrd="0" destOrd="0" presId="urn:microsoft.com/office/officeart/2005/8/layout/radial1"/>
    <dgm:cxn modelId="{85C8A412-36F1-4B3F-AB91-2336BFA8FCEC}" type="presParOf" srcId="{02EFF38E-0072-42EA-BCF1-A190435C603C}" destId="{EDC0F338-E726-4FCF-BD8C-BC461E58D1A7}" srcOrd="2" destOrd="0" presId="urn:microsoft.com/office/officeart/2005/8/layout/radial1"/>
    <dgm:cxn modelId="{5D13E69E-7619-4941-A3DE-7ADCDEECC2CD}" type="presParOf" srcId="{02EFF38E-0072-42EA-BCF1-A190435C603C}" destId="{8A270A73-A520-4791-BAAD-6396F10F9031}" srcOrd="3" destOrd="0" presId="urn:microsoft.com/office/officeart/2005/8/layout/radial1"/>
    <dgm:cxn modelId="{88318CE1-D4A9-490D-B285-E9D5A5D0054A}" type="presParOf" srcId="{8A270A73-A520-4791-BAAD-6396F10F9031}" destId="{01B6C6E7-5447-4599-9F4B-183BF1217DAC}" srcOrd="0" destOrd="0" presId="urn:microsoft.com/office/officeart/2005/8/layout/radial1"/>
    <dgm:cxn modelId="{A5D7E285-1F62-429F-B9BC-35447EDEB3A7}" type="presParOf" srcId="{02EFF38E-0072-42EA-BCF1-A190435C603C}" destId="{F23E4598-A1B6-4235-81F6-D0DD3D2FC245}" srcOrd="4" destOrd="0" presId="urn:microsoft.com/office/officeart/2005/8/layout/radial1"/>
    <dgm:cxn modelId="{DEEC7E13-C5D6-4960-B1B8-6359A59F7F7E}" type="presParOf" srcId="{02EFF38E-0072-42EA-BCF1-A190435C603C}" destId="{1A5BD94E-E8D7-4380-8451-7F76E3DB2F13}" srcOrd="5" destOrd="0" presId="urn:microsoft.com/office/officeart/2005/8/layout/radial1"/>
    <dgm:cxn modelId="{68057100-2AF8-4D02-A425-ADB6FEC72659}" type="presParOf" srcId="{1A5BD94E-E8D7-4380-8451-7F76E3DB2F13}" destId="{2C8B5855-6219-4F25-9B91-359E122F9B3A}" srcOrd="0" destOrd="0" presId="urn:microsoft.com/office/officeart/2005/8/layout/radial1"/>
    <dgm:cxn modelId="{24BC923F-AE03-454D-9CC8-206B9D1DB0AD}" type="presParOf" srcId="{02EFF38E-0072-42EA-BCF1-A190435C603C}" destId="{F6CC8D0C-2C3E-43C3-8856-25117F87B478}" srcOrd="6" destOrd="0" presId="urn:microsoft.com/office/officeart/2005/8/layout/radial1"/>
    <dgm:cxn modelId="{79E7872D-16BE-42EA-837E-986074FA2EA0}" type="presParOf" srcId="{02EFF38E-0072-42EA-BCF1-A190435C603C}" destId="{0D6E4F6E-09DD-49D1-A243-21D61887606C}" srcOrd="7" destOrd="0" presId="urn:microsoft.com/office/officeart/2005/8/layout/radial1"/>
    <dgm:cxn modelId="{CB5EA19F-EA8A-4A12-B271-A2677379786B}" type="presParOf" srcId="{0D6E4F6E-09DD-49D1-A243-21D61887606C}" destId="{FEBFD737-D1CE-458F-AD93-D630CAD6D0CD}" srcOrd="0" destOrd="0" presId="urn:microsoft.com/office/officeart/2005/8/layout/radial1"/>
    <dgm:cxn modelId="{9FAEE4BC-2CAC-45C5-BB73-495AA10E9BDA}" type="presParOf" srcId="{02EFF38E-0072-42EA-BCF1-A190435C603C}" destId="{F5AD8609-E974-472C-87C9-E64F14F17E5F}" srcOrd="8" destOrd="0" presId="urn:microsoft.com/office/officeart/2005/8/layout/radial1"/>
    <dgm:cxn modelId="{7C507DEA-D3BB-4EFB-A2DD-15920DD9FCA7}" type="presParOf" srcId="{02EFF38E-0072-42EA-BCF1-A190435C603C}" destId="{B7B94234-5B36-4467-BD78-F5704987592E}" srcOrd="9" destOrd="0" presId="urn:microsoft.com/office/officeart/2005/8/layout/radial1"/>
    <dgm:cxn modelId="{5B503BAA-0DF6-49CF-A0EA-9A253FDC6163}" type="presParOf" srcId="{B7B94234-5B36-4467-BD78-F5704987592E}" destId="{2F281C5F-F290-45AB-88E1-0DC120E73B62}" srcOrd="0" destOrd="0" presId="urn:microsoft.com/office/officeart/2005/8/layout/radial1"/>
    <dgm:cxn modelId="{D1D8E4BB-F385-465E-886B-E02D6F47AE41}" type="presParOf" srcId="{02EFF38E-0072-42EA-BCF1-A190435C603C}" destId="{D2C582B6-BB35-47CE-981F-26FA92DB8F7F}" srcOrd="10" destOrd="0" presId="urn:microsoft.com/office/officeart/2005/8/layout/radial1"/>
    <dgm:cxn modelId="{3FC9FEBB-E2A1-4483-8E0C-04F8FB0B4C6B}" type="presParOf" srcId="{02EFF38E-0072-42EA-BCF1-A190435C603C}" destId="{19F2C940-812A-4008-80B2-10CA58DD9907}" srcOrd="11" destOrd="0" presId="urn:microsoft.com/office/officeart/2005/8/layout/radial1"/>
    <dgm:cxn modelId="{D7DD954B-08BE-4A44-8142-F3C3220D9227}" type="presParOf" srcId="{19F2C940-812A-4008-80B2-10CA58DD9907}" destId="{C3300F23-565F-406E-B114-02ACFEBF6F1B}" srcOrd="0" destOrd="0" presId="urn:microsoft.com/office/officeart/2005/8/layout/radial1"/>
    <dgm:cxn modelId="{62D0CB4E-A845-4A47-9F1B-A539DA158BB4}" type="presParOf" srcId="{02EFF38E-0072-42EA-BCF1-A190435C603C}" destId="{7B108574-DE4B-4071-B316-878AE3072B27}" srcOrd="12" destOrd="0" presId="urn:microsoft.com/office/officeart/2005/8/layout/radia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046BB1-5B1F-4BA9-B2AD-1D25A936AC09}"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18FD8FAB-871E-4F8A-8321-8ADEF9925048}">
      <dgm:prSet custT="1"/>
      <dgm:spPr/>
      <dgm:t>
        <a:bodyPr/>
        <a:lstStyle/>
        <a:p>
          <a:r>
            <a:rPr lang="ar-LB" sz="2800" b="0" i="0" dirty="0" smtClean="0"/>
            <a:t>الخدمات المتصلة بالصناعة والداعمة لها تصنف كالأتي</a:t>
          </a:r>
          <a:endParaRPr lang="en-US" sz="2800" b="1" dirty="0"/>
        </a:p>
      </dgm:t>
    </dgm:pt>
    <dgm:pt modelId="{71A57586-405F-4428-AA12-A7BC93A4CC1C}" type="parTrans" cxnId="{6A15C4EE-052F-4733-8302-C8725D041B3F}">
      <dgm:prSet/>
      <dgm:spPr/>
      <dgm:t>
        <a:bodyPr/>
        <a:lstStyle/>
        <a:p>
          <a:endParaRPr lang="en-US"/>
        </a:p>
      </dgm:t>
    </dgm:pt>
    <dgm:pt modelId="{30672F1C-0A72-4589-89E6-48D75AF68A40}" type="sibTrans" cxnId="{6A15C4EE-052F-4733-8302-C8725D041B3F}">
      <dgm:prSet/>
      <dgm:spPr/>
      <dgm:t>
        <a:bodyPr/>
        <a:lstStyle/>
        <a:p>
          <a:endParaRPr lang="en-US"/>
        </a:p>
      </dgm:t>
    </dgm:pt>
    <dgm:pt modelId="{3024EC98-C132-4280-A5E9-BD867FE4A0A5}">
      <dgm:prSet custT="1"/>
      <dgm:spPr/>
      <dgm:t>
        <a:bodyPr/>
        <a:lstStyle/>
        <a:p>
          <a:r>
            <a:rPr lang="ar-LB" sz="2300" b="0" i="0" dirty="0" smtClean="0"/>
            <a:t>خدمات النقل والتخزين التي تتكامل مع الإنتاج</a:t>
          </a:r>
          <a:endParaRPr lang="en-US" sz="2300" b="1" dirty="0"/>
        </a:p>
      </dgm:t>
    </dgm:pt>
    <dgm:pt modelId="{AF73BCD6-9CA1-44A0-A109-60C48D451F67}" type="parTrans" cxnId="{EB8DC400-9665-49C7-898A-974579314553}">
      <dgm:prSet/>
      <dgm:spPr/>
      <dgm:t>
        <a:bodyPr/>
        <a:lstStyle/>
        <a:p>
          <a:endParaRPr lang="en-US"/>
        </a:p>
      </dgm:t>
    </dgm:pt>
    <dgm:pt modelId="{D78C88AF-56F7-452D-99B3-6A660DC7C027}" type="sibTrans" cxnId="{EB8DC400-9665-49C7-898A-974579314553}">
      <dgm:prSet/>
      <dgm:spPr/>
      <dgm:t>
        <a:bodyPr/>
        <a:lstStyle/>
        <a:p>
          <a:endParaRPr lang="en-US"/>
        </a:p>
      </dgm:t>
    </dgm:pt>
    <dgm:pt modelId="{8E6B03A0-B451-428C-A713-FE6713DA59A5}">
      <dgm:prSet custT="1"/>
      <dgm:spPr/>
      <dgm:t>
        <a:bodyPr/>
        <a:lstStyle/>
        <a:p>
          <a:r>
            <a:rPr lang="ar-LB" sz="2300" b="0" i="0" dirty="0" smtClean="0"/>
            <a:t>التأمين والخدمات المصرفية </a:t>
          </a:r>
          <a:endParaRPr lang="en-US" sz="2300" b="1" dirty="0"/>
        </a:p>
      </dgm:t>
    </dgm:pt>
    <dgm:pt modelId="{7917E61A-F83C-4E5B-A80D-8A26318AD659}" type="parTrans" cxnId="{AB27B26B-E8C7-4B20-B8DD-669A288D2117}">
      <dgm:prSet/>
      <dgm:spPr/>
      <dgm:t>
        <a:bodyPr/>
        <a:lstStyle/>
        <a:p>
          <a:endParaRPr lang="en-US"/>
        </a:p>
      </dgm:t>
    </dgm:pt>
    <dgm:pt modelId="{EC05523C-12AB-43DA-A114-6BB13426FB29}" type="sibTrans" cxnId="{AB27B26B-E8C7-4B20-B8DD-669A288D2117}">
      <dgm:prSet/>
      <dgm:spPr/>
      <dgm:t>
        <a:bodyPr/>
        <a:lstStyle/>
        <a:p>
          <a:endParaRPr lang="en-US"/>
        </a:p>
      </dgm:t>
    </dgm:pt>
    <dgm:pt modelId="{F9689B9A-D433-4D73-BDD6-CAC18B015B25}">
      <dgm:prSet custT="1"/>
      <dgm:spPr/>
      <dgm:t>
        <a:bodyPr/>
        <a:lstStyle/>
        <a:p>
          <a:r>
            <a:rPr lang="ar-LB" sz="2300" b="0" i="0" dirty="0" smtClean="0"/>
            <a:t>البحث والتطوير والإعلان في بداية ونهاية سلاسل القيمة العالمية </a:t>
          </a:r>
          <a:endParaRPr lang="en-US" sz="2300" b="1" dirty="0"/>
        </a:p>
      </dgm:t>
    </dgm:pt>
    <dgm:pt modelId="{04ACAA0B-9C59-42D0-8EB2-A1A06924242A}" type="parTrans" cxnId="{24BE5B34-C880-489F-8E61-8D98EEB22B33}">
      <dgm:prSet/>
      <dgm:spPr/>
      <dgm:t>
        <a:bodyPr/>
        <a:lstStyle/>
        <a:p>
          <a:endParaRPr lang="en-US"/>
        </a:p>
      </dgm:t>
    </dgm:pt>
    <dgm:pt modelId="{EEA08150-601B-411B-AB26-56EFE60AC8FA}" type="sibTrans" cxnId="{24BE5B34-C880-489F-8E61-8D98EEB22B33}">
      <dgm:prSet/>
      <dgm:spPr/>
      <dgm:t>
        <a:bodyPr/>
        <a:lstStyle/>
        <a:p>
          <a:endParaRPr lang="en-US"/>
        </a:p>
      </dgm:t>
    </dgm:pt>
    <dgm:pt modelId="{9A54501B-4E24-4318-B6D4-FE1BACAABAEF}" type="pres">
      <dgm:prSet presAssocID="{DB046BB1-5B1F-4BA9-B2AD-1D25A936AC09}" presName="Name0" presStyleCnt="0">
        <dgm:presLayoutVars>
          <dgm:dir/>
          <dgm:animLvl val="lvl"/>
          <dgm:resizeHandles val="exact"/>
        </dgm:presLayoutVars>
      </dgm:prSet>
      <dgm:spPr/>
      <dgm:t>
        <a:bodyPr/>
        <a:lstStyle/>
        <a:p>
          <a:endParaRPr lang="en-US"/>
        </a:p>
      </dgm:t>
    </dgm:pt>
    <dgm:pt modelId="{A26802EF-3E06-45C6-9EED-8B9861E42A9C}" type="pres">
      <dgm:prSet presAssocID="{18FD8FAB-871E-4F8A-8321-8ADEF9925048}" presName="boxAndChildren" presStyleCnt="0"/>
      <dgm:spPr/>
    </dgm:pt>
    <dgm:pt modelId="{A26F8E19-29B0-4F88-9346-72A93FC427C9}" type="pres">
      <dgm:prSet presAssocID="{18FD8FAB-871E-4F8A-8321-8ADEF9925048}" presName="parentTextBox" presStyleLbl="node1" presStyleIdx="0" presStyleCnt="1"/>
      <dgm:spPr/>
      <dgm:t>
        <a:bodyPr/>
        <a:lstStyle/>
        <a:p>
          <a:endParaRPr lang="en-US"/>
        </a:p>
      </dgm:t>
    </dgm:pt>
    <dgm:pt modelId="{FDC006B1-72E0-4C04-BE40-FB616E82850A}" type="pres">
      <dgm:prSet presAssocID="{18FD8FAB-871E-4F8A-8321-8ADEF9925048}" presName="entireBox" presStyleLbl="node1" presStyleIdx="0" presStyleCnt="1" custLinFactNeighborY="-37"/>
      <dgm:spPr/>
      <dgm:t>
        <a:bodyPr/>
        <a:lstStyle/>
        <a:p>
          <a:endParaRPr lang="en-US"/>
        </a:p>
      </dgm:t>
    </dgm:pt>
    <dgm:pt modelId="{F68C3877-7184-4E70-A258-41E8EDC36C29}" type="pres">
      <dgm:prSet presAssocID="{18FD8FAB-871E-4F8A-8321-8ADEF9925048}" presName="descendantBox" presStyleCnt="0"/>
      <dgm:spPr/>
    </dgm:pt>
    <dgm:pt modelId="{0CEE9568-816D-42B0-BCA1-D53EAA3202FD}" type="pres">
      <dgm:prSet presAssocID="{F9689B9A-D433-4D73-BDD6-CAC18B015B25}" presName="childTextBox" presStyleLbl="fgAccFollowNode1" presStyleIdx="0" presStyleCnt="3" custScaleY="108802">
        <dgm:presLayoutVars>
          <dgm:bulletEnabled val="1"/>
        </dgm:presLayoutVars>
      </dgm:prSet>
      <dgm:spPr/>
      <dgm:t>
        <a:bodyPr/>
        <a:lstStyle/>
        <a:p>
          <a:endParaRPr lang="en-US"/>
        </a:p>
      </dgm:t>
    </dgm:pt>
    <dgm:pt modelId="{3E8171DD-119A-4EC9-AD0B-8FAA50FA4F6B}" type="pres">
      <dgm:prSet presAssocID="{3024EC98-C132-4280-A5E9-BD867FE4A0A5}" presName="childTextBox" presStyleLbl="fgAccFollowNode1" presStyleIdx="1" presStyleCnt="3" custScaleY="108802">
        <dgm:presLayoutVars>
          <dgm:bulletEnabled val="1"/>
        </dgm:presLayoutVars>
      </dgm:prSet>
      <dgm:spPr/>
      <dgm:t>
        <a:bodyPr/>
        <a:lstStyle/>
        <a:p>
          <a:endParaRPr lang="en-US"/>
        </a:p>
      </dgm:t>
    </dgm:pt>
    <dgm:pt modelId="{2E47ACFA-82C5-4E44-8A92-30DEA823D0E5}" type="pres">
      <dgm:prSet presAssocID="{8E6B03A0-B451-428C-A713-FE6713DA59A5}" presName="childTextBox" presStyleLbl="fgAccFollowNode1" presStyleIdx="2" presStyleCnt="3" custScaleY="108802">
        <dgm:presLayoutVars>
          <dgm:bulletEnabled val="1"/>
        </dgm:presLayoutVars>
      </dgm:prSet>
      <dgm:spPr/>
      <dgm:t>
        <a:bodyPr/>
        <a:lstStyle/>
        <a:p>
          <a:endParaRPr lang="en-US"/>
        </a:p>
      </dgm:t>
    </dgm:pt>
  </dgm:ptLst>
  <dgm:cxnLst>
    <dgm:cxn modelId="{CB312E0E-E25E-43DF-98AE-D50FD17CCF19}" type="presOf" srcId="{3024EC98-C132-4280-A5E9-BD867FE4A0A5}" destId="{3E8171DD-119A-4EC9-AD0B-8FAA50FA4F6B}" srcOrd="0" destOrd="0" presId="urn:microsoft.com/office/officeart/2005/8/layout/process4"/>
    <dgm:cxn modelId="{63A14A33-7A20-4EE5-BE11-CD6DD5E4978A}" type="presOf" srcId="{DB046BB1-5B1F-4BA9-B2AD-1D25A936AC09}" destId="{9A54501B-4E24-4318-B6D4-FE1BACAABAEF}" srcOrd="0" destOrd="0" presId="urn:microsoft.com/office/officeart/2005/8/layout/process4"/>
    <dgm:cxn modelId="{589517DF-3127-4799-B2E8-15DB6F60F9A7}" type="presOf" srcId="{F9689B9A-D433-4D73-BDD6-CAC18B015B25}" destId="{0CEE9568-816D-42B0-BCA1-D53EAA3202FD}" srcOrd="0" destOrd="0" presId="urn:microsoft.com/office/officeart/2005/8/layout/process4"/>
    <dgm:cxn modelId="{D4A98615-88D8-495A-B174-D862BBF3A148}" type="presOf" srcId="{18FD8FAB-871E-4F8A-8321-8ADEF9925048}" destId="{FDC006B1-72E0-4C04-BE40-FB616E82850A}" srcOrd="1" destOrd="0" presId="urn:microsoft.com/office/officeart/2005/8/layout/process4"/>
    <dgm:cxn modelId="{6A15C4EE-052F-4733-8302-C8725D041B3F}" srcId="{DB046BB1-5B1F-4BA9-B2AD-1D25A936AC09}" destId="{18FD8FAB-871E-4F8A-8321-8ADEF9925048}" srcOrd="0" destOrd="0" parTransId="{71A57586-405F-4428-AA12-A7BC93A4CC1C}" sibTransId="{30672F1C-0A72-4589-89E6-48D75AF68A40}"/>
    <dgm:cxn modelId="{EB8DC400-9665-49C7-898A-974579314553}" srcId="{18FD8FAB-871E-4F8A-8321-8ADEF9925048}" destId="{3024EC98-C132-4280-A5E9-BD867FE4A0A5}" srcOrd="1" destOrd="0" parTransId="{AF73BCD6-9CA1-44A0-A109-60C48D451F67}" sibTransId="{D78C88AF-56F7-452D-99B3-6A660DC7C027}"/>
    <dgm:cxn modelId="{E0219D20-094A-4B55-BF02-FCD2BE50CC9E}" type="presOf" srcId="{8E6B03A0-B451-428C-A713-FE6713DA59A5}" destId="{2E47ACFA-82C5-4E44-8A92-30DEA823D0E5}" srcOrd="0" destOrd="0" presId="urn:microsoft.com/office/officeart/2005/8/layout/process4"/>
    <dgm:cxn modelId="{24BE5B34-C880-489F-8E61-8D98EEB22B33}" srcId="{18FD8FAB-871E-4F8A-8321-8ADEF9925048}" destId="{F9689B9A-D433-4D73-BDD6-CAC18B015B25}" srcOrd="0" destOrd="0" parTransId="{04ACAA0B-9C59-42D0-8EB2-A1A06924242A}" sibTransId="{EEA08150-601B-411B-AB26-56EFE60AC8FA}"/>
    <dgm:cxn modelId="{AB27B26B-E8C7-4B20-B8DD-669A288D2117}" srcId="{18FD8FAB-871E-4F8A-8321-8ADEF9925048}" destId="{8E6B03A0-B451-428C-A713-FE6713DA59A5}" srcOrd="2" destOrd="0" parTransId="{7917E61A-F83C-4E5B-A80D-8A26318AD659}" sibTransId="{EC05523C-12AB-43DA-A114-6BB13426FB29}"/>
    <dgm:cxn modelId="{13F040EE-4561-4B55-B44A-BDB3880ADDF3}" type="presOf" srcId="{18FD8FAB-871E-4F8A-8321-8ADEF9925048}" destId="{A26F8E19-29B0-4F88-9346-72A93FC427C9}" srcOrd="0" destOrd="0" presId="urn:microsoft.com/office/officeart/2005/8/layout/process4"/>
    <dgm:cxn modelId="{D05EEA63-FC8E-4CE2-8B50-F1AC95F278E6}" type="presParOf" srcId="{9A54501B-4E24-4318-B6D4-FE1BACAABAEF}" destId="{A26802EF-3E06-45C6-9EED-8B9861E42A9C}" srcOrd="0" destOrd="0" presId="urn:microsoft.com/office/officeart/2005/8/layout/process4"/>
    <dgm:cxn modelId="{2EC9DEF1-AAC2-4A50-975C-854D59E8C7BE}" type="presParOf" srcId="{A26802EF-3E06-45C6-9EED-8B9861E42A9C}" destId="{A26F8E19-29B0-4F88-9346-72A93FC427C9}" srcOrd="0" destOrd="0" presId="urn:microsoft.com/office/officeart/2005/8/layout/process4"/>
    <dgm:cxn modelId="{D6A09249-DEBB-4CD9-AD0C-79018A42C9F6}" type="presParOf" srcId="{A26802EF-3E06-45C6-9EED-8B9861E42A9C}" destId="{FDC006B1-72E0-4C04-BE40-FB616E82850A}" srcOrd="1" destOrd="0" presId="urn:microsoft.com/office/officeart/2005/8/layout/process4"/>
    <dgm:cxn modelId="{CCC514AD-3A8B-482D-B243-6D601C5E7A38}" type="presParOf" srcId="{A26802EF-3E06-45C6-9EED-8B9861E42A9C}" destId="{F68C3877-7184-4E70-A258-41E8EDC36C29}" srcOrd="2" destOrd="0" presId="urn:microsoft.com/office/officeart/2005/8/layout/process4"/>
    <dgm:cxn modelId="{F6F652D7-3165-4D1E-B095-CD3E4E9EF060}" type="presParOf" srcId="{F68C3877-7184-4E70-A258-41E8EDC36C29}" destId="{0CEE9568-816D-42B0-BCA1-D53EAA3202FD}" srcOrd="0" destOrd="0" presId="urn:microsoft.com/office/officeart/2005/8/layout/process4"/>
    <dgm:cxn modelId="{74E491C5-7A03-42B2-845E-75CFA7FA10AB}" type="presParOf" srcId="{F68C3877-7184-4E70-A258-41E8EDC36C29}" destId="{3E8171DD-119A-4EC9-AD0B-8FAA50FA4F6B}" srcOrd="1" destOrd="0" presId="urn:microsoft.com/office/officeart/2005/8/layout/process4"/>
    <dgm:cxn modelId="{BE26AF06-BA86-42E6-843C-C9A362F497F3}" type="presParOf" srcId="{F68C3877-7184-4E70-A258-41E8EDC36C29}" destId="{2E47ACFA-82C5-4E44-8A92-30DEA823D0E5}" srcOrd="2"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0FBF04-EA7A-4569-9393-219FDBB3A51B}"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endParaRPr lang="en-US"/>
        </a:p>
      </dgm:t>
    </dgm:pt>
    <dgm:pt modelId="{5D26B466-CE37-4572-8C91-6863BFF0243B}">
      <dgm:prSet phldrT="[Text]" custT="1"/>
      <dgm:spPr/>
      <dgm:t>
        <a:bodyPr/>
        <a:lstStyle/>
        <a:p>
          <a:r>
            <a:rPr lang="ar-LB" sz="2800" b="0" i="0" dirty="0" smtClean="0"/>
            <a:t>كلف النقل تحددها عدة عوامل</a:t>
          </a:r>
          <a:endParaRPr lang="en-US" sz="2800" b="0" dirty="0"/>
        </a:p>
      </dgm:t>
    </dgm:pt>
    <dgm:pt modelId="{0E4DA9F7-AD52-4C4B-89E8-A74F34CDEF79}" type="parTrans" cxnId="{675BBFA2-A12B-4AEB-B689-329B34E0D5A8}">
      <dgm:prSet/>
      <dgm:spPr/>
      <dgm:t>
        <a:bodyPr/>
        <a:lstStyle/>
        <a:p>
          <a:endParaRPr lang="en-US"/>
        </a:p>
      </dgm:t>
    </dgm:pt>
    <dgm:pt modelId="{8B2CEA69-E91A-4FDA-A27D-51E09085C901}" type="sibTrans" cxnId="{675BBFA2-A12B-4AEB-B689-329B34E0D5A8}">
      <dgm:prSet/>
      <dgm:spPr/>
      <dgm:t>
        <a:bodyPr/>
        <a:lstStyle/>
        <a:p>
          <a:endParaRPr lang="en-US"/>
        </a:p>
      </dgm:t>
    </dgm:pt>
    <dgm:pt modelId="{468DA81C-5B57-4BB0-BA80-3D7890593791}">
      <dgm:prSet phldrT="[Text]" custT="1"/>
      <dgm:spPr/>
      <dgm:t>
        <a:bodyPr vert="vert270"/>
        <a:lstStyle/>
        <a:p>
          <a:r>
            <a:rPr lang="ar-LB" sz="1800" b="0" i="0" dirty="0" smtClean="0"/>
            <a:t>المسافة </a:t>
          </a:r>
          <a:endParaRPr lang="en-US" sz="1800" b="0" dirty="0"/>
        </a:p>
      </dgm:t>
    </dgm:pt>
    <dgm:pt modelId="{6B3EE0B0-961C-45AC-A999-A82461276419}" type="parTrans" cxnId="{8319EF0F-0540-425E-B40F-7D14CED3B74F}">
      <dgm:prSet/>
      <dgm:spPr/>
      <dgm:t>
        <a:bodyPr/>
        <a:lstStyle/>
        <a:p>
          <a:endParaRPr lang="en-US"/>
        </a:p>
      </dgm:t>
    </dgm:pt>
    <dgm:pt modelId="{86F4842F-5182-436D-8F44-21FD471DEFA4}" type="sibTrans" cxnId="{8319EF0F-0540-425E-B40F-7D14CED3B74F}">
      <dgm:prSet/>
      <dgm:spPr/>
      <dgm:t>
        <a:bodyPr/>
        <a:lstStyle/>
        <a:p>
          <a:endParaRPr lang="en-US"/>
        </a:p>
      </dgm:t>
    </dgm:pt>
    <dgm:pt modelId="{A8092181-9E8B-4E6C-85DB-B463284646BA}">
      <dgm:prSet phldrT="[Text]" custT="1"/>
      <dgm:spPr>
        <a:solidFill>
          <a:schemeClr val="accent3">
            <a:lumMod val="75000"/>
          </a:schemeClr>
        </a:solidFill>
      </dgm:spPr>
      <dgm:t>
        <a:bodyPr vert="vert270"/>
        <a:lstStyle/>
        <a:p>
          <a:r>
            <a:rPr lang="ar-LB" sz="1800" b="0" i="0" dirty="0" smtClean="0"/>
            <a:t>البنية التحتية </a:t>
          </a:r>
        </a:p>
      </dgm:t>
    </dgm:pt>
    <dgm:pt modelId="{2CFB77AF-B55E-4B82-A760-922753BEF52A}" type="parTrans" cxnId="{1B0FDD85-A0BC-4A1D-AC94-8F16170BCB88}">
      <dgm:prSet/>
      <dgm:spPr/>
      <dgm:t>
        <a:bodyPr/>
        <a:lstStyle/>
        <a:p>
          <a:endParaRPr lang="en-US"/>
        </a:p>
      </dgm:t>
    </dgm:pt>
    <dgm:pt modelId="{8B97CA75-97D4-4106-A5DB-3DEA7820BABB}" type="sibTrans" cxnId="{1B0FDD85-A0BC-4A1D-AC94-8F16170BCB88}">
      <dgm:prSet/>
      <dgm:spPr/>
      <dgm:t>
        <a:bodyPr/>
        <a:lstStyle/>
        <a:p>
          <a:endParaRPr lang="en-US"/>
        </a:p>
      </dgm:t>
    </dgm:pt>
    <dgm:pt modelId="{20CBA960-40F2-4E63-80CA-5494E3D66ED5}">
      <dgm:prSet phldrT="[Text]" custT="1"/>
      <dgm:spPr/>
      <dgm:t>
        <a:bodyPr vert="vert270"/>
        <a:lstStyle/>
        <a:p>
          <a:r>
            <a:rPr lang="ar-LB" sz="1800" b="0" i="0" dirty="0" smtClean="0"/>
            <a:t>نوعية المنتوجات </a:t>
          </a:r>
        </a:p>
      </dgm:t>
    </dgm:pt>
    <dgm:pt modelId="{12604DB5-2E38-4E9E-B992-92C83DFCA685}" type="parTrans" cxnId="{B626F0DF-4637-4B14-8599-EDC08E34AFF4}">
      <dgm:prSet/>
      <dgm:spPr/>
      <dgm:t>
        <a:bodyPr/>
        <a:lstStyle/>
        <a:p>
          <a:endParaRPr lang="en-US"/>
        </a:p>
      </dgm:t>
    </dgm:pt>
    <dgm:pt modelId="{11E004BA-E28A-445D-85A3-7677B5317A6C}" type="sibTrans" cxnId="{B626F0DF-4637-4B14-8599-EDC08E34AFF4}">
      <dgm:prSet/>
      <dgm:spPr/>
      <dgm:t>
        <a:bodyPr/>
        <a:lstStyle/>
        <a:p>
          <a:endParaRPr lang="en-US"/>
        </a:p>
      </dgm:t>
    </dgm:pt>
    <dgm:pt modelId="{FEE6ED5C-6DE5-4424-97E7-E4723861973B}">
      <dgm:prSet phldrT="[Text]" custT="1"/>
      <dgm:spPr>
        <a:solidFill>
          <a:schemeClr val="accent3">
            <a:lumMod val="75000"/>
          </a:schemeClr>
        </a:solidFill>
      </dgm:spPr>
      <dgm:t>
        <a:bodyPr vert="vert270"/>
        <a:lstStyle/>
        <a:p>
          <a:r>
            <a:rPr lang="ar-LB" sz="1800" b="0" i="0" dirty="0" smtClean="0"/>
            <a:t>التكنولوجيا </a:t>
          </a:r>
          <a:endParaRPr lang="en-US" sz="1800" b="0" dirty="0"/>
        </a:p>
      </dgm:t>
    </dgm:pt>
    <dgm:pt modelId="{7AC92633-09CA-4544-8E3A-6D6263C2338B}" type="parTrans" cxnId="{4D41ED3F-7196-478D-961E-A19E3F0AF732}">
      <dgm:prSet/>
      <dgm:spPr/>
      <dgm:t>
        <a:bodyPr/>
        <a:lstStyle/>
        <a:p>
          <a:endParaRPr lang="en-US"/>
        </a:p>
      </dgm:t>
    </dgm:pt>
    <dgm:pt modelId="{5FD3462F-AD93-4E6B-8057-7C64DBA8122D}" type="sibTrans" cxnId="{4D41ED3F-7196-478D-961E-A19E3F0AF732}">
      <dgm:prSet/>
      <dgm:spPr/>
      <dgm:t>
        <a:bodyPr/>
        <a:lstStyle/>
        <a:p>
          <a:endParaRPr lang="en-US"/>
        </a:p>
      </dgm:t>
    </dgm:pt>
    <dgm:pt modelId="{5638B267-005D-48E2-B36B-4F04F413D216}">
      <dgm:prSet phldrT="[Text]" custT="1"/>
      <dgm:spPr>
        <a:solidFill>
          <a:schemeClr val="accent3">
            <a:lumMod val="75000"/>
          </a:schemeClr>
        </a:solidFill>
      </dgm:spPr>
      <dgm:t>
        <a:bodyPr vert="vert270"/>
        <a:lstStyle/>
        <a:p>
          <a:r>
            <a:rPr lang="ar-LB" sz="1800" b="0" i="0" dirty="0" smtClean="0"/>
            <a:t>الوقت </a:t>
          </a:r>
          <a:endParaRPr lang="en-US" sz="1800" b="0" dirty="0"/>
        </a:p>
      </dgm:t>
    </dgm:pt>
    <dgm:pt modelId="{0888C2AC-31C4-4436-8752-D839685928A1}" type="parTrans" cxnId="{87F23D46-37FF-49EC-B1C9-433D76367B9C}">
      <dgm:prSet/>
      <dgm:spPr/>
      <dgm:t>
        <a:bodyPr/>
        <a:lstStyle/>
        <a:p>
          <a:endParaRPr lang="en-US"/>
        </a:p>
      </dgm:t>
    </dgm:pt>
    <dgm:pt modelId="{1837045C-BE89-4097-A5FD-6D80B398C6FB}" type="sibTrans" cxnId="{87F23D46-37FF-49EC-B1C9-433D76367B9C}">
      <dgm:prSet/>
      <dgm:spPr/>
      <dgm:t>
        <a:bodyPr/>
        <a:lstStyle/>
        <a:p>
          <a:endParaRPr lang="en-US"/>
        </a:p>
      </dgm:t>
    </dgm:pt>
    <dgm:pt modelId="{7FC6B7C2-5CF0-4F22-A140-6627875C6205}">
      <dgm:prSet custT="1"/>
      <dgm:spPr/>
      <dgm:t>
        <a:bodyPr vert="vert270"/>
        <a:lstStyle/>
        <a:p>
          <a:r>
            <a:rPr lang="ar-LB" sz="1800" b="0" i="0" dirty="0" smtClean="0"/>
            <a:t>تكلفة الطاقة </a:t>
          </a:r>
        </a:p>
      </dgm:t>
    </dgm:pt>
    <dgm:pt modelId="{1DAD3876-1E6F-4E6B-B24F-4E0BB35605AA}" type="parTrans" cxnId="{14D788EB-39D4-4A68-870D-77144EB22088}">
      <dgm:prSet/>
      <dgm:spPr/>
      <dgm:t>
        <a:bodyPr/>
        <a:lstStyle/>
        <a:p>
          <a:endParaRPr lang="en-US"/>
        </a:p>
      </dgm:t>
    </dgm:pt>
    <dgm:pt modelId="{A6D93B88-BA7B-4B4B-A45A-B963E246611A}" type="sibTrans" cxnId="{14D788EB-39D4-4A68-870D-77144EB22088}">
      <dgm:prSet/>
      <dgm:spPr/>
      <dgm:t>
        <a:bodyPr/>
        <a:lstStyle/>
        <a:p>
          <a:endParaRPr lang="en-US"/>
        </a:p>
      </dgm:t>
    </dgm:pt>
    <dgm:pt modelId="{492B9B2E-70AB-4356-84E6-E759A3A2C2AD}">
      <dgm:prSet custT="1"/>
      <dgm:spPr>
        <a:solidFill>
          <a:schemeClr val="accent3">
            <a:lumMod val="75000"/>
          </a:schemeClr>
        </a:solidFill>
      </dgm:spPr>
      <dgm:t>
        <a:bodyPr vert="vert270"/>
        <a:lstStyle/>
        <a:p>
          <a:r>
            <a:rPr lang="ar-LB" sz="1800" b="0" i="0" dirty="0" smtClean="0"/>
            <a:t>الاتصال  </a:t>
          </a:r>
          <a:endParaRPr lang="en-US" sz="1800" b="0" dirty="0"/>
        </a:p>
      </dgm:t>
    </dgm:pt>
    <dgm:pt modelId="{DB3F4BCE-D86C-4E92-8ED1-C667BCA23DCB}" type="parTrans" cxnId="{030FE5DD-2798-4AF0-8A4C-DF4AB911E3A0}">
      <dgm:prSet/>
      <dgm:spPr/>
      <dgm:t>
        <a:bodyPr/>
        <a:lstStyle/>
        <a:p>
          <a:endParaRPr lang="en-US"/>
        </a:p>
      </dgm:t>
    </dgm:pt>
    <dgm:pt modelId="{BBD3BFBB-009A-4ED1-BB05-BB9345846E02}" type="sibTrans" cxnId="{030FE5DD-2798-4AF0-8A4C-DF4AB911E3A0}">
      <dgm:prSet/>
      <dgm:spPr/>
      <dgm:t>
        <a:bodyPr/>
        <a:lstStyle/>
        <a:p>
          <a:endParaRPr lang="en-US"/>
        </a:p>
      </dgm:t>
    </dgm:pt>
    <dgm:pt modelId="{68679CF6-7D8E-4938-923B-27F468C66726}">
      <dgm:prSet phldrT="[Text]" custT="1"/>
      <dgm:spPr>
        <a:solidFill>
          <a:schemeClr val="accent3">
            <a:lumMod val="75000"/>
          </a:schemeClr>
        </a:solidFill>
      </dgm:spPr>
      <dgm:t>
        <a:bodyPr vert="vert270"/>
        <a:lstStyle/>
        <a:p>
          <a:r>
            <a:rPr lang="ar-LB" sz="1800" b="0" i="0" dirty="0" smtClean="0"/>
            <a:t>نمط النقل</a:t>
          </a:r>
        </a:p>
      </dgm:t>
    </dgm:pt>
    <dgm:pt modelId="{63ACCBA1-B9D0-4855-8F96-B9914B363102}" type="sibTrans" cxnId="{423E4C50-CED2-47F3-8182-E540099FE0A6}">
      <dgm:prSet/>
      <dgm:spPr/>
      <dgm:t>
        <a:bodyPr/>
        <a:lstStyle/>
        <a:p>
          <a:endParaRPr lang="en-US"/>
        </a:p>
      </dgm:t>
    </dgm:pt>
    <dgm:pt modelId="{EC3B3EAA-651D-4F0E-AFF9-D76EE03AA329}" type="parTrans" cxnId="{423E4C50-CED2-47F3-8182-E540099FE0A6}">
      <dgm:prSet/>
      <dgm:spPr/>
      <dgm:t>
        <a:bodyPr/>
        <a:lstStyle/>
        <a:p>
          <a:endParaRPr lang="en-US"/>
        </a:p>
      </dgm:t>
    </dgm:pt>
    <dgm:pt modelId="{C370E937-6D2C-4849-A2FA-BE704834B7BA}" type="pres">
      <dgm:prSet presAssocID="{EB0FBF04-EA7A-4569-9393-219FDBB3A51B}" presName="Name0" presStyleCnt="0">
        <dgm:presLayoutVars>
          <dgm:chPref val="1"/>
          <dgm:dir/>
          <dgm:animOne val="branch"/>
          <dgm:animLvl val="lvl"/>
          <dgm:resizeHandles/>
        </dgm:presLayoutVars>
      </dgm:prSet>
      <dgm:spPr/>
      <dgm:t>
        <a:bodyPr/>
        <a:lstStyle/>
        <a:p>
          <a:endParaRPr lang="en-US"/>
        </a:p>
      </dgm:t>
    </dgm:pt>
    <dgm:pt modelId="{688007B8-3844-4026-BCAA-EF380A744362}" type="pres">
      <dgm:prSet presAssocID="{5D26B466-CE37-4572-8C91-6863BFF0243B}" presName="vertOne" presStyleCnt="0"/>
      <dgm:spPr/>
    </dgm:pt>
    <dgm:pt modelId="{28F55D6F-C229-4C59-B4C0-2B684FE39B32}" type="pres">
      <dgm:prSet presAssocID="{5D26B466-CE37-4572-8C91-6863BFF0243B}" presName="txOne" presStyleLbl="node0" presStyleIdx="0" presStyleCnt="1" custScaleY="61860">
        <dgm:presLayoutVars>
          <dgm:chPref val="3"/>
        </dgm:presLayoutVars>
      </dgm:prSet>
      <dgm:spPr/>
      <dgm:t>
        <a:bodyPr/>
        <a:lstStyle/>
        <a:p>
          <a:endParaRPr lang="en-US"/>
        </a:p>
      </dgm:t>
    </dgm:pt>
    <dgm:pt modelId="{3B6A2A66-424D-4B5C-89FB-C042C4623B0E}" type="pres">
      <dgm:prSet presAssocID="{5D26B466-CE37-4572-8C91-6863BFF0243B}" presName="parTransOne" presStyleCnt="0"/>
      <dgm:spPr/>
    </dgm:pt>
    <dgm:pt modelId="{C093AE89-2103-4C1A-8E7D-F416B4B2CBBD}" type="pres">
      <dgm:prSet presAssocID="{5D26B466-CE37-4572-8C91-6863BFF0243B}" presName="horzOne" presStyleCnt="0"/>
      <dgm:spPr/>
    </dgm:pt>
    <dgm:pt modelId="{08ADB666-5310-451D-878E-051543290993}" type="pres">
      <dgm:prSet presAssocID="{468DA81C-5B57-4BB0-BA80-3D7890593791}" presName="vertTwo" presStyleCnt="0"/>
      <dgm:spPr/>
    </dgm:pt>
    <dgm:pt modelId="{986B7043-9146-424A-9D09-D06309CE79D1}" type="pres">
      <dgm:prSet presAssocID="{468DA81C-5B57-4BB0-BA80-3D7890593791}" presName="txTwo" presStyleLbl="node2" presStyleIdx="0" presStyleCnt="8" custScaleY="122861" custLinFactNeighborX="-1507" custLinFactNeighborY="-13257">
        <dgm:presLayoutVars>
          <dgm:chPref val="3"/>
        </dgm:presLayoutVars>
      </dgm:prSet>
      <dgm:spPr/>
      <dgm:t>
        <a:bodyPr/>
        <a:lstStyle/>
        <a:p>
          <a:endParaRPr lang="en-US"/>
        </a:p>
      </dgm:t>
    </dgm:pt>
    <dgm:pt modelId="{79EEDAB1-4F61-441B-9E31-35BF9E03048D}" type="pres">
      <dgm:prSet presAssocID="{468DA81C-5B57-4BB0-BA80-3D7890593791}" presName="horzTwo" presStyleCnt="0"/>
      <dgm:spPr/>
    </dgm:pt>
    <dgm:pt modelId="{E8328462-1FD2-4CB4-8CE4-52D15F0586FC}" type="pres">
      <dgm:prSet presAssocID="{86F4842F-5182-436D-8F44-21FD471DEFA4}" presName="sibSpaceTwo" presStyleCnt="0"/>
      <dgm:spPr/>
    </dgm:pt>
    <dgm:pt modelId="{AD18F2E5-AFCF-49B4-AC0E-B7AAC7BE2FAC}" type="pres">
      <dgm:prSet presAssocID="{20CBA960-40F2-4E63-80CA-5494E3D66ED5}" presName="vertTwo" presStyleCnt="0"/>
      <dgm:spPr/>
    </dgm:pt>
    <dgm:pt modelId="{8E822C7A-4166-4743-95E5-67D705A258D8}" type="pres">
      <dgm:prSet presAssocID="{20CBA960-40F2-4E63-80CA-5494E3D66ED5}" presName="txTwo" presStyleLbl="node2" presStyleIdx="1" presStyleCnt="8" custScaleY="122861" custLinFactNeighborX="-1508" custLinFactNeighborY="-13257">
        <dgm:presLayoutVars>
          <dgm:chPref val="3"/>
        </dgm:presLayoutVars>
      </dgm:prSet>
      <dgm:spPr/>
      <dgm:t>
        <a:bodyPr/>
        <a:lstStyle/>
        <a:p>
          <a:endParaRPr lang="en-US"/>
        </a:p>
      </dgm:t>
    </dgm:pt>
    <dgm:pt modelId="{1647707A-8108-4AF4-8FE3-71CE516EA675}" type="pres">
      <dgm:prSet presAssocID="{20CBA960-40F2-4E63-80CA-5494E3D66ED5}" presName="horzTwo" presStyleCnt="0"/>
      <dgm:spPr/>
    </dgm:pt>
    <dgm:pt modelId="{A1DA6DF8-B8B9-4464-BD28-3A3F05CD91B7}" type="pres">
      <dgm:prSet presAssocID="{11E004BA-E28A-445D-85A3-7677B5317A6C}" presName="sibSpaceTwo" presStyleCnt="0"/>
      <dgm:spPr/>
    </dgm:pt>
    <dgm:pt modelId="{4CFB471E-39A0-4AC6-B2CA-2AD6163E4A33}" type="pres">
      <dgm:prSet presAssocID="{68679CF6-7D8E-4938-923B-27F468C66726}" presName="vertTwo" presStyleCnt="0"/>
      <dgm:spPr/>
    </dgm:pt>
    <dgm:pt modelId="{B8ACE8F5-5038-4F37-81EB-56E362676C30}" type="pres">
      <dgm:prSet presAssocID="{68679CF6-7D8E-4938-923B-27F468C66726}" presName="txTwo" presStyleLbl="node2" presStyleIdx="2" presStyleCnt="8" custScaleY="122861" custLinFactX="243280" custLinFactNeighborX="300000" custLinFactNeighborY="-15127">
        <dgm:presLayoutVars>
          <dgm:chPref val="3"/>
        </dgm:presLayoutVars>
      </dgm:prSet>
      <dgm:spPr/>
      <dgm:t>
        <a:bodyPr/>
        <a:lstStyle/>
        <a:p>
          <a:endParaRPr lang="en-US"/>
        </a:p>
      </dgm:t>
    </dgm:pt>
    <dgm:pt modelId="{B23913EC-60C4-4907-B78D-693D8852ABBB}" type="pres">
      <dgm:prSet presAssocID="{68679CF6-7D8E-4938-923B-27F468C66726}" presName="horzTwo" presStyleCnt="0"/>
      <dgm:spPr/>
    </dgm:pt>
    <dgm:pt modelId="{86748F20-05E8-4CD1-8CB9-FD47D0CBB012}" type="pres">
      <dgm:prSet presAssocID="{63ACCBA1-B9D0-4855-8F96-B9914B363102}" presName="sibSpaceTwo" presStyleCnt="0"/>
      <dgm:spPr/>
    </dgm:pt>
    <dgm:pt modelId="{008CA80A-B424-497D-9A21-44ED8AD3B5C4}" type="pres">
      <dgm:prSet presAssocID="{A8092181-9E8B-4E6C-85DB-B463284646BA}" presName="vertTwo" presStyleCnt="0"/>
      <dgm:spPr/>
    </dgm:pt>
    <dgm:pt modelId="{939FC481-9BF2-4D46-AA75-F6154865DB92}" type="pres">
      <dgm:prSet presAssocID="{A8092181-9E8B-4E6C-85DB-B463284646BA}" presName="txTwo" presStyleLbl="node2" presStyleIdx="3" presStyleCnt="8" custScaleY="122861" custLinFactNeighborX="-1508" custLinFactNeighborY="-13257">
        <dgm:presLayoutVars>
          <dgm:chPref val="3"/>
        </dgm:presLayoutVars>
      </dgm:prSet>
      <dgm:spPr/>
      <dgm:t>
        <a:bodyPr/>
        <a:lstStyle/>
        <a:p>
          <a:endParaRPr lang="en-US"/>
        </a:p>
      </dgm:t>
    </dgm:pt>
    <dgm:pt modelId="{3502FE96-90AC-46F5-B95F-55B845AB53B0}" type="pres">
      <dgm:prSet presAssocID="{A8092181-9E8B-4E6C-85DB-B463284646BA}" presName="horzTwo" presStyleCnt="0"/>
      <dgm:spPr/>
    </dgm:pt>
    <dgm:pt modelId="{ED20805C-0C27-4C95-A81E-7E3D320FD3FC}" type="pres">
      <dgm:prSet presAssocID="{8B97CA75-97D4-4106-A5DB-3DEA7820BABB}" presName="sibSpaceTwo" presStyleCnt="0"/>
      <dgm:spPr/>
    </dgm:pt>
    <dgm:pt modelId="{D78C1BA7-1D9C-4F91-A7A9-67CB2279EE4F}" type="pres">
      <dgm:prSet presAssocID="{FEE6ED5C-6DE5-4424-97E7-E4723861973B}" presName="vertTwo" presStyleCnt="0"/>
      <dgm:spPr/>
    </dgm:pt>
    <dgm:pt modelId="{5E4CA8E0-ADC6-4BE6-BF78-1EFFC2B29AEE}" type="pres">
      <dgm:prSet presAssocID="{FEE6ED5C-6DE5-4424-97E7-E4723861973B}" presName="txTwo" presStyleLbl="node2" presStyleIdx="4" presStyleCnt="8" custScaleY="122861" custLinFactNeighborX="-1508" custLinFactNeighborY="-13257">
        <dgm:presLayoutVars>
          <dgm:chPref val="3"/>
        </dgm:presLayoutVars>
      </dgm:prSet>
      <dgm:spPr/>
      <dgm:t>
        <a:bodyPr/>
        <a:lstStyle/>
        <a:p>
          <a:endParaRPr lang="en-US"/>
        </a:p>
      </dgm:t>
    </dgm:pt>
    <dgm:pt modelId="{0F0F60C6-4995-4E56-9FC9-8ED59978DFF5}" type="pres">
      <dgm:prSet presAssocID="{FEE6ED5C-6DE5-4424-97E7-E4723861973B}" presName="horzTwo" presStyleCnt="0"/>
      <dgm:spPr/>
    </dgm:pt>
    <dgm:pt modelId="{0AE025CB-F0FC-4A6C-8C16-ABB886EAFE34}" type="pres">
      <dgm:prSet presAssocID="{5FD3462F-AD93-4E6B-8057-7C64DBA8122D}" presName="sibSpaceTwo" presStyleCnt="0"/>
      <dgm:spPr/>
    </dgm:pt>
    <dgm:pt modelId="{31F3E5C4-2A38-46D7-9109-06B12FF0140C}" type="pres">
      <dgm:prSet presAssocID="{5638B267-005D-48E2-B36B-4F04F413D216}" presName="vertTwo" presStyleCnt="0"/>
      <dgm:spPr/>
    </dgm:pt>
    <dgm:pt modelId="{E0C9045D-759C-46B7-B1E4-6776A1F0E44D}" type="pres">
      <dgm:prSet presAssocID="{5638B267-005D-48E2-B36B-4F04F413D216}" presName="txTwo" presStyleLbl="node2" presStyleIdx="5" presStyleCnt="8" custScaleY="122861" custLinFactNeighborX="-1508" custLinFactNeighborY="-13257">
        <dgm:presLayoutVars>
          <dgm:chPref val="3"/>
        </dgm:presLayoutVars>
      </dgm:prSet>
      <dgm:spPr/>
      <dgm:t>
        <a:bodyPr/>
        <a:lstStyle/>
        <a:p>
          <a:endParaRPr lang="en-US"/>
        </a:p>
      </dgm:t>
    </dgm:pt>
    <dgm:pt modelId="{0A8731F7-AEA3-4458-8FEB-9F3503A5EB81}" type="pres">
      <dgm:prSet presAssocID="{5638B267-005D-48E2-B36B-4F04F413D216}" presName="horzTwo" presStyleCnt="0"/>
      <dgm:spPr/>
    </dgm:pt>
    <dgm:pt modelId="{6E10737C-A2AD-4608-B203-6CC7D30C4EF7}" type="pres">
      <dgm:prSet presAssocID="{1837045C-BE89-4097-A5FD-6D80B398C6FB}" presName="sibSpaceTwo" presStyleCnt="0"/>
      <dgm:spPr/>
    </dgm:pt>
    <dgm:pt modelId="{BA75E709-5D15-43D0-A6C9-2C7613FD178C}" type="pres">
      <dgm:prSet presAssocID="{492B9B2E-70AB-4356-84E6-E759A3A2C2AD}" presName="vertTwo" presStyleCnt="0"/>
      <dgm:spPr/>
    </dgm:pt>
    <dgm:pt modelId="{0917260F-C818-4456-8148-60280E4556E5}" type="pres">
      <dgm:prSet presAssocID="{492B9B2E-70AB-4356-84E6-E759A3A2C2AD}" presName="txTwo" presStyleLbl="node2" presStyleIdx="6" presStyleCnt="8" custScaleY="122861" custLinFactNeighborX="582" custLinFactNeighborY="-14504">
        <dgm:presLayoutVars>
          <dgm:chPref val="3"/>
        </dgm:presLayoutVars>
      </dgm:prSet>
      <dgm:spPr/>
      <dgm:t>
        <a:bodyPr/>
        <a:lstStyle/>
        <a:p>
          <a:endParaRPr lang="en-US"/>
        </a:p>
      </dgm:t>
    </dgm:pt>
    <dgm:pt modelId="{55327FE7-6487-4414-A0ED-F66491974908}" type="pres">
      <dgm:prSet presAssocID="{492B9B2E-70AB-4356-84E6-E759A3A2C2AD}" presName="horzTwo" presStyleCnt="0"/>
      <dgm:spPr/>
    </dgm:pt>
    <dgm:pt modelId="{262361B4-86A7-4A52-99EA-4383F7FF8A30}" type="pres">
      <dgm:prSet presAssocID="{BBD3BFBB-009A-4ED1-BB05-BB9345846E02}" presName="sibSpaceTwo" presStyleCnt="0"/>
      <dgm:spPr/>
    </dgm:pt>
    <dgm:pt modelId="{D6895524-65A3-48A3-9201-1C8D2CC6F93E}" type="pres">
      <dgm:prSet presAssocID="{7FC6B7C2-5CF0-4F22-A140-6627875C6205}" presName="vertTwo" presStyleCnt="0"/>
      <dgm:spPr/>
    </dgm:pt>
    <dgm:pt modelId="{3004437A-261A-4D21-9C76-DCCCE0A706E1}" type="pres">
      <dgm:prSet presAssocID="{7FC6B7C2-5CF0-4F22-A140-6627875C6205}" presName="txTwo" presStyleLbl="node2" presStyleIdx="7" presStyleCnt="8" custScaleY="122861" custLinFactX="-244820" custLinFactNeighborX="-300000" custLinFactNeighborY="-12633">
        <dgm:presLayoutVars>
          <dgm:chPref val="3"/>
        </dgm:presLayoutVars>
      </dgm:prSet>
      <dgm:spPr/>
      <dgm:t>
        <a:bodyPr/>
        <a:lstStyle/>
        <a:p>
          <a:endParaRPr lang="en-US"/>
        </a:p>
      </dgm:t>
    </dgm:pt>
    <dgm:pt modelId="{EE8D6930-DD91-473B-B3A5-48C66EA24760}" type="pres">
      <dgm:prSet presAssocID="{7FC6B7C2-5CF0-4F22-A140-6627875C6205}" presName="horzTwo" presStyleCnt="0"/>
      <dgm:spPr/>
    </dgm:pt>
  </dgm:ptLst>
  <dgm:cxnLst>
    <dgm:cxn modelId="{394AFC80-E986-4620-B5E1-D04D4224B7CE}" type="presOf" srcId="{FEE6ED5C-6DE5-4424-97E7-E4723861973B}" destId="{5E4CA8E0-ADC6-4BE6-BF78-1EFFC2B29AEE}" srcOrd="0" destOrd="0" presId="urn:microsoft.com/office/officeart/2005/8/layout/hierarchy4"/>
    <dgm:cxn modelId="{1BB309CD-7A89-41D2-92AD-4A45FF686522}" type="presOf" srcId="{7FC6B7C2-5CF0-4F22-A140-6627875C6205}" destId="{3004437A-261A-4D21-9C76-DCCCE0A706E1}" srcOrd="0" destOrd="0" presId="urn:microsoft.com/office/officeart/2005/8/layout/hierarchy4"/>
    <dgm:cxn modelId="{4758B0DD-B9B2-4953-B66A-CAC67022670E}" type="presOf" srcId="{5638B267-005D-48E2-B36B-4F04F413D216}" destId="{E0C9045D-759C-46B7-B1E4-6776A1F0E44D}" srcOrd="0" destOrd="0" presId="urn:microsoft.com/office/officeart/2005/8/layout/hierarchy4"/>
    <dgm:cxn modelId="{90AD2F77-F1CD-4725-9488-228EC042EA1C}" type="presOf" srcId="{5D26B466-CE37-4572-8C91-6863BFF0243B}" destId="{28F55D6F-C229-4C59-B4C0-2B684FE39B32}" srcOrd="0" destOrd="0" presId="urn:microsoft.com/office/officeart/2005/8/layout/hierarchy4"/>
    <dgm:cxn modelId="{0001F080-59E7-45CC-A60B-7CC838A2A90A}" type="presOf" srcId="{468DA81C-5B57-4BB0-BA80-3D7890593791}" destId="{986B7043-9146-424A-9D09-D06309CE79D1}" srcOrd="0" destOrd="0" presId="urn:microsoft.com/office/officeart/2005/8/layout/hierarchy4"/>
    <dgm:cxn modelId="{7094040C-22B1-4DDC-8A58-34539729BE95}" type="presOf" srcId="{A8092181-9E8B-4E6C-85DB-B463284646BA}" destId="{939FC481-9BF2-4D46-AA75-F6154865DB92}" srcOrd="0" destOrd="0" presId="urn:microsoft.com/office/officeart/2005/8/layout/hierarchy4"/>
    <dgm:cxn modelId="{8319EF0F-0540-425E-B40F-7D14CED3B74F}" srcId="{5D26B466-CE37-4572-8C91-6863BFF0243B}" destId="{468DA81C-5B57-4BB0-BA80-3D7890593791}" srcOrd="0" destOrd="0" parTransId="{6B3EE0B0-961C-45AC-A999-A82461276419}" sibTransId="{86F4842F-5182-436D-8F44-21FD471DEFA4}"/>
    <dgm:cxn modelId="{CD7C50F1-EE26-4870-A0F8-50B60DDE36EC}" type="presOf" srcId="{20CBA960-40F2-4E63-80CA-5494E3D66ED5}" destId="{8E822C7A-4166-4743-95E5-67D705A258D8}" srcOrd="0" destOrd="0" presId="urn:microsoft.com/office/officeart/2005/8/layout/hierarchy4"/>
    <dgm:cxn modelId="{675BBFA2-A12B-4AEB-B689-329B34E0D5A8}" srcId="{EB0FBF04-EA7A-4569-9393-219FDBB3A51B}" destId="{5D26B466-CE37-4572-8C91-6863BFF0243B}" srcOrd="0" destOrd="0" parTransId="{0E4DA9F7-AD52-4C4B-89E8-A74F34CDEF79}" sibTransId="{8B2CEA69-E91A-4FDA-A27D-51E09085C901}"/>
    <dgm:cxn modelId="{14D788EB-39D4-4A68-870D-77144EB22088}" srcId="{5D26B466-CE37-4572-8C91-6863BFF0243B}" destId="{7FC6B7C2-5CF0-4F22-A140-6627875C6205}" srcOrd="7" destOrd="0" parTransId="{1DAD3876-1E6F-4E6B-B24F-4E0BB35605AA}" sibTransId="{A6D93B88-BA7B-4B4B-A45A-B963E246611A}"/>
    <dgm:cxn modelId="{423E4C50-CED2-47F3-8182-E540099FE0A6}" srcId="{5D26B466-CE37-4572-8C91-6863BFF0243B}" destId="{68679CF6-7D8E-4938-923B-27F468C66726}" srcOrd="2" destOrd="0" parTransId="{EC3B3EAA-651D-4F0E-AFF9-D76EE03AA329}" sibTransId="{63ACCBA1-B9D0-4855-8F96-B9914B363102}"/>
    <dgm:cxn modelId="{87F23D46-37FF-49EC-B1C9-433D76367B9C}" srcId="{5D26B466-CE37-4572-8C91-6863BFF0243B}" destId="{5638B267-005D-48E2-B36B-4F04F413D216}" srcOrd="5" destOrd="0" parTransId="{0888C2AC-31C4-4436-8752-D839685928A1}" sibTransId="{1837045C-BE89-4097-A5FD-6D80B398C6FB}"/>
    <dgm:cxn modelId="{B626F0DF-4637-4B14-8599-EDC08E34AFF4}" srcId="{5D26B466-CE37-4572-8C91-6863BFF0243B}" destId="{20CBA960-40F2-4E63-80CA-5494E3D66ED5}" srcOrd="1" destOrd="0" parTransId="{12604DB5-2E38-4E9E-B992-92C83DFCA685}" sibTransId="{11E004BA-E28A-445D-85A3-7677B5317A6C}"/>
    <dgm:cxn modelId="{4D41ED3F-7196-478D-961E-A19E3F0AF732}" srcId="{5D26B466-CE37-4572-8C91-6863BFF0243B}" destId="{FEE6ED5C-6DE5-4424-97E7-E4723861973B}" srcOrd="4" destOrd="0" parTransId="{7AC92633-09CA-4544-8E3A-6D6263C2338B}" sibTransId="{5FD3462F-AD93-4E6B-8057-7C64DBA8122D}"/>
    <dgm:cxn modelId="{030FE5DD-2798-4AF0-8A4C-DF4AB911E3A0}" srcId="{5D26B466-CE37-4572-8C91-6863BFF0243B}" destId="{492B9B2E-70AB-4356-84E6-E759A3A2C2AD}" srcOrd="6" destOrd="0" parTransId="{DB3F4BCE-D86C-4E92-8ED1-C667BCA23DCB}" sibTransId="{BBD3BFBB-009A-4ED1-BB05-BB9345846E02}"/>
    <dgm:cxn modelId="{1B0FDD85-A0BC-4A1D-AC94-8F16170BCB88}" srcId="{5D26B466-CE37-4572-8C91-6863BFF0243B}" destId="{A8092181-9E8B-4E6C-85DB-B463284646BA}" srcOrd="3" destOrd="0" parTransId="{2CFB77AF-B55E-4B82-A760-922753BEF52A}" sibTransId="{8B97CA75-97D4-4106-A5DB-3DEA7820BABB}"/>
    <dgm:cxn modelId="{F77D06A9-20B9-4A93-A2D5-C81300893067}" type="presOf" srcId="{68679CF6-7D8E-4938-923B-27F468C66726}" destId="{B8ACE8F5-5038-4F37-81EB-56E362676C30}" srcOrd="0" destOrd="0" presId="urn:microsoft.com/office/officeart/2005/8/layout/hierarchy4"/>
    <dgm:cxn modelId="{635D0800-C475-42B6-B8BE-7F53D5E4335F}" type="presOf" srcId="{EB0FBF04-EA7A-4569-9393-219FDBB3A51B}" destId="{C370E937-6D2C-4849-A2FA-BE704834B7BA}" srcOrd="0" destOrd="0" presId="urn:microsoft.com/office/officeart/2005/8/layout/hierarchy4"/>
    <dgm:cxn modelId="{5142A00D-9B7E-407F-B0F6-A0F69B47AB70}" type="presOf" srcId="{492B9B2E-70AB-4356-84E6-E759A3A2C2AD}" destId="{0917260F-C818-4456-8148-60280E4556E5}" srcOrd="0" destOrd="0" presId="urn:microsoft.com/office/officeart/2005/8/layout/hierarchy4"/>
    <dgm:cxn modelId="{CBC45C78-FBF5-40B4-898E-6C198ED8E1D7}" type="presParOf" srcId="{C370E937-6D2C-4849-A2FA-BE704834B7BA}" destId="{688007B8-3844-4026-BCAA-EF380A744362}" srcOrd="0" destOrd="0" presId="urn:microsoft.com/office/officeart/2005/8/layout/hierarchy4"/>
    <dgm:cxn modelId="{8D029846-CFD0-4FD0-94AE-6EF8F3C84FE5}" type="presParOf" srcId="{688007B8-3844-4026-BCAA-EF380A744362}" destId="{28F55D6F-C229-4C59-B4C0-2B684FE39B32}" srcOrd="0" destOrd="0" presId="urn:microsoft.com/office/officeart/2005/8/layout/hierarchy4"/>
    <dgm:cxn modelId="{359DE8A6-7ED3-4A64-A6C6-CCF69D7188D0}" type="presParOf" srcId="{688007B8-3844-4026-BCAA-EF380A744362}" destId="{3B6A2A66-424D-4B5C-89FB-C042C4623B0E}" srcOrd="1" destOrd="0" presId="urn:microsoft.com/office/officeart/2005/8/layout/hierarchy4"/>
    <dgm:cxn modelId="{EBAB96F4-511B-4844-8F46-0EC96B96E086}" type="presParOf" srcId="{688007B8-3844-4026-BCAA-EF380A744362}" destId="{C093AE89-2103-4C1A-8E7D-F416B4B2CBBD}" srcOrd="2" destOrd="0" presId="urn:microsoft.com/office/officeart/2005/8/layout/hierarchy4"/>
    <dgm:cxn modelId="{B73688EA-13B0-4EE0-8C48-240B6BA093AD}" type="presParOf" srcId="{C093AE89-2103-4C1A-8E7D-F416B4B2CBBD}" destId="{08ADB666-5310-451D-878E-051543290993}" srcOrd="0" destOrd="0" presId="urn:microsoft.com/office/officeart/2005/8/layout/hierarchy4"/>
    <dgm:cxn modelId="{590BC896-88DB-4DA2-903B-F6CAA60439A8}" type="presParOf" srcId="{08ADB666-5310-451D-878E-051543290993}" destId="{986B7043-9146-424A-9D09-D06309CE79D1}" srcOrd="0" destOrd="0" presId="urn:microsoft.com/office/officeart/2005/8/layout/hierarchy4"/>
    <dgm:cxn modelId="{E4793F6B-3151-454D-A278-DA536B54054F}" type="presParOf" srcId="{08ADB666-5310-451D-878E-051543290993}" destId="{79EEDAB1-4F61-441B-9E31-35BF9E03048D}" srcOrd="1" destOrd="0" presId="urn:microsoft.com/office/officeart/2005/8/layout/hierarchy4"/>
    <dgm:cxn modelId="{E392B827-122F-4B39-84C7-9FA39B3375C2}" type="presParOf" srcId="{C093AE89-2103-4C1A-8E7D-F416B4B2CBBD}" destId="{E8328462-1FD2-4CB4-8CE4-52D15F0586FC}" srcOrd="1" destOrd="0" presId="urn:microsoft.com/office/officeart/2005/8/layout/hierarchy4"/>
    <dgm:cxn modelId="{A6EC2F5F-03AA-4602-9FA6-6FC4176D1E85}" type="presParOf" srcId="{C093AE89-2103-4C1A-8E7D-F416B4B2CBBD}" destId="{AD18F2E5-AFCF-49B4-AC0E-B7AAC7BE2FAC}" srcOrd="2" destOrd="0" presId="urn:microsoft.com/office/officeart/2005/8/layout/hierarchy4"/>
    <dgm:cxn modelId="{AB2C021C-3AFD-4581-9E54-893E1B86FE0C}" type="presParOf" srcId="{AD18F2E5-AFCF-49B4-AC0E-B7AAC7BE2FAC}" destId="{8E822C7A-4166-4743-95E5-67D705A258D8}" srcOrd="0" destOrd="0" presId="urn:microsoft.com/office/officeart/2005/8/layout/hierarchy4"/>
    <dgm:cxn modelId="{49BC3B90-A125-4E9C-BDBD-6A2A5A3575A3}" type="presParOf" srcId="{AD18F2E5-AFCF-49B4-AC0E-B7AAC7BE2FAC}" destId="{1647707A-8108-4AF4-8FE3-71CE516EA675}" srcOrd="1" destOrd="0" presId="urn:microsoft.com/office/officeart/2005/8/layout/hierarchy4"/>
    <dgm:cxn modelId="{029EFEAB-0A9D-48A4-BD43-6A1447B0AB76}" type="presParOf" srcId="{C093AE89-2103-4C1A-8E7D-F416B4B2CBBD}" destId="{A1DA6DF8-B8B9-4464-BD28-3A3F05CD91B7}" srcOrd="3" destOrd="0" presId="urn:microsoft.com/office/officeart/2005/8/layout/hierarchy4"/>
    <dgm:cxn modelId="{67DCDEBD-D288-4368-AEA9-52A1634D7AF9}" type="presParOf" srcId="{C093AE89-2103-4C1A-8E7D-F416B4B2CBBD}" destId="{4CFB471E-39A0-4AC6-B2CA-2AD6163E4A33}" srcOrd="4" destOrd="0" presId="urn:microsoft.com/office/officeart/2005/8/layout/hierarchy4"/>
    <dgm:cxn modelId="{70D942DD-4C15-4E8D-99D3-5859EBF83D59}" type="presParOf" srcId="{4CFB471E-39A0-4AC6-B2CA-2AD6163E4A33}" destId="{B8ACE8F5-5038-4F37-81EB-56E362676C30}" srcOrd="0" destOrd="0" presId="urn:microsoft.com/office/officeart/2005/8/layout/hierarchy4"/>
    <dgm:cxn modelId="{A12B6191-972A-482B-8824-F9A34DEB975B}" type="presParOf" srcId="{4CFB471E-39A0-4AC6-B2CA-2AD6163E4A33}" destId="{B23913EC-60C4-4907-B78D-693D8852ABBB}" srcOrd="1" destOrd="0" presId="urn:microsoft.com/office/officeart/2005/8/layout/hierarchy4"/>
    <dgm:cxn modelId="{FE252875-CD00-4EAA-9E4C-257CDDB2721C}" type="presParOf" srcId="{C093AE89-2103-4C1A-8E7D-F416B4B2CBBD}" destId="{86748F20-05E8-4CD1-8CB9-FD47D0CBB012}" srcOrd="5" destOrd="0" presId="urn:microsoft.com/office/officeart/2005/8/layout/hierarchy4"/>
    <dgm:cxn modelId="{D83090A9-633F-497C-83B1-379E76C09626}" type="presParOf" srcId="{C093AE89-2103-4C1A-8E7D-F416B4B2CBBD}" destId="{008CA80A-B424-497D-9A21-44ED8AD3B5C4}" srcOrd="6" destOrd="0" presId="urn:microsoft.com/office/officeart/2005/8/layout/hierarchy4"/>
    <dgm:cxn modelId="{16B1519B-0729-466A-BD22-726E5D6EBA97}" type="presParOf" srcId="{008CA80A-B424-497D-9A21-44ED8AD3B5C4}" destId="{939FC481-9BF2-4D46-AA75-F6154865DB92}" srcOrd="0" destOrd="0" presId="urn:microsoft.com/office/officeart/2005/8/layout/hierarchy4"/>
    <dgm:cxn modelId="{EBD9E21F-4A88-474E-BBA6-25A9CC7AB0C5}" type="presParOf" srcId="{008CA80A-B424-497D-9A21-44ED8AD3B5C4}" destId="{3502FE96-90AC-46F5-B95F-55B845AB53B0}" srcOrd="1" destOrd="0" presId="urn:microsoft.com/office/officeart/2005/8/layout/hierarchy4"/>
    <dgm:cxn modelId="{4C73BF41-BD80-46E3-A03E-BDF93B2F5B2B}" type="presParOf" srcId="{C093AE89-2103-4C1A-8E7D-F416B4B2CBBD}" destId="{ED20805C-0C27-4C95-A81E-7E3D320FD3FC}" srcOrd="7" destOrd="0" presId="urn:microsoft.com/office/officeart/2005/8/layout/hierarchy4"/>
    <dgm:cxn modelId="{D8A92198-2402-448B-B3F8-0673F4B09109}" type="presParOf" srcId="{C093AE89-2103-4C1A-8E7D-F416B4B2CBBD}" destId="{D78C1BA7-1D9C-4F91-A7A9-67CB2279EE4F}" srcOrd="8" destOrd="0" presId="urn:microsoft.com/office/officeart/2005/8/layout/hierarchy4"/>
    <dgm:cxn modelId="{C643114F-B39E-4C46-9577-78C7D55464A7}" type="presParOf" srcId="{D78C1BA7-1D9C-4F91-A7A9-67CB2279EE4F}" destId="{5E4CA8E0-ADC6-4BE6-BF78-1EFFC2B29AEE}" srcOrd="0" destOrd="0" presId="urn:microsoft.com/office/officeart/2005/8/layout/hierarchy4"/>
    <dgm:cxn modelId="{13DB521A-A5B1-4A1A-8910-BC9695AC8068}" type="presParOf" srcId="{D78C1BA7-1D9C-4F91-A7A9-67CB2279EE4F}" destId="{0F0F60C6-4995-4E56-9FC9-8ED59978DFF5}" srcOrd="1" destOrd="0" presId="urn:microsoft.com/office/officeart/2005/8/layout/hierarchy4"/>
    <dgm:cxn modelId="{8E087E4B-DD43-4E93-8F62-C8203438A769}" type="presParOf" srcId="{C093AE89-2103-4C1A-8E7D-F416B4B2CBBD}" destId="{0AE025CB-F0FC-4A6C-8C16-ABB886EAFE34}" srcOrd="9" destOrd="0" presId="urn:microsoft.com/office/officeart/2005/8/layout/hierarchy4"/>
    <dgm:cxn modelId="{B195CCEE-78D9-4560-81B3-02B573EEF873}" type="presParOf" srcId="{C093AE89-2103-4C1A-8E7D-F416B4B2CBBD}" destId="{31F3E5C4-2A38-46D7-9109-06B12FF0140C}" srcOrd="10" destOrd="0" presId="urn:microsoft.com/office/officeart/2005/8/layout/hierarchy4"/>
    <dgm:cxn modelId="{237CFDEF-0200-460A-ACD9-9E0E300D2050}" type="presParOf" srcId="{31F3E5C4-2A38-46D7-9109-06B12FF0140C}" destId="{E0C9045D-759C-46B7-B1E4-6776A1F0E44D}" srcOrd="0" destOrd="0" presId="urn:microsoft.com/office/officeart/2005/8/layout/hierarchy4"/>
    <dgm:cxn modelId="{E9BE515E-BEF5-4DFD-B8FE-0F9B7346B3ED}" type="presParOf" srcId="{31F3E5C4-2A38-46D7-9109-06B12FF0140C}" destId="{0A8731F7-AEA3-4458-8FEB-9F3503A5EB81}" srcOrd="1" destOrd="0" presId="urn:microsoft.com/office/officeart/2005/8/layout/hierarchy4"/>
    <dgm:cxn modelId="{5D0C3260-4648-44D5-9AD2-8D64776E684A}" type="presParOf" srcId="{C093AE89-2103-4C1A-8E7D-F416B4B2CBBD}" destId="{6E10737C-A2AD-4608-B203-6CC7D30C4EF7}" srcOrd="11" destOrd="0" presId="urn:microsoft.com/office/officeart/2005/8/layout/hierarchy4"/>
    <dgm:cxn modelId="{202C801A-42FE-4D06-A513-A0F7437ACA97}" type="presParOf" srcId="{C093AE89-2103-4C1A-8E7D-F416B4B2CBBD}" destId="{BA75E709-5D15-43D0-A6C9-2C7613FD178C}" srcOrd="12" destOrd="0" presId="urn:microsoft.com/office/officeart/2005/8/layout/hierarchy4"/>
    <dgm:cxn modelId="{744E49B3-9BC8-4A0D-9653-F802871D3A0D}" type="presParOf" srcId="{BA75E709-5D15-43D0-A6C9-2C7613FD178C}" destId="{0917260F-C818-4456-8148-60280E4556E5}" srcOrd="0" destOrd="0" presId="urn:microsoft.com/office/officeart/2005/8/layout/hierarchy4"/>
    <dgm:cxn modelId="{84DA4C40-C6D6-461D-8DAD-5D86BB1AD395}" type="presParOf" srcId="{BA75E709-5D15-43D0-A6C9-2C7613FD178C}" destId="{55327FE7-6487-4414-A0ED-F66491974908}" srcOrd="1" destOrd="0" presId="urn:microsoft.com/office/officeart/2005/8/layout/hierarchy4"/>
    <dgm:cxn modelId="{ADA1CB34-5EF1-4B22-B10F-0D9CACED5D38}" type="presParOf" srcId="{C093AE89-2103-4C1A-8E7D-F416B4B2CBBD}" destId="{262361B4-86A7-4A52-99EA-4383F7FF8A30}" srcOrd="13" destOrd="0" presId="urn:microsoft.com/office/officeart/2005/8/layout/hierarchy4"/>
    <dgm:cxn modelId="{95D7FBE0-3D11-432B-ABDD-EF50E9F3792E}" type="presParOf" srcId="{C093AE89-2103-4C1A-8E7D-F416B4B2CBBD}" destId="{D6895524-65A3-48A3-9201-1C8D2CC6F93E}" srcOrd="14" destOrd="0" presId="urn:microsoft.com/office/officeart/2005/8/layout/hierarchy4"/>
    <dgm:cxn modelId="{16888762-CE4E-40DE-B138-5FE5A0CCD2AD}" type="presParOf" srcId="{D6895524-65A3-48A3-9201-1C8D2CC6F93E}" destId="{3004437A-261A-4D21-9C76-DCCCE0A706E1}" srcOrd="0" destOrd="0" presId="urn:microsoft.com/office/officeart/2005/8/layout/hierarchy4"/>
    <dgm:cxn modelId="{274ED6CF-3D35-4373-980C-121C11CDA8AA}" type="presParOf" srcId="{D6895524-65A3-48A3-9201-1C8D2CC6F93E}" destId="{EE8D6930-DD91-473B-B3A5-48C66EA24760}"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F178FF-D39E-4ED7-84A3-0C3E5B2D58C5}" type="doc">
      <dgm:prSet loTypeId="urn:microsoft.com/office/officeart/2005/8/layout/arrow3" loCatId="relationship" qsTypeId="urn:microsoft.com/office/officeart/2005/8/quickstyle/simple1" qsCatId="simple" csTypeId="urn:microsoft.com/office/officeart/2005/8/colors/accent0_3" csCatId="mainScheme" phldr="1"/>
      <dgm:spPr/>
      <dgm:t>
        <a:bodyPr/>
        <a:lstStyle/>
        <a:p>
          <a:endParaRPr lang="en-US"/>
        </a:p>
      </dgm:t>
    </dgm:pt>
    <dgm:pt modelId="{D30A9FE8-3AB5-4C1B-ABDE-A94D5B14FC5C}">
      <dgm:prSet phldrT="[Text]"/>
      <dgm:spPr/>
      <dgm:t>
        <a:bodyPr/>
        <a:lstStyle/>
        <a:p>
          <a:r>
            <a:rPr lang="ar-LB" b="1" dirty="0" smtClean="0">
              <a:latin typeface="Arial" panose="020B0604020202020204" pitchFamily="34" charset="0"/>
              <a:ea typeface="+mn-ea"/>
              <a:cs typeface="Arial" panose="020B0604020202020204" pitchFamily="34" charset="0"/>
            </a:rPr>
            <a:t>ارتفاع تكاليف النقل بنسبة 10%</a:t>
          </a:r>
          <a:endParaRPr lang="en-US" b="1" dirty="0"/>
        </a:p>
      </dgm:t>
    </dgm:pt>
    <dgm:pt modelId="{2E05EF59-4460-4930-ADE0-BFED6E0FB5EC}" type="parTrans" cxnId="{8C081436-1489-498C-97B0-8ECE62186D3D}">
      <dgm:prSet/>
      <dgm:spPr/>
      <dgm:t>
        <a:bodyPr/>
        <a:lstStyle/>
        <a:p>
          <a:endParaRPr lang="en-US"/>
        </a:p>
      </dgm:t>
    </dgm:pt>
    <dgm:pt modelId="{AFC6A671-C4C7-4211-9916-E92604E1181B}" type="sibTrans" cxnId="{8C081436-1489-498C-97B0-8ECE62186D3D}">
      <dgm:prSet/>
      <dgm:spPr/>
      <dgm:t>
        <a:bodyPr/>
        <a:lstStyle/>
        <a:p>
          <a:endParaRPr lang="en-US"/>
        </a:p>
      </dgm:t>
    </dgm:pt>
    <dgm:pt modelId="{1F65FD52-8F83-44F5-A5F0-5C0E051B19E6}">
      <dgm:prSet phldrT="[Text]"/>
      <dgm:spPr/>
      <dgm:t>
        <a:bodyPr/>
        <a:lstStyle/>
        <a:p>
          <a:r>
            <a:rPr lang="ar-LB" b="1" dirty="0" smtClean="0">
              <a:latin typeface="Arial" panose="020B0604020202020204" pitchFamily="34" charset="0"/>
              <a:ea typeface="+mn-ea"/>
              <a:cs typeface="Arial" panose="020B0604020202020204" pitchFamily="34" charset="0"/>
            </a:rPr>
            <a:t>انخفاض كمية المنقولات بنسبة 20%</a:t>
          </a:r>
          <a:endParaRPr lang="en-US" b="1" dirty="0"/>
        </a:p>
      </dgm:t>
    </dgm:pt>
    <dgm:pt modelId="{5302EA33-73EB-45E8-A0A7-C4273EBC761D}" type="parTrans" cxnId="{A6C5041C-7F7F-4CA2-A2AD-C7AA0A389D9C}">
      <dgm:prSet/>
      <dgm:spPr/>
      <dgm:t>
        <a:bodyPr/>
        <a:lstStyle/>
        <a:p>
          <a:endParaRPr lang="en-US"/>
        </a:p>
      </dgm:t>
    </dgm:pt>
    <dgm:pt modelId="{3578D0A3-A0E0-4821-A38C-9FAC511EC1B4}" type="sibTrans" cxnId="{A6C5041C-7F7F-4CA2-A2AD-C7AA0A389D9C}">
      <dgm:prSet/>
      <dgm:spPr/>
      <dgm:t>
        <a:bodyPr/>
        <a:lstStyle/>
        <a:p>
          <a:endParaRPr lang="en-US"/>
        </a:p>
      </dgm:t>
    </dgm:pt>
    <dgm:pt modelId="{032BC202-1737-4610-B7A0-270BF9CE7002}" type="pres">
      <dgm:prSet presAssocID="{FDF178FF-D39E-4ED7-84A3-0C3E5B2D58C5}" presName="compositeShape" presStyleCnt="0">
        <dgm:presLayoutVars>
          <dgm:chMax val="2"/>
          <dgm:dir/>
          <dgm:resizeHandles val="exact"/>
        </dgm:presLayoutVars>
      </dgm:prSet>
      <dgm:spPr/>
      <dgm:t>
        <a:bodyPr/>
        <a:lstStyle/>
        <a:p>
          <a:endParaRPr lang="en-US"/>
        </a:p>
      </dgm:t>
    </dgm:pt>
    <dgm:pt modelId="{5A85AA43-5FAE-4295-A0C5-ECD69DEF5518}" type="pres">
      <dgm:prSet presAssocID="{FDF178FF-D39E-4ED7-84A3-0C3E5B2D58C5}" presName="divider" presStyleLbl="fgShp" presStyleIdx="0" presStyleCnt="1"/>
      <dgm:spPr/>
    </dgm:pt>
    <dgm:pt modelId="{3C1D6B2D-0B7E-4A61-AEE4-053FF0C2F2DC}" type="pres">
      <dgm:prSet presAssocID="{D30A9FE8-3AB5-4C1B-ABDE-A94D5B14FC5C}" presName="downArrow" presStyleLbl="node1" presStyleIdx="0" presStyleCnt="2" custScaleX="61117"/>
      <dgm:spPr/>
    </dgm:pt>
    <dgm:pt modelId="{C8152DD5-7ACB-460F-839F-8253A93A20E5}" type="pres">
      <dgm:prSet presAssocID="{D30A9FE8-3AB5-4C1B-ABDE-A94D5B14FC5C}" presName="downArrowText" presStyleLbl="revTx" presStyleIdx="0" presStyleCnt="2">
        <dgm:presLayoutVars>
          <dgm:bulletEnabled val="1"/>
        </dgm:presLayoutVars>
      </dgm:prSet>
      <dgm:spPr/>
      <dgm:t>
        <a:bodyPr/>
        <a:lstStyle/>
        <a:p>
          <a:endParaRPr lang="en-US"/>
        </a:p>
      </dgm:t>
    </dgm:pt>
    <dgm:pt modelId="{26B914E8-D87A-42F3-B2F7-154678889DF6}" type="pres">
      <dgm:prSet presAssocID="{1F65FD52-8F83-44F5-A5F0-5C0E051B19E6}" presName="upArrow" presStyleLbl="node1" presStyleIdx="1" presStyleCnt="2" custScaleX="61117"/>
      <dgm:spPr/>
    </dgm:pt>
    <dgm:pt modelId="{D206C29A-6F6D-4DD1-A5AB-05CAD235F950}" type="pres">
      <dgm:prSet presAssocID="{1F65FD52-8F83-44F5-A5F0-5C0E051B19E6}" presName="upArrowText" presStyleLbl="revTx" presStyleIdx="1" presStyleCnt="2">
        <dgm:presLayoutVars>
          <dgm:bulletEnabled val="1"/>
        </dgm:presLayoutVars>
      </dgm:prSet>
      <dgm:spPr/>
      <dgm:t>
        <a:bodyPr/>
        <a:lstStyle/>
        <a:p>
          <a:endParaRPr lang="en-US"/>
        </a:p>
      </dgm:t>
    </dgm:pt>
  </dgm:ptLst>
  <dgm:cxnLst>
    <dgm:cxn modelId="{DA3C7F92-D1F9-430F-8F13-9B455263538F}" type="presOf" srcId="{D30A9FE8-3AB5-4C1B-ABDE-A94D5B14FC5C}" destId="{C8152DD5-7ACB-460F-839F-8253A93A20E5}" srcOrd="0" destOrd="0" presId="urn:microsoft.com/office/officeart/2005/8/layout/arrow3"/>
    <dgm:cxn modelId="{C865D465-8F19-48E1-93F7-34CC49762C93}" type="presOf" srcId="{FDF178FF-D39E-4ED7-84A3-0C3E5B2D58C5}" destId="{032BC202-1737-4610-B7A0-270BF9CE7002}" srcOrd="0" destOrd="0" presId="urn:microsoft.com/office/officeart/2005/8/layout/arrow3"/>
    <dgm:cxn modelId="{8C081436-1489-498C-97B0-8ECE62186D3D}" srcId="{FDF178FF-D39E-4ED7-84A3-0C3E5B2D58C5}" destId="{D30A9FE8-3AB5-4C1B-ABDE-A94D5B14FC5C}" srcOrd="0" destOrd="0" parTransId="{2E05EF59-4460-4930-ADE0-BFED6E0FB5EC}" sibTransId="{AFC6A671-C4C7-4211-9916-E92604E1181B}"/>
    <dgm:cxn modelId="{A6C5041C-7F7F-4CA2-A2AD-C7AA0A389D9C}" srcId="{FDF178FF-D39E-4ED7-84A3-0C3E5B2D58C5}" destId="{1F65FD52-8F83-44F5-A5F0-5C0E051B19E6}" srcOrd="1" destOrd="0" parTransId="{5302EA33-73EB-45E8-A0A7-C4273EBC761D}" sibTransId="{3578D0A3-A0E0-4821-A38C-9FAC511EC1B4}"/>
    <dgm:cxn modelId="{90191AB0-6554-4976-8B93-B66FF824CA84}" type="presOf" srcId="{1F65FD52-8F83-44F5-A5F0-5C0E051B19E6}" destId="{D206C29A-6F6D-4DD1-A5AB-05CAD235F950}" srcOrd="0" destOrd="0" presId="urn:microsoft.com/office/officeart/2005/8/layout/arrow3"/>
    <dgm:cxn modelId="{A5D34EB2-E124-4198-8C7F-0462AC2674AE}" type="presParOf" srcId="{032BC202-1737-4610-B7A0-270BF9CE7002}" destId="{5A85AA43-5FAE-4295-A0C5-ECD69DEF5518}" srcOrd="0" destOrd="0" presId="urn:microsoft.com/office/officeart/2005/8/layout/arrow3"/>
    <dgm:cxn modelId="{E9C822D9-E59F-4CC6-8D01-8821BB5571CB}" type="presParOf" srcId="{032BC202-1737-4610-B7A0-270BF9CE7002}" destId="{3C1D6B2D-0B7E-4A61-AEE4-053FF0C2F2DC}" srcOrd="1" destOrd="0" presId="urn:microsoft.com/office/officeart/2005/8/layout/arrow3"/>
    <dgm:cxn modelId="{A255BF40-C1A1-4065-A6BD-E885BAF2CDFF}" type="presParOf" srcId="{032BC202-1737-4610-B7A0-270BF9CE7002}" destId="{C8152DD5-7ACB-460F-839F-8253A93A20E5}" srcOrd="2" destOrd="0" presId="urn:microsoft.com/office/officeart/2005/8/layout/arrow3"/>
    <dgm:cxn modelId="{3E1ABEEA-E23F-4EAE-B7C2-0324B1DDE752}" type="presParOf" srcId="{032BC202-1737-4610-B7A0-270BF9CE7002}" destId="{26B914E8-D87A-42F3-B2F7-154678889DF6}" srcOrd="3" destOrd="0" presId="urn:microsoft.com/office/officeart/2005/8/layout/arrow3"/>
    <dgm:cxn modelId="{A2325334-C9D8-4861-B515-FCD61BDEF18F}" type="presParOf" srcId="{032BC202-1737-4610-B7A0-270BF9CE7002}" destId="{D206C29A-6F6D-4DD1-A5AB-05CAD235F950}" srcOrd="4" destOrd="0" presId="urn:microsoft.com/office/officeart/2005/8/layout/arrow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5251AA-0F9C-4D46-8F78-CE578477CAD8}" type="doc">
      <dgm:prSet loTypeId="urn:microsoft.com/office/officeart/2005/8/layout/equation2" loCatId="relationship" qsTypeId="urn:microsoft.com/office/officeart/2005/8/quickstyle/simple1" qsCatId="simple" csTypeId="urn:microsoft.com/office/officeart/2005/8/colors/accent0_3" csCatId="mainScheme" phldr="1"/>
      <dgm:spPr/>
      <dgm:t>
        <a:bodyPr/>
        <a:lstStyle/>
        <a:p>
          <a:endParaRPr lang="en-US"/>
        </a:p>
      </dgm:t>
    </dgm:pt>
    <dgm:pt modelId="{D98C3002-C95F-4D98-A93B-F85682E7C9B5}">
      <dgm:prSet phldrT="[Text]" custT="1"/>
      <dgm:spPr/>
      <dgm:t>
        <a:bodyPr/>
        <a:lstStyle/>
        <a:p>
          <a:r>
            <a:rPr lang="ar-LB" sz="2800" dirty="0" smtClean="0"/>
            <a:t>إنخفاض كلف النقل</a:t>
          </a:r>
          <a:endParaRPr lang="en-US" sz="2800" dirty="0"/>
        </a:p>
      </dgm:t>
    </dgm:pt>
    <dgm:pt modelId="{2642124A-1264-4655-87A4-DDE9D69C85A0}" type="parTrans" cxnId="{CD9EA1A2-C07D-4DDE-8E80-BA96461FAAA1}">
      <dgm:prSet/>
      <dgm:spPr/>
      <dgm:t>
        <a:bodyPr/>
        <a:lstStyle/>
        <a:p>
          <a:endParaRPr lang="en-US"/>
        </a:p>
      </dgm:t>
    </dgm:pt>
    <dgm:pt modelId="{FE866BE6-49CB-41FD-A2CF-D82FA6C90895}" type="sibTrans" cxnId="{CD9EA1A2-C07D-4DDE-8E80-BA96461FAAA1}">
      <dgm:prSet/>
      <dgm:spPr/>
      <dgm:t>
        <a:bodyPr/>
        <a:lstStyle/>
        <a:p>
          <a:endParaRPr lang="en-US"/>
        </a:p>
      </dgm:t>
    </dgm:pt>
    <dgm:pt modelId="{88BE0CE9-33E5-4FB0-A933-F4B4CDE4F05F}">
      <dgm:prSet phldrT="[Text]" custT="1"/>
      <dgm:spPr/>
      <dgm:t>
        <a:bodyPr/>
        <a:lstStyle/>
        <a:p>
          <a:r>
            <a:rPr lang="ar-LB" sz="2400" dirty="0" smtClean="0"/>
            <a:t>انخفاض تكلفة الاتصالات</a:t>
          </a:r>
          <a:endParaRPr lang="en-US" sz="2400" dirty="0"/>
        </a:p>
      </dgm:t>
    </dgm:pt>
    <dgm:pt modelId="{A7E6AD05-1DD0-4803-9FB3-4B28DBF3F9C8}" type="sibTrans" cxnId="{ECE11D41-5899-45D4-A46E-9C6F8BAF492C}">
      <dgm:prSet/>
      <dgm:spPr/>
      <dgm:t>
        <a:bodyPr/>
        <a:lstStyle/>
        <a:p>
          <a:endParaRPr lang="en-US"/>
        </a:p>
      </dgm:t>
    </dgm:pt>
    <dgm:pt modelId="{EE2F5A9B-0B0F-4A01-B23C-A925B45FB28E}" type="parTrans" cxnId="{ECE11D41-5899-45D4-A46E-9C6F8BAF492C}">
      <dgm:prSet/>
      <dgm:spPr/>
      <dgm:t>
        <a:bodyPr/>
        <a:lstStyle/>
        <a:p>
          <a:endParaRPr lang="en-US"/>
        </a:p>
      </dgm:t>
    </dgm:pt>
    <dgm:pt modelId="{BF64F3EC-549B-4D64-8507-D8B2DF5047CF}">
      <dgm:prSet phldrT="[Text]" custT="1"/>
      <dgm:spPr/>
      <dgm:t>
        <a:bodyPr/>
        <a:lstStyle/>
        <a:p>
          <a:pPr algn="ctr" rtl="1"/>
          <a:r>
            <a:rPr lang="ar-LB" sz="2400" dirty="0" smtClean="0"/>
            <a:t>تجزئة عمليات الصناعة</a:t>
          </a:r>
          <a:endParaRPr lang="en-US" sz="2400" dirty="0"/>
        </a:p>
      </dgm:t>
    </dgm:pt>
    <dgm:pt modelId="{9E90772D-543C-4862-ABF6-B1DBABD75C98}" type="sibTrans" cxnId="{B772C5E6-C9A8-4DDB-975F-649B5C3103D2}">
      <dgm:prSet/>
      <dgm:spPr/>
      <dgm:t>
        <a:bodyPr/>
        <a:lstStyle/>
        <a:p>
          <a:endParaRPr lang="en-US"/>
        </a:p>
      </dgm:t>
    </dgm:pt>
    <dgm:pt modelId="{7A79CD05-4D79-4CF9-96CC-687B2E87C026}" type="parTrans" cxnId="{B772C5E6-C9A8-4DDB-975F-649B5C3103D2}">
      <dgm:prSet/>
      <dgm:spPr/>
      <dgm:t>
        <a:bodyPr/>
        <a:lstStyle/>
        <a:p>
          <a:endParaRPr lang="en-US"/>
        </a:p>
      </dgm:t>
    </dgm:pt>
    <dgm:pt modelId="{AB7306C3-9070-4882-85C0-D66127F20122}">
      <dgm:prSet phldrT="[Text]" custT="1"/>
      <dgm:spPr/>
      <dgm:t>
        <a:bodyPr/>
        <a:lstStyle/>
        <a:p>
          <a:pPr algn="ctr"/>
          <a:endParaRPr lang="en-US" sz="100" dirty="0"/>
        </a:p>
      </dgm:t>
    </dgm:pt>
    <dgm:pt modelId="{34DF5E4F-348C-42F7-B75C-771F04B39BA8}" type="parTrans" cxnId="{F6073053-77C5-4AAB-9A48-C0A2107C0372}">
      <dgm:prSet/>
      <dgm:spPr/>
      <dgm:t>
        <a:bodyPr/>
        <a:lstStyle/>
        <a:p>
          <a:endParaRPr lang="en-US"/>
        </a:p>
      </dgm:t>
    </dgm:pt>
    <dgm:pt modelId="{F229ADF3-4EB7-4D0D-B8DB-CC35CC55D6F8}" type="sibTrans" cxnId="{F6073053-77C5-4AAB-9A48-C0A2107C0372}">
      <dgm:prSet/>
      <dgm:spPr/>
      <dgm:t>
        <a:bodyPr/>
        <a:lstStyle/>
        <a:p>
          <a:endParaRPr lang="en-US"/>
        </a:p>
      </dgm:t>
    </dgm:pt>
    <dgm:pt modelId="{DAB71BE5-29E6-4004-B15A-0308A5136F9F}">
      <dgm:prSet phldrT="[Text]" custT="1"/>
      <dgm:spPr/>
      <dgm:t>
        <a:bodyPr/>
        <a:lstStyle/>
        <a:p>
          <a:pPr algn="ctr" rtl="1"/>
          <a:r>
            <a:rPr lang="ar-LB" sz="2400" dirty="0" smtClean="0"/>
            <a:t>الإستعانة بمصادر خارجية لصناعة المنتوجات المتوسطة </a:t>
          </a:r>
          <a:endParaRPr lang="en-US" sz="2400" dirty="0"/>
        </a:p>
      </dgm:t>
    </dgm:pt>
    <dgm:pt modelId="{F74E1F7C-4CD4-4875-88C9-3EE2CC3EE17D}" type="parTrans" cxnId="{4C7AD77B-53F2-4ADF-954E-A19137CFCAC2}">
      <dgm:prSet/>
      <dgm:spPr/>
      <dgm:t>
        <a:bodyPr/>
        <a:lstStyle/>
        <a:p>
          <a:endParaRPr lang="en-US"/>
        </a:p>
      </dgm:t>
    </dgm:pt>
    <dgm:pt modelId="{339AE9F1-71CB-4C6B-961D-57245F5711D0}" type="sibTrans" cxnId="{4C7AD77B-53F2-4ADF-954E-A19137CFCAC2}">
      <dgm:prSet/>
      <dgm:spPr/>
      <dgm:t>
        <a:bodyPr/>
        <a:lstStyle/>
        <a:p>
          <a:endParaRPr lang="en-US"/>
        </a:p>
      </dgm:t>
    </dgm:pt>
    <dgm:pt modelId="{0E9E4E7F-ED71-42B3-A838-13B2CFA35D64}" type="pres">
      <dgm:prSet presAssocID="{245251AA-0F9C-4D46-8F78-CE578477CAD8}" presName="Name0" presStyleCnt="0">
        <dgm:presLayoutVars>
          <dgm:dir/>
          <dgm:resizeHandles val="exact"/>
        </dgm:presLayoutVars>
      </dgm:prSet>
      <dgm:spPr/>
      <dgm:t>
        <a:bodyPr/>
        <a:lstStyle/>
        <a:p>
          <a:endParaRPr lang="en-US"/>
        </a:p>
      </dgm:t>
    </dgm:pt>
    <dgm:pt modelId="{BEB02C63-4576-4A8B-BE55-05DF0A5CB73B}" type="pres">
      <dgm:prSet presAssocID="{245251AA-0F9C-4D46-8F78-CE578477CAD8}" presName="vNodes" presStyleCnt="0"/>
      <dgm:spPr/>
    </dgm:pt>
    <dgm:pt modelId="{D4D26920-9E20-4F4C-B5EC-E08504B1823B}" type="pres">
      <dgm:prSet presAssocID="{88BE0CE9-33E5-4FB0-A933-F4B4CDE4F05F}" presName="node" presStyleLbl="node1" presStyleIdx="0" presStyleCnt="3" custScaleX="206914">
        <dgm:presLayoutVars>
          <dgm:bulletEnabled val="1"/>
        </dgm:presLayoutVars>
      </dgm:prSet>
      <dgm:spPr>
        <a:prstGeom prst="rect">
          <a:avLst/>
        </a:prstGeom>
      </dgm:spPr>
      <dgm:t>
        <a:bodyPr/>
        <a:lstStyle/>
        <a:p>
          <a:endParaRPr lang="en-US"/>
        </a:p>
      </dgm:t>
    </dgm:pt>
    <dgm:pt modelId="{635F7BC9-4705-4A3E-8C54-EC58179D579E}" type="pres">
      <dgm:prSet presAssocID="{A7E6AD05-1DD0-4803-9FB3-4B28DBF3F9C8}" presName="spacerT" presStyleCnt="0"/>
      <dgm:spPr/>
    </dgm:pt>
    <dgm:pt modelId="{C9C0596E-FE10-4EB3-9193-D8B6B65377ED}" type="pres">
      <dgm:prSet presAssocID="{A7E6AD05-1DD0-4803-9FB3-4B28DBF3F9C8}" presName="sibTrans" presStyleLbl="sibTrans2D1" presStyleIdx="0" presStyleCnt="2"/>
      <dgm:spPr/>
      <dgm:t>
        <a:bodyPr/>
        <a:lstStyle/>
        <a:p>
          <a:endParaRPr lang="en-US"/>
        </a:p>
      </dgm:t>
    </dgm:pt>
    <dgm:pt modelId="{67DD16DC-84CB-4FDA-8866-3AA66BF961E3}" type="pres">
      <dgm:prSet presAssocID="{A7E6AD05-1DD0-4803-9FB3-4B28DBF3F9C8}" presName="spacerB" presStyleCnt="0"/>
      <dgm:spPr/>
    </dgm:pt>
    <dgm:pt modelId="{BB1D2D55-781D-4B18-BB16-F7818F6BC7FE}" type="pres">
      <dgm:prSet presAssocID="{D98C3002-C95F-4D98-A93B-F85682E7C9B5}" presName="node" presStyleLbl="node1" presStyleIdx="1" presStyleCnt="3" custScaleX="206914" custLinFactY="-4372" custLinFactNeighborY="-100000">
        <dgm:presLayoutVars>
          <dgm:bulletEnabled val="1"/>
        </dgm:presLayoutVars>
      </dgm:prSet>
      <dgm:spPr>
        <a:prstGeom prst="rect">
          <a:avLst/>
        </a:prstGeom>
      </dgm:spPr>
      <dgm:t>
        <a:bodyPr/>
        <a:lstStyle/>
        <a:p>
          <a:endParaRPr lang="en-US"/>
        </a:p>
      </dgm:t>
    </dgm:pt>
    <dgm:pt modelId="{2CED647B-63ED-4227-8815-132DF4284811}" type="pres">
      <dgm:prSet presAssocID="{245251AA-0F9C-4D46-8F78-CE578477CAD8}" presName="sibTransLast" presStyleLbl="sibTrans2D1" presStyleIdx="1" presStyleCnt="2"/>
      <dgm:spPr/>
      <dgm:t>
        <a:bodyPr/>
        <a:lstStyle/>
        <a:p>
          <a:endParaRPr lang="en-US"/>
        </a:p>
      </dgm:t>
    </dgm:pt>
    <dgm:pt modelId="{B8BD1201-11FE-477C-A2EE-F577256BF224}" type="pres">
      <dgm:prSet presAssocID="{245251AA-0F9C-4D46-8F78-CE578477CAD8}" presName="connectorText" presStyleLbl="sibTrans2D1" presStyleIdx="1" presStyleCnt="2"/>
      <dgm:spPr/>
      <dgm:t>
        <a:bodyPr/>
        <a:lstStyle/>
        <a:p>
          <a:endParaRPr lang="en-US"/>
        </a:p>
      </dgm:t>
    </dgm:pt>
    <dgm:pt modelId="{4AE61726-35B2-47F4-9EA3-FE4F6BFC7393}" type="pres">
      <dgm:prSet presAssocID="{245251AA-0F9C-4D46-8F78-CE578477CAD8}" presName="lastNode" presStyleLbl="node1" presStyleIdx="2" presStyleCnt="3" custScaleX="131068" custScaleY="118478">
        <dgm:presLayoutVars>
          <dgm:bulletEnabled val="1"/>
        </dgm:presLayoutVars>
      </dgm:prSet>
      <dgm:spPr/>
      <dgm:t>
        <a:bodyPr/>
        <a:lstStyle/>
        <a:p>
          <a:endParaRPr lang="en-US"/>
        </a:p>
      </dgm:t>
    </dgm:pt>
  </dgm:ptLst>
  <dgm:cxnLst>
    <dgm:cxn modelId="{16F8E773-40B8-42CB-8F45-00F7A4A75156}" type="presOf" srcId="{AB7306C3-9070-4882-85C0-D66127F20122}" destId="{4AE61726-35B2-47F4-9EA3-FE4F6BFC7393}" srcOrd="0" destOrd="0" presId="urn:microsoft.com/office/officeart/2005/8/layout/equation2"/>
    <dgm:cxn modelId="{B772C5E6-C9A8-4DDB-975F-649B5C3103D2}" srcId="{AB7306C3-9070-4882-85C0-D66127F20122}" destId="{BF64F3EC-549B-4D64-8507-D8B2DF5047CF}" srcOrd="0" destOrd="0" parTransId="{7A79CD05-4D79-4CF9-96CC-687B2E87C026}" sibTransId="{9E90772D-543C-4862-ABF6-B1DBABD75C98}"/>
    <dgm:cxn modelId="{926E0BA7-D517-4A32-B319-114971F9B08D}" type="presOf" srcId="{DAB71BE5-29E6-4004-B15A-0308A5136F9F}" destId="{4AE61726-35B2-47F4-9EA3-FE4F6BFC7393}" srcOrd="0" destOrd="2" presId="urn:microsoft.com/office/officeart/2005/8/layout/equation2"/>
    <dgm:cxn modelId="{8EEAE671-E04C-44A9-8843-1F37F88FE166}" type="presOf" srcId="{D98C3002-C95F-4D98-A93B-F85682E7C9B5}" destId="{BB1D2D55-781D-4B18-BB16-F7818F6BC7FE}" srcOrd="0" destOrd="0" presId="urn:microsoft.com/office/officeart/2005/8/layout/equation2"/>
    <dgm:cxn modelId="{F957849A-756B-4FEB-B663-E455699E4BD5}" type="presOf" srcId="{88BE0CE9-33E5-4FB0-A933-F4B4CDE4F05F}" destId="{D4D26920-9E20-4F4C-B5EC-E08504B1823B}" srcOrd="0" destOrd="0" presId="urn:microsoft.com/office/officeart/2005/8/layout/equation2"/>
    <dgm:cxn modelId="{FBD454F7-3A4C-4EC0-BA72-579189D0ED7B}" type="presOf" srcId="{FE866BE6-49CB-41FD-A2CF-D82FA6C90895}" destId="{2CED647B-63ED-4227-8815-132DF4284811}" srcOrd="0" destOrd="0" presId="urn:microsoft.com/office/officeart/2005/8/layout/equation2"/>
    <dgm:cxn modelId="{4C7AD77B-53F2-4ADF-954E-A19137CFCAC2}" srcId="{AB7306C3-9070-4882-85C0-D66127F20122}" destId="{DAB71BE5-29E6-4004-B15A-0308A5136F9F}" srcOrd="1" destOrd="0" parTransId="{F74E1F7C-4CD4-4875-88C9-3EE2CC3EE17D}" sibTransId="{339AE9F1-71CB-4C6B-961D-57245F5711D0}"/>
    <dgm:cxn modelId="{F6073053-77C5-4AAB-9A48-C0A2107C0372}" srcId="{245251AA-0F9C-4D46-8F78-CE578477CAD8}" destId="{AB7306C3-9070-4882-85C0-D66127F20122}" srcOrd="2" destOrd="0" parTransId="{34DF5E4F-348C-42F7-B75C-771F04B39BA8}" sibTransId="{F229ADF3-4EB7-4D0D-B8DB-CC35CC55D6F8}"/>
    <dgm:cxn modelId="{CD9EA1A2-C07D-4DDE-8E80-BA96461FAAA1}" srcId="{245251AA-0F9C-4D46-8F78-CE578477CAD8}" destId="{D98C3002-C95F-4D98-A93B-F85682E7C9B5}" srcOrd="1" destOrd="0" parTransId="{2642124A-1264-4655-87A4-DDE9D69C85A0}" sibTransId="{FE866BE6-49CB-41FD-A2CF-D82FA6C90895}"/>
    <dgm:cxn modelId="{646850A5-E6C8-4D57-A063-82D5C0EBC565}" type="presOf" srcId="{245251AA-0F9C-4D46-8F78-CE578477CAD8}" destId="{0E9E4E7F-ED71-42B3-A838-13B2CFA35D64}" srcOrd="0" destOrd="0" presId="urn:microsoft.com/office/officeart/2005/8/layout/equation2"/>
    <dgm:cxn modelId="{ECE11D41-5899-45D4-A46E-9C6F8BAF492C}" srcId="{245251AA-0F9C-4D46-8F78-CE578477CAD8}" destId="{88BE0CE9-33E5-4FB0-A933-F4B4CDE4F05F}" srcOrd="0" destOrd="0" parTransId="{EE2F5A9B-0B0F-4A01-B23C-A925B45FB28E}" sibTransId="{A7E6AD05-1DD0-4803-9FB3-4B28DBF3F9C8}"/>
    <dgm:cxn modelId="{95FE41CD-DA80-4E1B-95F4-14EC2F5C26F4}" type="presOf" srcId="{FE866BE6-49CB-41FD-A2CF-D82FA6C90895}" destId="{B8BD1201-11FE-477C-A2EE-F577256BF224}" srcOrd="1" destOrd="0" presId="urn:microsoft.com/office/officeart/2005/8/layout/equation2"/>
    <dgm:cxn modelId="{C7443EAE-B163-4A9F-83EA-CD3D91D8635D}" type="presOf" srcId="{A7E6AD05-1DD0-4803-9FB3-4B28DBF3F9C8}" destId="{C9C0596E-FE10-4EB3-9193-D8B6B65377ED}" srcOrd="0" destOrd="0" presId="urn:microsoft.com/office/officeart/2005/8/layout/equation2"/>
    <dgm:cxn modelId="{22542702-2AC1-4AFB-B55D-9C245D6B0082}" type="presOf" srcId="{BF64F3EC-549B-4D64-8507-D8B2DF5047CF}" destId="{4AE61726-35B2-47F4-9EA3-FE4F6BFC7393}" srcOrd="0" destOrd="1" presId="urn:microsoft.com/office/officeart/2005/8/layout/equation2"/>
    <dgm:cxn modelId="{A5F98432-7050-4920-94B3-9EAA509DEC6D}" type="presParOf" srcId="{0E9E4E7F-ED71-42B3-A838-13B2CFA35D64}" destId="{BEB02C63-4576-4A8B-BE55-05DF0A5CB73B}" srcOrd="0" destOrd="0" presId="urn:microsoft.com/office/officeart/2005/8/layout/equation2"/>
    <dgm:cxn modelId="{99C62AC9-7FF8-440A-A0FA-9B441C2669EB}" type="presParOf" srcId="{BEB02C63-4576-4A8B-BE55-05DF0A5CB73B}" destId="{D4D26920-9E20-4F4C-B5EC-E08504B1823B}" srcOrd="0" destOrd="0" presId="urn:microsoft.com/office/officeart/2005/8/layout/equation2"/>
    <dgm:cxn modelId="{159A7357-6858-4B22-84F3-E4F040020A77}" type="presParOf" srcId="{BEB02C63-4576-4A8B-BE55-05DF0A5CB73B}" destId="{635F7BC9-4705-4A3E-8C54-EC58179D579E}" srcOrd="1" destOrd="0" presId="urn:microsoft.com/office/officeart/2005/8/layout/equation2"/>
    <dgm:cxn modelId="{9C84E23F-C1FA-42AC-A97D-DF694E339EC8}" type="presParOf" srcId="{BEB02C63-4576-4A8B-BE55-05DF0A5CB73B}" destId="{C9C0596E-FE10-4EB3-9193-D8B6B65377ED}" srcOrd="2" destOrd="0" presId="urn:microsoft.com/office/officeart/2005/8/layout/equation2"/>
    <dgm:cxn modelId="{64F45B8F-A727-4372-9C9A-3988E49EB2FB}" type="presParOf" srcId="{BEB02C63-4576-4A8B-BE55-05DF0A5CB73B}" destId="{67DD16DC-84CB-4FDA-8866-3AA66BF961E3}" srcOrd="3" destOrd="0" presId="urn:microsoft.com/office/officeart/2005/8/layout/equation2"/>
    <dgm:cxn modelId="{B22BEE30-F193-4BA0-9CBC-21F4C43FF77C}" type="presParOf" srcId="{BEB02C63-4576-4A8B-BE55-05DF0A5CB73B}" destId="{BB1D2D55-781D-4B18-BB16-F7818F6BC7FE}" srcOrd="4" destOrd="0" presId="urn:microsoft.com/office/officeart/2005/8/layout/equation2"/>
    <dgm:cxn modelId="{87374F11-E394-49D0-A428-8D1A66010D7C}" type="presParOf" srcId="{0E9E4E7F-ED71-42B3-A838-13B2CFA35D64}" destId="{2CED647B-63ED-4227-8815-132DF4284811}" srcOrd="1" destOrd="0" presId="urn:microsoft.com/office/officeart/2005/8/layout/equation2"/>
    <dgm:cxn modelId="{2CDC1C50-B198-440F-A059-2FBA1300D127}" type="presParOf" srcId="{2CED647B-63ED-4227-8815-132DF4284811}" destId="{B8BD1201-11FE-477C-A2EE-F577256BF224}" srcOrd="0" destOrd="0" presId="urn:microsoft.com/office/officeart/2005/8/layout/equation2"/>
    <dgm:cxn modelId="{270BC2AF-114B-449A-9758-697713CE9CB0}" type="presParOf" srcId="{0E9E4E7F-ED71-42B3-A838-13B2CFA35D64}" destId="{4AE61726-35B2-47F4-9EA3-FE4F6BFC7393}" srcOrd="2" destOrd="0" presId="urn:microsoft.com/office/officeart/2005/8/layout/equati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E0D08F-019E-432A-9947-F1556BEF2ED2}" type="doc">
      <dgm:prSet loTypeId="urn:microsoft.com/office/officeart/2009/3/layout/PlusandMinus" loCatId="relationship" qsTypeId="urn:microsoft.com/office/officeart/2005/8/quickstyle/simple1" qsCatId="simple" csTypeId="urn:microsoft.com/office/officeart/2005/8/colors/accent0_3" csCatId="mainScheme" phldr="1"/>
      <dgm:spPr/>
      <dgm:t>
        <a:bodyPr/>
        <a:lstStyle/>
        <a:p>
          <a:endParaRPr lang="en-US"/>
        </a:p>
      </dgm:t>
    </dgm:pt>
    <dgm:pt modelId="{D1FE4605-EB8B-46AF-9AC6-0062ED5D4D18}">
      <dgm:prSet phldrT="[Text]"/>
      <dgm:spPr/>
      <dgm:t>
        <a:bodyPr/>
        <a:lstStyle/>
        <a:p>
          <a:r>
            <a:rPr lang="ar-LB" b="0" i="0" dirty="0" smtClean="0"/>
            <a:t>القيمة </a:t>
          </a:r>
          <a:endParaRPr lang="en-US" dirty="0"/>
        </a:p>
      </dgm:t>
    </dgm:pt>
    <dgm:pt modelId="{19FAD318-A7F3-44FB-A71C-60794C8B068E}" type="parTrans" cxnId="{474A0A73-55DC-4052-B863-D6F12732A893}">
      <dgm:prSet/>
      <dgm:spPr/>
      <dgm:t>
        <a:bodyPr/>
        <a:lstStyle/>
        <a:p>
          <a:endParaRPr lang="en-US"/>
        </a:p>
      </dgm:t>
    </dgm:pt>
    <dgm:pt modelId="{F2AC1D30-91BC-44C8-B59A-1BE44C9D2E24}" type="sibTrans" cxnId="{474A0A73-55DC-4052-B863-D6F12732A893}">
      <dgm:prSet/>
      <dgm:spPr/>
      <dgm:t>
        <a:bodyPr/>
        <a:lstStyle/>
        <a:p>
          <a:endParaRPr lang="en-US"/>
        </a:p>
      </dgm:t>
    </dgm:pt>
    <dgm:pt modelId="{0259EB1E-575A-422E-8522-D8DC72488FC7}">
      <dgm:prSet phldrT="[Text]"/>
      <dgm:spPr/>
      <dgm:t>
        <a:bodyPr/>
        <a:lstStyle/>
        <a:p>
          <a:r>
            <a:rPr lang="ar-LB" b="0" i="0" dirty="0" smtClean="0"/>
            <a:t>الوقت </a:t>
          </a:r>
          <a:endParaRPr lang="en-US" dirty="0"/>
        </a:p>
      </dgm:t>
    </dgm:pt>
    <dgm:pt modelId="{91D0DB0C-FAE4-405E-BA7B-208E43E09F4B}" type="parTrans" cxnId="{A99D16D2-C8EF-415F-A139-A11750D98E80}">
      <dgm:prSet/>
      <dgm:spPr/>
      <dgm:t>
        <a:bodyPr/>
        <a:lstStyle/>
        <a:p>
          <a:endParaRPr lang="en-US"/>
        </a:p>
      </dgm:t>
    </dgm:pt>
    <dgm:pt modelId="{84E1ECF2-3B4B-4F1B-BA21-337FA1A812EC}" type="sibTrans" cxnId="{A99D16D2-C8EF-415F-A139-A11750D98E80}">
      <dgm:prSet/>
      <dgm:spPr/>
      <dgm:t>
        <a:bodyPr/>
        <a:lstStyle/>
        <a:p>
          <a:endParaRPr lang="en-US"/>
        </a:p>
      </dgm:t>
    </dgm:pt>
    <dgm:pt modelId="{304A3C57-CEF8-430E-9450-DC00A65D7255}" type="pres">
      <dgm:prSet presAssocID="{2EE0D08F-019E-432A-9947-F1556BEF2ED2}" presName="Name0" presStyleCnt="0">
        <dgm:presLayoutVars>
          <dgm:chMax val="2"/>
          <dgm:chPref val="2"/>
          <dgm:dir/>
          <dgm:animOne/>
          <dgm:resizeHandles val="exact"/>
        </dgm:presLayoutVars>
      </dgm:prSet>
      <dgm:spPr/>
      <dgm:t>
        <a:bodyPr/>
        <a:lstStyle/>
        <a:p>
          <a:endParaRPr lang="en-US"/>
        </a:p>
      </dgm:t>
    </dgm:pt>
    <dgm:pt modelId="{B760DCC5-F664-4ABA-B97E-CA6859414EB2}" type="pres">
      <dgm:prSet presAssocID="{2EE0D08F-019E-432A-9947-F1556BEF2ED2}" presName="Background" presStyleLbl="bgImgPlace1" presStyleIdx="0" presStyleCnt="1" custScaleY="108747"/>
      <dgm:spPr>
        <a:ln>
          <a:noFill/>
        </a:ln>
      </dgm:spPr>
    </dgm:pt>
    <dgm:pt modelId="{CB0FA425-4A62-4A68-870F-E5D6E0A954DA}" type="pres">
      <dgm:prSet presAssocID="{2EE0D08F-019E-432A-9947-F1556BEF2ED2}" presName="ParentText1" presStyleLbl="revTx" presStyleIdx="0" presStyleCnt="2">
        <dgm:presLayoutVars>
          <dgm:chMax val="0"/>
          <dgm:chPref val="0"/>
          <dgm:bulletEnabled val="1"/>
        </dgm:presLayoutVars>
      </dgm:prSet>
      <dgm:spPr/>
      <dgm:t>
        <a:bodyPr/>
        <a:lstStyle/>
        <a:p>
          <a:endParaRPr lang="en-US"/>
        </a:p>
      </dgm:t>
    </dgm:pt>
    <dgm:pt modelId="{16B248A7-B845-4FEE-97EA-AC627EBA35A5}" type="pres">
      <dgm:prSet presAssocID="{2EE0D08F-019E-432A-9947-F1556BEF2ED2}" presName="ParentText2" presStyleLbl="revTx" presStyleIdx="1" presStyleCnt="2">
        <dgm:presLayoutVars>
          <dgm:chMax val="0"/>
          <dgm:chPref val="0"/>
          <dgm:bulletEnabled val="1"/>
        </dgm:presLayoutVars>
      </dgm:prSet>
      <dgm:spPr/>
      <dgm:t>
        <a:bodyPr/>
        <a:lstStyle/>
        <a:p>
          <a:endParaRPr lang="en-US"/>
        </a:p>
      </dgm:t>
    </dgm:pt>
    <dgm:pt modelId="{8A55F9C4-B7D0-4AB3-A1BC-ED6CC73195CE}" type="pres">
      <dgm:prSet presAssocID="{2EE0D08F-019E-432A-9947-F1556BEF2ED2}" presName="Plus" presStyleLbl="alignNode1" presStyleIdx="0" presStyleCnt="2"/>
      <dgm:spPr>
        <a:solidFill>
          <a:srgbClr val="C00000"/>
        </a:solidFill>
        <a:ln>
          <a:solidFill>
            <a:srgbClr val="C00000"/>
          </a:solidFill>
        </a:ln>
      </dgm:spPr>
    </dgm:pt>
    <dgm:pt modelId="{5DD8AB54-0B84-4720-B764-5B6E98190190}" type="pres">
      <dgm:prSet presAssocID="{2EE0D08F-019E-432A-9947-F1556BEF2ED2}" presName="Minus" presStyleLbl="alignNode1" presStyleIdx="1" presStyleCnt="2" custScaleX="106562" custScaleY="135812" custLinFactNeighborY="-28777"/>
      <dgm:spPr/>
    </dgm:pt>
    <dgm:pt modelId="{50A1ECF0-CDCB-487C-AEB0-952BEEE53348}" type="pres">
      <dgm:prSet presAssocID="{2EE0D08F-019E-432A-9947-F1556BEF2ED2}" presName="Divider" presStyleLbl="parChTrans1D1" presStyleIdx="0" presStyleCnt="1"/>
      <dgm:spPr/>
    </dgm:pt>
  </dgm:ptLst>
  <dgm:cxnLst>
    <dgm:cxn modelId="{E9E0BC39-E2DC-48E3-862A-A52062F1B712}" type="presOf" srcId="{D1FE4605-EB8B-46AF-9AC6-0062ED5D4D18}" destId="{CB0FA425-4A62-4A68-870F-E5D6E0A954DA}" srcOrd="0" destOrd="0" presId="urn:microsoft.com/office/officeart/2009/3/layout/PlusandMinus"/>
    <dgm:cxn modelId="{474A0A73-55DC-4052-B863-D6F12732A893}" srcId="{2EE0D08F-019E-432A-9947-F1556BEF2ED2}" destId="{D1FE4605-EB8B-46AF-9AC6-0062ED5D4D18}" srcOrd="0" destOrd="0" parTransId="{19FAD318-A7F3-44FB-A71C-60794C8B068E}" sibTransId="{F2AC1D30-91BC-44C8-B59A-1BE44C9D2E24}"/>
    <dgm:cxn modelId="{7F8BB98C-317F-409C-B0F0-DB732F28A316}" type="presOf" srcId="{0259EB1E-575A-422E-8522-D8DC72488FC7}" destId="{16B248A7-B845-4FEE-97EA-AC627EBA35A5}" srcOrd="0" destOrd="0" presId="urn:microsoft.com/office/officeart/2009/3/layout/PlusandMinus"/>
    <dgm:cxn modelId="{E9CA7A1E-CF0A-4D53-969C-634F779AD874}" type="presOf" srcId="{2EE0D08F-019E-432A-9947-F1556BEF2ED2}" destId="{304A3C57-CEF8-430E-9450-DC00A65D7255}" srcOrd="0" destOrd="0" presId="urn:microsoft.com/office/officeart/2009/3/layout/PlusandMinus"/>
    <dgm:cxn modelId="{A99D16D2-C8EF-415F-A139-A11750D98E80}" srcId="{2EE0D08F-019E-432A-9947-F1556BEF2ED2}" destId="{0259EB1E-575A-422E-8522-D8DC72488FC7}" srcOrd="1" destOrd="0" parTransId="{91D0DB0C-FAE4-405E-BA7B-208E43E09F4B}" sibTransId="{84E1ECF2-3B4B-4F1B-BA21-337FA1A812EC}"/>
    <dgm:cxn modelId="{0B939E9D-C9E4-47EC-A58F-CE9C04253C9B}" type="presParOf" srcId="{304A3C57-CEF8-430E-9450-DC00A65D7255}" destId="{B760DCC5-F664-4ABA-B97E-CA6859414EB2}" srcOrd="0" destOrd="0" presId="urn:microsoft.com/office/officeart/2009/3/layout/PlusandMinus"/>
    <dgm:cxn modelId="{9E929754-C249-446C-881F-ACAE6B53E985}" type="presParOf" srcId="{304A3C57-CEF8-430E-9450-DC00A65D7255}" destId="{CB0FA425-4A62-4A68-870F-E5D6E0A954DA}" srcOrd="1" destOrd="0" presId="urn:microsoft.com/office/officeart/2009/3/layout/PlusandMinus"/>
    <dgm:cxn modelId="{2362C473-6150-4D68-820B-946D23738892}" type="presParOf" srcId="{304A3C57-CEF8-430E-9450-DC00A65D7255}" destId="{16B248A7-B845-4FEE-97EA-AC627EBA35A5}" srcOrd="2" destOrd="0" presId="urn:microsoft.com/office/officeart/2009/3/layout/PlusandMinus"/>
    <dgm:cxn modelId="{12520694-E849-4643-9C22-23DFCAB380A4}" type="presParOf" srcId="{304A3C57-CEF8-430E-9450-DC00A65D7255}" destId="{8A55F9C4-B7D0-4AB3-A1BC-ED6CC73195CE}" srcOrd="3" destOrd="0" presId="urn:microsoft.com/office/officeart/2009/3/layout/PlusandMinus"/>
    <dgm:cxn modelId="{5C6EAE61-2D43-4809-B898-134D1C6FE228}" type="presParOf" srcId="{304A3C57-CEF8-430E-9450-DC00A65D7255}" destId="{5DD8AB54-0B84-4720-B764-5B6E98190190}" srcOrd="4" destOrd="0" presId="urn:microsoft.com/office/officeart/2009/3/layout/PlusandMinus"/>
    <dgm:cxn modelId="{3502EBCE-A8AA-4139-AF57-C4B8D9A9CCC6}" type="presParOf" srcId="{304A3C57-CEF8-430E-9450-DC00A65D7255}" destId="{50A1ECF0-CDCB-487C-AEB0-952BEEE53348}" srcOrd="5" destOrd="0" presId="urn:microsoft.com/office/officeart/2009/3/layout/PlusandMinu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5C78F6-9A3E-4C77-878A-341377B4A1C7}">
      <dsp:nvSpPr>
        <dsp:cNvPr id="0" name=""/>
        <dsp:cNvSpPr/>
      </dsp:nvSpPr>
      <dsp:spPr>
        <a:xfrm>
          <a:off x="0" y="284963"/>
          <a:ext cx="7818539"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a:lnSpc>
              <a:spcPct val="90000"/>
            </a:lnSpc>
            <a:spcBef>
              <a:spcPct val="0"/>
            </a:spcBef>
            <a:spcAft>
              <a:spcPct val="35000"/>
            </a:spcAft>
          </a:pPr>
          <a:r>
            <a:rPr lang="ar-LB" sz="3000" b="0" i="0" kern="1200" dirty="0" smtClean="0"/>
            <a:t>المقدمة </a:t>
          </a:r>
          <a:endParaRPr lang="en-US" sz="3000" kern="1200" dirty="0"/>
        </a:p>
      </dsp:txBody>
      <dsp:txXfrm>
        <a:off x="0" y="284963"/>
        <a:ext cx="7818539" cy="719549"/>
      </dsp:txXfrm>
    </dsp:sp>
    <dsp:sp modelId="{504756B9-4A09-4909-86C2-70B0B37B2D79}">
      <dsp:nvSpPr>
        <dsp:cNvPr id="0" name=""/>
        <dsp:cNvSpPr/>
      </dsp:nvSpPr>
      <dsp:spPr>
        <a:xfrm>
          <a:off x="0" y="1090913"/>
          <a:ext cx="7818539"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a:lnSpc>
              <a:spcPct val="90000"/>
            </a:lnSpc>
            <a:spcBef>
              <a:spcPct val="0"/>
            </a:spcBef>
            <a:spcAft>
              <a:spcPct val="35000"/>
            </a:spcAft>
          </a:pPr>
          <a:r>
            <a:rPr lang="ar-LB" sz="3000" b="0" i="0" kern="1200" dirty="0" smtClean="0"/>
            <a:t>الارتباط بسلاسل القيمة العالمية وانعكاسها على حجم التجارة. </a:t>
          </a:r>
          <a:endParaRPr lang="en-US" sz="3000" kern="1200" dirty="0"/>
        </a:p>
      </dsp:txBody>
      <dsp:txXfrm>
        <a:off x="0" y="1090913"/>
        <a:ext cx="7818539" cy="719549"/>
      </dsp:txXfrm>
    </dsp:sp>
    <dsp:sp modelId="{4587F0B1-A4FA-4704-AC20-D79B0263E2DF}">
      <dsp:nvSpPr>
        <dsp:cNvPr id="0" name=""/>
        <dsp:cNvSpPr/>
      </dsp:nvSpPr>
      <dsp:spPr>
        <a:xfrm>
          <a:off x="0" y="1896863"/>
          <a:ext cx="7818539"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a:lnSpc>
              <a:spcPct val="90000"/>
            </a:lnSpc>
            <a:spcBef>
              <a:spcPct val="0"/>
            </a:spcBef>
            <a:spcAft>
              <a:spcPct val="35000"/>
            </a:spcAft>
          </a:pPr>
          <a:r>
            <a:rPr lang="ar-LB" sz="3000" b="0" i="0" kern="1200" dirty="0" smtClean="0"/>
            <a:t>وضع النقل في العالم العربي. </a:t>
          </a:r>
        </a:p>
      </dsp:txBody>
      <dsp:txXfrm>
        <a:off x="0" y="1896863"/>
        <a:ext cx="7818539" cy="719549"/>
      </dsp:txXfrm>
    </dsp:sp>
    <dsp:sp modelId="{1E101B5D-3EEB-44F6-8738-56B04F5790C1}">
      <dsp:nvSpPr>
        <dsp:cNvPr id="0" name=""/>
        <dsp:cNvSpPr/>
      </dsp:nvSpPr>
      <dsp:spPr>
        <a:xfrm>
          <a:off x="0" y="2702813"/>
          <a:ext cx="7818539"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a:lnSpc>
              <a:spcPct val="90000"/>
            </a:lnSpc>
            <a:spcBef>
              <a:spcPct val="0"/>
            </a:spcBef>
            <a:spcAft>
              <a:spcPct val="35000"/>
            </a:spcAft>
          </a:pPr>
          <a:r>
            <a:rPr lang="ar-LB" sz="3000" b="0" i="0" kern="1200" dirty="0" smtClean="0"/>
            <a:t>حالة بعض الدول العربية بشكل خاص.  </a:t>
          </a:r>
        </a:p>
      </dsp:txBody>
      <dsp:txXfrm>
        <a:off x="0" y="2702813"/>
        <a:ext cx="7818539" cy="719549"/>
      </dsp:txXfrm>
    </dsp:sp>
    <dsp:sp modelId="{911D4D3D-15D6-497A-B8B4-AE46AA646AFC}">
      <dsp:nvSpPr>
        <dsp:cNvPr id="0" name=""/>
        <dsp:cNvSpPr/>
      </dsp:nvSpPr>
      <dsp:spPr>
        <a:xfrm>
          <a:off x="0" y="3508763"/>
          <a:ext cx="7818539"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a:lnSpc>
              <a:spcPct val="90000"/>
            </a:lnSpc>
            <a:spcBef>
              <a:spcPct val="0"/>
            </a:spcBef>
            <a:spcAft>
              <a:spcPct val="35000"/>
            </a:spcAft>
          </a:pPr>
          <a:r>
            <a:rPr lang="ar-LB" sz="3000" b="0" i="0" kern="1200" dirty="0" smtClean="0"/>
            <a:t>الاستنتاجات والتوصيات.</a:t>
          </a:r>
        </a:p>
      </dsp:txBody>
      <dsp:txXfrm>
        <a:off x="0" y="3508763"/>
        <a:ext cx="7818539" cy="71954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D113CA-965C-43E7-90E2-AFD9D1FC3448}">
      <dsp:nvSpPr>
        <dsp:cNvPr id="0" name=""/>
        <dsp:cNvSpPr/>
      </dsp:nvSpPr>
      <dsp:spPr>
        <a:xfrm>
          <a:off x="2817" y="1088505"/>
          <a:ext cx="3845102" cy="11792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LB" sz="2000" b="1" kern="1200" dirty="0" smtClean="0">
              <a:latin typeface="Arial" panose="020B0604020202020204" pitchFamily="34" charset="0"/>
              <a:ea typeface="+mn-ea"/>
              <a:cs typeface="Arial" panose="020B0604020202020204" pitchFamily="34" charset="0"/>
            </a:rPr>
            <a:t>اسواق النقل الجوي اكثر تنافسية نتيجة تحرير الاجواء</a:t>
          </a:r>
          <a:endParaRPr lang="en-US" sz="2000" b="1" kern="1200" dirty="0"/>
        </a:p>
      </dsp:txBody>
      <dsp:txXfrm>
        <a:off x="2817" y="1088505"/>
        <a:ext cx="3845102" cy="1179253"/>
      </dsp:txXfrm>
    </dsp:sp>
    <dsp:sp modelId="{1AD70E75-5C55-4522-BD76-3CB96DAB4772}">
      <dsp:nvSpPr>
        <dsp:cNvPr id="0" name=""/>
        <dsp:cNvSpPr/>
      </dsp:nvSpPr>
      <dsp:spPr>
        <a:xfrm rot="19414001">
          <a:off x="3692360" y="1151492"/>
          <a:ext cx="1591800" cy="107929"/>
        </a:xfrm>
        <a:custGeom>
          <a:avLst/>
          <a:gdLst/>
          <a:ahLst/>
          <a:cxnLst/>
          <a:rect l="0" t="0" r="0" b="0"/>
          <a:pathLst>
            <a:path>
              <a:moveTo>
                <a:pt x="0" y="53964"/>
              </a:moveTo>
              <a:lnTo>
                <a:pt x="1591800" y="539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14001">
        <a:off x="4448465" y="1165662"/>
        <a:ext cx="79590" cy="79590"/>
      </dsp:txXfrm>
    </dsp:sp>
    <dsp:sp modelId="{5BEE4FF0-D51B-4CB8-B43F-3EB61ABCB0F4}">
      <dsp:nvSpPr>
        <dsp:cNvPr id="0" name=""/>
        <dsp:cNvSpPr/>
      </dsp:nvSpPr>
      <dsp:spPr>
        <a:xfrm>
          <a:off x="5128601" y="0"/>
          <a:ext cx="2365390" cy="1465564"/>
        </a:xfrm>
        <a:prstGeom prst="up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LB" sz="1800" kern="1200" dirty="0" smtClean="0">
              <a:latin typeface="Arial" panose="020B0604020202020204" pitchFamily="34" charset="0"/>
              <a:ea typeface="+mn-ea"/>
              <a:cs typeface="Arial" panose="020B0604020202020204" pitchFamily="34" charset="0"/>
            </a:rPr>
            <a:t>ارتفاع البضائع المنقولة جوا بنسبة 7%</a:t>
          </a:r>
          <a:endParaRPr lang="en-US" sz="1800" kern="1200" dirty="0"/>
        </a:p>
      </dsp:txBody>
      <dsp:txXfrm>
        <a:off x="5128601" y="0"/>
        <a:ext cx="2365390" cy="1465564"/>
      </dsp:txXfrm>
    </dsp:sp>
    <dsp:sp modelId="{F8AB6C8C-5CB6-487F-9786-268559A8A545}">
      <dsp:nvSpPr>
        <dsp:cNvPr id="0" name=""/>
        <dsp:cNvSpPr/>
      </dsp:nvSpPr>
      <dsp:spPr>
        <a:xfrm rot="1841641">
          <a:off x="3743596" y="2004283"/>
          <a:ext cx="1489327" cy="107929"/>
        </a:xfrm>
        <a:custGeom>
          <a:avLst/>
          <a:gdLst/>
          <a:ahLst/>
          <a:cxnLst/>
          <a:rect l="0" t="0" r="0" b="0"/>
          <a:pathLst>
            <a:path>
              <a:moveTo>
                <a:pt x="0" y="53964"/>
              </a:moveTo>
              <a:lnTo>
                <a:pt x="1489327" y="539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41641">
        <a:off x="4451027" y="2021014"/>
        <a:ext cx="74466" cy="74466"/>
      </dsp:txXfrm>
    </dsp:sp>
    <dsp:sp modelId="{D3EA32DE-1680-4312-96BF-D09A4D64C94F}">
      <dsp:nvSpPr>
        <dsp:cNvPr id="0" name=""/>
        <dsp:cNvSpPr/>
      </dsp:nvSpPr>
      <dsp:spPr>
        <a:xfrm>
          <a:off x="5128601" y="1705581"/>
          <a:ext cx="2365390" cy="1465564"/>
        </a:xfrm>
        <a:prstGeom prst="down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LB" sz="1800" kern="1200" dirty="0" smtClean="0">
              <a:latin typeface="Arial" panose="020B0604020202020204" pitchFamily="34" charset="0"/>
              <a:ea typeface="+mn-ea"/>
              <a:cs typeface="Arial" panose="020B0604020202020204" pitchFamily="34" charset="0"/>
            </a:rPr>
            <a:t>انخفاض تكاليف النقل الجوي بنسبة 9%</a:t>
          </a:r>
          <a:r>
            <a:rPr lang="en-US" sz="1800" kern="1200" dirty="0" smtClean="0">
              <a:latin typeface="Arial" panose="020B0604020202020204" pitchFamily="34" charset="0"/>
              <a:ea typeface="+mn-ea"/>
              <a:cs typeface="Arial" panose="020B0604020202020204" pitchFamily="34" charset="0"/>
            </a:rPr>
            <a:t> </a:t>
          </a:r>
          <a:endParaRPr lang="en-US" sz="1800" kern="1200" dirty="0"/>
        </a:p>
      </dsp:txBody>
      <dsp:txXfrm>
        <a:off x="5128601" y="1705581"/>
        <a:ext cx="2365390" cy="146556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29A60E-6E26-42CC-93D4-CFF1DCD2758F}">
      <dsp:nvSpPr>
        <dsp:cNvPr id="0" name=""/>
        <dsp:cNvSpPr/>
      </dsp:nvSpPr>
      <dsp:spPr>
        <a:xfrm>
          <a:off x="2368906" y="0"/>
          <a:ext cx="1986907" cy="7928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LB" sz="2300" kern="1200" dirty="0" smtClean="0">
              <a:cs typeface="Arial" panose="020B0604020202020204" pitchFamily="34" charset="0"/>
            </a:rPr>
            <a:t>التحرير</a:t>
          </a:r>
          <a:endParaRPr lang="en-US" sz="2300" kern="1200" dirty="0"/>
        </a:p>
      </dsp:txBody>
      <dsp:txXfrm>
        <a:off x="2368906" y="0"/>
        <a:ext cx="1986907" cy="792872"/>
      </dsp:txXfrm>
    </dsp:sp>
    <dsp:sp modelId="{6BB7D409-F2C5-42C8-A43B-6678DBD75114}">
      <dsp:nvSpPr>
        <dsp:cNvPr id="0" name=""/>
        <dsp:cNvSpPr/>
      </dsp:nvSpPr>
      <dsp:spPr>
        <a:xfrm rot="8286684">
          <a:off x="1726047" y="1170432"/>
          <a:ext cx="1237260" cy="277505"/>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8286684">
        <a:off x="1726047" y="1170432"/>
        <a:ext cx="1237260" cy="277505"/>
      </dsp:txXfrm>
    </dsp:sp>
    <dsp:sp modelId="{4B1257DB-04DA-4F0D-97F5-2BAA3736B6B4}">
      <dsp:nvSpPr>
        <dsp:cNvPr id="0" name=""/>
        <dsp:cNvSpPr/>
      </dsp:nvSpPr>
      <dsp:spPr>
        <a:xfrm>
          <a:off x="333542" y="1825496"/>
          <a:ext cx="1986907" cy="7928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LB" sz="2300" kern="1200" dirty="0" smtClean="0"/>
            <a:t>الحجومات المنقولة</a:t>
          </a:r>
          <a:endParaRPr lang="en-US" sz="2300" kern="1200" dirty="0"/>
        </a:p>
      </dsp:txBody>
      <dsp:txXfrm>
        <a:off x="333542" y="1825496"/>
        <a:ext cx="1986907" cy="792872"/>
      </dsp:txXfrm>
    </dsp:sp>
    <dsp:sp modelId="{A0776533-1778-4ADF-8FA7-612852EC19A8}">
      <dsp:nvSpPr>
        <dsp:cNvPr id="0" name=""/>
        <dsp:cNvSpPr/>
      </dsp:nvSpPr>
      <dsp:spPr>
        <a:xfrm rot="19086684">
          <a:off x="1726047" y="1016406"/>
          <a:ext cx="1237260" cy="585555"/>
        </a:xfrm>
        <a:prstGeom prst="lef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ar-LB" sz="1600" b="1" kern="1200" dirty="0" smtClean="0"/>
            <a:t>علاقة ايجابية</a:t>
          </a:r>
          <a:endParaRPr lang="en-US" sz="1600" b="1" kern="1200" dirty="0"/>
        </a:p>
      </dsp:txBody>
      <dsp:txXfrm rot="19086684">
        <a:off x="1726047" y="1016406"/>
        <a:ext cx="1237260" cy="58555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F2543E-3E2E-46E3-A787-76E81B3EBF1F}">
      <dsp:nvSpPr>
        <dsp:cNvPr id="0" name=""/>
        <dsp:cNvSpPr/>
      </dsp:nvSpPr>
      <dsp:spPr>
        <a:xfrm>
          <a:off x="225309" y="965436"/>
          <a:ext cx="1276738" cy="1772533"/>
        </a:xfrm>
        <a:prstGeom prst="up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30%</a:t>
          </a:r>
          <a:endParaRPr lang="en-US" sz="2700" kern="1200" dirty="0"/>
        </a:p>
      </dsp:txBody>
      <dsp:txXfrm>
        <a:off x="225309" y="965436"/>
        <a:ext cx="1276738" cy="1772533"/>
      </dsp:txXfrm>
    </dsp:sp>
    <dsp:sp modelId="{6013A199-6C1E-486F-8579-2CBF68F66F9C}">
      <dsp:nvSpPr>
        <dsp:cNvPr id="0" name=""/>
        <dsp:cNvSpPr/>
      </dsp:nvSpPr>
      <dsp:spPr>
        <a:xfrm>
          <a:off x="1446428" y="1953497"/>
          <a:ext cx="1337652" cy="40178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1B1044-E47C-4920-9D39-009D361B580F}">
      <dsp:nvSpPr>
        <dsp:cNvPr id="0" name=""/>
        <dsp:cNvSpPr/>
      </dsp:nvSpPr>
      <dsp:spPr>
        <a:xfrm>
          <a:off x="2882785" y="1616371"/>
          <a:ext cx="832688" cy="1073041"/>
        </a:xfrm>
        <a:prstGeom prst="up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10%</a:t>
          </a:r>
          <a:endParaRPr lang="en-US" sz="1600" kern="1200" dirty="0"/>
        </a:p>
      </dsp:txBody>
      <dsp:txXfrm>
        <a:off x="2882785" y="1616371"/>
        <a:ext cx="832688" cy="107304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DADADA-9279-4B79-95FC-4447A03F1C8F}">
      <dsp:nvSpPr>
        <dsp:cNvPr id="0" name=""/>
        <dsp:cNvSpPr/>
      </dsp:nvSpPr>
      <dsp:spPr>
        <a:xfrm>
          <a:off x="180107" y="330754"/>
          <a:ext cx="2212550" cy="217934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LB" sz="2000" kern="1200" dirty="0" smtClean="0">
              <a:latin typeface="Araial"/>
              <a:ea typeface="+mn-ea"/>
              <a:cs typeface="+mn-cs"/>
            </a:rPr>
            <a:t>الاداء في تسهيل التجارة ( بموجب مؤشر اداء اللوجتسيات)</a:t>
          </a:r>
          <a:endParaRPr lang="en-US" sz="1050" kern="1200" dirty="0"/>
        </a:p>
      </dsp:txBody>
      <dsp:txXfrm>
        <a:off x="180107" y="330754"/>
        <a:ext cx="2212550" cy="2179343"/>
      </dsp:txXfrm>
    </dsp:sp>
    <dsp:sp modelId="{293E72F4-14D6-4886-B801-25A6CD16B260}">
      <dsp:nvSpPr>
        <dsp:cNvPr id="0" name=""/>
        <dsp:cNvSpPr/>
      </dsp:nvSpPr>
      <dsp:spPr>
        <a:xfrm rot="3673">
          <a:off x="2663720" y="1154794"/>
          <a:ext cx="1748450" cy="480168"/>
        </a:xfrm>
        <a:prstGeom prst="leftRightArrow">
          <a:avLst/>
        </a:prstGeom>
        <a:noFill/>
        <a:ln>
          <a:noFill/>
        </a:ln>
        <a:effectLst/>
      </dsp:spPr>
      <dsp:style>
        <a:lnRef idx="0">
          <a:scrgbClr r="0" g="0" b="0"/>
        </a:lnRef>
        <a:fillRef idx="1">
          <a:scrgbClr r="0" g="0" b="0"/>
        </a:fillRef>
        <a:effectRef idx="0">
          <a:scrgbClr r="0" g="0" b="0"/>
        </a:effectRef>
        <a:fontRef idx="minor">
          <a:schemeClr val="lt1"/>
        </a:fontRef>
      </dsp:style>
    </dsp:sp>
    <dsp:sp modelId="{4E563AAE-8D07-47F2-9F98-45F288086F30}">
      <dsp:nvSpPr>
        <dsp:cNvPr id="0" name=""/>
        <dsp:cNvSpPr/>
      </dsp:nvSpPr>
      <dsp:spPr>
        <a:xfrm>
          <a:off x="4724105" y="596983"/>
          <a:ext cx="1938633" cy="16563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ar-LB" sz="2000" kern="1200" dirty="0" smtClean="0">
              <a:latin typeface="Araial"/>
              <a:ea typeface="+mn-ea"/>
              <a:cs typeface="+mn-cs"/>
            </a:rPr>
            <a:t>نسبة المكونات والاجزاء من اجمالي التجارة </a:t>
          </a:r>
          <a:endParaRPr lang="en-US" sz="2000" kern="1200" dirty="0">
            <a:latin typeface="Araial"/>
            <a:ea typeface="+mn-ea"/>
            <a:cs typeface="+mn-cs"/>
          </a:endParaRPr>
        </a:p>
      </dsp:txBody>
      <dsp:txXfrm>
        <a:off x="4724105" y="596983"/>
        <a:ext cx="1938633" cy="16563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D374DA-F1DB-48F3-B859-6CEC4B173595}">
      <dsp:nvSpPr>
        <dsp:cNvPr id="0" name=""/>
        <dsp:cNvSpPr/>
      </dsp:nvSpPr>
      <dsp:spPr>
        <a:xfrm>
          <a:off x="4484" y="660"/>
          <a:ext cx="7860412" cy="98087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LB" sz="2400" b="0" i="0" kern="1200" dirty="0" smtClean="0"/>
            <a:t>تحتوي على بنود تغطي</a:t>
          </a:r>
          <a:r>
            <a:rPr lang="en-US" sz="2400" b="0" i="0" kern="1200" dirty="0" smtClean="0"/>
            <a:t>(TFA) </a:t>
          </a:r>
          <a:r>
            <a:rPr lang="ar-LB" sz="2400" b="0" i="0" kern="1200" dirty="0" smtClean="0"/>
            <a:t>إتفاقية التسهيل التجاري</a:t>
          </a:r>
          <a:r>
            <a:rPr lang="en-US" sz="2400" b="0" i="0" kern="1200" dirty="0" smtClean="0"/>
            <a:t> </a:t>
          </a:r>
          <a:endParaRPr lang="ar-LB" sz="2400" b="0" i="0" kern="1200" dirty="0" smtClean="0"/>
        </a:p>
        <a:p>
          <a:pPr lvl="0" algn="ctr" defTabSz="1066800">
            <a:lnSpc>
              <a:spcPct val="90000"/>
            </a:lnSpc>
            <a:spcBef>
              <a:spcPct val="0"/>
            </a:spcBef>
            <a:spcAft>
              <a:spcPct val="35000"/>
            </a:spcAft>
          </a:pPr>
          <a:r>
            <a:rPr lang="ar-LB" sz="2400" b="0" i="0" kern="1200" dirty="0" smtClean="0"/>
            <a:t>عدة أقسام في التخليص الجمركي وتهدف إلى تحسين: </a:t>
          </a:r>
          <a:endParaRPr lang="en-US" sz="2400" kern="1200" dirty="0" smtClean="0">
            <a:latin typeface="Arial" panose="020B0604020202020204" pitchFamily="34" charset="0"/>
            <a:ea typeface="+mn-ea"/>
            <a:cs typeface="Arial" panose="020B0604020202020204" pitchFamily="34" charset="0"/>
          </a:endParaRPr>
        </a:p>
      </dsp:txBody>
      <dsp:txXfrm>
        <a:off x="4484" y="660"/>
        <a:ext cx="7860412" cy="980873"/>
      </dsp:txXfrm>
    </dsp:sp>
    <dsp:sp modelId="{9366285B-F2A5-4EA9-9D29-CBE0E18EE216}">
      <dsp:nvSpPr>
        <dsp:cNvPr id="0" name=""/>
        <dsp:cNvSpPr/>
      </dsp:nvSpPr>
      <dsp:spPr>
        <a:xfrm>
          <a:off x="5374047" y="1009223"/>
          <a:ext cx="2495334" cy="74843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LB" sz="2000" b="0" i="0" kern="1200" dirty="0" smtClean="0"/>
            <a:t>قابلية التوقع </a:t>
          </a:r>
          <a:endParaRPr lang="en-US" sz="2000" b="1" kern="1200" dirty="0"/>
        </a:p>
      </dsp:txBody>
      <dsp:txXfrm>
        <a:off x="5374047" y="1009223"/>
        <a:ext cx="2495334" cy="748438"/>
      </dsp:txXfrm>
    </dsp:sp>
    <dsp:sp modelId="{97128274-AAB6-4630-946D-42AC3F2C4A4D}">
      <dsp:nvSpPr>
        <dsp:cNvPr id="0" name=""/>
        <dsp:cNvSpPr/>
      </dsp:nvSpPr>
      <dsp:spPr>
        <a:xfrm>
          <a:off x="2722570" y="999692"/>
          <a:ext cx="2495334" cy="74843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LB" sz="2000" b="0" i="0" kern="1200" dirty="0" smtClean="0"/>
            <a:t>الشفافية </a:t>
          </a:r>
        </a:p>
      </dsp:txBody>
      <dsp:txXfrm>
        <a:off x="2722570" y="999692"/>
        <a:ext cx="2495334" cy="748438"/>
      </dsp:txXfrm>
    </dsp:sp>
    <dsp:sp modelId="{536A777F-61A1-47B7-856F-00E9F826C65D}">
      <dsp:nvSpPr>
        <dsp:cNvPr id="0" name=""/>
        <dsp:cNvSpPr/>
      </dsp:nvSpPr>
      <dsp:spPr>
        <a:xfrm>
          <a:off x="118746" y="1009209"/>
          <a:ext cx="2495334" cy="74843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LB" sz="2000" b="0" i="0" kern="1200" dirty="0" smtClean="0"/>
            <a:t>السرعة </a:t>
          </a:r>
          <a:endParaRPr lang="en-US" sz="2000" b="1" kern="1200" dirty="0"/>
        </a:p>
      </dsp:txBody>
      <dsp:txXfrm>
        <a:off x="118746" y="1009209"/>
        <a:ext cx="2495334" cy="74843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86F563-3FE4-4057-AE57-61C0D30729CD}">
      <dsp:nvSpPr>
        <dsp:cNvPr id="0" name=""/>
        <dsp:cNvSpPr/>
      </dsp:nvSpPr>
      <dsp:spPr>
        <a:xfrm>
          <a:off x="3055" y="600639"/>
          <a:ext cx="3119955" cy="309388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LB" sz="3200" kern="1200" dirty="0" smtClean="0"/>
            <a:t>الوضع الراهن في المنطقة العربية</a:t>
          </a:r>
          <a:endParaRPr lang="en-US" sz="3200" kern="1200" dirty="0"/>
        </a:p>
      </dsp:txBody>
      <dsp:txXfrm>
        <a:off x="3055" y="600639"/>
        <a:ext cx="3119955" cy="3093884"/>
      </dsp:txXfrm>
    </dsp:sp>
    <dsp:sp modelId="{5F1BD67F-B138-4B60-90E2-A284762BC530}">
      <dsp:nvSpPr>
        <dsp:cNvPr id="0" name=""/>
        <dsp:cNvSpPr/>
      </dsp:nvSpPr>
      <dsp:spPr>
        <a:xfrm rot="18210035">
          <a:off x="2837307" y="1194062"/>
          <a:ext cx="1833675" cy="0"/>
        </a:xfrm>
        <a:custGeom>
          <a:avLst/>
          <a:gdLst/>
          <a:ahLst/>
          <a:cxnLst/>
          <a:rect l="0" t="0" r="0" b="0"/>
          <a:pathLst>
            <a:path>
              <a:moveTo>
                <a:pt x="0" y="0"/>
              </a:moveTo>
              <a:lnTo>
                <a:pt x="183367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C992B-E1B6-4659-9542-2DEEA4FAE821}">
      <dsp:nvSpPr>
        <dsp:cNvPr id="0" name=""/>
        <dsp:cNvSpPr/>
      </dsp:nvSpPr>
      <dsp:spPr>
        <a:xfrm>
          <a:off x="4260189" y="429529"/>
          <a:ext cx="492297"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05F4DE-B717-4F27-BC9A-50F4716FB73F}">
      <dsp:nvSpPr>
        <dsp:cNvPr id="0" name=""/>
        <dsp:cNvSpPr/>
      </dsp:nvSpPr>
      <dsp:spPr>
        <a:xfrm>
          <a:off x="4752486" y="16"/>
          <a:ext cx="3490835" cy="859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buFont typeface="Wingdings" panose="05000000000000000000" pitchFamily="2" charset="2"/>
            <a:buChar char="Ø"/>
          </a:pPr>
          <a:r>
            <a:rPr lang="ar-LB" sz="1600" b="0" i="0" kern="1200" dirty="0" smtClean="0"/>
            <a:t>مشاركة الدول العربية في التجارة العالمية بشكل عام مازال  ضعيفاً </a:t>
          </a:r>
          <a:endParaRPr lang="en-US" sz="1600" b="1" kern="1200" dirty="0"/>
        </a:p>
      </dsp:txBody>
      <dsp:txXfrm>
        <a:off x="4752486" y="16"/>
        <a:ext cx="3490835" cy="859025"/>
      </dsp:txXfrm>
    </dsp:sp>
    <dsp:sp modelId="{6A9BCA38-099B-45BF-9D7F-06810C479AED}">
      <dsp:nvSpPr>
        <dsp:cNvPr id="0" name=""/>
        <dsp:cNvSpPr/>
      </dsp:nvSpPr>
      <dsp:spPr>
        <a:xfrm rot="19375954">
          <a:off x="3119945" y="1670822"/>
          <a:ext cx="1268398" cy="0"/>
        </a:xfrm>
        <a:custGeom>
          <a:avLst/>
          <a:gdLst/>
          <a:ahLst/>
          <a:cxnLst/>
          <a:rect l="0" t="0" r="0" b="0"/>
          <a:pathLst>
            <a:path>
              <a:moveTo>
                <a:pt x="0" y="0"/>
              </a:moveTo>
              <a:lnTo>
                <a:pt x="126839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94609-A917-4799-9E15-0FC0DCA1ECD2}">
      <dsp:nvSpPr>
        <dsp:cNvPr id="0" name=""/>
        <dsp:cNvSpPr/>
      </dsp:nvSpPr>
      <dsp:spPr>
        <a:xfrm>
          <a:off x="4260189" y="1288555"/>
          <a:ext cx="492297"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9AF843-8012-4C0F-970F-FE97CD9EF0DB}">
      <dsp:nvSpPr>
        <dsp:cNvPr id="0" name=""/>
        <dsp:cNvSpPr/>
      </dsp:nvSpPr>
      <dsp:spPr>
        <a:xfrm>
          <a:off x="4752486" y="859042"/>
          <a:ext cx="3490835" cy="859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buFont typeface="Wingdings" panose="05000000000000000000" pitchFamily="2" charset="2"/>
            <a:buChar char="Ø"/>
          </a:pPr>
          <a:r>
            <a:rPr lang="ar-LB" sz="1600" b="0" i="0" kern="1200" dirty="0" smtClean="0"/>
            <a:t>الاداء اللوجستي مازال متدنياً </a:t>
          </a:r>
        </a:p>
      </dsp:txBody>
      <dsp:txXfrm>
        <a:off x="4752486" y="859042"/>
        <a:ext cx="3490835" cy="859025"/>
      </dsp:txXfrm>
    </dsp:sp>
    <dsp:sp modelId="{A97882FD-D55C-4F2B-8CF5-9CBD5E15B4A5}">
      <dsp:nvSpPr>
        <dsp:cNvPr id="0" name=""/>
        <dsp:cNvSpPr/>
      </dsp:nvSpPr>
      <dsp:spPr>
        <a:xfrm>
          <a:off x="3248100" y="2147581"/>
          <a:ext cx="1012089" cy="0"/>
        </a:xfrm>
        <a:custGeom>
          <a:avLst/>
          <a:gdLst/>
          <a:ahLst/>
          <a:cxnLst/>
          <a:rect l="0" t="0" r="0" b="0"/>
          <a:pathLst>
            <a:path>
              <a:moveTo>
                <a:pt x="0" y="0"/>
              </a:moveTo>
              <a:lnTo>
                <a:pt x="101208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154A21-DD9B-400D-B1B7-1A83D279A0AD}">
      <dsp:nvSpPr>
        <dsp:cNvPr id="0" name=""/>
        <dsp:cNvSpPr/>
      </dsp:nvSpPr>
      <dsp:spPr>
        <a:xfrm>
          <a:off x="4260189" y="2147581"/>
          <a:ext cx="492297"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624B04-5B57-4C92-98F8-0F01092FE6FB}">
      <dsp:nvSpPr>
        <dsp:cNvPr id="0" name=""/>
        <dsp:cNvSpPr/>
      </dsp:nvSpPr>
      <dsp:spPr>
        <a:xfrm>
          <a:off x="4752486" y="1718068"/>
          <a:ext cx="3490835" cy="859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buFont typeface="Wingdings" panose="05000000000000000000" pitchFamily="2" charset="2"/>
            <a:buChar char="Ø"/>
          </a:pPr>
          <a:r>
            <a:rPr lang="ar-LB" sz="1600" b="0" i="0" kern="1200" dirty="0" smtClean="0"/>
            <a:t>بعض الاصلاحات في ما يتعلق بالسياسات ولكنها غير كافية  </a:t>
          </a:r>
          <a:endParaRPr lang="en-US" sz="1600" b="1" kern="1200" dirty="0"/>
        </a:p>
      </dsp:txBody>
      <dsp:txXfrm>
        <a:off x="4752486" y="1718068"/>
        <a:ext cx="3490835" cy="859025"/>
      </dsp:txXfrm>
    </dsp:sp>
    <dsp:sp modelId="{B9A4AA62-16E9-440D-BC75-0A9335DD5E6D}">
      <dsp:nvSpPr>
        <dsp:cNvPr id="0" name=""/>
        <dsp:cNvSpPr/>
      </dsp:nvSpPr>
      <dsp:spPr>
        <a:xfrm rot="2224046">
          <a:off x="3119945" y="2624340"/>
          <a:ext cx="1268398" cy="0"/>
        </a:xfrm>
        <a:custGeom>
          <a:avLst/>
          <a:gdLst/>
          <a:ahLst/>
          <a:cxnLst/>
          <a:rect l="0" t="0" r="0" b="0"/>
          <a:pathLst>
            <a:path>
              <a:moveTo>
                <a:pt x="0" y="0"/>
              </a:moveTo>
              <a:lnTo>
                <a:pt x="126839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B4CE4-146E-42E8-AFAE-D9831BF52B75}">
      <dsp:nvSpPr>
        <dsp:cNvPr id="0" name=""/>
        <dsp:cNvSpPr/>
      </dsp:nvSpPr>
      <dsp:spPr>
        <a:xfrm>
          <a:off x="4260189" y="3006607"/>
          <a:ext cx="492297"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528B6-6694-4BB2-8A7A-B1A21FC24DA6}">
      <dsp:nvSpPr>
        <dsp:cNvPr id="0" name=""/>
        <dsp:cNvSpPr/>
      </dsp:nvSpPr>
      <dsp:spPr>
        <a:xfrm>
          <a:off x="4752486" y="2577094"/>
          <a:ext cx="3490835" cy="859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buFont typeface="Wingdings" panose="05000000000000000000" pitchFamily="2" charset="2"/>
            <a:buChar char="Ø"/>
          </a:pPr>
          <a:r>
            <a:rPr lang="ar-LB" sz="1600" b="0" i="0" kern="1200" dirty="0" smtClean="0"/>
            <a:t>تدني مستوى تطبيق سياسات تسهيل التجارة </a:t>
          </a:r>
          <a:endParaRPr lang="en-US" sz="1600" b="1" kern="1200" dirty="0"/>
        </a:p>
      </dsp:txBody>
      <dsp:txXfrm>
        <a:off x="4752486" y="2577094"/>
        <a:ext cx="3490835" cy="859025"/>
      </dsp:txXfrm>
    </dsp:sp>
    <dsp:sp modelId="{6A3672A9-95CF-4056-8D28-CFC65DD01C21}">
      <dsp:nvSpPr>
        <dsp:cNvPr id="0" name=""/>
        <dsp:cNvSpPr/>
      </dsp:nvSpPr>
      <dsp:spPr>
        <a:xfrm rot="3389965">
          <a:off x="2837307" y="3101100"/>
          <a:ext cx="1833675" cy="0"/>
        </a:xfrm>
        <a:custGeom>
          <a:avLst/>
          <a:gdLst/>
          <a:ahLst/>
          <a:cxnLst/>
          <a:rect l="0" t="0" r="0" b="0"/>
          <a:pathLst>
            <a:path>
              <a:moveTo>
                <a:pt x="0" y="0"/>
              </a:moveTo>
              <a:lnTo>
                <a:pt x="183367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E9834F-C80E-4534-8B35-992EA125EDE8}">
      <dsp:nvSpPr>
        <dsp:cNvPr id="0" name=""/>
        <dsp:cNvSpPr/>
      </dsp:nvSpPr>
      <dsp:spPr>
        <a:xfrm>
          <a:off x="4260189" y="3865633"/>
          <a:ext cx="492297"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41D6C1-F57E-438C-BDC4-189C11F0B8DA}">
      <dsp:nvSpPr>
        <dsp:cNvPr id="0" name=""/>
        <dsp:cNvSpPr/>
      </dsp:nvSpPr>
      <dsp:spPr>
        <a:xfrm>
          <a:off x="4752486" y="3436120"/>
          <a:ext cx="3490835" cy="859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buFont typeface="Wingdings" panose="05000000000000000000" pitchFamily="2" charset="2"/>
            <a:buChar char="Ø"/>
          </a:pPr>
          <a:r>
            <a:rPr lang="ar-LB" sz="1600" b="0" i="0" kern="1200" dirty="0" smtClean="0"/>
            <a:t>نظام النقل يتقدم بشكل بطيء </a:t>
          </a:r>
          <a:endParaRPr lang="en-US" sz="1600" b="1" kern="1200" dirty="0"/>
        </a:p>
      </dsp:txBody>
      <dsp:txXfrm>
        <a:off x="4752486" y="3436120"/>
        <a:ext cx="3490835" cy="85902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9141A9-01D0-4200-90F6-0BEA0446AB84}">
      <dsp:nvSpPr>
        <dsp:cNvPr id="0" name=""/>
        <dsp:cNvSpPr/>
      </dsp:nvSpPr>
      <dsp:spPr>
        <a:xfrm>
          <a:off x="40" y="1744"/>
          <a:ext cx="8313407" cy="132023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LB" sz="2800" b="0" i="0" kern="1200" dirty="0" smtClean="0"/>
            <a:t>العوامل المؤثرة على الأداء التجاري في العالم العربي </a:t>
          </a:r>
          <a:endParaRPr lang="en-US" sz="2800" kern="1200" dirty="0"/>
        </a:p>
      </dsp:txBody>
      <dsp:txXfrm>
        <a:off x="40" y="1744"/>
        <a:ext cx="8313407" cy="1320238"/>
      </dsp:txXfrm>
    </dsp:sp>
    <dsp:sp modelId="{D49B5DFC-7D38-4D1E-83DF-BEB7AF088CBC}">
      <dsp:nvSpPr>
        <dsp:cNvPr id="0" name=""/>
        <dsp:cNvSpPr/>
      </dsp:nvSpPr>
      <dsp:spPr>
        <a:xfrm>
          <a:off x="7021093" y="1366707"/>
          <a:ext cx="1292395" cy="29065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LB" sz="1400" b="0" i="0" kern="1200" dirty="0" smtClean="0"/>
            <a:t>ضعف القدرات  الإنتاجية </a:t>
          </a:r>
        </a:p>
        <a:p>
          <a:pPr lvl="0" algn="ctr" defTabSz="622300">
            <a:lnSpc>
              <a:spcPct val="90000"/>
            </a:lnSpc>
            <a:spcBef>
              <a:spcPct val="0"/>
            </a:spcBef>
            <a:spcAft>
              <a:spcPct val="35000"/>
            </a:spcAft>
          </a:pPr>
          <a:endParaRPr lang="en-US" sz="1400" b="1" kern="1200" dirty="0"/>
        </a:p>
      </dsp:txBody>
      <dsp:txXfrm>
        <a:off x="7021093" y="1366707"/>
        <a:ext cx="1292395" cy="2906511"/>
      </dsp:txXfrm>
    </dsp:sp>
    <dsp:sp modelId="{E6DC4EA4-E545-40AE-876B-82AF112E2CF2}">
      <dsp:nvSpPr>
        <dsp:cNvPr id="0" name=""/>
        <dsp:cNvSpPr/>
      </dsp:nvSpPr>
      <dsp:spPr>
        <a:xfrm>
          <a:off x="2753513" y="1376246"/>
          <a:ext cx="1292395" cy="29065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LB" sz="1400" b="0" i="0" kern="1200" dirty="0" smtClean="0"/>
            <a:t>ارتفاع كلفة النقل </a:t>
          </a:r>
        </a:p>
        <a:p>
          <a:pPr lvl="0" algn="ctr" defTabSz="622300">
            <a:lnSpc>
              <a:spcPct val="90000"/>
            </a:lnSpc>
            <a:spcBef>
              <a:spcPct val="0"/>
            </a:spcBef>
            <a:spcAft>
              <a:spcPct val="35000"/>
            </a:spcAft>
          </a:pPr>
          <a:endParaRPr lang="en-US" sz="1400" b="1" kern="1200" dirty="0"/>
        </a:p>
      </dsp:txBody>
      <dsp:txXfrm>
        <a:off x="2753513" y="1376246"/>
        <a:ext cx="1292395" cy="2906511"/>
      </dsp:txXfrm>
    </dsp:sp>
    <dsp:sp modelId="{6F99D5C0-074A-4947-A16B-B614BDBB0A8F}">
      <dsp:nvSpPr>
        <dsp:cNvPr id="0" name=""/>
        <dsp:cNvSpPr/>
      </dsp:nvSpPr>
      <dsp:spPr>
        <a:xfrm>
          <a:off x="1346805" y="1414315"/>
          <a:ext cx="1292395" cy="29065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LB" sz="1400" b="0" i="0" kern="1200" dirty="0" smtClean="0"/>
            <a:t>ارتفاع تكاليف التجارة  </a:t>
          </a:r>
        </a:p>
        <a:p>
          <a:pPr lvl="0" algn="ctr" defTabSz="622300">
            <a:lnSpc>
              <a:spcPct val="90000"/>
            </a:lnSpc>
            <a:spcBef>
              <a:spcPct val="0"/>
            </a:spcBef>
            <a:spcAft>
              <a:spcPct val="35000"/>
            </a:spcAft>
          </a:pPr>
          <a:endParaRPr lang="en-US" sz="1400" b="1" kern="1200" dirty="0"/>
        </a:p>
      </dsp:txBody>
      <dsp:txXfrm>
        <a:off x="1346805" y="1414315"/>
        <a:ext cx="1292395" cy="2906511"/>
      </dsp:txXfrm>
    </dsp:sp>
    <dsp:sp modelId="{96736772-4D48-4459-892D-359C31B20F6E}">
      <dsp:nvSpPr>
        <dsp:cNvPr id="0" name=""/>
        <dsp:cNvSpPr/>
      </dsp:nvSpPr>
      <dsp:spPr>
        <a:xfrm>
          <a:off x="4202870" y="1385756"/>
          <a:ext cx="1292395" cy="29065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LB" sz="1400" b="0" i="0" kern="1200" dirty="0" smtClean="0">
              <a:latin typeface="Arial" pitchFamily="34" charset="0"/>
              <a:ea typeface="Arial Unicode MS" pitchFamily="34" charset="-128"/>
              <a:cs typeface="Arial" pitchFamily="34" charset="0"/>
            </a:rPr>
            <a:t>كثرة العوائق</a:t>
          </a:r>
          <a:r>
            <a:rPr lang="ar-LB" sz="1400" b="0" i="0" kern="1200" dirty="0" smtClean="0"/>
            <a:t> غير التعريفية </a:t>
          </a:r>
        </a:p>
        <a:p>
          <a:pPr lvl="0" algn="ctr" defTabSz="622300">
            <a:lnSpc>
              <a:spcPct val="90000"/>
            </a:lnSpc>
            <a:spcBef>
              <a:spcPct val="0"/>
            </a:spcBef>
            <a:spcAft>
              <a:spcPct val="35000"/>
            </a:spcAft>
          </a:pPr>
          <a:endParaRPr lang="en-US" sz="1400" b="1" kern="1200" dirty="0"/>
        </a:p>
      </dsp:txBody>
      <dsp:txXfrm>
        <a:off x="4202870" y="1385756"/>
        <a:ext cx="1292395" cy="2906511"/>
      </dsp:txXfrm>
    </dsp:sp>
    <dsp:sp modelId="{DEAD5DF9-3E93-4231-BD76-6A793F9FD6A0}">
      <dsp:nvSpPr>
        <dsp:cNvPr id="0" name=""/>
        <dsp:cNvSpPr/>
      </dsp:nvSpPr>
      <dsp:spPr>
        <a:xfrm>
          <a:off x="0" y="1433393"/>
          <a:ext cx="1292395" cy="29065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LB" sz="1400" b="0" i="0" kern="1200" dirty="0" smtClean="0"/>
            <a:t>تنافسية منخفضة </a:t>
          </a:r>
        </a:p>
        <a:p>
          <a:pPr lvl="0" algn="ctr" defTabSz="622300">
            <a:lnSpc>
              <a:spcPct val="90000"/>
            </a:lnSpc>
            <a:spcBef>
              <a:spcPct val="0"/>
            </a:spcBef>
            <a:spcAft>
              <a:spcPct val="35000"/>
            </a:spcAft>
          </a:pPr>
          <a:endParaRPr lang="en-US" sz="1400" b="1" kern="1200" dirty="0"/>
        </a:p>
      </dsp:txBody>
      <dsp:txXfrm>
        <a:off x="0" y="1433393"/>
        <a:ext cx="1292395" cy="2906511"/>
      </dsp:txXfrm>
    </dsp:sp>
    <dsp:sp modelId="{D6CCF9E7-7500-4939-A8DE-CAAD1B25AB72}">
      <dsp:nvSpPr>
        <dsp:cNvPr id="0" name=""/>
        <dsp:cNvSpPr/>
      </dsp:nvSpPr>
      <dsp:spPr>
        <a:xfrm>
          <a:off x="5591174" y="1396059"/>
          <a:ext cx="1292395" cy="29065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LB" sz="1400" b="0" i="0" kern="1200" dirty="0" smtClean="0"/>
            <a:t>تركيز الصادرات والأسواق </a:t>
          </a:r>
        </a:p>
        <a:p>
          <a:pPr lvl="0" algn="ctr" defTabSz="622300">
            <a:lnSpc>
              <a:spcPct val="90000"/>
            </a:lnSpc>
            <a:spcBef>
              <a:spcPct val="0"/>
            </a:spcBef>
            <a:spcAft>
              <a:spcPct val="35000"/>
            </a:spcAft>
          </a:pPr>
          <a:endParaRPr lang="en-US" sz="1400" b="1" kern="1200" dirty="0"/>
        </a:p>
      </dsp:txBody>
      <dsp:txXfrm>
        <a:off x="5591174" y="1396059"/>
        <a:ext cx="1292395" cy="2906511"/>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3C03C7-D281-49BC-85D4-BBA9C1C5D93E}">
      <dsp:nvSpPr>
        <dsp:cNvPr id="0" name=""/>
        <dsp:cNvSpPr/>
      </dsp:nvSpPr>
      <dsp:spPr>
        <a:xfrm>
          <a:off x="0" y="28475"/>
          <a:ext cx="7776594" cy="10133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a:lnSpc>
              <a:spcPct val="90000"/>
            </a:lnSpc>
            <a:spcBef>
              <a:spcPct val="0"/>
            </a:spcBef>
            <a:spcAft>
              <a:spcPct val="35000"/>
            </a:spcAft>
          </a:pPr>
          <a:r>
            <a:rPr lang="ar-LB" sz="2600" b="0" i="0" kern="1200" dirty="0" smtClean="0"/>
            <a:t>ضرورة إعادة النظر في سياسات النقل في المنطقة </a:t>
          </a:r>
          <a:endParaRPr lang="en-US" sz="2600" b="1" kern="1200" dirty="0"/>
        </a:p>
      </dsp:txBody>
      <dsp:txXfrm>
        <a:off x="0" y="28475"/>
        <a:ext cx="7776594" cy="1013366"/>
      </dsp:txXfrm>
    </dsp:sp>
    <dsp:sp modelId="{B1F70219-DBF5-4681-9E82-9A321C2AD087}">
      <dsp:nvSpPr>
        <dsp:cNvPr id="0" name=""/>
        <dsp:cNvSpPr/>
      </dsp:nvSpPr>
      <dsp:spPr>
        <a:xfrm>
          <a:off x="0" y="1116721"/>
          <a:ext cx="7776594" cy="10133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a:lnSpc>
              <a:spcPct val="90000"/>
            </a:lnSpc>
            <a:spcBef>
              <a:spcPct val="0"/>
            </a:spcBef>
            <a:spcAft>
              <a:spcPct val="35000"/>
            </a:spcAft>
          </a:pPr>
          <a:r>
            <a:rPr lang="ar-LB" sz="2600" b="0" i="0" kern="1200" dirty="0" smtClean="0"/>
            <a:t>أهمية الإستثمار في بنية النقل التحتية</a:t>
          </a:r>
          <a:endParaRPr lang="en-US" sz="2600" b="1" kern="1200" dirty="0"/>
        </a:p>
      </dsp:txBody>
      <dsp:txXfrm>
        <a:off x="0" y="1116721"/>
        <a:ext cx="7776594" cy="1013366"/>
      </dsp:txXfrm>
    </dsp:sp>
    <dsp:sp modelId="{86B53C0E-8F81-409E-829C-AC2ED79AE24F}">
      <dsp:nvSpPr>
        <dsp:cNvPr id="0" name=""/>
        <dsp:cNvSpPr/>
      </dsp:nvSpPr>
      <dsp:spPr>
        <a:xfrm>
          <a:off x="0" y="2204968"/>
          <a:ext cx="7776594" cy="10133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a:lnSpc>
              <a:spcPct val="90000"/>
            </a:lnSpc>
            <a:spcBef>
              <a:spcPct val="0"/>
            </a:spcBef>
            <a:spcAft>
              <a:spcPct val="35000"/>
            </a:spcAft>
          </a:pPr>
          <a:r>
            <a:rPr lang="ar-LB" sz="2600" b="0" i="0" kern="1200" dirty="0" smtClean="0"/>
            <a:t>تحرير بعض أنماط النقل على الأقل على مستوى المنطقة قد يؤدي إلى نتائج إيجابية</a:t>
          </a:r>
          <a:endParaRPr lang="en-US" sz="2600" b="1" kern="1200" dirty="0"/>
        </a:p>
      </dsp:txBody>
      <dsp:txXfrm>
        <a:off x="0" y="2204968"/>
        <a:ext cx="7776594" cy="1013366"/>
      </dsp:txXfrm>
    </dsp:sp>
    <dsp:sp modelId="{53533550-A568-4986-A9E0-1FBB60E0E8FA}">
      <dsp:nvSpPr>
        <dsp:cNvPr id="0" name=""/>
        <dsp:cNvSpPr/>
      </dsp:nvSpPr>
      <dsp:spPr>
        <a:xfrm>
          <a:off x="0" y="3293214"/>
          <a:ext cx="7776594" cy="10133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a:lnSpc>
              <a:spcPct val="90000"/>
            </a:lnSpc>
            <a:spcBef>
              <a:spcPct val="0"/>
            </a:spcBef>
            <a:spcAft>
              <a:spcPct val="35000"/>
            </a:spcAft>
          </a:pPr>
          <a:r>
            <a:rPr lang="ar-LB" sz="2600" b="0" i="0" kern="1200" dirty="0" smtClean="0"/>
            <a:t>تسهيل التجارة قد يكون عامل أساسي في أية خطة لتعزيز الإندماج في سلاسل القيمة العالمية </a:t>
          </a:r>
          <a:endParaRPr lang="en-US" sz="2600" b="1" kern="1200" dirty="0"/>
        </a:p>
      </dsp:txBody>
      <dsp:txXfrm>
        <a:off x="0" y="3293214"/>
        <a:ext cx="7776594" cy="10133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5F1691-A32E-4BCD-A83B-26342C032094}">
      <dsp:nvSpPr>
        <dsp:cNvPr id="0" name=""/>
        <dsp:cNvSpPr/>
      </dsp:nvSpPr>
      <dsp:spPr>
        <a:xfrm>
          <a:off x="3060437" y="2361341"/>
          <a:ext cx="1982889" cy="198288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LB" sz="2400" b="0" kern="1200" dirty="0" smtClean="0">
              <a:solidFill>
                <a:srgbClr val="FF0000"/>
              </a:solidFill>
            </a:rPr>
            <a:t>حالة نمو سلاسل القيمة</a:t>
          </a:r>
          <a:endParaRPr lang="en-US" sz="2400" b="0" kern="1200" dirty="0">
            <a:solidFill>
              <a:srgbClr val="FF0000"/>
            </a:solidFill>
          </a:endParaRPr>
        </a:p>
      </dsp:txBody>
      <dsp:txXfrm>
        <a:off x="3060437" y="2361341"/>
        <a:ext cx="1982889" cy="1982889"/>
      </dsp:txXfrm>
    </dsp:sp>
    <dsp:sp modelId="{152CBF05-B26C-4C62-AC60-6CE9334BFB82}">
      <dsp:nvSpPr>
        <dsp:cNvPr id="0" name=""/>
        <dsp:cNvSpPr/>
      </dsp:nvSpPr>
      <dsp:spPr>
        <a:xfrm rot="19532172">
          <a:off x="4705788" y="2034146"/>
          <a:ext cx="1711280" cy="56512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398205-01A9-469F-AF76-3D247F60FA56}">
      <dsp:nvSpPr>
        <dsp:cNvPr id="0" name=""/>
        <dsp:cNvSpPr/>
      </dsp:nvSpPr>
      <dsp:spPr>
        <a:xfrm>
          <a:off x="5239507" y="1137705"/>
          <a:ext cx="1883745" cy="150699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ar-LB" sz="2400" b="0" kern="1200" baseline="0" dirty="0" smtClean="0"/>
            <a:t>استقرار سلاسل القيمة</a:t>
          </a:r>
          <a:endParaRPr lang="en-US" sz="2400" b="0" kern="1200" dirty="0"/>
        </a:p>
      </dsp:txBody>
      <dsp:txXfrm>
        <a:off x="5239507" y="1137705"/>
        <a:ext cx="1883745" cy="1506996"/>
      </dsp:txXfrm>
    </dsp:sp>
    <dsp:sp modelId="{E14FA916-3C1E-4D6D-95BE-FFD5E1FF4156}">
      <dsp:nvSpPr>
        <dsp:cNvPr id="0" name=""/>
        <dsp:cNvSpPr/>
      </dsp:nvSpPr>
      <dsp:spPr>
        <a:xfrm rot="16200000">
          <a:off x="3188070" y="1231309"/>
          <a:ext cx="1727624" cy="56512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3783A0-6F2C-463F-891E-56D6073A6911}">
      <dsp:nvSpPr>
        <dsp:cNvPr id="0" name=""/>
        <dsp:cNvSpPr/>
      </dsp:nvSpPr>
      <dsp:spPr>
        <a:xfrm>
          <a:off x="3110009" y="1265"/>
          <a:ext cx="1883745" cy="150699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ar-LB" sz="2400" b="0" kern="1200" baseline="0" dirty="0" smtClean="0"/>
            <a:t>نمو بطيء</a:t>
          </a:r>
          <a:r>
            <a:rPr lang="ar-LB" sz="2400" b="1" kern="1200" baseline="0" dirty="0" smtClean="0"/>
            <a:t> </a:t>
          </a:r>
          <a:endParaRPr lang="en-US" sz="2400" b="1" kern="1200" dirty="0"/>
        </a:p>
      </dsp:txBody>
      <dsp:txXfrm>
        <a:off x="3110009" y="1265"/>
        <a:ext cx="1883745" cy="1506996"/>
      </dsp:txXfrm>
    </dsp:sp>
    <dsp:sp modelId="{A4D993E2-AF6A-4B73-AFC3-424EE3F93756}">
      <dsp:nvSpPr>
        <dsp:cNvPr id="0" name=""/>
        <dsp:cNvSpPr/>
      </dsp:nvSpPr>
      <dsp:spPr>
        <a:xfrm rot="12786144">
          <a:off x="1639347" y="2063492"/>
          <a:ext cx="1736703" cy="56512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63346B-22D5-47A4-AE5F-9140E29FA176}">
      <dsp:nvSpPr>
        <dsp:cNvPr id="0" name=""/>
        <dsp:cNvSpPr/>
      </dsp:nvSpPr>
      <dsp:spPr>
        <a:xfrm>
          <a:off x="926583" y="1175800"/>
          <a:ext cx="1883745" cy="150699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ar-LB" sz="2400" b="0" kern="1200" baseline="0" dirty="0" smtClean="0"/>
            <a:t>استنفاذ المزايا التي توفرها التطورات التكنولوجية</a:t>
          </a:r>
          <a:r>
            <a:rPr lang="ar-LB" sz="2400" b="1" kern="1200" baseline="0" dirty="0" smtClean="0"/>
            <a:t> </a:t>
          </a:r>
          <a:endParaRPr lang="en-US" sz="2400" b="1" kern="1200" dirty="0"/>
        </a:p>
      </dsp:txBody>
      <dsp:txXfrm>
        <a:off x="926583" y="1175800"/>
        <a:ext cx="1883745" cy="15069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FFAE6B-A17F-480E-B6B2-A56EB7D1D30A}">
      <dsp:nvSpPr>
        <dsp:cNvPr id="0" name=""/>
        <dsp:cNvSpPr/>
      </dsp:nvSpPr>
      <dsp:spPr>
        <a:xfrm>
          <a:off x="141198" y="388194"/>
          <a:ext cx="865089" cy="87049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1990</a:t>
          </a:r>
          <a:endParaRPr lang="en-US" sz="1800" kern="1200" dirty="0"/>
        </a:p>
        <a:p>
          <a:pPr marL="114300" lvl="1" indent="-114300" algn="ctr" defTabSz="622300">
            <a:lnSpc>
              <a:spcPct val="90000"/>
            </a:lnSpc>
            <a:spcBef>
              <a:spcPct val="0"/>
            </a:spcBef>
            <a:spcAft>
              <a:spcPct val="15000"/>
            </a:spcAft>
            <a:buChar char="••"/>
          </a:pPr>
          <a:r>
            <a:rPr lang="en-US" sz="1400" kern="1200" dirty="0" smtClean="0"/>
            <a:t>20%</a:t>
          </a:r>
          <a:endParaRPr lang="en-US" sz="1400" kern="1200" dirty="0"/>
        </a:p>
      </dsp:txBody>
      <dsp:txXfrm>
        <a:off x="141198" y="388194"/>
        <a:ext cx="865089" cy="870493"/>
      </dsp:txXfrm>
    </dsp:sp>
    <dsp:sp modelId="{C10ADBCF-6624-4B31-B72A-E29F2E8050C6}">
      <dsp:nvSpPr>
        <dsp:cNvPr id="0" name=""/>
        <dsp:cNvSpPr/>
      </dsp:nvSpPr>
      <dsp:spPr>
        <a:xfrm rot="10800000">
          <a:off x="372959" y="1372304"/>
          <a:ext cx="401566" cy="240867"/>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FBD673-1541-474D-8832-349F56AC7BF5}">
      <dsp:nvSpPr>
        <dsp:cNvPr id="0" name=""/>
        <dsp:cNvSpPr/>
      </dsp:nvSpPr>
      <dsp:spPr>
        <a:xfrm>
          <a:off x="59032" y="1713153"/>
          <a:ext cx="1029419" cy="104153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2000</a:t>
          </a:r>
          <a:endParaRPr lang="en-US" sz="1800" kern="1200" dirty="0"/>
        </a:p>
        <a:p>
          <a:pPr marL="114300" lvl="1" indent="-114300" algn="ctr" defTabSz="622300">
            <a:lnSpc>
              <a:spcPct val="90000"/>
            </a:lnSpc>
            <a:spcBef>
              <a:spcPct val="0"/>
            </a:spcBef>
            <a:spcAft>
              <a:spcPct val="15000"/>
            </a:spcAft>
            <a:buChar char="••"/>
          </a:pPr>
          <a:r>
            <a:rPr lang="en-US" sz="1400" kern="1200" dirty="0" smtClean="0"/>
            <a:t>30%</a:t>
          </a:r>
          <a:endParaRPr lang="en-US" sz="1400" kern="1200" dirty="0"/>
        </a:p>
      </dsp:txBody>
      <dsp:txXfrm>
        <a:off x="59032" y="1713153"/>
        <a:ext cx="1029419" cy="1041534"/>
      </dsp:txXfrm>
    </dsp:sp>
    <dsp:sp modelId="{58FC09A3-72C5-44F4-B7F4-F2291AC1B310}">
      <dsp:nvSpPr>
        <dsp:cNvPr id="0" name=""/>
        <dsp:cNvSpPr/>
      </dsp:nvSpPr>
      <dsp:spPr>
        <a:xfrm rot="5152590">
          <a:off x="1211127" y="2053061"/>
          <a:ext cx="401566" cy="240867"/>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E21C05-D97C-4080-A5D0-71C151687A49}">
      <dsp:nvSpPr>
        <dsp:cNvPr id="0" name=""/>
        <dsp:cNvSpPr/>
      </dsp:nvSpPr>
      <dsp:spPr>
        <a:xfrm>
          <a:off x="1721075" y="1389678"/>
          <a:ext cx="1458467" cy="141790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2015</a:t>
          </a:r>
          <a:endParaRPr lang="en-US" sz="1800" kern="1200" dirty="0"/>
        </a:p>
        <a:p>
          <a:pPr marL="114300" lvl="1" indent="-114300" algn="ctr" defTabSz="622300">
            <a:lnSpc>
              <a:spcPct val="90000"/>
            </a:lnSpc>
            <a:spcBef>
              <a:spcPct val="0"/>
            </a:spcBef>
            <a:spcAft>
              <a:spcPct val="15000"/>
            </a:spcAft>
            <a:buChar char="••"/>
          </a:pPr>
          <a:r>
            <a:rPr lang="en-US" sz="1400" kern="1200" dirty="0" smtClean="0"/>
            <a:t>40%</a:t>
          </a:r>
          <a:endParaRPr lang="en-US" sz="1400" kern="1200" dirty="0"/>
        </a:p>
      </dsp:txBody>
      <dsp:txXfrm>
        <a:off x="1721075" y="1389678"/>
        <a:ext cx="1458467" cy="14179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2B55CA-9A86-412B-BA08-C644049D02AD}">
      <dsp:nvSpPr>
        <dsp:cNvPr id="0" name=""/>
        <dsp:cNvSpPr/>
      </dsp:nvSpPr>
      <dsp:spPr>
        <a:xfrm>
          <a:off x="3786153" y="1733306"/>
          <a:ext cx="1330152" cy="1330152"/>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LB" sz="2200" kern="1200" dirty="0" smtClean="0"/>
            <a:t>سلاسل القيمة العالمية </a:t>
          </a:r>
          <a:endParaRPr lang="en-US" sz="2200" kern="1200" dirty="0"/>
        </a:p>
      </dsp:txBody>
      <dsp:txXfrm>
        <a:off x="3786153" y="1733306"/>
        <a:ext cx="1330152" cy="1330152"/>
      </dsp:txXfrm>
    </dsp:sp>
    <dsp:sp modelId="{EB2FAD65-61AB-4C21-AE60-1E8493B62A40}">
      <dsp:nvSpPr>
        <dsp:cNvPr id="0" name=""/>
        <dsp:cNvSpPr/>
      </dsp:nvSpPr>
      <dsp:spPr>
        <a:xfrm rot="16200000">
          <a:off x="4250725" y="1519354"/>
          <a:ext cx="401009" cy="26894"/>
        </a:xfrm>
        <a:custGeom>
          <a:avLst/>
          <a:gdLst/>
          <a:ahLst/>
          <a:cxnLst/>
          <a:rect l="0" t="0" r="0" b="0"/>
          <a:pathLst>
            <a:path>
              <a:moveTo>
                <a:pt x="0" y="13447"/>
              </a:moveTo>
              <a:lnTo>
                <a:pt x="401009" y="134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4441204" y="1522776"/>
        <a:ext cx="20050" cy="20050"/>
      </dsp:txXfrm>
    </dsp:sp>
    <dsp:sp modelId="{EDC0F338-E726-4FCF-BD8C-BC461E58D1A7}">
      <dsp:nvSpPr>
        <dsp:cNvPr id="0" name=""/>
        <dsp:cNvSpPr/>
      </dsp:nvSpPr>
      <dsp:spPr>
        <a:xfrm>
          <a:off x="3786153" y="2144"/>
          <a:ext cx="1330152" cy="13301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LB" sz="2100" kern="1200" dirty="0" smtClean="0"/>
            <a:t>تكاليف النقل</a:t>
          </a:r>
          <a:endParaRPr lang="en-US" sz="2100" kern="1200" dirty="0"/>
        </a:p>
      </dsp:txBody>
      <dsp:txXfrm>
        <a:off x="3786153" y="2144"/>
        <a:ext cx="1330152" cy="1330152"/>
      </dsp:txXfrm>
    </dsp:sp>
    <dsp:sp modelId="{8A270A73-A520-4791-BAAD-6396F10F9031}">
      <dsp:nvSpPr>
        <dsp:cNvPr id="0" name=""/>
        <dsp:cNvSpPr/>
      </dsp:nvSpPr>
      <dsp:spPr>
        <a:xfrm rot="19800000">
          <a:off x="5000340" y="1952145"/>
          <a:ext cx="401009" cy="26894"/>
        </a:xfrm>
        <a:custGeom>
          <a:avLst/>
          <a:gdLst/>
          <a:ahLst/>
          <a:cxnLst/>
          <a:rect l="0" t="0" r="0" b="0"/>
          <a:pathLst>
            <a:path>
              <a:moveTo>
                <a:pt x="0" y="13447"/>
              </a:moveTo>
              <a:lnTo>
                <a:pt x="401009" y="134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800000">
        <a:off x="5190820" y="1955567"/>
        <a:ext cx="20050" cy="20050"/>
      </dsp:txXfrm>
    </dsp:sp>
    <dsp:sp modelId="{F23E4598-A1B6-4235-81F6-D0DD3D2FC245}">
      <dsp:nvSpPr>
        <dsp:cNvPr id="0" name=""/>
        <dsp:cNvSpPr/>
      </dsp:nvSpPr>
      <dsp:spPr>
        <a:xfrm>
          <a:off x="5285384" y="867725"/>
          <a:ext cx="1330152" cy="13301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LB" sz="2100" kern="1200" dirty="0" smtClean="0"/>
            <a:t>التكنولوجيا </a:t>
          </a:r>
          <a:endParaRPr lang="en-US" sz="2100" kern="1200" dirty="0"/>
        </a:p>
      </dsp:txBody>
      <dsp:txXfrm>
        <a:off x="5285384" y="867725"/>
        <a:ext cx="1330152" cy="1330152"/>
      </dsp:txXfrm>
    </dsp:sp>
    <dsp:sp modelId="{1A5BD94E-E8D7-4380-8451-7F76E3DB2F13}">
      <dsp:nvSpPr>
        <dsp:cNvPr id="0" name=""/>
        <dsp:cNvSpPr/>
      </dsp:nvSpPr>
      <dsp:spPr>
        <a:xfrm rot="1800000">
          <a:off x="5000340" y="2817726"/>
          <a:ext cx="401009" cy="26894"/>
        </a:xfrm>
        <a:custGeom>
          <a:avLst/>
          <a:gdLst/>
          <a:ahLst/>
          <a:cxnLst/>
          <a:rect l="0" t="0" r="0" b="0"/>
          <a:pathLst>
            <a:path>
              <a:moveTo>
                <a:pt x="0" y="13447"/>
              </a:moveTo>
              <a:lnTo>
                <a:pt x="401009" y="134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00000">
        <a:off x="5190820" y="2821148"/>
        <a:ext cx="20050" cy="20050"/>
      </dsp:txXfrm>
    </dsp:sp>
    <dsp:sp modelId="{F6CC8D0C-2C3E-43C3-8856-25117F87B478}">
      <dsp:nvSpPr>
        <dsp:cNvPr id="0" name=""/>
        <dsp:cNvSpPr/>
      </dsp:nvSpPr>
      <dsp:spPr>
        <a:xfrm>
          <a:off x="5285384" y="2598887"/>
          <a:ext cx="1330152" cy="13301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LB" sz="2100" kern="1200" dirty="0" smtClean="0"/>
            <a:t>البنية التحيتة للاتصالات </a:t>
          </a:r>
          <a:endParaRPr lang="en-US" sz="2100" kern="1200" dirty="0"/>
        </a:p>
      </dsp:txBody>
      <dsp:txXfrm>
        <a:off x="5285384" y="2598887"/>
        <a:ext cx="1330152" cy="1330152"/>
      </dsp:txXfrm>
    </dsp:sp>
    <dsp:sp modelId="{0D6E4F6E-09DD-49D1-A243-21D61887606C}">
      <dsp:nvSpPr>
        <dsp:cNvPr id="0" name=""/>
        <dsp:cNvSpPr/>
      </dsp:nvSpPr>
      <dsp:spPr>
        <a:xfrm rot="5400000">
          <a:off x="4250725" y="3250516"/>
          <a:ext cx="401009" cy="26894"/>
        </a:xfrm>
        <a:custGeom>
          <a:avLst/>
          <a:gdLst/>
          <a:ahLst/>
          <a:cxnLst/>
          <a:rect l="0" t="0" r="0" b="0"/>
          <a:pathLst>
            <a:path>
              <a:moveTo>
                <a:pt x="0" y="13447"/>
              </a:moveTo>
              <a:lnTo>
                <a:pt x="401009" y="134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4441204" y="3253938"/>
        <a:ext cx="20050" cy="20050"/>
      </dsp:txXfrm>
    </dsp:sp>
    <dsp:sp modelId="{F5AD8609-E974-472C-87C9-E64F14F17E5F}">
      <dsp:nvSpPr>
        <dsp:cNvPr id="0" name=""/>
        <dsp:cNvSpPr/>
      </dsp:nvSpPr>
      <dsp:spPr>
        <a:xfrm>
          <a:off x="3786153" y="3464468"/>
          <a:ext cx="1330152" cy="13301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LB" sz="2100" kern="1200" dirty="0" smtClean="0"/>
            <a:t>الابتكار</a:t>
          </a:r>
          <a:endParaRPr lang="en-US" sz="2100" kern="1200" dirty="0"/>
        </a:p>
      </dsp:txBody>
      <dsp:txXfrm>
        <a:off x="3786153" y="3464468"/>
        <a:ext cx="1330152" cy="1330152"/>
      </dsp:txXfrm>
    </dsp:sp>
    <dsp:sp modelId="{B7B94234-5B36-4467-BD78-F5704987592E}">
      <dsp:nvSpPr>
        <dsp:cNvPr id="0" name=""/>
        <dsp:cNvSpPr/>
      </dsp:nvSpPr>
      <dsp:spPr>
        <a:xfrm rot="9000000">
          <a:off x="3501109" y="2817726"/>
          <a:ext cx="401009" cy="26894"/>
        </a:xfrm>
        <a:custGeom>
          <a:avLst/>
          <a:gdLst/>
          <a:ahLst/>
          <a:cxnLst/>
          <a:rect l="0" t="0" r="0" b="0"/>
          <a:pathLst>
            <a:path>
              <a:moveTo>
                <a:pt x="0" y="13447"/>
              </a:moveTo>
              <a:lnTo>
                <a:pt x="401009" y="134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000000">
        <a:off x="3691589" y="2821148"/>
        <a:ext cx="20050" cy="20050"/>
      </dsp:txXfrm>
    </dsp:sp>
    <dsp:sp modelId="{D2C582B6-BB35-47CE-981F-26FA92DB8F7F}">
      <dsp:nvSpPr>
        <dsp:cNvPr id="0" name=""/>
        <dsp:cNvSpPr/>
      </dsp:nvSpPr>
      <dsp:spPr>
        <a:xfrm>
          <a:off x="2286923" y="2598887"/>
          <a:ext cx="1330152" cy="13301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LB" sz="2100" kern="1200" dirty="0" smtClean="0"/>
            <a:t>تكلفة العمالة مع الانتاجية</a:t>
          </a:r>
          <a:endParaRPr lang="en-US" sz="2100" kern="1200" dirty="0"/>
        </a:p>
      </dsp:txBody>
      <dsp:txXfrm>
        <a:off x="2286923" y="2598887"/>
        <a:ext cx="1330152" cy="1330152"/>
      </dsp:txXfrm>
    </dsp:sp>
    <dsp:sp modelId="{19F2C940-812A-4008-80B2-10CA58DD9907}">
      <dsp:nvSpPr>
        <dsp:cNvPr id="0" name=""/>
        <dsp:cNvSpPr/>
      </dsp:nvSpPr>
      <dsp:spPr>
        <a:xfrm rot="12600000">
          <a:off x="3501109" y="1952145"/>
          <a:ext cx="401009" cy="26894"/>
        </a:xfrm>
        <a:custGeom>
          <a:avLst/>
          <a:gdLst/>
          <a:ahLst/>
          <a:cxnLst/>
          <a:rect l="0" t="0" r="0" b="0"/>
          <a:pathLst>
            <a:path>
              <a:moveTo>
                <a:pt x="0" y="13447"/>
              </a:moveTo>
              <a:lnTo>
                <a:pt x="401009" y="134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600000">
        <a:off x="3691589" y="1955567"/>
        <a:ext cx="20050" cy="20050"/>
      </dsp:txXfrm>
    </dsp:sp>
    <dsp:sp modelId="{7B108574-DE4B-4071-B316-878AE3072B27}">
      <dsp:nvSpPr>
        <dsp:cNvPr id="0" name=""/>
        <dsp:cNvSpPr/>
      </dsp:nvSpPr>
      <dsp:spPr>
        <a:xfrm>
          <a:off x="2286923" y="867725"/>
          <a:ext cx="1330152" cy="13301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LB" sz="2100" kern="1200" dirty="0" smtClean="0"/>
            <a:t>القرب من الاسواق</a:t>
          </a:r>
          <a:endParaRPr lang="en-US" sz="2100" kern="1200" dirty="0"/>
        </a:p>
      </dsp:txBody>
      <dsp:txXfrm>
        <a:off x="2286923" y="867725"/>
        <a:ext cx="1330152" cy="13301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C006B1-72E0-4C04-BE40-FB616E82850A}">
      <dsp:nvSpPr>
        <dsp:cNvPr id="0" name=""/>
        <dsp:cNvSpPr/>
      </dsp:nvSpPr>
      <dsp:spPr>
        <a:xfrm>
          <a:off x="0" y="0"/>
          <a:ext cx="7910819" cy="326013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LB" sz="2800" b="0" i="0" kern="1200" dirty="0" smtClean="0"/>
            <a:t>الخدمات المتصلة بالصناعة والداعمة لها تصنف كالأتي</a:t>
          </a:r>
          <a:endParaRPr lang="en-US" sz="2800" b="1" kern="1200" dirty="0"/>
        </a:p>
      </dsp:txBody>
      <dsp:txXfrm>
        <a:off x="0" y="0"/>
        <a:ext cx="7910819" cy="1760470"/>
      </dsp:txXfrm>
    </dsp:sp>
    <dsp:sp modelId="{0CEE9568-816D-42B0-BCA1-D53EAA3202FD}">
      <dsp:nvSpPr>
        <dsp:cNvPr id="0" name=""/>
        <dsp:cNvSpPr/>
      </dsp:nvSpPr>
      <dsp:spPr>
        <a:xfrm>
          <a:off x="3862" y="1630462"/>
          <a:ext cx="2634364" cy="163165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ar-LB" sz="2300" b="0" i="0" kern="1200" dirty="0" smtClean="0"/>
            <a:t>البحث والتطوير والإعلان في بداية ونهاية سلاسل القيمة العالمية </a:t>
          </a:r>
          <a:endParaRPr lang="en-US" sz="2300" b="1" kern="1200" dirty="0"/>
        </a:p>
      </dsp:txBody>
      <dsp:txXfrm>
        <a:off x="3862" y="1630462"/>
        <a:ext cx="2634364" cy="1631659"/>
      </dsp:txXfrm>
    </dsp:sp>
    <dsp:sp modelId="{3E8171DD-119A-4EC9-AD0B-8FAA50FA4F6B}">
      <dsp:nvSpPr>
        <dsp:cNvPr id="0" name=""/>
        <dsp:cNvSpPr/>
      </dsp:nvSpPr>
      <dsp:spPr>
        <a:xfrm>
          <a:off x="2638227" y="1630462"/>
          <a:ext cx="2634364" cy="163165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ar-LB" sz="2300" b="0" i="0" kern="1200" dirty="0" smtClean="0"/>
            <a:t>خدمات النقل والتخزين التي تتكامل مع الإنتاج</a:t>
          </a:r>
          <a:endParaRPr lang="en-US" sz="2300" b="1" kern="1200" dirty="0"/>
        </a:p>
      </dsp:txBody>
      <dsp:txXfrm>
        <a:off x="2638227" y="1630462"/>
        <a:ext cx="2634364" cy="1631659"/>
      </dsp:txXfrm>
    </dsp:sp>
    <dsp:sp modelId="{2E47ACFA-82C5-4E44-8A92-30DEA823D0E5}">
      <dsp:nvSpPr>
        <dsp:cNvPr id="0" name=""/>
        <dsp:cNvSpPr/>
      </dsp:nvSpPr>
      <dsp:spPr>
        <a:xfrm>
          <a:off x="5272591" y="1630462"/>
          <a:ext cx="2634364" cy="163165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ar-LB" sz="2300" b="0" i="0" kern="1200" dirty="0" smtClean="0"/>
            <a:t>التأمين والخدمات المصرفية </a:t>
          </a:r>
          <a:endParaRPr lang="en-US" sz="2300" b="1" kern="1200" dirty="0"/>
        </a:p>
      </dsp:txBody>
      <dsp:txXfrm>
        <a:off x="5272591" y="1630462"/>
        <a:ext cx="2634364" cy="163165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F55D6F-C229-4C59-B4C0-2B684FE39B32}">
      <dsp:nvSpPr>
        <dsp:cNvPr id="0" name=""/>
        <dsp:cNvSpPr/>
      </dsp:nvSpPr>
      <dsp:spPr>
        <a:xfrm>
          <a:off x="3659" y="448"/>
          <a:ext cx="7844395" cy="9453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LB" sz="2800" b="0" i="0" kern="1200" dirty="0" smtClean="0"/>
            <a:t>كلف النقل تحددها عدة عوامل</a:t>
          </a:r>
          <a:endParaRPr lang="en-US" sz="2800" b="0" kern="1200" dirty="0"/>
        </a:p>
      </dsp:txBody>
      <dsp:txXfrm>
        <a:off x="3659" y="448"/>
        <a:ext cx="7844395" cy="945353"/>
      </dsp:txXfrm>
    </dsp:sp>
    <dsp:sp modelId="{986B7043-9146-424A-9D09-D06309CE79D1}">
      <dsp:nvSpPr>
        <dsp:cNvPr id="0" name=""/>
        <dsp:cNvSpPr/>
      </dsp:nvSpPr>
      <dsp:spPr>
        <a:xfrm>
          <a:off x="0" y="963913"/>
          <a:ext cx="911630" cy="1877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0" i="0" kern="1200" dirty="0" smtClean="0"/>
            <a:t>المسافة </a:t>
          </a:r>
          <a:endParaRPr lang="en-US" sz="1800" b="0" kern="1200" dirty="0"/>
        </a:p>
      </dsp:txBody>
      <dsp:txXfrm>
        <a:off x="0" y="963913"/>
        <a:ext cx="911630" cy="1877580"/>
      </dsp:txXfrm>
    </dsp:sp>
    <dsp:sp modelId="{8E822C7A-4166-4743-95E5-67D705A258D8}">
      <dsp:nvSpPr>
        <dsp:cNvPr id="0" name=""/>
        <dsp:cNvSpPr/>
      </dsp:nvSpPr>
      <dsp:spPr>
        <a:xfrm>
          <a:off x="985776" y="963913"/>
          <a:ext cx="911630" cy="1877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0" i="0" kern="1200" dirty="0" smtClean="0"/>
            <a:t>نوعية المنتوجات </a:t>
          </a:r>
        </a:p>
      </dsp:txBody>
      <dsp:txXfrm>
        <a:off x="985776" y="963913"/>
        <a:ext cx="911630" cy="1877580"/>
      </dsp:txXfrm>
    </dsp:sp>
    <dsp:sp modelId="{B8ACE8F5-5038-4F37-81EB-56E362676C30}">
      <dsp:nvSpPr>
        <dsp:cNvPr id="0" name=""/>
        <dsp:cNvSpPr/>
      </dsp:nvSpPr>
      <dsp:spPr>
        <a:xfrm>
          <a:off x="6940083" y="935335"/>
          <a:ext cx="911630" cy="1877580"/>
        </a:xfrm>
        <a:prstGeom prst="roundRect">
          <a:avLst>
            <a:gd name="adj" fmla="val 10000"/>
          </a:avLst>
        </a:prstGeom>
        <a:solidFill>
          <a:schemeClr val="accent3">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0" i="0" kern="1200" dirty="0" smtClean="0"/>
            <a:t>نمط النقل</a:t>
          </a:r>
        </a:p>
      </dsp:txBody>
      <dsp:txXfrm>
        <a:off x="6940083" y="935335"/>
        <a:ext cx="911630" cy="1877580"/>
      </dsp:txXfrm>
    </dsp:sp>
    <dsp:sp modelId="{939FC481-9BF2-4D46-AA75-F6154865DB92}">
      <dsp:nvSpPr>
        <dsp:cNvPr id="0" name=""/>
        <dsp:cNvSpPr/>
      </dsp:nvSpPr>
      <dsp:spPr>
        <a:xfrm>
          <a:off x="2962190" y="963913"/>
          <a:ext cx="911630" cy="1877580"/>
        </a:xfrm>
        <a:prstGeom prst="roundRect">
          <a:avLst>
            <a:gd name="adj" fmla="val 10000"/>
          </a:avLst>
        </a:prstGeom>
        <a:solidFill>
          <a:schemeClr val="accent3">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0" i="0" kern="1200" dirty="0" smtClean="0"/>
            <a:t>البنية التحتية </a:t>
          </a:r>
        </a:p>
      </dsp:txBody>
      <dsp:txXfrm>
        <a:off x="2962190" y="963913"/>
        <a:ext cx="911630" cy="1877580"/>
      </dsp:txXfrm>
    </dsp:sp>
    <dsp:sp modelId="{5E4CA8E0-ADC6-4BE6-BF78-1EFFC2B29AEE}">
      <dsp:nvSpPr>
        <dsp:cNvPr id="0" name=""/>
        <dsp:cNvSpPr/>
      </dsp:nvSpPr>
      <dsp:spPr>
        <a:xfrm>
          <a:off x="3950398" y="963913"/>
          <a:ext cx="911630" cy="1877580"/>
        </a:xfrm>
        <a:prstGeom prst="roundRect">
          <a:avLst>
            <a:gd name="adj" fmla="val 10000"/>
          </a:avLst>
        </a:prstGeom>
        <a:solidFill>
          <a:schemeClr val="accent3">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0" i="0" kern="1200" dirty="0" smtClean="0"/>
            <a:t>التكنولوجيا </a:t>
          </a:r>
          <a:endParaRPr lang="en-US" sz="1800" b="0" kern="1200" dirty="0"/>
        </a:p>
      </dsp:txBody>
      <dsp:txXfrm>
        <a:off x="3950398" y="963913"/>
        <a:ext cx="911630" cy="1877580"/>
      </dsp:txXfrm>
    </dsp:sp>
    <dsp:sp modelId="{E0C9045D-759C-46B7-B1E4-6776A1F0E44D}">
      <dsp:nvSpPr>
        <dsp:cNvPr id="0" name=""/>
        <dsp:cNvSpPr/>
      </dsp:nvSpPr>
      <dsp:spPr>
        <a:xfrm>
          <a:off x="4938605" y="963913"/>
          <a:ext cx="911630" cy="1877580"/>
        </a:xfrm>
        <a:prstGeom prst="roundRect">
          <a:avLst>
            <a:gd name="adj" fmla="val 10000"/>
          </a:avLst>
        </a:prstGeom>
        <a:solidFill>
          <a:schemeClr val="accent3">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0" i="0" kern="1200" dirty="0" smtClean="0"/>
            <a:t>الوقت </a:t>
          </a:r>
          <a:endParaRPr lang="en-US" sz="1800" b="0" kern="1200" dirty="0"/>
        </a:p>
      </dsp:txBody>
      <dsp:txXfrm>
        <a:off x="4938605" y="963913"/>
        <a:ext cx="911630" cy="1877580"/>
      </dsp:txXfrm>
    </dsp:sp>
    <dsp:sp modelId="{0917260F-C818-4456-8148-60280E4556E5}">
      <dsp:nvSpPr>
        <dsp:cNvPr id="0" name=""/>
        <dsp:cNvSpPr/>
      </dsp:nvSpPr>
      <dsp:spPr>
        <a:xfrm>
          <a:off x="5945865" y="944856"/>
          <a:ext cx="911630" cy="1877580"/>
        </a:xfrm>
        <a:prstGeom prst="roundRect">
          <a:avLst>
            <a:gd name="adj" fmla="val 10000"/>
          </a:avLst>
        </a:prstGeom>
        <a:solidFill>
          <a:schemeClr val="accent3">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0" i="0" kern="1200" dirty="0" smtClean="0"/>
            <a:t>الاتصال  </a:t>
          </a:r>
          <a:endParaRPr lang="en-US" sz="1800" b="0" kern="1200" dirty="0"/>
        </a:p>
      </dsp:txBody>
      <dsp:txXfrm>
        <a:off x="5945865" y="944856"/>
        <a:ext cx="911630" cy="1877580"/>
      </dsp:txXfrm>
    </dsp:sp>
    <dsp:sp modelId="{3004437A-261A-4D21-9C76-DCCCE0A706E1}">
      <dsp:nvSpPr>
        <dsp:cNvPr id="0" name=""/>
        <dsp:cNvSpPr/>
      </dsp:nvSpPr>
      <dsp:spPr>
        <a:xfrm>
          <a:off x="1962022" y="973449"/>
          <a:ext cx="911630" cy="1877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0" i="0" kern="1200" dirty="0" smtClean="0"/>
            <a:t>تكلفة الطاقة </a:t>
          </a:r>
        </a:p>
      </dsp:txBody>
      <dsp:txXfrm>
        <a:off x="1962022" y="973449"/>
        <a:ext cx="911630" cy="18775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85AA43-5FAE-4295-A0C5-ECD69DEF5518}">
      <dsp:nvSpPr>
        <dsp:cNvPr id="0" name=""/>
        <dsp:cNvSpPr/>
      </dsp:nvSpPr>
      <dsp:spPr>
        <a:xfrm rot="21300000">
          <a:off x="1483049" y="909374"/>
          <a:ext cx="5221937" cy="456860"/>
        </a:xfrm>
        <a:prstGeom prst="mathMinus">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1D6B2D-0B7E-4A61-AEE4-053FF0C2F2DC}">
      <dsp:nvSpPr>
        <dsp:cNvPr id="0" name=""/>
        <dsp:cNvSpPr/>
      </dsp:nvSpPr>
      <dsp:spPr>
        <a:xfrm>
          <a:off x="1460127" y="113780"/>
          <a:ext cx="1501284" cy="910243"/>
        </a:xfrm>
        <a:prstGeom prst="down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52DD5-7ACB-460F-839F-8253A93A20E5}">
      <dsp:nvSpPr>
        <dsp:cNvPr id="0" name=""/>
        <dsp:cNvSpPr/>
      </dsp:nvSpPr>
      <dsp:spPr>
        <a:xfrm>
          <a:off x="4339659" y="0"/>
          <a:ext cx="2620171" cy="955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ar-LB" sz="2300" b="1" kern="1200" dirty="0" smtClean="0">
              <a:latin typeface="Arial" panose="020B0604020202020204" pitchFamily="34" charset="0"/>
              <a:ea typeface="+mn-ea"/>
              <a:cs typeface="Arial" panose="020B0604020202020204" pitchFamily="34" charset="0"/>
            </a:rPr>
            <a:t>ارتفاع تكاليف النقل بنسبة 10%</a:t>
          </a:r>
          <a:endParaRPr lang="en-US" sz="2300" b="1" kern="1200" dirty="0"/>
        </a:p>
      </dsp:txBody>
      <dsp:txXfrm>
        <a:off x="4339659" y="0"/>
        <a:ext cx="2620171" cy="955755"/>
      </dsp:txXfrm>
    </dsp:sp>
    <dsp:sp modelId="{26B914E8-D87A-42F3-B2F7-154678889DF6}">
      <dsp:nvSpPr>
        <dsp:cNvPr id="0" name=""/>
        <dsp:cNvSpPr/>
      </dsp:nvSpPr>
      <dsp:spPr>
        <a:xfrm>
          <a:off x="5226624" y="1251584"/>
          <a:ext cx="1501284" cy="910243"/>
        </a:xfrm>
        <a:prstGeom prst="up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6C29A-6F6D-4DD1-A5AB-05CAD235F950}">
      <dsp:nvSpPr>
        <dsp:cNvPr id="0" name=""/>
        <dsp:cNvSpPr/>
      </dsp:nvSpPr>
      <dsp:spPr>
        <a:xfrm>
          <a:off x="1228205" y="1319853"/>
          <a:ext cx="2620171" cy="955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ar-LB" sz="2300" b="1" kern="1200" dirty="0" smtClean="0">
              <a:latin typeface="Arial" panose="020B0604020202020204" pitchFamily="34" charset="0"/>
              <a:ea typeface="+mn-ea"/>
              <a:cs typeface="Arial" panose="020B0604020202020204" pitchFamily="34" charset="0"/>
            </a:rPr>
            <a:t>انخفاض كمية المنقولات بنسبة 20%</a:t>
          </a:r>
          <a:endParaRPr lang="en-US" sz="2300" b="1" kern="1200" dirty="0"/>
        </a:p>
      </dsp:txBody>
      <dsp:txXfrm>
        <a:off x="1228205" y="1319853"/>
        <a:ext cx="2620171" cy="95575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D26920-9E20-4F4C-B5EC-E08504B1823B}">
      <dsp:nvSpPr>
        <dsp:cNvPr id="0" name=""/>
        <dsp:cNvSpPr/>
      </dsp:nvSpPr>
      <dsp:spPr>
        <a:xfrm>
          <a:off x="602903" y="1363"/>
          <a:ext cx="2208805" cy="10674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LB" sz="2400" kern="1200" dirty="0" smtClean="0"/>
            <a:t>انخفاض تكلفة الاتصالات</a:t>
          </a:r>
          <a:endParaRPr lang="en-US" sz="2400" kern="1200" dirty="0"/>
        </a:p>
      </dsp:txBody>
      <dsp:txXfrm>
        <a:off x="602903" y="1363"/>
        <a:ext cx="2208805" cy="1067499"/>
      </dsp:txXfrm>
    </dsp:sp>
    <dsp:sp modelId="{C9C0596E-FE10-4EB3-9193-D8B6B65377ED}">
      <dsp:nvSpPr>
        <dsp:cNvPr id="0" name=""/>
        <dsp:cNvSpPr/>
      </dsp:nvSpPr>
      <dsp:spPr>
        <a:xfrm>
          <a:off x="1397731" y="1155543"/>
          <a:ext cx="619149" cy="619149"/>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97731" y="1155543"/>
        <a:ext cx="619149" cy="619149"/>
      </dsp:txXfrm>
    </dsp:sp>
    <dsp:sp modelId="{BB1D2D55-781D-4B18-BB16-F7818F6BC7FE}">
      <dsp:nvSpPr>
        <dsp:cNvPr id="0" name=""/>
        <dsp:cNvSpPr/>
      </dsp:nvSpPr>
      <dsp:spPr>
        <a:xfrm>
          <a:off x="602903" y="1728021"/>
          <a:ext cx="2208805" cy="10674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ar-LB" sz="2800" kern="1200" dirty="0" smtClean="0"/>
            <a:t>إنخفاض كلف النقل</a:t>
          </a:r>
          <a:endParaRPr lang="en-US" sz="2800" kern="1200" dirty="0"/>
        </a:p>
      </dsp:txBody>
      <dsp:txXfrm>
        <a:off x="602903" y="1728021"/>
        <a:ext cx="2208805" cy="1067499"/>
      </dsp:txXfrm>
    </dsp:sp>
    <dsp:sp modelId="{2CED647B-63ED-4227-8815-132DF4284811}">
      <dsp:nvSpPr>
        <dsp:cNvPr id="0" name=""/>
        <dsp:cNvSpPr/>
      </dsp:nvSpPr>
      <dsp:spPr>
        <a:xfrm rot="72893">
          <a:off x="2971891" y="1230307"/>
          <a:ext cx="339745" cy="39710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72893">
        <a:off x="2971891" y="1230307"/>
        <a:ext cx="339745" cy="397109"/>
      </dsp:txXfrm>
    </dsp:sp>
    <dsp:sp modelId="{4AE61726-35B2-47F4-9EA3-FE4F6BFC7393}">
      <dsp:nvSpPr>
        <dsp:cNvPr id="0" name=""/>
        <dsp:cNvSpPr/>
      </dsp:nvSpPr>
      <dsp:spPr>
        <a:xfrm>
          <a:off x="3452208" y="200366"/>
          <a:ext cx="2798299" cy="252950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44450">
            <a:lnSpc>
              <a:spcPct val="90000"/>
            </a:lnSpc>
            <a:spcBef>
              <a:spcPct val="0"/>
            </a:spcBef>
            <a:spcAft>
              <a:spcPct val="35000"/>
            </a:spcAft>
          </a:pPr>
          <a:endParaRPr lang="en-US" sz="100" kern="1200" dirty="0"/>
        </a:p>
        <a:p>
          <a:pPr marL="228600" lvl="1" indent="-228600" algn="ctr" defTabSz="1066800" rtl="1">
            <a:lnSpc>
              <a:spcPct val="90000"/>
            </a:lnSpc>
            <a:spcBef>
              <a:spcPct val="0"/>
            </a:spcBef>
            <a:spcAft>
              <a:spcPct val="15000"/>
            </a:spcAft>
            <a:buChar char="••"/>
          </a:pPr>
          <a:r>
            <a:rPr lang="ar-LB" sz="2400" kern="1200" dirty="0" smtClean="0"/>
            <a:t>تجزئة عمليات الصناعة</a:t>
          </a:r>
          <a:endParaRPr lang="en-US" sz="2400" kern="1200" dirty="0"/>
        </a:p>
        <a:p>
          <a:pPr marL="228600" lvl="1" indent="-228600" algn="ctr" defTabSz="1066800" rtl="1">
            <a:lnSpc>
              <a:spcPct val="90000"/>
            </a:lnSpc>
            <a:spcBef>
              <a:spcPct val="0"/>
            </a:spcBef>
            <a:spcAft>
              <a:spcPct val="15000"/>
            </a:spcAft>
            <a:buChar char="••"/>
          </a:pPr>
          <a:r>
            <a:rPr lang="ar-LB" sz="2400" kern="1200" dirty="0" smtClean="0"/>
            <a:t>الإستعانة بمصادر خارجية لصناعة المنتوجات المتوسطة </a:t>
          </a:r>
          <a:endParaRPr lang="en-US" sz="2400" kern="1200" dirty="0"/>
        </a:p>
      </dsp:txBody>
      <dsp:txXfrm>
        <a:off x="3452208" y="200366"/>
        <a:ext cx="2798299" cy="252950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60DCC5-F664-4ABA-B97E-CA6859414EB2}">
      <dsp:nvSpPr>
        <dsp:cNvPr id="0" name=""/>
        <dsp:cNvSpPr/>
      </dsp:nvSpPr>
      <dsp:spPr>
        <a:xfrm>
          <a:off x="2059376" y="228554"/>
          <a:ext cx="3066642" cy="1723446"/>
        </a:xfrm>
        <a:prstGeom prst="rect">
          <a:avLst/>
        </a:prstGeom>
        <a:solidFill>
          <a:schemeClr val="dk2">
            <a:tint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B0FA425-4A62-4A68-870F-E5D6E0A954DA}">
      <dsp:nvSpPr>
        <dsp:cNvPr id="0" name=""/>
        <dsp:cNvSpPr/>
      </dsp:nvSpPr>
      <dsp:spPr>
        <a:xfrm>
          <a:off x="2151023" y="483213"/>
          <a:ext cx="1424050" cy="135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2044700">
            <a:lnSpc>
              <a:spcPct val="90000"/>
            </a:lnSpc>
            <a:spcBef>
              <a:spcPct val="0"/>
            </a:spcBef>
            <a:spcAft>
              <a:spcPct val="35000"/>
            </a:spcAft>
          </a:pPr>
          <a:r>
            <a:rPr lang="ar-LB" sz="4600" b="0" i="0" kern="1200" dirty="0" smtClean="0"/>
            <a:t>القيمة </a:t>
          </a:r>
          <a:endParaRPr lang="en-US" sz="4600" kern="1200" dirty="0"/>
        </a:p>
      </dsp:txBody>
      <dsp:txXfrm>
        <a:off x="2151023" y="483213"/>
        <a:ext cx="1424050" cy="1355796"/>
      </dsp:txXfrm>
    </dsp:sp>
    <dsp:sp modelId="{16B248A7-B845-4FEE-97EA-AC627EBA35A5}">
      <dsp:nvSpPr>
        <dsp:cNvPr id="0" name=""/>
        <dsp:cNvSpPr/>
      </dsp:nvSpPr>
      <dsp:spPr>
        <a:xfrm>
          <a:off x="3606797" y="483213"/>
          <a:ext cx="1424050" cy="135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2044700">
            <a:lnSpc>
              <a:spcPct val="90000"/>
            </a:lnSpc>
            <a:spcBef>
              <a:spcPct val="0"/>
            </a:spcBef>
            <a:spcAft>
              <a:spcPct val="35000"/>
            </a:spcAft>
          </a:pPr>
          <a:r>
            <a:rPr lang="ar-LB" sz="4600" b="0" i="0" kern="1200" dirty="0" smtClean="0"/>
            <a:t>الوقت </a:t>
          </a:r>
          <a:endParaRPr lang="en-US" sz="4600" kern="1200" dirty="0"/>
        </a:p>
      </dsp:txBody>
      <dsp:txXfrm>
        <a:off x="3606797" y="483213"/>
        <a:ext cx="1424050" cy="1355796"/>
      </dsp:txXfrm>
    </dsp:sp>
    <dsp:sp modelId="{8A55F9C4-B7D0-4AB3-A1BC-ED6CC73195CE}">
      <dsp:nvSpPr>
        <dsp:cNvPr id="0" name=""/>
        <dsp:cNvSpPr/>
      </dsp:nvSpPr>
      <dsp:spPr>
        <a:xfrm>
          <a:off x="1742137" y="-19291"/>
          <a:ext cx="599229" cy="599229"/>
        </a:xfrm>
        <a:prstGeom prst="plus">
          <a:avLst>
            <a:gd name="adj" fmla="val 32810"/>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5DD8AB54-0B84-4720-B764-5B6E98190190}">
      <dsp:nvSpPr>
        <dsp:cNvPr id="0" name=""/>
        <dsp:cNvSpPr/>
      </dsp:nvSpPr>
      <dsp:spPr>
        <a:xfrm>
          <a:off x="4684529" y="105981"/>
          <a:ext cx="600988" cy="262485"/>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1ECF0-CDCB-487C-AEB0-952BEEE53348}">
      <dsp:nvSpPr>
        <dsp:cNvPr id="0" name=""/>
        <dsp:cNvSpPr/>
      </dsp:nvSpPr>
      <dsp:spPr>
        <a:xfrm>
          <a:off x="3592697" y="486112"/>
          <a:ext cx="352" cy="1294915"/>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0.84011</cdr:x>
      <cdr:y>0.36186</cdr:y>
    </cdr:from>
    <cdr:to>
      <cdr:x>1</cdr:x>
      <cdr:y>0.46699</cdr:y>
    </cdr:to>
    <cdr:sp macro="" textlink="">
      <cdr:nvSpPr>
        <cdr:cNvPr id="22" name="TextBox 21"/>
        <cdr:cNvSpPr txBox="1"/>
      </cdr:nvSpPr>
      <cdr:spPr>
        <a:xfrm xmlns:a="http://schemas.openxmlformats.org/drawingml/2006/main">
          <a:off x="6224093" y="1537855"/>
          <a:ext cx="1184563" cy="4468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0.24404</cdr:x>
      <cdr:y>0</cdr:y>
    </cdr:from>
    <cdr:to>
      <cdr:x>0.42216</cdr:x>
      <cdr:y>0.10269</cdr:y>
    </cdr:to>
    <cdr:sp macro="" textlink="">
      <cdr:nvSpPr>
        <cdr:cNvPr id="26" name="TextBox 25"/>
        <cdr:cNvSpPr txBox="1"/>
      </cdr:nvSpPr>
      <cdr:spPr>
        <a:xfrm xmlns:a="http://schemas.openxmlformats.org/drawingml/2006/main">
          <a:off x="1808018" y="-103909"/>
          <a:ext cx="1319646" cy="436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0.43619</cdr:x>
      <cdr:y>0.02689</cdr:y>
    </cdr:from>
    <cdr:to>
      <cdr:x>0.51193</cdr:x>
      <cdr:y>0.08269</cdr:y>
    </cdr:to>
    <cdr:cxnSp macro="">
      <cdr:nvCxnSpPr>
        <cdr:cNvPr id="19" name="Curved Connector 18"/>
        <cdr:cNvCxnSpPr/>
      </cdr:nvCxnSpPr>
      <cdr:spPr>
        <a:xfrm xmlns:a="http://schemas.openxmlformats.org/drawingml/2006/main" rot="10800000">
          <a:off x="3231574" y="114300"/>
          <a:ext cx="561111" cy="237112"/>
        </a:xfrm>
        <a:prstGeom xmlns:a="http://schemas.openxmlformats.org/drawingml/2006/main" prst="curvedConnector3">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0.19636</cdr:x>
      <cdr:y>0.40342</cdr:y>
    </cdr:from>
    <cdr:to>
      <cdr:x>0.26508</cdr:x>
      <cdr:y>0.50027</cdr:y>
    </cdr:to>
    <cdr:cxnSp macro="">
      <cdr:nvCxnSpPr>
        <cdr:cNvPr id="7" name="Curved Connector 6"/>
        <cdr:cNvCxnSpPr/>
      </cdr:nvCxnSpPr>
      <cdr:spPr>
        <a:xfrm xmlns:a="http://schemas.openxmlformats.org/drawingml/2006/main" rot="10800000">
          <a:off x="1454728" y="1714501"/>
          <a:ext cx="509161" cy="411585"/>
        </a:xfrm>
        <a:prstGeom xmlns:a="http://schemas.openxmlformats.org/drawingml/2006/main" prst="curvedConnector3">
          <a:avLst>
            <a:gd name="adj1" fmla="val 50000"/>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0.74755</cdr:x>
      <cdr:y>0.32029</cdr:y>
    </cdr:from>
    <cdr:to>
      <cdr:x>0.86817</cdr:x>
      <cdr:y>0.45689</cdr:y>
    </cdr:to>
    <cdr:cxnSp macro="">
      <cdr:nvCxnSpPr>
        <cdr:cNvPr id="12" name="Curved Connector 11"/>
        <cdr:cNvCxnSpPr/>
      </cdr:nvCxnSpPr>
      <cdr:spPr>
        <a:xfrm xmlns:a="http://schemas.openxmlformats.org/drawingml/2006/main">
          <a:off x="5538355" y="1361209"/>
          <a:ext cx="893618" cy="580522"/>
        </a:xfrm>
        <a:prstGeom xmlns:a="http://schemas.openxmlformats.org/drawingml/2006/main" prst="curvedConnector3">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506787E-007F-488C-8464-878B771FDE3F}" type="datetime1">
              <a:rPr lang="en-US"/>
              <a:pPr>
                <a:defRPr/>
              </a:pPr>
              <a:t>1/23/2017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26A3939-D931-41C8-B4C0-545EAF7F531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B03E423-9FC5-4E77-9A44-75D6DF670B73}" type="datetime1">
              <a:rPr lang="en-US"/>
              <a:pPr>
                <a:defRPr/>
              </a:pPr>
              <a:t>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06377B4-0A51-4587-B228-1E41FE3E383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ctsd.org/about-us/sherry-m-stephens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06046810-A9DB-4B82-B54C-4AC98ECA173A}" type="slidenum">
              <a:rPr lang="en-US" altLang="en-US"/>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sz="1200" kern="1200" dirty="0" smtClean="0">
                <a:solidFill>
                  <a:schemeClr val="tx1"/>
                </a:solidFill>
                <a:latin typeface="Arial"/>
                <a:ea typeface="ＭＳ Ｐゴシック" charset="-128"/>
                <a:cs typeface="ＭＳ Ｐゴシック" charset="-128"/>
              </a:rPr>
              <a:t>Global value chains and services: Implications for African countries,  </a:t>
            </a:r>
            <a:r>
              <a:rPr lang="en-US" sz="1200" u="none" strike="noStrike" kern="1200" dirty="0" smtClean="0">
                <a:solidFill>
                  <a:schemeClr val="tx1"/>
                </a:solidFill>
                <a:latin typeface="Arial"/>
                <a:ea typeface="ＭＳ Ｐゴシック" charset="-128"/>
                <a:cs typeface="ＭＳ Ｐゴシック" charset="-128"/>
                <a:hlinkClick r:id="rId3"/>
              </a:rPr>
              <a:t>Sherry M. Stephenson</a:t>
            </a:r>
            <a:r>
              <a:rPr lang="en-US" sz="1200" kern="1200" dirty="0" smtClean="0">
                <a:solidFill>
                  <a:schemeClr val="tx1"/>
                </a:solidFill>
                <a:latin typeface="Arial"/>
                <a:ea typeface="ＭＳ Ｐゴシック" charset="-128"/>
                <a:cs typeface="ＭＳ Ｐゴシック" charset="-128"/>
              </a:rPr>
              <a:t>, 2012</a:t>
            </a:r>
          </a:p>
          <a:p>
            <a:r>
              <a:rPr lang="en-US" sz="1200" kern="1200" dirty="0" smtClean="0">
                <a:solidFill>
                  <a:schemeClr val="tx1"/>
                </a:solidFill>
                <a:latin typeface="Arial"/>
                <a:ea typeface="ＭＳ Ｐゴシック" charset="-128"/>
                <a:cs typeface="ＭＳ Ｐゴシック" charset="-128"/>
              </a:rPr>
              <a:t> </a:t>
            </a:r>
          </a:p>
          <a:p>
            <a:r>
              <a:rPr lang="en-US" sz="1200" kern="1200" dirty="0" smtClean="0">
                <a:solidFill>
                  <a:schemeClr val="tx1"/>
                </a:solidFill>
                <a:latin typeface="Arial"/>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fld id="{E06377B4-0A51-4587-B228-1E41FE3E3837}" type="slidenum">
              <a:rPr lang="en-US" altLang="en-US" smtClean="0"/>
              <a:pPr/>
              <a:t>15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Source: </a:t>
            </a:r>
            <a:r>
              <a:rPr lang="en-US" sz="1200" kern="1200" baseline="30000" dirty="0" smtClean="0">
                <a:solidFill>
                  <a:schemeClr val="tx1"/>
                </a:solidFill>
                <a:latin typeface="Arial"/>
                <a:ea typeface="ＭＳ Ｐゴシック" charset="-128"/>
                <a:cs typeface="ＭＳ Ｐゴシック" charset="-128"/>
              </a:rPr>
              <a:t>Jean-François </a:t>
            </a:r>
            <a:r>
              <a:rPr lang="en-US" sz="1200" kern="1200" baseline="30000" dirty="0" err="1" smtClean="0">
                <a:solidFill>
                  <a:schemeClr val="tx1"/>
                </a:solidFill>
                <a:latin typeface="Arial"/>
                <a:ea typeface="ＭＳ Ｐゴシック" charset="-128"/>
                <a:cs typeface="ＭＳ Ｐゴシック" charset="-128"/>
              </a:rPr>
              <a:t>Arvis</a:t>
            </a:r>
            <a:r>
              <a:rPr lang="en-US" sz="1200" kern="1200" baseline="30000" dirty="0" smtClean="0">
                <a:solidFill>
                  <a:schemeClr val="tx1"/>
                </a:solidFill>
                <a:latin typeface="Arial"/>
                <a:ea typeface="ＭＳ Ｐゴシック" charset="-128"/>
                <a:cs typeface="ＭＳ Ｐゴシック" charset="-128"/>
              </a:rPr>
              <a:t>, Ben Shepherd, The Air Connectivity Index: Measuring Integration in the Global Air Transport Network, World Bank Policy Research Working Paper 5722, 2011</a:t>
            </a:r>
          </a:p>
          <a:p>
            <a:endParaRPr lang="en-US" dirty="0"/>
          </a:p>
        </p:txBody>
      </p:sp>
      <p:sp>
        <p:nvSpPr>
          <p:cNvPr id="4" name="Slide Number Placeholder 3"/>
          <p:cNvSpPr>
            <a:spLocks noGrp="1"/>
          </p:cNvSpPr>
          <p:nvPr>
            <p:ph type="sldNum" sz="quarter" idx="10"/>
          </p:nvPr>
        </p:nvSpPr>
        <p:spPr/>
        <p:txBody>
          <a:bodyPr/>
          <a:lstStyle/>
          <a:p>
            <a:fld id="{E06377B4-0A51-4587-B228-1E41FE3E3837}" type="slidenum">
              <a:rPr lang="en-US" altLang="en-US" smtClean="0"/>
              <a:pPr/>
              <a:t>26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377B4-0A51-4587-B228-1E41FE3E3837}" type="slidenum">
              <a:rPr lang="en-US" altLang="en-US" smtClean="0"/>
              <a:pPr/>
              <a:t>30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Click to edit Master text styles</a:t>
            </a:r>
          </a:p>
        </p:txBody>
      </p:sp>
    </p:spTree>
  </p:cSld>
  <p:clrMapOvr>
    <a:masterClrMapping/>
  </p:clrMapOvr>
  <p:transition spd="slow">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8477583C-A8FA-4FC9-B976-361C5F5B0E39}"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transition spd="slow">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FAF416A8-3627-4DED-A06A-28F1E12A4E68}" type="slidenum">
              <a:rPr lang="en-US" altLang="en-US" sz="600" b="1">
                <a:solidFill>
                  <a:srgbClr val="595959"/>
                </a:solidFill>
              </a:rPr>
              <a:pPr algn="r" eaLnBrk="1" hangingPunct="1"/>
              <a:t>‹#›</a:t>
            </a:fld>
            <a:endParaRPr lang="en-US" altLang="en-US" sz="600" b="1">
              <a:solidFill>
                <a:srgbClr val="595959"/>
              </a:solidFill>
            </a:endParaRPr>
          </a:p>
        </p:txBody>
      </p:sp>
      <p:sp>
        <p:nvSpPr>
          <p:cNvPr id="17"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transition spd="slow">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3ED81AFB-B32D-49F7-9D00-11F8715F8091}"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transition spd="slow">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4700FD82-2C1B-45C0-BA1E-772C90EB93A0}" type="slidenum">
              <a:rPr lang="en-US" altLang="en-US" sz="600" b="1">
                <a:solidFill>
                  <a:srgbClr val="595959"/>
                </a:solidFill>
              </a:rPr>
              <a:pPr algn="r" eaLnBrk="1" hangingPunct="1"/>
              <a:t>‹#›</a:t>
            </a:fld>
            <a:endParaRPr lang="en-US" altLang="en-US" sz="600" b="1">
              <a:solidFill>
                <a:srgbClr val="595959"/>
              </a:solidFill>
            </a:endParaRPr>
          </a:p>
        </p:txBody>
      </p:sp>
      <p:sp>
        <p:nvSpPr>
          <p:cNvPr id="11"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transition spd="slow">
    <p:strip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D6FA6EC3-C450-414C-806F-8AD39B6D35BB}" type="slidenum">
              <a:rPr lang="en-US" altLang="en-US" sz="600" b="1">
                <a:solidFill>
                  <a:srgbClr val="595959"/>
                </a:solidFill>
              </a:rPr>
              <a:pPr algn="r" eaLnBrk="1" hangingPunct="1"/>
              <a:t>‹#›</a:t>
            </a:fld>
            <a:endParaRPr lang="en-US" alt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1" name="TextBox 16"/>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Tree>
  </p:cSld>
  <p:clrMapOvr>
    <a:masterClrMapping/>
  </p:clrMapOvr>
  <p:transition spd="slow">
    <p:strip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cSld>
  <p:clrMapOvr>
    <a:masterClrMapping/>
  </p:clrMapOvr>
  <p:transition spd="slow">
    <p:strip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6502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5" name="TextBox 2"/>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a:t>Click to edit Master title style</a:t>
            </a:r>
          </a:p>
        </p:txBody>
      </p:sp>
    </p:spTree>
  </p:cSld>
  <p:clrMapOvr>
    <a:masterClrMapping/>
  </p:clrMapOvr>
  <p:transition spd="slow">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66ED7920-6083-4215-B92D-E5315F45D211}"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cSld>
  <p:clrMapOvr>
    <a:masterClrMapping/>
  </p:clrMapOvr>
  <p:transition spd="slow">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05C682C-BB65-463A-86E1-CC850CAD50F6}"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transition spd="slow">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6132F375-DFF6-4D21-9AF2-6E0AE680A7BD}"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transition spd="slow">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836B0392-4311-44BC-A4D4-F762A9EB11A1}"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Tree>
  </p:cSld>
  <p:clrMapOvr>
    <a:masterClrMapping/>
  </p:clrMapOvr>
  <p:transition spd="slow">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00E1083-8563-45F7-87CC-BE813EA9A864}"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transition spd="slow">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10038B5D-E1D6-42A1-B98B-F2827B083202}"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transition spd="slow">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Lst>
  <p:transition spd="slow">
    <p:strips/>
  </p:transition>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5"/>
          <p:cNvSpPr txBox="1">
            <a:spLocks/>
          </p:cNvSpPr>
          <p:nvPr/>
        </p:nvSpPr>
        <p:spPr bwMode="auto">
          <a:xfrm>
            <a:off x="1085850" y="1964174"/>
            <a:ext cx="7145338" cy="912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buFont typeface="Arial" charset="0"/>
              <a:buNone/>
            </a:pPr>
            <a:endParaRPr lang="ar-LB" sz="1800" dirty="0" smtClean="0">
              <a:solidFill>
                <a:srgbClr val="595959"/>
              </a:solidFill>
              <a:ea typeface="Arial" charset="0"/>
              <a:cs typeface="Arial" charset="0"/>
            </a:endParaRPr>
          </a:p>
        </p:txBody>
      </p:sp>
      <p:sp>
        <p:nvSpPr>
          <p:cNvPr id="19458" name="Text Placeholder 4"/>
          <p:cNvSpPr txBox="1">
            <a:spLocks/>
          </p:cNvSpPr>
          <p:nvPr/>
        </p:nvSpPr>
        <p:spPr bwMode="auto">
          <a:xfrm>
            <a:off x="1085850" y="1203325"/>
            <a:ext cx="7145338"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buFont typeface="Arial" charset="0"/>
              <a:buNone/>
            </a:pPr>
            <a:endParaRPr lang="en-US" dirty="0">
              <a:solidFill>
                <a:srgbClr val="595959"/>
              </a:solidFill>
              <a:ea typeface="Arial" charset="0"/>
              <a:cs typeface="Arial" charset="0"/>
            </a:endParaRPr>
          </a:p>
        </p:txBody>
      </p:sp>
      <p:sp>
        <p:nvSpPr>
          <p:cNvPr id="7" name="Rectangle 6"/>
          <p:cNvSpPr/>
          <p:nvPr/>
        </p:nvSpPr>
        <p:spPr>
          <a:xfrm>
            <a:off x="942975" y="2543174"/>
            <a:ext cx="7288213" cy="646331"/>
          </a:xfrm>
          <a:prstGeom prst="rect">
            <a:avLst/>
          </a:prstGeom>
        </p:spPr>
        <p:txBody>
          <a:bodyPr wrap="square">
            <a:spAutoFit/>
          </a:bodyPr>
          <a:lstStyle/>
          <a:p>
            <a:pPr algn="ctr"/>
            <a:endParaRPr lang="en-US" altLang="en-US" dirty="0" smtClean="0">
              <a:cs typeface="Arial" pitchFamily="34" charset="0"/>
            </a:endParaRPr>
          </a:p>
          <a:p>
            <a:pPr algn="ctr"/>
            <a:endParaRPr lang="en-US" altLang="en-US" dirty="0" smtClean="0">
              <a:cs typeface="Arial" pitchFamily="34" charset="0"/>
            </a:endParaRPr>
          </a:p>
        </p:txBody>
      </p:sp>
      <p:sp>
        <p:nvSpPr>
          <p:cNvPr id="9" name="Rectangle 8"/>
          <p:cNvSpPr/>
          <p:nvPr/>
        </p:nvSpPr>
        <p:spPr>
          <a:xfrm>
            <a:off x="1333500" y="880159"/>
            <a:ext cx="6897688" cy="1569660"/>
          </a:xfrm>
          <a:prstGeom prst="rect">
            <a:avLst/>
          </a:prstGeom>
        </p:spPr>
        <p:txBody>
          <a:bodyPr wrap="square">
            <a:spAutoFit/>
          </a:bodyPr>
          <a:lstStyle/>
          <a:p>
            <a:pPr algn="r"/>
            <a:r>
              <a:rPr lang="ar-LB" sz="3200" dirty="0" smtClean="0"/>
              <a:t>دور النقل في تعزيز الإتصال بسلاسل القيمة العالمية</a:t>
            </a:r>
          </a:p>
          <a:p>
            <a:pPr algn="r"/>
            <a:endParaRPr lang="ar-LB" sz="3200" dirty="0" smtClean="0"/>
          </a:p>
          <a:p>
            <a:pPr algn="r"/>
            <a:endParaRPr lang="ar-LB" sz="3200" dirty="0" smtClean="0"/>
          </a:p>
        </p:txBody>
      </p:sp>
      <p:sp>
        <p:nvSpPr>
          <p:cNvPr id="8" name="Rectangle 7"/>
          <p:cNvSpPr/>
          <p:nvPr/>
        </p:nvSpPr>
        <p:spPr>
          <a:xfrm>
            <a:off x="0" y="3333750"/>
            <a:ext cx="6242539" cy="1846659"/>
          </a:xfrm>
          <a:prstGeom prst="rect">
            <a:avLst/>
          </a:prstGeom>
        </p:spPr>
        <p:txBody>
          <a:bodyPr wrap="square">
            <a:spAutoFit/>
          </a:bodyPr>
          <a:lstStyle/>
          <a:p>
            <a:pPr algn="r"/>
            <a:r>
              <a:rPr lang="ar-LB" sz="2400" dirty="0" smtClean="0">
                <a:solidFill>
                  <a:schemeClr val="bg1"/>
                </a:solidFill>
              </a:rPr>
              <a:t>الدورة السابعة عشرة للجنة النقل واللوجستيات </a:t>
            </a:r>
            <a:endParaRPr lang="en-US" sz="2400" dirty="0" smtClean="0">
              <a:solidFill>
                <a:schemeClr val="bg1"/>
              </a:solidFill>
            </a:endParaRPr>
          </a:p>
          <a:p>
            <a:pPr algn="r"/>
            <a:endParaRPr lang="ar-LB" dirty="0" smtClean="0">
              <a:solidFill>
                <a:schemeClr val="bg1"/>
              </a:solidFill>
            </a:endParaRPr>
          </a:p>
          <a:p>
            <a:pPr algn="r"/>
            <a:r>
              <a:rPr lang="ar-LB" dirty="0" smtClean="0">
                <a:solidFill>
                  <a:schemeClr val="bg1"/>
                </a:solidFill>
              </a:rPr>
              <a:t>ا</a:t>
            </a:r>
            <a:r>
              <a:rPr lang="ar-LB" b="1" dirty="0" smtClean="0">
                <a:solidFill>
                  <a:schemeClr val="bg1"/>
                </a:solidFill>
              </a:rPr>
              <a:t>لقاهرة 23-24 كانون الثاني/ يناير 2017</a:t>
            </a:r>
            <a:r>
              <a:rPr lang="ar-LB" dirty="0" smtClean="0">
                <a:solidFill>
                  <a:schemeClr val="bg1"/>
                </a:solidFill>
              </a:rPr>
              <a:t> </a:t>
            </a:r>
          </a:p>
          <a:p>
            <a:pPr algn="r"/>
            <a:endParaRPr lang="ar-LB" dirty="0" smtClean="0">
              <a:solidFill>
                <a:schemeClr val="bg1"/>
              </a:solidFill>
            </a:endParaRPr>
          </a:p>
          <a:p>
            <a:pPr algn="r"/>
            <a:r>
              <a:rPr lang="ar-LB" dirty="0" smtClean="0">
                <a:solidFill>
                  <a:schemeClr val="bg1"/>
                </a:solidFill>
              </a:rPr>
              <a:t>عادل عبد الله الغابري </a:t>
            </a:r>
          </a:p>
          <a:p>
            <a:pPr algn="r"/>
            <a:r>
              <a:rPr lang="ar-LB" dirty="0" smtClean="0">
                <a:solidFill>
                  <a:schemeClr val="bg1"/>
                </a:solidFill>
              </a:rPr>
              <a:t>مسؤول شؤون اقتصادية </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ar-LB" dirty="0" smtClean="0"/>
              <a:t>.</a:t>
            </a:r>
            <a:endParaRPr lang="en-US" dirty="0"/>
          </a:p>
        </p:txBody>
      </p:sp>
      <p:sp>
        <p:nvSpPr>
          <p:cNvPr id="3" name="Text Placeholder 2"/>
          <p:cNvSpPr>
            <a:spLocks noGrp="1"/>
          </p:cNvSpPr>
          <p:nvPr>
            <p:ph type="body" sz="quarter" idx="11"/>
          </p:nvPr>
        </p:nvSpPr>
        <p:spPr/>
        <p:txBody>
          <a:bodyPr/>
          <a:lstStyle/>
          <a:p>
            <a:pPr algn="ctr"/>
            <a:r>
              <a:rPr lang="ar-LB" dirty="0" smtClean="0"/>
              <a:t>اهمية المشاركة في سلاسل القيمة العالمية </a:t>
            </a:r>
            <a:endParaRPr lang="en-US" dirty="0"/>
          </a:p>
        </p:txBody>
      </p:sp>
      <p:sp>
        <p:nvSpPr>
          <p:cNvPr id="4" name="Text Placeholder 3"/>
          <p:cNvSpPr>
            <a:spLocks noGrp="1"/>
          </p:cNvSpPr>
          <p:nvPr>
            <p:ph type="body" sz="quarter" idx="14"/>
          </p:nvPr>
        </p:nvSpPr>
        <p:spPr>
          <a:xfrm>
            <a:off x="1614714" y="2267080"/>
            <a:ext cx="6938736" cy="3375025"/>
          </a:xfrm>
        </p:spPr>
        <p:txBody>
          <a:bodyPr/>
          <a:lstStyle/>
          <a:p>
            <a:pPr algn="r" rtl="1">
              <a:buFont typeface="Wingdings" pitchFamily="2" charset="2"/>
              <a:buChar char="§"/>
            </a:pPr>
            <a:r>
              <a:rPr lang="ar-LB" sz="2400" dirty="0" smtClean="0"/>
              <a:t>بديل فعال لإنشاء مشاريع انتاجية معقدة بالكامل. </a:t>
            </a:r>
          </a:p>
          <a:p>
            <a:pPr algn="r" rtl="1">
              <a:buFont typeface="Wingdings" pitchFamily="2" charset="2"/>
              <a:buChar char="§"/>
            </a:pPr>
            <a:endParaRPr lang="ar-LB" sz="2400" dirty="0" smtClean="0"/>
          </a:p>
          <a:p>
            <a:pPr algn="r" rtl="1">
              <a:buFont typeface="Wingdings" pitchFamily="2" charset="2"/>
              <a:buChar char="§"/>
            </a:pPr>
            <a:r>
              <a:rPr lang="ar-LB" sz="2400" dirty="0" smtClean="0"/>
              <a:t>التخصص في انتاج اجزاء او مكونات محددة والاستفادة من اقتصاديات الحجم الكبير. </a:t>
            </a:r>
          </a:p>
          <a:p>
            <a:pPr algn="r" rtl="1">
              <a:buFont typeface="Wingdings" pitchFamily="2" charset="2"/>
              <a:buChar char="§"/>
            </a:pPr>
            <a:endParaRPr lang="ar-LB" sz="2400" dirty="0" smtClean="0"/>
          </a:p>
          <a:p>
            <a:pPr algn="r" rtl="1">
              <a:buFont typeface="Wingdings" pitchFamily="2" charset="2"/>
              <a:buChar char="§"/>
            </a:pPr>
            <a:r>
              <a:rPr lang="ar-LB" sz="2400" dirty="0" smtClean="0"/>
              <a:t>اكتساب المعرفة ونقل التكنولوجيا تدريجيا.  </a:t>
            </a:r>
          </a:p>
          <a:p>
            <a:pPr algn="r" rtl="1">
              <a:buFont typeface="Wingdings" pitchFamily="2" charset="2"/>
              <a:buChar char="§"/>
            </a:pPr>
            <a:endParaRPr lang="ar-LB" sz="2400" dirty="0" smtClean="0"/>
          </a:p>
          <a:p>
            <a:pPr algn="r" rtl="1">
              <a:buFont typeface="Wingdings" pitchFamily="2" charset="2"/>
              <a:buChar char="§"/>
            </a:pPr>
            <a:r>
              <a:rPr lang="ar-LB" sz="2400" dirty="0" smtClean="0"/>
              <a:t>الارتباط مع شركات عالمية قادرة على الوصول الى الاسواق بما يمكن الاستمرارية.  </a:t>
            </a:r>
            <a:endParaRPr lang="en-US" sz="2400" dirty="0"/>
          </a:p>
        </p:txBody>
      </p:sp>
    </p:spTree>
  </p:cSld>
  <p:clrMapOvr>
    <a:masterClrMapping/>
  </p:clrMapOvr>
  <p:transition spd="slow">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body" sz="quarter" idx="11"/>
          </p:nvPr>
        </p:nvSpPr>
        <p:spPr bwMode="auto">
          <a:xfrm>
            <a:off x="1614488" y="601663"/>
            <a:ext cx="6937375" cy="414337"/>
          </a:xfrm>
          <a:noFill/>
          <a:ln>
            <a:miter lim="800000"/>
            <a:headEnd/>
            <a:tailEnd/>
          </a:ln>
        </p:spPr>
        <p:txBody>
          <a:bodyPr wrap="square" numCol="1" anchor="t" anchorCtr="0" compatLnSpc="1">
            <a:prstTxWarp prst="textNoShape">
              <a:avLst/>
            </a:prstTxWarp>
          </a:bodyPr>
          <a:lstStyle/>
          <a:p>
            <a:pPr algn="ctr"/>
            <a:r>
              <a:rPr lang="ar-LB" sz="2800" b="0" dirty="0" smtClean="0"/>
              <a:t>تنامي المشاركة في سلاسل القيمة العالمية </a:t>
            </a:r>
            <a:endParaRPr lang="en-US" sz="2800" dirty="0" smtClean="0">
              <a:latin typeface="Arial" pitchFamily="34" charset="0"/>
              <a:ea typeface="ＭＳ Ｐゴシック" pitchFamily="34" charset="-128"/>
              <a:cs typeface="Arial" pitchFamily="34" charset="0"/>
            </a:endParaRPr>
          </a:p>
        </p:txBody>
      </p:sp>
      <p:pic>
        <p:nvPicPr>
          <p:cNvPr id="28675" name="Picture 2"/>
          <p:cNvPicPr>
            <a:picLocks noChangeAspect="1" noChangeArrowheads="1"/>
          </p:cNvPicPr>
          <p:nvPr/>
        </p:nvPicPr>
        <p:blipFill>
          <a:blip r:embed="rId2"/>
          <a:srcRect/>
          <a:stretch>
            <a:fillRect/>
          </a:stretch>
        </p:blipFill>
        <p:spPr bwMode="auto">
          <a:xfrm>
            <a:off x="377825" y="1751013"/>
            <a:ext cx="8405813" cy="4665662"/>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p:cNvSpPr>
            <a:spLocks noGrp="1"/>
          </p:cNvSpPr>
          <p:nvPr>
            <p:ph type="body" sz="quarter" idx="11"/>
          </p:nvPr>
        </p:nvSpPr>
        <p:spPr bwMode="auto">
          <a:xfrm>
            <a:off x="1614488" y="638175"/>
            <a:ext cx="6937375" cy="414338"/>
          </a:xfrm>
          <a:noFill/>
          <a:ln>
            <a:miter lim="800000"/>
            <a:headEnd/>
            <a:tailEnd/>
          </a:ln>
        </p:spPr>
        <p:txBody>
          <a:bodyPr wrap="square" numCol="1" anchor="t" anchorCtr="0" compatLnSpc="1">
            <a:prstTxWarp prst="textNoShape">
              <a:avLst/>
            </a:prstTxWarp>
          </a:bodyPr>
          <a:lstStyle/>
          <a:p>
            <a:pPr algn="ctr"/>
            <a:r>
              <a:rPr lang="ar-LB" sz="2800" b="0" dirty="0" smtClean="0"/>
              <a:t>الوضع الراهن لتنامي سلاسل القيمة العالمية </a:t>
            </a:r>
            <a:endParaRPr lang="en-US" sz="2800" dirty="0" smtClean="0">
              <a:latin typeface="Arial" pitchFamily="34" charset="0"/>
              <a:ea typeface="ＭＳ Ｐゴシック" pitchFamily="34" charset="-128"/>
              <a:cs typeface="Arial" pitchFamily="34" charset="0"/>
            </a:endParaRPr>
          </a:p>
        </p:txBody>
      </p:sp>
      <p:graphicFrame>
        <p:nvGraphicFramePr>
          <p:cNvPr id="5" name="Diagram 4"/>
          <p:cNvGraphicFramePr/>
          <p:nvPr/>
        </p:nvGraphicFramePr>
        <p:xfrm>
          <a:off x="687897" y="1946246"/>
          <a:ext cx="8103765" cy="4345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05F1691-A32E-4BCD-A83B-26342C032094}"/>
                                            </p:graphicEl>
                                          </p:spTgt>
                                        </p:tgtEl>
                                        <p:attrNameLst>
                                          <p:attrName>style.visibility</p:attrName>
                                        </p:attrNameLst>
                                      </p:cBhvr>
                                      <p:to>
                                        <p:strVal val="visible"/>
                                      </p:to>
                                    </p:set>
                                    <p:animEffect transition="in" filter="fade">
                                      <p:cBhvr>
                                        <p:cTn id="7" dur="500"/>
                                        <p:tgtEl>
                                          <p:spTgt spid="5">
                                            <p:graphicEl>
                                              <a:dgm id="{705F1691-A32E-4BCD-A83B-26342C03209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52CBF05-B26C-4C62-AC60-6CE9334BFB82}"/>
                                            </p:graphicEl>
                                          </p:spTgt>
                                        </p:tgtEl>
                                        <p:attrNameLst>
                                          <p:attrName>style.visibility</p:attrName>
                                        </p:attrNameLst>
                                      </p:cBhvr>
                                      <p:to>
                                        <p:strVal val="visible"/>
                                      </p:to>
                                    </p:set>
                                    <p:animEffect transition="in" filter="fade">
                                      <p:cBhvr>
                                        <p:cTn id="12" dur="500"/>
                                        <p:tgtEl>
                                          <p:spTgt spid="5">
                                            <p:graphicEl>
                                              <a:dgm id="{152CBF05-B26C-4C62-AC60-6CE9334BFB8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EA398205-01A9-469F-AF76-3D247F60FA56}"/>
                                            </p:graphicEl>
                                          </p:spTgt>
                                        </p:tgtEl>
                                        <p:attrNameLst>
                                          <p:attrName>style.visibility</p:attrName>
                                        </p:attrNameLst>
                                      </p:cBhvr>
                                      <p:to>
                                        <p:strVal val="visible"/>
                                      </p:to>
                                    </p:set>
                                    <p:animEffect transition="in" filter="fade">
                                      <p:cBhvr>
                                        <p:cTn id="15" dur="500"/>
                                        <p:tgtEl>
                                          <p:spTgt spid="5">
                                            <p:graphicEl>
                                              <a:dgm id="{EA398205-01A9-469F-AF76-3D247F60FA5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E14FA916-3C1E-4D6D-95BE-FFD5E1FF4156}"/>
                                            </p:graphicEl>
                                          </p:spTgt>
                                        </p:tgtEl>
                                        <p:attrNameLst>
                                          <p:attrName>style.visibility</p:attrName>
                                        </p:attrNameLst>
                                      </p:cBhvr>
                                      <p:to>
                                        <p:strVal val="visible"/>
                                      </p:to>
                                    </p:set>
                                    <p:animEffect transition="in" filter="fade">
                                      <p:cBhvr>
                                        <p:cTn id="20" dur="500"/>
                                        <p:tgtEl>
                                          <p:spTgt spid="5">
                                            <p:graphicEl>
                                              <a:dgm id="{E14FA916-3C1E-4D6D-95BE-FFD5E1FF415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E73783A0-6F2C-463F-891E-56D6073A6911}"/>
                                            </p:graphicEl>
                                          </p:spTgt>
                                        </p:tgtEl>
                                        <p:attrNameLst>
                                          <p:attrName>style.visibility</p:attrName>
                                        </p:attrNameLst>
                                      </p:cBhvr>
                                      <p:to>
                                        <p:strVal val="visible"/>
                                      </p:to>
                                    </p:set>
                                    <p:animEffect transition="in" filter="fade">
                                      <p:cBhvr>
                                        <p:cTn id="23" dur="500"/>
                                        <p:tgtEl>
                                          <p:spTgt spid="5">
                                            <p:graphicEl>
                                              <a:dgm id="{E73783A0-6F2C-463F-891E-56D6073A691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A4D993E2-AF6A-4B73-AFC3-424EE3F93756}"/>
                                            </p:graphicEl>
                                          </p:spTgt>
                                        </p:tgtEl>
                                        <p:attrNameLst>
                                          <p:attrName>style.visibility</p:attrName>
                                        </p:attrNameLst>
                                      </p:cBhvr>
                                      <p:to>
                                        <p:strVal val="visible"/>
                                      </p:to>
                                    </p:set>
                                    <p:animEffect transition="in" filter="fade">
                                      <p:cBhvr>
                                        <p:cTn id="28" dur="500"/>
                                        <p:tgtEl>
                                          <p:spTgt spid="5">
                                            <p:graphicEl>
                                              <a:dgm id="{A4D993E2-AF6A-4B73-AFC3-424EE3F9375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5C63346B-22D5-47A4-AE5F-9140E29FA176}"/>
                                            </p:graphicEl>
                                          </p:spTgt>
                                        </p:tgtEl>
                                        <p:attrNameLst>
                                          <p:attrName>style.visibility</p:attrName>
                                        </p:attrNameLst>
                                      </p:cBhvr>
                                      <p:to>
                                        <p:strVal val="visible"/>
                                      </p:to>
                                    </p:set>
                                    <p:animEffect transition="in" filter="fade">
                                      <p:cBhvr>
                                        <p:cTn id="31" dur="500"/>
                                        <p:tgtEl>
                                          <p:spTgt spid="5">
                                            <p:graphicEl>
                                              <a:dgm id="{5C63346B-22D5-47A4-AE5F-9140E29FA1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ar-LB" dirty="0" smtClean="0"/>
              <a:t>.</a:t>
            </a:r>
            <a:endParaRPr lang="en-US" dirty="0"/>
          </a:p>
        </p:txBody>
      </p:sp>
      <p:sp>
        <p:nvSpPr>
          <p:cNvPr id="3" name="Text Placeholder 2"/>
          <p:cNvSpPr>
            <a:spLocks noGrp="1"/>
          </p:cNvSpPr>
          <p:nvPr>
            <p:ph type="body" sz="quarter" idx="11"/>
          </p:nvPr>
        </p:nvSpPr>
        <p:spPr/>
        <p:txBody>
          <a:bodyPr/>
          <a:lstStyle/>
          <a:p>
            <a:pPr algn="ctr"/>
            <a:r>
              <a:rPr lang="ar-LB" sz="2800" b="0" dirty="0" smtClean="0"/>
              <a:t>نمو التجارة حسب القطاعات </a:t>
            </a:r>
            <a:endParaRPr lang="en-US" dirty="0"/>
          </a:p>
        </p:txBody>
      </p:sp>
      <p:sp>
        <p:nvSpPr>
          <p:cNvPr id="4" name="Text Placeholder 3"/>
          <p:cNvSpPr>
            <a:spLocks noGrp="1"/>
          </p:cNvSpPr>
          <p:nvPr>
            <p:ph type="body" sz="quarter" idx="14"/>
          </p:nvPr>
        </p:nvSpPr>
        <p:spPr>
          <a:xfrm>
            <a:off x="1615180" y="1647826"/>
            <a:ext cx="6938270" cy="2995710"/>
          </a:xfrm>
        </p:spPr>
        <p:txBody>
          <a:bodyPr/>
          <a:lstStyle/>
          <a:p>
            <a:r>
              <a:rPr lang="ar-LB" dirty="0" smtClean="0"/>
              <a:t>ال</a:t>
            </a:r>
            <a:endParaRPr lang="en-US" dirty="0"/>
          </a:p>
        </p:txBody>
      </p:sp>
      <p:graphicFrame>
        <p:nvGraphicFramePr>
          <p:cNvPr id="6" name="Table 5"/>
          <p:cNvGraphicFramePr>
            <a:graphicFrameLocks noGrp="1"/>
          </p:cNvGraphicFramePr>
          <p:nvPr/>
        </p:nvGraphicFramePr>
        <p:xfrm>
          <a:off x="1614714" y="1647824"/>
          <a:ext cx="6938737" cy="4171950"/>
        </p:xfrm>
        <a:graphic>
          <a:graphicData uri="http://schemas.openxmlformats.org/drawingml/2006/table">
            <a:tbl>
              <a:tblPr firstRow="1" bandRow="1">
                <a:tableStyleId>{5C22544A-7EE6-4342-B048-85BDC9FD1C3A}</a:tableStyleId>
              </a:tblPr>
              <a:tblGrid>
                <a:gridCol w="2185761"/>
                <a:gridCol w="1771650"/>
                <a:gridCol w="2981326"/>
              </a:tblGrid>
              <a:tr h="695325">
                <a:tc>
                  <a:txBody>
                    <a:bodyPr/>
                    <a:lstStyle/>
                    <a:p>
                      <a:pPr algn="ctr"/>
                      <a:r>
                        <a:rPr lang="ar-LB" dirty="0" smtClean="0"/>
                        <a:t>النمو 2012-2014</a:t>
                      </a:r>
                      <a:endParaRPr lang="en-US" dirty="0"/>
                    </a:p>
                  </a:txBody>
                  <a:tcPr/>
                </a:tc>
                <a:tc>
                  <a:txBody>
                    <a:bodyPr/>
                    <a:lstStyle/>
                    <a:p>
                      <a:pPr algn="ctr"/>
                      <a:r>
                        <a:rPr lang="ar-LB" dirty="0" smtClean="0"/>
                        <a:t>النمو 2003-2008</a:t>
                      </a:r>
                      <a:endParaRPr lang="en-US" dirty="0"/>
                    </a:p>
                  </a:txBody>
                  <a:tcPr/>
                </a:tc>
                <a:tc>
                  <a:txBody>
                    <a:bodyPr/>
                    <a:lstStyle/>
                    <a:p>
                      <a:pPr algn="ctr"/>
                      <a:r>
                        <a:rPr lang="ar-LB" dirty="0" smtClean="0"/>
                        <a:t>فئة المنتجات</a:t>
                      </a:r>
                      <a:endParaRPr lang="en-US" dirty="0"/>
                    </a:p>
                  </a:txBody>
                  <a:tcPr/>
                </a:tc>
              </a:tr>
              <a:tr h="695325">
                <a:tc>
                  <a:txBody>
                    <a:bodyPr/>
                    <a:lstStyle/>
                    <a:p>
                      <a:pPr algn="ctr"/>
                      <a:r>
                        <a:rPr lang="ar-LB" dirty="0" smtClean="0"/>
                        <a:t>2.8%</a:t>
                      </a:r>
                      <a:endParaRPr lang="en-US" dirty="0"/>
                    </a:p>
                  </a:txBody>
                  <a:tcPr/>
                </a:tc>
                <a:tc>
                  <a:txBody>
                    <a:bodyPr/>
                    <a:lstStyle/>
                    <a:p>
                      <a:pPr algn="ctr"/>
                      <a:r>
                        <a:rPr lang="ar-LB" dirty="0" smtClean="0"/>
                        <a:t>9.8%</a:t>
                      </a:r>
                      <a:endParaRPr lang="en-US" dirty="0"/>
                    </a:p>
                  </a:txBody>
                  <a:tcPr/>
                </a:tc>
                <a:tc>
                  <a:txBody>
                    <a:bodyPr/>
                    <a:lstStyle/>
                    <a:p>
                      <a:pPr algn="ctr"/>
                      <a:r>
                        <a:rPr lang="ar-LB" dirty="0" smtClean="0"/>
                        <a:t>السلع الاستهلاكية</a:t>
                      </a:r>
                      <a:endParaRPr lang="en-US" dirty="0"/>
                    </a:p>
                  </a:txBody>
                  <a:tcPr/>
                </a:tc>
              </a:tr>
              <a:tr h="695325">
                <a:tc>
                  <a:txBody>
                    <a:bodyPr/>
                    <a:lstStyle/>
                    <a:p>
                      <a:pPr algn="ctr"/>
                      <a:r>
                        <a:rPr lang="ar-LB" dirty="0" smtClean="0"/>
                        <a:t>1.3%</a:t>
                      </a:r>
                      <a:endParaRPr lang="en-US" dirty="0"/>
                    </a:p>
                  </a:txBody>
                  <a:tcPr/>
                </a:tc>
                <a:tc>
                  <a:txBody>
                    <a:bodyPr/>
                    <a:lstStyle/>
                    <a:p>
                      <a:pPr algn="ctr"/>
                      <a:r>
                        <a:rPr lang="ar-LB" dirty="0" smtClean="0"/>
                        <a:t>12.7%</a:t>
                      </a:r>
                      <a:endParaRPr lang="en-US" dirty="0"/>
                    </a:p>
                  </a:txBody>
                  <a:tcPr/>
                </a:tc>
                <a:tc>
                  <a:txBody>
                    <a:bodyPr/>
                    <a:lstStyle/>
                    <a:p>
                      <a:pPr algn="ctr"/>
                      <a:r>
                        <a:rPr lang="ar-LB" dirty="0" smtClean="0"/>
                        <a:t>السع الوسيطة </a:t>
                      </a:r>
                      <a:endParaRPr lang="en-US" dirty="0"/>
                    </a:p>
                  </a:txBody>
                  <a:tcPr/>
                </a:tc>
              </a:tr>
              <a:tr h="695325">
                <a:tc>
                  <a:txBody>
                    <a:bodyPr/>
                    <a:lstStyle/>
                    <a:p>
                      <a:pPr algn="ctr"/>
                      <a:r>
                        <a:rPr lang="ar-LB" dirty="0" smtClean="0"/>
                        <a:t>0.7%</a:t>
                      </a:r>
                      <a:endParaRPr lang="en-US" dirty="0"/>
                    </a:p>
                  </a:txBody>
                  <a:tcPr/>
                </a:tc>
                <a:tc>
                  <a:txBody>
                    <a:bodyPr/>
                    <a:lstStyle/>
                    <a:p>
                      <a:pPr algn="ctr"/>
                      <a:r>
                        <a:rPr lang="ar-LB" dirty="0" smtClean="0"/>
                        <a:t>20.7%</a:t>
                      </a:r>
                      <a:endParaRPr lang="en-US" dirty="0"/>
                    </a:p>
                  </a:txBody>
                  <a:tcPr/>
                </a:tc>
                <a:tc>
                  <a:txBody>
                    <a:bodyPr/>
                    <a:lstStyle/>
                    <a:p>
                      <a:pPr algn="ctr"/>
                      <a:r>
                        <a:rPr lang="ar-LB" dirty="0" smtClean="0"/>
                        <a:t>السلع الاولية</a:t>
                      </a:r>
                      <a:endParaRPr lang="en-US" dirty="0"/>
                    </a:p>
                  </a:txBody>
                  <a:tcPr/>
                </a:tc>
              </a:tr>
              <a:tr h="695325">
                <a:tc>
                  <a:txBody>
                    <a:bodyPr/>
                    <a:lstStyle/>
                    <a:p>
                      <a:pPr algn="ctr"/>
                      <a:r>
                        <a:rPr lang="ar-LB" dirty="0" smtClean="0"/>
                        <a:t>1.6%</a:t>
                      </a:r>
                      <a:endParaRPr lang="en-US" dirty="0"/>
                    </a:p>
                  </a:txBody>
                  <a:tcPr/>
                </a:tc>
                <a:tc>
                  <a:txBody>
                    <a:bodyPr/>
                    <a:lstStyle/>
                    <a:p>
                      <a:pPr algn="ctr"/>
                      <a:r>
                        <a:rPr lang="ar-LB" dirty="0" smtClean="0"/>
                        <a:t>12.2%</a:t>
                      </a:r>
                      <a:endParaRPr lang="en-US" dirty="0"/>
                    </a:p>
                  </a:txBody>
                  <a:tcPr/>
                </a:tc>
                <a:tc>
                  <a:txBody>
                    <a:bodyPr/>
                    <a:lstStyle/>
                    <a:p>
                      <a:pPr algn="ctr"/>
                      <a:r>
                        <a:rPr lang="ar-LB" dirty="0" smtClean="0"/>
                        <a:t>الاستثمار</a:t>
                      </a:r>
                      <a:endParaRPr lang="en-US" dirty="0"/>
                    </a:p>
                  </a:txBody>
                  <a:tcPr/>
                </a:tc>
              </a:tr>
              <a:tr h="695325">
                <a:tc>
                  <a:txBody>
                    <a:bodyPr/>
                    <a:lstStyle/>
                    <a:p>
                      <a:pPr algn="ctr"/>
                      <a:r>
                        <a:rPr lang="ar-LB" dirty="0" smtClean="0"/>
                        <a:t>4.0%</a:t>
                      </a:r>
                      <a:endParaRPr lang="en-US" dirty="0"/>
                    </a:p>
                  </a:txBody>
                  <a:tcPr/>
                </a:tc>
                <a:tc>
                  <a:txBody>
                    <a:bodyPr/>
                    <a:lstStyle/>
                    <a:p>
                      <a:pPr algn="ctr"/>
                      <a:r>
                        <a:rPr lang="ar-LB" dirty="0" smtClean="0"/>
                        <a:t>15.7%</a:t>
                      </a:r>
                      <a:endParaRPr lang="en-US" dirty="0"/>
                    </a:p>
                  </a:txBody>
                  <a:tcPr/>
                </a:tc>
                <a:tc>
                  <a:txBody>
                    <a:bodyPr/>
                    <a:lstStyle/>
                    <a:p>
                      <a:pPr algn="ctr"/>
                      <a:r>
                        <a:rPr lang="ar-LB" dirty="0" smtClean="0"/>
                        <a:t>الخدمات</a:t>
                      </a:r>
                      <a:endParaRPr lang="en-US" dirty="0"/>
                    </a:p>
                  </a:txBody>
                  <a:tcPr/>
                </a:tc>
              </a:tr>
            </a:tbl>
          </a:graphicData>
        </a:graphic>
      </p:graphicFrame>
    </p:spTree>
  </p:cSld>
  <p:clrMapOvr>
    <a:masterClrMapping/>
  </p:clrMapOvr>
  <p:transition spd="slow">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614488" y="1846263"/>
            <a:ext cx="6938962" cy="1208087"/>
          </a:xfrm>
        </p:spPr>
        <p:txBody>
          <a:bodyPr anchor="ctr"/>
          <a:lstStyle/>
          <a:p>
            <a:pPr algn="r" rtl="1">
              <a:buFont typeface="Wingdings" pitchFamily="2" charset="2"/>
              <a:buChar char="Ø"/>
              <a:defRPr/>
            </a:pPr>
            <a:r>
              <a:rPr lang="ar-LB" sz="2400" dirty="0" smtClean="0">
                <a:solidFill>
                  <a:schemeClr val="tx1"/>
                </a:solidFill>
              </a:rPr>
              <a:t>المنتوجات الوسيطة والخدمات تشكل نحو 60%  من التجارة العالمية </a:t>
            </a:r>
            <a:endParaRPr lang="en-GB" sz="2200" dirty="0">
              <a:solidFill>
                <a:schemeClr val="tx1"/>
              </a:solidFill>
            </a:endParaRPr>
          </a:p>
        </p:txBody>
      </p:sp>
      <p:sp>
        <p:nvSpPr>
          <p:cNvPr id="31747" name="Title 1"/>
          <p:cNvSpPr>
            <a:spLocks noGrp="1"/>
          </p:cNvSpPr>
          <p:nvPr>
            <p:ph type="body" sz="quarter" idx="11"/>
          </p:nvPr>
        </p:nvSpPr>
        <p:spPr bwMode="auto">
          <a:xfrm>
            <a:off x="1616075" y="620713"/>
            <a:ext cx="6937375" cy="414337"/>
          </a:xfrm>
          <a:noFill/>
          <a:ln>
            <a:miter lim="800000"/>
            <a:headEnd/>
            <a:tailEnd/>
          </a:ln>
        </p:spPr>
        <p:txBody>
          <a:bodyPr wrap="square" numCol="1" anchor="t" anchorCtr="0" compatLnSpc="1">
            <a:prstTxWarp prst="textNoShape">
              <a:avLst/>
            </a:prstTxWarp>
          </a:bodyPr>
          <a:lstStyle/>
          <a:p>
            <a:pPr algn="ctr" rtl="1"/>
            <a:r>
              <a:rPr lang="ar-LB" sz="2800" b="0" dirty="0" smtClean="0"/>
              <a:t>نسبة سلاسل القيمة العالمية من التجارة العالمية </a:t>
            </a:r>
          </a:p>
          <a:p>
            <a:pPr algn="ctr"/>
            <a:r>
              <a:rPr lang="ar-LB" sz="2800" dirty="0" smtClean="0"/>
              <a:t/>
            </a:r>
            <a:br>
              <a:rPr lang="ar-LB" sz="2800" dirty="0" smtClean="0"/>
            </a:br>
            <a:endParaRPr lang="en-US" sz="2800" dirty="0" smtClean="0">
              <a:latin typeface="Arial" pitchFamily="34" charset="0"/>
              <a:ea typeface="ＭＳ Ｐゴシック" pitchFamily="34" charset="-128"/>
              <a:cs typeface="Arial" pitchFamily="34" charset="0"/>
            </a:endParaRPr>
          </a:p>
        </p:txBody>
      </p:sp>
      <p:graphicFrame>
        <p:nvGraphicFramePr>
          <p:cNvPr id="19" name="Diagram 18"/>
          <p:cNvGraphicFramePr/>
          <p:nvPr/>
        </p:nvGraphicFramePr>
        <p:xfrm>
          <a:off x="905684" y="2961409"/>
          <a:ext cx="3179619" cy="3195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4490936" y="4350774"/>
            <a:ext cx="3863975" cy="830997"/>
          </a:xfrm>
          <a:prstGeom prst="rect">
            <a:avLst/>
          </a:prstGeom>
          <a:noFill/>
        </p:spPr>
        <p:txBody>
          <a:bodyPr anchor="ctr">
            <a:spAutoFit/>
          </a:bodyPr>
          <a:lstStyle/>
          <a:p>
            <a:pPr marL="342900" indent="-342900" algn="r" rtl="1" eaLnBrk="1" hangingPunct="1">
              <a:buFont typeface="Wingdings" pitchFamily="2" charset="2"/>
              <a:buChar char="Ø"/>
              <a:defRPr/>
            </a:pPr>
            <a:r>
              <a:rPr lang="ar-LB" sz="2400" dirty="0" smtClean="0"/>
              <a:t>تحسن نسب مشاركة الدول النامية في سلاسل القيمة العالمية</a:t>
            </a:r>
            <a:endParaRPr lang="en-US" sz="2200" dirty="0">
              <a:solidFill>
                <a:schemeClr val="tx1">
                  <a:lumMod val="95000"/>
                  <a:lumOff val="5000"/>
                </a:schemeClr>
              </a:solidFill>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10FFAE6B-A17F-480E-B6B2-A56EB7D1D30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graphicEl>
                                              <a:dgm id="{C10ADBCF-6624-4B31-B72A-E29F2E8050C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graphicEl>
                                              <a:dgm id="{EEFBD673-1541-474D-8832-349F56AC7BF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graphicEl>
                                              <a:dgm id="{58FC09A3-72C5-44F4-B7F4-F2291AC1B31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graphicEl>
                                              <a:dgm id="{E9E21C05-D97C-4080-A5D0-71C151687A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t>
            </a:r>
            <a:endParaRPr lang="en-US" dirty="0"/>
          </a:p>
        </p:txBody>
      </p:sp>
      <p:sp>
        <p:nvSpPr>
          <p:cNvPr id="3" name="Text Placeholder 2"/>
          <p:cNvSpPr>
            <a:spLocks noGrp="1"/>
          </p:cNvSpPr>
          <p:nvPr>
            <p:ph type="body" sz="quarter" idx="11"/>
          </p:nvPr>
        </p:nvSpPr>
        <p:spPr/>
        <p:txBody>
          <a:bodyPr/>
          <a:lstStyle/>
          <a:p>
            <a:pPr algn="ctr"/>
            <a:r>
              <a:rPr lang="ar-LB" b="0" dirty="0" smtClean="0"/>
              <a:t>العوامل التي تساهم في المشاركة في سلاسل القيمة العالمية </a:t>
            </a:r>
            <a:endParaRPr lang="en-US" dirty="0"/>
          </a:p>
        </p:txBody>
      </p:sp>
      <p:sp>
        <p:nvSpPr>
          <p:cNvPr id="4" name="Text Placeholder 3"/>
          <p:cNvSpPr>
            <a:spLocks noGrp="1"/>
          </p:cNvSpPr>
          <p:nvPr>
            <p:ph type="body" sz="quarter" idx="14"/>
          </p:nvPr>
        </p:nvSpPr>
        <p:spPr/>
        <p:txBody>
          <a:bodyPr/>
          <a:lstStyle/>
          <a:p>
            <a:endParaRPr lang="en-US" dirty="0"/>
          </a:p>
        </p:txBody>
      </p:sp>
      <p:graphicFrame>
        <p:nvGraphicFramePr>
          <p:cNvPr id="5" name="Diagram 4"/>
          <p:cNvGraphicFramePr/>
          <p:nvPr/>
        </p:nvGraphicFramePr>
        <p:xfrm>
          <a:off x="241540" y="1397000"/>
          <a:ext cx="8902460" cy="4796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2"/>
          <p:cNvSpPr>
            <a:spLocks noGrp="1"/>
          </p:cNvSpPr>
          <p:nvPr>
            <p:ph type="body" sz="quarter" idx="11"/>
          </p:nvPr>
        </p:nvSpPr>
        <p:spPr bwMode="auto">
          <a:xfrm>
            <a:off x="1614488" y="663575"/>
            <a:ext cx="6937375" cy="414338"/>
          </a:xfrm>
          <a:noFill/>
          <a:ln>
            <a:miter lim="800000"/>
            <a:headEnd/>
            <a:tailEnd/>
          </a:ln>
        </p:spPr>
        <p:txBody>
          <a:bodyPr wrap="square" numCol="1" anchor="t" anchorCtr="0" compatLnSpc="1">
            <a:prstTxWarp prst="textNoShape">
              <a:avLst/>
            </a:prstTxWarp>
          </a:bodyPr>
          <a:lstStyle/>
          <a:p>
            <a:pPr algn="ctr"/>
            <a:r>
              <a:rPr lang="ar-LB" sz="2800" b="0" dirty="0" smtClean="0"/>
              <a:t>القيمة المضافة بالخدمات </a:t>
            </a:r>
            <a:endParaRPr lang="en-US" sz="2800" dirty="0" smtClean="0">
              <a:latin typeface="Arial" pitchFamily="34" charset="0"/>
              <a:ea typeface="ＭＳ Ｐゴシック" pitchFamily="34" charset="-128"/>
              <a:cs typeface="Arial" pitchFamily="34" charset="0"/>
            </a:endParaRPr>
          </a:p>
        </p:txBody>
      </p:sp>
      <p:sp>
        <p:nvSpPr>
          <p:cNvPr id="4" name="Text Placeholder 3"/>
          <p:cNvSpPr>
            <a:spLocks noGrp="1"/>
          </p:cNvSpPr>
          <p:nvPr>
            <p:ph type="body" sz="quarter" idx="14"/>
          </p:nvPr>
        </p:nvSpPr>
        <p:spPr>
          <a:xfrm>
            <a:off x="1614488" y="1762125"/>
            <a:ext cx="6938962" cy="1374775"/>
          </a:xfrm>
        </p:spPr>
        <p:txBody>
          <a:bodyPr anchor="ctr"/>
          <a:lstStyle/>
          <a:p>
            <a:pPr rtl="1"/>
            <a:r>
              <a:rPr lang="ar-LB" sz="2400" dirty="0" smtClean="0">
                <a:solidFill>
                  <a:schemeClr val="tx1"/>
                </a:solidFill>
              </a:rPr>
              <a:t>إن مساهمة الخدمات بالقيمة المضافة إلى الناتج العالمي يتزايد بشكل ثابت وقد إرتفع من %٦١ في سنة ١٩٩٥ إلى %68 في سنة ٢٠١5.</a:t>
            </a:r>
            <a:endParaRPr lang="ar-LB" sz="2400" dirty="0">
              <a:solidFill>
                <a:schemeClr val="tx1"/>
              </a:solidFill>
            </a:endParaRPr>
          </a:p>
        </p:txBody>
      </p:sp>
      <p:graphicFrame>
        <p:nvGraphicFramePr>
          <p:cNvPr id="7" name="Diagram 6"/>
          <p:cNvGraphicFramePr/>
          <p:nvPr/>
        </p:nvGraphicFramePr>
        <p:xfrm>
          <a:off x="721453" y="3137483"/>
          <a:ext cx="7910819" cy="3263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DC006B1-72E0-4C04-BE40-FB616E82850A}"/>
                                            </p:graphicEl>
                                          </p:spTgt>
                                        </p:tgtEl>
                                        <p:attrNameLst>
                                          <p:attrName>style.visibility</p:attrName>
                                        </p:attrNameLst>
                                      </p:cBhvr>
                                      <p:to>
                                        <p:strVal val="visible"/>
                                      </p:to>
                                    </p:set>
                                    <p:animEffect transition="in" filter="fade">
                                      <p:cBhvr>
                                        <p:cTn id="7" dur="500"/>
                                        <p:tgtEl>
                                          <p:spTgt spid="7">
                                            <p:graphicEl>
                                              <a:dgm id="{FDC006B1-72E0-4C04-BE40-FB616E82850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CEE9568-816D-42B0-BCA1-D53EAA3202FD}"/>
                                            </p:graphicEl>
                                          </p:spTgt>
                                        </p:tgtEl>
                                        <p:attrNameLst>
                                          <p:attrName>style.visibility</p:attrName>
                                        </p:attrNameLst>
                                      </p:cBhvr>
                                      <p:to>
                                        <p:strVal val="visible"/>
                                      </p:to>
                                    </p:set>
                                    <p:animEffect transition="in" filter="fade">
                                      <p:cBhvr>
                                        <p:cTn id="12" dur="500"/>
                                        <p:tgtEl>
                                          <p:spTgt spid="7">
                                            <p:graphicEl>
                                              <a:dgm id="{0CEE9568-816D-42B0-BCA1-D53EAA3202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3E8171DD-119A-4EC9-AD0B-8FAA50FA4F6B}"/>
                                            </p:graphicEl>
                                          </p:spTgt>
                                        </p:tgtEl>
                                        <p:attrNameLst>
                                          <p:attrName>style.visibility</p:attrName>
                                        </p:attrNameLst>
                                      </p:cBhvr>
                                      <p:to>
                                        <p:strVal val="visible"/>
                                      </p:to>
                                    </p:set>
                                    <p:animEffect transition="in" filter="fade">
                                      <p:cBhvr>
                                        <p:cTn id="17" dur="500"/>
                                        <p:tgtEl>
                                          <p:spTgt spid="7">
                                            <p:graphicEl>
                                              <a:dgm id="{3E8171DD-119A-4EC9-AD0B-8FAA50FA4F6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2E47ACFA-82C5-4E44-8A92-30DEA823D0E5}"/>
                                            </p:graphicEl>
                                          </p:spTgt>
                                        </p:tgtEl>
                                        <p:attrNameLst>
                                          <p:attrName>style.visibility</p:attrName>
                                        </p:attrNameLst>
                                      </p:cBhvr>
                                      <p:to>
                                        <p:strVal val="visible"/>
                                      </p:to>
                                    </p:set>
                                    <p:animEffect transition="in" filter="fade">
                                      <p:cBhvr>
                                        <p:cTn id="22" dur="500"/>
                                        <p:tgtEl>
                                          <p:spTgt spid="7">
                                            <p:graphicEl>
                                              <a:dgm id="{2E47ACFA-82C5-4E44-8A92-30DEA823D0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p:cNvSpPr>
            <a:spLocks noGrp="1"/>
          </p:cNvSpPr>
          <p:nvPr>
            <p:ph type="body" sz="quarter" idx="11"/>
          </p:nvPr>
        </p:nvSpPr>
        <p:spPr bwMode="auto">
          <a:xfrm>
            <a:off x="1614488" y="628650"/>
            <a:ext cx="6937375" cy="414338"/>
          </a:xfrm>
          <a:noFill/>
          <a:ln>
            <a:miter lim="800000"/>
            <a:headEnd/>
            <a:tailEnd/>
          </a:ln>
        </p:spPr>
        <p:txBody>
          <a:bodyPr wrap="square" numCol="1" anchor="t" anchorCtr="0" compatLnSpc="1">
            <a:prstTxWarp prst="textNoShape">
              <a:avLst/>
            </a:prstTxWarp>
          </a:bodyPr>
          <a:lstStyle/>
          <a:p>
            <a:r>
              <a:rPr lang="ar-LB" sz="2800" b="0" dirty="0" smtClean="0"/>
              <a:t>دور الشركات متعددة الجنسيات/الشركات العالمية </a:t>
            </a:r>
            <a:endParaRPr lang="en-US" sz="2800" dirty="0" smtClean="0">
              <a:latin typeface="Arial" pitchFamily="34" charset="0"/>
              <a:ea typeface="ＭＳ Ｐゴシック" pitchFamily="34" charset="-128"/>
              <a:cs typeface="Arial" pitchFamily="34" charset="0"/>
            </a:endParaRPr>
          </a:p>
        </p:txBody>
      </p:sp>
      <p:sp>
        <p:nvSpPr>
          <p:cNvPr id="4" name="Text Placeholder 3"/>
          <p:cNvSpPr>
            <a:spLocks noGrp="1"/>
          </p:cNvSpPr>
          <p:nvPr>
            <p:ph type="body" sz="quarter" idx="14"/>
          </p:nvPr>
        </p:nvSpPr>
        <p:spPr>
          <a:xfrm>
            <a:off x="1614488" y="1744663"/>
            <a:ext cx="6938962" cy="1185862"/>
          </a:xfrm>
        </p:spPr>
        <p:txBody>
          <a:bodyPr anchor="ctr"/>
          <a:lstStyle/>
          <a:p>
            <a:pPr marL="342900" algn="l" defTabSz="914400" rtl="1" eaLnBrk="1" fontAlgn="auto" hangingPunct="1">
              <a:spcBef>
                <a:spcPct val="20000"/>
              </a:spcBef>
              <a:spcAft>
                <a:spcPts val="0"/>
              </a:spcAft>
              <a:buFont typeface="Arial" pitchFamily="34" charset="0"/>
              <a:buChar char="•"/>
              <a:defRPr/>
            </a:pPr>
            <a:r>
              <a:rPr lang="ar-LB" sz="2400" dirty="0" smtClean="0">
                <a:solidFill>
                  <a:schemeClr val="tx1"/>
                </a:solidFill>
              </a:rPr>
              <a:t>للشركات العابرة للحدود الدور الأكبر في سلاسل القيمة العالمية، بحيث إن التجارة فيها تتم بين مؤسساتها الفرعية وشركائها </a:t>
            </a:r>
            <a:endParaRPr lang="en-US" sz="2200" dirty="0">
              <a:solidFill>
                <a:schemeClr val="tx1"/>
              </a:solidFill>
              <a:latin typeface="Arial" panose="020B0604020202020204" pitchFamily="34" charset="0"/>
              <a:ea typeface="+mn-ea"/>
              <a:cs typeface="Arial" panose="020B0604020202020204" pitchFamily="34" charset="0"/>
            </a:endParaRPr>
          </a:p>
        </p:txBody>
      </p:sp>
      <p:graphicFrame>
        <p:nvGraphicFramePr>
          <p:cNvPr id="12" name="Chart 11"/>
          <p:cNvGraphicFramePr>
            <a:graphicFrameLocks/>
          </p:cNvGraphicFramePr>
          <p:nvPr/>
        </p:nvGraphicFramePr>
        <p:xfrm>
          <a:off x="1473200" y="2795588"/>
          <a:ext cx="4395788" cy="3667125"/>
        </p:xfrm>
        <a:graphic>
          <a:graphicData uri="http://schemas.openxmlformats.org/drawingml/2006/chart">
            <c:chart xmlns:c="http://schemas.openxmlformats.org/drawingml/2006/chart" xmlns:r="http://schemas.openxmlformats.org/officeDocument/2006/relationships" r:id="rId2"/>
          </a:graphicData>
        </a:graphic>
      </p:graphicFrame>
      <p:sp>
        <p:nvSpPr>
          <p:cNvPr id="33797" name="TextBox 12"/>
          <p:cNvSpPr txBox="1">
            <a:spLocks noChangeArrowheads="1"/>
          </p:cNvSpPr>
          <p:nvPr/>
        </p:nvSpPr>
        <p:spPr bwMode="auto">
          <a:xfrm>
            <a:off x="5383213" y="3255635"/>
            <a:ext cx="3760787" cy="1938992"/>
          </a:xfrm>
          <a:prstGeom prst="rect">
            <a:avLst/>
          </a:prstGeom>
          <a:noFill/>
          <a:ln w="9525">
            <a:noFill/>
            <a:miter lim="800000"/>
            <a:headEnd/>
            <a:tailEnd/>
          </a:ln>
        </p:spPr>
        <p:txBody>
          <a:bodyPr anchor="ctr">
            <a:spAutoFit/>
          </a:bodyPr>
          <a:lstStyle/>
          <a:p>
            <a:pPr marL="685800" indent="-342900" algn="r" defTabSz="914400" rtl="1" eaLnBrk="1" hangingPunct="1">
              <a:spcBef>
                <a:spcPct val="20000"/>
              </a:spcBef>
              <a:buFont typeface="Arial" pitchFamily="34" charset="0"/>
              <a:buChar char="•"/>
            </a:pPr>
            <a:r>
              <a:rPr lang="ar-LB" sz="2400" dirty="0" smtClean="0"/>
              <a:t>حالياً، يقدر أن تكون 80٪ من التجارة العالمية منسوبة إلى سلاسل القيمة العالمية عن طريق الشركات العابرة للحدود. </a:t>
            </a:r>
            <a:endParaRPr lang="en-US" sz="2200" dirty="0">
              <a:cs typeface="Arial" pitchFamily="34"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2"/>
          <p:cNvSpPr>
            <a:spLocks noGrp="1"/>
          </p:cNvSpPr>
          <p:nvPr>
            <p:ph type="body" sz="quarter" idx="11"/>
          </p:nvPr>
        </p:nvSpPr>
        <p:spPr bwMode="auto">
          <a:xfrm>
            <a:off x="1614488" y="620713"/>
            <a:ext cx="6937375" cy="414337"/>
          </a:xfrm>
          <a:noFill/>
          <a:ln>
            <a:miter lim="800000"/>
            <a:headEnd/>
            <a:tailEnd/>
          </a:ln>
        </p:spPr>
        <p:txBody>
          <a:bodyPr wrap="square" numCol="1" anchor="t" anchorCtr="0" compatLnSpc="1">
            <a:prstTxWarp prst="textNoShape">
              <a:avLst/>
            </a:prstTxWarp>
          </a:bodyPr>
          <a:lstStyle/>
          <a:p>
            <a:pPr algn="ctr"/>
            <a:r>
              <a:rPr lang="ar-LB" sz="3600" b="0" dirty="0" smtClean="0"/>
              <a:t>النقل وسلاسل القيمة العالمية</a:t>
            </a:r>
            <a:r>
              <a:rPr lang="ar-LB" sz="2800" b="0" dirty="0" smtClean="0"/>
              <a:t> </a:t>
            </a:r>
            <a:endParaRPr lang="en-US" sz="2800" dirty="0" smtClean="0">
              <a:latin typeface="Arial" pitchFamily="34" charset="0"/>
              <a:ea typeface="ＭＳ Ｐゴシック" pitchFamily="34" charset="-128"/>
              <a:cs typeface="Arial" pitchFamily="34" charset="0"/>
            </a:endParaRPr>
          </a:p>
        </p:txBody>
      </p:sp>
      <p:sp>
        <p:nvSpPr>
          <p:cNvPr id="4" name="Text Placeholder 3"/>
          <p:cNvSpPr>
            <a:spLocks noGrp="1"/>
          </p:cNvSpPr>
          <p:nvPr>
            <p:ph type="body" sz="quarter" idx="14"/>
          </p:nvPr>
        </p:nvSpPr>
        <p:spPr>
          <a:xfrm>
            <a:off x="838200" y="1981200"/>
            <a:ext cx="7785100" cy="4171949"/>
          </a:xfrm>
        </p:spPr>
        <p:txBody>
          <a:bodyPr anchor="ctr"/>
          <a:lstStyle/>
          <a:p>
            <a:pPr marL="342900" algn="r" defTabSz="914400" rtl="1" eaLnBrk="1" fontAlgn="auto" hangingPunct="1">
              <a:spcBef>
                <a:spcPct val="20000"/>
              </a:spcBef>
              <a:spcAft>
                <a:spcPts val="0"/>
              </a:spcAft>
              <a:buFont typeface="Wingdings" pitchFamily="2" charset="2"/>
              <a:buChar char="§"/>
              <a:defRPr/>
            </a:pPr>
            <a:r>
              <a:rPr lang="ar-LB" sz="2800" dirty="0" smtClean="0">
                <a:solidFill>
                  <a:schemeClr val="tx1"/>
                </a:solidFill>
              </a:rPr>
              <a:t>النقل واللوجستيات أساسية في التجارة العالمية  وخصوصا في نمط سلاسل القيمة العالمية. فالمنتوجات الوسيطة والمكونات بحاجة لعبور الحدود بشكل مستمر ضمن عدة مراكز وبشكل فعال من أجل صناعة المنتج النهائي. </a:t>
            </a:r>
            <a:endParaRPr lang="en-US" altLang="en-US" sz="2800" dirty="0" smtClean="0">
              <a:solidFill>
                <a:schemeClr val="tx1"/>
              </a:solidFill>
            </a:endParaRPr>
          </a:p>
          <a:p>
            <a:pPr algn="just" rtl="1">
              <a:buFont typeface="Wingdings" pitchFamily="2" charset="2"/>
              <a:buChar char="§"/>
            </a:pPr>
            <a:r>
              <a:rPr lang="ar-LB" sz="2800" dirty="0" smtClean="0">
                <a:solidFill>
                  <a:schemeClr val="tx1"/>
                </a:solidFill>
              </a:rPr>
              <a:t>قدرة الدول على المشاركة في سلاسل القيمة العالمية مرتبطة بدرجة كبيرة بقدرتها على توصيل المنتوجات الوسيطة بشكل زمني دقيق وباستمرارية من أجل السماح بإنتاج المنتوجات النهائية دون انقطاع.    </a:t>
            </a:r>
          </a:p>
          <a:p>
            <a:pPr marL="342900" algn="r" defTabSz="914400" rtl="1" eaLnBrk="1" fontAlgn="auto" hangingPunct="1">
              <a:spcBef>
                <a:spcPct val="20000"/>
              </a:spcBef>
              <a:spcAft>
                <a:spcPts val="0"/>
              </a:spcAft>
              <a:buFont typeface="Wingdings" pitchFamily="2" charset="2"/>
              <a:buChar char="§"/>
              <a:defRPr/>
            </a:pPr>
            <a:r>
              <a:rPr lang="ar-LB" sz="2800" dirty="0" smtClean="0">
                <a:solidFill>
                  <a:schemeClr val="tx1"/>
                </a:solidFill>
              </a:rPr>
              <a:t>لذا فأن التجارة بالمكونات والأجزاء تتأثر بشكل اكبر بالأداء اللوجستي من التجارة بالمنتوجات النهائية.</a:t>
            </a:r>
          </a:p>
          <a:p>
            <a:pPr marL="342900" algn="r" defTabSz="914400" eaLnBrk="1" fontAlgn="auto" hangingPunct="1">
              <a:spcBef>
                <a:spcPct val="20000"/>
              </a:spcBef>
              <a:spcAft>
                <a:spcPts val="0"/>
              </a:spcAft>
              <a:defRPr/>
            </a:pPr>
            <a:r>
              <a:rPr lang="ar-LB" sz="2400" dirty="0" smtClean="0">
                <a:solidFill>
                  <a:schemeClr val="tx1"/>
                </a:solidFill>
              </a:rPr>
              <a:t> </a:t>
            </a:r>
            <a:endParaRPr lang="en-US" sz="22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1"/>
          </p:nvPr>
        </p:nvSpPr>
        <p:spPr bwMode="auto">
          <a:xfrm>
            <a:off x="1614488" y="620713"/>
            <a:ext cx="6937375" cy="414337"/>
          </a:xfrm>
          <a:noFill/>
          <a:ln>
            <a:miter lim="800000"/>
            <a:headEnd/>
            <a:tailEnd/>
          </a:ln>
        </p:spPr>
        <p:txBody>
          <a:bodyPr wrap="square" numCol="1" anchor="t" anchorCtr="0" compatLnSpc="1">
            <a:prstTxWarp prst="textNoShape">
              <a:avLst/>
            </a:prstTxWarp>
          </a:bodyPr>
          <a:lstStyle/>
          <a:p>
            <a:pPr algn="ctr"/>
            <a:r>
              <a:rPr lang="ar-LB" sz="3200" b="0" dirty="0" smtClean="0"/>
              <a:t>كلفة النقل</a:t>
            </a:r>
            <a:r>
              <a:rPr lang="ar-LB" sz="2800" b="0" dirty="0" smtClean="0"/>
              <a:t> </a:t>
            </a:r>
            <a:endParaRPr lang="en-US" sz="2800" dirty="0" smtClean="0">
              <a:latin typeface="Arial" pitchFamily="34" charset="0"/>
              <a:ea typeface="ＭＳ Ｐゴシック" pitchFamily="34" charset="-128"/>
              <a:cs typeface="Arial" pitchFamily="34" charset="0"/>
            </a:endParaRPr>
          </a:p>
        </p:txBody>
      </p:sp>
      <p:sp>
        <p:nvSpPr>
          <p:cNvPr id="4" name="Text Placeholder 3"/>
          <p:cNvSpPr>
            <a:spLocks noGrp="1"/>
          </p:cNvSpPr>
          <p:nvPr>
            <p:ph type="body" sz="quarter" idx="14"/>
          </p:nvPr>
        </p:nvSpPr>
        <p:spPr>
          <a:xfrm>
            <a:off x="872836" y="1762125"/>
            <a:ext cx="7852064" cy="1427163"/>
          </a:xfrm>
        </p:spPr>
        <p:txBody>
          <a:bodyPr anchor="ctr"/>
          <a:lstStyle/>
          <a:p>
            <a:pPr marL="342900" algn="r" defTabSz="914400" eaLnBrk="1" fontAlgn="auto" hangingPunct="1">
              <a:spcBef>
                <a:spcPct val="20000"/>
              </a:spcBef>
              <a:spcAft>
                <a:spcPts val="0"/>
              </a:spcAft>
              <a:defRPr/>
            </a:pPr>
            <a:r>
              <a:rPr lang="en-US" sz="2200" dirty="0" smtClean="0">
                <a:solidFill>
                  <a:prstClr val="black"/>
                </a:solidFill>
                <a:latin typeface="Arial" panose="020B0604020202020204" pitchFamily="34" charset="0"/>
                <a:ea typeface="+mn-ea"/>
                <a:cs typeface="Arial" panose="020B0604020202020204" pitchFamily="34" charset="0"/>
              </a:rPr>
              <a:t> </a:t>
            </a:r>
            <a:r>
              <a:rPr lang="ar-LB" sz="2400" dirty="0" smtClean="0"/>
              <a:t>تقلصت تكاليف الشحن إلى النصف منذ منتصف السبعينيات، وذلك بسبب الإستثمار في بنية النقل التحتية، استعمال أفضل للطاقات والتقدم التكنولوجي</a:t>
            </a:r>
            <a:endParaRPr lang="en-US" sz="2200" dirty="0">
              <a:solidFill>
                <a:prstClr val="black"/>
              </a:solidFill>
              <a:latin typeface="Arial" panose="020B0604020202020204" pitchFamily="34" charset="0"/>
              <a:ea typeface="+mn-ea"/>
              <a:cs typeface="Arial" panose="020B0604020202020204" pitchFamily="34" charset="0"/>
            </a:endParaRPr>
          </a:p>
        </p:txBody>
      </p:sp>
      <p:graphicFrame>
        <p:nvGraphicFramePr>
          <p:cNvPr id="6" name="Diagram 5"/>
          <p:cNvGraphicFramePr/>
          <p:nvPr/>
        </p:nvGraphicFramePr>
        <p:xfrm>
          <a:off x="872836" y="3283527"/>
          <a:ext cx="7851714" cy="3044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28F55D6F-C229-4C59-B4C0-2B684FE39B32}"/>
                                            </p:graphicEl>
                                          </p:spTgt>
                                        </p:tgtEl>
                                        <p:attrNameLst>
                                          <p:attrName>style.visibility</p:attrName>
                                        </p:attrNameLst>
                                      </p:cBhvr>
                                      <p:to>
                                        <p:strVal val="visible"/>
                                      </p:to>
                                    </p:set>
                                    <p:animEffect transition="in" filter="fade">
                                      <p:cBhvr>
                                        <p:cTn id="7" dur="1000"/>
                                        <p:tgtEl>
                                          <p:spTgt spid="6">
                                            <p:graphicEl>
                                              <a:dgm id="{28F55D6F-C229-4C59-B4C0-2B684FE39B32}"/>
                                            </p:graphicEl>
                                          </p:spTgt>
                                        </p:tgtEl>
                                      </p:cBhvr>
                                    </p:animEffect>
                                    <p:anim calcmode="lin" valueType="num">
                                      <p:cBhvr>
                                        <p:cTn id="8" dur="1000" fill="hold"/>
                                        <p:tgtEl>
                                          <p:spTgt spid="6">
                                            <p:graphicEl>
                                              <a:dgm id="{28F55D6F-C229-4C59-B4C0-2B684FE39B32}"/>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28F55D6F-C229-4C59-B4C0-2B684FE39B3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986B7043-9146-424A-9D09-D06309CE79D1}"/>
                                            </p:graphicEl>
                                          </p:spTgt>
                                        </p:tgtEl>
                                        <p:attrNameLst>
                                          <p:attrName>style.visibility</p:attrName>
                                        </p:attrNameLst>
                                      </p:cBhvr>
                                      <p:to>
                                        <p:strVal val="visible"/>
                                      </p:to>
                                    </p:set>
                                    <p:animEffect transition="in" filter="fade">
                                      <p:cBhvr>
                                        <p:cTn id="14" dur="1000"/>
                                        <p:tgtEl>
                                          <p:spTgt spid="6">
                                            <p:graphicEl>
                                              <a:dgm id="{986B7043-9146-424A-9D09-D06309CE79D1}"/>
                                            </p:graphicEl>
                                          </p:spTgt>
                                        </p:tgtEl>
                                      </p:cBhvr>
                                    </p:animEffect>
                                    <p:anim calcmode="lin" valueType="num">
                                      <p:cBhvr>
                                        <p:cTn id="15" dur="1000" fill="hold"/>
                                        <p:tgtEl>
                                          <p:spTgt spid="6">
                                            <p:graphicEl>
                                              <a:dgm id="{986B7043-9146-424A-9D09-D06309CE79D1}"/>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986B7043-9146-424A-9D09-D06309CE79D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8E822C7A-4166-4743-95E5-67D705A258D8}"/>
                                            </p:graphicEl>
                                          </p:spTgt>
                                        </p:tgtEl>
                                        <p:attrNameLst>
                                          <p:attrName>style.visibility</p:attrName>
                                        </p:attrNameLst>
                                      </p:cBhvr>
                                      <p:to>
                                        <p:strVal val="visible"/>
                                      </p:to>
                                    </p:set>
                                    <p:animEffect transition="in" filter="fade">
                                      <p:cBhvr>
                                        <p:cTn id="21" dur="1000"/>
                                        <p:tgtEl>
                                          <p:spTgt spid="6">
                                            <p:graphicEl>
                                              <a:dgm id="{8E822C7A-4166-4743-95E5-67D705A258D8}"/>
                                            </p:graphicEl>
                                          </p:spTgt>
                                        </p:tgtEl>
                                      </p:cBhvr>
                                    </p:animEffect>
                                    <p:anim calcmode="lin" valueType="num">
                                      <p:cBhvr>
                                        <p:cTn id="22" dur="1000" fill="hold"/>
                                        <p:tgtEl>
                                          <p:spTgt spid="6">
                                            <p:graphicEl>
                                              <a:dgm id="{8E822C7A-4166-4743-95E5-67D705A258D8}"/>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8E822C7A-4166-4743-95E5-67D705A258D8}"/>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dgm id="{B8ACE8F5-5038-4F37-81EB-56E362676C30}"/>
                                            </p:graphicEl>
                                          </p:spTgt>
                                        </p:tgtEl>
                                        <p:attrNameLst>
                                          <p:attrName>style.visibility</p:attrName>
                                        </p:attrNameLst>
                                      </p:cBhvr>
                                      <p:to>
                                        <p:strVal val="visible"/>
                                      </p:to>
                                    </p:set>
                                    <p:animEffect transition="in" filter="fade">
                                      <p:cBhvr>
                                        <p:cTn id="28" dur="1000"/>
                                        <p:tgtEl>
                                          <p:spTgt spid="6">
                                            <p:graphicEl>
                                              <a:dgm id="{B8ACE8F5-5038-4F37-81EB-56E362676C30}"/>
                                            </p:graphicEl>
                                          </p:spTgt>
                                        </p:tgtEl>
                                      </p:cBhvr>
                                    </p:animEffect>
                                    <p:anim calcmode="lin" valueType="num">
                                      <p:cBhvr>
                                        <p:cTn id="29" dur="1000" fill="hold"/>
                                        <p:tgtEl>
                                          <p:spTgt spid="6">
                                            <p:graphicEl>
                                              <a:dgm id="{B8ACE8F5-5038-4F37-81EB-56E362676C30}"/>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B8ACE8F5-5038-4F37-81EB-56E362676C30}"/>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dgm id="{939FC481-9BF2-4D46-AA75-F6154865DB92}"/>
                                            </p:graphicEl>
                                          </p:spTgt>
                                        </p:tgtEl>
                                        <p:attrNameLst>
                                          <p:attrName>style.visibility</p:attrName>
                                        </p:attrNameLst>
                                      </p:cBhvr>
                                      <p:to>
                                        <p:strVal val="visible"/>
                                      </p:to>
                                    </p:set>
                                    <p:animEffect transition="in" filter="fade">
                                      <p:cBhvr>
                                        <p:cTn id="35" dur="1000"/>
                                        <p:tgtEl>
                                          <p:spTgt spid="6">
                                            <p:graphicEl>
                                              <a:dgm id="{939FC481-9BF2-4D46-AA75-F6154865DB92}"/>
                                            </p:graphicEl>
                                          </p:spTgt>
                                        </p:tgtEl>
                                      </p:cBhvr>
                                    </p:animEffect>
                                    <p:anim calcmode="lin" valueType="num">
                                      <p:cBhvr>
                                        <p:cTn id="36" dur="1000" fill="hold"/>
                                        <p:tgtEl>
                                          <p:spTgt spid="6">
                                            <p:graphicEl>
                                              <a:dgm id="{939FC481-9BF2-4D46-AA75-F6154865DB92}"/>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939FC481-9BF2-4D46-AA75-F6154865DB92}"/>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graphicEl>
                                              <a:dgm id="{5E4CA8E0-ADC6-4BE6-BF78-1EFFC2B29AEE}"/>
                                            </p:graphicEl>
                                          </p:spTgt>
                                        </p:tgtEl>
                                        <p:attrNameLst>
                                          <p:attrName>style.visibility</p:attrName>
                                        </p:attrNameLst>
                                      </p:cBhvr>
                                      <p:to>
                                        <p:strVal val="visible"/>
                                      </p:to>
                                    </p:set>
                                    <p:animEffect transition="in" filter="fade">
                                      <p:cBhvr>
                                        <p:cTn id="42" dur="1000"/>
                                        <p:tgtEl>
                                          <p:spTgt spid="6">
                                            <p:graphicEl>
                                              <a:dgm id="{5E4CA8E0-ADC6-4BE6-BF78-1EFFC2B29AEE}"/>
                                            </p:graphicEl>
                                          </p:spTgt>
                                        </p:tgtEl>
                                      </p:cBhvr>
                                    </p:animEffect>
                                    <p:anim calcmode="lin" valueType="num">
                                      <p:cBhvr>
                                        <p:cTn id="43" dur="1000" fill="hold"/>
                                        <p:tgtEl>
                                          <p:spTgt spid="6">
                                            <p:graphicEl>
                                              <a:dgm id="{5E4CA8E0-ADC6-4BE6-BF78-1EFFC2B29AEE}"/>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5E4CA8E0-ADC6-4BE6-BF78-1EFFC2B29AEE}"/>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graphicEl>
                                              <a:dgm id="{E0C9045D-759C-46B7-B1E4-6776A1F0E44D}"/>
                                            </p:graphicEl>
                                          </p:spTgt>
                                        </p:tgtEl>
                                        <p:attrNameLst>
                                          <p:attrName>style.visibility</p:attrName>
                                        </p:attrNameLst>
                                      </p:cBhvr>
                                      <p:to>
                                        <p:strVal val="visible"/>
                                      </p:to>
                                    </p:set>
                                    <p:animEffect transition="in" filter="fade">
                                      <p:cBhvr>
                                        <p:cTn id="49" dur="1000"/>
                                        <p:tgtEl>
                                          <p:spTgt spid="6">
                                            <p:graphicEl>
                                              <a:dgm id="{E0C9045D-759C-46B7-B1E4-6776A1F0E44D}"/>
                                            </p:graphicEl>
                                          </p:spTgt>
                                        </p:tgtEl>
                                      </p:cBhvr>
                                    </p:animEffect>
                                    <p:anim calcmode="lin" valueType="num">
                                      <p:cBhvr>
                                        <p:cTn id="50" dur="1000" fill="hold"/>
                                        <p:tgtEl>
                                          <p:spTgt spid="6">
                                            <p:graphicEl>
                                              <a:dgm id="{E0C9045D-759C-46B7-B1E4-6776A1F0E44D}"/>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E0C9045D-759C-46B7-B1E4-6776A1F0E44D}"/>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graphicEl>
                                              <a:dgm id="{0917260F-C818-4456-8148-60280E4556E5}"/>
                                            </p:graphicEl>
                                          </p:spTgt>
                                        </p:tgtEl>
                                        <p:attrNameLst>
                                          <p:attrName>style.visibility</p:attrName>
                                        </p:attrNameLst>
                                      </p:cBhvr>
                                      <p:to>
                                        <p:strVal val="visible"/>
                                      </p:to>
                                    </p:set>
                                    <p:animEffect transition="in" filter="fade">
                                      <p:cBhvr>
                                        <p:cTn id="56" dur="1000"/>
                                        <p:tgtEl>
                                          <p:spTgt spid="6">
                                            <p:graphicEl>
                                              <a:dgm id="{0917260F-C818-4456-8148-60280E4556E5}"/>
                                            </p:graphicEl>
                                          </p:spTgt>
                                        </p:tgtEl>
                                      </p:cBhvr>
                                    </p:animEffect>
                                    <p:anim calcmode="lin" valueType="num">
                                      <p:cBhvr>
                                        <p:cTn id="57" dur="1000" fill="hold"/>
                                        <p:tgtEl>
                                          <p:spTgt spid="6">
                                            <p:graphicEl>
                                              <a:dgm id="{0917260F-C818-4456-8148-60280E4556E5}"/>
                                            </p:graphicEl>
                                          </p:spTgt>
                                        </p:tgtEl>
                                        <p:attrNameLst>
                                          <p:attrName>ppt_x</p:attrName>
                                        </p:attrNameLst>
                                      </p:cBhvr>
                                      <p:tavLst>
                                        <p:tav tm="0">
                                          <p:val>
                                            <p:strVal val="#ppt_x"/>
                                          </p:val>
                                        </p:tav>
                                        <p:tav tm="100000">
                                          <p:val>
                                            <p:strVal val="#ppt_x"/>
                                          </p:val>
                                        </p:tav>
                                      </p:tavLst>
                                    </p:anim>
                                    <p:anim calcmode="lin" valueType="num">
                                      <p:cBhvr>
                                        <p:cTn id="58" dur="1000" fill="hold"/>
                                        <p:tgtEl>
                                          <p:spTgt spid="6">
                                            <p:graphicEl>
                                              <a:dgm id="{0917260F-C818-4456-8148-60280E4556E5}"/>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graphicEl>
                                              <a:dgm id="{3004437A-261A-4D21-9C76-DCCCE0A706E1}"/>
                                            </p:graphicEl>
                                          </p:spTgt>
                                        </p:tgtEl>
                                        <p:attrNameLst>
                                          <p:attrName>style.visibility</p:attrName>
                                        </p:attrNameLst>
                                      </p:cBhvr>
                                      <p:to>
                                        <p:strVal val="visible"/>
                                      </p:to>
                                    </p:set>
                                    <p:animEffect transition="in" filter="fade">
                                      <p:cBhvr>
                                        <p:cTn id="63" dur="1000"/>
                                        <p:tgtEl>
                                          <p:spTgt spid="6">
                                            <p:graphicEl>
                                              <a:dgm id="{3004437A-261A-4D21-9C76-DCCCE0A706E1}"/>
                                            </p:graphicEl>
                                          </p:spTgt>
                                        </p:tgtEl>
                                      </p:cBhvr>
                                    </p:animEffect>
                                    <p:anim calcmode="lin" valueType="num">
                                      <p:cBhvr>
                                        <p:cTn id="64" dur="1000" fill="hold"/>
                                        <p:tgtEl>
                                          <p:spTgt spid="6">
                                            <p:graphicEl>
                                              <a:dgm id="{3004437A-261A-4D21-9C76-DCCCE0A706E1}"/>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3004437A-261A-4D21-9C76-DCCCE0A706E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LB" dirty="0" smtClean="0"/>
              <a:t>محتويات العرض </a:t>
            </a:r>
            <a:endParaRPr lang="en-US" dirty="0"/>
          </a:p>
        </p:txBody>
      </p:sp>
      <p:sp>
        <p:nvSpPr>
          <p:cNvPr id="3" name="Subtitle 2"/>
          <p:cNvSpPr>
            <a:spLocks noGrp="1"/>
          </p:cNvSpPr>
          <p:nvPr>
            <p:ph type="subTitle" idx="1"/>
          </p:nvPr>
        </p:nvSpPr>
        <p:spPr>
          <a:xfrm>
            <a:off x="1614714" y="2019299"/>
            <a:ext cx="6616474" cy="3857625"/>
          </a:xfrm>
        </p:spPr>
        <p:txBody>
          <a:bodyPr/>
          <a:lstStyle/>
          <a:p>
            <a:pPr algn="r" rtl="1">
              <a:lnSpc>
                <a:spcPct val="150000"/>
              </a:lnSpc>
              <a:buFont typeface="Wingdings" pitchFamily="2" charset="2"/>
              <a:buChar char="§"/>
            </a:pPr>
            <a:r>
              <a:rPr lang="ar-LB" sz="2800" dirty="0" smtClean="0"/>
              <a:t>خلفية عامة، </a:t>
            </a:r>
          </a:p>
          <a:p>
            <a:pPr algn="r" rtl="1">
              <a:lnSpc>
                <a:spcPct val="150000"/>
              </a:lnSpc>
              <a:buFont typeface="Wingdings" pitchFamily="2" charset="2"/>
              <a:buChar char="§"/>
            </a:pPr>
            <a:r>
              <a:rPr lang="ar-LB" sz="2800" dirty="0" smtClean="0"/>
              <a:t>ما هي سلاسل القيمة العالمية، </a:t>
            </a:r>
          </a:p>
          <a:p>
            <a:pPr algn="r" rtl="1">
              <a:lnSpc>
                <a:spcPct val="150000"/>
              </a:lnSpc>
              <a:buFont typeface="Wingdings" pitchFamily="2" charset="2"/>
              <a:buChar char="§"/>
            </a:pPr>
            <a:r>
              <a:rPr lang="ar-LB" sz="2800" dirty="0" smtClean="0"/>
              <a:t>دور النقل في سلاسل القيمة العالمية، </a:t>
            </a:r>
          </a:p>
          <a:p>
            <a:pPr algn="r" rtl="1">
              <a:lnSpc>
                <a:spcPct val="150000"/>
              </a:lnSpc>
              <a:buFont typeface="Wingdings" pitchFamily="2" charset="2"/>
              <a:buChar char="§"/>
            </a:pPr>
            <a:r>
              <a:rPr lang="ar-LB" sz="2800" dirty="0" smtClean="0"/>
              <a:t>تسهيل التجارة وسلاسل القيمة العالمية، </a:t>
            </a:r>
          </a:p>
          <a:p>
            <a:pPr algn="r" rtl="1">
              <a:lnSpc>
                <a:spcPct val="150000"/>
              </a:lnSpc>
              <a:buFont typeface="Wingdings" pitchFamily="2" charset="2"/>
              <a:buChar char="§"/>
            </a:pPr>
            <a:r>
              <a:rPr lang="ar-LB" sz="2800" dirty="0" smtClean="0"/>
              <a:t>النقل وتسهيل التجارة في المنطقة العربية، </a:t>
            </a:r>
          </a:p>
          <a:p>
            <a:pPr algn="r" rtl="1">
              <a:lnSpc>
                <a:spcPct val="150000"/>
              </a:lnSpc>
              <a:buFont typeface="Wingdings" pitchFamily="2" charset="2"/>
              <a:buChar char="§"/>
            </a:pPr>
            <a:r>
              <a:rPr lang="ar-LB" sz="2800" dirty="0" smtClean="0"/>
              <a:t>الخلاصة.  </a:t>
            </a:r>
            <a:endParaRPr lang="en-US" sz="2800" dirty="0"/>
          </a:p>
        </p:txBody>
      </p:sp>
    </p:spTree>
  </p:cSld>
  <p:clrMapOvr>
    <a:masterClrMapping/>
  </p:clrMapOvr>
  <p:transition spd="slow">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p:cNvSpPr>
            <a:spLocks noGrp="1"/>
          </p:cNvSpPr>
          <p:nvPr>
            <p:ph type="body" sz="quarter" idx="11"/>
          </p:nvPr>
        </p:nvSpPr>
        <p:spPr bwMode="auto">
          <a:xfrm>
            <a:off x="1614488" y="620713"/>
            <a:ext cx="6937375" cy="414337"/>
          </a:xfrm>
          <a:noFill/>
          <a:ln>
            <a:miter lim="800000"/>
            <a:headEnd/>
            <a:tailEnd/>
          </a:ln>
        </p:spPr>
        <p:txBody>
          <a:bodyPr wrap="square" numCol="1" anchor="t" anchorCtr="0" compatLnSpc="1">
            <a:prstTxWarp prst="textNoShape">
              <a:avLst/>
            </a:prstTxWarp>
          </a:bodyPr>
          <a:lstStyle/>
          <a:p>
            <a:pPr algn="ctr"/>
            <a:r>
              <a:rPr lang="ar-LB" sz="2800" b="0" dirty="0" smtClean="0"/>
              <a:t>تكلفة النقل</a:t>
            </a:r>
            <a:endParaRPr lang="en-US" sz="2800" dirty="0" smtClean="0">
              <a:latin typeface="Arial" pitchFamily="34" charset="0"/>
              <a:ea typeface="ＭＳ Ｐゴシック" pitchFamily="34" charset="-128"/>
              <a:cs typeface="Arial" pitchFamily="34" charset="0"/>
            </a:endParaRPr>
          </a:p>
        </p:txBody>
      </p:sp>
      <p:sp>
        <p:nvSpPr>
          <p:cNvPr id="4" name="Text Placeholder 3"/>
          <p:cNvSpPr>
            <a:spLocks noGrp="1"/>
          </p:cNvSpPr>
          <p:nvPr>
            <p:ph type="body" sz="quarter" idx="14"/>
          </p:nvPr>
        </p:nvSpPr>
        <p:spPr>
          <a:xfrm>
            <a:off x="1614488" y="1419225"/>
            <a:ext cx="7202487" cy="2633663"/>
          </a:xfrm>
        </p:spPr>
        <p:txBody>
          <a:bodyPr anchor="ctr"/>
          <a:lstStyle/>
          <a:p>
            <a:pPr marL="342900" algn="r" defTabSz="914400" rtl="1" eaLnBrk="1" fontAlgn="auto" hangingPunct="1">
              <a:spcBef>
                <a:spcPct val="20000"/>
              </a:spcBef>
              <a:spcAft>
                <a:spcPts val="0"/>
              </a:spcAft>
              <a:buFont typeface="Arial" pitchFamily="34" charset="0"/>
              <a:buChar char="•"/>
              <a:defRPr/>
            </a:pPr>
            <a:r>
              <a:rPr lang="ar-LB" sz="2400" dirty="0" smtClean="0">
                <a:solidFill>
                  <a:schemeClr val="tx1"/>
                </a:solidFill>
              </a:rPr>
              <a:t>كلفة النقل تحدد الدول التي تشارك في سلاسل القيمة العالمية، مع الأفضلية للدول التي تمتاز بكلف نقل متدنية.</a:t>
            </a:r>
          </a:p>
          <a:p>
            <a:pPr marL="342900" algn="r" defTabSz="914400" rtl="1" eaLnBrk="1" fontAlgn="auto" hangingPunct="1">
              <a:spcBef>
                <a:spcPct val="20000"/>
              </a:spcBef>
              <a:spcAft>
                <a:spcPts val="0"/>
              </a:spcAft>
              <a:defRPr/>
            </a:pPr>
            <a:endParaRPr lang="en-US" sz="2400" dirty="0" smtClean="0">
              <a:solidFill>
                <a:schemeClr val="tx1"/>
              </a:solidFill>
            </a:endParaRPr>
          </a:p>
          <a:p>
            <a:pPr marL="342900" algn="r" defTabSz="914400" rtl="1" eaLnBrk="1" fontAlgn="auto" hangingPunct="1">
              <a:spcBef>
                <a:spcPct val="20000"/>
              </a:spcBef>
              <a:spcAft>
                <a:spcPts val="0"/>
              </a:spcAft>
              <a:buFont typeface="Arial" pitchFamily="34" charset="0"/>
              <a:buChar char="•"/>
              <a:defRPr/>
            </a:pPr>
            <a:r>
              <a:rPr lang="ar-LB" sz="2400" dirty="0" smtClean="0">
                <a:solidFill>
                  <a:schemeClr val="tx1"/>
                </a:solidFill>
              </a:rPr>
              <a:t>نوعية البنية التحتية للنقل بشكل عام مسؤولة عن ٥٠٪ من الفروقات في كلفة النقل. </a:t>
            </a:r>
            <a:endParaRPr lang="en-US" sz="1400" dirty="0">
              <a:solidFill>
                <a:schemeClr val="tx1"/>
              </a:solidFill>
              <a:latin typeface="Arial" panose="020B0604020202020204" pitchFamily="34" charset="0"/>
              <a:ea typeface="+mn-ea"/>
              <a:cs typeface="Arial" panose="020B0604020202020204" pitchFamily="34" charset="0"/>
            </a:endParaRPr>
          </a:p>
          <a:p>
            <a:pPr marL="342900" defTabSz="914400" eaLnBrk="1" fontAlgn="auto" hangingPunct="1">
              <a:spcBef>
                <a:spcPct val="20000"/>
              </a:spcBef>
              <a:spcAft>
                <a:spcPts val="0"/>
              </a:spcAft>
              <a:defRPr/>
            </a:pPr>
            <a:r>
              <a:rPr lang="en-US" sz="1200" dirty="0">
                <a:solidFill>
                  <a:schemeClr val="tx1"/>
                </a:solidFill>
                <a:latin typeface="Arial" panose="020B0604020202020204" pitchFamily="34" charset="0"/>
                <a:ea typeface="+mn-ea"/>
                <a:cs typeface="Arial" panose="020B0604020202020204" pitchFamily="34" charset="0"/>
              </a:rPr>
              <a:t>Source: (the geography of transport systems, Jean- Paul </a:t>
            </a:r>
            <a:r>
              <a:rPr lang="en-US" sz="1200" dirty="0" err="1">
                <a:solidFill>
                  <a:schemeClr val="tx1"/>
                </a:solidFill>
                <a:latin typeface="Arial" panose="020B0604020202020204" pitchFamily="34" charset="0"/>
                <a:ea typeface="+mn-ea"/>
                <a:cs typeface="Arial" panose="020B0604020202020204" pitchFamily="34" charset="0"/>
              </a:rPr>
              <a:t>Rodrigue</a:t>
            </a:r>
            <a:r>
              <a:rPr lang="en-US" sz="1200" dirty="0">
                <a:solidFill>
                  <a:schemeClr val="tx1"/>
                </a:solidFill>
                <a:latin typeface="Arial" panose="020B0604020202020204" pitchFamily="34" charset="0"/>
                <a:ea typeface="+mn-ea"/>
                <a:cs typeface="Arial" panose="020B0604020202020204" pitchFamily="34" charset="0"/>
              </a:rPr>
              <a:t> and Theo </a:t>
            </a:r>
            <a:r>
              <a:rPr lang="en-US" sz="1200" dirty="0" err="1">
                <a:solidFill>
                  <a:schemeClr val="tx1"/>
                </a:solidFill>
                <a:latin typeface="Arial" panose="020B0604020202020204" pitchFamily="34" charset="0"/>
                <a:ea typeface="+mn-ea"/>
                <a:cs typeface="Arial" panose="020B0604020202020204" pitchFamily="34" charset="0"/>
              </a:rPr>
              <a:t>Notteboom</a:t>
            </a:r>
            <a:r>
              <a:rPr lang="en-US" sz="1200" dirty="0">
                <a:solidFill>
                  <a:schemeClr val="tx1"/>
                </a:solidFill>
                <a:latin typeface="Arial" panose="020B0604020202020204" pitchFamily="34" charset="0"/>
                <a:ea typeface="+mn-ea"/>
                <a:cs typeface="Arial" panose="020B0604020202020204" pitchFamily="34" charset="0"/>
              </a:rPr>
              <a:t>) </a:t>
            </a:r>
          </a:p>
        </p:txBody>
      </p:sp>
      <p:graphicFrame>
        <p:nvGraphicFramePr>
          <p:cNvPr id="2" name="Diagram 1"/>
          <p:cNvGraphicFramePr/>
          <p:nvPr/>
        </p:nvGraphicFramePr>
        <p:xfrm>
          <a:off x="519544" y="4052455"/>
          <a:ext cx="8188037" cy="227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5A85AA43-5FAE-4295-A0C5-ECD69DEF551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C1D6B2D-0B7E-4A61-AEE4-053FF0C2F2D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C8152DD5-7ACB-460F-839F-8253A93A20E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26B914E8-D87A-42F3-B2F7-154678889DF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D206C29A-6F6D-4DD1-A5AB-05CAD235F95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614488" y="1728788"/>
            <a:ext cx="7092950" cy="1990725"/>
          </a:xfrm>
        </p:spPr>
        <p:txBody>
          <a:bodyPr anchor="ctr"/>
          <a:lstStyle/>
          <a:p>
            <a:pPr marL="342900" algn="r" defTabSz="914400" eaLnBrk="1" fontAlgn="auto" hangingPunct="1">
              <a:spcBef>
                <a:spcPct val="20000"/>
              </a:spcBef>
              <a:spcAft>
                <a:spcPts val="0"/>
              </a:spcAft>
              <a:defRPr/>
            </a:pPr>
            <a:r>
              <a:rPr lang="en-US" sz="2200" dirty="0" smtClean="0">
                <a:solidFill>
                  <a:schemeClr val="tx1"/>
                </a:solidFill>
                <a:latin typeface="Arial" panose="020B0604020202020204" pitchFamily="34" charset="0"/>
                <a:ea typeface="+mn-ea"/>
                <a:cs typeface="Arial" panose="020B0604020202020204" pitchFamily="34" charset="0"/>
              </a:rPr>
              <a:t>	</a:t>
            </a:r>
            <a:r>
              <a:rPr lang="ar-LB" sz="2400" dirty="0" smtClean="0">
                <a:solidFill>
                  <a:schemeClr val="tx1"/>
                </a:solidFill>
              </a:rPr>
              <a:t> تكاليف النقل الجوي قد تقلصت بشكل كبير بالمقارنة مع النقل البحري، ما أدى إلى إستعمال أكبر للنقل الجوي في لنقل بضائع مختلفة خاصةً عبر المحيط الأطلسي الذي يحتاج لساعات للعبور جواً عوضاً عن اسابيع عبر النقل البحري. </a:t>
            </a:r>
            <a:endParaRPr lang="en-US" sz="2200" dirty="0">
              <a:solidFill>
                <a:schemeClr val="tx1"/>
              </a:solidFill>
              <a:latin typeface="Arial" panose="020B0604020202020204" pitchFamily="34" charset="0"/>
              <a:ea typeface="+mn-ea"/>
              <a:cs typeface="Arial" panose="020B0604020202020204" pitchFamily="34" charset="0"/>
            </a:endParaRPr>
          </a:p>
        </p:txBody>
      </p:sp>
      <p:graphicFrame>
        <p:nvGraphicFramePr>
          <p:cNvPr id="37891" name="Chart 34"/>
          <p:cNvGraphicFramePr>
            <a:graphicFrameLocks/>
          </p:cNvGraphicFramePr>
          <p:nvPr/>
        </p:nvGraphicFramePr>
        <p:xfrm>
          <a:off x="1362075" y="3752850"/>
          <a:ext cx="6970713" cy="2678113"/>
        </p:xfrm>
        <a:graphic>
          <a:graphicData uri="http://schemas.openxmlformats.org/presentationml/2006/ole">
            <p:oleObj spid="_x0000_s37891" name="Chart" r:id="rId3" imgW="6974428" imgH="2682472" progId="Excel.Sheet.8">
              <p:embed/>
            </p:oleObj>
          </a:graphicData>
        </a:graphic>
      </p:graphicFrame>
      <p:sp>
        <p:nvSpPr>
          <p:cNvPr id="37892" name="TextBox 35"/>
          <p:cNvSpPr txBox="1">
            <a:spLocks noChangeArrowheads="1"/>
          </p:cNvSpPr>
          <p:nvPr/>
        </p:nvSpPr>
        <p:spPr bwMode="auto">
          <a:xfrm>
            <a:off x="793750" y="4883150"/>
            <a:ext cx="820738" cy="369888"/>
          </a:xfrm>
          <a:prstGeom prst="rect">
            <a:avLst/>
          </a:prstGeom>
          <a:noFill/>
          <a:ln w="9525">
            <a:noFill/>
            <a:miter lim="800000"/>
            <a:headEnd/>
            <a:tailEnd/>
          </a:ln>
        </p:spPr>
        <p:txBody>
          <a:bodyPr>
            <a:spAutoFit/>
          </a:bodyPr>
          <a:lstStyle/>
          <a:p>
            <a:pPr eaLnBrk="1" hangingPunct="1"/>
            <a:r>
              <a:rPr lang="en-US" b="1">
                <a:solidFill>
                  <a:srgbClr val="FF0000"/>
                </a:solidFill>
              </a:rPr>
              <a:t>Cost</a:t>
            </a:r>
          </a:p>
        </p:txBody>
      </p:sp>
    </p:spTree>
  </p:cSld>
  <p:clrMapOvr>
    <a:masterClrMapping/>
  </p:clrMapOvr>
  <p:transition spd="slow">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2"/>
          <p:cNvSpPr>
            <a:spLocks noGrp="1"/>
          </p:cNvSpPr>
          <p:nvPr>
            <p:ph type="body" sz="quarter" idx="11"/>
          </p:nvPr>
        </p:nvSpPr>
        <p:spPr bwMode="auto">
          <a:xfrm>
            <a:off x="1614488" y="606425"/>
            <a:ext cx="6937375" cy="414338"/>
          </a:xfrm>
          <a:noFill/>
          <a:ln>
            <a:miter lim="800000"/>
            <a:headEnd/>
            <a:tailEnd/>
          </a:ln>
        </p:spPr>
        <p:txBody>
          <a:bodyPr wrap="square" numCol="1" anchor="t" anchorCtr="0" compatLnSpc="1">
            <a:prstTxWarp prst="textNoShape">
              <a:avLst/>
            </a:prstTxWarp>
          </a:bodyPr>
          <a:lstStyle/>
          <a:p>
            <a:pPr algn="ctr"/>
            <a:r>
              <a:rPr lang="ar-LB" sz="2800" b="0" dirty="0" smtClean="0"/>
              <a:t>تكلفة الاتصالات والنقل</a:t>
            </a:r>
            <a:endParaRPr lang="en-US" sz="2800" dirty="0" smtClean="0">
              <a:latin typeface="Arial" pitchFamily="34" charset="0"/>
              <a:ea typeface="ＭＳ Ｐゴシック" pitchFamily="34" charset="-128"/>
              <a:cs typeface="Arial" pitchFamily="34" charset="0"/>
            </a:endParaRPr>
          </a:p>
        </p:txBody>
      </p:sp>
      <p:sp>
        <p:nvSpPr>
          <p:cNvPr id="4" name="Text Placeholder 3"/>
          <p:cNvSpPr>
            <a:spLocks noGrp="1"/>
          </p:cNvSpPr>
          <p:nvPr>
            <p:ph type="body" sz="quarter" idx="14"/>
          </p:nvPr>
        </p:nvSpPr>
        <p:spPr>
          <a:xfrm>
            <a:off x="1614488" y="1736725"/>
            <a:ext cx="7110412" cy="1546225"/>
          </a:xfrm>
        </p:spPr>
        <p:txBody>
          <a:bodyPr anchor="ctr"/>
          <a:lstStyle/>
          <a:p>
            <a:pPr marL="342900" algn="r" defTabSz="914400" eaLnBrk="1" fontAlgn="auto" hangingPunct="1">
              <a:spcBef>
                <a:spcPct val="20000"/>
              </a:spcBef>
              <a:spcAft>
                <a:spcPts val="0"/>
              </a:spcAft>
              <a:defRPr/>
            </a:pPr>
            <a:r>
              <a:rPr lang="ar-LB" sz="2400" dirty="0" smtClean="0"/>
              <a:t/>
            </a:r>
            <a:br>
              <a:rPr lang="ar-LB" sz="2400" dirty="0" smtClean="0"/>
            </a:br>
            <a:r>
              <a:rPr lang="ar-LB" sz="2400" dirty="0" smtClean="0"/>
              <a:t>إنخفاض تكلفة الاتصالات، إضافةً إلى إنخفاض كلف النقل، لعبت دوراً هاماً في تجزئة عمليات الصناعة والإستعانة بمصادر خارجية لصناعة المنتوجات المتوسطة  </a:t>
            </a:r>
            <a:endParaRPr lang="en-US" sz="2200" dirty="0">
              <a:solidFill>
                <a:prstClr val="black"/>
              </a:solidFill>
              <a:latin typeface="Arial" panose="020B0604020202020204" pitchFamily="34" charset="0"/>
              <a:ea typeface="+mn-ea"/>
              <a:cs typeface="Arial" panose="020B0604020202020204" pitchFamily="34" charset="0"/>
            </a:endParaRPr>
          </a:p>
        </p:txBody>
      </p:sp>
      <p:graphicFrame>
        <p:nvGraphicFramePr>
          <p:cNvPr id="2" name="Diagram 1"/>
          <p:cNvGraphicFramePr/>
          <p:nvPr/>
        </p:nvGraphicFramePr>
        <p:xfrm>
          <a:off x="1615179" y="3470564"/>
          <a:ext cx="6853411" cy="2930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D4D26920-9E20-4F4C-B5EC-E08504B1823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C9C0596E-FE10-4EB3-9193-D8B6B65377E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BB1D2D55-781D-4B18-BB16-F7818F6BC7F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2CED647B-63ED-4227-8815-132DF428481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4AE61726-35B2-47F4-9EA3-FE4F6BFC73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2"/>
          <p:cNvSpPr>
            <a:spLocks noGrp="1"/>
          </p:cNvSpPr>
          <p:nvPr>
            <p:ph type="body" sz="quarter" idx="11"/>
          </p:nvPr>
        </p:nvSpPr>
        <p:spPr bwMode="auto">
          <a:xfrm>
            <a:off x="1614488" y="646113"/>
            <a:ext cx="6937375" cy="414337"/>
          </a:xfrm>
          <a:noFill/>
          <a:ln>
            <a:miter lim="800000"/>
            <a:headEnd/>
            <a:tailEnd/>
          </a:ln>
        </p:spPr>
        <p:txBody>
          <a:bodyPr wrap="square" numCol="1" anchor="t" anchorCtr="0" compatLnSpc="1">
            <a:prstTxWarp prst="textNoShape">
              <a:avLst/>
            </a:prstTxWarp>
          </a:bodyPr>
          <a:lstStyle/>
          <a:p>
            <a:pPr algn="ctr"/>
            <a:r>
              <a:rPr lang="ar-LB" sz="3600" b="0" dirty="0" smtClean="0"/>
              <a:t>كلفة النقل</a:t>
            </a:r>
            <a:endParaRPr lang="en-US" sz="3600" dirty="0" smtClean="0">
              <a:latin typeface="Arial" pitchFamily="34" charset="0"/>
              <a:ea typeface="ＭＳ Ｐゴシック" pitchFamily="34" charset="-128"/>
              <a:cs typeface="Arial" pitchFamily="34" charset="0"/>
            </a:endParaRPr>
          </a:p>
        </p:txBody>
      </p:sp>
      <p:sp>
        <p:nvSpPr>
          <p:cNvPr id="4" name="Text Placeholder 3"/>
          <p:cNvSpPr>
            <a:spLocks noGrp="1"/>
          </p:cNvSpPr>
          <p:nvPr>
            <p:ph type="body" sz="quarter" idx="14"/>
          </p:nvPr>
        </p:nvSpPr>
        <p:spPr>
          <a:xfrm>
            <a:off x="1614488" y="1736725"/>
            <a:ext cx="7143750" cy="2794000"/>
          </a:xfrm>
        </p:spPr>
        <p:txBody>
          <a:bodyPr anchor="ctr"/>
          <a:lstStyle/>
          <a:p>
            <a:pPr marL="342900" algn="r" defTabSz="914400" rtl="1" eaLnBrk="1" fontAlgn="auto" hangingPunct="1">
              <a:spcBef>
                <a:spcPct val="20000"/>
              </a:spcBef>
              <a:spcAft>
                <a:spcPts val="0"/>
              </a:spcAft>
              <a:buFont typeface="Arial" pitchFamily="34" charset="0"/>
              <a:buChar char="•"/>
              <a:defRPr/>
            </a:pPr>
            <a:r>
              <a:rPr lang="ar-LB" sz="2400" dirty="0" smtClean="0"/>
              <a:t>لكل يوم سفر عبر المحيط في حالة الدول البعيدة عن المورد، تتقلص إحتمالية توريد المنتوجات الصناعية من تلك البلاد بنسبة ١٪.</a:t>
            </a:r>
          </a:p>
          <a:p>
            <a:pPr marL="342900" algn="r" defTabSz="914400" rtl="1" eaLnBrk="1" fontAlgn="auto" hangingPunct="1">
              <a:spcBef>
                <a:spcPct val="20000"/>
              </a:spcBef>
              <a:spcAft>
                <a:spcPts val="0"/>
              </a:spcAft>
              <a:buFont typeface="Arial" pitchFamily="34" charset="0"/>
              <a:buChar char="•"/>
              <a:defRPr/>
            </a:pPr>
            <a:endParaRPr lang="en-US" sz="2200" dirty="0" smtClean="0">
              <a:solidFill>
                <a:prstClr val="black"/>
              </a:solidFill>
              <a:latin typeface="Arial" panose="020B0604020202020204" pitchFamily="34" charset="0"/>
              <a:ea typeface="+mn-ea"/>
              <a:cs typeface="Arial" panose="020B0604020202020204" pitchFamily="34" charset="0"/>
            </a:endParaRPr>
          </a:p>
          <a:p>
            <a:pPr marL="342900" algn="r" defTabSz="914400" rtl="1" eaLnBrk="1" fontAlgn="auto" hangingPunct="1">
              <a:spcBef>
                <a:spcPct val="20000"/>
              </a:spcBef>
              <a:spcAft>
                <a:spcPts val="0"/>
              </a:spcAft>
              <a:buFont typeface="Arial" pitchFamily="34" charset="0"/>
              <a:buChar char="•"/>
              <a:defRPr/>
            </a:pPr>
            <a:r>
              <a:rPr lang="ar-LB" sz="2400" dirty="0" smtClean="0"/>
              <a:t>الشركات المصدرة مستعدة لدفع ١٪ من قيمة البضائع مقابل تجنب اهدار يوم واحد اضافي في النقل البحري.</a:t>
            </a:r>
            <a:endParaRPr lang="en-US" sz="2200" dirty="0">
              <a:solidFill>
                <a:prstClr val="black"/>
              </a:solidFill>
              <a:latin typeface="Arial" panose="020B0604020202020204" pitchFamily="34" charset="0"/>
              <a:ea typeface="+mn-ea"/>
              <a:cs typeface="Arial" panose="020B0604020202020204" pitchFamily="34" charset="0"/>
            </a:endParaRPr>
          </a:p>
          <a:p>
            <a:pPr marL="342900" defTabSz="914400" eaLnBrk="1" fontAlgn="auto" hangingPunct="1">
              <a:spcBef>
                <a:spcPct val="20000"/>
              </a:spcBef>
              <a:spcAft>
                <a:spcPts val="0"/>
              </a:spcAft>
              <a:buFont typeface="Arial" pitchFamily="34" charset="0"/>
              <a:buChar char="•"/>
              <a:defRPr/>
            </a:pPr>
            <a:endParaRPr lang="en-US" sz="2200" dirty="0">
              <a:solidFill>
                <a:prstClr val="black"/>
              </a:solidFill>
              <a:latin typeface="Arial" panose="020B0604020202020204" pitchFamily="34" charset="0"/>
              <a:ea typeface="+mn-ea"/>
              <a:cs typeface="Arial" panose="020B0604020202020204" pitchFamily="34" charset="0"/>
            </a:endParaRPr>
          </a:p>
        </p:txBody>
      </p:sp>
      <p:graphicFrame>
        <p:nvGraphicFramePr>
          <p:cNvPr id="2" name="Diagram 1"/>
          <p:cNvGraphicFramePr/>
          <p:nvPr/>
        </p:nvGraphicFramePr>
        <p:xfrm>
          <a:off x="1524000" y="4291445"/>
          <a:ext cx="7027656" cy="1932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A55F9C4-B7D0-4AB3-A1BC-ED6CC73195C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B760DCC5-F664-4ABA-B97E-CA6859414EB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50A1ECF0-CDCB-487C-AEB0-952BEEE5334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5DD8AB54-0B84-4720-B764-5B6E9819019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CB0FA425-4A62-4A68-870F-E5D6E0A954D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16B248A7-B845-4FEE-97EA-AC627EBA35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2"/>
          <p:cNvSpPr>
            <a:spLocks noGrp="1"/>
          </p:cNvSpPr>
          <p:nvPr>
            <p:ph type="body" sz="quarter" idx="11"/>
          </p:nvPr>
        </p:nvSpPr>
        <p:spPr bwMode="auto">
          <a:xfrm>
            <a:off x="1616075" y="687388"/>
            <a:ext cx="6937375" cy="414337"/>
          </a:xfrm>
          <a:noFill/>
          <a:ln>
            <a:miter lim="800000"/>
            <a:headEnd/>
            <a:tailEnd/>
          </a:ln>
        </p:spPr>
        <p:txBody>
          <a:bodyPr wrap="square" numCol="1" anchor="t" anchorCtr="0" compatLnSpc="1">
            <a:prstTxWarp prst="textNoShape">
              <a:avLst/>
            </a:prstTxWarp>
          </a:bodyPr>
          <a:lstStyle/>
          <a:p>
            <a:pPr algn="ctr"/>
            <a:r>
              <a:rPr lang="ar-LB" sz="2800" b="0" dirty="0" smtClean="0"/>
              <a:t>تكلفة النقل الجوي</a:t>
            </a:r>
            <a:endParaRPr lang="en-US" sz="2800" dirty="0" smtClean="0">
              <a:latin typeface="Arial" pitchFamily="34" charset="0"/>
              <a:ea typeface="ＭＳ Ｐゴシック" pitchFamily="34" charset="-128"/>
              <a:cs typeface="Arial" pitchFamily="34" charset="0"/>
            </a:endParaRPr>
          </a:p>
        </p:txBody>
      </p:sp>
      <p:sp>
        <p:nvSpPr>
          <p:cNvPr id="4" name="Text Placeholder 3"/>
          <p:cNvSpPr>
            <a:spLocks noGrp="1"/>
          </p:cNvSpPr>
          <p:nvPr>
            <p:ph type="body" sz="quarter" idx="14"/>
          </p:nvPr>
        </p:nvSpPr>
        <p:spPr>
          <a:xfrm>
            <a:off x="1614488" y="1703388"/>
            <a:ext cx="7194550" cy="1511760"/>
          </a:xfrm>
        </p:spPr>
        <p:txBody>
          <a:bodyPr anchor="ctr"/>
          <a:lstStyle/>
          <a:p>
            <a:pPr algn="r" rtl="1"/>
            <a:r>
              <a:rPr lang="ar-LB" sz="2400" dirty="0" smtClean="0"/>
              <a:t>سياسة الاجواء المفتوحة لعبت دور هام في تخفيض كلفة الشحن الجوي في الدول التي تبنتها </a:t>
            </a:r>
            <a:endParaRPr lang="ar-LB" sz="2400" dirty="0"/>
          </a:p>
        </p:txBody>
      </p:sp>
      <p:graphicFrame>
        <p:nvGraphicFramePr>
          <p:cNvPr id="6" name="Diagram 5"/>
          <p:cNvGraphicFramePr/>
          <p:nvPr/>
        </p:nvGraphicFramePr>
        <p:xfrm>
          <a:off x="727364" y="2940627"/>
          <a:ext cx="7826086" cy="335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ntagon 6"/>
          <p:cNvSpPr/>
          <p:nvPr/>
        </p:nvSpPr>
        <p:spPr>
          <a:xfrm>
            <a:off x="4583113" y="5683250"/>
            <a:ext cx="1849437" cy="685800"/>
          </a:xfrm>
          <a:prstGeom prst="homePlat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ar-LB" sz="1600" b="1" dirty="0" smtClean="0">
                <a:solidFill>
                  <a:srgbClr val="FF0000"/>
                </a:solidFill>
                <a:latin typeface="Arial" panose="020B0604020202020204" pitchFamily="34" charset="0"/>
                <a:cs typeface="Arial" panose="020B0604020202020204" pitchFamily="34" charset="0"/>
              </a:rPr>
              <a:t>خلال 3 اعوام من توقيع اتفاقية اجواء مفتوحة</a:t>
            </a:r>
            <a:endParaRPr lang="en-US" sz="1050" dirty="0">
              <a:solidFill>
                <a:schemeClr val="tx1"/>
              </a:solidFill>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1D113CA-965C-43E7-90E2-AFD9D1FC344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AD70E75-5C55-4522-BD76-3CB96DAB477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5BEE4FF0-D51B-4CB8-B43F-3EB61ABCB0F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F8AB6C8C-5CB6-487F-9786-268559A8A54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D3EA32DE-1680-4312-96BF-D09A4D64C94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612900" y="4405313"/>
            <a:ext cx="7137400" cy="1752600"/>
          </a:xfrm>
        </p:spPr>
        <p:txBody>
          <a:bodyPr anchor="ctr"/>
          <a:lstStyle/>
          <a:p>
            <a:pPr marL="342900" algn="l" defTabSz="914400" rtl="1" eaLnBrk="1" fontAlgn="auto" hangingPunct="1">
              <a:spcBef>
                <a:spcPct val="20000"/>
              </a:spcBef>
              <a:spcAft>
                <a:spcPts val="0"/>
              </a:spcAft>
              <a:buFont typeface="Arial" pitchFamily="34" charset="0"/>
              <a:buChar char="•"/>
              <a:defRPr/>
            </a:pPr>
            <a:r>
              <a:rPr lang="ar-LB" sz="2400" dirty="0" smtClean="0"/>
              <a:t>المنشورات التي تتناول الكلفة التجارية وسلاسل القيمة العالمية متوفرة بشكل واسع، انما المحاولات لتقييس أو تأسيس الدلالة الإحصائية، مهمشة بسبب النقص الإحصاءي.</a:t>
            </a:r>
            <a:endParaRPr lang="en-US" sz="2200" dirty="0">
              <a:solidFill>
                <a:prstClr val="black"/>
              </a:solidFill>
              <a:latin typeface="Arial" panose="020B0604020202020204" pitchFamily="34" charset="0"/>
              <a:ea typeface="+mn-ea"/>
              <a:cs typeface="Arial" panose="020B0604020202020204" pitchFamily="34" charset="0"/>
            </a:endParaRPr>
          </a:p>
        </p:txBody>
      </p:sp>
      <p:sp>
        <p:nvSpPr>
          <p:cNvPr id="41987" name="Text Placeholder 2"/>
          <p:cNvSpPr>
            <a:spLocks noGrp="1"/>
          </p:cNvSpPr>
          <p:nvPr>
            <p:ph type="body" sz="quarter" idx="11"/>
          </p:nvPr>
        </p:nvSpPr>
        <p:spPr bwMode="auto">
          <a:xfrm>
            <a:off x="1616075" y="687388"/>
            <a:ext cx="6937375" cy="414337"/>
          </a:xfrm>
          <a:noFill/>
          <a:ln>
            <a:miter lim="800000"/>
            <a:headEnd/>
            <a:tailEnd/>
          </a:ln>
        </p:spPr>
        <p:txBody>
          <a:bodyPr wrap="square" numCol="1" anchor="t" anchorCtr="0" compatLnSpc="1">
            <a:prstTxWarp prst="textNoShape">
              <a:avLst/>
            </a:prstTxWarp>
          </a:bodyPr>
          <a:lstStyle/>
          <a:p>
            <a:pPr algn="ctr"/>
            <a:r>
              <a:rPr lang="ar-LB" sz="2800" b="0" dirty="0" smtClean="0"/>
              <a:t>تكملة: تكلفة النقل الجوي</a:t>
            </a:r>
            <a:endParaRPr lang="en-US" sz="2800" dirty="0" smtClean="0">
              <a:latin typeface="Arial" pitchFamily="34" charset="0"/>
              <a:ea typeface="ＭＳ Ｐゴシック" pitchFamily="34" charset="-128"/>
              <a:cs typeface="Arial" pitchFamily="34" charset="0"/>
            </a:endParaRPr>
          </a:p>
        </p:txBody>
      </p:sp>
      <p:graphicFrame>
        <p:nvGraphicFramePr>
          <p:cNvPr id="6" name="Diagram 5"/>
          <p:cNvGraphicFramePr/>
          <p:nvPr/>
        </p:nvGraphicFramePr>
        <p:xfrm>
          <a:off x="1729247" y="1786804"/>
          <a:ext cx="4686301" cy="2618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9" name="TextBox 7"/>
          <p:cNvSpPr txBox="1">
            <a:spLocks noChangeArrowheads="1"/>
          </p:cNvSpPr>
          <p:nvPr/>
        </p:nvSpPr>
        <p:spPr bwMode="auto">
          <a:xfrm>
            <a:off x="5206180" y="3000336"/>
            <a:ext cx="2998583" cy="830997"/>
          </a:xfrm>
          <a:prstGeom prst="rect">
            <a:avLst/>
          </a:prstGeom>
          <a:noFill/>
          <a:ln w="9525">
            <a:noFill/>
            <a:miter lim="800000"/>
            <a:headEnd/>
            <a:tailEnd/>
          </a:ln>
        </p:spPr>
        <p:txBody>
          <a:bodyPr wrap="square" anchor="ctr">
            <a:spAutoFit/>
          </a:bodyPr>
          <a:lstStyle/>
          <a:p>
            <a:pPr marL="628650" indent="-285750" defTabSz="914400" eaLnBrk="1" hangingPunct="1">
              <a:spcBef>
                <a:spcPct val="20000"/>
              </a:spcBef>
            </a:pPr>
            <a:r>
              <a:rPr lang="en-US" sz="1500" dirty="0">
                <a:solidFill>
                  <a:srgbClr val="000000"/>
                </a:solidFill>
                <a:cs typeface="Arial" pitchFamily="34" charset="0"/>
              </a:rPr>
              <a:t>According to (</a:t>
            </a:r>
            <a:r>
              <a:rPr lang="en-US" sz="1500" i="1" dirty="0" smtClean="0">
                <a:solidFill>
                  <a:srgbClr val="000000"/>
                </a:solidFill>
                <a:cs typeface="Arial" pitchFamily="34" charset="0"/>
              </a:rPr>
              <a:t>Richard</a:t>
            </a:r>
          </a:p>
          <a:p>
            <a:pPr marL="628650" indent="-285750" defTabSz="914400" eaLnBrk="1" hangingPunct="1">
              <a:spcBef>
                <a:spcPct val="20000"/>
              </a:spcBef>
            </a:pPr>
            <a:r>
              <a:rPr lang="en-US" sz="1500" i="1" dirty="0" err="1" smtClean="0">
                <a:solidFill>
                  <a:srgbClr val="000000"/>
                </a:solidFill>
                <a:cs typeface="Arial" pitchFamily="34" charset="0"/>
              </a:rPr>
              <a:t>Pomfret</a:t>
            </a:r>
            <a:r>
              <a:rPr lang="en-US" sz="1500" i="1" dirty="0" smtClean="0">
                <a:solidFill>
                  <a:srgbClr val="000000"/>
                </a:solidFill>
                <a:cs typeface="Arial" pitchFamily="34" charset="0"/>
              </a:rPr>
              <a:t> </a:t>
            </a:r>
            <a:r>
              <a:rPr lang="en-US" sz="1500" i="1" dirty="0">
                <a:solidFill>
                  <a:srgbClr val="000000"/>
                </a:solidFill>
                <a:cs typeface="Arial" pitchFamily="34" charset="0"/>
              </a:rPr>
              <a:t>and Patricia </a:t>
            </a:r>
            <a:r>
              <a:rPr lang="en-US" sz="1500" i="1" dirty="0" err="1">
                <a:solidFill>
                  <a:srgbClr val="000000"/>
                </a:solidFill>
                <a:cs typeface="Arial" pitchFamily="34" charset="0"/>
              </a:rPr>
              <a:t>Sourdin</a:t>
            </a:r>
            <a:r>
              <a:rPr lang="en-US" sz="1500" i="1" dirty="0">
                <a:solidFill>
                  <a:srgbClr val="000000"/>
                </a:solidFill>
                <a:cs typeface="Arial" pitchFamily="34" charset="0"/>
              </a:rPr>
              <a:t>)</a:t>
            </a:r>
            <a:endParaRPr lang="en-US" sz="1500" dirty="0">
              <a:solidFill>
                <a:srgbClr val="000000"/>
              </a:solidFill>
              <a:cs typeface="Arial" pitchFamily="34"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629A60E-6E26-42CC-93D4-CFF1DCD275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BB7D409-F2C5-42C8-A43B-6678DBD7511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B1257DB-04DA-4F0D-97F5-2BAA3736B6B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A0776533-1778-4ADF-8FA7-612852EC19A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t>
            </a:r>
            <a:endParaRPr lang="en-US" dirty="0"/>
          </a:p>
        </p:txBody>
      </p:sp>
      <p:sp>
        <p:nvSpPr>
          <p:cNvPr id="3" name="Text Placeholder 2"/>
          <p:cNvSpPr>
            <a:spLocks noGrp="1"/>
          </p:cNvSpPr>
          <p:nvPr>
            <p:ph type="body" sz="quarter" idx="11"/>
          </p:nvPr>
        </p:nvSpPr>
        <p:spPr>
          <a:xfrm>
            <a:off x="1276709" y="935041"/>
            <a:ext cx="6936942" cy="414338"/>
          </a:xfrm>
        </p:spPr>
        <p:txBody>
          <a:bodyPr/>
          <a:lstStyle/>
          <a:p>
            <a:pPr algn="ctr"/>
            <a:r>
              <a:rPr lang="ar-LB" sz="2400" b="0" dirty="0" smtClean="0"/>
              <a:t> والتصدير بالاجزاء والمكونات</a:t>
            </a:r>
            <a:r>
              <a:rPr lang="en-US" sz="2400" b="0" dirty="0" smtClean="0"/>
              <a:t>“ACI”</a:t>
            </a:r>
            <a:r>
              <a:rPr lang="ar-LB" sz="2400" b="0" dirty="0" smtClean="0"/>
              <a:t>علاقة قوية بين ال</a:t>
            </a:r>
            <a:r>
              <a:rPr lang="en-US" sz="2400" b="0" dirty="0" smtClean="0"/>
              <a:t> </a:t>
            </a:r>
            <a:r>
              <a:rPr lang="ar-LB" sz="2400" b="0" dirty="0" smtClean="0"/>
              <a:t> </a:t>
            </a:r>
            <a:endParaRPr lang="en-US" sz="2400" dirty="0"/>
          </a:p>
        </p:txBody>
      </p:sp>
      <p:sp>
        <p:nvSpPr>
          <p:cNvPr id="4" name="Text Placeholder 3"/>
          <p:cNvSpPr>
            <a:spLocks noGrp="1"/>
          </p:cNvSpPr>
          <p:nvPr>
            <p:ph type="body" sz="quarter" idx="14"/>
          </p:nvPr>
        </p:nvSpPr>
        <p:spPr/>
        <p:txBody>
          <a:bodyPr/>
          <a:lstStyle/>
          <a:p>
            <a:endParaRPr lang="en-US" dirty="0"/>
          </a:p>
        </p:txBody>
      </p:sp>
      <p:pic>
        <p:nvPicPr>
          <p:cNvPr id="5" name="Picture 4"/>
          <p:cNvPicPr/>
          <p:nvPr/>
        </p:nvPicPr>
        <p:blipFill>
          <a:blip r:embed="rId3" cstate="print"/>
          <a:srcRect/>
          <a:stretch>
            <a:fillRect/>
          </a:stretch>
        </p:blipFill>
        <p:spPr bwMode="auto">
          <a:xfrm>
            <a:off x="431321" y="1415162"/>
            <a:ext cx="8350370" cy="4226943"/>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2"/>
          <p:cNvSpPr>
            <a:spLocks noGrp="1"/>
          </p:cNvSpPr>
          <p:nvPr>
            <p:ph type="body" sz="quarter" idx="11"/>
          </p:nvPr>
        </p:nvSpPr>
        <p:spPr bwMode="auto">
          <a:xfrm>
            <a:off x="1616075" y="671513"/>
            <a:ext cx="6937375" cy="414337"/>
          </a:xfrm>
          <a:noFill/>
          <a:ln>
            <a:miter lim="800000"/>
            <a:headEnd/>
            <a:tailEnd/>
          </a:ln>
        </p:spPr>
        <p:txBody>
          <a:bodyPr wrap="square" numCol="1" anchor="t" anchorCtr="0" compatLnSpc="1">
            <a:prstTxWarp prst="textNoShape">
              <a:avLst/>
            </a:prstTxWarp>
          </a:bodyPr>
          <a:lstStyle/>
          <a:p>
            <a:pPr algn="ctr"/>
            <a:r>
              <a:rPr lang="ar-LB" sz="2800" b="0" dirty="0" smtClean="0"/>
              <a:t>بنية النقل التحتية</a:t>
            </a:r>
            <a:endParaRPr lang="en-US" sz="2800" dirty="0" smtClean="0">
              <a:latin typeface="Arial" pitchFamily="34" charset="0"/>
              <a:ea typeface="ＭＳ Ｐゴシック" pitchFamily="34" charset="-128"/>
              <a:cs typeface="Arial" pitchFamily="34" charset="0"/>
            </a:endParaRPr>
          </a:p>
        </p:txBody>
      </p:sp>
      <p:sp>
        <p:nvSpPr>
          <p:cNvPr id="4" name="Text Placeholder 3"/>
          <p:cNvSpPr>
            <a:spLocks noGrp="1"/>
          </p:cNvSpPr>
          <p:nvPr>
            <p:ph type="body" sz="quarter" idx="14"/>
          </p:nvPr>
        </p:nvSpPr>
        <p:spPr>
          <a:xfrm>
            <a:off x="1616075" y="1758950"/>
            <a:ext cx="7527925" cy="1057275"/>
          </a:xfrm>
        </p:spPr>
        <p:txBody>
          <a:bodyPr anchor="ctr"/>
          <a:lstStyle/>
          <a:p>
            <a:pPr marL="342900" algn="ctr" defTabSz="914400" rtl="1" eaLnBrk="1" fontAlgn="auto" hangingPunct="1">
              <a:spcBef>
                <a:spcPct val="20000"/>
              </a:spcBef>
              <a:spcAft>
                <a:spcPts val="0"/>
              </a:spcAft>
              <a:buFont typeface="Wingdings" pitchFamily="2" charset="2"/>
              <a:buChar char="Ø"/>
              <a:defRPr/>
            </a:pPr>
            <a:r>
              <a:rPr lang="ar-LB" sz="2400" dirty="0" smtClean="0"/>
              <a:t>بنية النقل التحتية هي عامل أساسي في فعالية النقل</a:t>
            </a:r>
            <a:endParaRPr lang="en-US" sz="2200" dirty="0">
              <a:solidFill>
                <a:prstClr val="black"/>
              </a:solidFill>
              <a:latin typeface="Arial" panose="020B0604020202020204" pitchFamily="34" charset="0"/>
              <a:ea typeface="+mn-ea"/>
              <a:cs typeface="Arial" panose="020B0604020202020204" pitchFamily="34" charset="0"/>
            </a:endParaRPr>
          </a:p>
        </p:txBody>
      </p:sp>
      <p:graphicFrame>
        <p:nvGraphicFramePr>
          <p:cNvPr id="5" name="Diagram 4"/>
          <p:cNvGraphicFramePr/>
          <p:nvPr/>
        </p:nvGraphicFramePr>
        <p:xfrm>
          <a:off x="328035" y="3088194"/>
          <a:ext cx="4264748" cy="280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3" name="TextBox 5"/>
          <p:cNvSpPr txBox="1">
            <a:spLocks noChangeArrowheads="1"/>
          </p:cNvSpPr>
          <p:nvPr/>
        </p:nvSpPr>
        <p:spPr bwMode="auto">
          <a:xfrm>
            <a:off x="2439988" y="5895975"/>
            <a:ext cx="2940050" cy="277813"/>
          </a:xfrm>
          <a:prstGeom prst="rect">
            <a:avLst/>
          </a:prstGeom>
          <a:noFill/>
          <a:ln w="9525">
            <a:noFill/>
            <a:miter lim="800000"/>
            <a:headEnd/>
            <a:tailEnd/>
          </a:ln>
        </p:spPr>
        <p:txBody>
          <a:bodyPr>
            <a:spAutoFit/>
          </a:bodyPr>
          <a:lstStyle/>
          <a:p>
            <a:pPr marL="342900" defTabSz="914400" eaLnBrk="1" hangingPunct="1">
              <a:spcBef>
                <a:spcPct val="20000"/>
              </a:spcBef>
            </a:pPr>
            <a:r>
              <a:rPr lang="en-US" sz="1200">
                <a:solidFill>
                  <a:srgbClr val="000000"/>
                </a:solidFill>
                <a:cs typeface="Arial" pitchFamily="34" charset="0"/>
              </a:rPr>
              <a:t>Recent OECD research</a:t>
            </a:r>
          </a:p>
        </p:txBody>
      </p:sp>
      <p:sp>
        <p:nvSpPr>
          <p:cNvPr id="7" name="TextBox 6"/>
          <p:cNvSpPr txBox="1">
            <a:spLocks noChangeArrowheads="1"/>
          </p:cNvSpPr>
          <p:nvPr/>
        </p:nvSpPr>
        <p:spPr bwMode="auto">
          <a:xfrm>
            <a:off x="0" y="3194050"/>
            <a:ext cx="2335213" cy="646331"/>
          </a:xfrm>
          <a:prstGeom prst="rect">
            <a:avLst/>
          </a:prstGeom>
          <a:noFill/>
          <a:ln w="9525">
            <a:noFill/>
            <a:miter lim="800000"/>
            <a:headEnd/>
            <a:tailEnd/>
          </a:ln>
        </p:spPr>
        <p:txBody>
          <a:bodyPr>
            <a:spAutoFit/>
          </a:bodyPr>
          <a:lstStyle/>
          <a:p>
            <a:pPr algn="ctr" eaLnBrk="1" hangingPunct="1"/>
            <a:r>
              <a:rPr lang="ar-LB" b="1" dirty="0" smtClean="0"/>
              <a:t>الصادرات الزراعية في الدول النامية </a:t>
            </a:r>
            <a:endParaRPr lang="en-US" b="1" dirty="0"/>
          </a:p>
        </p:txBody>
      </p:sp>
      <p:sp>
        <p:nvSpPr>
          <p:cNvPr id="8" name="TextBox 7"/>
          <p:cNvSpPr txBox="1">
            <a:spLocks noChangeArrowheads="1"/>
          </p:cNvSpPr>
          <p:nvPr/>
        </p:nvSpPr>
        <p:spPr bwMode="auto">
          <a:xfrm>
            <a:off x="2479821" y="3840381"/>
            <a:ext cx="2112962" cy="646331"/>
          </a:xfrm>
          <a:prstGeom prst="rect">
            <a:avLst/>
          </a:prstGeom>
          <a:noFill/>
          <a:ln w="9525">
            <a:noFill/>
            <a:miter lim="800000"/>
            <a:headEnd/>
            <a:tailEnd/>
          </a:ln>
        </p:spPr>
        <p:txBody>
          <a:bodyPr>
            <a:spAutoFit/>
          </a:bodyPr>
          <a:lstStyle/>
          <a:p>
            <a:pPr algn="ctr" rtl="1"/>
            <a:r>
              <a:rPr lang="ar-LB" b="1" dirty="0" smtClean="0"/>
              <a:t>تحسينات للبنية التحتية في النقل والتجارة </a:t>
            </a:r>
          </a:p>
        </p:txBody>
      </p:sp>
      <p:sp>
        <p:nvSpPr>
          <p:cNvPr id="9" name="TextBox 8"/>
          <p:cNvSpPr txBox="1"/>
          <p:nvPr/>
        </p:nvSpPr>
        <p:spPr>
          <a:xfrm>
            <a:off x="4592638" y="3087688"/>
            <a:ext cx="4240212" cy="1569660"/>
          </a:xfrm>
          <a:prstGeom prst="rect">
            <a:avLst/>
          </a:prstGeom>
          <a:noFill/>
        </p:spPr>
        <p:txBody>
          <a:bodyPr>
            <a:spAutoFit/>
          </a:bodyPr>
          <a:lstStyle/>
          <a:p>
            <a:pPr marL="285750" indent="-285750" algn="r" rtl="1" eaLnBrk="1" hangingPunct="1">
              <a:buFont typeface="Wingdings" pitchFamily="2" charset="2"/>
              <a:buChar char="Ø"/>
              <a:defRPr/>
            </a:pPr>
            <a:r>
              <a:rPr lang="ar-LB" sz="2400" dirty="0" smtClean="0"/>
              <a:t>البنية التحتية متدنية المستوى تساهم في ٤٠٪ من تكاليف النقل المتوقعة في الدول الساحلية و ٦٠٪ في الدول الداخلية (</a:t>
            </a:r>
            <a:r>
              <a:rPr lang="en-US" sz="2400" dirty="0" smtClean="0"/>
              <a:t>(</a:t>
            </a:r>
            <a:r>
              <a:rPr lang="en-US" sz="1200" b="1" dirty="0" smtClean="0"/>
              <a:t>OECD 2013</a:t>
            </a:r>
            <a:endParaRPr lang="en-US" sz="1200" b="1" dirty="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D8F2543E-3E2E-46E3-A787-76E81B3EBF1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013A199-6C1E-486F-8579-2CBF68F66F9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BB1B1044-E47C-4920-9D39-009D361B58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ctrTitle"/>
          </p:nvPr>
        </p:nvSpPr>
        <p:spPr bwMode="auto">
          <a:xfrm>
            <a:off x="1211263" y="908050"/>
            <a:ext cx="6624637" cy="419100"/>
          </a:xfrm>
          <a:noFill/>
          <a:ln>
            <a:miter lim="800000"/>
            <a:headEnd/>
            <a:tailEnd/>
          </a:ln>
        </p:spPr>
        <p:txBody>
          <a:bodyPr vert="horz" wrap="square" numCol="1" anchor="t" anchorCtr="0" compatLnSpc="1">
            <a:prstTxWarp prst="textNoShape">
              <a:avLst/>
            </a:prstTxWarp>
          </a:bodyPr>
          <a:lstStyle/>
          <a:p>
            <a:pPr algn="ctr" rtl="1"/>
            <a:r>
              <a:rPr lang="ar-LB" b="0" dirty="0" smtClean="0">
                <a:solidFill>
                  <a:srgbClr val="418FDE"/>
                </a:solidFill>
              </a:rPr>
              <a:t>تسهيل التجارة </a:t>
            </a:r>
            <a:br>
              <a:rPr lang="ar-LB" b="0" dirty="0" smtClean="0">
                <a:solidFill>
                  <a:srgbClr val="418FDE"/>
                </a:solidFill>
              </a:rPr>
            </a:br>
            <a:r>
              <a:rPr lang="ar-LB" dirty="0" smtClean="0">
                <a:solidFill>
                  <a:srgbClr val="418FDE"/>
                </a:solidFill>
              </a:rPr>
              <a:t/>
            </a:r>
            <a:br>
              <a:rPr lang="ar-LB" dirty="0" smtClean="0">
                <a:solidFill>
                  <a:srgbClr val="418FDE"/>
                </a:solidFill>
              </a:rPr>
            </a:br>
            <a:r>
              <a:rPr lang="en-US" dirty="0" smtClean="0">
                <a:solidFill>
                  <a:srgbClr val="418FDE"/>
                </a:solidFill>
                <a:latin typeface="Arial" pitchFamily="34" charset="0"/>
                <a:ea typeface="ＭＳ Ｐゴシック" pitchFamily="34" charset="-128"/>
                <a:cs typeface="Arial" pitchFamily="34" charset="0"/>
              </a:rPr>
              <a:t> </a:t>
            </a:r>
          </a:p>
        </p:txBody>
      </p:sp>
    </p:spTree>
  </p:cSld>
  <p:clrMapOvr>
    <a:masterClrMapping/>
  </p:clrMapOvr>
  <p:transition spd="slow">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2"/>
          <p:cNvSpPr>
            <a:spLocks noGrp="1"/>
          </p:cNvSpPr>
          <p:nvPr>
            <p:ph type="body" sz="quarter" idx="11"/>
          </p:nvPr>
        </p:nvSpPr>
        <p:spPr bwMode="auto">
          <a:xfrm>
            <a:off x="1616075" y="687388"/>
            <a:ext cx="6937375" cy="414337"/>
          </a:xfrm>
          <a:noFill/>
          <a:ln>
            <a:miter lim="800000"/>
            <a:headEnd/>
            <a:tailEnd/>
          </a:ln>
        </p:spPr>
        <p:txBody>
          <a:bodyPr wrap="square" numCol="1" anchor="t" anchorCtr="0" compatLnSpc="1">
            <a:prstTxWarp prst="textNoShape">
              <a:avLst/>
            </a:prstTxWarp>
          </a:bodyPr>
          <a:lstStyle/>
          <a:p>
            <a:pPr algn="ctr"/>
            <a:r>
              <a:rPr lang="ar-LB" sz="2800" b="0" dirty="0" smtClean="0"/>
              <a:t>تسهيل التجارة وسلاسل القيمة العالمية </a:t>
            </a:r>
            <a:endParaRPr lang="en-US" sz="2800" dirty="0" smtClean="0">
              <a:latin typeface="Arial" pitchFamily="34" charset="0"/>
              <a:ea typeface="ＭＳ Ｐゴシック" pitchFamily="34" charset="-128"/>
              <a:cs typeface="Arial" pitchFamily="34" charset="0"/>
            </a:endParaRPr>
          </a:p>
        </p:txBody>
      </p:sp>
      <p:sp>
        <p:nvSpPr>
          <p:cNvPr id="4" name="Text Placeholder 3"/>
          <p:cNvSpPr>
            <a:spLocks noGrp="1"/>
          </p:cNvSpPr>
          <p:nvPr>
            <p:ph type="body" sz="quarter" idx="14"/>
          </p:nvPr>
        </p:nvSpPr>
        <p:spPr>
          <a:xfrm>
            <a:off x="1614488" y="1935163"/>
            <a:ext cx="6938962" cy="1004887"/>
          </a:xfrm>
        </p:spPr>
        <p:txBody>
          <a:bodyPr/>
          <a:lstStyle/>
          <a:p>
            <a:pPr marL="342900" algn="r" defTabSz="914400" eaLnBrk="1" fontAlgn="auto" hangingPunct="1">
              <a:spcBef>
                <a:spcPct val="20000"/>
              </a:spcBef>
              <a:spcAft>
                <a:spcPts val="0"/>
              </a:spcAft>
              <a:defRPr/>
            </a:pPr>
            <a:r>
              <a:rPr lang="ar-LB" sz="2400" dirty="0" smtClean="0"/>
              <a:t>أهمية التسهيل التجاري في التجارة العالمية ترتفع مع نموذج سلاسل القيمة العالمية </a:t>
            </a:r>
            <a:endParaRPr lang="en-US" sz="2200" dirty="0">
              <a:solidFill>
                <a:prstClr val="black"/>
              </a:solidFill>
              <a:latin typeface="Araial"/>
              <a:ea typeface="+mn-ea"/>
              <a:cs typeface="+mn-cs"/>
            </a:endParaRPr>
          </a:p>
        </p:txBody>
      </p:sp>
      <p:graphicFrame>
        <p:nvGraphicFramePr>
          <p:cNvPr id="2" name="Diagram 1"/>
          <p:cNvGraphicFramePr/>
          <p:nvPr/>
        </p:nvGraphicFramePr>
        <p:xfrm>
          <a:off x="1523999" y="3138055"/>
          <a:ext cx="7029451" cy="335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Right Arrow 5"/>
          <p:cNvSpPr/>
          <p:nvPr/>
        </p:nvSpPr>
        <p:spPr>
          <a:xfrm>
            <a:off x="4041775" y="4176713"/>
            <a:ext cx="2068513" cy="88423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ar-LB" sz="2000" dirty="0" smtClean="0">
                <a:latin typeface="Araial"/>
              </a:rPr>
              <a:t>علاقة ايجابية</a:t>
            </a:r>
            <a:endParaRPr lang="en-US" sz="2000" dirty="0">
              <a:latin typeface="Araial"/>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EDADADA-9279-4B79-95FC-4447A03F1C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293E72F4-14D6-4886-B801-25A6CD16B26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4E563AAE-8D07-47F2-9F98-45F288086F3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1614488" y="608013"/>
            <a:ext cx="6616700" cy="419100"/>
          </a:xfrm>
          <a:noFill/>
          <a:ln>
            <a:miter lim="800000"/>
            <a:headEnd/>
            <a:tailEnd/>
          </a:ln>
        </p:spPr>
        <p:txBody>
          <a:bodyPr vert="horz" wrap="square" numCol="1" anchor="ctr" anchorCtr="0" compatLnSpc="1">
            <a:prstTxWarp prst="textNoShape">
              <a:avLst/>
            </a:prstTxWarp>
          </a:bodyPr>
          <a:lstStyle/>
          <a:p>
            <a:pPr algn="ctr"/>
            <a:r>
              <a:rPr lang="ar-LB" sz="2400" dirty="0" smtClean="0">
                <a:solidFill>
                  <a:schemeClr val="tx1"/>
                </a:solidFill>
              </a:rPr>
              <a:t>خلفية   </a:t>
            </a:r>
            <a:endParaRPr lang="en-US" altLang="en-US" sz="2400" dirty="0" smtClean="0">
              <a:solidFill>
                <a:schemeClr val="tx1"/>
              </a:solidFill>
            </a:endParaRPr>
          </a:p>
        </p:txBody>
      </p:sp>
      <p:sp>
        <p:nvSpPr>
          <p:cNvPr id="19459" name="Subtitle 2"/>
          <p:cNvSpPr>
            <a:spLocks noGrp="1"/>
          </p:cNvSpPr>
          <p:nvPr>
            <p:ph type="subTitle" idx="1"/>
          </p:nvPr>
        </p:nvSpPr>
        <p:spPr bwMode="auto">
          <a:xfrm>
            <a:off x="981075" y="1495426"/>
            <a:ext cx="7250113" cy="1985964"/>
          </a:xfrm>
          <a:noFill/>
          <a:ln>
            <a:miter lim="800000"/>
            <a:headEnd/>
            <a:tailEnd/>
          </a:ln>
        </p:spPr>
        <p:txBody>
          <a:bodyPr vert="horz" wrap="square" numCol="1" anchor="ctr" compatLnSpc="1">
            <a:prstTxWarp prst="textNoShape">
              <a:avLst/>
            </a:prstTxWarp>
          </a:bodyPr>
          <a:lstStyle/>
          <a:p>
            <a:pPr algn="r" rtl="1">
              <a:lnSpc>
                <a:spcPct val="114000"/>
              </a:lnSpc>
              <a:spcBef>
                <a:spcPct val="0"/>
              </a:spcBef>
              <a:buFont typeface="Wingdings" pitchFamily="2" charset="2"/>
              <a:buChar char="Ø"/>
            </a:pPr>
            <a:endParaRPr lang="ar-LB" sz="2400" dirty="0" smtClean="0">
              <a:solidFill>
                <a:schemeClr val="tx1"/>
              </a:solidFill>
            </a:endParaRPr>
          </a:p>
          <a:p>
            <a:pPr algn="r" rtl="1">
              <a:lnSpc>
                <a:spcPct val="114000"/>
              </a:lnSpc>
              <a:spcBef>
                <a:spcPct val="0"/>
              </a:spcBef>
              <a:buFont typeface="Wingdings" pitchFamily="2" charset="2"/>
              <a:buChar char="Ø"/>
            </a:pPr>
            <a:r>
              <a:rPr lang="ar-LB" sz="2400" dirty="0" smtClean="0">
                <a:solidFill>
                  <a:schemeClr val="tx1"/>
                </a:solidFill>
              </a:rPr>
              <a:t>تعمل الاسكوا على اصدار تقرير حول دور النقل في تعزيز الاتصال بسلاسل القيمة العالمية ( العمل لايزال جار).  </a:t>
            </a:r>
          </a:p>
          <a:p>
            <a:pPr algn="r" rtl="1">
              <a:lnSpc>
                <a:spcPct val="114000"/>
              </a:lnSpc>
              <a:spcBef>
                <a:spcPct val="0"/>
              </a:spcBef>
              <a:buFont typeface="Wingdings" pitchFamily="2" charset="2"/>
              <a:buChar char="Ø"/>
            </a:pPr>
            <a:r>
              <a:rPr lang="ar-LB" sz="2400" dirty="0" smtClean="0">
                <a:solidFill>
                  <a:schemeClr val="tx1"/>
                </a:solidFill>
              </a:rPr>
              <a:t>يهدف التقرير إلى مراجعة التطورات المتعلقة بسلاسل القيمة العالمية و الاتصال بها مع التركيز على الوطن العربي.  </a:t>
            </a:r>
            <a:endParaRPr lang="en-US" altLang="en-US" sz="2200" dirty="0" smtClean="0">
              <a:solidFill>
                <a:schemeClr val="tx1"/>
              </a:solidFill>
              <a:latin typeface="Arial" pitchFamily="34" charset="0"/>
              <a:ea typeface="ＭＳ Ｐゴシック" pitchFamily="34" charset="-128"/>
              <a:cs typeface="Arial" pitchFamily="34" charset="0"/>
            </a:endParaRPr>
          </a:p>
        </p:txBody>
      </p:sp>
      <p:sp>
        <p:nvSpPr>
          <p:cNvPr id="19460" name="Subtitle 2"/>
          <p:cNvSpPr txBox="1">
            <a:spLocks/>
          </p:cNvSpPr>
          <p:nvPr/>
        </p:nvSpPr>
        <p:spPr bwMode="auto">
          <a:xfrm>
            <a:off x="981075" y="3762375"/>
            <a:ext cx="7250113" cy="1571625"/>
          </a:xfrm>
          <a:prstGeom prst="rect">
            <a:avLst/>
          </a:prstGeom>
          <a:noFill/>
          <a:ln w="9525">
            <a:noFill/>
            <a:miter lim="800000"/>
            <a:headEnd/>
            <a:tailEnd/>
          </a:ln>
        </p:spPr>
        <p:txBody>
          <a:bodyPr lIns="0" tIns="0" rIns="0" bIns="0" anchor="ctr"/>
          <a:lstStyle/>
          <a:p>
            <a:pPr algn="r" rtl="1">
              <a:buFont typeface="Wingdings" pitchFamily="2" charset="2"/>
              <a:buChar char="Ø"/>
            </a:pPr>
            <a:endParaRPr lang="ar-LB" altLang="en-US" sz="2200" dirty="0" smtClean="0"/>
          </a:p>
          <a:p>
            <a:pPr algn="r" rtl="1">
              <a:buFont typeface="Wingdings" pitchFamily="2" charset="2"/>
              <a:buChar char="Ø"/>
            </a:pPr>
            <a:endParaRPr lang="ar-LB" altLang="en-US" sz="2200" dirty="0" smtClean="0"/>
          </a:p>
          <a:p>
            <a:pPr algn="r" rtl="1">
              <a:buFont typeface="Wingdings" pitchFamily="2" charset="2"/>
              <a:buChar char="Ø"/>
            </a:pPr>
            <a:r>
              <a:rPr lang="en-US" altLang="en-US" sz="2200" dirty="0" smtClean="0"/>
              <a:t>  </a:t>
            </a:r>
            <a:r>
              <a:rPr lang="ar-LB" sz="2400" dirty="0" smtClean="0"/>
              <a:t>تقييم دور خدمات النقل في مشاركة الدول العربية في سلاسل القيمة العالمية، </a:t>
            </a:r>
          </a:p>
          <a:p>
            <a:pPr algn="r" rtl="1">
              <a:buFont typeface="Wingdings" pitchFamily="2" charset="2"/>
              <a:buChar char="Ø"/>
            </a:pPr>
            <a:r>
              <a:rPr lang="ar-LB" sz="2400" dirty="0" smtClean="0"/>
              <a:t>صياغة توصيات أساسية حول كيفية تعزيز دور خدمات النقل في المنطقة العربية بهدف المساهمة في تعزيز المشاركة في سلاسل القيمة العالمية. </a:t>
            </a:r>
          </a:p>
          <a:p>
            <a:pPr algn="r"/>
            <a:r>
              <a:rPr lang="ar-LB" sz="2400" dirty="0" smtClean="0"/>
              <a:t/>
            </a:r>
            <a:br>
              <a:rPr lang="ar-LB" sz="2400" dirty="0" smtClean="0"/>
            </a:br>
            <a:endParaRPr lang="en-US" altLang="en-US" sz="2200" dirty="0"/>
          </a:p>
        </p:txBody>
      </p:sp>
    </p:spTree>
  </p:cSld>
  <p:clrMapOvr>
    <a:masterClrMapping/>
  </p:clrMapOvr>
  <p:transition spd="slow">
    <p:strip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2"/>
          <p:cNvSpPr>
            <a:spLocks noGrp="1"/>
          </p:cNvSpPr>
          <p:nvPr>
            <p:ph type="body" sz="quarter" idx="11"/>
          </p:nvPr>
        </p:nvSpPr>
        <p:spPr bwMode="auto">
          <a:xfrm>
            <a:off x="1614488" y="587375"/>
            <a:ext cx="6937375" cy="414338"/>
          </a:xfrm>
          <a:noFill/>
          <a:ln>
            <a:miter lim="800000"/>
            <a:headEnd/>
            <a:tailEnd/>
          </a:ln>
        </p:spPr>
        <p:txBody>
          <a:bodyPr wrap="square" numCol="1" anchor="t" anchorCtr="0" compatLnSpc="1">
            <a:prstTxWarp prst="textNoShape">
              <a:avLst/>
            </a:prstTxWarp>
          </a:bodyPr>
          <a:lstStyle/>
          <a:p>
            <a:pPr algn="ctr"/>
            <a:r>
              <a:rPr lang="ar-LB" sz="2800" b="0" dirty="0" smtClean="0"/>
              <a:t>تسهيل التجارة وسلاسل القيمة العالمية</a:t>
            </a:r>
            <a:endParaRPr lang="en-US" sz="2800" dirty="0" smtClean="0">
              <a:latin typeface="Arial" pitchFamily="34" charset="0"/>
              <a:ea typeface="ＭＳ Ｐゴシック" pitchFamily="34" charset="-128"/>
              <a:cs typeface="Arial" pitchFamily="34" charset="0"/>
            </a:endParaRPr>
          </a:p>
        </p:txBody>
      </p:sp>
      <p:sp>
        <p:nvSpPr>
          <p:cNvPr id="4" name="Text Placeholder 3"/>
          <p:cNvSpPr>
            <a:spLocks noGrp="1"/>
          </p:cNvSpPr>
          <p:nvPr>
            <p:ph type="body" sz="quarter" idx="14"/>
          </p:nvPr>
        </p:nvSpPr>
        <p:spPr>
          <a:xfrm>
            <a:off x="5605463" y="5895975"/>
            <a:ext cx="2667000" cy="382588"/>
          </a:xfrm>
        </p:spPr>
        <p:txBody>
          <a:bodyPr anchor="ctr"/>
          <a:lstStyle/>
          <a:p>
            <a:pPr indent="0" defTabSz="914400" eaLnBrk="1" fontAlgn="auto" hangingPunct="1">
              <a:spcBef>
                <a:spcPct val="20000"/>
              </a:spcBef>
              <a:spcAft>
                <a:spcPts val="0"/>
              </a:spcAft>
              <a:defRPr/>
            </a:pPr>
            <a:r>
              <a:rPr lang="en-US" sz="1050" dirty="0" smtClean="0">
                <a:solidFill>
                  <a:prstClr val="black"/>
                </a:solidFill>
                <a:latin typeface="Arial" panose="020B0604020202020204" pitchFamily="34" charset="0"/>
                <a:ea typeface="+mn-ea"/>
                <a:cs typeface="Arial" panose="020B0604020202020204" pitchFamily="34" charset="0"/>
              </a:rPr>
              <a:t>(</a:t>
            </a:r>
            <a:r>
              <a:rPr lang="en-US" sz="1050" dirty="0">
                <a:solidFill>
                  <a:prstClr val="black"/>
                </a:solidFill>
                <a:latin typeface="Arial" panose="020B0604020202020204" pitchFamily="34" charset="0"/>
                <a:ea typeface="+mn-ea"/>
                <a:cs typeface="Arial" panose="020B0604020202020204" pitchFamily="34" charset="0"/>
              </a:rPr>
              <a:t>UNESCAP, 2014</a:t>
            </a:r>
            <a:r>
              <a:rPr lang="en-US" sz="1050" dirty="0" smtClean="0">
                <a:solidFill>
                  <a:prstClr val="black"/>
                </a:solidFill>
                <a:latin typeface="Arial" panose="020B0604020202020204" pitchFamily="34" charset="0"/>
                <a:ea typeface="+mn-ea"/>
                <a:cs typeface="Arial" panose="020B0604020202020204" pitchFamily="34" charset="0"/>
              </a:rPr>
              <a:t>)</a:t>
            </a:r>
            <a:endParaRPr lang="en-US" sz="900" dirty="0"/>
          </a:p>
        </p:txBody>
      </p:sp>
      <p:graphicFrame>
        <p:nvGraphicFramePr>
          <p:cNvPr id="18" name="Chart 17"/>
          <p:cNvGraphicFramePr>
            <a:graphicFrameLocks/>
          </p:cNvGraphicFramePr>
          <p:nvPr/>
        </p:nvGraphicFramePr>
        <p:xfrm>
          <a:off x="812800" y="1851025"/>
          <a:ext cx="7510463"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a:spLocks noChangeArrowheads="1"/>
          </p:cNvSpPr>
          <p:nvPr/>
        </p:nvSpPr>
        <p:spPr bwMode="auto">
          <a:xfrm>
            <a:off x="7137400" y="3478213"/>
            <a:ext cx="2006600" cy="830997"/>
          </a:xfrm>
          <a:prstGeom prst="rect">
            <a:avLst/>
          </a:prstGeom>
          <a:noFill/>
          <a:ln w="9525">
            <a:noFill/>
            <a:miter lim="800000"/>
            <a:headEnd/>
            <a:tailEnd/>
          </a:ln>
        </p:spPr>
        <p:txBody>
          <a:bodyPr>
            <a:spAutoFit/>
          </a:bodyPr>
          <a:lstStyle/>
          <a:p>
            <a:pPr algn="ctr" eaLnBrk="1" hangingPunct="1"/>
            <a:r>
              <a:rPr lang="ar-LB" sz="2400" dirty="0" smtClean="0"/>
              <a:t>تكاليف تجارية (تكاليف طبيعية)</a:t>
            </a:r>
            <a:endParaRPr lang="en-US" sz="2200" dirty="0"/>
          </a:p>
        </p:txBody>
      </p:sp>
      <p:sp>
        <p:nvSpPr>
          <p:cNvPr id="21" name="Rectangle 20"/>
          <p:cNvSpPr>
            <a:spLocks noChangeArrowheads="1"/>
          </p:cNvSpPr>
          <p:nvPr/>
        </p:nvSpPr>
        <p:spPr bwMode="auto">
          <a:xfrm>
            <a:off x="1614488" y="1778000"/>
            <a:ext cx="2660650" cy="830997"/>
          </a:xfrm>
          <a:prstGeom prst="rect">
            <a:avLst/>
          </a:prstGeom>
          <a:noFill/>
          <a:ln w="9525">
            <a:noFill/>
            <a:miter lim="800000"/>
            <a:headEnd/>
            <a:tailEnd/>
          </a:ln>
        </p:spPr>
        <p:txBody>
          <a:bodyPr>
            <a:spAutoFit/>
          </a:bodyPr>
          <a:lstStyle/>
          <a:p>
            <a:pPr algn="ctr" eaLnBrk="1" hangingPunct="1"/>
            <a:r>
              <a:rPr lang="ar-LB" sz="2400" dirty="0" smtClean="0"/>
              <a:t>تكاليف تجارية </a:t>
            </a:r>
            <a:endParaRPr lang="en-US" sz="2400" dirty="0" smtClean="0"/>
          </a:p>
          <a:p>
            <a:pPr algn="ctr" eaLnBrk="1" hangingPunct="1"/>
            <a:r>
              <a:rPr lang="ar-LB" sz="2400" dirty="0" smtClean="0"/>
              <a:t>(تعريفات جمركية)</a:t>
            </a:r>
            <a:endParaRPr lang="en-US" sz="2200" dirty="0"/>
          </a:p>
        </p:txBody>
      </p:sp>
      <p:sp>
        <p:nvSpPr>
          <p:cNvPr id="22" name="TextBox 21"/>
          <p:cNvSpPr txBox="1">
            <a:spLocks noChangeArrowheads="1"/>
          </p:cNvSpPr>
          <p:nvPr/>
        </p:nvSpPr>
        <p:spPr bwMode="auto">
          <a:xfrm>
            <a:off x="0" y="3247381"/>
            <a:ext cx="2657734" cy="2769989"/>
          </a:xfrm>
          <a:prstGeom prst="rect">
            <a:avLst/>
          </a:prstGeom>
          <a:noFill/>
          <a:ln w="9525">
            <a:noFill/>
            <a:miter lim="800000"/>
            <a:headEnd/>
            <a:tailEnd/>
          </a:ln>
        </p:spPr>
        <p:txBody>
          <a:bodyPr wrap="square">
            <a:spAutoFit/>
          </a:bodyPr>
          <a:lstStyle/>
          <a:p>
            <a:pPr algn="ctr" eaLnBrk="1" hangingPunct="1"/>
            <a:r>
              <a:rPr lang="ar-LB" sz="2400" dirty="0" smtClean="0"/>
              <a:t>تكاليف تجارية (تدابير </a:t>
            </a:r>
          </a:p>
          <a:p>
            <a:pPr algn="ctr" eaLnBrk="1" hangingPunct="1"/>
            <a:r>
              <a:rPr lang="ar-LB" sz="2400" dirty="0" smtClean="0"/>
              <a:t>غير تعريفية)</a:t>
            </a:r>
            <a:endParaRPr lang="en-US" sz="1200" dirty="0">
              <a:solidFill>
                <a:srgbClr val="000000"/>
              </a:solidFill>
              <a:cs typeface="Arial" pitchFamily="34" charset="0"/>
            </a:endParaRPr>
          </a:p>
          <a:p>
            <a:pPr marL="742950" lvl="1" indent="-285750" algn="r" rtl="1" eaLnBrk="1" hangingPunct="1">
              <a:buFont typeface="Arial" pitchFamily="34" charset="0"/>
              <a:buChar char="•"/>
            </a:pPr>
            <a:r>
              <a:rPr lang="ar-LB" sz="1400" dirty="0" smtClean="0"/>
              <a:t>تكاليف غير مباشرة من الإجراءت التجارية</a:t>
            </a:r>
            <a:endParaRPr lang="en-US" sz="1400" dirty="0" smtClean="0"/>
          </a:p>
          <a:p>
            <a:pPr marL="742950" lvl="1" indent="-285750" algn="r" rtl="1" eaLnBrk="1" hangingPunct="1">
              <a:buFont typeface="Arial" pitchFamily="34" charset="0"/>
              <a:buChar char="•"/>
            </a:pPr>
            <a:r>
              <a:rPr lang="ar-LB" sz="1400" dirty="0" smtClean="0"/>
              <a:t>الإتصالية بالبحر والخدمات البحرية </a:t>
            </a:r>
            <a:r>
              <a:rPr lang="en-US" sz="1400" dirty="0" smtClean="0">
                <a:solidFill>
                  <a:srgbClr val="000000"/>
                </a:solidFill>
                <a:cs typeface="Arial" pitchFamily="34" charset="0"/>
              </a:rPr>
              <a:t> </a:t>
            </a:r>
          </a:p>
          <a:p>
            <a:pPr marL="742950" lvl="1" indent="-285750" algn="r" rtl="1" eaLnBrk="1" hangingPunct="1">
              <a:buFont typeface="Arial" pitchFamily="34" charset="0"/>
              <a:buChar char="•"/>
            </a:pPr>
            <a:r>
              <a:rPr lang="ar-LB" sz="1400" dirty="0" smtClean="0"/>
              <a:t>المناخ التجاري (تنظيمي)</a:t>
            </a:r>
            <a:endParaRPr lang="en-US" sz="1400" dirty="0" smtClean="0"/>
          </a:p>
          <a:p>
            <a:pPr marL="742950" lvl="1" indent="-285750" algn="r" rtl="1" eaLnBrk="1" hangingPunct="1">
              <a:buFont typeface="Arial" pitchFamily="34" charset="0"/>
              <a:buChar char="•"/>
            </a:pPr>
            <a:r>
              <a:rPr lang="ar-LB" sz="1400" dirty="0" smtClean="0"/>
              <a:t>تقلبات العملة </a:t>
            </a:r>
            <a:endParaRPr lang="en-US" sz="1400" dirty="0" smtClean="0"/>
          </a:p>
          <a:p>
            <a:pPr marL="742950" lvl="1" indent="-285750" algn="r" rtl="1" eaLnBrk="1" hangingPunct="1">
              <a:buFont typeface="Arial" pitchFamily="34" charset="0"/>
              <a:buChar char="•"/>
            </a:pPr>
            <a:r>
              <a:rPr lang="ar-LB" sz="1400" dirty="0" smtClean="0"/>
              <a:t>توفر وإستعمال خدمات التجارة بالمكونات</a:t>
            </a:r>
            <a:endParaRPr lang="en-US" sz="1400" dirty="0" smtClean="0"/>
          </a:p>
          <a:p>
            <a:pPr marL="742950" lvl="1" indent="-285750" algn="r" rtl="1" eaLnBrk="1" hangingPunct="1"/>
            <a:r>
              <a:rPr lang="ar-LB" sz="1400" dirty="0" smtClean="0"/>
              <a:t> والأجزاء</a:t>
            </a:r>
            <a:endParaRPr lang="en-US" sz="1400" dirty="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graphicEl>
                                              <a:chart seriesIdx="-4" categoryIdx="0" bldStep="category"/>
                                            </p:graphic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8">
                                            <p:graphicEl>
                                              <a:chart seriesIdx="-4" categoryIdx="1" bldStep="category"/>
                                            </p:graphic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8">
                                            <p:graphicEl>
                                              <a:chart seriesIdx="-4" categoryIdx="2" bldStep="category"/>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Chart bld="category"/>
        </p:bldSub>
      </p:bldGraphic>
      <p:bldP spid="19" grpId="0"/>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5"/>
          <p:cNvSpPr>
            <a:spLocks noGrp="1"/>
          </p:cNvSpPr>
          <p:nvPr>
            <p:ph type="body" sz="quarter" idx="11"/>
          </p:nvPr>
        </p:nvSpPr>
        <p:spPr bwMode="auto">
          <a:xfrm>
            <a:off x="1616075" y="638175"/>
            <a:ext cx="6937375" cy="414338"/>
          </a:xfrm>
          <a:noFill/>
          <a:ln>
            <a:miter lim="800000"/>
            <a:headEnd/>
            <a:tailEnd/>
          </a:ln>
        </p:spPr>
        <p:txBody>
          <a:bodyPr wrap="square" numCol="1" anchor="t" anchorCtr="0" compatLnSpc="1">
            <a:prstTxWarp prst="textNoShape">
              <a:avLst/>
            </a:prstTxWarp>
          </a:bodyPr>
          <a:lstStyle/>
          <a:p>
            <a:pPr algn="ctr"/>
            <a:r>
              <a:rPr lang="ar-LB" sz="2800" b="0" dirty="0" smtClean="0"/>
              <a:t>إصلاح التسهيلات التجارية</a:t>
            </a:r>
            <a:endParaRPr lang="en-US" sz="2800" dirty="0" smtClean="0">
              <a:latin typeface="Arial" pitchFamily="34" charset="0"/>
              <a:ea typeface="ＭＳ Ｐゴシック" pitchFamily="34" charset="-128"/>
              <a:cs typeface="Arial" pitchFamily="34" charset="0"/>
            </a:endParaRPr>
          </a:p>
        </p:txBody>
      </p:sp>
      <p:sp>
        <p:nvSpPr>
          <p:cNvPr id="7" name="Text Placeholder 6"/>
          <p:cNvSpPr>
            <a:spLocks noGrp="1"/>
          </p:cNvSpPr>
          <p:nvPr>
            <p:ph type="body" sz="quarter" idx="14"/>
          </p:nvPr>
        </p:nvSpPr>
        <p:spPr>
          <a:xfrm>
            <a:off x="1614488" y="4354513"/>
            <a:ext cx="7059612" cy="1911350"/>
          </a:xfrm>
        </p:spPr>
        <p:txBody>
          <a:bodyPr anchor="ctr"/>
          <a:lstStyle/>
          <a:p>
            <a:pPr algn="r" rtl="1">
              <a:buFont typeface="Arial" pitchFamily="34" charset="0"/>
              <a:buChar char="•"/>
            </a:pPr>
            <a:r>
              <a:rPr lang="ar-LB" sz="2400" dirty="0" smtClean="0">
                <a:solidFill>
                  <a:schemeClr val="tx1"/>
                </a:solidFill>
              </a:rPr>
              <a:t>إن المكاسب العالمية من تطبيق الإتفاقية من المتوقع أن تبلغ ٢٪ من الناتج الاجمالي العالمي. </a:t>
            </a:r>
          </a:p>
          <a:p>
            <a:pPr algn="r" rtl="1">
              <a:buFont typeface="Arial" pitchFamily="34" charset="0"/>
              <a:buChar char="•"/>
            </a:pPr>
            <a:endParaRPr lang="ar-LB" sz="2400" dirty="0" smtClean="0">
              <a:solidFill>
                <a:schemeClr val="tx1"/>
              </a:solidFill>
            </a:endParaRPr>
          </a:p>
          <a:p>
            <a:pPr algn="r" rtl="1">
              <a:buFont typeface="Arial" pitchFamily="34" charset="0"/>
              <a:buChar char="•"/>
            </a:pPr>
            <a:r>
              <a:rPr lang="ar-LB" sz="2400" dirty="0" smtClean="0">
                <a:solidFill>
                  <a:schemeClr val="tx1"/>
                </a:solidFill>
              </a:rPr>
              <a:t>مكاسب كبيرة جدا للمنطقة من تطبيق الإتفاقية. </a:t>
            </a:r>
          </a:p>
          <a:p>
            <a:pPr marL="342900" algn="r" defTabSz="914400" eaLnBrk="1" fontAlgn="auto" hangingPunct="1">
              <a:spcBef>
                <a:spcPct val="20000"/>
              </a:spcBef>
              <a:spcAft>
                <a:spcPts val="0"/>
              </a:spcAft>
              <a:defRPr/>
            </a:pPr>
            <a:r>
              <a:rPr lang="ar-LB" sz="2400" dirty="0" smtClean="0">
                <a:solidFill>
                  <a:schemeClr val="tx1"/>
                </a:solidFill>
              </a:rPr>
              <a:t> </a:t>
            </a:r>
            <a:endParaRPr lang="en-US" sz="2200" dirty="0">
              <a:solidFill>
                <a:schemeClr val="tx1"/>
              </a:solidFill>
              <a:latin typeface="Arial" panose="020B0604020202020204" pitchFamily="34" charset="0"/>
              <a:ea typeface="+mn-ea"/>
              <a:cs typeface="Arial" panose="020B0604020202020204" pitchFamily="34" charset="0"/>
            </a:endParaRPr>
          </a:p>
        </p:txBody>
      </p:sp>
      <p:graphicFrame>
        <p:nvGraphicFramePr>
          <p:cNvPr id="2" name="Diagram 1"/>
          <p:cNvGraphicFramePr/>
          <p:nvPr/>
        </p:nvGraphicFramePr>
        <p:xfrm>
          <a:off x="1054216" y="1787235"/>
          <a:ext cx="7869382" cy="2036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1054100" y="3668713"/>
            <a:ext cx="7869238" cy="404812"/>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ar-LB" sz="2000" dirty="0" smtClean="0"/>
              <a:t>في تخليص البضائع عبر الجمارك </a:t>
            </a:r>
            <a:endParaRPr lang="en-US" sz="2000" dirty="0">
              <a:latin typeface="Arial" panose="020B0604020202020204" pitchFamily="34" charset="0"/>
              <a:cs typeface="Arial" panose="020B0604020202020204" pitchFamily="34"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3BD374DA-F1DB-48F3-B859-6CEC4B17359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366285B-F2A5-4EA9-9D29-CBE0E18EE21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7128274-AAB6-4630-946D-42AC3F2C4A4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536A777F-61A1-47B7-856F-00E9F826C6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ctrTitle"/>
          </p:nvPr>
        </p:nvSpPr>
        <p:spPr bwMode="auto">
          <a:xfrm>
            <a:off x="847725" y="2105024"/>
            <a:ext cx="7532688" cy="3305175"/>
          </a:xfrm>
          <a:noFill/>
          <a:ln>
            <a:miter lim="800000"/>
            <a:headEnd/>
            <a:tailEnd/>
          </a:ln>
        </p:spPr>
        <p:txBody>
          <a:bodyPr vert="horz" wrap="square" numCol="1" anchor="t" anchorCtr="0" compatLnSpc="1">
            <a:prstTxWarp prst="textNoShape">
              <a:avLst/>
            </a:prstTxWarp>
          </a:bodyPr>
          <a:lstStyle/>
          <a:p>
            <a:pPr algn="ctr"/>
            <a:r>
              <a:rPr lang="ar-LB" sz="5400" b="0" dirty="0" smtClean="0"/>
              <a:t>النقل وتسهيل التجارة في المنطقة  العربية</a:t>
            </a:r>
            <a:r>
              <a:rPr lang="ar-LB" sz="8000" b="0" dirty="0" smtClean="0"/>
              <a:t> </a:t>
            </a:r>
            <a:endParaRPr lang="en-US" sz="8000" dirty="0" smtClean="0">
              <a:latin typeface="Arial" pitchFamily="34" charset="0"/>
              <a:ea typeface="ＭＳ Ｐゴシック" pitchFamily="34" charset="-128"/>
              <a:cs typeface="Arial" pitchFamily="34" charset="0"/>
            </a:endParaRPr>
          </a:p>
        </p:txBody>
      </p:sp>
    </p:spTree>
  </p:cSld>
  <p:clrMapOvr>
    <a:masterClrMapping/>
  </p:clrMapOvr>
  <p:transition spd="slow">
    <p:strip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p:cNvSpPr>
            <a:spLocks noGrp="1"/>
          </p:cNvSpPr>
          <p:nvPr>
            <p:ph type="body" sz="quarter" idx="11"/>
          </p:nvPr>
        </p:nvSpPr>
        <p:spPr bwMode="auto">
          <a:xfrm>
            <a:off x="1614488" y="660400"/>
            <a:ext cx="6937375" cy="414338"/>
          </a:xfrm>
          <a:noFill/>
          <a:ln>
            <a:miter lim="800000"/>
            <a:headEnd/>
            <a:tailEnd/>
          </a:ln>
        </p:spPr>
        <p:txBody>
          <a:bodyPr wrap="square" numCol="1" anchor="t" anchorCtr="0" compatLnSpc="1">
            <a:prstTxWarp prst="textNoShape">
              <a:avLst/>
            </a:prstTxWarp>
          </a:bodyPr>
          <a:lstStyle/>
          <a:p>
            <a:pPr algn="ctr"/>
            <a:r>
              <a:rPr lang="ar-LB" sz="3200" dirty="0" smtClean="0"/>
              <a:t>الوضع الراهن للتجارة في المنطقة العربية</a:t>
            </a:r>
            <a:r>
              <a:rPr lang="ar-LB" sz="2800" b="0" dirty="0" smtClean="0">
                <a:latin typeface="Arial Unicode MS" pitchFamily="34" charset="-128"/>
                <a:ea typeface="Arial Unicode MS" pitchFamily="34" charset="-128"/>
                <a:cs typeface="Arial Unicode MS" pitchFamily="34" charset="-128"/>
              </a:rPr>
              <a:t> </a:t>
            </a:r>
            <a:endParaRPr lang="en-US" sz="2800" dirty="0" smtClean="0">
              <a:latin typeface="Arial Unicode MS" pitchFamily="34" charset="-128"/>
              <a:ea typeface="Arial Unicode MS" pitchFamily="34" charset="-128"/>
              <a:cs typeface="Arial Unicode MS" pitchFamily="34" charset="-128"/>
            </a:endParaRPr>
          </a:p>
        </p:txBody>
      </p:sp>
      <p:graphicFrame>
        <p:nvGraphicFramePr>
          <p:cNvPr id="5" name="Diagram 4"/>
          <p:cNvGraphicFramePr/>
          <p:nvPr/>
        </p:nvGraphicFramePr>
        <p:xfrm>
          <a:off x="578840" y="1912690"/>
          <a:ext cx="8246378" cy="429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786F563-3FE4-4057-AE57-61C0D30729CD}"/>
                                            </p:graphicEl>
                                          </p:spTgt>
                                        </p:tgtEl>
                                        <p:attrNameLst>
                                          <p:attrName>style.visibility</p:attrName>
                                        </p:attrNameLst>
                                      </p:cBhvr>
                                      <p:to>
                                        <p:strVal val="visible"/>
                                      </p:to>
                                    </p:set>
                                    <p:animEffect transition="in" filter="fade">
                                      <p:cBhvr>
                                        <p:cTn id="7" dur="500"/>
                                        <p:tgtEl>
                                          <p:spTgt spid="5">
                                            <p:graphicEl>
                                              <a:dgm id="{C786F563-3FE4-4057-AE57-61C0D30729C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F1BD67F-B138-4B60-90E2-A284762BC530}"/>
                                            </p:graphicEl>
                                          </p:spTgt>
                                        </p:tgtEl>
                                        <p:attrNameLst>
                                          <p:attrName>style.visibility</p:attrName>
                                        </p:attrNameLst>
                                      </p:cBhvr>
                                      <p:to>
                                        <p:strVal val="visible"/>
                                      </p:to>
                                    </p:set>
                                    <p:animEffect transition="in" filter="fade">
                                      <p:cBhvr>
                                        <p:cTn id="12" dur="500"/>
                                        <p:tgtEl>
                                          <p:spTgt spid="5">
                                            <p:graphicEl>
                                              <a:dgm id="{5F1BD67F-B138-4B60-90E2-A284762BC53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03DC992B-E1B6-4659-9542-2DEEA4FAE821}"/>
                                            </p:graphicEl>
                                          </p:spTgt>
                                        </p:tgtEl>
                                        <p:attrNameLst>
                                          <p:attrName>style.visibility</p:attrName>
                                        </p:attrNameLst>
                                      </p:cBhvr>
                                      <p:to>
                                        <p:strVal val="visible"/>
                                      </p:to>
                                    </p:set>
                                    <p:animEffect transition="in" filter="fade">
                                      <p:cBhvr>
                                        <p:cTn id="15" dur="500"/>
                                        <p:tgtEl>
                                          <p:spTgt spid="5">
                                            <p:graphicEl>
                                              <a:dgm id="{03DC992B-E1B6-4659-9542-2DEEA4FAE82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D605F4DE-B717-4F27-BC9A-50F4716FB73F}"/>
                                            </p:graphicEl>
                                          </p:spTgt>
                                        </p:tgtEl>
                                        <p:attrNameLst>
                                          <p:attrName>style.visibility</p:attrName>
                                        </p:attrNameLst>
                                      </p:cBhvr>
                                      <p:to>
                                        <p:strVal val="visible"/>
                                      </p:to>
                                    </p:set>
                                    <p:animEffect transition="in" filter="fade">
                                      <p:cBhvr>
                                        <p:cTn id="18" dur="500"/>
                                        <p:tgtEl>
                                          <p:spTgt spid="5">
                                            <p:graphicEl>
                                              <a:dgm id="{D605F4DE-B717-4F27-BC9A-50F4716FB73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6A9BCA38-099B-45BF-9D7F-06810C479AED}"/>
                                            </p:graphicEl>
                                          </p:spTgt>
                                        </p:tgtEl>
                                        <p:attrNameLst>
                                          <p:attrName>style.visibility</p:attrName>
                                        </p:attrNameLst>
                                      </p:cBhvr>
                                      <p:to>
                                        <p:strVal val="visible"/>
                                      </p:to>
                                    </p:set>
                                    <p:animEffect transition="in" filter="fade">
                                      <p:cBhvr>
                                        <p:cTn id="23" dur="500"/>
                                        <p:tgtEl>
                                          <p:spTgt spid="5">
                                            <p:graphicEl>
                                              <a:dgm id="{6A9BCA38-099B-45BF-9D7F-06810C479AE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33794609-A917-4799-9E15-0FC0DCA1ECD2}"/>
                                            </p:graphicEl>
                                          </p:spTgt>
                                        </p:tgtEl>
                                        <p:attrNameLst>
                                          <p:attrName>style.visibility</p:attrName>
                                        </p:attrNameLst>
                                      </p:cBhvr>
                                      <p:to>
                                        <p:strVal val="visible"/>
                                      </p:to>
                                    </p:set>
                                    <p:animEffect transition="in" filter="fade">
                                      <p:cBhvr>
                                        <p:cTn id="26" dur="500"/>
                                        <p:tgtEl>
                                          <p:spTgt spid="5">
                                            <p:graphicEl>
                                              <a:dgm id="{33794609-A917-4799-9E15-0FC0DCA1ECD2}"/>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graphicEl>
                                              <a:dgm id="{479AF843-8012-4C0F-970F-FE97CD9EF0DB}"/>
                                            </p:graphicEl>
                                          </p:spTgt>
                                        </p:tgtEl>
                                        <p:attrNameLst>
                                          <p:attrName>style.visibility</p:attrName>
                                        </p:attrNameLst>
                                      </p:cBhvr>
                                      <p:to>
                                        <p:strVal val="visible"/>
                                      </p:to>
                                    </p:set>
                                    <p:animEffect transition="in" filter="fade">
                                      <p:cBhvr>
                                        <p:cTn id="29" dur="500"/>
                                        <p:tgtEl>
                                          <p:spTgt spid="5">
                                            <p:graphicEl>
                                              <a:dgm id="{479AF843-8012-4C0F-970F-FE97CD9EF0D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graphicEl>
                                              <a:dgm id="{A97882FD-D55C-4F2B-8CF5-9CBD5E15B4A5}"/>
                                            </p:graphicEl>
                                          </p:spTgt>
                                        </p:tgtEl>
                                        <p:attrNameLst>
                                          <p:attrName>style.visibility</p:attrName>
                                        </p:attrNameLst>
                                      </p:cBhvr>
                                      <p:to>
                                        <p:strVal val="visible"/>
                                      </p:to>
                                    </p:set>
                                    <p:animEffect transition="in" filter="fade">
                                      <p:cBhvr>
                                        <p:cTn id="34" dur="500"/>
                                        <p:tgtEl>
                                          <p:spTgt spid="5">
                                            <p:graphicEl>
                                              <a:dgm id="{A97882FD-D55C-4F2B-8CF5-9CBD5E15B4A5}"/>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graphicEl>
                                              <a:dgm id="{AB154A21-DD9B-400D-B1B7-1A83D279A0AD}"/>
                                            </p:graphicEl>
                                          </p:spTgt>
                                        </p:tgtEl>
                                        <p:attrNameLst>
                                          <p:attrName>style.visibility</p:attrName>
                                        </p:attrNameLst>
                                      </p:cBhvr>
                                      <p:to>
                                        <p:strVal val="visible"/>
                                      </p:to>
                                    </p:set>
                                    <p:animEffect transition="in" filter="fade">
                                      <p:cBhvr>
                                        <p:cTn id="37" dur="500"/>
                                        <p:tgtEl>
                                          <p:spTgt spid="5">
                                            <p:graphicEl>
                                              <a:dgm id="{AB154A21-DD9B-400D-B1B7-1A83D279A0AD}"/>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graphicEl>
                                              <a:dgm id="{1D624B04-5B57-4C92-98F8-0F01092FE6FB}"/>
                                            </p:graphicEl>
                                          </p:spTgt>
                                        </p:tgtEl>
                                        <p:attrNameLst>
                                          <p:attrName>style.visibility</p:attrName>
                                        </p:attrNameLst>
                                      </p:cBhvr>
                                      <p:to>
                                        <p:strVal val="visible"/>
                                      </p:to>
                                    </p:set>
                                    <p:animEffect transition="in" filter="fade">
                                      <p:cBhvr>
                                        <p:cTn id="40" dur="500"/>
                                        <p:tgtEl>
                                          <p:spTgt spid="5">
                                            <p:graphicEl>
                                              <a:dgm id="{1D624B04-5B57-4C92-98F8-0F01092FE6FB}"/>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graphicEl>
                                              <a:dgm id="{B9A4AA62-16E9-440D-BC75-0A9335DD5E6D}"/>
                                            </p:graphicEl>
                                          </p:spTgt>
                                        </p:tgtEl>
                                        <p:attrNameLst>
                                          <p:attrName>style.visibility</p:attrName>
                                        </p:attrNameLst>
                                      </p:cBhvr>
                                      <p:to>
                                        <p:strVal val="visible"/>
                                      </p:to>
                                    </p:set>
                                    <p:animEffect transition="in" filter="fade">
                                      <p:cBhvr>
                                        <p:cTn id="45" dur="500"/>
                                        <p:tgtEl>
                                          <p:spTgt spid="5">
                                            <p:graphicEl>
                                              <a:dgm id="{B9A4AA62-16E9-440D-BC75-0A9335DD5E6D}"/>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graphicEl>
                                              <a:dgm id="{8C7B4CE4-146E-42E8-AFAE-D9831BF52B75}"/>
                                            </p:graphicEl>
                                          </p:spTgt>
                                        </p:tgtEl>
                                        <p:attrNameLst>
                                          <p:attrName>style.visibility</p:attrName>
                                        </p:attrNameLst>
                                      </p:cBhvr>
                                      <p:to>
                                        <p:strVal val="visible"/>
                                      </p:to>
                                    </p:set>
                                    <p:animEffect transition="in" filter="fade">
                                      <p:cBhvr>
                                        <p:cTn id="48" dur="500"/>
                                        <p:tgtEl>
                                          <p:spTgt spid="5">
                                            <p:graphicEl>
                                              <a:dgm id="{8C7B4CE4-146E-42E8-AFAE-D9831BF52B75}"/>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graphicEl>
                                              <a:dgm id="{FF5528B6-6694-4BB2-8A7A-B1A21FC24DA6}"/>
                                            </p:graphicEl>
                                          </p:spTgt>
                                        </p:tgtEl>
                                        <p:attrNameLst>
                                          <p:attrName>style.visibility</p:attrName>
                                        </p:attrNameLst>
                                      </p:cBhvr>
                                      <p:to>
                                        <p:strVal val="visible"/>
                                      </p:to>
                                    </p:set>
                                    <p:animEffect transition="in" filter="fade">
                                      <p:cBhvr>
                                        <p:cTn id="51" dur="500"/>
                                        <p:tgtEl>
                                          <p:spTgt spid="5">
                                            <p:graphicEl>
                                              <a:dgm id="{FF5528B6-6694-4BB2-8A7A-B1A21FC24DA6}"/>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graphicEl>
                                              <a:dgm id="{6A3672A9-95CF-4056-8D28-CFC65DD01C21}"/>
                                            </p:graphicEl>
                                          </p:spTgt>
                                        </p:tgtEl>
                                        <p:attrNameLst>
                                          <p:attrName>style.visibility</p:attrName>
                                        </p:attrNameLst>
                                      </p:cBhvr>
                                      <p:to>
                                        <p:strVal val="visible"/>
                                      </p:to>
                                    </p:set>
                                    <p:animEffect transition="in" filter="fade">
                                      <p:cBhvr>
                                        <p:cTn id="56" dur="500"/>
                                        <p:tgtEl>
                                          <p:spTgt spid="5">
                                            <p:graphicEl>
                                              <a:dgm id="{6A3672A9-95CF-4056-8D28-CFC65DD01C21}"/>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graphicEl>
                                              <a:dgm id="{B2E9834F-C80E-4534-8B35-992EA125EDE8}"/>
                                            </p:graphicEl>
                                          </p:spTgt>
                                        </p:tgtEl>
                                        <p:attrNameLst>
                                          <p:attrName>style.visibility</p:attrName>
                                        </p:attrNameLst>
                                      </p:cBhvr>
                                      <p:to>
                                        <p:strVal val="visible"/>
                                      </p:to>
                                    </p:set>
                                    <p:animEffect transition="in" filter="fade">
                                      <p:cBhvr>
                                        <p:cTn id="59" dur="500"/>
                                        <p:tgtEl>
                                          <p:spTgt spid="5">
                                            <p:graphicEl>
                                              <a:dgm id="{B2E9834F-C80E-4534-8B35-992EA125EDE8}"/>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graphicEl>
                                              <a:dgm id="{4B41D6C1-F57E-438C-BDC4-189C11F0B8DA}"/>
                                            </p:graphicEl>
                                          </p:spTgt>
                                        </p:tgtEl>
                                        <p:attrNameLst>
                                          <p:attrName>style.visibility</p:attrName>
                                        </p:attrNameLst>
                                      </p:cBhvr>
                                      <p:to>
                                        <p:strVal val="visible"/>
                                      </p:to>
                                    </p:set>
                                    <p:animEffect transition="in" filter="fade">
                                      <p:cBhvr>
                                        <p:cTn id="62" dur="500"/>
                                        <p:tgtEl>
                                          <p:spTgt spid="5">
                                            <p:graphicEl>
                                              <a:dgm id="{4B41D6C1-F57E-438C-BDC4-189C11F0B8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p:cNvSpPr>
            <a:spLocks noGrp="1"/>
          </p:cNvSpPr>
          <p:nvPr>
            <p:ph type="body" sz="quarter" idx="11"/>
          </p:nvPr>
        </p:nvSpPr>
        <p:spPr bwMode="auto">
          <a:xfrm>
            <a:off x="1614488" y="474663"/>
            <a:ext cx="6937375" cy="414337"/>
          </a:xfrm>
          <a:noFill/>
          <a:ln>
            <a:miter lim="800000"/>
            <a:headEnd/>
            <a:tailEnd/>
          </a:ln>
        </p:spPr>
        <p:txBody>
          <a:bodyPr wrap="square" numCol="1" anchor="t" anchorCtr="0" compatLnSpc="1">
            <a:prstTxWarp prst="textNoShape">
              <a:avLst/>
            </a:prstTxWarp>
          </a:bodyPr>
          <a:lstStyle/>
          <a:p>
            <a:r>
              <a:rPr lang="ar-LB" sz="2800" b="0" dirty="0" smtClean="0"/>
              <a:t>العوامل المؤثرة على الأداء التجاري في العالم العربي </a:t>
            </a:r>
            <a:endParaRPr lang="en-US" sz="2800" dirty="0" smtClean="0">
              <a:latin typeface="Arial" pitchFamily="34" charset="0"/>
              <a:ea typeface="ＭＳ Ｐゴシック" pitchFamily="34" charset="-128"/>
              <a:cs typeface="Arial" pitchFamily="34" charset="0"/>
            </a:endParaRPr>
          </a:p>
        </p:txBody>
      </p:sp>
      <p:graphicFrame>
        <p:nvGraphicFramePr>
          <p:cNvPr id="5" name="Diagram 4"/>
          <p:cNvGraphicFramePr/>
          <p:nvPr/>
        </p:nvGraphicFramePr>
        <p:xfrm>
          <a:off x="620785" y="1820410"/>
          <a:ext cx="8313489" cy="4521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ar-LB" dirty="0" smtClean="0"/>
              <a:t>.</a:t>
            </a:r>
            <a:endParaRPr lang="en-US" dirty="0"/>
          </a:p>
        </p:txBody>
      </p:sp>
      <p:sp>
        <p:nvSpPr>
          <p:cNvPr id="3" name="Text Placeholder 2"/>
          <p:cNvSpPr>
            <a:spLocks noGrp="1"/>
          </p:cNvSpPr>
          <p:nvPr>
            <p:ph type="body" sz="quarter" idx="11"/>
          </p:nvPr>
        </p:nvSpPr>
        <p:spPr/>
        <p:txBody>
          <a:bodyPr/>
          <a:lstStyle/>
          <a:p>
            <a:pPr algn="ctr"/>
            <a:r>
              <a:rPr lang="ar-LB" sz="3600" dirty="0" smtClean="0"/>
              <a:t>النقل في المنطقة العربية </a:t>
            </a:r>
            <a:endParaRPr lang="en-US" sz="3600" dirty="0"/>
          </a:p>
        </p:txBody>
      </p:sp>
      <p:sp>
        <p:nvSpPr>
          <p:cNvPr id="4" name="Text Placeholder 3"/>
          <p:cNvSpPr>
            <a:spLocks noGrp="1"/>
          </p:cNvSpPr>
          <p:nvPr>
            <p:ph type="body" sz="quarter" idx="14"/>
          </p:nvPr>
        </p:nvSpPr>
        <p:spPr/>
        <p:txBody>
          <a:bodyPr/>
          <a:lstStyle/>
          <a:p>
            <a:pPr algn="just" rtl="1">
              <a:buFont typeface="Wingdings" pitchFamily="2" charset="2"/>
              <a:buChar char="§"/>
            </a:pPr>
            <a:r>
              <a:rPr lang="ar-LB" sz="3200" dirty="0" smtClean="0"/>
              <a:t>العالم العربي لدية إمكانية الإستفادة من نسبة مشاركة أعلى في سلاسل القيمة العالمية وذلك لوجود خصائص ديموغرافية وجغرافية تسمح بذلك. </a:t>
            </a:r>
          </a:p>
          <a:p>
            <a:pPr algn="just" rtl="1">
              <a:buFont typeface="Wingdings" pitchFamily="2" charset="2"/>
              <a:buChar char="§"/>
            </a:pPr>
            <a:endParaRPr lang="en-US" altLang="en-US" sz="3200" dirty="0" smtClean="0"/>
          </a:p>
          <a:p>
            <a:pPr algn="just" rtl="1">
              <a:buFont typeface="Wingdings" pitchFamily="2" charset="2"/>
              <a:buChar char="§"/>
            </a:pPr>
            <a:r>
              <a:rPr lang="ar-LB" sz="3200" dirty="0" smtClean="0"/>
              <a:t>ولكن مستوى تطور قطاع النقل والاتصال بشبكات الملاحة العالمية تبقى حاجزا أمام تكامل المنطقة مع العالم في سلاسل القيمة العالمية تحديداً.</a:t>
            </a:r>
            <a:endParaRPr lang="en-US" altLang="en-US" sz="3200" dirty="0" smtClean="0">
              <a:cs typeface="Arial" pitchFamily="34" charset="0"/>
            </a:endParaRPr>
          </a:p>
          <a:p>
            <a:pPr algn="r" rtl="1">
              <a:buFont typeface="Wingdings" pitchFamily="2" charset="2"/>
              <a:buChar char="§"/>
            </a:pPr>
            <a:endParaRPr lang="en-US" sz="3200" dirty="0"/>
          </a:p>
        </p:txBody>
      </p:sp>
    </p:spTree>
  </p:cSld>
  <p:clrMapOvr>
    <a:masterClrMapping/>
  </p:clrMapOvr>
  <p:transition spd="slow">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p:cNvSpPr>
            <a:spLocks noGrp="1"/>
          </p:cNvSpPr>
          <p:nvPr>
            <p:ph type="body" sz="quarter" idx="11"/>
          </p:nvPr>
        </p:nvSpPr>
        <p:spPr bwMode="auto">
          <a:xfrm>
            <a:off x="1616075" y="473075"/>
            <a:ext cx="6937375" cy="414338"/>
          </a:xfrm>
          <a:noFill/>
          <a:ln>
            <a:miter lim="800000"/>
            <a:headEnd/>
            <a:tailEnd/>
          </a:ln>
        </p:spPr>
        <p:txBody>
          <a:bodyPr wrap="square" numCol="1" anchor="t" anchorCtr="0" compatLnSpc="1">
            <a:prstTxWarp prst="textNoShape">
              <a:avLst/>
            </a:prstTxWarp>
          </a:bodyPr>
          <a:lstStyle/>
          <a:p>
            <a:pPr algn="r"/>
            <a:r>
              <a:rPr lang="en-US" sz="2800" dirty="0" smtClean="0">
                <a:latin typeface="Arial" pitchFamily="34" charset="0"/>
                <a:ea typeface="ＭＳ Ｐゴシック" pitchFamily="34" charset="-128"/>
                <a:cs typeface="Arial" pitchFamily="34" charset="0"/>
              </a:rPr>
              <a:t>( STRI, WB) </a:t>
            </a:r>
            <a:r>
              <a:rPr lang="ar-LB" sz="2800" dirty="0" smtClean="0"/>
              <a:t>مستوى قيود مرتفع في مجال النقل </a:t>
            </a:r>
            <a:endParaRPr lang="en-US" sz="2800" dirty="0" smtClean="0">
              <a:latin typeface="Arial" pitchFamily="34" charset="0"/>
              <a:ea typeface="ＭＳ Ｐゴシック" pitchFamily="34" charset="-128"/>
              <a:cs typeface="Arial" pitchFamily="34" charset="0"/>
            </a:endParaRPr>
          </a:p>
        </p:txBody>
      </p:sp>
      <p:pic>
        <p:nvPicPr>
          <p:cNvPr id="6" name="Content Placeholder 3"/>
          <p:cNvPicPr>
            <a:picLocks noChangeArrowheads="1"/>
          </p:cNvPicPr>
          <p:nvPr/>
        </p:nvPicPr>
        <p:blipFill>
          <a:blip r:embed="rId2"/>
          <a:srcRect/>
          <a:stretch>
            <a:fillRect/>
          </a:stretch>
        </p:blipFill>
        <p:spPr bwMode="auto">
          <a:xfrm>
            <a:off x="207963" y="1743075"/>
            <a:ext cx="8680450" cy="459105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sz="quarter" idx="11"/>
          </p:nvPr>
        </p:nvSpPr>
        <p:spPr bwMode="auto">
          <a:xfrm>
            <a:off x="1614488" y="428625"/>
            <a:ext cx="6937375" cy="414338"/>
          </a:xfrm>
          <a:noFill/>
          <a:ln>
            <a:miter lim="800000"/>
            <a:headEnd/>
            <a:tailEnd/>
          </a:ln>
        </p:spPr>
        <p:txBody>
          <a:bodyPr wrap="square" numCol="1" anchor="t" anchorCtr="0" compatLnSpc="1">
            <a:prstTxWarp prst="textNoShape">
              <a:avLst/>
            </a:prstTxWarp>
          </a:bodyPr>
          <a:lstStyle/>
          <a:p>
            <a:pPr algn="ctr"/>
            <a:r>
              <a:rPr lang="ar-LB" sz="3000" b="0" dirty="0" smtClean="0"/>
              <a:t>إنخفاض مستوى الإلتزامات المتعلقة بخدمات النقل في العالم العربي</a:t>
            </a:r>
            <a:endParaRPr lang="en-US" sz="3000" dirty="0" smtClean="0">
              <a:latin typeface="Arial" pitchFamily="34" charset="0"/>
              <a:ea typeface="ＭＳ Ｐゴシック" pitchFamily="34" charset="-128"/>
              <a:cs typeface="Arial" pitchFamily="34" charset="0"/>
            </a:endParaRPr>
          </a:p>
        </p:txBody>
      </p:sp>
      <p:pic>
        <p:nvPicPr>
          <p:cNvPr id="7" name="Content Placeholder 3"/>
          <p:cNvPicPr>
            <a:picLocks noChangeArrowheads="1"/>
          </p:cNvPicPr>
          <p:nvPr/>
        </p:nvPicPr>
        <p:blipFill>
          <a:blip r:embed="rId2"/>
          <a:srcRect/>
          <a:stretch>
            <a:fillRect/>
          </a:stretch>
        </p:blipFill>
        <p:spPr bwMode="auto">
          <a:xfrm>
            <a:off x="457200" y="1755775"/>
            <a:ext cx="8686800" cy="4572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p:cNvSpPr>
            <a:spLocks noGrp="1"/>
          </p:cNvSpPr>
          <p:nvPr>
            <p:ph type="body" sz="quarter" idx="11"/>
          </p:nvPr>
        </p:nvSpPr>
        <p:spPr bwMode="auto">
          <a:xfrm>
            <a:off x="1614488" y="528638"/>
            <a:ext cx="6937375" cy="414337"/>
          </a:xfrm>
          <a:noFill/>
          <a:ln>
            <a:miter lim="800000"/>
            <a:headEnd/>
            <a:tailEnd/>
          </a:ln>
        </p:spPr>
        <p:txBody>
          <a:bodyPr wrap="square" numCol="1" anchor="t" anchorCtr="0" compatLnSpc="1">
            <a:prstTxWarp prst="textNoShape">
              <a:avLst/>
            </a:prstTxWarp>
          </a:bodyPr>
          <a:lstStyle/>
          <a:p>
            <a:r>
              <a:rPr lang="en-US" sz="2800" dirty="0" smtClean="0">
                <a:latin typeface="Arial" pitchFamily="34" charset="0"/>
                <a:ea typeface="ＭＳ Ｐゴシック" pitchFamily="34" charset="-128"/>
                <a:cs typeface="Arial" pitchFamily="34" charset="0"/>
              </a:rPr>
              <a:t>(LSCI 2015) </a:t>
            </a:r>
            <a:r>
              <a:rPr lang="ar-LB" b="0" dirty="0" smtClean="0"/>
              <a:t>الاتصال بشبكات النقل البحرية   </a:t>
            </a:r>
            <a:endParaRPr lang="en-US" dirty="0" smtClean="0">
              <a:latin typeface="Arial" pitchFamily="34" charset="0"/>
              <a:ea typeface="ＭＳ Ｐゴシック" pitchFamily="34" charset="-128"/>
              <a:cs typeface="Arial" pitchFamily="34" charset="0"/>
            </a:endParaRPr>
          </a:p>
        </p:txBody>
      </p:sp>
      <p:pic>
        <p:nvPicPr>
          <p:cNvPr id="20" name="Content Placeholder 3"/>
          <p:cNvPicPr>
            <a:picLocks noChangeArrowheads="1"/>
          </p:cNvPicPr>
          <p:nvPr/>
        </p:nvPicPr>
        <p:blipFill>
          <a:blip r:embed="rId2"/>
          <a:srcRect/>
          <a:stretch>
            <a:fillRect/>
          </a:stretch>
        </p:blipFill>
        <p:spPr bwMode="auto">
          <a:xfrm>
            <a:off x="146050" y="1755775"/>
            <a:ext cx="8832850" cy="4572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body" sz="quarter" idx="11"/>
          </p:nvPr>
        </p:nvSpPr>
        <p:spPr bwMode="auto">
          <a:xfrm>
            <a:off x="1614488" y="620713"/>
            <a:ext cx="6937375" cy="414337"/>
          </a:xfrm>
          <a:noFill/>
          <a:ln>
            <a:miter lim="800000"/>
            <a:headEnd/>
            <a:tailEnd/>
          </a:ln>
        </p:spPr>
        <p:txBody>
          <a:bodyPr wrap="square" numCol="1" anchor="t" anchorCtr="0" compatLnSpc="1">
            <a:prstTxWarp prst="textNoShape">
              <a:avLst/>
            </a:prstTxWarp>
          </a:bodyPr>
          <a:lstStyle/>
          <a:p>
            <a:pPr algn="r"/>
            <a:r>
              <a:rPr lang="en-US" sz="2800" b="0" dirty="0" smtClean="0"/>
              <a:t>  LPI </a:t>
            </a:r>
            <a:r>
              <a:rPr lang="ar-LB" sz="2800" b="0" dirty="0" smtClean="0"/>
              <a:t>مؤشر الأداء اللوجستي في العالم العربي</a:t>
            </a:r>
            <a:r>
              <a:rPr lang="en-US" sz="2800" b="0" dirty="0" smtClean="0"/>
              <a:t>    </a:t>
            </a:r>
            <a:endParaRPr lang="en-US" sz="2800" dirty="0" smtClean="0">
              <a:latin typeface="Arial" pitchFamily="34" charset="0"/>
              <a:ea typeface="ＭＳ Ｐゴシック" pitchFamily="34" charset="-128"/>
              <a:cs typeface="Arial" pitchFamily="34" charset="0"/>
            </a:endParaRPr>
          </a:p>
        </p:txBody>
      </p:sp>
      <p:pic>
        <p:nvPicPr>
          <p:cNvPr id="12" name="Content Placeholder 3"/>
          <p:cNvPicPr>
            <a:picLocks noChangeArrowheads="1"/>
          </p:cNvPicPr>
          <p:nvPr/>
        </p:nvPicPr>
        <p:blipFill>
          <a:blip r:embed="rId2"/>
          <a:srcRect/>
          <a:stretch>
            <a:fillRect/>
          </a:stretch>
        </p:blipFill>
        <p:spPr bwMode="auto">
          <a:xfrm>
            <a:off x="249238" y="1884363"/>
            <a:ext cx="8723312" cy="4529137"/>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bwMode="auto">
          <a:xfrm>
            <a:off x="1614488" y="596900"/>
            <a:ext cx="6616700" cy="419100"/>
          </a:xfrm>
          <a:noFill/>
          <a:ln>
            <a:miter lim="800000"/>
            <a:headEnd/>
            <a:tailEnd/>
          </a:ln>
        </p:spPr>
        <p:txBody>
          <a:bodyPr vert="horz" wrap="square" numCol="1" anchor="ctr" anchorCtr="0" compatLnSpc="1">
            <a:prstTxWarp prst="textNoShape">
              <a:avLst/>
            </a:prstTxWarp>
          </a:bodyPr>
          <a:lstStyle/>
          <a:p>
            <a:pPr algn="r"/>
            <a:r>
              <a:rPr lang="ar-LB" b="0" dirty="0" smtClean="0"/>
              <a:t>محتويات الدراسة </a:t>
            </a:r>
            <a:r>
              <a:rPr lang="ar-LB" sz="3500" b="0" dirty="0" smtClean="0">
                <a:solidFill>
                  <a:srgbClr val="0070C0"/>
                </a:solidFill>
                <a:latin typeface="Arial Unicode MS" pitchFamily="34" charset="-128"/>
                <a:ea typeface="Arial Unicode MS" pitchFamily="34" charset="-128"/>
                <a:cs typeface="Arial Unicode MS" pitchFamily="34" charset="-128"/>
              </a:rPr>
              <a:t> </a:t>
            </a:r>
            <a:endParaRPr lang="en-US" altLang="en-US" sz="3500" dirty="0" smtClean="0">
              <a:solidFill>
                <a:srgbClr val="0070C0"/>
              </a:solidFill>
              <a:latin typeface="Arial Unicode MS" pitchFamily="34" charset="-128"/>
              <a:ea typeface="Arial Unicode MS" pitchFamily="34" charset="-128"/>
              <a:cs typeface="Arial Unicode MS" pitchFamily="34" charset="-128"/>
            </a:endParaRPr>
          </a:p>
        </p:txBody>
      </p:sp>
      <p:graphicFrame>
        <p:nvGraphicFramePr>
          <p:cNvPr id="2" name="Diagram 1"/>
          <p:cNvGraphicFramePr/>
          <p:nvPr/>
        </p:nvGraphicFramePr>
        <p:xfrm>
          <a:off x="989901" y="1795244"/>
          <a:ext cx="7818539" cy="4513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85C78F6-9A3E-4C77-878A-341377B4A1C7}"/>
                                            </p:graphicEl>
                                          </p:spTgt>
                                        </p:tgtEl>
                                        <p:attrNameLst>
                                          <p:attrName>style.visibility</p:attrName>
                                        </p:attrNameLst>
                                      </p:cBhvr>
                                      <p:to>
                                        <p:strVal val="visible"/>
                                      </p:to>
                                    </p:set>
                                    <p:animEffect transition="in" filter="fade">
                                      <p:cBhvr>
                                        <p:cTn id="7" dur="1000"/>
                                        <p:tgtEl>
                                          <p:spTgt spid="2">
                                            <p:graphicEl>
                                              <a:dgm id="{385C78F6-9A3E-4C77-878A-341377B4A1C7}"/>
                                            </p:graphicEl>
                                          </p:spTgt>
                                        </p:tgtEl>
                                      </p:cBhvr>
                                    </p:animEffect>
                                    <p:anim calcmode="lin" valueType="num">
                                      <p:cBhvr>
                                        <p:cTn id="8" dur="1000" fill="hold"/>
                                        <p:tgtEl>
                                          <p:spTgt spid="2">
                                            <p:graphicEl>
                                              <a:dgm id="{385C78F6-9A3E-4C77-878A-341377B4A1C7}"/>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85C78F6-9A3E-4C77-878A-341377B4A1C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504756B9-4A09-4909-86C2-70B0B37B2D79}"/>
                                            </p:graphicEl>
                                          </p:spTgt>
                                        </p:tgtEl>
                                        <p:attrNameLst>
                                          <p:attrName>style.visibility</p:attrName>
                                        </p:attrNameLst>
                                      </p:cBhvr>
                                      <p:to>
                                        <p:strVal val="visible"/>
                                      </p:to>
                                    </p:set>
                                    <p:animEffect transition="in" filter="fade">
                                      <p:cBhvr>
                                        <p:cTn id="14" dur="1000"/>
                                        <p:tgtEl>
                                          <p:spTgt spid="2">
                                            <p:graphicEl>
                                              <a:dgm id="{504756B9-4A09-4909-86C2-70B0B37B2D79}"/>
                                            </p:graphicEl>
                                          </p:spTgt>
                                        </p:tgtEl>
                                      </p:cBhvr>
                                    </p:animEffect>
                                    <p:anim calcmode="lin" valueType="num">
                                      <p:cBhvr>
                                        <p:cTn id="15" dur="1000" fill="hold"/>
                                        <p:tgtEl>
                                          <p:spTgt spid="2">
                                            <p:graphicEl>
                                              <a:dgm id="{504756B9-4A09-4909-86C2-70B0B37B2D79}"/>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04756B9-4A09-4909-86C2-70B0B37B2D79}"/>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4587F0B1-A4FA-4704-AC20-D79B0263E2DF}"/>
                                            </p:graphicEl>
                                          </p:spTgt>
                                        </p:tgtEl>
                                        <p:attrNameLst>
                                          <p:attrName>style.visibility</p:attrName>
                                        </p:attrNameLst>
                                      </p:cBhvr>
                                      <p:to>
                                        <p:strVal val="visible"/>
                                      </p:to>
                                    </p:set>
                                    <p:animEffect transition="in" filter="fade">
                                      <p:cBhvr>
                                        <p:cTn id="21" dur="1000"/>
                                        <p:tgtEl>
                                          <p:spTgt spid="2">
                                            <p:graphicEl>
                                              <a:dgm id="{4587F0B1-A4FA-4704-AC20-D79B0263E2DF}"/>
                                            </p:graphicEl>
                                          </p:spTgt>
                                        </p:tgtEl>
                                      </p:cBhvr>
                                    </p:animEffect>
                                    <p:anim calcmode="lin" valueType="num">
                                      <p:cBhvr>
                                        <p:cTn id="22" dur="1000" fill="hold"/>
                                        <p:tgtEl>
                                          <p:spTgt spid="2">
                                            <p:graphicEl>
                                              <a:dgm id="{4587F0B1-A4FA-4704-AC20-D79B0263E2DF}"/>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4587F0B1-A4FA-4704-AC20-D79B0263E2D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1E101B5D-3EEB-44F6-8738-56B04F5790C1}"/>
                                            </p:graphicEl>
                                          </p:spTgt>
                                        </p:tgtEl>
                                        <p:attrNameLst>
                                          <p:attrName>style.visibility</p:attrName>
                                        </p:attrNameLst>
                                      </p:cBhvr>
                                      <p:to>
                                        <p:strVal val="visible"/>
                                      </p:to>
                                    </p:set>
                                    <p:animEffect transition="in" filter="fade">
                                      <p:cBhvr>
                                        <p:cTn id="28" dur="1000"/>
                                        <p:tgtEl>
                                          <p:spTgt spid="2">
                                            <p:graphicEl>
                                              <a:dgm id="{1E101B5D-3EEB-44F6-8738-56B04F5790C1}"/>
                                            </p:graphicEl>
                                          </p:spTgt>
                                        </p:tgtEl>
                                      </p:cBhvr>
                                    </p:animEffect>
                                    <p:anim calcmode="lin" valueType="num">
                                      <p:cBhvr>
                                        <p:cTn id="29" dur="1000" fill="hold"/>
                                        <p:tgtEl>
                                          <p:spTgt spid="2">
                                            <p:graphicEl>
                                              <a:dgm id="{1E101B5D-3EEB-44F6-8738-56B04F5790C1}"/>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1E101B5D-3EEB-44F6-8738-56B04F5790C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911D4D3D-15D6-497A-B8B4-AE46AA646AFC}"/>
                                            </p:graphicEl>
                                          </p:spTgt>
                                        </p:tgtEl>
                                        <p:attrNameLst>
                                          <p:attrName>style.visibility</p:attrName>
                                        </p:attrNameLst>
                                      </p:cBhvr>
                                      <p:to>
                                        <p:strVal val="visible"/>
                                      </p:to>
                                    </p:set>
                                    <p:animEffect transition="in" filter="fade">
                                      <p:cBhvr>
                                        <p:cTn id="35" dur="1000"/>
                                        <p:tgtEl>
                                          <p:spTgt spid="2">
                                            <p:graphicEl>
                                              <a:dgm id="{911D4D3D-15D6-497A-B8B4-AE46AA646AFC}"/>
                                            </p:graphicEl>
                                          </p:spTgt>
                                        </p:tgtEl>
                                      </p:cBhvr>
                                    </p:animEffect>
                                    <p:anim calcmode="lin" valueType="num">
                                      <p:cBhvr>
                                        <p:cTn id="36" dur="1000" fill="hold"/>
                                        <p:tgtEl>
                                          <p:spTgt spid="2">
                                            <p:graphicEl>
                                              <a:dgm id="{911D4D3D-15D6-497A-B8B4-AE46AA646AFC}"/>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911D4D3D-15D6-497A-B8B4-AE46AA646AF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body" sz="quarter" idx="11"/>
          </p:nvPr>
        </p:nvSpPr>
        <p:spPr bwMode="auto">
          <a:xfrm>
            <a:off x="1614488" y="469900"/>
            <a:ext cx="7286625" cy="414338"/>
          </a:xfrm>
          <a:noFill/>
          <a:ln>
            <a:miter lim="800000"/>
            <a:headEnd/>
            <a:tailEnd/>
          </a:ln>
        </p:spPr>
        <p:txBody>
          <a:bodyPr wrap="square" numCol="1" anchor="t" anchorCtr="0" compatLnSpc="1">
            <a:prstTxWarp prst="textNoShape">
              <a:avLst/>
            </a:prstTxWarp>
          </a:bodyPr>
          <a:lstStyle/>
          <a:p>
            <a:pPr algn="ctr" rtl="1"/>
            <a:r>
              <a:rPr lang="ar-LB" sz="2800" b="0" dirty="0" smtClean="0"/>
              <a:t>عدد الأيام للتصدير والتوريد في العالم العربي</a:t>
            </a:r>
            <a:r>
              <a:rPr lang="en-US" sz="2800" b="0" dirty="0" smtClean="0">
                <a:latin typeface="Arial" pitchFamily="34" charset="0"/>
                <a:ea typeface="ＭＳ Ｐゴシック" pitchFamily="34" charset="-128"/>
                <a:cs typeface="Arial" pitchFamily="34" charset="0"/>
              </a:rPr>
              <a:t> (DBR 2015) </a:t>
            </a:r>
            <a:r>
              <a:rPr lang="ar-LB" sz="2800" b="0" dirty="0" smtClean="0"/>
              <a:t> </a:t>
            </a:r>
          </a:p>
          <a:p>
            <a:r>
              <a:rPr lang="ar-LB" sz="2800" dirty="0" smtClean="0"/>
              <a:t/>
            </a:r>
            <a:br>
              <a:rPr lang="ar-LB" sz="2800" dirty="0" smtClean="0"/>
            </a:br>
            <a:endParaRPr lang="en-US" sz="2800" dirty="0" smtClean="0">
              <a:latin typeface="Arial" pitchFamily="34" charset="0"/>
              <a:ea typeface="ＭＳ Ｐゴシック" pitchFamily="34" charset="-128"/>
              <a:cs typeface="Arial" pitchFamily="34" charset="0"/>
            </a:endParaRPr>
          </a:p>
        </p:txBody>
      </p:sp>
      <p:pic>
        <p:nvPicPr>
          <p:cNvPr id="9" name="Content Placeholder 3"/>
          <p:cNvPicPr>
            <a:picLocks noChangeArrowheads="1"/>
          </p:cNvPicPr>
          <p:nvPr/>
        </p:nvPicPr>
        <p:blipFill>
          <a:blip r:embed="rId2"/>
          <a:srcRect/>
          <a:stretch>
            <a:fillRect/>
          </a:stretch>
        </p:blipFill>
        <p:spPr bwMode="auto">
          <a:xfrm>
            <a:off x="268288" y="1725613"/>
            <a:ext cx="8783637" cy="473075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ar-LB" dirty="0" smtClean="0"/>
              <a:t>.</a:t>
            </a:r>
            <a:endParaRPr lang="en-US" dirty="0"/>
          </a:p>
        </p:txBody>
      </p:sp>
      <p:sp>
        <p:nvSpPr>
          <p:cNvPr id="3" name="Text Placeholder 2"/>
          <p:cNvSpPr>
            <a:spLocks noGrp="1"/>
          </p:cNvSpPr>
          <p:nvPr>
            <p:ph type="body" sz="quarter" idx="11"/>
          </p:nvPr>
        </p:nvSpPr>
        <p:spPr/>
        <p:txBody>
          <a:bodyPr/>
          <a:lstStyle/>
          <a:p>
            <a:r>
              <a:rPr lang="ar-LB" dirty="0" smtClean="0"/>
              <a:t>مستوى تنفيذ تدابير تسهيل التجارة في المنطقة العربية 2015</a:t>
            </a:r>
            <a:endParaRPr lang="en-US" dirty="0"/>
          </a:p>
        </p:txBody>
      </p:sp>
      <p:sp>
        <p:nvSpPr>
          <p:cNvPr id="4" name="Text Placeholder 3"/>
          <p:cNvSpPr>
            <a:spLocks noGrp="1"/>
          </p:cNvSpPr>
          <p:nvPr>
            <p:ph type="body" sz="quarter" idx="14"/>
          </p:nvPr>
        </p:nvSpPr>
        <p:spPr/>
        <p:txBody>
          <a:bodyPr/>
          <a:lstStyle/>
          <a:p>
            <a:endParaRPr lang="en-US" dirty="0"/>
          </a:p>
        </p:txBody>
      </p:sp>
      <p:pic>
        <p:nvPicPr>
          <p:cNvPr id="5" name="Content Placeholder 3"/>
          <p:cNvPicPr>
            <a:picLocks noGrp="1"/>
          </p:cNvPicPr>
          <p:nvPr>
            <p:ph sz="quarter"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51520" y="1984216"/>
            <a:ext cx="8892480" cy="3657917"/>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2"/>
          <p:cNvSpPr>
            <a:spLocks noGrp="1"/>
          </p:cNvSpPr>
          <p:nvPr>
            <p:ph type="body" sz="quarter" idx="11"/>
          </p:nvPr>
        </p:nvSpPr>
        <p:spPr bwMode="auto">
          <a:xfrm>
            <a:off x="1614488" y="576263"/>
            <a:ext cx="6937375" cy="414337"/>
          </a:xfrm>
          <a:noFill/>
          <a:ln>
            <a:miter lim="800000"/>
            <a:headEnd/>
            <a:tailEnd/>
          </a:ln>
        </p:spPr>
        <p:txBody>
          <a:bodyPr wrap="square" numCol="1" anchor="t" anchorCtr="0" compatLnSpc="1">
            <a:prstTxWarp prst="textNoShape">
              <a:avLst/>
            </a:prstTxWarp>
          </a:bodyPr>
          <a:lstStyle/>
          <a:p>
            <a:pPr algn="ctr" rtl="1"/>
            <a:r>
              <a:rPr lang="ar-LB" sz="4000" b="0" dirty="0" smtClean="0"/>
              <a:t>الخلاصة  </a:t>
            </a:r>
          </a:p>
          <a:p>
            <a:r>
              <a:rPr lang="ar-LB" sz="4000" dirty="0" smtClean="0"/>
              <a:t/>
            </a:r>
            <a:br>
              <a:rPr lang="ar-LB" sz="4000" dirty="0" smtClean="0"/>
            </a:br>
            <a:endParaRPr lang="en-US" sz="3600" dirty="0" smtClean="0">
              <a:latin typeface="Arial" pitchFamily="34" charset="0"/>
              <a:ea typeface="ＭＳ Ｐゴシック" pitchFamily="34" charset="-128"/>
              <a:cs typeface="Arial" pitchFamily="34" charset="0"/>
            </a:endParaRPr>
          </a:p>
        </p:txBody>
      </p:sp>
      <p:graphicFrame>
        <p:nvGraphicFramePr>
          <p:cNvPr id="8" name="Diagram 7"/>
          <p:cNvGraphicFramePr/>
          <p:nvPr/>
        </p:nvGraphicFramePr>
        <p:xfrm>
          <a:off x="1023458" y="1923131"/>
          <a:ext cx="7776594" cy="4335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DA3C03C7-D281-49BC-85D4-BBA9C1C5D93E}"/>
                                            </p:graphicEl>
                                          </p:spTgt>
                                        </p:tgtEl>
                                        <p:attrNameLst>
                                          <p:attrName>style.visibility</p:attrName>
                                        </p:attrNameLst>
                                      </p:cBhvr>
                                      <p:to>
                                        <p:strVal val="visible"/>
                                      </p:to>
                                    </p:set>
                                    <p:animEffect transition="in" filter="fade">
                                      <p:cBhvr>
                                        <p:cTn id="7" dur="1000"/>
                                        <p:tgtEl>
                                          <p:spTgt spid="8">
                                            <p:graphicEl>
                                              <a:dgm id="{DA3C03C7-D281-49BC-85D4-BBA9C1C5D93E}"/>
                                            </p:graphicEl>
                                          </p:spTgt>
                                        </p:tgtEl>
                                      </p:cBhvr>
                                    </p:animEffect>
                                    <p:anim calcmode="lin" valueType="num">
                                      <p:cBhvr>
                                        <p:cTn id="8" dur="1000" fill="hold"/>
                                        <p:tgtEl>
                                          <p:spTgt spid="8">
                                            <p:graphicEl>
                                              <a:dgm id="{DA3C03C7-D281-49BC-85D4-BBA9C1C5D93E}"/>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DA3C03C7-D281-49BC-85D4-BBA9C1C5D93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B1F70219-DBF5-4681-9E82-9A321C2AD087}"/>
                                            </p:graphicEl>
                                          </p:spTgt>
                                        </p:tgtEl>
                                        <p:attrNameLst>
                                          <p:attrName>style.visibility</p:attrName>
                                        </p:attrNameLst>
                                      </p:cBhvr>
                                      <p:to>
                                        <p:strVal val="visible"/>
                                      </p:to>
                                    </p:set>
                                    <p:animEffect transition="in" filter="fade">
                                      <p:cBhvr>
                                        <p:cTn id="14" dur="1000"/>
                                        <p:tgtEl>
                                          <p:spTgt spid="8">
                                            <p:graphicEl>
                                              <a:dgm id="{B1F70219-DBF5-4681-9E82-9A321C2AD087}"/>
                                            </p:graphicEl>
                                          </p:spTgt>
                                        </p:tgtEl>
                                      </p:cBhvr>
                                    </p:animEffect>
                                    <p:anim calcmode="lin" valueType="num">
                                      <p:cBhvr>
                                        <p:cTn id="15" dur="1000" fill="hold"/>
                                        <p:tgtEl>
                                          <p:spTgt spid="8">
                                            <p:graphicEl>
                                              <a:dgm id="{B1F70219-DBF5-4681-9E82-9A321C2AD087}"/>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B1F70219-DBF5-4681-9E82-9A321C2AD08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graphicEl>
                                              <a:dgm id="{86B53C0E-8F81-409E-829C-AC2ED79AE24F}"/>
                                            </p:graphicEl>
                                          </p:spTgt>
                                        </p:tgtEl>
                                        <p:attrNameLst>
                                          <p:attrName>style.visibility</p:attrName>
                                        </p:attrNameLst>
                                      </p:cBhvr>
                                      <p:to>
                                        <p:strVal val="visible"/>
                                      </p:to>
                                    </p:set>
                                    <p:animEffect transition="in" filter="fade">
                                      <p:cBhvr>
                                        <p:cTn id="21" dur="1000"/>
                                        <p:tgtEl>
                                          <p:spTgt spid="8">
                                            <p:graphicEl>
                                              <a:dgm id="{86B53C0E-8F81-409E-829C-AC2ED79AE24F}"/>
                                            </p:graphicEl>
                                          </p:spTgt>
                                        </p:tgtEl>
                                      </p:cBhvr>
                                    </p:animEffect>
                                    <p:anim calcmode="lin" valueType="num">
                                      <p:cBhvr>
                                        <p:cTn id="22" dur="1000" fill="hold"/>
                                        <p:tgtEl>
                                          <p:spTgt spid="8">
                                            <p:graphicEl>
                                              <a:dgm id="{86B53C0E-8F81-409E-829C-AC2ED79AE24F}"/>
                                            </p:graphicEl>
                                          </p:spTgt>
                                        </p:tgtEl>
                                        <p:attrNameLst>
                                          <p:attrName>ppt_x</p:attrName>
                                        </p:attrNameLst>
                                      </p:cBhvr>
                                      <p:tavLst>
                                        <p:tav tm="0">
                                          <p:val>
                                            <p:strVal val="#ppt_x"/>
                                          </p:val>
                                        </p:tav>
                                        <p:tav tm="100000">
                                          <p:val>
                                            <p:strVal val="#ppt_x"/>
                                          </p:val>
                                        </p:tav>
                                      </p:tavLst>
                                    </p:anim>
                                    <p:anim calcmode="lin" valueType="num">
                                      <p:cBhvr>
                                        <p:cTn id="23" dur="1000" fill="hold"/>
                                        <p:tgtEl>
                                          <p:spTgt spid="8">
                                            <p:graphicEl>
                                              <a:dgm id="{86B53C0E-8F81-409E-829C-AC2ED79AE24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graphicEl>
                                              <a:dgm id="{53533550-A568-4986-A9E0-1FBB60E0E8FA}"/>
                                            </p:graphicEl>
                                          </p:spTgt>
                                        </p:tgtEl>
                                        <p:attrNameLst>
                                          <p:attrName>style.visibility</p:attrName>
                                        </p:attrNameLst>
                                      </p:cBhvr>
                                      <p:to>
                                        <p:strVal val="visible"/>
                                      </p:to>
                                    </p:set>
                                    <p:animEffect transition="in" filter="fade">
                                      <p:cBhvr>
                                        <p:cTn id="28" dur="1000"/>
                                        <p:tgtEl>
                                          <p:spTgt spid="8">
                                            <p:graphicEl>
                                              <a:dgm id="{53533550-A568-4986-A9E0-1FBB60E0E8FA}"/>
                                            </p:graphicEl>
                                          </p:spTgt>
                                        </p:tgtEl>
                                      </p:cBhvr>
                                    </p:animEffect>
                                    <p:anim calcmode="lin" valueType="num">
                                      <p:cBhvr>
                                        <p:cTn id="29" dur="1000" fill="hold"/>
                                        <p:tgtEl>
                                          <p:spTgt spid="8">
                                            <p:graphicEl>
                                              <a:dgm id="{53533550-A568-4986-A9E0-1FBB60E0E8FA}"/>
                                            </p:graphicEl>
                                          </p:spTgt>
                                        </p:tgtEl>
                                        <p:attrNameLst>
                                          <p:attrName>ppt_x</p:attrName>
                                        </p:attrNameLst>
                                      </p:cBhvr>
                                      <p:tavLst>
                                        <p:tav tm="0">
                                          <p:val>
                                            <p:strVal val="#ppt_x"/>
                                          </p:val>
                                        </p:tav>
                                        <p:tav tm="100000">
                                          <p:val>
                                            <p:strVal val="#ppt_x"/>
                                          </p:val>
                                        </p:tav>
                                      </p:tavLst>
                                    </p:anim>
                                    <p:anim calcmode="lin" valueType="num">
                                      <p:cBhvr>
                                        <p:cTn id="30" dur="1000" fill="hold"/>
                                        <p:tgtEl>
                                          <p:spTgt spid="8">
                                            <p:graphicEl>
                                              <a:dgm id="{53533550-A568-4986-A9E0-1FBB60E0E8F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96963" y="1146175"/>
            <a:ext cx="7134225" cy="328613"/>
          </a:xfrm>
        </p:spPr>
        <p:txBody>
          <a:bodyPr/>
          <a:lstStyle/>
          <a:p>
            <a:pPr algn="ctr">
              <a:defRPr/>
            </a:pPr>
            <a:r>
              <a:rPr lang="ar-LB" sz="4000" b="0" dirty="0" smtClean="0"/>
              <a:t>شكراً على اصغائكم </a:t>
            </a:r>
            <a:endParaRPr lang="en-US" sz="4000" dirty="0"/>
          </a:p>
        </p:txBody>
      </p:sp>
    </p:spTree>
  </p:cSld>
  <p:clrMapOvr>
    <a:masterClrMapping/>
  </p:clrMapOvr>
  <p:transition spd="slow">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ar-LB" dirty="0" smtClean="0"/>
              <a:t>.</a:t>
            </a:r>
            <a:endParaRPr lang="en-US" dirty="0"/>
          </a:p>
        </p:txBody>
      </p:sp>
      <p:sp>
        <p:nvSpPr>
          <p:cNvPr id="3" name="Text Placeholder 2"/>
          <p:cNvSpPr>
            <a:spLocks noGrp="1"/>
          </p:cNvSpPr>
          <p:nvPr>
            <p:ph type="body" sz="quarter" idx="11"/>
          </p:nvPr>
        </p:nvSpPr>
        <p:spPr/>
        <p:txBody>
          <a:bodyPr/>
          <a:lstStyle/>
          <a:p>
            <a:pPr algn="ctr"/>
            <a:r>
              <a:rPr lang="ar-LB" dirty="0" smtClean="0"/>
              <a:t>ما هي سلاسل القيمة العالمية؟ </a:t>
            </a:r>
            <a:endParaRPr lang="en-US" dirty="0"/>
          </a:p>
        </p:txBody>
      </p:sp>
      <p:sp>
        <p:nvSpPr>
          <p:cNvPr id="4" name="Text Placeholder 3"/>
          <p:cNvSpPr>
            <a:spLocks noGrp="1"/>
          </p:cNvSpPr>
          <p:nvPr>
            <p:ph type="body" sz="quarter" idx="14"/>
          </p:nvPr>
        </p:nvSpPr>
        <p:spPr>
          <a:xfrm>
            <a:off x="923925" y="1752600"/>
            <a:ext cx="7629525" cy="3889506"/>
          </a:xfrm>
        </p:spPr>
        <p:txBody>
          <a:bodyPr/>
          <a:lstStyle/>
          <a:p>
            <a:pPr algn="r" rtl="1">
              <a:buFont typeface="Wingdings" pitchFamily="2" charset="2"/>
              <a:buChar char="§"/>
            </a:pPr>
            <a:r>
              <a:rPr lang="ar-LB" sz="2800" dirty="0" smtClean="0"/>
              <a:t>سلاسل القيمة العالمية تشير الى مجموعة العلميات المتعلقة بتصميم وانتاج وتوزيع منتج نهائي</a:t>
            </a:r>
            <a:r>
              <a:rPr lang="en-US" sz="2800" dirty="0" smtClean="0"/>
              <a:t> </a:t>
            </a:r>
            <a:r>
              <a:rPr lang="ar-LB" sz="2800" dirty="0" smtClean="0"/>
              <a:t>من خلال عدداً من المنتجين موزعين في عدة دول. </a:t>
            </a:r>
          </a:p>
          <a:p>
            <a:pPr algn="r"/>
            <a:endParaRPr lang="en-US" sz="2400" dirty="0"/>
          </a:p>
        </p:txBody>
      </p:sp>
      <p:pic>
        <p:nvPicPr>
          <p:cNvPr id="58369" name="Picture 1"/>
          <p:cNvPicPr>
            <a:picLocks noChangeAspect="1" noChangeArrowheads="1"/>
          </p:cNvPicPr>
          <p:nvPr/>
        </p:nvPicPr>
        <p:blipFill>
          <a:blip r:embed="rId2"/>
          <a:srcRect/>
          <a:stretch>
            <a:fillRect/>
          </a:stretch>
        </p:blipFill>
        <p:spPr bwMode="auto">
          <a:xfrm>
            <a:off x="742950" y="3028950"/>
            <a:ext cx="8058150" cy="3219450"/>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4"/>
          </p:nvPr>
        </p:nvSpPr>
        <p:spPr/>
        <p:txBody>
          <a:bodyPr/>
          <a:lstStyle/>
          <a:p>
            <a:endParaRPr lang="en-US" dirty="0"/>
          </a:p>
        </p:txBody>
      </p:sp>
      <p:pic>
        <p:nvPicPr>
          <p:cNvPr id="78850" name="Picture 2"/>
          <p:cNvPicPr>
            <a:picLocks noChangeAspect="1" noChangeArrowheads="1"/>
          </p:cNvPicPr>
          <p:nvPr/>
        </p:nvPicPr>
        <p:blipFill>
          <a:blip r:embed="rId2"/>
          <a:srcRect/>
          <a:stretch>
            <a:fillRect/>
          </a:stretch>
        </p:blipFill>
        <p:spPr bwMode="auto">
          <a:xfrm>
            <a:off x="371475" y="657225"/>
            <a:ext cx="8467725" cy="5429250"/>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pic>
        <p:nvPicPr>
          <p:cNvPr id="79874" name="Picture 2"/>
          <p:cNvPicPr>
            <a:picLocks noGrp="1" noChangeAspect="1" noChangeArrowheads="1"/>
          </p:cNvPicPr>
          <p:nvPr>
            <p:ph type="pic" sz="quarter" idx="13"/>
          </p:nvPr>
        </p:nvPicPr>
        <p:blipFill>
          <a:blip r:embed="rId2"/>
          <a:srcRect t="410" b="410"/>
          <a:stretch>
            <a:fillRect/>
          </a:stretch>
        </p:blipFill>
        <p:spPr bwMode="auto">
          <a:xfrm>
            <a:off x="0" y="0"/>
            <a:ext cx="9143999" cy="6381750"/>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ar-LB" dirty="0" smtClean="0"/>
              <a:t>.</a:t>
            </a:r>
            <a:endParaRPr lang="en-US" dirty="0"/>
          </a:p>
        </p:txBody>
      </p:sp>
      <p:sp>
        <p:nvSpPr>
          <p:cNvPr id="3" name="Text Placeholder 2"/>
          <p:cNvSpPr>
            <a:spLocks noGrp="1"/>
          </p:cNvSpPr>
          <p:nvPr>
            <p:ph type="body" sz="quarter" idx="11"/>
          </p:nvPr>
        </p:nvSpPr>
        <p:spPr>
          <a:xfrm>
            <a:off x="1614714" y="520702"/>
            <a:ext cx="6936942" cy="622297"/>
          </a:xfrm>
        </p:spPr>
        <p:txBody>
          <a:bodyPr/>
          <a:lstStyle/>
          <a:p>
            <a:pPr algn="ctr"/>
            <a:r>
              <a:rPr lang="ar-LB" dirty="0" smtClean="0"/>
              <a:t>سلسلة القيمة لإنتاج جهاز الايفون </a:t>
            </a:r>
            <a:endParaRPr lang="en-US" dirty="0"/>
          </a:p>
        </p:txBody>
      </p:sp>
      <p:sp>
        <p:nvSpPr>
          <p:cNvPr id="4" name="Picture Placeholder 3"/>
          <p:cNvSpPr>
            <a:spLocks noGrp="1"/>
          </p:cNvSpPr>
          <p:nvPr>
            <p:ph type="pic" sz="quarter" idx="13"/>
          </p:nvPr>
        </p:nvSpPr>
        <p:spPr/>
      </p:sp>
      <p:pic>
        <p:nvPicPr>
          <p:cNvPr id="77826" name="Picture 2"/>
          <p:cNvPicPr>
            <a:picLocks noChangeAspect="1" noChangeArrowheads="1"/>
          </p:cNvPicPr>
          <p:nvPr/>
        </p:nvPicPr>
        <p:blipFill>
          <a:blip r:embed="rId2"/>
          <a:srcRect/>
          <a:stretch>
            <a:fillRect/>
          </a:stretch>
        </p:blipFill>
        <p:spPr bwMode="auto">
          <a:xfrm>
            <a:off x="1085849" y="1395413"/>
            <a:ext cx="7724775" cy="4682445"/>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ar-LB" dirty="0" smtClean="0"/>
              <a:t>.</a:t>
            </a:r>
            <a:endParaRPr lang="en-US" dirty="0"/>
          </a:p>
        </p:txBody>
      </p:sp>
      <p:sp>
        <p:nvSpPr>
          <p:cNvPr id="3" name="Text Placeholder 2"/>
          <p:cNvSpPr>
            <a:spLocks noGrp="1"/>
          </p:cNvSpPr>
          <p:nvPr>
            <p:ph type="body" sz="quarter" idx="11"/>
          </p:nvPr>
        </p:nvSpPr>
        <p:spPr/>
        <p:txBody>
          <a:bodyPr/>
          <a:lstStyle/>
          <a:p>
            <a:pPr algn="ctr"/>
            <a:r>
              <a:rPr lang="ar-LB" dirty="0" smtClean="0"/>
              <a:t>توزيع القيمة المضافة في سلاسل القيمة </a:t>
            </a:r>
            <a:endParaRPr lang="en-US" dirty="0"/>
          </a:p>
        </p:txBody>
      </p:sp>
      <p:pic>
        <p:nvPicPr>
          <p:cNvPr id="5" name="Picture Placeholder 4"/>
          <p:cNvPicPr>
            <a:picLocks noGrp="1"/>
          </p:cNvPicPr>
          <p:nvPr>
            <p:ph type="pic" sz="quarter" idx="13"/>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t="1334" b="1334"/>
          <a:stretch>
            <a:fillRect/>
          </a:stretch>
        </p:blipFill>
        <p:spPr bwMode="auto">
          <a:xfrm>
            <a:off x="1615180" y="1952625"/>
            <a:ext cx="6639820" cy="4125233"/>
          </a:xfrm>
          <a:prstGeom prst="rect">
            <a:avLst/>
          </a:prstGeom>
          <a:noFill/>
          <a:ln>
            <a:noFill/>
          </a:ln>
        </p:spPr>
      </p:pic>
    </p:spTree>
  </p:cSld>
  <p:clrMapOvr>
    <a:masterClrMapping/>
  </p:clrMapOvr>
  <p:transition spd="slow">
    <p:strips/>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62033</TotalTime>
  <Words>1243</Words>
  <Application>Microsoft Office PowerPoint</Application>
  <PresentationFormat>On-screen Show (4:3)</PresentationFormat>
  <Paragraphs>239</Paragraphs>
  <Slides>43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Chart</vt:lpstr>
      <vt:lpstr>Slide 1</vt:lpstr>
      <vt:lpstr>محتويات العرض </vt:lpstr>
      <vt:lpstr>خلفية   </vt:lpstr>
      <vt:lpstr>محتويات الدراسة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تسهيل التجارة    </vt:lpstr>
      <vt:lpstr>Slide 29</vt:lpstr>
      <vt:lpstr>Slide 30</vt:lpstr>
      <vt:lpstr>Slide 31</vt:lpstr>
      <vt:lpstr>النقل وتسهيل التجارة في المنطقة  العربية </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Quantum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 Sfeir</dc:creator>
  <cp:lastModifiedBy>mh</cp:lastModifiedBy>
  <cp:revision>453</cp:revision>
  <dcterms:created xsi:type="dcterms:W3CDTF">2011-12-13T13:03:18Z</dcterms:created>
  <dcterms:modified xsi:type="dcterms:W3CDTF">2017-01-23T11:35:28Z</dcterms:modified>
</cp:coreProperties>
</file>