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5.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649" r:id="rId1"/>
    <p:sldMasterId id="2147483650" r:id="rId2"/>
    <p:sldMasterId id="2147483686" r:id="rId3"/>
    <p:sldMasterId id="2147483691" r:id="rId4"/>
    <p:sldMasterId id="2147483705" r:id="rId5"/>
    <p:sldMasterId id="2147483735" r:id="rId6"/>
  </p:sldMasterIdLst>
  <p:notesMasterIdLst>
    <p:notesMasterId r:id="rId17"/>
  </p:notesMasterIdLst>
  <p:handoutMasterIdLst>
    <p:handoutMasterId r:id="rId18"/>
  </p:handoutMasterIdLst>
  <p:sldIdLst>
    <p:sldId id="256" r:id="rId7"/>
    <p:sldId id="885" r:id="rId8"/>
    <p:sldId id="876" r:id="rId9"/>
    <p:sldId id="890" r:id="rId10"/>
    <p:sldId id="891" r:id="rId11"/>
    <p:sldId id="896" r:id="rId12"/>
    <p:sldId id="892" r:id="rId13"/>
    <p:sldId id="893" r:id="rId14"/>
    <p:sldId id="894" r:id="rId15"/>
    <p:sldId id="869" r:id="rId16"/>
  </p:sldIdLst>
  <p:sldSz cx="9144000" cy="6858000" type="screen4x3"/>
  <p:notesSz cx="6742113" cy="9872663"/>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eda Moudallal" initials="N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CC9900"/>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48" autoAdjust="0"/>
    <p:restoredTop sz="81292" autoAdjust="0"/>
  </p:normalViewPr>
  <p:slideViewPr>
    <p:cSldViewPr>
      <p:cViewPr varScale="1">
        <p:scale>
          <a:sx n="92" d="100"/>
          <a:sy n="92" d="100"/>
        </p:scale>
        <p:origin x="2328" y="78"/>
      </p:cViewPr>
      <p:guideLst>
        <p:guide orient="horz" pos="2160"/>
        <p:guide pos="2880"/>
      </p:guideLst>
    </p:cSldViewPr>
  </p:slideViewPr>
  <p:outlineViewPr>
    <p:cViewPr>
      <p:scale>
        <a:sx n="33" d="100"/>
        <a:sy n="33" d="100"/>
      </p:scale>
      <p:origin x="0" y="0"/>
    </p:cViewPr>
  </p:outlin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22193" cy="4956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8394" y="1"/>
            <a:ext cx="2922193" cy="495656"/>
          </a:xfrm>
          <a:prstGeom prst="rect">
            <a:avLst/>
          </a:prstGeom>
        </p:spPr>
        <p:txBody>
          <a:bodyPr vert="horz" lIns="91440" tIns="45720" rIns="91440" bIns="45720" rtlCol="0"/>
          <a:lstStyle>
            <a:lvl1pPr algn="r">
              <a:defRPr sz="1200"/>
            </a:lvl1pPr>
          </a:lstStyle>
          <a:p>
            <a:fld id="{461CD2C8-88E8-49EC-985A-A3B6049DBA84}" type="datetimeFigureOut">
              <a:rPr lang="en-US" smtClean="0"/>
              <a:t>3/6/2023</a:t>
            </a:fld>
            <a:endParaRPr lang="en-US"/>
          </a:p>
        </p:txBody>
      </p:sp>
      <p:sp>
        <p:nvSpPr>
          <p:cNvPr id="4" name="Footer Placeholder 3"/>
          <p:cNvSpPr>
            <a:spLocks noGrp="1"/>
          </p:cNvSpPr>
          <p:nvPr>
            <p:ph type="ftr" sz="quarter" idx="2"/>
          </p:nvPr>
        </p:nvSpPr>
        <p:spPr>
          <a:xfrm>
            <a:off x="0" y="9377007"/>
            <a:ext cx="2922193" cy="49565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8394" y="9377007"/>
            <a:ext cx="2922193" cy="495656"/>
          </a:xfrm>
          <a:prstGeom prst="rect">
            <a:avLst/>
          </a:prstGeom>
        </p:spPr>
        <p:txBody>
          <a:bodyPr vert="horz" lIns="91440" tIns="45720" rIns="91440" bIns="45720" rtlCol="0" anchor="b"/>
          <a:lstStyle>
            <a:lvl1pPr algn="r">
              <a:defRPr sz="1200"/>
            </a:lvl1pPr>
          </a:lstStyle>
          <a:p>
            <a:fld id="{425DEBC1-D214-4A1D-802A-E1354A6FCF30}" type="slidenum">
              <a:rPr lang="en-US" smtClean="0"/>
              <a:t>‹#›</a:t>
            </a:fld>
            <a:endParaRPr lang="en-US"/>
          </a:p>
        </p:txBody>
      </p:sp>
    </p:spTree>
    <p:extLst>
      <p:ext uri="{BB962C8B-B14F-4D97-AF65-F5344CB8AC3E}">
        <p14:creationId xmlns:p14="http://schemas.microsoft.com/office/powerpoint/2010/main" val="32202304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3633"/>
          </a:xfrm>
          <a:prstGeom prst="rect">
            <a:avLst/>
          </a:prstGeom>
        </p:spPr>
        <p:txBody>
          <a:bodyPr vert="horz" lIns="93177" tIns="46589" rIns="93177" bIns="46589"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18971" y="0"/>
            <a:ext cx="2921582" cy="493633"/>
          </a:xfrm>
          <a:prstGeom prst="rect">
            <a:avLst/>
          </a:prstGeom>
        </p:spPr>
        <p:txBody>
          <a:bodyPr vert="horz" lIns="93177" tIns="46589" rIns="93177" bIns="46589" rtlCol="0"/>
          <a:lstStyle>
            <a:lvl1pPr algn="r">
              <a:defRPr sz="1200">
                <a:latin typeface="Arial" charset="0"/>
              </a:defRPr>
            </a:lvl1pPr>
          </a:lstStyle>
          <a:p>
            <a:pPr>
              <a:defRPr/>
            </a:pPr>
            <a:fld id="{FEDA686E-E1A1-4760-A094-398B8F8F6CE3}" type="datetimeFigureOut">
              <a:rPr lang="en-US"/>
              <a:pPr>
                <a:defRPr/>
              </a:pPr>
              <a:t>3/6/2023</a:t>
            </a:fld>
            <a:endParaRPr lang="en-US"/>
          </a:p>
        </p:txBody>
      </p:sp>
      <p:sp>
        <p:nvSpPr>
          <p:cNvPr id="4" name="Slide Image Placeholder 3"/>
          <p:cNvSpPr>
            <a:spLocks noGrp="1" noRot="1" noChangeAspect="1"/>
          </p:cNvSpPr>
          <p:nvPr>
            <p:ph type="sldImg" idx="2"/>
          </p:nvPr>
        </p:nvSpPr>
        <p:spPr>
          <a:xfrm>
            <a:off x="903288" y="739775"/>
            <a:ext cx="4935537" cy="37020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674212" y="4689515"/>
            <a:ext cx="5393690" cy="4442698"/>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377317"/>
            <a:ext cx="2921582" cy="493633"/>
          </a:xfrm>
          <a:prstGeom prst="rect">
            <a:avLst/>
          </a:prstGeom>
        </p:spPr>
        <p:txBody>
          <a:bodyPr vert="horz" lIns="93177" tIns="46589" rIns="93177" bIns="46589"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18971" y="9377317"/>
            <a:ext cx="2921582" cy="493633"/>
          </a:xfrm>
          <a:prstGeom prst="rect">
            <a:avLst/>
          </a:prstGeom>
        </p:spPr>
        <p:txBody>
          <a:bodyPr vert="horz" lIns="93177" tIns="46589" rIns="93177" bIns="46589" rtlCol="0" anchor="b"/>
          <a:lstStyle>
            <a:lvl1pPr algn="r">
              <a:defRPr sz="1200">
                <a:latin typeface="Arial" charset="0"/>
              </a:defRPr>
            </a:lvl1pPr>
          </a:lstStyle>
          <a:p>
            <a:pPr>
              <a:defRPr/>
            </a:pPr>
            <a:fld id="{A00EAB6F-E63D-4521-AF37-34AC4559EF53}" type="slidenum">
              <a:rPr lang="en-US"/>
              <a:pPr>
                <a:defRPr/>
              </a:pPr>
              <a:t>‹#›</a:t>
            </a:fld>
            <a:endParaRPr lang="en-US"/>
          </a:p>
        </p:txBody>
      </p:sp>
    </p:spTree>
    <p:extLst>
      <p:ext uri="{BB962C8B-B14F-4D97-AF65-F5344CB8AC3E}">
        <p14:creationId xmlns:p14="http://schemas.microsoft.com/office/powerpoint/2010/main" val="19327771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A00EAB6F-E63D-4521-AF37-34AC4559EF53}" type="slidenum">
              <a:rPr lang="en-US" smtClean="0"/>
              <a:pPr>
                <a:defRPr/>
              </a:pPr>
              <a:t>4</a:t>
            </a:fld>
            <a:endParaRPr lang="en-US"/>
          </a:p>
        </p:txBody>
      </p:sp>
    </p:spTree>
    <p:extLst>
      <p:ext uri="{BB962C8B-B14F-4D97-AF65-F5344CB8AC3E}">
        <p14:creationId xmlns:p14="http://schemas.microsoft.com/office/powerpoint/2010/main" val="3550780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a:defRPr/>
            </a:pPr>
            <a:fld id="{A00EAB6F-E63D-4521-AF37-34AC4559EF53}" type="slidenum">
              <a:rPr lang="en-US" smtClean="0"/>
              <a:pPr>
                <a:defRPr/>
              </a:pPr>
              <a:t>5</a:t>
            </a:fld>
            <a:endParaRPr lang="en-US"/>
          </a:p>
        </p:txBody>
      </p:sp>
    </p:spTree>
    <p:extLst>
      <p:ext uri="{BB962C8B-B14F-4D97-AF65-F5344CB8AC3E}">
        <p14:creationId xmlns:p14="http://schemas.microsoft.com/office/powerpoint/2010/main" val="2199360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a:defRPr/>
            </a:pPr>
            <a:fld id="{A00EAB6F-E63D-4521-AF37-34AC4559EF53}" type="slidenum">
              <a:rPr lang="en-US" smtClean="0"/>
              <a:pPr>
                <a:defRPr/>
              </a:pPr>
              <a:t>6</a:t>
            </a:fld>
            <a:endParaRPr lang="en-US"/>
          </a:p>
        </p:txBody>
      </p:sp>
    </p:spTree>
    <p:extLst>
      <p:ext uri="{BB962C8B-B14F-4D97-AF65-F5344CB8AC3E}">
        <p14:creationId xmlns:p14="http://schemas.microsoft.com/office/powerpoint/2010/main" val="1447650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a:defRPr/>
            </a:pPr>
            <a:fld id="{A00EAB6F-E63D-4521-AF37-34AC4559EF53}" type="slidenum">
              <a:rPr lang="en-US" smtClean="0"/>
              <a:pPr>
                <a:defRPr/>
              </a:pPr>
              <a:t>7</a:t>
            </a:fld>
            <a:endParaRPr lang="en-US"/>
          </a:p>
        </p:txBody>
      </p:sp>
    </p:spTree>
    <p:extLst>
      <p:ext uri="{BB962C8B-B14F-4D97-AF65-F5344CB8AC3E}">
        <p14:creationId xmlns:p14="http://schemas.microsoft.com/office/powerpoint/2010/main" val="427709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A00EAB6F-E63D-4521-AF37-34AC4559EF53}" type="slidenum">
              <a:rPr lang="en-US" smtClean="0"/>
              <a:pPr>
                <a:defRPr/>
              </a:pPr>
              <a:t>9</a:t>
            </a:fld>
            <a:endParaRPr lang="en-US"/>
          </a:p>
        </p:txBody>
      </p:sp>
    </p:spTree>
    <p:extLst>
      <p:ext uri="{BB962C8B-B14F-4D97-AF65-F5344CB8AC3E}">
        <p14:creationId xmlns:p14="http://schemas.microsoft.com/office/powerpoint/2010/main" val="1385205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6B8CD11-9650-4EA0-866A-E4E158562DD0}" type="slidenum">
              <a:rPr lang="ar-LB"/>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1E63848-8C6A-4010-B757-A5D130B7143D}" type="slidenum">
              <a:rPr lang="ar-LB"/>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AD4FE0D-01FD-408F-8844-3F8B59C25ADB}" type="slidenum">
              <a:rPr lang="ar-LB"/>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68E901F-0307-4703-8738-9B6C0B4B488F}" type="slidenum">
              <a:rPr lang="ar-LB"/>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50B0B5B-CBB2-4062-91BB-4C52FD950DD6}" type="slidenum">
              <a:rPr lang="ar-LB"/>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3C53908-854C-4706-A62D-4F18D999E202}" type="slidenum">
              <a:rPr lang="ar-LB"/>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1C06DD9-52D6-4AB2-86FD-2553E51C72F9}" type="slidenum">
              <a:rPr lang="ar-LB"/>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9AA91CDF-8DF7-4E25-B1F6-45ED52265B28}" type="slidenum">
              <a:rPr lang="ar-LB"/>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D15DE16C-7F19-4DE8-8382-FF876D1DB7FA}" type="slidenum">
              <a:rPr lang="ar-LB"/>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7A8CCC0C-5F65-4C4E-BDD7-10C07F41F0A8}" type="slidenum">
              <a:rPr lang="ar-LB"/>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17F205F-57DD-4BAE-BBFD-240BDA3538F9}" type="slidenum">
              <a:rPr lang="ar-LB"/>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FCC1CC2-285B-45A9-9137-86CC1571A934}" type="slidenum">
              <a:rPr lang="ar-LB"/>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9B50D7D-925D-45BE-AB37-1E33B20DCA0D}" type="slidenum">
              <a:rPr lang="ar-LB"/>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D9BFC59-F5F7-4C0F-BBD4-06C50C85D3E5}" type="slidenum">
              <a:rPr lang="ar-LB"/>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C9F1C871-E03A-418F-8277-9CFBE75C4F87}" type="slidenum">
              <a:rPr lang="ar-LB"/>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9144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3" name="Subtitle 2"/>
          <p:cNvSpPr>
            <a:spLocks noGrp="1"/>
          </p:cNvSpPr>
          <p:nvPr>
            <p:ph type="subTitle" idx="1"/>
          </p:nvPr>
        </p:nvSpPr>
        <p:spPr>
          <a:xfrm>
            <a:off x="427008" y="557784"/>
            <a:ext cx="8289985" cy="457201"/>
          </a:xfrm>
          <a:prstGeom prst="rect">
            <a:avLst/>
          </a:prstGeom>
        </p:spPr>
        <p:txBody>
          <a:bodyPr>
            <a:noAutofit/>
          </a:bodyPr>
          <a:lstStyle>
            <a:lvl1pPr marL="0" indent="0" algn="ctr" rtl="1">
              <a:spcBef>
                <a:spcPts val="0"/>
              </a:spcBef>
              <a:buNone/>
              <a:defRPr sz="2700" b="0" i="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9144000" cy="4443984"/>
          </a:xfrm>
          <a:prstGeom prst="rect">
            <a:avLst/>
          </a:prstGeom>
          <a:solidFill>
            <a:schemeClr val="bg1">
              <a:lumMod val="95000"/>
            </a:schemeClr>
          </a:solidFill>
          <a:ln>
            <a:noFill/>
          </a:ln>
        </p:spPr>
        <p:txBody>
          <a:bodyPr vert="horz" lIns="68580" tIns="34290" rIns="68580" bIns="34290" rtlCol="0" anchor="t">
            <a:normAutofit/>
          </a:bodyPr>
          <a:lstStyle/>
          <a:p>
            <a:pPr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802387" y="2176949"/>
            <a:ext cx="7731836" cy="3489241"/>
          </a:xfrm>
          <a:prstGeom prst="rect">
            <a:avLst/>
          </a:prstGeom>
        </p:spPr>
        <p:txBody>
          <a:bodyPr/>
          <a:lstStyle>
            <a:lvl1pPr marL="0" indent="0" algn="r" rtl="1">
              <a:buClr>
                <a:schemeClr val="bg1"/>
              </a:buClr>
              <a:buFontTx/>
              <a:buNone/>
              <a:defRPr sz="21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21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8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1916310" y="6488915"/>
            <a:ext cx="531137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7762262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5FB26-6028-4BB5-A1D1-E5562444A21D}"/>
              </a:ext>
            </a:extLst>
          </p:cNvPr>
          <p:cNvSpPr>
            <a:spLocks noGrp="1"/>
          </p:cNvSpPr>
          <p:nvPr>
            <p:ph type="ctrTitle"/>
          </p:nvPr>
        </p:nvSpPr>
        <p:spPr>
          <a:xfrm>
            <a:off x="1143000" y="490766"/>
            <a:ext cx="6858000" cy="2387600"/>
          </a:xfrm>
          <a:prstGeom prst="rect">
            <a:avLst/>
          </a:prstGeom>
        </p:spPr>
        <p:txBody>
          <a:bodyPr anchor="b"/>
          <a:lstStyle>
            <a:lvl1pPr algn="ctr">
              <a:defRPr sz="4500" b="1">
                <a:solidFill>
                  <a:schemeClr val="bg1"/>
                </a:solid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AE673782-A1E8-473D-B1D7-6B539DED6367}"/>
              </a:ext>
            </a:extLst>
          </p:cNvPr>
          <p:cNvSpPr>
            <a:spLocks noGrp="1"/>
          </p:cNvSpPr>
          <p:nvPr>
            <p:ph type="subTitle" idx="1"/>
          </p:nvPr>
        </p:nvSpPr>
        <p:spPr>
          <a:xfrm>
            <a:off x="1143000" y="3033641"/>
            <a:ext cx="6858000" cy="1135793"/>
          </a:xfrm>
          <a:prstGeom prst="rect">
            <a:avLst/>
          </a:prstGeom>
        </p:spPr>
        <p:txBody>
          <a:bodyPr/>
          <a:lstStyle>
            <a:lvl1pPr marL="0" indent="0" algn="ctr">
              <a:buNone/>
              <a:defRPr sz="1800" b="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pic>
        <p:nvPicPr>
          <p:cNvPr id="8" name="Picture 7">
            <a:extLst>
              <a:ext uri="{FF2B5EF4-FFF2-40B4-BE49-F238E27FC236}">
                <a16:creationId xmlns:a16="http://schemas.microsoft.com/office/drawing/2014/main" id="{21C25192-6A93-482F-8938-FFA8DD86C905}"/>
              </a:ext>
            </a:extLst>
          </p:cNvPr>
          <p:cNvPicPr>
            <a:picLocks noChangeAspect="1"/>
          </p:cNvPicPr>
          <p:nvPr userDrawn="1"/>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44775" y="4779036"/>
            <a:ext cx="4490292" cy="1926565"/>
          </a:xfrm>
          <a:prstGeom prst="rect">
            <a:avLst/>
          </a:prstGeom>
        </p:spPr>
      </p:pic>
      <p:cxnSp>
        <p:nvCxnSpPr>
          <p:cNvPr id="9" name="Straight Connector 8">
            <a:extLst>
              <a:ext uri="{FF2B5EF4-FFF2-40B4-BE49-F238E27FC236}">
                <a16:creationId xmlns:a16="http://schemas.microsoft.com/office/drawing/2014/main" id="{D1BCC3CE-166E-47FC-ABD0-C58C167AB65D}"/>
              </a:ext>
            </a:extLst>
          </p:cNvPr>
          <p:cNvCxnSpPr>
            <a:cxnSpLocks/>
          </p:cNvCxnSpPr>
          <p:nvPr userDrawn="1"/>
        </p:nvCxnSpPr>
        <p:spPr>
          <a:xfrm>
            <a:off x="1143000" y="2947377"/>
            <a:ext cx="6858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60088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FADFF-EE87-47BF-AD77-A323871E1400}"/>
              </a:ext>
            </a:extLst>
          </p:cNvPr>
          <p:cNvSpPr>
            <a:spLocks noGrp="1"/>
          </p:cNvSpPr>
          <p:nvPr>
            <p:ph type="title"/>
          </p:nvPr>
        </p:nvSpPr>
        <p:spPr>
          <a:xfrm>
            <a:off x="628650" y="365126"/>
            <a:ext cx="7886700" cy="1089864"/>
          </a:xfrm>
          <a:prstGeom prst="rect">
            <a:avLst/>
          </a:prstGeom>
        </p:spPr>
        <p:txBody>
          <a:bodyPr/>
          <a:lstStyle>
            <a:lvl1pPr>
              <a:defRPr b="1">
                <a:solidFill>
                  <a:schemeClr val="bg1"/>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6AD5847A-DDE3-4BD1-A397-8C96D10BAB2A}"/>
              </a:ext>
            </a:extLst>
          </p:cNvPr>
          <p:cNvSpPr>
            <a:spLocks noGrp="1"/>
          </p:cNvSpPr>
          <p:nvPr>
            <p:ph idx="1"/>
          </p:nvPr>
        </p:nvSpPr>
        <p:spPr>
          <a:xfrm>
            <a:off x="628650" y="1454991"/>
            <a:ext cx="7886700" cy="4372318"/>
          </a:xfrm>
          <a:prstGeom prst="rect">
            <a:avLst/>
          </a:prstGeom>
        </p:spPr>
        <p:txBody>
          <a:bodyPr/>
          <a:lstStyle>
            <a:lvl1pPr marL="171450" indent="-171450">
              <a:buFont typeface="Wingdings" panose="05000000000000000000" pitchFamily="2" charset="2"/>
              <a:buChar char="§"/>
              <a:defRPr>
                <a:solidFill>
                  <a:schemeClr val="bg1"/>
                </a:solidFill>
              </a:defRPr>
            </a:lvl1pPr>
            <a:lvl2pPr marL="514350" indent="-171450">
              <a:buFont typeface="Wingdings" panose="05000000000000000000" pitchFamily="2" charset="2"/>
              <a:buChar char="§"/>
              <a:defRPr>
                <a:solidFill>
                  <a:schemeClr val="bg1"/>
                </a:solidFill>
              </a:defRPr>
            </a:lvl2pPr>
            <a:lvl3pPr marL="857250" indent="-171450">
              <a:buFont typeface="Wingdings" panose="05000000000000000000" pitchFamily="2" charset="2"/>
              <a:buChar char="§"/>
              <a:defRPr>
                <a:solidFill>
                  <a:schemeClr val="bg1">
                    <a:lumMod val="75000"/>
                  </a:schemeClr>
                </a:solidFill>
              </a:defRPr>
            </a:lvl3pPr>
            <a:lvl4pPr marL="1200150" indent="-171450">
              <a:buFont typeface="Wingdings" panose="05000000000000000000" pitchFamily="2" charset="2"/>
              <a:buChar char="§"/>
              <a:defRPr>
                <a:solidFill>
                  <a:schemeClr val="bg1">
                    <a:lumMod val="75000"/>
                  </a:schemeClr>
                </a:solidFill>
              </a:defRPr>
            </a:lvl4pPr>
            <a:lvl5pPr marL="1543050" indent="-171450">
              <a:buFont typeface="Wingdings" panose="05000000000000000000" pitchFamily="2" charset="2"/>
              <a:buChar char="§"/>
              <a:defRPr>
                <a:solidFill>
                  <a:schemeClr val="bg1">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a16="http://schemas.microsoft.com/office/drawing/2014/main" id="{03790751-C270-49CF-962C-37A413A8C6F1}"/>
              </a:ext>
            </a:extLst>
          </p:cNvPr>
          <p:cNvSpPr>
            <a:spLocks noGrp="1"/>
          </p:cNvSpPr>
          <p:nvPr>
            <p:ph type="sldNum" sz="quarter" idx="12"/>
          </p:nvPr>
        </p:nvSpPr>
        <p:spPr/>
        <p:txBody>
          <a:bodyPr/>
          <a:lstStyle/>
          <a:p>
            <a:fld id="{C65DB0D9-A402-4BF0-9B69-B1E9DDA0A42D}" type="slidenum">
              <a:rPr lang="en-GB" smtClean="0"/>
              <a:t>‹#›</a:t>
            </a:fld>
            <a:endParaRPr lang="en-GB"/>
          </a:p>
        </p:txBody>
      </p:sp>
      <p:pic>
        <p:nvPicPr>
          <p:cNvPr id="8" name="Picture 7">
            <a:extLst>
              <a:ext uri="{FF2B5EF4-FFF2-40B4-BE49-F238E27FC236}">
                <a16:creationId xmlns:a16="http://schemas.microsoft.com/office/drawing/2014/main" id="{C98650C7-E41F-4D70-8BF4-FE36C61C43B1}"/>
              </a:ext>
            </a:extLst>
          </p:cNvPr>
          <p:cNvPicPr>
            <a:picLocks noChangeAspect="1"/>
          </p:cNvPicPr>
          <p:nvPr userDrawn="1"/>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8602" y="5827309"/>
            <a:ext cx="2048001" cy="878697"/>
          </a:xfrm>
          <a:prstGeom prst="rect">
            <a:avLst/>
          </a:prstGeom>
        </p:spPr>
      </p:pic>
      <p:cxnSp>
        <p:nvCxnSpPr>
          <p:cNvPr id="10" name="Straight Connector 9">
            <a:extLst>
              <a:ext uri="{FF2B5EF4-FFF2-40B4-BE49-F238E27FC236}">
                <a16:creationId xmlns:a16="http://schemas.microsoft.com/office/drawing/2014/main" id="{0C68B8E6-31BB-45BE-AB1B-046AE5CBDDD5}"/>
              </a:ext>
            </a:extLst>
          </p:cNvPr>
          <p:cNvCxnSpPr/>
          <p:nvPr userDrawn="1"/>
        </p:nvCxnSpPr>
        <p:spPr>
          <a:xfrm>
            <a:off x="628650" y="1385974"/>
            <a:ext cx="7886700" cy="86264"/>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09912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8EB5EA-3F9D-4C0B-99F1-0EE1C15DC307}"/>
              </a:ext>
            </a:extLst>
          </p:cNvPr>
          <p:cNvSpPr>
            <a:spLocks noGrp="1"/>
          </p:cNvSpPr>
          <p:nvPr>
            <p:ph sz="half" idx="1"/>
          </p:nvPr>
        </p:nvSpPr>
        <p:spPr>
          <a:xfrm>
            <a:off x="628650" y="1509320"/>
            <a:ext cx="3886200" cy="4317988"/>
          </a:xfrm>
          <a:prstGeom prst="rect">
            <a:avLst/>
          </a:prstGeom>
        </p:spPr>
        <p:txBody>
          <a:bodyPr/>
          <a:lstStyle>
            <a:lvl1pPr marL="171450" indent="-171450">
              <a:buFont typeface="Wingdings" panose="05000000000000000000" pitchFamily="2" charset="2"/>
              <a:buChar char="§"/>
              <a:defRPr>
                <a:solidFill>
                  <a:schemeClr val="bg1"/>
                </a:solidFill>
              </a:defRPr>
            </a:lvl1pPr>
            <a:lvl2pPr marL="514350" indent="-171450">
              <a:buFont typeface="Wingdings" panose="05000000000000000000" pitchFamily="2" charset="2"/>
              <a:buChar char="§"/>
              <a:defRPr>
                <a:solidFill>
                  <a:schemeClr val="bg1"/>
                </a:solidFill>
              </a:defRPr>
            </a:lvl2pPr>
            <a:lvl3pPr marL="857250" indent="-171450">
              <a:buFont typeface="Wingdings" panose="05000000000000000000" pitchFamily="2" charset="2"/>
              <a:buChar char="§"/>
              <a:defRPr>
                <a:solidFill>
                  <a:schemeClr val="bg1">
                    <a:lumMod val="75000"/>
                  </a:schemeClr>
                </a:solidFill>
              </a:defRPr>
            </a:lvl3pPr>
            <a:lvl4pPr marL="1200150" indent="-171450">
              <a:buFont typeface="Wingdings" panose="05000000000000000000" pitchFamily="2" charset="2"/>
              <a:buChar char="§"/>
              <a:defRPr>
                <a:solidFill>
                  <a:schemeClr val="bg1">
                    <a:lumMod val="75000"/>
                  </a:schemeClr>
                </a:solidFill>
              </a:defRPr>
            </a:lvl4pPr>
            <a:lvl5pPr marL="1543050" indent="-171450">
              <a:buFont typeface="Wingdings" panose="05000000000000000000" pitchFamily="2" charset="2"/>
              <a:buChar char="§"/>
              <a:defRPr>
                <a:solidFill>
                  <a:schemeClr val="bg1">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1CFA2CE9-475E-4C05-B29D-A1730FFE696D}"/>
              </a:ext>
            </a:extLst>
          </p:cNvPr>
          <p:cNvSpPr>
            <a:spLocks noGrp="1"/>
          </p:cNvSpPr>
          <p:nvPr>
            <p:ph sz="half" idx="2"/>
          </p:nvPr>
        </p:nvSpPr>
        <p:spPr>
          <a:xfrm>
            <a:off x="4629150" y="1509320"/>
            <a:ext cx="3886200" cy="4317988"/>
          </a:xfrm>
          <a:prstGeom prst="rect">
            <a:avLst/>
          </a:prstGeom>
        </p:spPr>
        <p:txBody>
          <a:bodyPr/>
          <a:lstStyle>
            <a:lvl1pPr marL="171450" indent="-171450">
              <a:buFont typeface="Wingdings" panose="05000000000000000000" pitchFamily="2" charset="2"/>
              <a:buChar char="§"/>
              <a:defRPr>
                <a:solidFill>
                  <a:schemeClr val="bg1"/>
                </a:solidFill>
              </a:defRPr>
            </a:lvl1pPr>
            <a:lvl2pPr marL="514350" indent="-171450">
              <a:buFont typeface="Wingdings" panose="05000000000000000000" pitchFamily="2" charset="2"/>
              <a:buChar char="§"/>
              <a:defRPr>
                <a:solidFill>
                  <a:schemeClr val="bg1"/>
                </a:solidFill>
              </a:defRPr>
            </a:lvl2pPr>
            <a:lvl3pPr marL="857250" indent="-171450">
              <a:buFont typeface="Wingdings" panose="05000000000000000000" pitchFamily="2" charset="2"/>
              <a:buChar char="§"/>
              <a:defRPr>
                <a:solidFill>
                  <a:schemeClr val="bg1">
                    <a:lumMod val="75000"/>
                  </a:schemeClr>
                </a:solidFill>
              </a:defRPr>
            </a:lvl3pPr>
            <a:lvl4pPr marL="1200150" indent="-171450">
              <a:buFont typeface="Wingdings" panose="05000000000000000000" pitchFamily="2" charset="2"/>
              <a:buChar char="§"/>
              <a:defRPr>
                <a:solidFill>
                  <a:schemeClr val="bg1">
                    <a:lumMod val="75000"/>
                  </a:schemeClr>
                </a:solidFill>
              </a:defRPr>
            </a:lvl4pPr>
            <a:lvl5pPr marL="1543050" indent="-171450">
              <a:buFont typeface="Wingdings" panose="05000000000000000000" pitchFamily="2" charset="2"/>
              <a:buChar char="§"/>
              <a:defRPr>
                <a:solidFill>
                  <a:schemeClr val="bg1">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a:extLst>
              <a:ext uri="{FF2B5EF4-FFF2-40B4-BE49-F238E27FC236}">
                <a16:creationId xmlns:a16="http://schemas.microsoft.com/office/drawing/2014/main" id="{EE4EF011-578C-41CA-8813-35574AAD9E1B}"/>
              </a:ext>
            </a:extLst>
          </p:cNvPr>
          <p:cNvSpPr>
            <a:spLocks noGrp="1"/>
          </p:cNvSpPr>
          <p:nvPr>
            <p:ph type="sldNum" sz="quarter" idx="12"/>
          </p:nvPr>
        </p:nvSpPr>
        <p:spPr/>
        <p:txBody>
          <a:bodyPr/>
          <a:lstStyle/>
          <a:p>
            <a:fld id="{C65DB0D9-A402-4BF0-9B69-B1E9DDA0A42D}" type="slidenum">
              <a:rPr lang="en-GB" smtClean="0"/>
              <a:t>‹#›</a:t>
            </a:fld>
            <a:endParaRPr lang="en-GB"/>
          </a:p>
        </p:txBody>
      </p:sp>
      <p:pic>
        <p:nvPicPr>
          <p:cNvPr id="8" name="Picture 7">
            <a:extLst>
              <a:ext uri="{FF2B5EF4-FFF2-40B4-BE49-F238E27FC236}">
                <a16:creationId xmlns:a16="http://schemas.microsoft.com/office/drawing/2014/main" id="{41CC1CE4-A4D5-4F81-8DAC-D8AD3C48004F}"/>
              </a:ext>
            </a:extLst>
          </p:cNvPr>
          <p:cNvPicPr>
            <a:picLocks noChangeAspect="1"/>
          </p:cNvPicPr>
          <p:nvPr userDrawn="1"/>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8602" y="5827309"/>
            <a:ext cx="2048001" cy="878697"/>
          </a:xfrm>
          <a:prstGeom prst="rect">
            <a:avLst/>
          </a:prstGeom>
        </p:spPr>
      </p:pic>
      <p:sp>
        <p:nvSpPr>
          <p:cNvPr id="9" name="Title 1">
            <a:extLst>
              <a:ext uri="{FF2B5EF4-FFF2-40B4-BE49-F238E27FC236}">
                <a16:creationId xmlns:a16="http://schemas.microsoft.com/office/drawing/2014/main" id="{5B4B0794-26D3-472F-BC8E-7FD70687E8E6}"/>
              </a:ext>
            </a:extLst>
          </p:cNvPr>
          <p:cNvSpPr>
            <a:spLocks noGrp="1"/>
          </p:cNvSpPr>
          <p:nvPr>
            <p:ph type="title"/>
          </p:nvPr>
        </p:nvSpPr>
        <p:spPr>
          <a:xfrm>
            <a:off x="628650" y="365126"/>
            <a:ext cx="7886700" cy="1089864"/>
          </a:xfrm>
          <a:prstGeom prst="rect">
            <a:avLst/>
          </a:prstGeom>
        </p:spPr>
        <p:txBody>
          <a:bodyPr/>
          <a:lstStyle>
            <a:lvl1pPr>
              <a:defRPr b="1">
                <a:solidFill>
                  <a:schemeClr val="bg1"/>
                </a:solidFill>
              </a:defRPr>
            </a:lvl1pPr>
          </a:lstStyle>
          <a:p>
            <a:r>
              <a:rPr lang="en-US" dirty="0"/>
              <a:t>Click to edit Master title style</a:t>
            </a:r>
            <a:endParaRPr lang="en-GB" dirty="0"/>
          </a:p>
        </p:txBody>
      </p:sp>
      <p:cxnSp>
        <p:nvCxnSpPr>
          <p:cNvPr id="10" name="Straight Connector 9">
            <a:extLst>
              <a:ext uri="{FF2B5EF4-FFF2-40B4-BE49-F238E27FC236}">
                <a16:creationId xmlns:a16="http://schemas.microsoft.com/office/drawing/2014/main" id="{A8AD1047-0CCF-40E3-B435-5762B8BD38F5}"/>
              </a:ext>
            </a:extLst>
          </p:cNvPr>
          <p:cNvCxnSpPr/>
          <p:nvPr userDrawn="1"/>
        </p:nvCxnSpPr>
        <p:spPr>
          <a:xfrm>
            <a:off x="628650" y="1385974"/>
            <a:ext cx="7886700" cy="86264"/>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72694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FA4D0CB-46D7-4BA8-8CCB-04F2C694D591}"/>
              </a:ext>
            </a:extLst>
          </p:cNvPr>
          <p:cNvSpPr>
            <a:spLocks noGrp="1"/>
          </p:cNvSpPr>
          <p:nvPr>
            <p:ph type="sldNum" sz="quarter" idx="12"/>
          </p:nvPr>
        </p:nvSpPr>
        <p:spPr/>
        <p:txBody>
          <a:bodyPr/>
          <a:lstStyle/>
          <a:p>
            <a:fld id="{C65DB0D9-A402-4BF0-9B69-B1E9DDA0A42D}" type="slidenum">
              <a:rPr lang="en-GB" smtClean="0"/>
              <a:t>‹#›</a:t>
            </a:fld>
            <a:endParaRPr lang="en-GB"/>
          </a:p>
        </p:txBody>
      </p:sp>
      <p:pic>
        <p:nvPicPr>
          <p:cNvPr id="7" name="Picture 6">
            <a:extLst>
              <a:ext uri="{FF2B5EF4-FFF2-40B4-BE49-F238E27FC236}">
                <a16:creationId xmlns:a16="http://schemas.microsoft.com/office/drawing/2014/main" id="{EA14CEBA-2B09-4885-9F01-2BF7E3F495B8}"/>
              </a:ext>
            </a:extLst>
          </p:cNvPr>
          <p:cNvPicPr>
            <a:picLocks noChangeAspect="1"/>
          </p:cNvPicPr>
          <p:nvPr userDrawn="1"/>
        </p:nvPicPr>
        <p:blipFill>
          <a:blip r:embed="rId2">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108602" y="5827309"/>
            <a:ext cx="2048001" cy="878697"/>
          </a:xfrm>
          <a:prstGeom prst="rect">
            <a:avLst/>
          </a:prstGeom>
        </p:spPr>
      </p:pic>
    </p:spTree>
    <p:extLst>
      <p:ext uri="{BB962C8B-B14F-4D97-AF65-F5344CB8AC3E}">
        <p14:creationId xmlns:p14="http://schemas.microsoft.com/office/powerpoint/2010/main" val="31229975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9144000" cy="6858000"/>
          </a:xfrm>
          <a:prstGeom prst="rect">
            <a:avLst/>
          </a:prstGeom>
        </p:spPr>
      </p:pic>
      <p:sp>
        <p:nvSpPr>
          <p:cNvPr id="2" name="Title 1"/>
          <p:cNvSpPr>
            <a:spLocks noGrp="1"/>
          </p:cNvSpPr>
          <p:nvPr>
            <p:ph type="ctrTitle" hasCustomPrompt="1"/>
          </p:nvPr>
        </p:nvSpPr>
        <p:spPr>
          <a:xfrm>
            <a:off x="1221827" y="1297306"/>
            <a:ext cx="6700347" cy="2367383"/>
          </a:xfrm>
          <a:prstGeom prst="rect">
            <a:avLst/>
          </a:prstGeom>
        </p:spPr>
        <p:txBody>
          <a:bodyPr tIns="45720" bIns="45720" anchor="ctr">
            <a:normAutofit/>
          </a:bodyPr>
          <a:lstStyle>
            <a:lvl1pPr algn="ctr" rtl="1">
              <a:lnSpc>
                <a:spcPct val="83000"/>
              </a:lnSpc>
              <a:defRPr lang="en-US" sz="405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221826" y="3756511"/>
            <a:ext cx="6702635" cy="457201"/>
          </a:xfrm>
          <a:prstGeom prst="rect">
            <a:avLst/>
          </a:prstGeom>
        </p:spPr>
        <p:txBody>
          <a:bodyPr>
            <a:noAutofit/>
          </a:bodyPr>
          <a:lstStyle>
            <a:lvl1pPr marL="0" indent="0" algn="ct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Tree>
    <p:extLst>
      <p:ext uri="{BB962C8B-B14F-4D97-AF65-F5344CB8AC3E}">
        <p14:creationId xmlns:p14="http://schemas.microsoft.com/office/powerpoint/2010/main" val="16490781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2"/>
            <a:ext cx="9144000" cy="4353419"/>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685800" rtl="1" eaLnBrk="1" latinLnBrk="0" hangingPunct="1"/>
            <a:endParaRPr lang="en-US"/>
          </a:p>
        </p:txBody>
      </p:sp>
      <p:sp>
        <p:nvSpPr>
          <p:cNvPr id="2" name="Title 1"/>
          <p:cNvSpPr>
            <a:spLocks noGrp="1"/>
          </p:cNvSpPr>
          <p:nvPr>
            <p:ph type="ctrTitle" hasCustomPrompt="1"/>
          </p:nvPr>
        </p:nvSpPr>
        <p:spPr>
          <a:xfrm>
            <a:off x="1150145" y="2218794"/>
            <a:ext cx="6700347" cy="2367383"/>
          </a:xfrm>
          <a:prstGeom prst="rect">
            <a:avLst/>
          </a:prstGeom>
        </p:spPr>
        <p:txBody>
          <a:bodyPr tIns="45720" bIns="45720" anchor="ctr">
            <a:normAutofit/>
          </a:bodyPr>
          <a:lstStyle>
            <a:lvl1pPr algn="ctr" rtl="1">
              <a:lnSpc>
                <a:spcPct val="83000"/>
              </a:lnSpc>
              <a:defRPr lang="en-US" sz="405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150144" y="4677999"/>
            <a:ext cx="6702635" cy="457201"/>
          </a:xfrm>
          <a:prstGeom prst="rect">
            <a:avLst/>
          </a:prstGeom>
        </p:spPr>
        <p:txBody>
          <a:bodyPr>
            <a:noAutofit/>
          </a:bodyPr>
          <a:lstStyle>
            <a:lvl1pPr marL="0" indent="0" algn="ct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10" name="TextBox 9">
            <a:extLst>
              <a:ext uri="{FF2B5EF4-FFF2-40B4-BE49-F238E27FC236}">
                <a16:creationId xmlns:a16="http://schemas.microsoft.com/office/drawing/2014/main" id="{0B226656-38C9-B349-8BF2-3906B17792AC}"/>
              </a:ext>
            </a:extLst>
          </p:cNvPr>
          <p:cNvSpPr txBox="1"/>
          <p:nvPr userDrawn="1"/>
        </p:nvSpPr>
        <p:spPr>
          <a:xfrm>
            <a:off x="1916311" y="6472813"/>
            <a:ext cx="5311379" cy="178960"/>
          </a:xfrm>
          <a:prstGeom prst="rect">
            <a:avLst/>
          </a:prstGeom>
          <a:noFill/>
        </p:spPr>
        <p:txBody>
          <a:bodyPr>
            <a:spAutoFit/>
          </a:bodyPr>
          <a:lstStyle/>
          <a:p>
            <a:pPr algn="ctr" rtl="1">
              <a:defRPr/>
            </a:pPr>
            <a:r>
              <a:rPr lang="x-none" sz="563" dirty="0">
                <a:solidFill>
                  <a:srgbClr val="595959"/>
                </a:solidFill>
                <a:latin typeface="Arial" pitchFamily="-110" charset="0"/>
                <a:ea typeface="ＭＳ Ｐゴシック" pitchFamily="-110" charset="-128"/>
                <a:cs typeface="+mn-cs"/>
              </a:rPr>
              <a:t> </a:t>
            </a:r>
            <a:r>
              <a:rPr lang="en-US" sz="563" dirty="0">
                <a:solidFill>
                  <a:srgbClr val="595959"/>
                </a:solidFill>
                <a:latin typeface="Arial" pitchFamily="-110" charset="0"/>
                <a:ea typeface="ＭＳ Ｐゴシック" pitchFamily="-110" charset="-128"/>
                <a:cs typeface="+mn-cs"/>
              </a:rPr>
              <a:t>©</a:t>
            </a:r>
            <a:r>
              <a:rPr lang="x-none" sz="563" dirty="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563" dirty="0">
              <a:solidFill>
                <a:srgbClr val="595959"/>
              </a:solidFill>
              <a:latin typeface="Arial" pitchFamily="-110" charset="0"/>
              <a:ea typeface="ＭＳ Ｐゴシック" pitchFamily="-110" charset="-128"/>
              <a:cs typeface="+mn-cs"/>
            </a:endParaRPr>
          </a:p>
        </p:txBody>
      </p:sp>
      <p:pic>
        <p:nvPicPr>
          <p:cNvPr id="11" name="Picture 10">
            <a:extLst>
              <a:ext uri="{FF2B5EF4-FFF2-40B4-BE49-F238E27FC236}">
                <a16:creationId xmlns:a16="http://schemas.microsoft.com/office/drawing/2014/main" id="{2DECA36A-9CD8-0C46-B55F-D33DAB78C51E}"/>
              </a:ext>
            </a:extLst>
          </p:cNvPr>
          <p:cNvPicPr>
            <a:picLocks noChangeAspect="1"/>
          </p:cNvPicPr>
          <p:nvPr userDrawn="1"/>
        </p:nvPicPr>
        <p:blipFill>
          <a:blip r:embed="rId2"/>
          <a:srcRect/>
          <a:stretch/>
        </p:blipFill>
        <p:spPr>
          <a:xfrm>
            <a:off x="6295901" y="324610"/>
            <a:ext cx="2320956" cy="1012484"/>
          </a:xfrm>
          <a:prstGeom prst="rect">
            <a:avLst/>
          </a:prstGeom>
        </p:spPr>
      </p:pic>
    </p:spTree>
    <p:extLst>
      <p:ext uri="{BB962C8B-B14F-4D97-AF65-F5344CB8AC3E}">
        <p14:creationId xmlns:p14="http://schemas.microsoft.com/office/powerpoint/2010/main" val="2154210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AF064F6-656F-4820-9421-AF63BE0968A7}" type="slidenum">
              <a:rPr lang="ar-LB"/>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1988" y="2409691"/>
            <a:ext cx="6593283"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685800" rtl="0" eaLnBrk="1" latinLnBrk="0" hangingPunct="1"/>
            <a:endParaRPr lang="en-US"/>
          </a:p>
        </p:txBody>
      </p:sp>
      <p:sp>
        <p:nvSpPr>
          <p:cNvPr id="8" name="Rectangle 7">
            <a:extLst>
              <a:ext uri="{FF2B5EF4-FFF2-40B4-BE49-F238E27FC236}">
                <a16:creationId xmlns:a16="http://schemas.microsoft.com/office/drawing/2014/main" id="{A40D9A51-250E-4249-A28F-8BCB6AF9B0EA}"/>
              </a:ext>
            </a:extLst>
          </p:cNvPr>
          <p:cNvSpPr/>
          <p:nvPr userDrawn="1"/>
        </p:nvSpPr>
        <p:spPr>
          <a:xfrm>
            <a:off x="6595271" y="2409691"/>
            <a:ext cx="2548729" cy="3263900"/>
          </a:xfrm>
          <a:prstGeom prst="rect">
            <a:avLst/>
          </a:prstGeom>
          <a:solidFill>
            <a:schemeClr val="bg1">
              <a:lumMod val="95000"/>
            </a:schemeClr>
          </a:solidFill>
          <a:ln>
            <a:noFill/>
          </a:ln>
        </p:spPr>
        <p:txBody>
          <a:bodyPr vert="horz" lIns="68580" tIns="34290" rIns="68580" bIns="34290" rtlCol="0" anchor="t">
            <a:normAutofit/>
          </a:bodyPr>
          <a:lstStyle/>
          <a:p>
            <a:pPr lvl="0" indent="0">
              <a:lnSpc>
                <a:spcPct val="110000"/>
              </a:lnSpc>
              <a:spcBef>
                <a:spcPts val="675"/>
              </a:spcBef>
              <a:spcAft>
                <a:spcPts val="0"/>
              </a:spcAft>
              <a:buClr>
                <a:schemeClr val="tx1">
                  <a:lumMod val="85000"/>
                  <a:lumOff val="15000"/>
                </a:schemeClr>
              </a:buClr>
              <a:buFont typeface="Garamond" pitchFamily="18" charset="0"/>
              <a:buNone/>
            </a:pPr>
            <a:endParaRPr lang="en-US" sz="1500">
              <a:solidFill>
                <a:schemeClr val="tx1"/>
              </a:solidFill>
            </a:endParaRPr>
          </a:p>
        </p:txBody>
      </p:sp>
      <p:sp>
        <p:nvSpPr>
          <p:cNvPr id="2" name="Title 1"/>
          <p:cNvSpPr>
            <a:spLocks noGrp="1"/>
          </p:cNvSpPr>
          <p:nvPr>
            <p:ph type="ctrTitle" hasCustomPrompt="1"/>
          </p:nvPr>
        </p:nvSpPr>
        <p:spPr>
          <a:xfrm>
            <a:off x="394470" y="2792625"/>
            <a:ext cx="6018886" cy="1956585"/>
          </a:xfrm>
          <a:prstGeom prst="rect">
            <a:avLst/>
          </a:prstGeom>
        </p:spPr>
        <p:txBody>
          <a:bodyPr tIns="45720" bIns="45720" anchor="ctr">
            <a:normAutofit/>
          </a:bodyPr>
          <a:lstStyle>
            <a:lvl1pPr algn="r" rtl="1">
              <a:lnSpc>
                <a:spcPct val="83000"/>
              </a:lnSpc>
              <a:defRPr lang="en-US" sz="330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394470" y="4846406"/>
            <a:ext cx="6018886" cy="457201"/>
          </a:xfrm>
          <a:prstGeom prst="rect">
            <a:avLst/>
          </a:prstGeom>
        </p:spPr>
        <p:txBody>
          <a:bodyPr>
            <a:noAutofit/>
          </a:bodyPr>
          <a:lstStyle>
            <a:lvl1pPr marL="0" indent="0" algn="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1283892" y="6488915"/>
            <a:ext cx="5311379" cy="173124"/>
          </a:xfrm>
          <a:prstGeom prst="rect">
            <a:avLst/>
          </a:prstGeom>
          <a:noFill/>
        </p:spPr>
        <p:txBody>
          <a:bodyPr>
            <a:spAutoFit/>
          </a:bodyPr>
          <a:lstStyle/>
          <a:p>
            <a:pPr algn="r" rtl="1">
              <a:defRPr/>
            </a:pPr>
            <a:r>
              <a:rPr lang="x-none" sz="525">
                <a:solidFill>
                  <a:srgbClr val="595959"/>
                </a:solidFill>
                <a:latin typeface="Arial" pitchFamily="-110" charset="0"/>
                <a:ea typeface="ＭＳ Ｐゴシック" pitchFamily="-110" charset="-128"/>
                <a:cs typeface="+mn-cs"/>
              </a:rPr>
              <a:t> </a:t>
            </a:r>
            <a:r>
              <a:rPr lang="en-US" sz="525" dirty="0">
                <a:solidFill>
                  <a:srgbClr val="595959"/>
                </a:solidFill>
                <a:latin typeface="Arial" pitchFamily="-110" charset="0"/>
                <a:ea typeface="ＭＳ Ｐゴシック" pitchFamily="-110" charset="-128"/>
                <a:cs typeface="+mn-cs"/>
              </a:rPr>
              <a:t>©</a:t>
            </a:r>
            <a:r>
              <a:rPr lang="x-none" sz="525">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cs typeface="+mn-cs"/>
            </a:endParaRPr>
          </a:p>
        </p:txBody>
      </p:sp>
      <p:pic>
        <p:nvPicPr>
          <p:cNvPr id="12" name="Picture 11">
            <a:extLst>
              <a:ext uri="{FF2B5EF4-FFF2-40B4-BE49-F238E27FC236}">
                <a16:creationId xmlns:a16="http://schemas.microsoft.com/office/drawing/2014/main" id="{EDF6BA29-152B-E342-911F-F353625A49E6}"/>
              </a:ext>
            </a:extLst>
          </p:cNvPr>
          <p:cNvPicPr>
            <a:picLocks noChangeAspect="1"/>
          </p:cNvPicPr>
          <p:nvPr userDrawn="1"/>
        </p:nvPicPr>
        <p:blipFill>
          <a:blip r:embed="rId2"/>
          <a:srcRect/>
          <a:stretch/>
        </p:blipFill>
        <p:spPr>
          <a:xfrm>
            <a:off x="6595271" y="455205"/>
            <a:ext cx="2021586" cy="881888"/>
          </a:xfrm>
          <a:prstGeom prst="rect">
            <a:avLst/>
          </a:prstGeom>
        </p:spPr>
      </p:pic>
    </p:spTree>
    <p:extLst>
      <p:ext uri="{BB962C8B-B14F-4D97-AF65-F5344CB8AC3E}">
        <p14:creationId xmlns:p14="http://schemas.microsoft.com/office/powerpoint/2010/main" val="9409074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6595272"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242761" y="1719748"/>
            <a:ext cx="6200955" cy="457201"/>
          </a:xfrm>
          <a:prstGeom prst="rect">
            <a:avLst/>
          </a:prstGeom>
        </p:spPr>
        <p:txBody>
          <a:bodyPr>
            <a:noAutofit/>
          </a:bodyPr>
          <a:lstStyle>
            <a:lvl1pPr marL="0" indent="0" algn="r" rtl="1">
              <a:spcBef>
                <a:spcPts val="0"/>
              </a:spcBef>
              <a:buNone/>
              <a:defRPr sz="27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6595272" y="2409691"/>
            <a:ext cx="2548729" cy="3256498"/>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392482" y="2644989"/>
            <a:ext cx="6018885" cy="3021201"/>
          </a:xfrm>
          <a:prstGeom prst="rect">
            <a:avLst/>
          </a:prstGeom>
        </p:spPr>
        <p:txBody>
          <a:bodyPr/>
          <a:lstStyle>
            <a:lvl1pPr marL="0" indent="0" algn="r" rtl="1">
              <a:buClr>
                <a:schemeClr val="bg1"/>
              </a:buClr>
              <a:buFontTx/>
              <a:buNone/>
              <a:defRPr sz="2100" b="0">
                <a:solidFill>
                  <a:schemeClr val="bg1"/>
                </a:solidFill>
                <a:latin typeface="Arial" panose="020B0604020202020204" pitchFamily="34" charset="0"/>
                <a:cs typeface="Arial" panose="020B0604020202020204" pitchFamily="34" charset="0"/>
              </a:defRPr>
            </a:lvl1pPr>
            <a:lvl2pPr marL="404813" indent="-198835" algn="r" rtl="1">
              <a:buClr>
                <a:schemeClr val="bg1"/>
              </a:buClr>
              <a:buSzPct val="120000"/>
              <a:buFont typeface="Wingdings" pitchFamily="2" charset="2"/>
              <a:buChar char="§"/>
              <a:tabLst/>
              <a:defRPr sz="2100">
                <a:solidFill>
                  <a:schemeClr val="bg1"/>
                </a:solidFill>
                <a:latin typeface="Arial" panose="020B0604020202020204" pitchFamily="34" charset="0"/>
                <a:cs typeface="Arial" panose="020B0604020202020204" pitchFamily="34" charset="0"/>
              </a:defRPr>
            </a:lvl2pPr>
            <a:lvl3pPr marL="548640" indent="-137160" algn="r" rtl="1">
              <a:buClr>
                <a:schemeClr val="bg1"/>
              </a:buClr>
              <a:buFont typeface="Wingdings" pitchFamily="2" charset="2"/>
              <a:buChar char="§"/>
              <a:defRPr sz="1800">
                <a:solidFill>
                  <a:schemeClr val="bg1"/>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dirty="0"/>
              <a:t>Click to edit Master text styles</a:t>
            </a:r>
          </a:p>
          <a:p>
            <a:pPr lvl="1"/>
            <a:r>
              <a:rPr lang="en-US" dirty="0"/>
              <a:t>Second level</a:t>
            </a:r>
          </a:p>
          <a:p>
            <a:pPr lvl="2"/>
            <a:r>
              <a:rPr lang="en-US" dirty="0"/>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6595271" y="455205"/>
            <a:ext cx="2021586"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283892" y="6488915"/>
            <a:ext cx="5311379" cy="173124"/>
          </a:xfrm>
          <a:prstGeom prst="rect">
            <a:avLst/>
          </a:prstGeom>
          <a:noFill/>
        </p:spPr>
        <p:txBody>
          <a:bodyPr>
            <a:spAutoFit/>
          </a:bodyPr>
          <a:lstStyle/>
          <a:p>
            <a:pPr algn="r" rtl="1">
              <a:defRPr/>
            </a:pPr>
            <a:r>
              <a:rPr lang="x-none" sz="525">
                <a:solidFill>
                  <a:srgbClr val="595959"/>
                </a:solidFill>
                <a:latin typeface="Arial" pitchFamily="-110" charset="0"/>
                <a:ea typeface="ＭＳ Ｐゴシック" pitchFamily="-110" charset="-128"/>
                <a:cs typeface="+mn-cs"/>
              </a:rPr>
              <a:t> </a:t>
            </a:r>
            <a:r>
              <a:rPr lang="en-US" sz="525" dirty="0">
                <a:solidFill>
                  <a:srgbClr val="595959"/>
                </a:solidFill>
                <a:latin typeface="Arial" pitchFamily="-110" charset="0"/>
                <a:ea typeface="ＭＳ Ｐゴシック" pitchFamily="-110" charset="-128"/>
                <a:cs typeface="+mn-cs"/>
              </a:rPr>
              <a:t>©</a:t>
            </a:r>
            <a:r>
              <a:rPr lang="x-none" sz="525">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10953374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9144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427008" y="557784"/>
            <a:ext cx="8289985" cy="457201"/>
          </a:xfrm>
          <a:prstGeom prst="rect">
            <a:avLst/>
          </a:prstGeom>
        </p:spPr>
        <p:txBody>
          <a:bodyPr>
            <a:noAutofit/>
          </a:bodyPr>
          <a:lstStyle>
            <a:lvl1pPr marL="0" indent="0" algn="ctr" rtl="1">
              <a:spcBef>
                <a:spcPts val="0"/>
              </a:spcBef>
              <a:buNone/>
              <a:defRPr sz="2700" b="0" i="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9144000" cy="4443984"/>
          </a:xfrm>
          <a:prstGeom prst="rect">
            <a:avLst/>
          </a:prstGeom>
          <a:solidFill>
            <a:schemeClr val="bg1">
              <a:lumMod val="95000"/>
            </a:schemeClr>
          </a:solidFill>
          <a:ln>
            <a:noFill/>
          </a:ln>
        </p:spPr>
        <p:txBody>
          <a:bodyPr vert="horz" lIns="68580" tIns="34290" rIns="68580" bIns="34290" rtlCol="0" anchor="t">
            <a:normAutofit/>
          </a:bodyPr>
          <a:lstStyle/>
          <a:p>
            <a:pPr lvl="0" indent="0">
              <a:lnSpc>
                <a:spcPct val="110000"/>
              </a:lnSpc>
              <a:spcBef>
                <a:spcPts val="675"/>
              </a:spcBef>
              <a:spcAft>
                <a:spcPts val="0"/>
              </a:spcAft>
              <a:buClr>
                <a:schemeClr val="tx1">
                  <a:lumMod val="85000"/>
                  <a:lumOff val="15000"/>
                </a:schemeClr>
              </a:buClr>
              <a:buFont typeface="Garamond" pitchFamily="18" charset="0"/>
              <a:buNone/>
            </a:pPr>
            <a:endParaRPr lang="en-US" sz="1500">
              <a:solidFill>
                <a:schemeClr val="tx1"/>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802387" y="2176949"/>
            <a:ext cx="7731836" cy="3489241"/>
          </a:xfrm>
          <a:prstGeom prst="rect">
            <a:avLst/>
          </a:prstGeom>
        </p:spPr>
        <p:txBody>
          <a:bodyPr/>
          <a:lstStyle>
            <a:lvl1pPr marL="0" indent="0" algn="r" rtl="1">
              <a:buClr>
                <a:schemeClr val="bg1"/>
              </a:buClr>
              <a:buFontTx/>
              <a:buNone/>
              <a:defRPr sz="21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21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8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dirty="0"/>
              <a:t>Click to edit Master text styles</a:t>
            </a:r>
          </a:p>
          <a:p>
            <a:pPr lvl="1"/>
            <a:r>
              <a:rPr lang="en-US" dirty="0"/>
              <a:t>Second level</a:t>
            </a:r>
          </a:p>
          <a:p>
            <a:pPr lvl="2"/>
            <a:r>
              <a:rPr lang="en-US" dirty="0"/>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1916310" y="6488915"/>
            <a:ext cx="5311379" cy="173124"/>
          </a:xfrm>
          <a:prstGeom prst="rect">
            <a:avLst/>
          </a:prstGeom>
          <a:noFill/>
        </p:spPr>
        <p:txBody>
          <a:bodyPr>
            <a:spAutoFit/>
          </a:bodyPr>
          <a:lstStyle/>
          <a:p>
            <a:pPr algn="ctr" rtl="1">
              <a:defRPr/>
            </a:pPr>
            <a:r>
              <a:rPr lang="x-none" sz="525">
                <a:solidFill>
                  <a:srgbClr val="595959"/>
                </a:solidFill>
                <a:latin typeface="Arial" pitchFamily="-110" charset="0"/>
                <a:ea typeface="ＭＳ Ｐゴシック" pitchFamily="-110" charset="-128"/>
                <a:cs typeface="+mn-cs"/>
              </a:rPr>
              <a:t> </a:t>
            </a:r>
            <a:r>
              <a:rPr lang="en-US" sz="525" dirty="0">
                <a:solidFill>
                  <a:srgbClr val="595959"/>
                </a:solidFill>
                <a:latin typeface="Arial" pitchFamily="-110" charset="0"/>
                <a:ea typeface="ＭＳ Ｐゴシック" pitchFamily="-110" charset="-128"/>
                <a:cs typeface="+mn-cs"/>
              </a:rPr>
              <a:t>©</a:t>
            </a:r>
            <a:r>
              <a:rPr lang="x-none" sz="525">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40266726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00100" y="2103120"/>
            <a:ext cx="3605842"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dirty="0"/>
              <a:t>Click to edit Master text styles</a:t>
            </a:r>
          </a:p>
          <a:p>
            <a:pPr marL="0" lvl="1" indent="0">
              <a:buNone/>
            </a:pPr>
            <a:r>
              <a:rPr lang="en-US" dirty="0"/>
              <a:t>Second level</a:t>
            </a:r>
          </a:p>
          <a:p>
            <a:pPr marL="0" lvl="2" indent="0">
              <a:buNone/>
            </a:pPr>
            <a:r>
              <a:rPr lang="en-US" dirty="0"/>
              <a:t>Third level</a:t>
            </a:r>
          </a:p>
          <a:p>
            <a:pPr marL="0" lvl="3" indent="0">
              <a:buNone/>
            </a:pPr>
            <a:r>
              <a:rPr lang="en-US" dirty="0"/>
              <a:t>Fourth level</a:t>
            </a:r>
          </a:p>
          <a:p>
            <a:pPr marL="0" lvl="4" indent="0">
              <a:buNone/>
            </a:pPr>
            <a:r>
              <a:rPr lang="en-US" dirty="0"/>
              <a:t>Fifth level</a:t>
            </a:r>
          </a:p>
        </p:txBody>
      </p:sp>
      <p:sp>
        <p:nvSpPr>
          <p:cNvPr id="4" name="Content Placeholder 3"/>
          <p:cNvSpPr>
            <a:spLocks noGrp="1"/>
          </p:cNvSpPr>
          <p:nvPr>
            <p:ph sz="half" idx="2"/>
          </p:nvPr>
        </p:nvSpPr>
        <p:spPr>
          <a:xfrm>
            <a:off x="4738059" y="2103120"/>
            <a:ext cx="3605842"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dirty="0"/>
              <a:t>Click to edit Master text styles</a:t>
            </a:r>
          </a:p>
          <a:p>
            <a:pPr marL="0" lvl="1" indent="0">
              <a:buNone/>
            </a:pPr>
            <a:r>
              <a:rPr lang="en-US" dirty="0"/>
              <a:t>Second level</a:t>
            </a:r>
          </a:p>
          <a:p>
            <a:pPr marL="0" lvl="2" indent="0">
              <a:buNone/>
            </a:pPr>
            <a:r>
              <a:rPr lang="en-US" dirty="0"/>
              <a:t>Third level</a:t>
            </a:r>
          </a:p>
          <a:p>
            <a:pPr marL="0" lvl="3" indent="0">
              <a:buNone/>
            </a:pPr>
            <a:r>
              <a:rPr lang="en-US" dirty="0"/>
              <a:t>Fourth level</a:t>
            </a:r>
          </a:p>
          <a:p>
            <a:pPr marL="0" lvl="4" indent="0">
              <a:buNone/>
            </a:pPr>
            <a:r>
              <a:rPr lang="en-US" dirty="0"/>
              <a:t>Fifth level</a:t>
            </a:r>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427008" y="756537"/>
            <a:ext cx="8289986" cy="457201"/>
          </a:xfrm>
          <a:prstGeom prst="rect">
            <a:avLst/>
          </a:prstGeom>
        </p:spPr>
        <p:txBody>
          <a:bodyPr anchor="ct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1916310" y="6488915"/>
            <a:ext cx="5311379" cy="173124"/>
          </a:xfrm>
          <a:prstGeom prst="rect">
            <a:avLst/>
          </a:prstGeom>
          <a:noFill/>
        </p:spPr>
        <p:txBody>
          <a:bodyPr>
            <a:spAutoFit/>
          </a:bodyPr>
          <a:lstStyle/>
          <a:p>
            <a:pPr algn="ctr" rtl="1">
              <a:defRPr/>
            </a:pPr>
            <a:r>
              <a:rPr lang="x-none" sz="525">
                <a:solidFill>
                  <a:srgbClr val="595959"/>
                </a:solidFill>
                <a:latin typeface="Arial" pitchFamily="-110" charset="0"/>
                <a:ea typeface="ＭＳ Ｐゴシック" pitchFamily="-110" charset="-128"/>
                <a:cs typeface="+mn-cs"/>
              </a:rPr>
              <a:t> </a:t>
            </a:r>
            <a:r>
              <a:rPr lang="en-US" sz="525" dirty="0">
                <a:solidFill>
                  <a:srgbClr val="595959"/>
                </a:solidFill>
                <a:latin typeface="Arial" pitchFamily="-110" charset="0"/>
                <a:ea typeface="ＭＳ Ｐゴシック" pitchFamily="-110" charset="-128"/>
                <a:cs typeface="+mn-cs"/>
              </a:rPr>
              <a:t>©</a:t>
            </a:r>
            <a:r>
              <a:rPr lang="x-none" sz="525">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19091397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427008" y="2520177"/>
            <a:ext cx="4505144" cy="3794360"/>
          </a:xfrm>
          <a:prstGeom prst="rect">
            <a:avLst/>
          </a:prstGeom>
        </p:spPr>
        <p:txBody>
          <a:bodyPr/>
          <a:lstStyle>
            <a:lvl1pPr marL="0" indent="0" algn="r" rtl="1">
              <a:buClr>
                <a:schemeClr val="bg1"/>
              </a:buClr>
              <a:buFontTx/>
              <a:buNone/>
              <a:defRPr sz="18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15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5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dirty="0"/>
              <a:t>Click to edit Master text styles</a:t>
            </a:r>
          </a:p>
          <a:p>
            <a:pPr lvl="1"/>
            <a:r>
              <a:rPr lang="en-US" dirty="0"/>
              <a:t>Second level</a:t>
            </a:r>
          </a:p>
          <a:p>
            <a:pPr lvl="2"/>
            <a:r>
              <a:rPr lang="en-US" dirty="0"/>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427008" y="1667820"/>
            <a:ext cx="4505144" cy="523220"/>
          </a:xfrm>
          <a:prstGeom prst="rect">
            <a:avLst/>
          </a:prstGeom>
          <a:solidFill>
            <a:srgbClr val="0298CA"/>
          </a:solidFill>
        </p:spPr>
        <p:txBody>
          <a:bodyPr>
            <a:noAutofit/>
          </a:bodyPr>
          <a:lstStyle>
            <a:lvl1pPr marL="0" indent="0" algn="r" rtl="1">
              <a:spcBef>
                <a:spcPts val="0"/>
              </a:spcBef>
              <a:buNone/>
              <a:defRPr sz="2100" b="0" i="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427007" y="755180"/>
            <a:ext cx="8289986" cy="457201"/>
          </a:xfrm>
          <a:prstGeom prst="rect">
            <a:avLst/>
          </a:prstGeom>
        </p:spPr>
        <p:txBody>
          <a:bodyPr/>
          <a:lstStyle>
            <a:lvl1pPr algn="ctr" rtl="1">
              <a:defRPr sz="24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5179055" y="1667820"/>
            <a:ext cx="3555668" cy="4646716"/>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427007" y="6488915"/>
            <a:ext cx="4505144" cy="173124"/>
          </a:xfrm>
          <a:prstGeom prst="rect">
            <a:avLst/>
          </a:prstGeom>
          <a:noFill/>
        </p:spPr>
        <p:txBody>
          <a:bodyPr wrap="square">
            <a:spAutoFit/>
          </a:bodyPr>
          <a:lstStyle/>
          <a:p>
            <a:pPr algn="r" rtl="1">
              <a:defRPr/>
            </a:pPr>
            <a:r>
              <a:rPr lang="x-none" sz="525">
                <a:solidFill>
                  <a:srgbClr val="595959"/>
                </a:solidFill>
                <a:latin typeface="Arial" pitchFamily="-110" charset="0"/>
                <a:ea typeface="ＭＳ Ｐゴシック" pitchFamily="-110" charset="-128"/>
                <a:cs typeface="+mn-cs"/>
              </a:rPr>
              <a:t> </a:t>
            </a:r>
            <a:r>
              <a:rPr lang="en-US" sz="525" dirty="0">
                <a:solidFill>
                  <a:srgbClr val="595959"/>
                </a:solidFill>
                <a:latin typeface="Arial" pitchFamily="-110" charset="0"/>
                <a:ea typeface="ＭＳ Ｐゴシック" pitchFamily="-110" charset="-128"/>
                <a:cs typeface="+mn-cs"/>
              </a:rPr>
              <a:t>©</a:t>
            </a:r>
            <a:r>
              <a:rPr lang="x-none" sz="525">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82643715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5454052" cy="4696408"/>
          </a:xfrm>
          <a:prstGeom prst="rect">
            <a:avLst/>
          </a:prstGeom>
          <a:solidFill>
            <a:schemeClr val="bg1">
              <a:lumMod val="95000"/>
            </a:schemeClr>
          </a:solidFill>
          <a:ln>
            <a:noFill/>
          </a:ln>
        </p:spPr>
        <p:txBody>
          <a:bodyPr vert="horz" lIns="68580" tIns="34290" rIns="68580" bIns="34290" rtlCol="0" anchor="t">
            <a:normAutofit/>
          </a:bodyPr>
          <a:lstStyle/>
          <a:p>
            <a:pPr lvl="0" indent="0">
              <a:lnSpc>
                <a:spcPct val="110000"/>
              </a:lnSpc>
              <a:spcBef>
                <a:spcPts val="675"/>
              </a:spcBef>
              <a:spcAft>
                <a:spcPts val="0"/>
              </a:spcAft>
              <a:buClr>
                <a:schemeClr val="tx1">
                  <a:lumMod val="85000"/>
                  <a:lumOff val="15000"/>
                </a:schemeClr>
              </a:buClr>
              <a:buFont typeface="Garamond" pitchFamily="18" charset="0"/>
              <a:buNone/>
            </a:pPr>
            <a:endParaRPr lang="en-US" sz="1500">
              <a:solidFill>
                <a:schemeClr val="tx1"/>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802387" y="2176949"/>
            <a:ext cx="4444631" cy="3489241"/>
          </a:xfrm>
          <a:prstGeom prst="rect">
            <a:avLst/>
          </a:prstGeom>
        </p:spPr>
        <p:txBody>
          <a:bodyPr/>
          <a:lstStyle>
            <a:lvl1pPr marL="0" indent="0" algn="r" rtl="1">
              <a:buClr>
                <a:schemeClr val="bg1"/>
              </a:buClr>
              <a:buFontTx/>
              <a:buNone/>
              <a:defRPr sz="18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15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5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427006" y="746600"/>
            <a:ext cx="8289986" cy="525152"/>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5454052" y="1647645"/>
            <a:ext cx="3689949" cy="4675517"/>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802387" y="6488915"/>
            <a:ext cx="4444631" cy="173124"/>
          </a:xfrm>
          <a:prstGeom prst="rect">
            <a:avLst/>
          </a:prstGeom>
          <a:noFill/>
        </p:spPr>
        <p:txBody>
          <a:bodyPr wrap="square">
            <a:spAutoFit/>
          </a:bodyPr>
          <a:lstStyle/>
          <a:p>
            <a:pPr algn="r" rtl="1">
              <a:defRPr/>
            </a:pPr>
            <a:r>
              <a:rPr lang="x-none" sz="525">
                <a:solidFill>
                  <a:srgbClr val="595959"/>
                </a:solidFill>
                <a:latin typeface="Arial" pitchFamily="-110" charset="0"/>
                <a:ea typeface="ＭＳ Ｐゴシック" pitchFamily="-110" charset="-128"/>
                <a:cs typeface="+mn-cs"/>
              </a:rPr>
              <a:t> </a:t>
            </a:r>
            <a:r>
              <a:rPr lang="en-US" sz="525" dirty="0">
                <a:solidFill>
                  <a:srgbClr val="595959"/>
                </a:solidFill>
                <a:latin typeface="Arial" pitchFamily="-110" charset="0"/>
                <a:ea typeface="ＭＳ Ｐゴシック" pitchFamily="-110" charset="-128"/>
                <a:cs typeface="+mn-cs"/>
              </a:rPr>
              <a:t>©</a:t>
            </a:r>
            <a:r>
              <a:rPr lang="x-none" sz="525">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1760430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427006" y="756537"/>
            <a:ext cx="8289986" cy="494195"/>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685801" y="1647646"/>
            <a:ext cx="2367950"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3377242" y="1647646"/>
            <a:ext cx="2367950"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6088093" y="1647646"/>
            <a:ext cx="2367950"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685801" y="4692770"/>
            <a:ext cx="2371472"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3383712" y="4692770"/>
            <a:ext cx="2371472"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081623" y="4692770"/>
            <a:ext cx="2371472"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1727440" y="4390847"/>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4425352" y="4390847"/>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7123263" y="4390847"/>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1916310" y="6488915"/>
            <a:ext cx="5311379" cy="173124"/>
          </a:xfrm>
          <a:prstGeom prst="rect">
            <a:avLst/>
          </a:prstGeom>
          <a:noFill/>
        </p:spPr>
        <p:txBody>
          <a:bodyPr>
            <a:spAutoFit/>
          </a:bodyPr>
          <a:lstStyle/>
          <a:p>
            <a:pPr algn="ctr" rtl="1">
              <a:defRPr/>
            </a:pPr>
            <a:r>
              <a:rPr lang="x-none" sz="525">
                <a:solidFill>
                  <a:srgbClr val="595959"/>
                </a:solidFill>
                <a:latin typeface="Arial" pitchFamily="-110" charset="0"/>
                <a:ea typeface="ＭＳ Ｐゴシック" pitchFamily="-110" charset="-128"/>
                <a:cs typeface="+mn-cs"/>
              </a:rPr>
              <a:t> </a:t>
            </a:r>
            <a:r>
              <a:rPr lang="en-US" sz="525" dirty="0">
                <a:solidFill>
                  <a:srgbClr val="595959"/>
                </a:solidFill>
                <a:latin typeface="Arial" pitchFamily="-110" charset="0"/>
                <a:ea typeface="ＭＳ Ｐゴシック" pitchFamily="-110" charset="-128"/>
                <a:cs typeface="+mn-cs"/>
              </a:rPr>
              <a:t>©</a:t>
            </a:r>
            <a:r>
              <a:rPr lang="x-none" sz="525">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5205831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427006" y="756537"/>
            <a:ext cx="8289986" cy="457201"/>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685800" y="2932982"/>
            <a:ext cx="3739552" cy="3390181"/>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4718648" y="2932982"/>
            <a:ext cx="3739553" cy="3390181"/>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685800" y="1647645"/>
            <a:ext cx="3745114"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dirty="0"/>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4707981" y="1647645"/>
            <a:ext cx="3745114"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413240" y="2648311"/>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6446089" y="2648311"/>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1916310" y="6488915"/>
            <a:ext cx="5311379" cy="173124"/>
          </a:xfrm>
          <a:prstGeom prst="rect">
            <a:avLst/>
          </a:prstGeom>
          <a:noFill/>
        </p:spPr>
        <p:txBody>
          <a:bodyPr>
            <a:spAutoFit/>
          </a:bodyPr>
          <a:lstStyle/>
          <a:p>
            <a:pPr algn="ctr" rtl="1">
              <a:defRPr/>
            </a:pPr>
            <a:r>
              <a:rPr lang="x-none" sz="525">
                <a:solidFill>
                  <a:srgbClr val="595959"/>
                </a:solidFill>
                <a:latin typeface="Arial" pitchFamily="-110" charset="0"/>
                <a:ea typeface="ＭＳ Ｐゴシック" pitchFamily="-110" charset="-128"/>
                <a:cs typeface="+mn-cs"/>
              </a:rPr>
              <a:t> </a:t>
            </a:r>
            <a:r>
              <a:rPr lang="en-US" sz="525" dirty="0">
                <a:solidFill>
                  <a:srgbClr val="595959"/>
                </a:solidFill>
                <a:latin typeface="Arial" pitchFamily="-110" charset="0"/>
                <a:ea typeface="ＭＳ Ｐゴシック" pitchFamily="-110" charset="-128"/>
                <a:cs typeface="+mn-cs"/>
              </a:rPr>
              <a:t>©</a:t>
            </a:r>
            <a:r>
              <a:rPr lang="x-none" sz="525">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10661785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00100" y="2103120"/>
            <a:ext cx="7511321"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15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427006" y="756537"/>
            <a:ext cx="8289986" cy="457201"/>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800099" y="1900069"/>
            <a:ext cx="7511321" cy="4443984"/>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802386" y="6469348"/>
            <a:ext cx="5311379" cy="173124"/>
          </a:xfrm>
          <a:prstGeom prst="rect">
            <a:avLst/>
          </a:prstGeom>
          <a:noFill/>
        </p:spPr>
        <p:txBody>
          <a:bodyPr>
            <a:spAutoFit/>
          </a:bodyPr>
          <a:lstStyle/>
          <a:p>
            <a:pPr algn="r" rtl="1">
              <a:defRPr/>
            </a:pPr>
            <a:r>
              <a:rPr lang="x-none" sz="525">
                <a:solidFill>
                  <a:srgbClr val="595959"/>
                </a:solidFill>
                <a:latin typeface="Arial" pitchFamily="-110" charset="0"/>
                <a:ea typeface="ＭＳ Ｐゴシック" pitchFamily="-110" charset="-128"/>
                <a:cs typeface="+mn-cs"/>
              </a:rPr>
              <a:t> </a:t>
            </a:r>
            <a:r>
              <a:rPr lang="en-US" sz="525" dirty="0">
                <a:solidFill>
                  <a:srgbClr val="595959"/>
                </a:solidFill>
                <a:latin typeface="Arial" pitchFamily="-110" charset="0"/>
                <a:ea typeface="ＭＳ Ｐゴシック" pitchFamily="-110" charset="-128"/>
                <a:cs typeface="+mn-cs"/>
              </a:rPr>
              <a:t>©</a:t>
            </a:r>
            <a:r>
              <a:rPr lang="x-none" sz="525">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4282641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1987" y="2409691"/>
            <a:ext cx="6572645"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685800" rtl="1" eaLnBrk="1" latinLnBrk="0" hangingPunct="1"/>
            <a:endParaRPr lang="en-US"/>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6574632" y="2409691"/>
            <a:ext cx="2569368" cy="3263900"/>
          </a:xfrm>
          <a:prstGeom prst="rect">
            <a:avLst/>
          </a:prstGeom>
          <a:solidFill>
            <a:schemeClr val="bg1">
              <a:lumMod val="95000"/>
            </a:schemeClr>
          </a:solidFill>
          <a:ln>
            <a:noFill/>
          </a:ln>
        </p:spPr>
        <p:txBody>
          <a:bodyPr vert="horz" lIns="68580" tIns="34290" rIns="68580" bIns="34290" rtlCol="0" anchor="t">
            <a:normAutofit/>
          </a:bodyPr>
          <a:lstStyle/>
          <a:p>
            <a:pPr marL="0" lvl="0" indent="0" algn="r" defTabSz="685800" rtl="1" eaLnBrk="1" latinLnBrk="0" hangingPunct="1">
              <a:lnSpc>
                <a:spcPct val="110000"/>
              </a:lnSpc>
              <a:spcBef>
                <a:spcPts val="675"/>
              </a:spcBef>
              <a:spcAft>
                <a:spcPts val="0"/>
              </a:spcAft>
              <a:buClr>
                <a:schemeClr val="tx1">
                  <a:lumMod val="85000"/>
                  <a:lumOff val="15000"/>
                </a:schemeClr>
              </a:buClr>
              <a:buFont typeface="Garamond" pitchFamily="18" charset="0"/>
              <a:buNone/>
            </a:pPr>
            <a:endParaRPr lang="en-US" sz="1500">
              <a:solidFill>
                <a:schemeClr val="tx1"/>
              </a:solidFill>
            </a:endParaRPr>
          </a:p>
        </p:txBody>
      </p:sp>
      <p:sp>
        <p:nvSpPr>
          <p:cNvPr id="2" name="Title 1"/>
          <p:cNvSpPr>
            <a:spLocks noGrp="1"/>
          </p:cNvSpPr>
          <p:nvPr>
            <p:ph type="ctrTitle" hasCustomPrompt="1"/>
          </p:nvPr>
        </p:nvSpPr>
        <p:spPr>
          <a:xfrm>
            <a:off x="396639" y="3034907"/>
            <a:ext cx="6018886" cy="1956585"/>
          </a:xfrm>
          <a:prstGeom prst="rect">
            <a:avLst/>
          </a:prstGeom>
        </p:spPr>
        <p:txBody>
          <a:bodyPr tIns="45720" bIns="45720" anchor="ctr">
            <a:normAutofit/>
          </a:bodyPr>
          <a:lstStyle>
            <a:lvl1pPr algn="r" rtl="1">
              <a:lnSpc>
                <a:spcPct val="83000"/>
              </a:lnSpc>
              <a:defRPr lang="en-US" sz="330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6595271" y="455205"/>
            <a:ext cx="2021586" cy="881888"/>
          </a:xfrm>
          <a:prstGeom prst="rect">
            <a:avLst/>
          </a:prstGeom>
        </p:spPr>
      </p:pic>
    </p:spTree>
    <p:extLst>
      <p:ext uri="{BB962C8B-B14F-4D97-AF65-F5344CB8AC3E}">
        <p14:creationId xmlns:p14="http://schemas.microsoft.com/office/powerpoint/2010/main" val="258701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2F51308-CFB3-46C5-B766-E77C301BC81B}" type="slidenum">
              <a:rPr lang="ar-LB"/>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219732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9144000" cy="6858000"/>
          </a:xfrm>
          <a:prstGeom prst="rect">
            <a:avLst/>
          </a:prstGeom>
        </p:spPr>
      </p:pic>
      <p:sp>
        <p:nvSpPr>
          <p:cNvPr id="2" name="Title 1"/>
          <p:cNvSpPr>
            <a:spLocks noGrp="1"/>
          </p:cNvSpPr>
          <p:nvPr>
            <p:ph type="ctrTitle" hasCustomPrompt="1"/>
          </p:nvPr>
        </p:nvSpPr>
        <p:spPr>
          <a:xfrm>
            <a:off x="1221827" y="1297306"/>
            <a:ext cx="6700347" cy="2367383"/>
          </a:xfrm>
          <a:prstGeom prst="rect">
            <a:avLst/>
          </a:prstGeom>
        </p:spPr>
        <p:txBody>
          <a:bodyPr tIns="45720" bIns="45720" anchor="ctr">
            <a:normAutofit/>
          </a:bodyPr>
          <a:lstStyle>
            <a:lvl1pPr algn="ctr" rtl="1">
              <a:lnSpc>
                <a:spcPct val="83000"/>
              </a:lnSpc>
              <a:defRPr lang="en-US" sz="405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221826" y="3756511"/>
            <a:ext cx="6702635" cy="457201"/>
          </a:xfrm>
          <a:prstGeom prst="rect">
            <a:avLst/>
          </a:prstGeom>
        </p:spPr>
        <p:txBody>
          <a:bodyPr>
            <a:noAutofit/>
          </a:bodyPr>
          <a:lstStyle>
            <a:lvl1pPr marL="0" indent="0" algn="ct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17907384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2"/>
            <a:ext cx="9144000" cy="4353419"/>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fontAlgn="auto">
              <a:spcBef>
                <a:spcPts val="0"/>
              </a:spcBef>
              <a:spcAft>
                <a:spcPts val="0"/>
              </a:spcAft>
            </a:pPr>
            <a:endParaRPr lang="en-US">
              <a:solidFill>
                <a:srgbClr val="FFFFFF"/>
              </a:solidFill>
            </a:endParaRPr>
          </a:p>
        </p:txBody>
      </p:sp>
      <p:sp>
        <p:nvSpPr>
          <p:cNvPr id="2" name="Title 1"/>
          <p:cNvSpPr>
            <a:spLocks noGrp="1"/>
          </p:cNvSpPr>
          <p:nvPr>
            <p:ph type="ctrTitle" hasCustomPrompt="1"/>
          </p:nvPr>
        </p:nvSpPr>
        <p:spPr>
          <a:xfrm>
            <a:off x="1150145" y="2218794"/>
            <a:ext cx="6700347" cy="2367383"/>
          </a:xfrm>
          <a:prstGeom prst="rect">
            <a:avLst/>
          </a:prstGeom>
        </p:spPr>
        <p:txBody>
          <a:bodyPr tIns="45720" bIns="45720" anchor="ctr">
            <a:normAutofit/>
          </a:bodyPr>
          <a:lstStyle>
            <a:lvl1pPr algn="ctr" rtl="1">
              <a:lnSpc>
                <a:spcPct val="83000"/>
              </a:lnSpc>
              <a:defRPr lang="en-US" sz="405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150144" y="4677999"/>
            <a:ext cx="6702635" cy="457201"/>
          </a:xfrm>
          <a:prstGeom prst="rect">
            <a:avLst/>
          </a:prstGeom>
        </p:spPr>
        <p:txBody>
          <a:bodyPr>
            <a:noAutofit/>
          </a:bodyPr>
          <a:lstStyle>
            <a:lvl1pPr marL="0" indent="0" algn="ct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0B226656-38C9-B349-8BF2-3906B17792AC}"/>
              </a:ext>
            </a:extLst>
          </p:cNvPr>
          <p:cNvSpPr txBox="1"/>
          <p:nvPr userDrawn="1"/>
        </p:nvSpPr>
        <p:spPr>
          <a:xfrm>
            <a:off x="1916311" y="6472813"/>
            <a:ext cx="5311379" cy="178960"/>
          </a:xfrm>
          <a:prstGeom prst="rect">
            <a:avLst/>
          </a:prstGeom>
          <a:noFill/>
        </p:spPr>
        <p:txBody>
          <a:bodyPr>
            <a:spAutoFit/>
          </a:bodyPr>
          <a:lstStyle/>
          <a:p>
            <a:pPr algn="ctr" rtl="1" fontAlgn="auto">
              <a:spcBef>
                <a:spcPts val="0"/>
              </a:spcBef>
              <a:spcAft>
                <a:spcPts val="0"/>
              </a:spcAft>
              <a:defRPr/>
            </a:pPr>
            <a:r>
              <a:rPr lang="x-none" sz="563" dirty="0">
                <a:solidFill>
                  <a:srgbClr val="595959"/>
                </a:solidFill>
                <a:latin typeface="Arial" pitchFamily="-110" charset="0"/>
                <a:ea typeface="ＭＳ Ｐゴシック" pitchFamily="-110" charset="-128"/>
              </a:rPr>
              <a:t> </a:t>
            </a:r>
            <a:r>
              <a:rPr lang="en-US" sz="563" dirty="0">
                <a:solidFill>
                  <a:srgbClr val="595959"/>
                </a:solidFill>
                <a:latin typeface="Arial" pitchFamily="-110" charset="0"/>
                <a:ea typeface="ＭＳ Ｐゴシック" pitchFamily="-110" charset="-128"/>
              </a:rPr>
              <a:t>©</a:t>
            </a:r>
            <a:r>
              <a:rPr lang="x-none" sz="563" dirty="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63" dirty="0">
              <a:solidFill>
                <a:srgbClr val="595959"/>
              </a:solidFill>
              <a:latin typeface="Arial" pitchFamily="-110" charset="0"/>
              <a:ea typeface="ＭＳ Ｐゴシック" pitchFamily="-110" charset="-128"/>
            </a:endParaRPr>
          </a:p>
        </p:txBody>
      </p:sp>
      <p:pic>
        <p:nvPicPr>
          <p:cNvPr id="11" name="Picture 10">
            <a:extLst>
              <a:ext uri="{FF2B5EF4-FFF2-40B4-BE49-F238E27FC236}">
                <a16:creationId xmlns:a16="http://schemas.microsoft.com/office/drawing/2014/main" id="{2DECA36A-9CD8-0C46-B55F-D33DAB78C51E}"/>
              </a:ext>
            </a:extLst>
          </p:cNvPr>
          <p:cNvPicPr>
            <a:picLocks noChangeAspect="1"/>
          </p:cNvPicPr>
          <p:nvPr userDrawn="1"/>
        </p:nvPicPr>
        <p:blipFill>
          <a:blip r:embed="rId2"/>
          <a:srcRect/>
          <a:stretch/>
        </p:blipFill>
        <p:spPr>
          <a:xfrm>
            <a:off x="6295901" y="324610"/>
            <a:ext cx="2320956" cy="1012484"/>
          </a:xfrm>
          <a:prstGeom prst="rect">
            <a:avLst/>
          </a:prstGeom>
        </p:spPr>
      </p:pic>
    </p:spTree>
    <p:extLst>
      <p:ext uri="{BB962C8B-B14F-4D97-AF65-F5344CB8AC3E}">
        <p14:creationId xmlns:p14="http://schemas.microsoft.com/office/powerpoint/2010/main" val="31332706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1988" y="2409691"/>
            <a:ext cx="6593283"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8" name="Rectangle 7">
            <a:extLst>
              <a:ext uri="{FF2B5EF4-FFF2-40B4-BE49-F238E27FC236}">
                <a16:creationId xmlns:a16="http://schemas.microsoft.com/office/drawing/2014/main" id="{A40D9A51-250E-4249-A28F-8BCB6AF9B0EA}"/>
              </a:ext>
            </a:extLst>
          </p:cNvPr>
          <p:cNvSpPr/>
          <p:nvPr userDrawn="1"/>
        </p:nvSpPr>
        <p:spPr>
          <a:xfrm>
            <a:off x="6595271" y="2409691"/>
            <a:ext cx="2548729" cy="3263900"/>
          </a:xfrm>
          <a:prstGeom prst="rect">
            <a:avLst/>
          </a:prstGeom>
          <a:solidFill>
            <a:schemeClr val="bg1">
              <a:lumMod val="95000"/>
            </a:schemeClr>
          </a:solidFill>
          <a:ln>
            <a:noFill/>
          </a:ln>
        </p:spPr>
        <p:txBody>
          <a:bodyPr vert="horz" lIns="68580" tIns="34290" rIns="68580" bIns="34290" rtlCol="0" anchor="t">
            <a:normAutofit/>
          </a:bodyPr>
          <a:lstStyle/>
          <a:p>
            <a:pPr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2" name="Title 1"/>
          <p:cNvSpPr>
            <a:spLocks noGrp="1"/>
          </p:cNvSpPr>
          <p:nvPr>
            <p:ph type="ctrTitle" hasCustomPrompt="1"/>
          </p:nvPr>
        </p:nvSpPr>
        <p:spPr>
          <a:xfrm>
            <a:off x="394470" y="2792625"/>
            <a:ext cx="6018886" cy="1956585"/>
          </a:xfrm>
          <a:prstGeom prst="rect">
            <a:avLst/>
          </a:prstGeom>
        </p:spPr>
        <p:txBody>
          <a:bodyPr tIns="45720" bIns="45720" anchor="ctr">
            <a:normAutofit/>
          </a:bodyPr>
          <a:lstStyle>
            <a:lvl1pPr algn="r" rtl="1">
              <a:lnSpc>
                <a:spcPct val="83000"/>
              </a:lnSpc>
              <a:defRPr lang="en-US" sz="330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394470" y="4846406"/>
            <a:ext cx="6018886" cy="457201"/>
          </a:xfrm>
          <a:prstGeom prst="rect">
            <a:avLst/>
          </a:prstGeom>
        </p:spPr>
        <p:txBody>
          <a:bodyPr>
            <a:noAutofit/>
          </a:bodyPr>
          <a:lstStyle>
            <a:lvl1pPr marL="0" indent="0" algn="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1283892" y="6488915"/>
            <a:ext cx="5311379" cy="173124"/>
          </a:xfrm>
          <a:prstGeom prst="rect">
            <a:avLst/>
          </a:prstGeom>
          <a:noFill/>
        </p:spPr>
        <p:txBody>
          <a:bodyPr>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pic>
        <p:nvPicPr>
          <p:cNvPr id="12" name="Picture 11">
            <a:extLst>
              <a:ext uri="{FF2B5EF4-FFF2-40B4-BE49-F238E27FC236}">
                <a16:creationId xmlns:a16="http://schemas.microsoft.com/office/drawing/2014/main" id="{EDF6BA29-152B-E342-911F-F353625A49E6}"/>
              </a:ext>
            </a:extLst>
          </p:cNvPr>
          <p:cNvPicPr>
            <a:picLocks noChangeAspect="1"/>
          </p:cNvPicPr>
          <p:nvPr userDrawn="1"/>
        </p:nvPicPr>
        <p:blipFill>
          <a:blip r:embed="rId2"/>
          <a:srcRect/>
          <a:stretch/>
        </p:blipFill>
        <p:spPr>
          <a:xfrm>
            <a:off x="6595271" y="455205"/>
            <a:ext cx="2021586" cy="881888"/>
          </a:xfrm>
          <a:prstGeom prst="rect">
            <a:avLst/>
          </a:prstGeom>
        </p:spPr>
      </p:pic>
    </p:spTree>
    <p:extLst>
      <p:ext uri="{BB962C8B-B14F-4D97-AF65-F5344CB8AC3E}">
        <p14:creationId xmlns:p14="http://schemas.microsoft.com/office/powerpoint/2010/main" val="327101459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6595272"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3" name="Subtitle 2"/>
          <p:cNvSpPr>
            <a:spLocks noGrp="1"/>
          </p:cNvSpPr>
          <p:nvPr>
            <p:ph type="subTitle" idx="1"/>
          </p:nvPr>
        </p:nvSpPr>
        <p:spPr>
          <a:xfrm>
            <a:off x="242761" y="1719748"/>
            <a:ext cx="6200955" cy="457201"/>
          </a:xfrm>
          <a:prstGeom prst="rect">
            <a:avLst/>
          </a:prstGeom>
        </p:spPr>
        <p:txBody>
          <a:bodyPr>
            <a:noAutofit/>
          </a:bodyPr>
          <a:lstStyle>
            <a:lvl1pPr marL="0" indent="0" algn="r" rtl="1">
              <a:spcBef>
                <a:spcPts val="0"/>
              </a:spcBef>
              <a:buNone/>
              <a:defRPr sz="27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6595272" y="2409691"/>
            <a:ext cx="2548729" cy="3256498"/>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392482" y="2644989"/>
            <a:ext cx="6018885" cy="3021201"/>
          </a:xfrm>
          <a:prstGeom prst="rect">
            <a:avLst/>
          </a:prstGeom>
        </p:spPr>
        <p:txBody>
          <a:bodyPr/>
          <a:lstStyle>
            <a:lvl1pPr marL="0" indent="0" algn="r" rtl="1">
              <a:buClr>
                <a:schemeClr val="bg1"/>
              </a:buClr>
              <a:buFontTx/>
              <a:buNone/>
              <a:defRPr sz="2100" b="0">
                <a:solidFill>
                  <a:schemeClr val="bg1"/>
                </a:solidFill>
                <a:latin typeface="Arial" panose="020B0604020202020204" pitchFamily="34" charset="0"/>
                <a:cs typeface="Arial" panose="020B0604020202020204" pitchFamily="34" charset="0"/>
              </a:defRPr>
            </a:lvl1pPr>
            <a:lvl2pPr marL="404813" indent="-198835" algn="r" rtl="1">
              <a:buClr>
                <a:schemeClr val="bg1"/>
              </a:buClr>
              <a:buSzPct val="120000"/>
              <a:buFont typeface="Wingdings" pitchFamily="2" charset="2"/>
              <a:buChar char="§"/>
              <a:tabLst/>
              <a:defRPr sz="2100">
                <a:solidFill>
                  <a:schemeClr val="bg1"/>
                </a:solidFill>
                <a:latin typeface="Arial" panose="020B0604020202020204" pitchFamily="34" charset="0"/>
                <a:cs typeface="Arial" panose="020B0604020202020204" pitchFamily="34" charset="0"/>
              </a:defRPr>
            </a:lvl2pPr>
            <a:lvl3pPr marL="548640" indent="-137160" algn="r" rtl="1">
              <a:buClr>
                <a:schemeClr val="bg1"/>
              </a:buClr>
              <a:buFont typeface="Wingdings" pitchFamily="2" charset="2"/>
              <a:buChar char="§"/>
              <a:defRPr sz="1800">
                <a:solidFill>
                  <a:schemeClr val="bg1"/>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6595271" y="455205"/>
            <a:ext cx="2021586"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283892" y="6488915"/>
            <a:ext cx="5311379" cy="173124"/>
          </a:xfrm>
          <a:prstGeom prst="rect">
            <a:avLst/>
          </a:prstGeom>
          <a:noFill/>
        </p:spPr>
        <p:txBody>
          <a:bodyPr>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119673715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9144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3" name="Subtitle 2"/>
          <p:cNvSpPr>
            <a:spLocks noGrp="1"/>
          </p:cNvSpPr>
          <p:nvPr>
            <p:ph type="subTitle" idx="1"/>
          </p:nvPr>
        </p:nvSpPr>
        <p:spPr>
          <a:xfrm>
            <a:off x="427008" y="557784"/>
            <a:ext cx="8289985" cy="457201"/>
          </a:xfrm>
          <a:prstGeom prst="rect">
            <a:avLst/>
          </a:prstGeom>
        </p:spPr>
        <p:txBody>
          <a:bodyPr>
            <a:noAutofit/>
          </a:bodyPr>
          <a:lstStyle>
            <a:lvl1pPr marL="0" indent="0" algn="ctr" rtl="1">
              <a:spcBef>
                <a:spcPts val="0"/>
              </a:spcBef>
              <a:buNone/>
              <a:defRPr sz="2700" b="0" i="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9144000" cy="4443984"/>
          </a:xfrm>
          <a:prstGeom prst="rect">
            <a:avLst/>
          </a:prstGeom>
          <a:solidFill>
            <a:schemeClr val="bg1">
              <a:lumMod val="95000"/>
            </a:schemeClr>
          </a:solidFill>
          <a:ln>
            <a:noFill/>
          </a:ln>
        </p:spPr>
        <p:txBody>
          <a:bodyPr vert="horz" lIns="68580" tIns="34290" rIns="68580" bIns="34290" rtlCol="0" anchor="t">
            <a:normAutofit/>
          </a:bodyPr>
          <a:lstStyle/>
          <a:p>
            <a:pPr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802387" y="2176949"/>
            <a:ext cx="7731836" cy="3489241"/>
          </a:xfrm>
          <a:prstGeom prst="rect">
            <a:avLst/>
          </a:prstGeom>
        </p:spPr>
        <p:txBody>
          <a:bodyPr/>
          <a:lstStyle>
            <a:lvl1pPr marL="0" indent="0" algn="r" rtl="1">
              <a:buClr>
                <a:schemeClr val="bg1"/>
              </a:buClr>
              <a:buFontTx/>
              <a:buNone/>
              <a:defRPr sz="21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21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8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1916310" y="6488915"/>
            <a:ext cx="531137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422910446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00100" y="2103120"/>
            <a:ext cx="3605842"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4738059" y="2103120"/>
            <a:ext cx="3605842"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427008" y="756537"/>
            <a:ext cx="8289986" cy="457201"/>
          </a:xfrm>
          <a:prstGeom prst="rect">
            <a:avLst/>
          </a:prstGeom>
        </p:spPr>
        <p:txBody>
          <a:bodyPr anchor="ct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1916310" y="6488915"/>
            <a:ext cx="531137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131026604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427008" y="2520177"/>
            <a:ext cx="4505144" cy="3794360"/>
          </a:xfrm>
          <a:prstGeom prst="rect">
            <a:avLst/>
          </a:prstGeom>
        </p:spPr>
        <p:txBody>
          <a:bodyPr/>
          <a:lstStyle>
            <a:lvl1pPr marL="0" indent="0" algn="r" rtl="1">
              <a:buClr>
                <a:schemeClr val="bg1"/>
              </a:buClr>
              <a:buFontTx/>
              <a:buNone/>
              <a:defRPr sz="18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15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5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427008" y="1667820"/>
            <a:ext cx="4505144" cy="523220"/>
          </a:xfrm>
          <a:prstGeom prst="rect">
            <a:avLst/>
          </a:prstGeom>
          <a:solidFill>
            <a:srgbClr val="0298CA"/>
          </a:solidFill>
        </p:spPr>
        <p:txBody>
          <a:bodyPr>
            <a:noAutofit/>
          </a:bodyPr>
          <a:lstStyle>
            <a:lvl1pPr marL="0" indent="0" algn="r" rtl="1">
              <a:spcBef>
                <a:spcPts val="0"/>
              </a:spcBef>
              <a:buNone/>
              <a:defRPr sz="2100" b="0" i="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427007" y="755180"/>
            <a:ext cx="8289986" cy="457201"/>
          </a:xfrm>
          <a:prstGeom prst="rect">
            <a:avLst/>
          </a:prstGeom>
        </p:spPr>
        <p:txBody>
          <a:bodyPr/>
          <a:lstStyle>
            <a:lvl1pPr algn="ctr" rtl="1">
              <a:defRPr sz="24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5179055" y="1667820"/>
            <a:ext cx="3555668" cy="4646716"/>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427007" y="6488915"/>
            <a:ext cx="4505144" cy="173124"/>
          </a:xfrm>
          <a:prstGeom prst="rect">
            <a:avLst/>
          </a:prstGeom>
          <a:noFill/>
        </p:spPr>
        <p:txBody>
          <a:bodyPr wrap="square">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179523207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5454052" cy="4696408"/>
          </a:xfrm>
          <a:prstGeom prst="rect">
            <a:avLst/>
          </a:prstGeom>
          <a:solidFill>
            <a:schemeClr val="bg1">
              <a:lumMod val="95000"/>
            </a:schemeClr>
          </a:solidFill>
          <a:ln>
            <a:noFill/>
          </a:ln>
        </p:spPr>
        <p:txBody>
          <a:bodyPr vert="horz" lIns="68580" tIns="34290" rIns="68580" bIns="34290" rtlCol="0" anchor="t">
            <a:normAutofit/>
          </a:bodyPr>
          <a:lstStyle/>
          <a:p>
            <a:pPr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802387" y="2176949"/>
            <a:ext cx="4444631" cy="3489241"/>
          </a:xfrm>
          <a:prstGeom prst="rect">
            <a:avLst/>
          </a:prstGeom>
        </p:spPr>
        <p:txBody>
          <a:bodyPr/>
          <a:lstStyle>
            <a:lvl1pPr marL="0" indent="0" algn="r" rtl="1">
              <a:buClr>
                <a:schemeClr val="bg1"/>
              </a:buClr>
              <a:buFontTx/>
              <a:buNone/>
              <a:defRPr sz="18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15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5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427006" y="746600"/>
            <a:ext cx="8289986" cy="525152"/>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5454052" y="1647645"/>
            <a:ext cx="3689949" cy="4675517"/>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802387" y="6488915"/>
            <a:ext cx="4444631" cy="173124"/>
          </a:xfrm>
          <a:prstGeom prst="rect">
            <a:avLst/>
          </a:prstGeom>
          <a:noFill/>
        </p:spPr>
        <p:txBody>
          <a:bodyPr wrap="square">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95514163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427006" y="756537"/>
            <a:ext cx="8289986" cy="494195"/>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685801" y="1647646"/>
            <a:ext cx="2367950"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3377242" y="1647646"/>
            <a:ext cx="2367950"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6088093" y="1647646"/>
            <a:ext cx="2367950"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685801" y="4692770"/>
            <a:ext cx="2371472"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3383712" y="4692770"/>
            <a:ext cx="2371472"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081623" y="4692770"/>
            <a:ext cx="2371472"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1727440" y="4390847"/>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4425352" y="4390847"/>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7123263" y="4390847"/>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1916310" y="6488915"/>
            <a:ext cx="531137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1450102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4D5EC750-3D4A-4E07-BFEE-756E988B0EB5}" type="slidenum">
              <a:rPr lang="ar-LB"/>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427006" y="756537"/>
            <a:ext cx="8289986" cy="457201"/>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685800" y="2932982"/>
            <a:ext cx="3739552" cy="3390181"/>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4718648" y="2932982"/>
            <a:ext cx="3739553" cy="3390181"/>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685800" y="1647645"/>
            <a:ext cx="3745114"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4707981" y="1647645"/>
            <a:ext cx="3745114"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413240" y="2648311"/>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6446089" y="2648311"/>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1916310" y="6488915"/>
            <a:ext cx="531137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38302271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00100" y="2103120"/>
            <a:ext cx="7511321"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15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427006" y="756537"/>
            <a:ext cx="8289986" cy="457201"/>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800099" y="1900069"/>
            <a:ext cx="7511321" cy="4443984"/>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802386" y="6469348"/>
            <a:ext cx="5311379" cy="173124"/>
          </a:xfrm>
          <a:prstGeom prst="rect">
            <a:avLst/>
          </a:prstGeom>
          <a:noFill/>
        </p:spPr>
        <p:txBody>
          <a:bodyPr>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239356549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1987" y="2409691"/>
            <a:ext cx="6572645"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fontAlgn="auto">
              <a:spcBef>
                <a:spcPts val="0"/>
              </a:spcBef>
              <a:spcAft>
                <a:spcPts val="0"/>
              </a:spcAft>
            </a:pPr>
            <a:endParaRPr lang="en-US">
              <a:solidFill>
                <a:srgbClr val="FFFFFF"/>
              </a:solidFill>
            </a:endParaRPr>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6574632" y="2409691"/>
            <a:ext cx="2569368" cy="3263900"/>
          </a:xfrm>
          <a:prstGeom prst="rect">
            <a:avLst/>
          </a:prstGeom>
          <a:solidFill>
            <a:schemeClr val="bg1">
              <a:lumMod val="95000"/>
            </a:schemeClr>
          </a:solidFill>
          <a:ln>
            <a:noFill/>
          </a:ln>
        </p:spPr>
        <p:txBody>
          <a:bodyPr vert="horz" lIns="68580" tIns="34290" rIns="68580" bIns="34290" rtlCol="0" anchor="t">
            <a:normAutofit/>
          </a:bodyPr>
          <a:lstStyle/>
          <a:p>
            <a:pPr algn="r" rtl="1"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2" name="Title 1"/>
          <p:cNvSpPr>
            <a:spLocks noGrp="1"/>
          </p:cNvSpPr>
          <p:nvPr>
            <p:ph type="ctrTitle" hasCustomPrompt="1"/>
          </p:nvPr>
        </p:nvSpPr>
        <p:spPr>
          <a:xfrm>
            <a:off x="396639" y="3034907"/>
            <a:ext cx="6018886" cy="1956585"/>
          </a:xfrm>
          <a:prstGeom prst="rect">
            <a:avLst/>
          </a:prstGeom>
        </p:spPr>
        <p:txBody>
          <a:bodyPr tIns="45720" bIns="45720" anchor="ctr">
            <a:normAutofit/>
          </a:bodyPr>
          <a:lstStyle>
            <a:lvl1pPr algn="r" rtl="1">
              <a:lnSpc>
                <a:spcPct val="83000"/>
              </a:lnSpc>
              <a:defRPr lang="en-US" sz="330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6595271" y="455205"/>
            <a:ext cx="2021586" cy="881888"/>
          </a:xfrm>
          <a:prstGeom prst="rect">
            <a:avLst/>
          </a:prstGeom>
        </p:spPr>
      </p:pic>
    </p:spTree>
    <p:extLst>
      <p:ext uri="{BB962C8B-B14F-4D97-AF65-F5344CB8AC3E}">
        <p14:creationId xmlns:p14="http://schemas.microsoft.com/office/powerpoint/2010/main" val="424548564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1964356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9144000" cy="6858000"/>
          </a:xfrm>
          <a:prstGeom prst="rect">
            <a:avLst/>
          </a:prstGeom>
        </p:spPr>
      </p:pic>
      <p:sp>
        <p:nvSpPr>
          <p:cNvPr id="2" name="Title 1"/>
          <p:cNvSpPr>
            <a:spLocks noGrp="1"/>
          </p:cNvSpPr>
          <p:nvPr>
            <p:ph type="ctrTitle" hasCustomPrompt="1"/>
          </p:nvPr>
        </p:nvSpPr>
        <p:spPr>
          <a:xfrm>
            <a:off x="1221827" y="1297306"/>
            <a:ext cx="6700347" cy="2367383"/>
          </a:xfrm>
          <a:prstGeom prst="rect">
            <a:avLst/>
          </a:prstGeom>
        </p:spPr>
        <p:txBody>
          <a:bodyPr tIns="45720" bIns="45720" anchor="ctr">
            <a:normAutofit/>
          </a:bodyPr>
          <a:lstStyle>
            <a:lvl1pPr algn="ctr" rtl="1">
              <a:lnSpc>
                <a:spcPct val="83000"/>
              </a:lnSpc>
              <a:defRPr lang="en-US" sz="405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221826" y="3756511"/>
            <a:ext cx="6702635" cy="457201"/>
          </a:xfrm>
          <a:prstGeom prst="rect">
            <a:avLst/>
          </a:prstGeom>
        </p:spPr>
        <p:txBody>
          <a:bodyPr>
            <a:noAutofit/>
          </a:bodyPr>
          <a:lstStyle>
            <a:lvl1pPr marL="0" indent="0" algn="ct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201153941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itle" preserve="1">
  <p:cSld name="Section-Tit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FD712B4-46EA-F945-815F-208955F2242B}"/>
              </a:ext>
            </a:extLst>
          </p:cNvPr>
          <p:cNvSpPr/>
          <p:nvPr userDrawn="1"/>
        </p:nvSpPr>
        <p:spPr>
          <a:xfrm>
            <a:off x="0" y="1564302"/>
            <a:ext cx="9144000" cy="4353419"/>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fontAlgn="auto">
              <a:spcBef>
                <a:spcPts val="0"/>
              </a:spcBef>
              <a:spcAft>
                <a:spcPts val="0"/>
              </a:spcAft>
            </a:pPr>
            <a:endParaRPr lang="en-US">
              <a:solidFill>
                <a:srgbClr val="FFFFFF"/>
              </a:solidFill>
            </a:endParaRPr>
          </a:p>
        </p:txBody>
      </p:sp>
      <p:sp>
        <p:nvSpPr>
          <p:cNvPr id="2" name="Title 1"/>
          <p:cNvSpPr>
            <a:spLocks noGrp="1"/>
          </p:cNvSpPr>
          <p:nvPr>
            <p:ph type="ctrTitle" hasCustomPrompt="1"/>
          </p:nvPr>
        </p:nvSpPr>
        <p:spPr>
          <a:xfrm>
            <a:off x="1150145" y="2218794"/>
            <a:ext cx="6700347" cy="2367383"/>
          </a:xfrm>
          <a:prstGeom prst="rect">
            <a:avLst/>
          </a:prstGeom>
        </p:spPr>
        <p:txBody>
          <a:bodyPr tIns="45720" bIns="45720" anchor="ctr">
            <a:normAutofit/>
          </a:bodyPr>
          <a:lstStyle>
            <a:lvl1pPr algn="ctr" rtl="1">
              <a:lnSpc>
                <a:spcPct val="83000"/>
              </a:lnSpc>
              <a:defRPr lang="en-US" sz="405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150144" y="4677999"/>
            <a:ext cx="6702635" cy="457201"/>
          </a:xfrm>
          <a:prstGeom prst="rect">
            <a:avLst/>
          </a:prstGeom>
        </p:spPr>
        <p:txBody>
          <a:bodyPr>
            <a:noAutofit/>
          </a:bodyPr>
          <a:lstStyle>
            <a:lvl1pPr marL="0" indent="0" algn="ct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TextBox 9">
            <a:extLst>
              <a:ext uri="{FF2B5EF4-FFF2-40B4-BE49-F238E27FC236}">
                <a16:creationId xmlns:a16="http://schemas.microsoft.com/office/drawing/2014/main" id="{0B226656-38C9-B349-8BF2-3906B17792AC}"/>
              </a:ext>
            </a:extLst>
          </p:cNvPr>
          <p:cNvSpPr txBox="1"/>
          <p:nvPr userDrawn="1"/>
        </p:nvSpPr>
        <p:spPr>
          <a:xfrm>
            <a:off x="1916311" y="6472813"/>
            <a:ext cx="5311379" cy="178960"/>
          </a:xfrm>
          <a:prstGeom prst="rect">
            <a:avLst/>
          </a:prstGeom>
          <a:noFill/>
        </p:spPr>
        <p:txBody>
          <a:bodyPr>
            <a:spAutoFit/>
          </a:bodyPr>
          <a:lstStyle/>
          <a:p>
            <a:pPr algn="ctr" rtl="1" fontAlgn="auto">
              <a:spcBef>
                <a:spcPts val="0"/>
              </a:spcBef>
              <a:spcAft>
                <a:spcPts val="0"/>
              </a:spcAft>
              <a:defRPr/>
            </a:pPr>
            <a:r>
              <a:rPr lang="x-none" sz="563" dirty="0">
                <a:solidFill>
                  <a:srgbClr val="595959"/>
                </a:solidFill>
                <a:latin typeface="Arial" pitchFamily="-110" charset="0"/>
                <a:ea typeface="ＭＳ Ｐゴシック" pitchFamily="-110" charset="-128"/>
              </a:rPr>
              <a:t> </a:t>
            </a:r>
            <a:r>
              <a:rPr lang="en-US" sz="563" dirty="0">
                <a:solidFill>
                  <a:srgbClr val="595959"/>
                </a:solidFill>
                <a:latin typeface="Arial" pitchFamily="-110" charset="0"/>
                <a:ea typeface="ＭＳ Ｐゴシック" pitchFamily="-110" charset="-128"/>
              </a:rPr>
              <a:t>©</a:t>
            </a:r>
            <a:r>
              <a:rPr lang="x-none" sz="563" dirty="0">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63" dirty="0">
              <a:solidFill>
                <a:srgbClr val="595959"/>
              </a:solidFill>
              <a:latin typeface="Arial" pitchFamily="-110" charset="0"/>
              <a:ea typeface="ＭＳ Ｐゴシック" pitchFamily="-110" charset="-128"/>
            </a:endParaRPr>
          </a:p>
        </p:txBody>
      </p:sp>
      <p:pic>
        <p:nvPicPr>
          <p:cNvPr id="11" name="Picture 10">
            <a:extLst>
              <a:ext uri="{FF2B5EF4-FFF2-40B4-BE49-F238E27FC236}">
                <a16:creationId xmlns:a16="http://schemas.microsoft.com/office/drawing/2014/main" id="{2DECA36A-9CD8-0C46-B55F-D33DAB78C51E}"/>
              </a:ext>
            </a:extLst>
          </p:cNvPr>
          <p:cNvPicPr>
            <a:picLocks noChangeAspect="1"/>
          </p:cNvPicPr>
          <p:nvPr userDrawn="1"/>
        </p:nvPicPr>
        <p:blipFill>
          <a:blip r:embed="rId2"/>
          <a:srcRect/>
          <a:stretch/>
        </p:blipFill>
        <p:spPr>
          <a:xfrm>
            <a:off x="6295901" y="324610"/>
            <a:ext cx="2320956" cy="1012484"/>
          </a:xfrm>
          <a:prstGeom prst="rect">
            <a:avLst/>
          </a:prstGeom>
        </p:spPr>
      </p:pic>
    </p:spTree>
    <p:extLst>
      <p:ext uri="{BB962C8B-B14F-4D97-AF65-F5344CB8AC3E}">
        <p14:creationId xmlns:p14="http://schemas.microsoft.com/office/powerpoint/2010/main" val="261443805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1988" y="2409691"/>
            <a:ext cx="6593283"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8" name="Rectangle 7">
            <a:extLst>
              <a:ext uri="{FF2B5EF4-FFF2-40B4-BE49-F238E27FC236}">
                <a16:creationId xmlns:a16="http://schemas.microsoft.com/office/drawing/2014/main" id="{A40D9A51-250E-4249-A28F-8BCB6AF9B0EA}"/>
              </a:ext>
            </a:extLst>
          </p:cNvPr>
          <p:cNvSpPr/>
          <p:nvPr userDrawn="1"/>
        </p:nvSpPr>
        <p:spPr>
          <a:xfrm>
            <a:off x="6595271" y="2409691"/>
            <a:ext cx="2548729" cy="3263900"/>
          </a:xfrm>
          <a:prstGeom prst="rect">
            <a:avLst/>
          </a:prstGeom>
          <a:solidFill>
            <a:schemeClr val="bg1">
              <a:lumMod val="95000"/>
            </a:schemeClr>
          </a:solidFill>
          <a:ln>
            <a:noFill/>
          </a:ln>
        </p:spPr>
        <p:txBody>
          <a:bodyPr vert="horz" lIns="68580" tIns="34290" rIns="68580" bIns="34290" rtlCol="0" anchor="t">
            <a:normAutofit/>
          </a:bodyPr>
          <a:lstStyle/>
          <a:p>
            <a:pPr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2" name="Title 1"/>
          <p:cNvSpPr>
            <a:spLocks noGrp="1"/>
          </p:cNvSpPr>
          <p:nvPr>
            <p:ph type="ctrTitle" hasCustomPrompt="1"/>
          </p:nvPr>
        </p:nvSpPr>
        <p:spPr>
          <a:xfrm>
            <a:off x="394470" y="2792625"/>
            <a:ext cx="6018886" cy="1956585"/>
          </a:xfrm>
          <a:prstGeom prst="rect">
            <a:avLst/>
          </a:prstGeom>
        </p:spPr>
        <p:txBody>
          <a:bodyPr tIns="45720" bIns="45720" anchor="ctr">
            <a:normAutofit/>
          </a:bodyPr>
          <a:lstStyle>
            <a:lvl1pPr algn="r" rtl="1">
              <a:lnSpc>
                <a:spcPct val="83000"/>
              </a:lnSpc>
              <a:defRPr lang="en-US" sz="330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394470" y="4846406"/>
            <a:ext cx="6018886" cy="457201"/>
          </a:xfrm>
          <a:prstGeom prst="rect">
            <a:avLst/>
          </a:prstGeom>
        </p:spPr>
        <p:txBody>
          <a:bodyPr>
            <a:noAutofit/>
          </a:bodyPr>
          <a:lstStyle>
            <a:lvl1pPr marL="0" indent="0" algn="r" rtl="1">
              <a:spcBef>
                <a:spcPts val="0"/>
              </a:spcBef>
              <a:buNone/>
              <a:defRPr sz="240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1283892" y="6488915"/>
            <a:ext cx="5311379" cy="173124"/>
          </a:xfrm>
          <a:prstGeom prst="rect">
            <a:avLst/>
          </a:prstGeom>
          <a:noFill/>
        </p:spPr>
        <p:txBody>
          <a:bodyPr>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pic>
        <p:nvPicPr>
          <p:cNvPr id="12" name="Picture 11">
            <a:extLst>
              <a:ext uri="{FF2B5EF4-FFF2-40B4-BE49-F238E27FC236}">
                <a16:creationId xmlns:a16="http://schemas.microsoft.com/office/drawing/2014/main" id="{EDF6BA29-152B-E342-911F-F353625A49E6}"/>
              </a:ext>
            </a:extLst>
          </p:cNvPr>
          <p:cNvPicPr>
            <a:picLocks noChangeAspect="1"/>
          </p:cNvPicPr>
          <p:nvPr userDrawn="1"/>
        </p:nvPicPr>
        <p:blipFill>
          <a:blip r:embed="rId2"/>
          <a:srcRect/>
          <a:stretch/>
        </p:blipFill>
        <p:spPr>
          <a:xfrm>
            <a:off x="6595271" y="455205"/>
            <a:ext cx="2021586" cy="881888"/>
          </a:xfrm>
          <a:prstGeom prst="rect">
            <a:avLst/>
          </a:prstGeom>
        </p:spPr>
      </p:pic>
    </p:spTree>
    <p:extLst>
      <p:ext uri="{BB962C8B-B14F-4D97-AF65-F5344CB8AC3E}">
        <p14:creationId xmlns:p14="http://schemas.microsoft.com/office/powerpoint/2010/main" val="113446289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6595272"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3" name="Subtitle 2"/>
          <p:cNvSpPr>
            <a:spLocks noGrp="1"/>
          </p:cNvSpPr>
          <p:nvPr>
            <p:ph type="subTitle" idx="1"/>
          </p:nvPr>
        </p:nvSpPr>
        <p:spPr>
          <a:xfrm>
            <a:off x="242761" y="1719748"/>
            <a:ext cx="6200955" cy="457201"/>
          </a:xfrm>
          <a:prstGeom prst="rect">
            <a:avLst/>
          </a:prstGeom>
        </p:spPr>
        <p:txBody>
          <a:bodyPr>
            <a:noAutofit/>
          </a:bodyPr>
          <a:lstStyle>
            <a:lvl1pPr marL="0" indent="0" algn="r" rtl="1">
              <a:spcBef>
                <a:spcPts val="0"/>
              </a:spcBef>
              <a:buNone/>
              <a:defRPr sz="27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6595272" y="2409691"/>
            <a:ext cx="2548729" cy="3256498"/>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392482" y="2644989"/>
            <a:ext cx="6018885" cy="3021201"/>
          </a:xfrm>
          <a:prstGeom prst="rect">
            <a:avLst/>
          </a:prstGeom>
        </p:spPr>
        <p:txBody>
          <a:bodyPr/>
          <a:lstStyle>
            <a:lvl1pPr marL="0" indent="0" algn="r" rtl="1">
              <a:buClr>
                <a:schemeClr val="bg1"/>
              </a:buClr>
              <a:buFontTx/>
              <a:buNone/>
              <a:defRPr sz="2100" b="0">
                <a:solidFill>
                  <a:schemeClr val="bg1"/>
                </a:solidFill>
                <a:latin typeface="Arial" panose="020B0604020202020204" pitchFamily="34" charset="0"/>
                <a:cs typeface="Arial" panose="020B0604020202020204" pitchFamily="34" charset="0"/>
              </a:defRPr>
            </a:lvl1pPr>
            <a:lvl2pPr marL="404813" indent="-198835" algn="r" rtl="1">
              <a:buClr>
                <a:schemeClr val="bg1"/>
              </a:buClr>
              <a:buSzPct val="120000"/>
              <a:buFont typeface="Wingdings" pitchFamily="2" charset="2"/>
              <a:buChar char="§"/>
              <a:tabLst/>
              <a:defRPr sz="2100">
                <a:solidFill>
                  <a:schemeClr val="bg1"/>
                </a:solidFill>
                <a:latin typeface="Arial" panose="020B0604020202020204" pitchFamily="34" charset="0"/>
                <a:cs typeface="Arial" panose="020B0604020202020204" pitchFamily="34" charset="0"/>
              </a:defRPr>
            </a:lvl2pPr>
            <a:lvl3pPr marL="548640" indent="-137160" algn="r" rtl="1">
              <a:buClr>
                <a:schemeClr val="bg1"/>
              </a:buClr>
              <a:buFont typeface="Wingdings" pitchFamily="2" charset="2"/>
              <a:buChar char="§"/>
              <a:defRPr sz="1800">
                <a:solidFill>
                  <a:schemeClr val="bg1"/>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6595271" y="455205"/>
            <a:ext cx="2021586"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283892" y="6488915"/>
            <a:ext cx="5311379" cy="173124"/>
          </a:xfrm>
          <a:prstGeom prst="rect">
            <a:avLst/>
          </a:prstGeom>
          <a:noFill/>
        </p:spPr>
        <p:txBody>
          <a:bodyPr>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376435175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9144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3" name="Subtitle 2"/>
          <p:cNvSpPr>
            <a:spLocks noGrp="1"/>
          </p:cNvSpPr>
          <p:nvPr>
            <p:ph type="subTitle" idx="1"/>
          </p:nvPr>
        </p:nvSpPr>
        <p:spPr>
          <a:xfrm>
            <a:off x="427008" y="557784"/>
            <a:ext cx="8289985" cy="457201"/>
          </a:xfrm>
          <a:prstGeom prst="rect">
            <a:avLst/>
          </a:prstGeom>
        </p:spPr>
        <p:txBody>
          <a:bodyPr>
            <a:noAutofit/>
          </a:bodyPr>
          <a:lstStyle>
            <a:lvl1pPr marL="0" indent="0" algn="ctr" rtl="1">
              <a:spcBef>
                <a:spcPts val="0"/>
              </a:spcBef>
              <a:buNone/>
              <a:defRPr sz="2700" b="0" i="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9144000" cy="4443984"/>
          </a:xfrm>
          <a:prstGeom prst="rect">
            <a:avLst/>
          </a:prstGeom>
          <a:solidFill>
            <a:schemeClr val="bg1">
              <a:lumMod val="95000"/>
            </a:schemeClr>
          </a:solidFill>
          <a:ln>
            <a:noFill/>
          </a:ln>
        </p:spPr>
        <p:txBody>
          <a:bodyPr vert="horz" lIns="68580" tIns="34290" rIns="68580" bIns="34290" rtlCol="0" anchor="t">
            <a:normAutofit/>
          </a:bodyPr>
          <a:lstStyle/>
          <a:p>
            <a:pPr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802387" y="2176949"/>
            <a:ext cx="7731836" cy="3489241"/>
          </a:xfrm>
          <a:prstGeom prst="rect">
            <a:avLst/>
          </a:prstGeom>
        </p:spPr>
        <p:txBody>
          <a:bodyPr/>
          <a:lstStyle>
            <a:lvl1pPr marL="0" indent="0" algn="r" rtl="1">
              <a:buClr>
                <a:schemeClr val="bg1"/>
              </a:buClr>
              <a:buFontTx/>
              <a:buNone/>
              <a:defRPr sz="21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21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8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1916310" y="6488915"/>
            <a:ext cx="531137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262459135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00100" y="2103120"/>
            <a:ext cx="3605842"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4738059" y="2103120"/>
            <a:ext cx="3605842"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427008" y="756537"/>
            <a:ext cx="8289986" cy="457201"/>
          </a:xfrm>
          <a:prstGeom prst="rect">
            <a:avLst/>
          </a:prstGeom>
        </p:spPr>
        <p:txBody>
          <a:bodyPr anchor="ct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1916310" y="6488915"/>
            <a:ext cx="531137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50043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5EA8AF3C-2BBE-4A23-A80B-0728FB15B230}" type="slidenum">
              <a:rPr lang="ar-LB"/>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427008" y="2520177"/>
            <a:ext cx="4505144" cy="3794360"/>
          </a:xfrm>
          <a:prstGeom prst="rect">
            <a:avLst/>
          </a:prstGeom>
        </p:spPr>
        <p:txBody>
          <a:bodyPr/>
          <a:lstStyle>
            <a:lvl1pPr marL="0" indent="0" algn="r" rtl="1">
              <a:buClr>
                <a:schemeClr val="bg1"/>
              </a:buClr>
              <a:buFontTx/>
              <a:buNone/>
              <a:defRPr sz="18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15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5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427008" y="1667820"/>
            <a:ext cx="4505144" cy="523220"/>
          </a:xfrm>
          <a:prstGeom prst="rect">
            <a:avLst/>
          </a:prstGeom>
          <a:solidFill>
            <a:srgbClr val="0298CA"/>
          </a:solidFill>
        </p:spPr>
        <p:txBody>
          <a:bodyPr>
            <a:noAutofit/>
          </a:bodyPr>
          <a:lstStyle>
            <a:lvl1pPr marL="0" indent="0" algn="r" rtl="1">
              <a:spcBef>
                <a:spcPts val="0"/>
              </a:spcBef>
              <a:buNone/>
              <a:defRPr sz="2100" b="0" i="0" spc="60" baseline="0">
                <a:solidFill>
                  <a:schemeClr val="bg1"/>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427007" y="755180"/>
            <a:ext cx="8289986" cy="457201"/>
          </a:xfrm>
          <a:prstGeom prst="rect">
            <a:avLst/>
          </a:prstGeom>
        </p:spPr>
        <p:txBody>
          <a:bodyPr/>
          <a:lstStyle>
            <a:lvl1pPr algn="ctr" rtl="1">
              <a:defRPr sz="24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5179055" y="1667820"/>
            <a:ext cx="3555668" cy="4646716"/>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427007" y="6488915"/>
            <a:ext cx="4505144" cy="173124"/>
          </a:xfrm>
          <a:prstGeom prst="rect">
            <a:avLst/>
          </a:prstGeom>
          <a:noFill/>
        </p:spPr>
        <p:txBody>
          <a:bodyPr wrap="square">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279447446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5454052" cy="4696408"/>
          </a:xfrm>
          <a:prstGeom prst="rect">
            <a:avLst/>
          </a:prstGeom>
          <a:solidFill>
            <a:schemeClr val="bg1">
              <a:lumMod val="95000"/>
            </a:schemeClr>
          </a:solidFill>
          <a:ln>
            <a:noFill/>
          </a:ln>
        </p:spPr>
        <p:txBody>
          <a:bodyPr vert="horz" lIns="68580" tIns="34290" rIns="68580" bIns="34290" rtlCol="0" anchor="t">
            <a:normAutofit/>
          </a:bodyPr>
          <a:lstStyle/>
          <a:p>
            <a:pPr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802387" y="2176949"/>
            <a:ext cx="4444631" cy="3489241"/>
          </a:xfrm>
          <a:prstGeom prst="rect">
            <a:avLst/>
          </a:prstGeom>
        </p:spPr>
        <p:txBody>
          <a:bodyPr/>
          <a:lstStyle>
            <a:lvl1pPr marL="0" indent="0" algn="r" rtl="1">
              <a:buClr>
                <a:schemeClr val="bg1"/>
              </a:buClr>
              <a:buFontTx/>
              <a:buNone/>
              <a:defRPr sz="1800" b="0">
                <a:solidFill>
                  <a:schemeClr val="tx1">
                    <a:lumMod val="75000"/>
                    <a:lumOff val="25000"/>
                  </a:schemeClr>
                </a:solidFill>
                <a:latin typeface="Arial" panose="020B0604020202020204" pitchFamily="34" charset="0"/>
                <a:cs typeface="Arial" panose="020B0604020202020204" pitchFamily="34" charset="0"/>
              </a:defRPr>
            </a:lvl1pPr>
            <a:lvl2pPr marL="404813" indent="-198835" algn="r" rtl="1">
              <a:buClr>
                <a:srgbClr val="0298CA"/>
              </a:buClr>
              <a:buSzPct val="120000"/>
              <a:buFont typeface="Wingdings" pitchFamily="2" charset="2"/>
              <a:buChar char="§"/>
              <a:tabLst/>
              <a:defRPr sz="1500">
                <a:solidFill>
                  <a:schemeClr val="tx1">
                    <a:lumMod val="75000"/>
                    <a:lumOff val="25000"/>
                  </a:schemeClr>
                </a:solidFill>
                <a:latin typeface="Arial" panose="020B0604020202020204" pitchFamily="34" charset="0"/>
                <a:cs typeface="Arial" panose="020B0604020202020204" pitchFamily="34" charset="0"/>
              </a:defRPr>
            </a:lvl2pPr>
            <a:lvl3pPr marL="548640" indent="-137160" algn="r" rtl="1">
              <a:buClr>
                <a:srgbClr val="0298CA"/>
              </a:buClr>
              <a:buFont typeface="Wingdings" pitchFamily="2" charset="2"/>
              <a:buChar char="§"/>
              <a:defRPr sz="1500">
                <a:solidFill>
                  <a:schemeClr val="tx1">
                    <a:lumMod val="75000"/>
                    <a:lumOff val="25000"/>
                  </a:schemeClr>
                </a:solidFill>
                <a:latin typeface="Arial" panose="020B0604020202020204" pitchFamily="34" charset="0"/>
                <a:cs typeface="Arial" panose="020B0604020202020204" pitchFamily="34" charset="0"/>
              </a:defRPr>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427006" y="746600"/>
            <a:ext cx="8289986" cy="525152"/>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5454052" y="1647645"/>
            <a:ext cx="3689949" cy="4675517"/>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802387" y="6488915"/>
            <a:ext cx="4444631" cy="173124"/>
          </a:xfrm>
          <a:prstGeom prst="rect">
            <a:avLst/>
          </a:prstGeom>
          <a:noFill/>
        </p:spPr>
        <p:txBody>
          <a:bodyPr wrap="square">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326901725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427006" y="756537"/>
            <a:ext cx="8289986" cy="494195"/>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685801" y="1647646"/>
            <a:ext cx="2367950"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3377242" y="1647646"/>
            <a:ext cx="2367950"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6088093" y="1647646"/>
            <a:ext cx="2367950" cy="2915729"/>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685801" y="4692770"/>
            <a:ext cx="2371472"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3383712" y="4692770"/>
            <a:ext cx="2371472"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081623" y="4692770"/>
            <a:ext cx="2371472"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1727440" y="4390847"/>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4425352" y="4390847"/>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7123263" y="4390847"/>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1916310" y="6488915"/>
            <a:ext cx="531137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425031751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427006" y="756537"/>
            <a:ext cx="8289986" cy="457201"/>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685800" y="2932982"/>
            <a:ext cx="3739552" cy="3390181"/>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4718648" y="2932982"/>
            <a:ext cx="3739553" cy="3390181"/>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685800" y="1647645"/>
            <a:ext cx="3745114"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4707981" y="1647645"/>
            <a:ext cx="3745114"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15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413240" y="2648311"/>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6446089" y="2648311"/>
            <a:ext cx="28467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1916310" y="6488915"/>
            <a:ext cx="5311379" cy="173124"/>
          </a:xfrm>
          <a:prstGeom prst="rect">
            <a:avLst/>
          </a:prstGeom>
          <a:noFill/>
        </p:spPr>
        <p:txBody>
          <a:bodyPr>
            <a:spAutoFit/>
          </a:bodyPr>
          <a:lstStyle/>
          <a:p>
            <a:pPr algn="ct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77931052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00100" y="2103120"/>
            <a:ext cx="7511321"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15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427006" y="756537"/>
            <a:ext cx="8289986" cy="457201"/>
          </a:xfrm>
          <a:prstGeom prst="rect">
            <a:avLst/>
          </a:prstGeom>
        </p:spPr>
        <p:txBody>
          <a:bodyPr>
            <a:noAutofit/>
          </a:bodyPr>
          <a:lstStyle>
            <a:lvl1pPr marL="0" indent="0" algn="ctr" rtl="1">
              <a:spcBef>
                <a:spcPts val="0"/>
              </a:spcBef>
              <a:buNone/>
              <a:defRPr sz="2400" b="0" i="0" spc="60" baseline="0">
                <a:solidFill>
                  <a:schemeClr val="tx1">
                    <a:lumMod val="65000"/>
                    <a:lumOff val="35000"/>
                  </a:schemeClr>
                </a:solidFill>
                <a:latin typeface="Arial" panose="020B0604020202020204" pitchFamily="34" charset="0"/>
                <a:cs typeface="Arial" panose="020B0604020202020204" pitchFamily="34" charset="0"/>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9144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srgbClr val="FFFFFF"/>
              </a:solidFill>
            </a:endParaRPr>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800099" y="1900069"/>
            <a:ext cx="7511321" cy="4443984"/>
          </a:xfrm>
          <a:prstGeom prst="rect">
            <a:avLst/>
          </a:prstGeom>
          <a:solidFill>
            <a:schemeClr val="bg1">
              <a:lumMod val="50000"/>
            </a:schemeClr>
          </a:solidFill>
          <a:ln>
            <a:noFill/>
          </a:ln>
        </p:spPr>
        <p:txBody>
          <a:bodyPr anchor="t">
            <a:normAutofit/>
          </a:bodyPr>
          <a:lstStyle>
            <a:lvl1pPr marL="0" indent="0" algn="r" rtl="1">
              <a:buNone/>
              <a:defRPr sz="1500">
                <a:latin typeface="Arial" panose="020B0604020202020204" pitchFamily="34" charset="0"/>
                <a:cs typeface="Arial" panose="020B0604020202020204" pitchFamily="34"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802386" y="6469348"/>
            <a:ext cx="5311379" cy="173124"/>
          </a:xfrm>
          <a:prstGeom prst="rect">
            <a:avLst/>
          </a:prstGeom>
          <a:noFill/>
        </p:spPr>
        <p:txBody>
          <a:bodyPr>
            <a:spAutoFit/>
          </a:bodyPr>
          <a:lstStyle/>
          <a:p>
            <a:pPr algn="r" rtl="1" fontAlgn="auto">
              <a:spcBef>
                <a:spcPts val="0"/>
              </a:spcBef>
              <a:spcAft>
                <a:spcPts val="0"/>
              </a:spcAft>
              <a:defRPr/>
            </a:pPr>
            <a:r>
              <a:rPr lang="x-none" sz="525">
                <a:solidFill>
                  <a:srgbClr val="595959"/>
                </a:solidFill>
                <a:latin typeface="Arial" pitchFamily="-110" charset="0"/>
                <a:ea typeface="ＭＳ Ｐゴシック" pitchFamily="-110" charset="-128"/>
              </a:rPr>
              <a:t> </a:t>
            </a:r>
            <a:r>
              <a:rPr lang="en-US" sz="525" dirty="0">
                <a:solidFill>
                  <a:srgbClr val="595959"/>
                </a:solidFill>
                <a:latin typeface="Arial" pitchFamily="-110" charset="0"/>
                <a:ea typeface="ＭＳ Ｐゴシック" pitchFamily="-110" charset="-128"/>
              </a:rPr>
              <a:t>©</a:t>
            </a:r>
            <a:r>
              <a:rPr lang="x-none" sz="525">
                <a:solidFill>
                  <a:srgbClr val="595959"/>
                </a:solidFill>
                <a:latin typeface="Arial" pitchFamily="-110" charset="0"/>
                <a:ea typeface="ＭＳ Ｐゴシック" pitchFamily="-110" charset="-128"/>
              </a:rPr>
              <a:t> جميع حقوق الطبع محفوظة للإسكوا. لا تجوز إعادة استخدام أو طبع هذه المادة أو أي جزء منها من غير الحصول على إذن مسبق.</a:t>
            </a:r>
            <a:endParaRPr lang="en-US" sz="525" dirty="0">
              <a:solidFill>
                <a:srgbClr val="595959"/>
              </a:solidFill>
              <a:latin typeface="Arial" pitchFamily="-110" charset="0"/>
              <a:ea typeface="ＭＳ Ｐゴシック" pitchFamily="-110" charset="-128"/>
            </a:endParaRPr>
          </a:p>
        </p:txBody>
      </p:sp>
    </p:spTree>
    <p:extLst>
      <p:ext uri="{BB962C8B-B14F-4D97-AF65-F5344CB8AC3E}">
        <p14:creationId xmlns:p14="http://schemas.microsoft.com/office/powerpoint/2010/main" val="187652734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1987" y="2409691"/>
            <a:ext cx="6572645"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fontAlgn="auto">
              <a:spcBef>
                <a:spcPts val="0"/>
              </a:spcBef>
              <a:spcAft>
                <a:spcPts val="0"/>
              </a:spcAft>
            </a:pPr>
            <a:endParaRPr lang="en-US">
              <a:solidFill>
                <a:srgbClr val="FFFFFF"/>
              </a:solidFill>
            </a:endParaRPr>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6574632" y="2409691"/>
            <a:ext cx="2569368" cy="3263900"/>
          </a:xfrm>
          <a:prstGeom prst="rect">
            <a:avLst/>
          </a:prstGeom>
          <a:solidFill>
            <a:schemeClr val="bg1">
              <a:lumMod val="95000"/>
            </a:schemeClr>
          </a:solidFill>
          <a:ln>
            <a:noFill/>
          </a:ln>
        </p:spPr>
        <p:txBody>
          <a:bodyPr vert="horz" lIns="68580" tIns="34290" rIns="68580" bIns="34290" rtlCol="0" anchor="t">
            <a:normAutofit/>
          </a:bodyPr>
          <a:lstStyle/>
          <a:p>
            <a:pPr algn="r" rtl="1" fontAlgn="auto">
              <a:lnSpc>
                <a:spcPct val="110000"/>
              </a:lnSpc>
              <a:spcBef>
                <a:spcPts val="675"/>
              </a:spcBef>
              <a:spcAft>
                <a:spcPts val="0"/>
              </a:spcAft>
              <a:buClr>
                <a:srgbClr val="000000">
                  <a:lumMod val="85000"/>
                  <a:lumOff val="15000"/>
                </a:srgbClr>
              </a:buClr>
              <a:buFont typeface="Garamond" pitchFamily="18" charset="0"/>
              <a:buNone/>
            </a:pPr>
            <a:endParaRPr lang="en-US" sz="1500">
              <a:solidFill>
                <a:srgbClr val="000000"/>
              </a:solidFill>
              <a:latin typeface="Selawik Light" panose="02020404030301010803"/>
            </a:endParaRPr>
          </a:p>
        </p:txBody>
      </p:sp>
      <p:sp>
        <p:nvSpPr>
          <p:cNvPr id="2" name="Title 1"/>
          <p:cNvSpPr>
            <a:spLocks noGrp="1"/>
          </p:cNvSpPr>
          <p:nvPr>
            <p:ph type="ctrTitle" hasCustomPrompt="1"/>
          </p:nvPr>
        </p:nvSpPr>
        <p:spPr>
          <a:xfrm>
            <a:off x="396639" y="3034907"/>
            <a:ext cx="6018886" cy="1956585"/>
          </a:xfrm>
          <a:prstGeom prst="rect">
            <a:avLst/>
          </a:prstGeom>
        </p:spPr>
        <p:txBody>
          <a:bodyPr tIns="45720" bIns="45720" anchor="ctr">
            <a:normAutofit/>
          </a:bodyPr>
          <a:lstStyle>
            <a:lvl1pPr algn="r" rtl="1">
              <a:lnSpc>
                <a:spcPct val="83000"/>
              </a:lnSpc>
              <a:defRPr lang="en-US" sz="3300" b="0" i="0" kern="1200" cap="none" spc="-75"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6595271" y="455205"/>
            <a:ext cx="2021586" cy="881888"/>
          </a:xfrm>
          <a:prstGeom prst="rect">
            <a:avLst/>
          </a:prstGeom>
        </p:spPr>
      </p:pic>
    </p:spTree>
    <p:extLst>
      <p:ext uri="{BB962C8B-B14F-4D97-AF65-F5344CB8AC3E}">
        <p14:creationId xmlns:p14="http://schemas.microsoft.com/office/powerpoint/2010/main" val="168157800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014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14E5C299-F317-4382-A873-FD2F9CB294F9}" type="slidenum">
              <a:rPr lang="ar-LB"/>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12042DA7-4153-4080-B030-D01E54978A72}" type="slidenum">
              <a:rPr lang="ar-LB"/>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D9A694C-B522-4443-A9E6-15E0D4C57784}" type="slidenum">
              <a:rPr lang="ar-LB"/>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6.xml"/><Relationship Id="rId2" Type="http://schemas.openxmlformats.org/officeDocument/2006/relationships/slideLayout" Target="../slideLayouts/slideLayout25.xml"/><Relationship Id="rId1" Type="http://schemas.openxmlformats.org/officeDocument/2006/relationships/slideLayout" Target="../slideLayouts/slideLayout24.xml"/><Relationship Id="rId5" Type="http://schemas.openxmlformats.org/officeDocument/2006/relationships/theme" Target="../theme/theme3.xml"/><Relationship Id="rId4" Type="http://schemas.openxmlformats.org/officeDocument/2006/relationships/slideLayout" Target="../slideLayouts/slideLayout2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1.xml"/><Relationship Id="rId13" Type="http://schemas.openxmlformats.org/officeDocument/2006/relationships/slideLayout" Target="../slideLayouts/slideLayout66.xml"/><Relationship Id="rId3" Type="http://schemas.openxmlformats.org/officeDocument/2006/relationships/slideLayout" Target="../slideLayouts/slideLayout56.xml"/><Relationship Id="rId7" Type="http://schemas.openxmlformats.org/officeDocument/2006/relationships/slideLayout" Target="../slideLayouts/slideLayout60.xml"/><Relationship Id="rId12" Type="http://schemas.openxmlformats.org/officeDocument/2006/relationships/slideLayout" Target="../slideLayouts/slideLayout65.xml"/><Relationship Id="rId2" Type="http://schemas.openxmlformats.org/officeDocument/2006/relationships/slideLayout" Target="../slideLayouts/slideLayout55.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slideLayout" Target="../slideLayouts/slideLayout64.xml"/><Relationship Id="rId5" Type="http://schemas.openxmlformats.org/officeDocument/2006/relationships/slideLayout" Target="../slideLayouts/slideLayout58.xml"/><Relationship Id="rId10" Type="http://schemas.openxmlformats.org/officeDocument/2006/relationships/slideLayout" Target="../slideLayouts/slideLayout63.xml"/><Relationship Id="rId4" Type="http://schemas.openxmlformats.org/officeDocument/2006/relationships/slideLayout" Target="../slideLayouts/slideLayout57.xml"/><Relationship Id="rId9" Type="http://schemas.openxmlformats.org/officeDocument/2006/relationships/slideLayout" Target="../slideLayouts/slideLayout62.xml"/><Relationship Id="rId1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172" name="Rectangle 4"/>
          <p:cNvSpPr>
            <a:spLocks noGrp="1" noChangeArrowheads="1"/>
          </p:cNvSpPr>
          <p:nvPr>
            <p:ph type="dt" sz="half" idx="2"/>
          </p:nvPr>
        </p:nvSpPr>
        <p:spPr bwMode="auto">
          <a:xfrm>
            <a:off x="457200" y="6245225"/>
            <a:ext cx="2133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0"/>
                <a:cs typeface="Arial" charset="0"/>
              </a:defRPr>
            </a:lvl1pPr>
          </a:lstStyle>
          <a:p>
            <a:pPr>
              <a:defRPr/>
            </a:pPr>
            <a:endParaRPr lang="en-US"/>
          </a:p>
        </p:txBody>
      </p:sp>
      <p:sp>
        <p:nvSpPr>
          <p:cNvPr id="717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0"/>
                <a:cs typeface="Arial" charset="0"/>
              </a:defRPr>
            </a:lvl1pPr>
          </a:lstStyle>
          <a:p>
            <a:pPr>
              <a:defRPr/>
            </a:pPr>
            <a:endParaRPr lang="en-US"/>
          </a:p>
        </p:txBody>
      </p:sp>
      <p:sp>
        <p:nvSpPr>
          <p:cNvPr id="717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r">
              <a:defRPr sz="1400"/>
            </a:lvl1pPr>
          </a:lstStyle>
          <a:p>
            <a:fld id="{D9C0B3ED-7258-4A91-8124-77AA1CE462BD}" type="slidenum">
              <a:rPr lang="ar-LB"/>
              <a:pPr/>
              <a:t>‹#›</a:t>
            </a:fld>
            <a:endParaRPr lang="en-US"/>
          </a:p>
        </p:txBody>
      </p:sp>
      <p:pic>
        <p:nvPicPr>
          <p:cNvPr id="2055" name="Picture 10" descr="Header English Power Point August 2008"/>
          <p:cNvPicPr>
            <a:picLocks noChangeAspect="1" noChangeArrowheads="1"/>
          </p:cNvPicPr>
          <p:nvPr userDrawn="1"/>
        </p:nvPicPr>
        <p:blipFill>
          <a:blip r:embed="rId13"/>
          <a:srcRect/>
          <a:stretch>
            <a:fillRect/>
          </a:stretch>
        </p:blipFill>
        <p:spPr bwMode="auto">
          <a:xfrm>
            <a:off x="0" y="0"/>
            <a:ext cx="9177338" cy="68849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charset="0"/>
          <a:cs typeface="Arial"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Arial"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Arial"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Arial" charset="0"/>
        </a:defRPr>
      </a:lvl5pPr>
      <a:lvl6pPr marL="457200" algn="ctr" rtl="0" fontAlgn="base">
        <a:spcBef>
          <a:spcPct val="0"/>
        </a:spcBef>
        <a:spcAft>
          <a:spcPct val="0"/>
        </a:spcAft>
        <a:defRPr sz="4400">
          <a:solidFill>
            <a:schemeClr val="tx2"/>
          </a:solidFill>
          <a:latin typeface="Arial" charset="0"/>
          <a:ea typeface="ＭＳ Ｐゴシック" charset="0"/>
          <a:cs typeface="Arial" charset="0"/>
        </a:defRPr>
      </a:lvl6pPr>
      <a:lvl7pPr marL="914400" algn="ctr" rtl="0" fontAlgn="base">
        <a:spcBef>
          <a:spcPct val="0"/>
        </a:spcBef>
        <a:spcAft>
          <a:spcPct val="0"/>
        </a:spcAft>
        <a:defRPr sz="4400">
          <a:solidFill>
            <a:schemeClr val="tx2"/>
          </a:solidFill>
          <a:latin typeface="Arial" charset="0"/>
          <a:ea typeface="ＭＳ Ｐゴシック" charset="0"/>
          <a:cs typeface="Arial" charset="0"/>
        </a:defRPr>
      </a:lvl7pPr>
      <a:lvl8pPr marL="1371600" algn="ctr" rtl="0" fontAlgn="base">
        <a:spcBef>
          <a:spcPct val="0"/>
        </a:spcBef>
        <a:spcAft>
          <a:spcPct val="0"/>
        </a:spcAft>
        <a:defRPr sz="4400">
          <a:solidFill>
            <a:schemeClr val="tx2"/>
          </a:solidFill>
          <a:latin typeface="Arial" charset="0"/>
          <a:ea typeface="ＭＳ Ｐゴシック" charset="0"/>
          <a:cs typeface="Arial" charset="0"/>
        </a:defRPr>
      </a:lvl8pPr>
      <a:lvl9pPr marL="1828800" algn="ctr" rtl="0" fontAlgn="base">
        <a:spcBef>
          <a:spcPct val="0"/>
        </a:spcBef>
        <a:spcAft>
          <a:spcPct val="0"/>
        </a:spcAft>
        <a:defRPr sz="4400">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316" name="Rectangle 4"/>
          <p:cNvSpPr>
            <a:spLocks noGrp="1" noChangeArrowheads="1"/>
          </p:cNvSpPr>
          <p:nvPr>
            <p:ph type="dt" sz="half" idx="2"/>
          </p:nvPr>
        </p:nvSpPr>
        <p:spPr bwMode="auto">
          <a:xfrm>
            <a:off x="457200" y="6245225"/>
            <a:ext cx="2133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0"/>
                <a:cs typeface="Arial" charset="0"/>
              </a:defRPr>
            </a:lvl1pPr>
          </a:lstStyle>
          <a:p>
            <a:pPr>
              <a:defRPr/>
            </a:pPr>
            <a:endParaRPr lang="en-US"/>
          </a:p>
        </p:txBody>
      </p:sp>
      <p:sp>
        <p:nvSpPr>
          <p:cNvPr id="1331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0"/>
                <a:cs typeface="Arial" charset="0"/>
              </a:defRPr>
            </a:lvl1pPr>
          </a:lstStyle>
          <a:p>
            <a:pPr>
              <a:defRPr/>
            </a:pPr>
            <a:endParaRPr lang="en-US"/>
          </a:p>
        </p:txBody>
      </p:sp>
      <p:sp>
        <p:nvSpPr>
          <p:cNvPr id="1331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FAA26D3D-D897-4be2-8F04-BA451C77F1D7}"/>
          </a:extLst>
        </p:spPr>
        <p:txBody>
          <a:bodyPr vert="horz" wrap="square" lIns="91440" tIns="45720" rIns="91440" bIns="45720" numCol="1" anchor="t" anchorCtr="0" compatLnSpc="1">
            <a:prstTxWarp prst="textNoShape">
              <a:avLst/>
            </a:prstTxWarp>
          </a:bodyPr>
          <a:lstStyle>
            <a:lvl1pPr algn="r">
              <a:defRPr sz="1400"/>
            </a:lvl1pPr>
          </a:lstStyle>
          <a:p>
            <a:fld id="{64E580C4-B208-4AD8-A909-39E640EB523F}" type="slidenum">
              <a:rPr lang="ar-LB"/>
              <a:pPr/>
              <a:t>‹#›</a:t>
            </a:fld>
            <a:endParaRPr lang="en-US"/>
          </a:p>
        </p:txBody>
      </p:sp>
      <p:pic>
        <p:nvPicPr>
          <p:cNvPr id="3079" name="Picture 10" descr="Header 2 English Power Point"/>
          <p:cNvPicPr>
            <a:picLocks noChangeAspect="1" noChangeArrowheads="1"/>
          </p:cNvPicPr>
          <p:nvPr userDrawn="1"/>
        </p:nvPicPr>
        <p:blipFill>
          <a:blip r:embed="rId14"/>
          <a:srcRect/>
          <a:stretch>
            <a:fillRect/>
          </a:stretch>
        </p:blipFill>
        <p:spPr bwMode="auto">
          <a:xfrm>
            <a:off x="0" y="0"/>
            <a:ext cx="9144000" cy="68548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74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charset="0"/>
          <a:cs typeface="Arial"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Arial"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Arial"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Arial" charset="0"/>
        </a:defRPr>
      </a:lvl5pPr>
      <a:lvl6pPr marL="457200" algn="ctr" rtl="0" fontAlgn="base">
        <a:spcBef>
          <a:spcPct val="0"/>
        </a:spcBef>
        <a:spcAft>
          <a:spcPct val="0"/>
        </a:spcAft>
        <a:defRPr sz="4400">
          <a:solidFill>
            <a:schemeClr val="tx2"/>
          </a:solidFill>
          <a:latin typeface="Arial" charset="0"/>
          <a:ea typeface="ＭＳ Ｐゴシック" charset="0"/>
          <a:cs typeface="Arial" charset="0"/>
        </a:defRPr>
      </a:lvl6pPr>
      <a:lvl7pPr marL="914400" algn="ctr" rtl="0" fontAlgn="base">
        <a:spcBef>
          <a:spcPct val="0"/>
        </a:spcBef>
        <a:spcAft>
          <a:spcPct val="0"/>
        </a:spcAft>
        <a:defRPr sz="4400">
          <a:solidFill>
            <a:schemeClr val="tx2"/>
          </a:solidFill>
          <a:latin typeface="Arial" charset="0"/>
          <a:ea typeface="ＭＳ Ｐゴシック" charset="0"/>
          <a:cs typeface="Arial" charset="0"/>
        </a:defRPr>
      </a:lvl7pPr>
      <a:lvl8pPr marL="1371600" algn="ctr" rtl="0" fontAlgn="base">
        <a:spcBef>
          <a:spcPct val="0"/>
        </a:spcBef>
        <a:spcAft>
          <a:spcPct val="0"/>
        </a:spcAft>
        <a:defRPr sz="4400">
          <a:solidFill>
            <a:schemeClr val="tx2"/>
          </a:solidFill>
          <a:latin typeface="Arial" charset="0"/>
          <a:ea typeface="ＭＳ Ｐゴシック" charset="0"/>
          <a:cs typeface="Arial" charset="0"/>
        </a:defRPr>
      </a:lvl8pPr>
      <a:lvl9pPr marL="1828800" algn="ctr" rtl="0" fontAlgn="base">
        <a:spcBef>
          <a:spcPct val="0"/>
        </a:spcBef>
        <a:spcAft>
          <a:spcPct val="0"/>
        </a:spcAft>
        <a:defRPr sz="4400">
          <a:solidFill>
            <a:schemeClr val="tx2"/>
          </a:solidFill>
          <a:latin typeface="Arial" charset="0"/>
          <a:ea typeface="ＭＳ Ｐゴシック"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ea typeface="Arial" charset="0"/>
          <a:cs typeface="+mn-cs"/>
        </a:defRPr>
      </a:lvl6pPr>
      <a:lvl7pPr marL="2971800" indent="-228600" algn="l" rtl="0" fontAlgn="base">
        <a:spcBef>
          <a:spcPct val="20000"/>
        </a:spcBef>
        <a:spcAft>
          <a:spcPct val="0"/>
        </a:spcAft>
        <a:buChar char="»"/>
        <a:defRPr sz="2000">
          <a:solidFill>
            <a:schemeClr val="tx1"/>
          </a:solidFill>
          <a:latin typeface="+mn-lt"/>
          <a:ea typeface="Arial" charset="0"/>
          <a:cs typeface="+mn-cs"/>
        </a:defRPr>
      </a:lvl7pPr>
      <a:lvl8pPr marL="3429000" indent="-228600" algn="l" rtl="0" fontAlgn="base">
        <a:spcBef>
          <a:spcPct val="20000"/>
        </a:spcBef>
        <a:spcAft>
          <a:spcPct val="0"/>
        </a:spcAft>
        <a:buChar char="»"/>
        <a:defRPr sz="2000">
          <a:solidFill>
            <a:schemeClr val="tx1"/>
          </a:solidFill>
          <a:latin typeface="+mn-lt"/>
          <a:ea typeface="Arial" charset="0"/>
          <a:cs typeface="+mn-cs"/>
        </a:defRPr>
      </a:lvl8pPr>
      <a:lvl9pPr marL="3886200" indent="-228600" algn="l" rtl="0" fontAlgn="base">
        <a:spcBef>
          <a:spcPct val="20000"/>
        </a:spcBef>
        <a:spcAft>
          <a:spcPct val="0"/>
        </a:spcAft>
        <a:buChar char="»"/>
        <a:defRPr sz="20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1">
            <a:lumMod val="50000"/>
          </a:schemeClr>
        </a:solid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5564814-4BE6-435D-8291-36549CD38E3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FA0BF3F-D1C6-4E09-B976-3E400454E33B}" type="datetimeFigureOut">
              <a:rPr lang="en-GB" smtClean="0"/>
              <a:t>06/03/2023</a:t>
            </a:fld>
            <a:endParaRPr lang="en-GB"/>
          </a:p>
        </p:txBody>
      </p:sp>
      <p:sp>
        <p:nvSpPr>
          <p:cNvPr id="5" name="Footer Placeholder 4">
            <a:extLst>
              <a:ext uri="{FF2B5EF4-FFF2-40B4-BE49-F238E27FC236}">
                <a16:creationId xmlns:a16="http://schemas.microsoft.com/office/drawing/2014/main" id="{3DF2D0C2-9E54-409F-8E37-9CB42385577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F3E0C9E-B360-479A-B1B9-AAC6D2F16A3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3244DBA-CAA9-45DD-A957-AF6535054611}" type="slidenum">
              <a:rPr lang="en-GB" smtClean="0"/>
              <a:t>‹#›</a:t>
            </a:fld>
            <a:endParaRPr lang="en-GB"/>
          </a:p>
        </p:txBody>
      </p:sp>
    </p:spTree>
    <p:extLst>
      <p:ext uri="{BB962C8B-B14F-4D97-AF65-F5344CB8AC3E}">
        <p14:creationId xmlns:p14="http://schemas.microsoft.com/office/powerpoint/2010/main" val="299490266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71273"/>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Lst>
  <p:hf sldNum="0" hdr="0" ftr="0" dt="0"/>
  <p:txStyles>
    <p:titleStyle>
      <a:lvl1pPr algn="l" defTabSz="685800" rtl="0" eaLnBrk="1" latinLnBrk="0" hangingPunct="1">
        <a:lnSpc>
          <a:spcPct val="90000"/>
        </a:lnSpc>
        <a:spcBef>
          <a:spcPct val="0"/>
        </a:spcBef>
        <a:buNone/>
        <a:defRPr lang="en-US" sz="3000" b="1" i="0" kern="1200" cap="none" spc="0" baseline="0" dirty="0">
          <a:solidFill>
            <a:schemeClr val="tx1">
              <a:lumMod val="85000"/>
              <a:lumOff val="15000"/>
            </a:schemeClr>
          </a:solidFill>
          <a:effectLst/>
          <a:latin typeface="+mj-lt"/>
          <a:ea typeface="+mn-ea"/>
          <a:cs typeface="+mn-cs"/>
        </a:defRPr>
      </a:lvl1pPr>
    </p:titleStyle>
    <p:bodyStyle>
      <a:lvl1pPr marL="137160" indent="-137160" algn="l" defTabSz="685800" rtl="0" eaLnBrk="1" latinLnBrk="0" hangingPunct="1">
        <a:lnSpc>
          <a:spcPct val="110000"/>
        </a:lnSpc>
        <a:spcBef>
          <a:spcPts val="675"/>
        </a:spcBef>
        <a:spcAft>
          <a:spcPts val="0"/>
        </a:spcAft>
        <a:buClr>
          <a:schemeClr val="tx1">
            <a:lumMod val="85000"/>
            <a:lumOff val="15000"/>
          </a:schemeClr>
        </a:buClr>
        <a:buFont typeface="Garamond" pitchFamily="18" charset="0"/>
        <a:buChar char="◦"/>
        <a:defRPr sz="1125" kern="1200">
          <a:solidFill>
            <a:schemeClr val="tx1"/>
          </a:solidFill>
          <a:latin typeface="+mn-lt"/>
          <a:ea typeface="+mn-ea"/>
          <a:cs typeface="+mn-cs"/>
        </a:defRPr>
      </a:lvl1pPr>
      <a:lvl2pPr marL="34290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975" kern="1200">
          <a:solidFill>
            <a:schemeClr val="tx1"/>
          </a:solidFill>
          <a:latin typeface="+mn-lt"/>
          <a:ea typeface="+mn-ea"/>
          <a:cs typeface="+mn-cs"/>
        </a:defRPr>
      </a:lvl2pPr>
      <a:lvl3pPr marL="54864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3pPr>
      <a:lvl4pPr marL="75438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4pPr>
      <a:lvl5pPr marL="96012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5pPr>
      <a:lvl6pPr marL="120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6pPr>
      <a:lvl7pPr marL="142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7pPr>
      <a:lvl8pPr marL="165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8pPr>
      <a:lvl9pPr marL="187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6003034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Lst>
  <p:hf sldNum="0" hdr="0" ftr="0" dt="0"/>
  <p:txStyles>
    <p:titleStyle>
      <a:lvl1pPr algn="l" defTabSz="685800" rtl="0" eaLnBrk="1" latinLnBrk="0" hangingPunct="1">
        <a:lnSpc>
          <a:spcPct val="90000"/>
        </a:lnSpc>
        <a:spcBef>
          <a:spcPct val="0"/>
        </a:spcBef>
        <a:buNone/>
        <a:defRPr lang="en-US" sz="3000" b="1" i="0" kern="1200" cap="none" spc="0" baseline="0" dirty="0">
          <a:solidFill>
            <a:schemeClr val="tx1">
              <a:lumMod val="85000"/>
              <a:lumOff val="15000"/>
            </a:schemeClr>
          </a:solidFill>
          <a:effectLst/>
          <a:latin typeface="+mj-lt"/>
          <a:ea typeface="+mn-ea"/>
          <a:cs typeface="+mn-cs"/>
        </a:defRPr>
      </a:lvl1pPr>
    </p:titleStyle>
    <p:bodyStyle>
      <a:lvl1pPr marL="137160" indent="-137160" algn="l" defTabSz="685800" rtl="0" eaLnBrk="1" latinLnBrk="0" hangingPunct="1">
        <a:lnSpc>
          <a:spcPct val="110000"/>
        </a:lnSpc>
        <a:spcBef>
          <a:spcPts val="675"/>
        </a:spcBef>
        <a:spcAft>
          <a:spcPts val="0"/>
        </a:spcAft>
        <a:buClr>
          <a:schemeClr val="tx1">
            <a:lumMod val="85000"/>
            <a:lumOff val="15000"/>
          </a:schemeClr>
        </a:buClr>
        <a:buFont typeface="Garamond" pitchFamily="18" charset="0"/>
        <a:buChar char="◦"/>
        <a:defRPr sz="1125" kern="1200">
          <a:solidFill>
            <a:schemeClr val="tx1"/>
          </a:solidFill>
          <a:latin typeface="+mn-lt"/>
          <a:ea typeface="+mn-ea"/>
          <a:cs typeface="+mn-cs"/>
        </a:defRPr>
      </a:lvl1pPr>
      <a:lvl2pPr marL="34290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975" kern="1200">
          <a:solidFill>
            <a:schemeClr val="tx1"/>
          </a:solidFill>
          <a:latin typeface="+mn-lt"/>
          <a:ea typeface="+mn-ea"/>
          <a:cs typeface="+mn-cs"/>
        </a:defRPr>
      </a:lvl2pPr>
      <a:lvl3pPr marL="54864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3pPr>
      <a:lvl4pPr marL="75438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4pPr>
      <a:lvl5pPr marL="96012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5pPr>
      <a:lvl6pPr marL="120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6pPr>
      <a:lvl7pPr marL="142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7pPr>
      <a:lvl8pPr marL="165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8pPr>
      <a:lvl9pPr marL="187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3972379"/>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Lst>
  <p:hf sldNum="0" hdr="0" ftr="0" dt="0"/>
  <p:txStyles>
    <p:titleStyle>
      <a:lvl1pPr algn="l" defTabSz="685800" rtl="0" eaLnBrk="1" latinLnBrk="0" hangingPunct="1">
        <a:lnSpc>
          <a:spcPct val="90000"/>
        </a:lnSpc>
        <a:spcBef>
          <a:spcPct val="0"/>
        </a:spcBef>
        <a:buNone/>
        <a:defRPr lang="en-US" sz="3000" b="1" i="0" kern="1200" cap="none" spc="0" baseline="0" dirty="0">
          <a:solidFill>
            <a:schemeClr val="tx1">
              <a:lumMod val="85000"/>
              <a:lumOff val="15000"/>
            </a:schemeClr>
          </a:solidFill>
          <a:effectLst/>
          <a:latin typeface="+mj-lt"/>
          <a:ea typeface="+mn-ea"/>
          <a:cs typeface="+mn-cs"/>
        </a:defRPr>
      </a:lvl1pPr>
    </p:titleStyle>
    <p:bodyStyle>
      <a:lvl1pPr marL="137160" indent="-137160" algn="l" defTabSz="685800" rtl="0" eaLnBrk="1" latinLnBrk="0" hangingPunct="1">
        <a:lnSpc>
          <a:spcPct val="110000"/>
        </a:lnSpc>
        <a:spcBef>
          <a:spcPts val="675"/>
        </a:spcBef>
        <a:spcAft>
          <a:spcPts val="0"/>
        </a:spcAft>
        <a:buClr>
          <a:schemeClr val="tx1">
            <a:lumMod val="85000"/>
            <a:lumOff val="15000"/>
          </a:schemeClr>
        </a:buClr>
        <a:buFont typeface="Garamond" pitchFamily="18" charset="0"/>
        <a:buChar char="◦"/>
        <a:defRPr sz="1125" kern="1200">
          <a:solidFill>
            <a:schemeClr val="tx1"/>
          </a:solidFill>
          <a:latin typeface="+mn-lt"/>
          <a:ea typeface="+mn-ea"/>
          <a:cs typeface="+mn-cs"/>
        </a:defRPr>
      </a:lvl1pPr>
      <a:lvl2pPr marL="34290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975" kern="1200">
          <a:solidFill>
            <a:schemeClr val="tx1"/>
          </a:solidFill>
          <a:latin typeface="+mn-lt"/>
          <a:ea typeface="+mn-ea"/>
          <a:cs typeface="+mn-cs"/>
        </a:defRPr>
      </a:lvl2pPr>
      <a:lvl3pPr marL="54864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3pPr>
      <a:lvl4pPr marL="75438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4pPr>
      <a:lvl5pPr marL="96012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825" kern="1200">
          <a:solidFill>
            <a:schemeClr val="tx1"/>
          </a:solidFill>
          <a:latin typeface="+mn-lt"/>
          <a:ea typeface="+mn-ea"/>
          <a:cs typeface="+mn-cs"/>
        </a:defRPr>
      </a:lvl5pPr>
      <a:lvl6pPr marL="120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6pPr>
      <a:lvl7pPr marL="142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7pPr>
      <a:lvl8pPr marL="165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8pPr>
      <a:lvl9pPr marL="187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9719-EC25-F44A-935D-57F558B86ED5}"/>
              </a:ext>
            </a:extLst>
          </p:cNvPr>
          <p:cNvSpPr>
            <a:spLocks noGrp="1"/>
          </p:cNvSpPr>
          <p:nvPr>
            <p:ph type="ctrTitle"/>
          </p:nvPr>
        </p:nvSpPr>
        <p:spPr>
          <a:xfrm>
            <a:off x="318053" y="1295400"/>
            <a:ext cx="8656982" cy="1480103"/>
          </a:xfrm>
        </p:spPr>
        <p:txBody>
          <a:bodyPr>
            <a:normAutofit fontScale="90000"/>
          </a:bodyPr>
          <a:lstStyle/>
          <a:p>
            <a:br>
              <a:rPr lang="en-US" b="1" dirty="0">
                <a:latin typeface="Sakkal Majalla" pitchFamily="2" charset="-78"/>
                <a:cs typeface="Sakkal Majalla" pitchFamily="2" charset="-78"/>
              </a:rPr>
            </a:br>
            <a:r>
              <a:rPr lang="ar-LB" b="1" dirty="0"/>
              <a:t>الاجتماع الخامس للجنة الفنية الاستشارية للإحصاءات الديمغرافية والاجتماعية للبلدان العربية</a:t>
            </a:r>
            <a:endParaRPr lang="en-US" sz="3000" dirty="0"/>
          </a:p>
        </p:txBody>
      </p:sp>
      <p:sp>
        <p:nvSpPr>
          <p:cNvPr id="5" name="Subtitle 4">
            <a:extLst>
              <a:ext uri="{FF2B5EF4-FFF2-40B4-BE49-F238E27FC236}">
                <a16:creationId xmlns:a16="http://schemas.microsoft.com/office/drawing/2014/main" id="{53088D8F-8C3D-4DD9-AE47-6985502E7CCC}"/>
              </a:ext>
            </a:extLst>
          </p:cNvPr>
          <p:cNvSpPr>
            <a:spLocks noGrp="1"/>
          </p:cNvSpPr>
          <p:nvPr>
            <p:ph type="subTitle" idx="1"/>
          </p:nvPr>
        </p:nvSpPr>
        <p:spPr>
          <a:xfrm>
            <a:off x="318053" y="2845077"/>
            <a:ext cx="8507895" cy="1041123"/>
          </a:xfrm>
        </p:spPr>
        <p:txBody>
          <a:bodyPr/>
          <a:lstStyle/>
          <a:p>
            <a:br>
              <a:rPr lang="ar-LB" sz="2100" b="1" dirty="0">
                <a:latin typeface="Sakkal Majalla" pitchFamily="2" charset="-78"/>
                <a:cs typeface="Sakkal Majalla" pitchFamily="2" charset="-78"/>
              </a:rPr>
            </a:br>
            <a:r>
              <a:rPr lang="ar-LB" sz="1800" b="1" dirty="0">
                <a:latin typeface="Sakkal Majalla" pitchFamily="2" charset="-78"/>
                <a:cs typeface="Sakkal Majalla" pitchFamily="2" charset="-78"/>
              </a:rPr>
              <a:t>7-8 اذار/مارس 2023</a:t>
            </a:r>
            <a:endParaRPr lang="en-US" sz="1800" dirty="0"/>
          </a:p>
        </p:txBody>
      </p:sp>
    </p:spTree>
    <p:extLst>
      <p:ext uri="{BB962C8B-B14F-4D97-AF65-F5344CB8AC3E}">
        <p14:creationId xmlns:p14="http://schemas.microsoft.com/office/powerpoint/2010/main" val="2456356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2FA63-6BC7-1D4B-AF79-A5423820F0BB}"/>
              </a:ext>
            </a:extLst>
          </p:cNvPr>
          <p:cNvSpPr>
            <a:spLocks noGrp="1"/>
          </p:cNvSpPr>
          <p:nvPr>
            <p:ph type="ctrTitle"/>
          </p:nvPr>
        </p:nvSpPr>
        <p:spPr/>
        <p:txBody>
          <a:bodyPr/>
          <a:lstStyle/>
          <a:p>
            <a:pPr algn="ctr"/>
            <a:r>
              <a:rPr lang="ar-LB" dirty="0"/>
              <a:t>شكرا لكم</a:t>
            </a:r>
            <a:endParaRPr lang="en-US" dirty="0"/>
          </a:p>
        </p:txBody>
      </p:sp>
    </p:spTree>
    <p:extLst>
      <p:ext uri="{BB962C8B-B14F-4D97-AF65-F5344CB8AC3E}">
        <p14:creationId xmlns:p14="http://schemas.microsoft.com/office/powerpoint/2010/main" val="2207415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p:txBody>
          <a:bodyPr/>
          <a:lstStyle/>
          <a:p>
            <a:r>
              <a:rPr lang="ar-LB" sz="4500" dirty="0"/>
              <a:t>مقدمة</a:t>
            </a:r>
            <a:endParaRPr lang="en-US" sz="4500" dirty="0"/>
          </a:p>
        </p:txBody>
      </p:sp>
      <p:sp>
        <p:nvSpPr>
          <p:cNvPr id="5" name="Content Placeholder 4">
            <a:extLst>
              <a:ext uri="{FF2B5EF4-FFF2-40B4-BE49-F238E27FC236}">
                <a16:creationId xmlns:a16="http://schemas.microsoft.com/office/drawing/2014/main" id="{0B75AFB3-297F-421F-920F-528FB1B43E49}"/>
              </a:ext>
            </a:extLst>
          </p:cNvPr>
          <p:cNvSpPr>
            <a:spLocks noGrp="1"/>
          </p:cNvSpPr>
          <p:nvPr>
            <p:ph sz="half" idx="2"/>
          </p:nvPr>
        </p:nvSpPr>
        <p:spPr>
          <a:xfrm>
            <a:off x="533400" y="2057400"/>
            <a:ext cx="8077200" cy="3581400"/>
          </a:xfrm>
        </p:spPr>
        <p:txBody>
          <a:bodyPr/>
          <a:lstStyle/>
          <a:p>
            <a:r>
              <a:rPr lang="ar-LB" altLang="en-US" sz="2000" dirty="0">
                <a:solidFill>
                  <a:schemeClr val="tx1"/>
                </a:solidFill>
              </a:rPr>
              <a:t>ع</a:t>
            </a:r>
            <a:r>
              <a:rPr lang="ar-SA" altLang="en-US" sz="2000" dirty="0">
                <a:solidFill>
                  <a:schemeClr val="tx1"/>
                </a:solidFill>
              </a:rPr>
              <a:t>قدت اللجنة الاقتصادية والاجتماعية لغربي آسيا (الإسكوا) الاجتماع </a:t>
            </a:r>
            <a:r>
              <a:rPr lang="ar-LB" altLang="en-US" sz="2000" dirty="0">
                <a:solidFill>
                  <a:schemeClr val="tx1"/>
                </a:solidFill>
              </a:rPr>
              <a:t>الرابع</a:t>
            </a:r>
            <a:r>
              <a:rPr lang="ar-SA" altLang="en-US" sz="2000" dirty="0">
                <a:solidFill>
                  <a:schemeClr val="tx1"/>
                </a:solidFill>
              </a:rPr>
              <a:t> للمجموعة الاستشارية الفنية</a:t>
            </a:r>
            <a:r>
              <a:rPr lang="en-US" altLang="en-US" sz="2000" dirty="0">
                <a:solidFill>
                  <a:schemeClr val="tx1"/>
                </a:solidFill>
              </a:rPr>
              <a:t> </a:t>
            </a:r>
            <a:r>
              <a:rPr lang="ar-SA" altLang="en-US" sz="2000" dirty="0">
                <a:solidFill>
                  <a:schemeClr val="tx1"/>
                </a:solidFill>
              </a:rPr>
              <a:t>حول الإحصاءات الديموغرافية والاجتماعية للدول العربية،</a:t>
            </a:r>
            <a:r>
              <a:rPr lang="ar-LB" altLang="en-US" sz="2000" dirty="0">
                <a:solidFill>
                  <a:schemeClr val="tx1"/>
                </a:solidFill>
              </a:rPr>
              <a:t> (افتراضيا)</a:t>
            </a:r>
            <a:r>
              <a:rPr lang="ar-SA" altLang="en-US" sz="2000" dirty="0">
                <a:solidFill>
                  <a:schemeClr val="tx1"/>
                </a:solidFill>
              </a:rPr>
              <a:t> في الفترة من </a:t>
            </a:r>
            <a:r>
              <a:rPr lang="ar-LB" altLang="en-US" sz="2000" dirty="0">
                <a:solidFill>
                  <a:schemeClr val="tx1"/>
                </a:solidFill>
              </a:rPr>
              <a:t>6</a:t>
            </a:r>
            <a:r>
              <a:rPr lang="ar-SA" altLang="en-US" sz="2000" dirty="0">
                <a:solidFill>
                  <a:schemeClr val="tx1"/>
                </a:solidFill>
              </a:rPr>
              <a:t> إلى </a:t>
            </a:r>
            <a:r>
              <a:rPr lang="ar-LB" altLang="en-US" sz="2000" dirty="0">
                <a:solidFill>
                  <a:schemeClr val="tx1"/>
                </a:solidFill>
              </a:rPr>
              <a:t>9</a:t>
            </a:r>
            <a:r>
              <a:rPr lang="ar-SA" altLang="en-US" sz="2000" dirty="0">
                <a:solidFill>
                  <a:schemeClr val="tx1"/>
                </a:solidFill>
              </a:rPr>
              <a:t> </a:t>
            </a:r>
            <a:r>
              <a:rPr lang="ar-LB" altLang="en-US" sz="2000" dirty="0">
                <a:solidFill>
                  <a:schemeClr val="tx1"/>
                </a:solidFill>
              </a:rPr>
              <a:t>كانون الاول/ديسمبر</a:t>
            </a:r>
            <a:r>
              <a:rPr lang="ar-SA" altLang="en-US" sz="2000" dirty="0">
                <a:solidFill>
                  <a:schemeClr val="tx1"/>
                </a:solidFill>
              </a:rPr>
              <a:t> </a:t>
            </a:r>
            <a:r>
              <a:rPr lang="ar-LB" altLang="en-US" sz="2000" dirty="0">
                <a:solidFill>
                  <a:schemeClr val="tx1"/>
                </a:solidFill>
              </a:rPr>
              <a:t>2021</a:t>
            </a:r>
            <a:r>
              <a:rPr lang="ar-SA" altLang="en-US" sz="2000" dirty="0">
                <a:solidFill>
                  <a:schemeClr val="tx1"/>
                </a:solidFill>
              </a:rPr>
              <a:t>. </a:t>
            </a:r>
            <a:endParaRPr lang="ar-LB" altLang="en-US" sz="2000" dirty="0">
              <a:solidFill>
                <a:schemeClr val="tx1"/>
              </a:solidFill>
            </a:endParaRPr>
          </a:p>
          <a:p>
            <a:br>
              <a:rPr lang="ar-LB" altLang="en-US" sz="2000" dirty="0">
                <a:solidFill>
                  <a:schemeClr val="tx1"/>
                </a:solidFill>
              </a:rPr>
            </a:br>
            <a:r>
              <a:rPr lang="ar-SA" altLang="en-US" sz="2000" dirty="0">
                <a:solidFill>
                  <a:schemeClr val="tx1"/>
                </a:solidFill>
              </a:rPr>
              <a:t>حضر الاجتماع مجموع</a:t>
            </a:r>
            <a:r>
              <a:rPr lang="ar-LB" altLang="en-US" sz="2000" dirty="0">
                <a:solidFill>
                  <a:schemeClr val="tx1"/>
                </a:solidFill>
              </a:rPr>
              <a:t>ة</a:t>
            </a:r>
            <a:r>
              <a:rPr lang="ar-SA" altLang="en-US" sz="2000" dirty="0">
                <a:solidFill>
                  <a:schemeClr val="tx1"/>
                </a:solidFill>
              </a:rPr>
              <a:t> </a:t>
            </a:r>
            <a:r>
              <a:rPr lang="ar-LB" altLang="en-US" sz="2000" dirty="0">
                <a:solidFill>
                  <a:schemeClr val="tx1"/>
                </a:solidFill>
              </a:rPr>
              <a:t>30</a:t>
            </a:r>
            <a:r>
              <a:rPr lang="ar-SA" altLang="en-US" sz="2000" dirty="0">
                <a:solidFill>
                  <a:schemeClr val="tx1"/>
                </a:solidFill>
              </a:rPr>
              <a:t> مشاركا </a:t>
            </a:r>
            <a:r>
              <a:rPr lang="ar-SA" sz="2000" dirty="0">
                <a:solidFill>
                  <a:schemeClr val="tx1"/>
                </a:solidFill>
              </a:rPr>
              <a:t>من ذوي الخبرة العملية والتطبيقية في الإحصاءات الديمغرافية والاجتماعية بوصفهم ممثلين لـ</a:t>
            </a:r>
            <a:r>
              <a:rPr lang="en-US" sz="2000" dirty="0">
                <a:solidFill>
                  <a:schemeClr val="tx1"/>
                </a:solidFill>
              </a:rPr>
              <a:t>14 </a:t>
            </a:r>
            <a:r>
              <a:rPr lang="ar-LB" sz="2000" dirty="0">
                <a:solidFill>
                  <a:schemeClr val="tx1"/>
                </a:solidFill>
              </a:rPr>
              <a:t> </a:t>
            </a:r>
            <a:r>
              <a:rPr lang="ar-SA" sz="2000" dirty="0">
                <a:solidFill>
                  <a:schemeClr val="tx1"/>
                </a:solidFill>
              </a:rPr>
              <a:t>دولة من الدول الأعضاء في الإسكوا والأجهزة الإحصائية الوطنية في كلّ منها</a:t>
            </a:r>
            <a:r>
              <a:rPr lang="ar-LB" sz="2000" dirty="0">
                <a:solidFill>
                  <a:schemeClr val="tx1"/>
                </a:solidFill>
              </a:rPr>
              <a:t>،</a:t>
            </a:r>
            <a:r>
              <a:rPr lang="ar-SA" sz="2000" dirty="0">
                <a:solidFill>
                  <a:schemeClr val="tx1"/>
                </a:solidFill>
              </a:rPr>
              <a:t> </a:t>
            </a:r>
            <a:r>
              <a:rPr lang="ar-LB" sz="2000" dirty="0">
                <a:solidFill>
                  <a:schemeClr val="tx1"/>
                </a:solidFill>
              </a:rPr>
              <a:t>بالإضافة الى </a:t>
            </a:r>
            <a:r>
              <a:rPr lang="ar-SA" sz="2000" dirty="0">
                <a:solidFill>
                  <a:schemeClr val="tx1"/>
                </a:solidFill>
              </a:rPr>
              <a:t>مدير عام المعهد العربي للتدريب والبحوث الإحصائية</a:t>
            </a:r>
            <a:r>
              <a:rPr lang="ar-LB" sz="2000" dirty="0">
                <a:solidFill>
                  <a:schemeClr val="tx1"/>
                </a:solidFill>
              </a:rPr>
              <a:t>.</a:t>
            </a:r>
            <a:endParaRPr lang="ar-LB" sz="2000" dirty="0"/>
          </a:p>
        </p:txBody>
      </p:sp>
    </p:spTree>
    <p:extLst>
      <p:ext uri="{BB962C8B-B14F-4D97-AF65-F5344CB8AC3E}">
        <p14:creationId xmlns:p14="http://schemas.microsoft.com/office/powerpoint/2010/main" val="1019315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A68EEAC4-80BF-4608-B94F-C6E5A206B2D2}"/>
              </a:ext>
            </a:extLst>
          </p:cNvPr>
          <p:cNvSpPr>
            <a:spLocks noGrp="1"/>
          </p:cNvSpPr>
          <p:nvPr>
            <p:ph idx="1"/>
          </p:nvPr>
        </p:nvSpPr>
        <p:spPr>
          <a:xfrm>
            <a:off x="152400" y="2819400"/>
            <a:ext cx="8839200" cy="838200"/>
          </a:xfrm>
        </p:spPr>
        <p:txBody>
          <a:bodyPr/>
          <a:lstStyle/>
          <a:p>
            <a:pPr marL="0" indent="0" algn="ctr">
              <a:buNone/>
            </a:pPr>
            <a:r>
              <a:rPr lang="ar-LB" sz="4500" b="1" cap="all" dirty="0">
                <a:latin typeface="Arial" panose="020B0604020202020204" pitchFamily="34" charset="0"/>
                <a:cs typeface="Arial" panose="020B0604020202020204" pitchFamily="34" charset="0"/>
              </a:rPr>
              <a:t>النتائج والتوصيات</a:t>
            </a:r>
            <a:endParaRPr lang="ar-LB" sz="4500" b="1" dirty="0">
              <a:latin typeface="Arial" panose="020B0604020202020204" pitchFamily="34" charset="0"/>
              <a:cs typeface="Arial" panose="020B0604020202020204" pitchFamily="34" charset="0"/>
            </a:endParaRPr>
          </a:p>
          <a:p>
            <a:pPr marL="0" indent="0" algn="ctr">
              <a:buNone/>
            </a:pPr>
            <a:endParaRPr lang="en-US" sz="1600" i="1" dirty="0"/>
          </a:p>
        </p:txBody>
      </p:sp>
    </p:spTree>
    <p:extLst>
      <p:ext uri="{BB962C8B-B14F-4D97-AF65-F5344CB8AC3E}">
        <p14:creationId xmlns:p14="http://schemas.microsoft.com/office/powerpoint/2010/main" val="3105160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29F8D-E052-44D7-807D-AC84A0E2BDB0}"/>
              </a:ext>
            </a:extLst>
          </p:cNvPr>
          <p:cNvSpPr>
            <a:spLocks noGrp="1"/>
          </p:cNvSpPr>
          <p:nvPr>
            <p:ph type="title"/>
          </p:nvPr>
        </p:nvSpPr>
        <p:spPr>
          <a:xfrm>
            <a:off x="304800" y="152400"/>
            <a:ext cx="8229600" cy="457199"/>
          </a:xfrm>
        </p:spPr>
        <p:txBody>
          <a:bodyPr/>
          <a:lstStyle/>
          <a:p>
            <a:r>
              <a:rPr lang="ar-SA" altLang="en-US" sz="4000" b="1" u="sng" dirty="0"/>
              <a:t>توصي</a:t>
            </a:r>
            <a:r>
              <a:rPr lang="ar-LB" altLang="en-US" sz="4000" b="1" u="sng" dirty="0"/>
              <a:t>ات للأجهزة</a:t>
            </a:r>
            <a:r>
              <a:rPr lang="ar-SA" altLang="en-US" sz="4000" b="1" u="sng" dirty="0"/>
              <a:t> الإحصائية الوطنية</a:t>
            </a:r>
            <a:endParaRPr lang="en-US" sz="4000" dirty="0"/>
          </a:p>
        </p:txBody>
      </p:sp>
      <p:graphicFrame>
        <p:nvGraphicFramePr>
          <p:cNvPr id="6" name="Table 6">
            <a:extLst>
              <a:ext uri="{FF2B5EF4-FFF2-40B4-BE49-F238E27FC236}">
                <a16:creationId xmlns:a16="http://schemas.microsoft.com/office/drawing/2014/main" id="{61F93459-A840-9495-B90B-2F8C5151066A}"/>
              </a:ext>
            </a:extLst>
          </p:cNvPr>
          <p:cNvGraphicFramePr>
            <a:graphicFrameLocks noGrp="1"/>
          </p:cNvGraphicFramePr>
          <p:nvPr>
            <p:ph idx="1"/>
            <p:extLst>
              <p:ext uri="{D42A27DB-BD31-4B8C-83A1-F6EECF244321}">
                <p14:modId xmlns:p14="http://schemas.microsoft.com/office/powerpoint/2010/main" val="311041777"/>
              </p:ext>
            </p:extLst>
          </p:nvPr>
        </p:nvGraphicFramePr>
        <p:xfrm>
          <a:off x="152400" y="838200"/>
          <a:ext cx="8839200" cy="5120640"/>
        </p:xfrm>
        <a:graphic>
          <a:graphicData uri="http://schemas.openxmlformats.org/drawingml/2006/table">
            <a:tbl>
              <a:tblPr firstRow="1" bandRow="1">
                <a:tableStyleId>{5C22544A-7EE6-4342-B048-85BDC9FD1C3A}</a:tableStyleId>
              </a:tblPr>
              <a:tblGrid>
                <a:gridCol w="4495800">
                  <a:extLst>
                    <a:ext uri="{9D8B030D-6E8A-4147-A177-3AD203B41FA5}">
                      <a16:colId xmlns:a16="http://schemas.microsoft.com/office/drawing/2014/main" val="3614144658"/>
                    </a:ext>
                  </a:extLst>
                </a:gridCol>
                <a:gridCol w="4343400">
                  <a:extLst>
                    <a:ext uri="{9D8B030D-6E8A-4147-A177-3AD203B41FA5}">
                      <a16:colId xmlns:a16="http://schemas.microsoft.com/office/drawing/2014/main" val="3168426397"/>
                    </a:ext>
                  </a:extLst>
                </a:gridCol>
              </a:tblGrid>
              <a:tr h="356498">
                <a:tc>
                  <a:txBody>
                    <a:bodyPr/>
                    <a:lstStyle/>
                    <a:p>
                      <a:pPr algn="ctr" rtl="1"/>
                      <a:r>
                        <a:rPr lang="ar-LB" sz="1800" u="sng" dirty="0">
                          <a:solidFill>
                            <a:schemeClr val="tx1"/>
                          </a:solidFill>
                        </a:rPr>
                        <a:t>ما تم تنفيذه</a:t>
                      </a:r>
                      <a:endParaRPr lang="en-US" sz="1800" u="sng" dirty="0">
                        <a:solidFill>
                          <a:schemeClr val="tx1"/>
                        </a:solidFill>
                      </a:endParaRPr>
                    </a:p>
                  </a:txBody>
                  <a:tcPr/>
                </a:tc>
                <a:tc>
                  <a:txBody>
                    <a:bodyPr/>
                    <a:lstStyle/>
                    <a:p>
                      <a:pPr algn="ctr" rtl="1"/>
                      <a:r>
                        <a:rPr lang="ar-LB" sz="1800" u="sng" dirty="0">
                          <a:solidFill>
                            <a:schemeClr val="tx1"/>
                          </a:solidFill>
                        </a:rPr>
                        <a:t>التوصية</a:t>
                      </a:r>
                      <a:endParaRPr lang="en-US" sz="1800" u="sng" dirty="0">
                        <a:solidFill>
                          <a:schemeClr val="tx1"/>
                        </a:solidFill>
                      </a:endParaRPr>
                    </a:p>
                  </a:txBody>
                  <a:tcPr/>
                </a:tc>
                <a:extLst>
                  <a:ext uri="{0D108BD9-81ED-4DB2-BD59-A6C34878D82A}">
                    <a16:rowId xmlns:a16="http://schemas.microsoft.com/office/drawing/2014/main" val="1808316998"/>
                  </a:ext>
                </a:extLst>
              </a:tr>
              <a:tr h="341644">
                <a:tc>
                  <a:txBody>
                    <a:bodyPr/>
                    <a:lstStyle/>
                    <a:p>
                      <a:endParaRPr lang="ar-LB" sz="1800" dirty="0"/>
                    </a:p>
                  </a:txBody>
                  <a:tcPr/>
                </a:tc>
                <a:tc>
                  <a:txBody>
                    <a:bodyPr/>
                    <a:lstStyle/>
                    <a:p>
                      <a:pPr marL="342900" marR="0" lvl="0" indent="-342900" algn="just" rtl="1">
                        <a:spcBef>
                          <a:spcPts val="1200"/>
                        </a:spcBef>
                        <a:spcAft>
                          <a:spcPts val="1200"/>
                        </a:spcAft>
                        <a:buSzPts val="1100"/>
                        <a:buFont typeface="Symbol" panose="05050102010706020507" pitchFamily="18" charset="2"/>
                        <a:buChar char=""/>
                        <a:tabLst>
                          <a:tab pos="457200" algn="l"/>
                          <a:tab pos="810260" algn="l"/>
                        </a:tabLst>
                      </a:pPr>
                      <a:r>
                        <a:rPr lang="ar-SA" sz="1800" dirty="0">
                          <a:effectLst/>
                          <a:latin typeface="Arial" panose="020B0604020202020204" pitchFamily="34" charset="0"/>
                          <a:ea typeface="Helvetica" panose="020B0604020202020204" pitchFamily="34" charset="0"/>
                          <a:cs typeface="Arial" panose="020B0604020202020204" pitchFamily="34" charset="0"/>
                        </a:rPr>
                        <a:t>إتاحة البيانات للإسكوا حسب المؤشرات المتفَق عليها.</a:t>
                      </a:r>
                      <a:endParaRPr lang="en-US" sz="1800" dirty="0">
                        <a:effectLst/>
                        <a:latin typeface="Arial" panose="020B0604020202020204" pitchFamily="34" charset="0"/>
                        <a:ea typeface="Helvetica" panose="020B0604020202020204" pitchFamily="34" charset="0"/>
                        <a:cs typeface="Arial" panose="020B0604020202020204" pitchFamily="34" charset="0"/>
                      </a:endParaRPr>
                    </a:p>
                  </a:txBody>
                  <a:tcPr/>
                </a:tc>
                <a:extLst>
                  <a:ext uri="{0D108BD9-81ED-4DB2-BD59-A6C34878D82A}">
                    <a16:rowId xmlns:a16="http://schemas.microsoft.com/office/drawing/2014/main" val="3667126999"/>
                  </a:ext>
                </a:extLst>
              </a:tr>
              <a:tr h="1856763">
                <a:tc>
                  <a:txBody>
                    <a:bodyPr/>
                    <a:lstStyle/>
                    <a:p>
                      <a:endParaRPr lang="ar-LB" sz="1800" dirty="0"/>
                    </a:p>
                    <a:p>
                      <a:endParaRPr lang="ar-LB" sz="1800" dirty="0"/>
                    </a:p>
                    <a:p>
                      <a:endParaRPr lang="ar-LB" sz="1800" dirty="0"/>
                    </a:p>
                    <a:p>
                      <a:endParaRPr lang="ar-LB" sz="1800" dirty="0"/>
                    </a:p>
                    <a:p>
                      <a:endParaRPr lang="ar-LB" sz="1800" dirty="0"/>
                    </a:p>
                    <a:p>
                      <a:endParaRPr lang="ar-LB" sz="1800" dirty="0"/>
                    </a:p>
                    <a:p>
                      <a:endParaRPr lang="en-US" sz="1800" dirty="0"/>
                    </a:p>
                  </a:txBody>
                  <a:tcPr/>
                </a:tc>
                <a:tc>
                  <a:txBody>
                    <a:bodyPr/>
                    <a:lstStyle/>
                    <a:p>
                      <a:pPr marL="342900" marR="0" lvl="0" indent="-342900" algn="just" rtl="1">
                        <a:spcBef>
                          <a:spcPts val="1200"/>
                        </a:spcBef>
                        <a:spcAft>
                          <a:spcPts val="1200"/>
                        </a:spcAft>
                        <a:buSzPts val="1100"/>
                        <a:buFont typeface="Symbol" panose="05050102010706020507" pitchFamily="18" charset="2"/>
                        <a:buChar char=""/>
                        <a:tabLst>
                          <a:tab pos="457200" algn="l"/>
                          <a:tab pos="810260" algn="l"/>
                        </a:tabLst>
                      </a:pPr>
                      <a:r>
                        <a:rPr lang="ar-SA" sz="1800" dirty="0">
                          <a:effectLst/>
                          <a:latin typeface="Arial" panose="020B0604020202020204" pitchFamily="34" charset="0"/>
                          <a:ea typeface="Helvetica" panose="020B0604020202020204" pitchFamily="34" charset="0"/>
                          <a:cs typeface="Arial" panose="020B0604020202020204" pitchFamily="34" charset="0"/>
                        </a:rPr>
                        <a:t>تكثيف جهود التعاون والتنسيق بين المكاتب الإحصائية ومنتجي البيانات بشأن بيانات السجلات الإدارية لاستكمال سلسلة البيانات الضرورية واحتساب التقديرات (في حال عدم توفّر البيانات)، وذلك لإعداد قائمة المؤشرات المتَّفَق عليها إقليمياً، بما أنّ الأجهزة الإحصائية هي المصدر الوحيد للإحصاءات الرسمية بالنسبة للإسكوا.</a:t>
                      </a:r>
                      <a:endParaRPr lang="ar-LB" sz="1800" dirty="0">
                        <a:effectLst/>
                        <a:latin typeface="Arial" panose="020B0604020202020204" pitchFamily="34" charset="0"/>
                        <a:ea typeface="Helvetica" panose="020B0604020202020204" pitchFamily="34" charset="0"/>
                        <a:cs typeface="Arial" panose="020B0604020202020204" pitchFamily="34" charset="0"/>
                      </a:endParaRPr>
                    </a:p>
                  </a:txBody>
                  <a:tcPr/>
                </a:tc>
                <a:extLst>
                  <a:ext uri="{0D108BD9-81ED-4DB2-BD59-A6C34878D82A}">
                    <a16:rowId xmlns:a16="http://schemas.microsoft.com/office/drawing/2014/main" val="4133766114"/>
                  </a:ext>
                </a:extLst>
              </a:tr>
              <a:tr h="1099203">
                <a:tc>
                  <a:txBody>
                    <a:bodyPr/>
                    <a:lstStyle/>
                    <a:p>
                      <a:endParaRPr lang="ar-LB" sz="1800" dirty="0"/>
                    </a:p>
                    <a:p>
                      <a:endParaRPr lang="ar-LB" sz="1800" dirty="0"/>
                    </a:p>
                    <a:p>
                      <a:endParaRPr lang="ar-LB" sz="1800" dirty="0"/>
                    </a:p>
                    <a:p>
                      <a:endParaRPr lang="ar-LB" sz="1800" dirty="0"/>
                    </a:p>
                  </a:txBody>
                  <a:tcPr/>
                </a:tc>
                <a:tc>
                  <a:txBody>
                    <a:bodyPr/>
                    <a:lstStyle/>
                    <a:p>
                      <a:pPr marL="342900" marR="0" lvl="0" indent="-342900" algn="just" rtl="1">
                        <a:spcBef>
                          <a:spcPts val="1200"/>
                        </a:spcBef>
                        <a:spcAft>
                          <a:spcPts val="1200"/>
                        </a:spcAft>
                        <a:buSzPts val="1100"/>
                        <a:buFont typeface="Symbol" panose="05050102010706020507" pitchFamily="18" charset="2"/>
                        <a:buChar char=""/>
                        <a:tabLst>
                          <a:tab pos="457200" algn="l"/>
                          <a:tab pos="810260" algn="l"/>
                        </a:tabLst>
                      </a:pPr>
                      <a:r>
                        <a:rPr lang="ar-SA" sz="1800" dirty="0">
                          <a:effectLst/>
                          <a:latin typeface="Arial" panose="020B0604020202020204" pitchFamily="34" charset="0"/>
                          <a:ea typeface="Helvetica" panose="020B0604020202020204" pitchFamily="34" charset="0"/>
                          <a:cs typeface="Arial" panose="020B0604020202020204" pitchFamily="34" charset="0"/>
                        </a:rPr>
                        <a:t>الطلب من رئاسة اللجنة</a:t>
                      </a:r>
                      <a:r>
                        <a:rPr lang="ar-LB" sz="1800" dirty="0">
                          <a:effectLst/>
                          <a:latin typeface="Arial" panose="020B0604020202020204" pitchFamily="34" charset="0"/>
                          <a:ea typeface="Helvetica" panose="020B0604020202020204" pitchFamily="34" charset="0"/>
                          <a:cs typeface="Arial" panose="020B0604020202020204" pitchFamily="34" charset="0"/>
                        </a:rPr>
                        <a:t> الاستشارية </a:t>
                      </a:r>
                      <a:r>
                        <a:rPr lang="ar-SA" sz="1800" dirty="0">
                          <a:effectLst/>
                          <a:latin typeface="Arial" panose="020B0604020202020204" pitchFamily="34" charset="0"/>
                          <a:ea typeface="Helvetica" panose="020B0604020202020204" pitchFamily="34" charset="0"/>
                          <a:cs typeface="Arial" panose="020B0604020202020204" pitchFamily="34" charset="0"/>
                        </a:rPr>
                        <a:t>المقبلة، بالتنسيق مع الإسكوا، القيام بدراسة ومراجعة المؤشرات ومدى توفّرها بهدف تحديد الأولويات في اختيار المؤشرات وتجنّب جمع مؤشرات غير متوفرة في كثير من البلدان.</a:t>
                      </a:r>
                      <a:endParaRPr lang="en-US" sz="1800" dirty="0">
                        <a:effectLst/>
                        <a:latin typeface="Arial" panose="020B0604020202020204" pitchFamily="34" charset="0"/>
                        <a:ea typeface="Helvetica" panose="020B0604020202020204" pitchFamily="34" charset="0"/>
                        <a:cs typeface="Arial" panose="020B0604020202020204" pitchFamily="34" charset="0"/>
                      </a:endParaRPr>
                    </a:p>
                  </a:txBody>
                  <a:tcPr/>
                </a:tc>
                <a:extLst>
                  <a:ext uri="{0D108BD9-81ED-4DB2-BD59-A6C34878D82A}">
                    <a16:rowId xmlns:a16="http://schemas.microsoft.com/office/drawing/2014/main" val="2488997919"/>
                  </a:ext>
                </a:extLst>
              </a:tr>
              <a:tr h="846684">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LB" sz="1800" dirty="0"/>
                        <a:t>تم إعادة ارسال الاستبيان بعد نهاية الاجتماع الرابع للجنة (كانون/الأول/ديسمبر 2021)</a:t>
                      </a:r>
                    </a:p>
                    <a:p>
                      <a:endParaRPr lang="ar-LB" sz="1800" dirty="0"/>
                    </a:p>
                  </a:txBody>
                  <a:tcPr/>
                </a:tc>
                <a:tc>
                  <a:txBody>
                    <a:bodyPr/>
                    <a:lstStyle/>
                    <a:p>
                      <a:pPr marL="342900" marR="0" lvl="0" indent="-342900" algn="just" defTabSz="457200" rtl="1" eaLnBrk="1" fontAlgn="auto" latinLnBrk="0" hangingPunct="1">
                        <a:lnSpc>
                          <a:spcPct val="100000"/>
                        </a:lnSpc>
                        <a:spcBef>
                          <a:spcPts val="1200"/>
                        </a:spcBef>
                        <a:spcAft>
                          <a:spcPts val="1200"/>
                        </a:spcAft>
                        <a:buClrTx/>
                        <a:buSzPts val="1100"/>
                        <a:buFont typeface="Symbol" panose="05050102010706020507" pitchFamily="18" charset="2"/>
                        <a:buChar char=""/>
                        <a:tabLst>
                          <a:tab pos="457200" algn="l"/>
                          <a:tab pos="810260" algn="l"/>
                        </a:tabLst>
                        <a:defRPr/>
                      </a:pPr>
                      <a:r>
                        <a:rPr lang="ar-SA" sz="1800" dirty="0">
                          <a:effectLst/>
                          <a:ea typeface="Helvetica" panose="020B0604020202020204" pitchFamily="34" charset="0"/>
                          <a:cs typeface="Arial" panose="020B0604020202020204" pitchFamily="34" charset="0"/>
                        </a:rPr>
                        <a:t>إعادة إرسال جداول البيانات المستخدَمة لتقييم مدى توفُّر المؤشرات الديمغرافية والاجتماعية، من أجل استعراضها وتحديثها.</a:t>
                      </a:r>
                      <a:endParaRPr lang="ar-LB" sz="1800" dirty="0">
                        <a:effectLst/>
                        <a:ea typeface="Helvetica" panose="020B0604020202020204" pitchFamily="34" charset="0"/>
                        <a:cs typeface="Arial" panose="020B0604020202020204" pitchFamily="34" charset="0"/>
                      </a:endParaRPr>
                    </a:p>
                  </a:txBody>
                  <a:tcPr/>
                </a:tc>
                <a:extLst>
                  <a:ext uri="{0D108BD9-81ED-4DB2-BD59-A6C34878D82A}">
                    <a16:rowId xmlns:a16="http://schemas.microsoft.com/office/drawing/2014/main" val="2876135021"/>
                  </a:ext>
                </a:extLst>
              </a:tr>
            </a:tbl>
          </a:graphicData>
        </a:graphic>
      </p:graphicFrame>
    </p:spTree>
    <p:extLst>
      <p:ext uri="{BB962C8B-B14F-4D97-AF65-F5344CB8AC3E}">
        <p14:creationId xmlns:p14="http://schemas.microsoft.com/office/powerpoint/2010/main" val="3193859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29F8D-E052-44D7-807D-AC84A0E2BDB0}"/>
              </a:ext>
            </a:extLst>
          </p:cNvPr>
          <p:cNvSpPr>
            <a:spLocks noGrp="1"/>
          </p:cNvSpPr>
          <p:nvPr>
            <p:ph type="title"/>
          </p:nvPr>
        </p:nvSpPr>
        <p:spPr>
          <a:xfrm>
            <a:off x="304800" y="152400"/>
            <a:ext cx="8229600" cy="457199"/>
          </a:xfrm>
        </p:spPr>
        <p:txBody>
          <a:bodyPr/>
          <a:lstStyle/>
          <a:p>
            <a:r>
              <a:rPr lang="ar-SA" altLang="en-US" sz="4000" b="1" u="sng" dirty="0"/>
              <a:t>توصي</a:t>
            </a:r>
            <a:r>
              <a:rPr lang="ar-LB" altLang="en-US" sz="4000" b="1" u="sng" dirty="0"/>
              <a:t>ات </a:t>
            </a:r>
            <a:r>
              <a:rPr lang="ar-LB" altLang="en-US" sz="4000" b="1" u="sng" dirty="0" err="1"/>
              <a:t>للاسكوا</a:t>
            </a:r>
            <a:endParaRPr lang="en-US" sz="4000" dirty="0"/>
          </a:p>
        </p:txBody>
      </p:sp>
      <p:graphicFrame>
        <p:nvGraphicFramePr>
          <p:cNvPr id="6" name="Table 6">
            <a:extLst>
              <a:ext uri="{FF2B5EF4-FFF2-40B4-BE49-F238E27FC236}">
                <a16:creationId xmlns:a16="http://schemas.microsoft.com/office/drawing/2014/main" id="{61F93459-A840-9495-B90B-2F8C5151066A}"/>
              </a:ext>
            </a:extLst>
          </p:cNvPr>
          <p:cNvGraphicFramePr>
            <a:graphicFrameLocks noGrp="1"/>
          </p:cNvGraphicFramePr>
          <p:nvPr>
            <p:ph idx="1"/>
            <p:extLst>
              <p:ext uri="{D42A27DB-BD31-4B8C-83A1-F6EECF244321}">
                <p14:modId xmlns:p14="http://schemas.microsoft.com/office/powerpoint/2010/main" val="2758076364"/>
              </p:ext>
            </p:extLst>
          </p:nvPr>
        </p:nvGraphicFramePr>
        <p:xfrm>
          <a:off x="152400" y="838200"/>
          <a:ext cx="8839200" cy="5434671"/>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3614144658"/>
                    </a:ext>
                  </a:extLst>
                </a:gridCol>
                <a:gridCol w="4419600">
                  <a:extLst>
                    <a:ext uri="{9D8B030D-6E8A-4147-A177-3AD203B41FA5}">
                      <a16:colId xmlns:a16="http://schemas.microsoft.com/office/drawing/2014/main" val="3168426397"/>
                    </a:ext>
                  </a:extLst>
                </a:gridCol>
              </a:tblGrid>
              <a:tr h="359230">
                <a:tc>
                  <a:txBody>
                    <a:bodyPr/>
                    <a:lstStyle/>
                    <a:p>
                      <a:pPr algn="ctr" rtl="1"/>
                      <a:r>
                        <a:rPr lang="ar-LB" sz="1800" u="sng" dirty="0">
                          <a:solidFill>
                            <a:schemeClr val="tx1"/>
                          </a:solidFill>
                        </a:rPr>
                        <a:t>ما تم تنفيذه</a:t>
                      </a:r>
                      <a:endParaRPr lang="en-US" sz="1800" u="sng" dirty="0">
                        <a:solidFill>
                          <a:schemeClr val="tx1"/>
                        </a:solidFill>
                      </a:endParaRPr>
                    </a:p>
                  </a:txBody>
                  <a:tcPr/>
                </a:tc>
                <a:tc>
                  <a:txBody>
                    <a:bodyPr/>
                    <a:lstStyle/>
                    <a:p>
                      <a:pPr algn="ctr" rtl="1"/>
                      <a:r>
                        <a:rPr lang="ar-LB" sz="1800" u="sng" dirty="0">
                          <a:solidFill>
                            <a:schemeClr val="tx1"/>
                          </a:solidFill>
                        </a:rPr>
                        <a:t>التوصية</a:t>
                      </a:r>
                      <a:endParaRPr lang="en-US" sz="1800" u="sng" dirty="0">
                        <a:solidFill>
                          <a:schemeClr val="tx1"/>
                        </a:solidFill>
                      </a:endParaRPr>
                    </a:p>
                  </a:txBody>
                  <a:tcPr/>
                </a:tc>
                <a:extLst>
                  <a:ext uri="{0D108BD9-81ED-4DB2-BD59-A6C34878D82A}">
                    <a16:rowId xmlns:a16="http://schemas.microsoft.com/office/drawing/2014/main" val="1808316998"/>
                  </a:ext>
                </a:extLst>
              </a:tr>
              <a:tr h="710271">
                <a:tc>
                  <a:txBody>
                    <a:bodyPr/>
                    <a:lstStyle/>
                    <a:p>
                      <a:pPr marL="285750" indent="-285750" algn="r" rtl="1">
                        <a:buFont typeface="Arial" panose="020B0604020202020204" pitchFamily="34" charset="0"/>
                        <a:buChar char="•"/>
                      </a:pPr>
                      <a:r>
                        <a:rPr lang="ar-LB" sz="1800" dirty="0"/>
                        <a:t>تم إعادة ارسال الاستبيان بعد نهاية الاجتماع الرابع للجنة (كانون/الأول/ديسمبر 2021)</a:t>
                      </a:r>
                    </a:p>
                  </a:txBody>
                  <a:tcPr/>
                </a:tc>
                <a:tc>
                  <a:txBody>
                    <a:bodyPr/>
                    <a:lstStyle/>
                    <a:p>
                      <a:pPr marL="342900" marR="0" lvl="0" indent="-342900" algn="just" defTabSz="457200" rtl="1" eaLnBrk="1" fontAlgn="auto" latinLnBrk="0" hangingPunct="1">
                        <a:lnSpc>
                          <a:spcPct val="100000"/>
                        </a:lnSpc>
                        <a:spcBef>
                          <a:spcPts val="1200"/>
                        </a:spcBef>
                        <a:spcAft>
                          <a:spcPts val="1200"/>
                        </a:spcAft>
                        <a:buClrTx/>
                        <a:buSzPts val="1100"/>
                        <a:buFont typeface="Symbol" panose="05050102010706020507" pitchFamily="18" charset="2"/>
                        <a:buChar char=""/>
                        <a:tabLst>
                          <a:tab pos="457200" algn="l"/>
                          <a:tab pos="810260" algn="l"/>
                        </a:tabLst>
                        <a:defRPr/>
                      </a:pPr>
                      <a:r>
                        <a:rPr lang="ar-SA" sz="1800" dirty="0">
                          <a:effectLst/>
                          <a:ea typeface="Helvetica" panose="020B0604020202020204" pitchFamily="34" charset="0"/>
                          <a:cs typeface="Arial" panose="020B0604020202020204" pitchFamily="34" charset="0"/>
                        </a:rPr>
                        <a:t>إرسال نسخة من الاستمارة الى أعضاء اللجنة للمتابعة مع المعنيين للتأكد من استيفاء الاستبيان ضمن مهلة محدّدة.</a:t>
                      </a:r>
                      <a:endParaRPr lang="en-US" sz="1800" dirty="0">
                        <a:effectLst/>
                        <a:ea typeface="Helvetica" panose="020B0604020202020204" pitchFamily="34" charset="0"/>
                        <a:cs typeface="Arial" panose="020B0604020202020204" pitchFamily="34" charset="0"/>
                      </a:endParaRPr>
                    </a:p>
                  </a:txBody>
                  <a:tcPr/>
                </a:tc>
                <a:extLst>
                  <a:ext uri="{0D108BD9-81ED-4DB2-BD59-A6C34878D82A}">
                    <a16:rowId xmlns:a16="http://schemas.microsoft.com/office/drawing/2014/main" val="2759570030"/>
                  </a:ext>
                </a:extLst>
              </a:tr>
              <a:tr h="2379900">
                <a:tc>
                  <a:txBody>
                    <a:bodyPr/>
                    <a:lstStyle/>
                    <a:p>
                      <a:pPr marL="285750" marR="0" lvl="0" indent="-285750" algn="r" defTabSz="4572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err="1">
                          <a:effectLst/>
                          <a:latin typeface="Arial" panose="020B0604020202020204" pitchFamily="34" charset="0"/>
                          <a:ea typeface="Times New Roman" panose="02020603050405020304" pitchFamily="18" charset="0"/>
                          <a:cs typeface="Arial" panose="020B0604020202020204" pitchFamily="34" charset="0"/>
                        </a:rPr>
                        <a:t>سلسلة</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effectLst/>
                          <a:latin typeface="Arial" panose="020B0604020202020204" pitchFamily="34" charset="0"/>
                          <a:ea typeface="Times New Roman" panose="02020603050405020304" pitchFamily="18" charset="0"/>
                          <a:cs typeface="Arial" panose="020B0604020202020204" pitchFamily="34" charset="0"/>
                        </a:rPr>
                        <a:t>جلسات</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effectLst/>
                          <a:latin typeface="Arial" panose="020B0604020202020204" pitchFamily="34" charset="0"/>
                          <a:ea typeface="Times New Roman" panose="02020603050405020304" pitchFamily="18" charset="0"/>
                          <a:cs typeface="Arial" panose="020B0604020202020204" pitchFamily="34" charset="0"/>
                        </a:rPr>
                        <a:t>افتراضية</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ar-LB" sz="1800" dirty="0">
                          <a:effectLst/>
                          <a:latin typeface="Arial" panose="020B0604020202020204" pitchFamily="34" charset="0"/>
                          <a:ea typeface="Times New Roman" panose="02020603050405020304" pitchFamily="18" charset="0"/>
                          <a:cs typeface="Arial" panose="020B0604020202020204" pitchFamily="34" charset="0"/>
                        </a:rPr>
                        <a:t>حول </a:t>
                      </a:r>
                      <a:r>
                        <a:rPr lang="en-US" sz="1800" dirty="0" err="1">
                          <a:effectLst/>
                          <a:latin typeface="Arial" panose="020B0604020202020204" pitchFamily="34" charset="0"/>
                          <a:ea typeface="Times New Roman" panose="02020603050405020304" pitchFamily="18" charset="0"/>
                          <a:cs typeface="Arial" panose="020B0604020202020204" pitchFamily="34" charset="0"/>
                        </a:rPr>
                        <a:t>تجربة</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effectLst/>
                          <a:latin typeface="Arial" panose="020B0604020202020204" pitchFamily="34" charset="0"/>
                          <a:ea typeface="Times New Roman" panose="02020603050405020304" pitchFamily="18" charset="0"/>
                          <a:cs typeface="Arial" panose="020B0604020202020204" pitchFamily="34" charset="0"/>
                        </a:rPr>
                        <a:t>دولة</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effectLst/>
                          <a:latin typeface="Arial" panose="020B0604020202020204" pitchFamily="34" charset="0"/>
                          <a:ea typeface="Times New Roman" panose="02020603050405020304" pitchFamily="18" charset="0"/>
                          <a:cs typeface="Arial" panose="020B0604020202020204" pitchFamily="34" charset="0"/>
                        </a:rPr>
                        <a:t>قطر</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effectLst/>
                          <a:latin typeface="Arial" panose="020B0604020202020204" pitchFamily="34" charset="0"/>
                          <a:ea typeface="Times New Roman" panose="02020603050405020304" pitchFamily="18" charset="0"/>
                          <a:cs typeface="Arial" panose="020B0604020202020204" pitchFamily="34" charset="0"/>
                        </a:rPr>
                        <a:t>في</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effectLst/>
                          <a:latin typeface="Arial" panose="020B0604020202020204" pitchFamily="34" charset="0"/>
                          <a:ea typeface="Times New Roman" panose="02020603050405020304" pitchFamily="18" charset="0"/>
                          <a:cs typeface="Arial" panose="020B0604020202020204" pitchFamily="34" charset="0"/>
                        </a:rPr>
                        <a:t>الانتقال</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effectLst/>
                          <a:latin typeface="Arial" panose="020B0604020202020204" pitchFamily="34" charset="0"/>
                          <a:ea typeface="Times New Roman" panose="02020603050405020304" pitchFamily="18" charset="0"/>
                          <a:cs typeface="Arial" panose="020B0604020202020204" pitchFamily="34" charset="0"/>
                        </a:rPr>
                        <a:t>من</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effectLst/>
                          <a:latin typeface="Arial" panose="020B0604020202020204" pitchFamily="34" charset="0"/>
                          <a:ea typeface="Times New Roman" panose="02020603050405020304" pitchFamily="18" charset="0"/>
                          <a:cs typeface="Arial" panose="020B0604020202020204" pitchFamily="34" charset="0"/>
                        </a:rPr>
                        <a:t>إجراء</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effectLst/>
                          <a:latin typeface="Arial" panose="020B0604020202020204" pitchFamily="34" charset="0"/>
                          <a:ea typeface="Times New Roman" panose="02020603050405020304" pitchFamily="18" charset="0"/>
                          <a:cs typeface="Arial" panose="020B0604020202020204" pitchFamily="34" charset="0"/>
                        </a:rPr>
                        <a:t>التعدادات</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effectLst/>
                          <a:latin typeface="Arial" panose="020B0604020202020204" pitchFamily="34" charset="0"/>
                          <a:ea typeface="Times New Roman" panose="02020603050405020304" pitchFamily="18" charset="0"/>
                          <a:cs typeface="Arial" panose="020B0604020202020204" pitchFamily="34" charset="0"/>
                        </a:rPr>
                        <a:t>بالطرق</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effectLst/>
                          <a:latin typeface="Arial" panose="020B0604020202020204" pitchFamily="34" charset="0"/>
                          <a:ea typeface="Times New Roman" panose="02020603050405020304" pitchFamily="18" charset="0"/>
                          <a:cs typeface="Arial" panose="020B0604020202020204" pitchFamily="34" charset="0"/>
                        </a:rPr>
                        <a:t>التقليدية</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effectLst/>
                          <a:latin typeface="Arial" panose="020B0604020202020204" pitchFamily="34" charset="0"/>
                          <a:ea typeface="Times New Roman" panose="02020603050405020304" pitchFamily="18" charset="0"/>
                          <a:cs typeface="Arial" panose="020B0604020202020204" pitchFamily="34" charset="0"/>
                        </a:rPr>
                        <a:t>إلى</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effectLst/>
                          <a:latin typeface="Arial" panose="020B0604020202020204" pitchFamily="34" charset="0"/>
                          <a:ea typeface="Times New Roman" panose="02020603050405020304" pitchFamily="18" charset="0"/>
                          <a:cs typeface="Arial" panose="020B0604020202020204" pitchFamily="34" charset="0"/>
                        </a:rPr>
                        <a:t>التعدادات</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effectLst/>
                          <a:latin typeface="Arial" panose="020B0604020202020204" pitchFamily="34" charset="0"/>
                          <a:ea typeface="Times New Roman" panose="02020603050405020304" pitchFamily="18" charset="0"/>
                          <a:cs typeface="Arial" panose="020B0604020202020204" pitchFamily="34" charset="0"/>
                        </a:rPr>
                        <a:t>المرتكزة</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effectLst/>
                          <a:latin typeface="Arial" panose="020B0604020202020204" pitchFamily="34" charset="0"/>
                          <a:ea typeface="Times New Roman" panose="02020603050405020304" pitchFamily="18" charset="0"/>
                          <a:cs typeface="Arial" panose="020B0604020202020204" pitchFamily="34" charset="0"/>
                        </a:rPr>
                        <a:t>على</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effectLst/>
                          <a:latin typeface="Arial" panose="020B0604020202020204" pitchFamily="34" charset="0"/>
                          <a:ea typeface="Times New Roman" panose="02020603050405020304" pitchFamily="18" charset="0"/>
                          <a:cs typeface="Arial" panose="020B0604020202020204" pitchFamily="34" charset="0"/>
                        </a:rPr>
                        <a:t>السجلات</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effectLst/>
                          <a:latin typeface="Arial" panose="020B0604020202020204" pitchFamily="34" charset="0"/>
                          <a:ea typeface="Times New Roman" panose="02020603050405020304" pitchFamily="18" charset="0"/>
                          <a:cs typeface="Arial" panose="020B0604020202020204" pitchFamily="34" charset="0"/>
                        </a:rPr>
                        <a:t>الإدارية</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effectLst/>
                          <a:latin typeface="Arial" panose="020B0604020202020204" pitchFamily="34" charset="0"/>
                          <a:ea typeface="Times New Roman" panose="02020603050405020304" pitchFamily="18" charset="0"/>
                          <a:cs typeface="Arial" panose="020B0604020202020204" pitchFamily="34" charset="0"/>
                        </a:rPr>
                        <a:t>والمنهجيات</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effectLst/>
                          <a:latin typeface="Arial" panose="020B0604020202020204" pitchFamily="34" charset="0"/>
                          <a:ea typeface="Times New Roman" panose="02020603050405020304" pitchFamily="18" charset="0"/>
                          <a:cs typeface="Arial" panose="020B0604020202020204" pitchFamily="34" charset="0"/>
                        </a:rPr>
                        <a:t>المختلطة</a:t>
                      </a:r>
                      <a:r>
                        <a:rPr lang="ar-LB"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err="1">
                          <a:latin typeface="Arial" panose="020B0604020202020204" pitchFamily="34" charset="0"/>
                          <a:ea typeface="Times New Roman" panose="02020603050405020304" pitchFamily="18" charset="0"/>
                          <a:cs typeface="Arial" panose="020B0604020202020204" pitchFamily="34" charset="0"/>
                        </a:rPr>
                        <a:t>من</a:t>
                      </a:r>
                      <a:r>
                        <a:rPr lang="en-US" sz="1800" dirty="0">
                          <a:latin typeface="Arial" panose="020B0604020202020204" pitchFamily="34" charset="0"/>
                          <a:ea typeface="Times New Roman" panose="02020603050405020304" pitchFamily="18" charset="0"/>
                          <a:cs typeface="Arial" panose="020B0604020202020204" pitchFamily="34" charset="0"/>
                        </a:rPr>
                        <a:t> </a:t>
                      </a:r>
                      <a:r>
                        <a:rPr lang="ar-SA" sz="1800" dirty="0">
                          <a:latin typeface="Arial" panose="020B0604020202020204" pitchFamily="34" charset="0"/>
                          <a:ea typeface="Times New Roman" panose="02020603050405020304" pitchFamily="18" charset="0"/>
                          <a:cs typeface="Arial" panose="020B0604020202020204" pitchFamily="34" charset="0"/>
                        </a:rPr>
                        <a:t>23</a:t>
                      </a:r>
                      <a:r>
                        <a:rPr lang="en-US" sz="1800" dirty="0">
                          <a:latin typeface="Arial" panose="020B0604020202020204" pitchFamily="34" charset="0"/>
                          <a:ea typeface="Times New Roman" panose="02020603050405020304" pitchFamily="18" charset="0"/>
                          <a:cs typeface="Arial" panose="020B0604020202020204" pitchFamily="34" charset="0"/>
                        </a:rPr>
                        <a:t> </a:t>
                      </a:r>
                      <a:r>
                        <a:rPr lang="en-US" sz="1800" dirty="0" err="1">
                          <a:latin typeface="Arial" panose="020B0604020202020204" pitchFamily="34" charset="0"/>
                          <a:ea typeface="Times New Roman" panose="02020603050405020304" pitchFamily="18" charset="0"/>
                          <a:cs typeface="Arial" panose="020B0604020202020204" pitchFamily="34" charset="0"/>
                        </a:rPr>
                        <a:t>شباط</a:t>
                      </a:r>
                      <a:r>
                        <a:rPr lang="en-US" sz="1800" dirty="0">
                          <a:latin typeface="Arial" panose="020B0604020202020204" pitchFamily="34" charset="0"/>
                          <a:ea typeface="Times New Roman" panose="02020603050405020304" pitchFamily="18" charset="0"/>
                          <a:cs typeface="Arial" panose="020B0604020202020204" pitchFamily="34" charset="0"/>
                        </a:rPr>
                        <a:t>/</a:t>
                      </a:r>
                      <a:r>
                        <a:rPr lang="en-US" sz="1800" dirty="0" err="1">
                          <a:latin typeface="Arial" panose="020B0604020202020204" pitchFamily="34" charset="0"/>
                          <a:ea typeface="Times New Roman" panose="02020603050405020304" pitchFamily="18" charset="0"/>
                          <a:cs typeface="Arial" panose="020B0604020202020204" pitchFamily="34" charset="0"/>
                        </a:rPr>
                        <a:t>فبراير</a:t>
                      </a:r>
                      <a:r>
                        <a:rPr lang="en-US" sz="1800" dirty="0">
                          <a:latin typeface="Arial" panose="020B0604020202020204" pitchFamily="34" charset="0"/>
                          <a:ea typeface="Times New Roman" panose="02020603050405020304" pitchFamily="18" charset="0"/>
                          <a:cs typeface="Arial" panose="020B0604020202020204" pitchFamily="34" charset="0"/>
                        </a:rPr>
                        <a:t> </a:t>
                      </a:r>
                      <a:r>
                        <a:rPr lang="en-US" sz="1800" dirty="0" err="1">
                          <a:latin typeface="Arial" panose="020B0604020202020204" pitchFamily="34" charset="0"/>
                          <a:ea typeface="Times New Roman" panose="02020603050405020304" pitchFamily="18" charset="0"/>
                          <a:cs typeface="Arial" panose="020B0604020202020204" pitchFamily="34" charset="0"/>
                        </a:rPr>
                        <a:t>إلى</a:t>
                      </a:r>
                      <a:r>
                        <a:rPr lang="en-US" sz="1800" dirty="0">
                          <a:latin typeface="Arial" panose="020B0604020202020204" pitchFamily="34" charset="0"/>
                          <a:ea typeface="Times New Roman" panose="02020603050405020304" pitchFamily="18" charset="0"/>
                          <a:cs typeface="Arial" panose="020B0604020202020204" pitchFamily="34" charset="0"/>
                        </a:rPr>
                        <a:t> </a:t>
                      </a:r>
                      <a:r>
                        <a:rPr lang="ar-SA" sz="1800" dirty="0">
                          <a:latin typeface="Arial" panose="020B0604020202020204" pitchFamily="34" charset="0"/>
                          <a:ea typeface="Times New Roman" panose="02020603050405020304" pitchFamily="18" charset="0"/>
                          <a:cs typeface="Arial" panose="020B0604020202020204" pitchFamily="34" charset="0"/>
                        </a:rPr>
                        <a:t>20</a:t>
                      </a:r>
                      <a:r>
                        <a:rPr lang="en-US" sz="1800" dirty="0">
                          <a:latin typeface="Arial" panose="020B0604020202020204" pitchFamily="34" charset="0"/>
                          <a:ea typeface="Times New Roman" panose="02020603050405020304" pitchFamily="18" charset="0"/>
                          <a:cs typeface="Arial" panose="020B0604020202020204" pitchFamily="34" charset="0"/>
                        </a:rPr>
                        <a:t> </a:t>
                      </a:r>
                      <a:r>
                        <a:rPr lang="en-US" sz="1800" dirty="0" err="1">
                          <a:latin typeface="Arial" panose="020B0604020202020204" pitchFamily="34" charset="0"/>
                          <a:ea typeface="Times New Roman" panose="02020603050405020304" pitchFamily="18" charset="0"/>
                          <a:cs typeface="Arial" panose="020B0604020202020204" pitchFamily="34" charset="0"/>
                        </a:rPr>
                        <a:t>نيسان</a:t>
                      </a:r>
                      <a:r>
                        <a:rPr lang="en-US" sz="1800" dirty="0">
                          <a:latin typeface="Arial" panose="020B0604020202020204" pitchFamily="34" charset="0"/>
                          <a:ea typeface="Times New Roman" panose="02020603050405020304" pitchFamily="18" charset="0"/>
                          <a:cs typeface="Arial" panose="020B0604020202020204" pitchFamily="34" charset="0"/>
                        </a:rPr>
                        <a:t>/</a:t>
                      </a:r>
                      <a:r>
                        <a:rPr lang="en-US" sz="1800" dirty="0" err="1">
                          <a:latin typeface="Arial" panose="020B0604020202020204" pitchFamily="34" charset="0"/>
                          <a:ea typeface="Times New Roman" panose="02020603050405020304" pitchFamily="18" charset="0"/>
                          <a:cs typeface="Arial" panose="020B0604020202020204" pitchFamily="34" charset="0"/>
                        </a:rPr>
                        <a:t>أبريل</a:t>
                      </a:r>
                      <a:r>
                        <a:rPr lang="en-US" sz="1800" dirty="0">
                          <a:latin typeface="Arial" panose="020B0604020202020204" pitchFamily="34" charset="0"/>
                          <a:ea typeface="Times New Roman" panose="02020603050405020304" pitchFamily="18" charset="0"/>
                          <a:cs typeface="Arial" panose="020B0604020202020204" pitchFamily="34" charset="0"/>
                        </a:rPr>
                        <a:t> </a:t>
                      </a:r>
                      <a:r>
                        <a:rPr lang="ar-SA" sz="1800" dirty="0">
                          <a:latin typeface="Arial" panose="020B0604020202020204" pitchFamily="34" charset="0"/>
                          <a:ea typeface="Times New Roman" panose="02020603050405020304" pitchFamily="18" charset="0"/>
                          <a:cs typeface="Arial" panose="020B0604020202020204" pitchFamily="34" charset="0"/>
                        </a:rPr>
                        <a:t>2022</a:t>
                      </a:r>
                      <a:r>
                        <a:rPr lang="ar-LB" sz="1800" dirty="0">
                          <a:latin typeface="Arial" panose="020B0604020202020204" pitchFamily="34" charset="0"/>
                          <a:ea typeface="Times New Roman" panose="02020603050405020304" pitchFamily="18" charset="0"/>
                          <a:cs typeface="Arial" panose="020B0604020202020204" pitchFamily="34" charset="0"/>
                        </a:rPr>
                        <a:t>)</a:t>
                      </a:r>
                    </a:p>
                    <a:p>
                      <a:pPr marL="285750" marR="0" lvl="0" indent="-285750" algn="r" defTabSz="4572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err="1">
                          <a:latin typeface="Arial" panose="020B0604020202020204" pitchFamily="34" charset="0"/>
                          <a:cs typeface="Arial" panose="020B0604020202020204" pitchFamily="34" charset="0"/>
                        </a:rPr>
                        <a:t>جولةً</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دراسية</a:t>
                      </a:r>
                      <a:r>
                        <a:rPr lang="en-US" sz="1800" dirty="0">
                          <a:latin typeface="Arial" panose="020B0604020202020204" pitchFamily="34" charset="0"/>
                          <a:cs typeface="Arial" panose="020B0604020202020204" pitchFamily="34" charset="0"/>
                        </a:rPr>
                        <a:t> </a:t>
                      </a:r>
                      <a:r>
                        <a:rPr lang="ar-LB" sz="1800" dirty="0">
                          <a:latin typeface="Arial" panose="020B0604020202020204" pitchFamily="34" charset="0"/>
                          <a:cs typeface="Arial" panose="020B0604020202020204" pitchFamily="34" charset="0"/>
                        </a:rPr>
                        <a:t>ل</a:t>
                      </a:r>
                      <a:r>
                        <a:rPr lang="en-US" sz="1800" dirty="0" err="1">
                          <a:latin typeface="Arial" panose="020B0604020202020204" pitchFamily="34" charset="0"/>
                          <a:cs typeface="Arial" panose="020B0604020202020204" pitchFamily="34" charset="0"/>
                        </a:rPr>
                        <a:t>فريق</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من</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الأردن</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ودولة</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فلسطين</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ومصر</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إلى</a:t>
                      </a:r>
                      <a:r>
                        <a:rPr lang="ar-LB" sz="1800" dirty="0">
                          <a:latin typeface="Arial" panose="020B0604020202020204" pitchFamily="34" charset="0"/>
                          <a:cs typeface="Arial" panose="020B0604020202020204" pitchFamily="34" charset="0"/>
                        </a:rPr>
                        <a:t> سلطنة</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عُمان</a:t>
                      </a:r>
                      <a:r>
                        <a:rPr lang="en-US" sz="1800" dirty="0">
                          <a:latin typeface="Arial" panose="020B0604020202020204" pitchFamily="34" charset="0"/>
                          <a:cs typeface="Arial" panose="020B0604020202020204" pitchFamily="34" charset="0"/>
                        </a:rPr>
                        <a:t> </a:t>
                      </a:r>
                      <a:r>
                        <a:rPr lang="ar-LB" sz="1800" dirty="0">
                          <a:latin typeface="Arial" panose="020B0604020202020204" pitchFamily="34" charset="0"/>
                          <a:cs typeface="Arial" panose="020B0604020202020204" pitchFamily="34" charset="0"/>
                        </a:rPr>
                        <a:t>للاستفادة من </a:t>
                      </a:r>
                      <a:r>
                        <a:rPr lang="en-US" sz="1800" dirty="0" err="1">
                          <a:latin typeface="Arial" panose="020B0604020202020204" pitchFamily="34" charset="0"/>
                          <a:cs typeface="Arial" panose="020B0604020202020204" pitchFamily="34" charset="0"/>
                        </a:rPr>
                        <a:t>التجربة</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العُمانية</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في</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الربط</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بين</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بيانات</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التعداد</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والسجل</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المدني</a:t>
                      </a:r>
                      <a:r>
                        <a:rPr lang="ar-LB"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من</a:t>
                      </a:r>
                      <a:r>
                        <a:rPr lang="en-US" sz="1800" dirty="0">
                          <a:latin typeface="Arial" panose="020B0604020202020204" pitchFamily="34" charset="0"/>
                          <a:cs typeface="Arial" panose="020B0604020202020204" pitchFamily="34" charset="0"/>
                        </a:rPr>
                        <a:t> </a:t>
                      </a:r>
                      <a:r>
                        <a:rPr lang="ar-SA" sz="1800" dirty="0">
                          <a:latin typeface="Arial" panose="020B0604020202020204" pitchFamily="34" charset="0"/>
                          <a:cs typeface="Arial" panose="020B0604020202020204" pitchFamily="34" charset="0"/>
                        </a:rPr>
                        <a:t>17</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إلى</a:t>
                      </a:r>
                      <a:r>
                        <a:rPr lang="en-US" sz="1800" dirty="0">
                          <a:latin typeface="Arial" panose="020B0604020202020204" pitchFamily="34" charset="0"/>
                          <a:cs typeface="Arial" panose="020B0604020202020204" pitchFamily="34" charset="0"/>
                        </a:rPr>
                        <a:t> 21</a:t>
                      </a:r>
                      <a:r>
                        <a:rPr lang="ar-LB"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تموز</a:t>
                      </a:r>
                      <a:r>
                        <a:rPr lang="en-US" sz="1800" dirty="0">
                          <a:latin typeface="Arial" panose="020B0604020202020204" pitchFamily="34" charset="0"/>
                          <a:cs typeface="Arial" panose="020B0604020202020204" pitchFamily="34" charset="0"/>
                        </a:rPr>
                        <a:t>/</a:t>
                      </a:r>
                      <a:r>
                        <a:rPr lang="en-US" sz="1800" dirty="0" err="1">
                          <a:latin typeface="Arial" panose="020B0604020202020204" pitchFamily="34" charset="0"/>
                          <a:cs typeface="Arial" panose="020B0604020202020204" pitchFamily="34" charset="0"/>
                        </a:rPr>
                        <a:t>يوليو</a:t>
                      </a:r>
                      <a:r>
                        <a:rPr lang="en-US" sz="1800" dirty="0">
                          <a:latin typeface="Arial" panose="020B0604020202020204" pitchFamily="34" charset="0"/>
                          <a:cs typeface="Arial" panose="020B0604020202020204" pitchFamily="34" charset="0"/>
                        </a:rPr>
                        <a:t> </a:t>
                      </a:r>
                      <a:r>
                        <a:rPr lang="ar-SA" sz="1800" dirty="0">
                          <a:latin typeface="Arial" panose="020B0604020202020204" pitchFamily="34" charset="0"/>
                          <a:cs typeface="Arial" panose="020B0604020202020204" pitchFamily="34" charset="0"/>
                        </a:rPr>
                        <a:t>2022</a:t>
                      </a:r>
                      <a:r>
                        <a:rPr lang="ar-LB" sz="1800" dirty="0">
                          <a:latin typeface="Arial" panose="020B0604020202020204" pitchFamily="34" charset="0"/>
                          <a:cs typeface="Arial" panose="020B0604020202020204" pitchFamily="34" charset="0"/>
                        </a:rPr>
                        <a:t>)</a:t>
                      </a:r>
                    </a:p>
                    <a:p>
                      <a:pPr marL="0" marR="0" lvl="0" indent="0" algn="r" defTabSz="457200" rtl="1" eaLnBrk="1" fontAlgn="auto" latinLnBrk="0" hangingPunct="1">
                        <a:lnSpc>
                          <a:spcPct val="100000"/>
                        </a:lnSpc>
                        <a:spcBef>
                          <a:spcPts val="0"/>
                        </a:spcBef>
                        <a:spcAft>
                          <a:spcPts val="0"/>
                        </a:spcAft>
                        <a:buClrTx/>
                        <a:buSzTx/>
                        <a:buFont typeface="Arial" panose="020B0604020202020204" pitchFamily="34" charset="0"/>
                        <a:buNone/>
                        <a:tabLst/>
                        <a:defRPr/>
                      </a:pPr>
                      <a:endParaRPr lang="ar-LB" sz="1800" dirty="0">
                        <a:effectLst/>
                        <a:latin typeface="Arial" panose="020B0604020202020204" pitchFamily="34" charset="0"/>
                        <a:ea typeface="Times New Roman" panose="02020603050405020304" pitchFamily="18" charset="0"/>
                        <a:cs typeface="Arial" panose="020B0604020202020204" pitchFamily="34" charset="0"/>
                      </a:endParaRPr>
                    </a:p>
                  </a:txBody>
                  <a:tcPr/>
                </a:tc>
                <a:tc>
                  <a:txBody>
                    <a:bodyPr/>
                    <a:lstStyle/>
                    <a:p>
                      <a:pPr marL="285750" marR="0" lvl="0" indent="-285750" algn="r" defTabSz="4572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SA" sz="1800" dirty="0">
                          <a:effectLst/>
                          <a:latin typeface="Arial" panose="020B0604020202020204" pitchFamily="34" charset="0"/>
                          <a:ea typeface="Helvetica" panose="020B0604020202020204" pitchFamily="34" charset="0"/>
                          <a:cs typeface="Arial" panose="020B0604020202020204" pitchFamily="34" charset="0"/>
                        </a:rPr>
                        <a:t>الاستمرار في تشجيع تبادل خبرات البلدان وتجاربها في مجال إنتاج المؤشرات الديمغرافية والاجتماعية.</a:t>
                      </a:r>
                      <a:endParaRPr lang="en-US"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69071824"/>
                  </a:ext>
                </a:extLst>
              </a:tr>
              <a:tr h="1319871">
                <a:tc>
                  <a:txBody>
                    <a:bodyPr/>
                    <a:lstStyle/>
                    <a:p>
                      <a:pPr marL="285750" indent="-285750" algn="r" rtl="1">
                        <a:buFont typeface="Arial" panose="020B0604020202020204" pitchFamily="34" charset="0"/>
                        <a:buChar char="•"/>
                      </a:pPr>
                      <a:r>
                        <a:rPr lang="ar-LB" sz="1800" dirty="0"/>
                        <a:t>تم اعداد الاستبيان بشكل الكتروني وسيتم عرضه خلال هذا الاجتماع للمناقشة</a:t>
                      </a:r>
                      <a:endParaRPr lang="en-US" sz="1800" dirty="0"/>
                    </a:p>
                  </a:txBody>
                  <a:tcPr/>
                </a:tc>
                <a:tc>
                  <a:txBody>
                    <a:bodyPr/>
                    <a:lstStyle/>
                    <a:p>
                      <a:pPr marL="342900" marR="0" lvl="0" indent="-342900" algn="just" defTabSz="457200" rtl="1" eaLnBrk="1" fontAlgn="auto" latinLnBrk="0" hangingPunct="1">
                        <a:lnSpc>
                          <a:spcPct val="100000"/>
                        </a:lnSpc>
                        <a:spcBef>
                          <a:spcPts val="1200"/>
                        </a:spcBef>
                        <a:spcAft>
                          <a:spcPts val="1200"/>
                        </a:spcAft>
                        <a:buClrTx/>
                        <a:buSzPts val="1100"/>
                        <a:buFont typeface="Symbol" panose="05050102010706020507" pitchFamily="18" charset="2"/>
                        <a:buChar char=""/>
                        <a:tabLst>
                          <a:tab pos="457200" algn="l"/>
                          <a:tab pos="810260" algn="l"/>
                        </a:tabLst>
                        <a:defRPr/>
                      </a:pPr>
                      <a:r>
                        <a:rPr lang="ar-SA" sz="1800" dirty="0">
                          <a:effectLst/>
                          <a:ea typeface="Helvetica" panose="020B0604020202020204" pitchFamily="34" charset="0"/>
                          <a:cs typeface="Arial" panose="020B0604020202020204" pitchFamily="34" charset="0"/>
                        </a:rPr>
                        <a:t>وضع آلية جديدة لتبادل البيانات الإحصائية التي تجمعها الإسكوا دورياً من البلدان والأجهزة الإحصائية الوطنية، تُستخدم في إطارها منصة إلكترونية تُطوَّر لهذه الغاية، وتتضمن التعاريف والبيانات الوصفية.</a:t>
                      </a:r>
                      <a:endParaRPr lang="ar-LB" sz="1800" dirty="0">
                        <a:effectLst/>
                        <a:ea typeface="Helvetica" panose="020B0604020202020204" pitchFamily="34" charset="0"/>
                        <a:cs typeface="Arial" panose="020B0604020202020204" pitchFamily="34" charset="0"/>
                      </a:endParaRPr>
                    </a:p>
                  </a:txBody>
                  <a:tcPr/>
                </a:tc>
                <a:extLst>
                  <a:ext uri="{0D108BD9-81ED-4DB2-BD59-A6C34878D82A}">
                    <a16:rowId xmlns:a16="http://schemas.microsoft.com/office/drawing/2014/main" val="2488997919"/>
                  </a:ext>
                </a:extLst>
              </a:tr>
            </a:tbl>
          </a:graphicData>
        </a:graphic>
      </p:graphicFrame>
    </p:spTree>
    <p:extLst>
      <p:ext uri="{BB962C8B-B14F-4D97-AF65-F5344CB8AC3E}">
        <p14:creationId xmlns:p14="http://schemas.microsoft.com/office/powerpoint/2010/main" val="953522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29F8D-E052-44D7-807D-AC84A0E2BDB0}"/>
              </a:ext>
            </a:extLst>
          </p:cNvPr>
          <p:cNvSpPr>
            <a:spLocks noGrp="1"/>
          </p:cNvSpPr>
          <p:nvPr>
            <p:ph type="title"/>
          </p:nvPr>
        </p:nvSpPr>
        <p:spPr>
          <a:xfrm>
            <a:off x="304800" y="152400"/>
            <a:ext cx="8229600" cy="457199"/>
          </a:xfrm>
        </p:spPr>
        <p:txBody>
          <a:bodyPr/>
          <a:lstStyle/>
          <a:p>
            <a:r>
              <a:rPr lang="ar-SA" altLang="en-US" sz="4000" b="1" u="sng" dirty="0"/>
              <a:t>توصي</a:t>
            </a:r>
            <a:r>
              <a:rPr lang="ar-LB" altLang="en-US" sz="4000" b="1" u="sng" dirty="0"/>
              <a:t>ات </a:t>
            </a:r>
            <a:r>
              <a:rPr lang="ar-LB" altLang="en-US" sz="4000" b="1" u="sng" dirty="0" err="1"/>
              <a:t>للاسكوا</a:t>
            </a:r>
            <a:endParaRPr lang="en-US" sz="4000" dirty="0"/>
          </a:p>
        </p:txBody>
      </p:sp>
      <p:graphicFrame>
        <p:nvGraphicFramePr>
          <p:cNvPr id="12" name="Table 12">
            <a:extLst>
              <a:ext uri="{FF2B5EF4-FFF2-40B4-BE49-F238E27FC236}">
                <a16:creationId xmlns:a16="http://schemas.microsoft.com/office/drawing/2014/main" id="{1158F39C-98D0-2556-6677-DEB2466A8A5F}"/>
              </a:ext>
            </a:extLst>
          </p:cNvPr>
          <p:cNvGraphicFramePr>
            <a:graphicFrameLocks noGrp="1"/>
          </p:cNvGraphicFramePr>
          <p:nvPr>
            <p:ph idx="1"/>
            <p:extLst>
              <p:ext uri="{D42A27DB-BD31-4B8C-83A1-F6EECF244321}">
                <p14:modId xmlns:p14="http://schemas.microsoft.com/office/powerpoint/2010/main" val="2064466030"/>
              </p:ext>
            </p:extLst>
          </p:nvPr>
        </p:nvGraphicFramePr>
        <p:xfrm>
          <a:off x="228600" y="853440"/>
          <a:ext cx="8686800" cy="5400040"/>
        </p:xfrm>
        <a:graphic>
          <a:graphicData uri="http://schemas.openxmlformats.org/drawingml/2006/table">
            <a:tbl>
              <a:tblPr firstRow="1" bandRow="1">
                <a:tableStyleId>{5C22544A-7EE6-4342-B048-85BDC9FD1C3A}</a:tableStyleId>
              </a:tblPr>
              <a:tblGrid>
                <a:gridCol w="4343400">
                  <a:extLst>
                    <a:ext uri="{9D8B030D-6E8A-4147-A177-3AD203B41FA5}">
                      <a16:colId xmlns:a16="http://schemas.microsoft.com/office/drawing/2014/main" val="69719913"/>
                    </a:ext>
                  </a:extLst>
                </a:gridCol>
                <a:gridCol w="4343400">
                  <a:extLst>
                    <a:ext uri="{9D8B030D-6E8A-4147-A177-3AD203B41FA5}">
                      <a16:colId xmlns:a16="http://schemas.microsoft.com/office/drawing/2014/main" val="3283802671"/>
                    </a:ext>
                  </a:extLst>
                </a:gridCol>
              </a:tblGrid>
              <a:tr h="370840">
                <a:tc>
                  <a:txBody>
                    <a:bodyPr/>
                    <a:lstStyle/>
                    <a:p>
                      <a:pPr algn="ctr" rtl="1"/>
                      <a:r>
                        <a:rPr lang="ar-LB" sz="1800" u="sng" dirty="0">
                          <a:solidFill>
                            <a:schemeClr val="tx1"/>
                          </a:solidFill>
                        </a:rPr>
                        <a:t>ما تم تنفيذه</a:t>
                      </a:r>
                      <a:endParaRPr lang="en-US" sz="1800" u="sng" dirty="0">
                        <a:solidFill>
                          <a:schemeClr val="tx1"/>
                        </a:solidFill>
                      </a:endParaRPr>
                    </a:p>
                  </a:txBody>
                  <a:tcPr/>
                </a:tc>
                <a:tc>
                  <a:txBody>
                    <a:bodyPr/>
                    <a:lstStyle/>
                    <a:p>
                      <a:pPr algn="ctr" rtl="1"/>
                      <a:r>
                        <a:rPr lang="ar-LB" sz="1800" u="sng" dirty="0">
                          <a:solidFill>
                            <a:schemeClr val="tx1"/>
                          </a:solidFill>
                        </a:rPr>
                        <a:t>التوصية</a:t>
                      </a:r>
                      <a:endParaRPr lang="en-US" sz="1800" u="sng" dirty="0">
                        <a:solidFill>
                          <a:schemeClr val="tx1"/>
                        </a:solidFill>
                      </a:endParaRPr>
                    </a:p>
                  </a:txBody>
                  <a:tcPr/>
                </a:tc>
                <a:extLst>
                  <a:ext uri="{0D108BD9-81ED-4DB2-BD59-A6C34878D82A}">
                    <a16:rowId xmlns:a16="http://schemas.microsoft.com/office/drawing/2014/main" val="41675204"/>
                  </a:ext>
                </a:extLst>
              </a:tr>
              <a:tr h="370840">
                <a:tc>
                  <a:txBody>
                    <a:bodyPr/>
                    <a:lstStyle/>
                    <a:p>
                      <a:pPr marL="285750" indent="-285750" algn="r" rtl="1">
                        <a:buFont typeface="Arial" panose="020B0604020202020204" pitchFamily="34" charset="0"/>
                        <a:buChar char="•"/>
                      </a:pPr>
                      <a:r>
                        <a:rPr lang="ar-LB" sz="1800" b="0" i="0" u="none" strike="noStrike" kern="1200" baseline="0" dirty="0">
                          <a:solidFill>
                            <a:schemeClr val="dk1"/>
                          </a:solidFill>
                          <a:latin typeface="+mn-lt"/>
                          <a:ea typeface="+mn-ea"/>
                          <a:cs typeface="+mn-cs"/>
                        </a:rPr>
                        <a:t>زيارة علمية إلى سلطنة عُمان للاطلاع على تجربة الإحصاء العماني في مجال الربط الآلي لبيانات التعداد والسجل المدني (17-21 تموز/يونيو 2022)</a:t>
                      </a:r>
                      <a:endParaRPr lang="en-US" sz="1800" b="0" i="0" u="none" strike="noStrike" kern="1200" baseline="0" dirty="0">
                        <a:solidFill>
                          <a:schemeClr val="dk1"/>
                        </a:solidFill>
                        <a:latin typeface="+mn-lt"/>
                        <a:ea typeface="+mn-ea"/>
                        <a:cs typeface="+mn-cs"/>
                      </a:endParaRPr>
                    </a:p>
                    <a:p>
                      <a:pPr marL="0" indent="0" algn="r" rtl="1">
                        <a:buFont typeface="Arial" panose="020B0604020202020204" pitchFamily="34" charset="0"/>
                        <a:buNone/>
                      </a:pPr>
                      <a:endParaRPr lang="ar-LB" sz="1800" b="0" i="0" u="none" strike="noStrike" kern="1200" baseline="0" dirty="0">
                        <a:solidFill>
                          <a:schemeClr val="dk1"/>
                        </a:solidFill>
                        <a:latin typeface="+mn-lt"/>
                        <a:ea typeface="+mn-ea"/>
                        <a:cs typeface="+mn-cs"/>
                      </a:endParaRPr>
                    </a:p>
                    <a:p>
                      <a:pPr marL="285750" indent="-285750" algn="r" rtl="1">
                        <a:buFont typeface="Arial" panose="020B0604020202020204" pitchFamily="34" charset="0"/>
                        <a:buChar char="•"/>
                      </a:pPr>
                      <a:r>
                        <a:rPr lang="ar-SA" sz="1800" kern="1200" dirty="0">
                          <a:solidFill>
                            <a:schemeClr val="dk1"/>
                          </a:solidFill>
                          <a:effectLst/>
                          <a:latin typeface="+mn-lt"/>
                          <a:ea typeface="+mn-ea"/>
                          <a:cs typeface="+mn-cs"/>
                        </a:rPr>
                        <a:t>ورشة عمل تدريبية حول الطرق الديمغرافية في تقييم جودة بيانات السجلات المدنية ومدى اكتمالها </a:t>
                      </a:r>
                      <a:r>
                        <a:rPr lang="ar-LB" sz="1800" kern="1200" dirty="0">
                          <a:solidFill>
                            <a:schemeClr val="dk1"/>
                          </a:solidFill>
                          <a:effectLst/>
                          <a:latin typeface="+mn-lt"/>
                          <a:ea typeface="+mn-ea"/>
                          <a:cs typeface="+mn-cs"/>
                        </a:rPr>
                        <a:t>و</a:t>
                      </a:r>
                      <a:r>
                        <a:rPr lang="ar-SA" sz="1800" kern="1200" dirty="0">
                          <a:solidFill>
                            <a:schemeClr val="dk1"/>
                          </a:solidFill>
                          <a:effectLst/>
                          <a:latin typeface="+mn-lt"/>
                          <a:ea typeface="+mn-ea"/>
                          <a:cs typeface="+mn-cs"/>
                        </a:rPr>
                        <a:t>استخدامها</a:t>
                      </a:r>
                      <a:r>
                        <a:rPr lang="ar-LB" sz="1800" kern="1200" dirty="0">
                          <a:solidFill>
                            <a:schemeClr val="dk1"/>
                          </a:solidFill>
                          <a:effectLst/>
                          <a:latin typeface="+mn-lt"/>
                          <a:ea typeface="+mn-ea"/>
                          <a:cs typeface="+mn-cs"/>
                        </a:rPr>
                        <a:t> (</a:t>
                      </a:r>
                      <a:r>
                        <a:rPr lang="ar-SA" sz="1800" kern="1200" dirty="0">
                          <a:solidFill>
                            <a:schemeClr val="dk1"/>
                          </a:solidFill>
                          <a:effectLst/>
                          <a:latin typeface="+mn-lt"/>
                          <a:ea typeface="+mn-ea"/>
                          <a:cs typeface="+mn-cs"/>
                        </a:rPr>
                        <a:t>عمان – المملكة الأردنية الهاشمية</a:t>
                      </a:r>
                      <a:r>
                        <a:rPr lang="ar-LB" sz="1800" kern="1200" dirty="0">
                          <a:solidFill>
                            <a:schemeClr val="dk1"/>
                          </a:solidFill>
                          <a:effectLst/>
                          <a:latin typeface="+mn-lt"/>
                          <a:ea typeface="+mn-ea"/>
                          <a:cs typeface="+mn-cs"/>
                        </a:rPr>
                        <a:t>؛ </a:t>
                      </a:r>
                      <a:r>
                        <a:rPr lang="ar-SA" sz="1800" kern="1200" dirty="0">
                          <a:solidFill>
                            <a:schemeClr val="dk1"/>
                          </a:solidFill>
                          <a:effectLst/>
                          <a:latin typeface="+mn-lt"/>
                          <a:ea typeface="+mn-ea"/>
                          <a:cs typeface="+mn-cs"/>
                        </a:rPr>
                        <a:t>28- 30 حزيران/يونيو 2022</a:t>
                      </a:r>
                      <a:r>
                        <a:rPr lang="ar-LB" sz="1800" kern="1200" dirty="0">
                          <a:solidFill>
                            <a:schemeClr val="dk1"/>
                          </a:solidFill>
                          <a:effectLst/>
                          <a:latin typeface="+mn-lt"/>
                          <a:ea typeface="+mn-ea"/>
                          <a:cs typeface="+mn-cs"/>
                        </a:rPr>
                        <a:t>)</a:t>
                      </a:r>
                      <a:endParaRPr lang="en-US" sz="1800" kern="1200" dirty="0">
                        <a:solidFill>
                          <a:schemeClr val="dk1"/>
                        </a:solidFill>
                        <a:effectLst/>
                        <a:latin typeface="+mn-lt"/>
                        <a:ea typeface="+mn-ea"/>
                        <a:cs typeface="+mn-cs"/>
                      </a:endParaRPr>
                    </a:p>
                    <a:p>
                      <a:pPr marL="0" indent="0" algn="r" rtl="1">
                        <a:buFont typeface="Arial" panose="020B0604020202020204" pitchFamily="34" charset="0"/>
                        <a:buNone/>
                      </a:pPr>
                      <a:endParaRPr lang="en-US" sz="1800" kern="1200" dirty="0">
                        <a:solidFill>
                          <a:schemeClr val="dk1"/>
                        </a:solidFill>
                        <a:effectLst/>
                        <a:latin typeface="+mn-lt"/>
                        <a:ea typeface="+mn-ea"/>
                        <a:cs typeface="+mn-cs"/>
                      </a:endParaRPr>
                    </a:p>
                    <a:p>
                      <a:pPr marL="285750" indent="-285750" algn="r" rtl="1">
                        <a:buFont typeface="Arial" panose="020B0604020202020204" pitchFamily="34" charset="0"/>
                        <a:buChar char="•"/>
                      </a:pPr>
                      <a:r>
                        <a:rPr lang="ar-SA" sz="1800" kern="1200" dirty="0">
                          <a:solidFill>
                            <a:schemeClr val="dk1"/>
                          </a:solidFill>
                          <a:effectLst/>
                          <a:latin typeface="+mn-lt"/>
                          <a:ea typeface="+mn-ea"/>
                          <a:cs typeface="+mn-cs"/>
                        </a:rPr>
                        <a:t>خدمات استشارية لدولة الامارات العربية المتحدة حول استخدام التعداد الذاتي عبر الإنترنت لتعداد السكان في عجمان، وضمان الجودة، ووضع التوقعات السكانية، والنظر في التحديثات المنتظمة لتعداد السكان والمساكن (آذار/مارس 2022). </a:t>
                      </a:r>
                      <a:endParaRPr lang="en-US" sz="1800" kern="1200" dirty="0">
                        <a:solidFill>
                          <a:schemeClr val="dk1"/>
                        </a:solidFill>
                        <a:effectLst/>
                        <a:latin typeface="+mn-lt"/>
                        <a:ea typeface="+mn-ea"/>
                        <a:cs typeface="+mn-cs"/>
                      </a:endParaRPr>
                    </a:p>
                    <a:p>
                      <a:pPr marL="0" indent="0" algn="r" rtl="1">
                        <a:buFont typeface="Arial" panose="020B0604020202020204" pitchFamily="34" charset="0"/>
                        <a:buNone/>
                      </a:pPr>
                      <a:endParaRPr lang="en-US" sz="1800" kern="1200" dirty="0">
                        <a:solidFill>
                          <a:schemeClr val="dk1"/>
                        </a:solidFill>
                        <a:effectLst/>
                        <a:latin typeface="+mn-lt"/>
                        <a:ea typeface="+mn-ea"/>
                        <a:cs typeface="+mn-cs"/>
                      </a:endParaRPr>
                    </a:p>
                    <a:p>
                      <a:pPr marL="285750" indent="-285750" algn="r" rtl="1">
                        <a:buFont typeface="Arial" panose="020B0604020202020204" pitchFamily="34" charset="0"/>
                        <a:buChar char="•"/>
                      </a:pPr>
                      <a:r>
                        <a:rPr lang="ar-SA" sz="1800" kern="1200" dirty="0">
                          <a:solidFill>
                            <a:schemeClr val="dk1"/>
                          </a:solidFill>
                          <a:effectLst/>
                          <a:latin typeface="+mn-lt"/>
                          <a:ea typeface="+mn-ea"/>
                          <a:cs typeface="+mn-cs"/>
                        </a:rPr>
                        <a:t>خدمات استشارية </a:t>
                      </a:r>
                      <a:r>
                        <a:rPr lang="ar-LB" sz="1800" kern="1200" dirty="0">
                          <a:solidFill>
                            <a:schemeClr val="dk1"/>
                          </a:solidFill>
                          <a:effectLst/>
                          <a:latin typeface="+mn-lt"/>
                          <a:ea typeface="+mn-ea"/>
                          <a:cs typeface="+mn-cs"/>
                        </a:rPr>
                        <a:t>لتنمية القدرات حول </a:t>
                      </a:r>
                      <a:r>
                        <a:rPr lang="ar-SA" altLang="en-US" sz="1800" kern="1200" dirty="0">
                          <a:solidFill>
                            <a:schemeClr val="dk1"/>
                          </a:solidFill>
                          <a:effectLst/>
                          <a:latin typeface="+mn-lt"/>
                          <a:ea typeface="+mn-ea"/>
                          <a:cs typeface="+mn-cs"/>
                        </a:rPr>
                        <a:t>قياس الفقر في </a:t>
                      </a:r>
                      <a:r>
                        <a:rPr lang="ar-LB" sz="1800" kern="1200" dirty="0">
                          <a:solidFill>
                            <a:schemeClr val="dk1"/>
                          </a:solidFill>
                          <a:effectLst/>
                          <a:latin typeface="+mn-lt"/>
                          <a:ea typeface="+mn-ea"/>
                          <a:cs typeface="+mn-cs"/>
                        </a:rPr>
                        <a:t>سلطنة</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عُمان</a:t>
                      </a:r>
                      <a:r>
                        <a:rPr lang="en-US" sz="1800" kern="1200" dirty="0">
                          <a:solidFill>
                            <a:schemeClr val="dk1"/>
                          </a:solidFill>
                          <a:effectLst/>
                          <a:latin typeface="+mn-lt"/>
                          <a:ea typeface="+mn-ea"/>
                          <a:cs typeface="+mn-cs"/>
                        </a:rPr>
                        <a:t> </a:t>
                      </a:r>
                      <a:r>
                        <a:rPr lang="ar-LB" altLang="en-US" sz="1800" kern="1200" dirty="0">
                          <a:solidFill>
                            <a:schemeClr val="dk1"/>
                          </a:solidFill>
                          <a:effectLst/>
                          <a:latin typeface="+mn-lt"/>
                          <a:ea typeface="+mn-ea"/>
                          <a:cs typeface="+mn-cs"/>
                        </a:rPr>
                        <a:t>(من </a:t>
                      </a:r>
                      <a:r>
                        <a:rPr lang="ar-SA" altLang="en-US" sz="1800" kern="1200" dirty="0">
                          <a:solidFill>
                            <a:schemeClr val="dk1"/>
                          </a:solidFill>
                          <a:effectLst/>
                          <a:latin typeface="+mn-lt"/>
                          <a:ea typeface="+mn-ea"/>
                          <a:cs typeface="+mn-cs"/>
                        </a:rPr>
                        <a:t>19</a:t>
                      </a:r>
                      <a:r>
                        <a:rPr lang="ar-LB" altLang="en-US" sz="1800" kern="1200" dirty="0">
                          <a:solidFill>
                            <a:schemeClr val="dk1"/>
                          </a:solidFill>
                          <a:effectLst/>
                          <a:latin typeface="+mn-lt"/>
                          <a:ea typeface="+mn-ea"/>
                          <a:cs typeface="+mn-cs"/>
                        </a:rPr>
                        <a:t> الى </a:t>
                      </a:r>
                      <a:r>
                        <a:rPr lang="ar-SA" altLang="en-US" sz="1800" kern="1200" dirty="0">
                          <a:solidFill>
                            <a:schemeClr val="dk1"/>
                          </a:solidFill>
                          <a:effectLst/>
                          <a:latin typeface="+mn-lt"/>
                          <a:ea typeface="+mn-ea"/>
                          <a:cs typeface="+mn-cs"/>
                        </a:rPr>
                        <a:t>25 </a:t>
                      </a:r>
                      <a:r>
                        <a:rPr lang="ar-LB" altLang="en-US" sz="1800" kern="1200" dirty="0">
                          <a:solidFill>
                            <a:schemeClr val="dk1"/>
                          </a:solidFill>
                          <a:effectLst/>
                          <a:latin typeface="+mn-lt"/>
                          <a:ea typeface="+mn-ea"/>
                          <a:cs typeface="+mn-cs"/>
                        </a:rPr>
                        <a:t>اذار/</a:t>
                      </a:r>
                      <a:r>
                        <a:rPr lang="ar-SA" altLang="en-US" sz="1800" kern="1200" dirty="0">
                          <a:solidFill>
                            <a:schemeClr val="dk1"/>
                          </a:solidFill>
                          <a:effectLst/>
                          <a:latin typeface="+mn-lt"/>
                          <a:ea typeface="+mn-ea"/>
                          <a:cs typeface="+mn-cs"/>
                        </a:rPr>
                        <a:t>مارس 2022</a:t>
                      </a:r>
                      <a:r>
                        <a:rPr lang="ar-LB" altLang="en-US" sz="1800" kern="1200" dirty="0">
                          <a:solidFill>
                            <a:schemeClr val="dk1"/>
                          </a:solidFill>
                          <a:effectLst/>
                          <a:latin typeface="+mn-lt"/>
                          <a:ea typeface="+mn-ea"/>
                          <a:cs typeface="+mn-cs"/>
                        </a:rPr>
                        <a:t>)</a:t>
                      </a:r>
                    </a:p>
                    <a:p>
                      <a:pPr marL="0" indent="0" algn="r" rtl="1">
                        <a:buFont typeface="Arial" panose="020B0604020202020204" pitchFamily="34" charset="0"/>
                        <a:buNone/>
                      </a:pPr>
                      <a:endParaRPr lang="en-US" sz="1800" dirty="0"/>
                    </a:p>
                  </a:txBody>
                  <a:tcPr/>
                </a:tc>
                <a:tc>
                  <a:txBody>
                    <a:bodyPr/>
                    <a:lstStyle/>
                    <a:p>
                      <a:pPr marL="285750" marR="0" lvl="0" indent="-285750" algn="r" defTabSz="4572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SA" sz="1800" dirty="0">
                          <a:effectLst/>
                          <a:ea typeface="Helvetica" panose="020B0604020202020204" pitchFamily="34" charset="0"/>
                          <a:cs typeface="Arial" panose="020B0604020202020204" pitchFamily="34" charset="0"/>
                        </a:rPr>
                        <a:t>تنظيم اجتماعات وورش عمل تدريبية لتنمية القدرات الإحصائية الوطنية حسب الحاجة لمجموعات من البلدان العربية، لا سيّما تلك التي تمرّ بظروف خاصة أو غير ملائمة للأنشطة الإحصائية الرسمية.</a:t>
                      </a:r>
                      <a:endParaRPr lang="en-US" sz="1800" dirty="0">
                        <a:effectLst/>
                        <a:ea typeface="Helvetica" panose="020B0604020202020204" pitchFamily="34" charset="0"/>
                        <a:cs typeface="Arial" panose="020B0604020202020204" pitchFamily="34" charset="0"/>
                      </a:endParaRPr>
                    </a:p>
                  </a:txBody>
                  <a:tcPr/>
                </a:tc>
                <a:extLst>
                  <a:ext uri="{0D108BD9-81ED-4DB2-BD59-A6C34878D82A}">
                    <a16:rowId xmlns:a16="http://schemas.microsoft.com/office/drawing/2014/main" val="4136039275"/>
                  </a:ext>
                </a:extLst>
              </a:tr>
            </a:tbl>
          </a:graphicData>
        </a:graphic>
      </p:graphicFrame>
    </p:spTree>
    <p:extLst>
      <p:ext uri="{BB962C8B-B14F-4D97-AF65-F5344CB8AC3E}">
        <p14:creationId xmlns:p14="http://schemas.microsoft.com/office/powerpoint/2010/main" val="1011610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29F8D-E052-44D7-807D-AC84A0E2BDB0}"/>
              </a:ext>
            </a:extLst>
          </p:cNvPr>
          <p:cNvSpPr>
            <a:spLocks noGrp="1"/>
          </p:cNvSpPr>
          <p:nvPr>
            <p:ph type="title"/>
          </p:nvPr>
        </p:nvSpPr>
        <p:spPr>
          <a:xfrm>
            <a:off x="304800" y="152400"/>
            <a:ext cx="8229600" cy="457199"/>
          </a:xfrm>
        </p:spPr>
        <p:txBody>
          <a:bodyPr/>
          <a:lstStyle/>
          <a:p>
            <a:r>
              <a:rPr lang="ar-SA" altLang="en-US" sz="4000" b="1" u="sng" dirty="0"/>
              <a:t>توصي</a:t>
            </a:r>
            <a:r>
              <a:rPr lang="ar-LB" altLang="en-US" sz="4000" b="1" u="sng" dirty="0"/>
              <a:t>ات </a:t>
            </a:r>
            <a:r>
              <a:rPr lang="ar-LB" altLang="en-US" sz="4000" b="1" u="sng" dirty="0" err="1"/>
              <a:t>للاسكوا</a:t>
            </a:r>
            <a:endParaRPr lang="en-US" sz="4000" dirty="0"/>
          </a:p>
        </p:txBody>
      </p:sp>
      <p:graphicFrame>
        <p:nvGraphicFramePr>
          <p:cNvPr id="6" name="Table 6">
            <a:extLst>
              <a:ext uri="{FF2B5EF4-FFF2-40B4-BE49-F238E27FC236}">
                <a16:creationId xmlns:a16="http://schemas.microsoft.com/office/drawing/2014/main" id="{61F93459-A840-9495-B90B-2F8C5151066A}"/>
              </a:ext>
            </a:extLst>
          </p:cNvPr>
          <p:cNvGraphicFramePr>
            <a:graphicFrameLocks noGrp="1"/>
          </p:cNvGraphicFramePr>
          <p:nvPr>
            <p:ph idx="1"/>
            <p:extLst>
              <p:ext uri="{D42A27DB-BD31-4B8C-83A1-F6EECF244321}">
                <p14:modId xmlns:p14="http://schemas.microsoft.com/office/powerpoint/2010/main" val="1975867598"/>
              </p:ext>
            </p:extLst>
          </p:nvPr>
        </p:nvGraphicFramePr>
        <p:xfrm>
          <a:off x="311791" y="990601"/>
          <a:ext cx="8686800" cy="4268420"/>
        </p:xfrm>
        <a:graphic>
          <a:graphicData uri="http://schemas.openxmlformats.org/drawingml/2006/table">
            <a:tbl>
              <a:tblPr firstRow="1" bandRow="1">
                <a:tableStyleId>{5C22544A-7EE6-4342-B048-85BDC9FD1C3A}</a:tableStyleId>
              </a:tblPr>
              <a:tblGrid>
                <a:gridCol w="4343400">
                  <a:extLst>
                    <a:ext uri="{9D8B030D-6E8A-4147-A177-3AD203B41FA5}">
                      <a16:colId xmlns:a16="http://schemas.microsoft.com/office/drawing/2014/main" val="3614144658"/>
                    </a:ext>
                  </a:extLst>
                </a:gridCol>
                <a:gridCol w="4343400">
                  <a:extLst>
                    <a:ext uri="{9D8B030D-6E8A-4147-A177-3AD203B41FA5}">
                      <a16:colId xmlns:a16="http://schemas.microsoft.com/office/drawing/2014/main" val="3168426397"/>
                    </a:ext>
                  </a:extLst>
                </a:gridCol>
              </a:tblGrid>
              <a:tr h="584351">
                <a:tc>
                  <a:txBody>
                    <a:bodyPr/>
                    <a:lstStyle/>
                    <a:p>
                      <a:pPr algn="ctr" rtl="1"/>
                      <a:r>
                        <a:rPr lang="ar-LB" sz="1800" u="sng" dirty="0">
                          <a:solidFill>
                            <a:schemeClr val="tx1"/>
                          </a:solidFill>
                        </a:rPr>
                        <a:t>ما تم تنفيذه</a:t>
                      </a:r>
                      <a:endParaRPr lang="en-US" sz="1800" u="sng" dirty="0">
                        <a:solidFill>
                          <a:schemeClr val="tx1"/>
                        </a:solidFill>
                      </a:endParaRPr>
                    </a:p>
                  </a:txBody>
                  <a:tcPr/>
                </a:tc>
                <a:tc>
                  <a:txBody>
                    <a:bodyPr/>
                    <a:lstStyle/>
                    <a:p>
                      <a:pPr algn="ctr" rtl="1"/>
                      <a:r>
                        <a:rPr lang="ar-LB" sz="1800" u="sng" dirty="0">
                          <a:solidFill>
                            <a:schemeClr val="tx1"/>
                          </a:solidFill>
                        </a:rPr>
                        <a:t>التوصية</a:t>
                      </a:r>
                      <a:endParaRPr lang="en-US" sz="1800" u="sng" dirty="0">
                        <a:solidFill>
                          <a:schemeClr val="tx1"/>
                        </a:solidFill>
                      </a:endParaRPr>
                    </a:p>
                  </a:txBody>
                  <a:tcPr/>
                </a:tc>
                <a:extLst>
                  <a:ext uri="{0D108BD9-81ED-4DB2-BD59-A6C34878D82A}">
                    <a16:rowId xmlns:a16="http://schemas.microsoft.com/office/drawing/2014/main" val="1808316998"/>
                  </a:ext>
                </a:extLst>
              </a:tr>
              <a:tr h="1112519">
                <a:tc>
                  <a:txBody>
                    <a:bodyPr/>
                    <a:lstStyle/>
                    <a:p>
                      <a:pPr algn="r" rtl="1"/>
                      <a:r>
                        <a:rPr lang="ar-LB" sz="1800" dirty="0"/>
                        <a:t>تدريب إقليمي على تنفيذ التصنيف الدولي للجريمة للأغراض الإحصائية في المنطقة العربية (حزيران/يونيو – تموز/يوليو 2023)</a:t>
                      </a:r>
                      <a:endParaRPr lang="en-US" sz="1800" dirty="0"/>
                    </a:p>
                  </a:txBody>
                  <a:tcPr/>
                </a:tc>
                <a:tc>
                  <a:txBody>
                    <a:bodyPr/>
                    <a:lstStyle/>
                    <a:p>
                      <a:pPr marL="342900" marR="0" lvl="0" indent="-342900" algn="just" defTabSz="457200" rtl="1" eaLnBrk="1" fontAlgn="auto" latinLnBrk="0" hangingPunct="1">
                        <a:lnSpc>
                          <a:spcPct val="100000"/>
                        </a:lnSpc>
                        <a:spcBef>
                          <a:spcPts val="1200"/>
                        </a:spcBef>
                        <a:spcAft>
                          <a:spcPts val="1200"/>
                        </a:spcAft>
                        <a:buClrTx/>
                        <a:buSzPts val="1100"/>
                        <a:buFont typeface="Symbol" panose="05050102010706020507" pitchFamily="18" charset="2"/>
                        <a:buChar char=""/>
                        <a:tabLst>
                          <a:tab pos="457200" algn="l"/>
                          <a:tab pos="810260" algn="l"/>
                        </a:tabLst>
                        <a:defRPr/>
                      </a:pPr>
                      <a:r>
                        <a:rPr lang="ar-SA" sz="1800" dirty="0">
                          <a:effectLst/>
                          <a:ea typeface="Helvetica" panose="020B0604020202020204" pitchFamily="34" charset="0"/>
                          <a:cs typeface="Arial" panose="020B0604020202020204" pitchFamily="34" charset="0"/>
                        </a:rPr>
                        <a:t>إقامة ندوات وورش عمل تتناول المواضيع التالية: مراجعة منهجية الريف والحضر، والهجرة الدولية، والتقديرات والإسقاطات السكانية، والعمل.</a:t>
                      </a:r>
                      <a:endParaRPr lang="en-US" sz="1800" dirty="0">
                        <a:effectLst/>
                        <a:ea typeface="Helvetica" panose="020B0604020202020204" pitchFamily="34" charset="0"/>
                        <a:cs typeface="Arial" panose="020B0604020202020204" pitchFamily="34" charset="0"/>
                      </a:endParaRPr>
                    </a:p>
                  </a:txBody>
                  <a:tcPr/>
                </a:tc>
                <a:extLst>
                  <a:ext uri="{0D108BD9-81ED-4DB2-BD59-A6C34878D82A}">
                    <a16:rowId xmlns:a16="http://schemas.microsoft.com/office/drawing/2014/main" val="3667126999"/>
                  </a:ext>
                </a:extLst>
              </a:tr>
              <a:tr h="1066800">
                <a:tc>
                  <a:txBody>
                    <a:bodyPr/>
                    <a:lstStyle/>
                    <a:p>
                      <a:endParaRPr lang="en-US" sz="1800" dirty="0"/>
                    </a:p>
                  </a:txBody>
                  <a:tcPr/>
                </a:tc>
                <a:tc>
                  <a:txBody>
                    <a:bodyPr/>
                    <a:lstStyle/>
                    <a:p>
                      <a:pPr marL="342900" marR="0" lvl="0" indent="-342900" algn="just" defTabSz="457200" rtl="1" eaLnBrk="1" fontAlgn="auto" latinLnBrk="0" hangingPunct="1">
                        <a:lnSpc>
                          <a:spcPct val="100000"/>
                        </a:lnSpc>
                        <a:spcBef>
                          <a:spcPts val="1200"/>
                        </a:spcBef>
                        <a:spcAft>
                          <a:spcPts val="1200"/>
                        </a:spcAft>
                        <a:buClrTx/>
                        <a:buSzPts val="1100"/>
                        <a:buFont typeface="Symbol" panose="05050102010706020507" pitchFamily="18" charset="2"/>
                        <a:buChar char=""/>
                        <a:tabLst>
                          <a:tab pos="457200" algn="l"/>
                          <a:tab pos="810260" algn="l"/>
                        </a:tabLst>
                        <a:defRPr/>
                      </a:pPr>
                      <a:r>
                        <a:rPr lang="ar-SA" sz="1800" dirty="0">
                          <a:effectLst/>
                          <a:ea typeface="Helvetica" panose="020B0604020202020204" pitchFamily="34" charset="0"/>
                          <a:cs typeface="Arial" panose="020B0604020202020204" pitchFamily="34" charset="0"/>
                        </a:rPr>
                        <a:t>الاستفادة إلى أقصى حدّ من بيانات التعدادات والسجلات الإدارية لاحتساب المؤشرات الديمغرافية والاجتماعية، وخاصة مؤشرات السّكن.</a:t>
                      </a:r>
                      <a:endParaRPr lang="en-US" sz="1800" dirty="0">
                        <a:effectLst/>
                        <a:ea typeface="Helvetica" panose="020B0604020202020204" pitchFamily="34" charset="0"/>
                        <a:cs typeface="Arial" panose="020B0604020202020204" pitchFamily="34" charset="0"/>
                      </a:endParaRPr>
                    </a:p>
                  </a:txBody>
                  <a:tcPr/>
                </a:tc>
                <a:extLst>
                  <a:ext uri="{0D108BD9-81ED-4DB2-BD59-A6C34878D82A}">
                    <a16:rowId xmlns:a16="http://schemas.microsoft.com/office/drawing/2014/main" val="4133766114"/>
                  </a:ext>
                </a:extLst>
              </a:tr>
              <a:tr h="1504750">
                <a:tc>
                  <a:txBody>
                    <a:bodyPr/>
                    <a:lstStyle/>
                    <a:p>
                      <a:pPr algn="r" rtl="1"/>
                      <a:r>
                        <a:rPr lang="ar-LB" sz="1800" dirty="0"/>
                        <a:t>تمّ تحديث القائمة حسب ما ورد في مراسلات </a:t>
                      </a:r>
                      <a:r>
                        <a:rPr lang="ar-SA" sz="1800" dirty="0">
                          <a:effectLst/>
                          <a:ea typeface="Helvetica" panose="020B0604020202020204" pitchFamily="34" charset="0"/>
                          <a:cs typeface="Arial" panose="020B0604020202020204" pitchFamily="34" charset="0"/>
                        </a:rPr>
                        <a:t>رؤساء الأجهزة الإحصائية</a:t>
                      </a:r>
                      <a:r>
                        <a:rPr lang="ar-LB" sz="1800" dirty="0"/>
                        <a:t> المعنية بترشيح ممثل للجنة الفنية الحالية (</a:t>
                      </a:r>
                      <a:r>
                        <a:rPr lang="ar-LB" sz="1800" b="1" dirty="0"/>
                        <a:t>لائحة المشاركين</a:t>
                      </a:r>
                      <a:r>
                        <a:rPr lang="ar-LB" sz="1800" dirty="0"/>
                        <a:t>)</a:t>
                      </a:r>
                      <a:endParaRPr lang="en-US" sz="1800" dirty="0"/>
                    </a:p>
                  </a:txBody>
                  <a:tcPr/>
                </a:tc>
                <a:tc>
                  <a:txBody>
                    <a:bodyPr/>
                    <a:lstStyle/>
                    <a:p>
                      <a:pPr marL="342900" marR="0" lvl="0" indent="-342900" algn="just" defTabSz="457200" rtl="1" eaLnBrk="1" fontAlgn="auto" latinLnBrk="0" hangingPunct="1">
                        <a:lnSpc>
                          <a:spcPct val="100000"/>
                        </a:lnSpc>
                        <a:spcBef>
                          <a:spcPts val="1200"/>
                        </a:spcBef>
                        <a:spcAft>
                          <a:spcPts val="1200"/>
                        </a:spcAft>
                        <a:buClrTx/>
                        <a:buSzPts val="1100"/>
                        <a:buFont typeface="Symbol" panose="05050102010706020507" pitchFamily="18" charset="2"/>
                        <a:buChar char=""/>
                        <a:tabLst>
                          <a:tab pos="457200" algn="l"/>
                          <a:tab pos="810260" algn="l"/>
                        </a:tabLst>
                        <a:defRPr/>
                      </a:pPr>
                      <a:r>
                        <a:rPr lang="ar-SA" sz="1800" dirty="0">
                          <a:effectLst/>
                          <a:ea typeface="Helvetica" panose="020B0604020202020204" pitchFamily="34" charset="0"/>
                          <a:cs typeface="Arial" panose="020B0604020202020204" pitchFamily="34" charset="0"/>
                        </a:rPr>
                        <a:t>تحديث قائمة جهات الاتصال التي رشّحها رؤساء الأجهزة الإحصائية لإقامة تواصلٍ مباشرٍ بين الإسكوا والأجهزة الإحصائية في ما يتعلق بتحديث البيانات والإحصاءات الديمغرافية والاجتماعية.</a:t>
                      </a:r>
                      <a:endParaRPr lang="en-US" sz="1800" dirty="0">
                        <a:effectLst/>
                        <a:ea typeface="Helvetica" panose="020B0604020202020204" pitchFamily="34" charset="0"/>
                        <a:cs typeface="Arial" panose="020B0604020202020204" pitchFamily="34" charset="0"/>
                      </a:endParaRPr>
                    </a:p>
                  </a:txBody>
                  <a:tcPr/>
                </a:tc>
                <a:extLst>
                  <a:ext uri="{0D108BD9-81ED-4DB2-BD59-A6C34878D82A}">
                    <a16:rowId xmlns:a16="http://schemas.microsoft.com/office/drawing/2014/main" val="2488997919"/>
                  </a:ext>
                </a:extLst>
              </a:tr>
            </a:tbl>
          </a:graphicData>
        </a:graphic>
      </p:graphicFrame>
    </p:spTree>
    <p:extLst>
      <p:ext uri="{BB962C8B-B14F-4D97-AF65-F5344CB8AC3E}">
        <p14:creationId xmlns:p14="http://schemas.microsoft.com/office/powerpoint/2010/main" val="2571243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29F8D-E052-44D7-807D-AC84A0E2BDB0}"/>
              </a:ext>
            </a:extLst>
          </p:cNvPr>
          <p:cNvSpPr>
            <a:spLocks noGrp="1"/>
          </p:cNvSpPr>
          <p:nvPr>
            <p:ph type="title"/>
          </p:nvPr>
        </p:nvSpPr>
        <p:spPr>
          <a:xfrm>
            <a:off x="304800" y="152400"/>
            <a:ext cx="8229600" cy="457199"/>
          </a:xfrm>
        </p:spPr>
        <p:txBody>
          <a:bodyPr/>
          <a:lstStyle/>
          <a:p>
            <a:r>
              <a:rPr lang="ar-LB" altLang="en-US" sz="4000" b="1" u="sng" dirty="0">
                <a:solidFill>
                  <a:schemeClr val="tx1"/>
                </a:solidFill>
                <a:latin typeface="Arial Unicode MS" panose="020B0604020202020204" pitchFamily="34" charset="-128"/>
                <a:cs typeface="Arial" panose="020B0604020202020204" pitchFamily="34" charset="0"/>
              </a:rPr>
              <a:t>توصيات</a:t>
            </a:r>
            <a:r>
              <a:rPr lang="ar-SA" altLang="en-US" sz="4000" b="1" u="sng" dirty="0">
                <a:solidFill>
                  <a:schemeClr val="tx1"/>
                </a:solidFill>
                <a:latin typeface="Arial Unicode MS" panose="020B0604020202020204" pitchFamily="34" charset="-128"/>
                <a:cs typeface="Arial" panose="020B0604020202020204" pitchFamily="34" charset="0"/>
              </a:rPr>
              <a:t> إلى المنظمات الدولية والإقليم</a:t>
            </a:r>
            <a:r>
              <a:rPr lang="ar-LB" altLang="en-US" sz="4000" b="1" u="sng" dirty="0" err="1">
                <a:solidFill>
                  <a:schemeClr val="tx1"/>
                </a:solidFill>
                <a:latin typeface="Arial Unicode MS" panose="020B0604020202020204" pitchFamily="34" charset="-128"/>
                <a:cs typeface="Arial" panose="020B0604020202020204" pitchFamily="34" charset="0"/>
              </a:rPr>
              <a:t>ية</a:t>
            </a:r>
            <a:endParaRPr lang="en-US" sz="4000" dirty="0"/>
          </a:p>
        </p:txBody>
      </p:sp>
      <p:graphicFrame>
        <p:nvGraphicFramePr>
          <p:cNvPr id="6" name="Table 6">
            <a:extLst>
              <a:ext uri="{FF2B5EF4-FFF2-40B4-BE49-F238E27FC236}">
                <a16:creationId xmlns:a16="http://schemas.microsoft.com/office/drawing/2014/main" id="{61F93459-A840-9495-B90B-2F8C5151066A}"/>
              </a:ext>
            </a:extLst>
          </p:cNvPr>
          <p:cNvGraphicFramePr>
            <a:graphicFrameLocks noGrp="1"/>
          </p:cNvGraphicFramePr>
          <p:nvPr>
            <p:ph idx="1"/>
            <p:extLst>
              <p:ext uri="{D42A27DB-BD31-4B8C-83A1-F6EECF244321}">
                <p14:modId xmlns:p14="http://schemas.microsoft.com/office/powerpoint/2010/main" val="5372628"/>
              </p:ext>
            </p:extLst>
          </p:nvPr>
        </p:nvGraphicFramePr>
        <p:xfrm>
          <a:off x="228600" y="914400"/>
          <a:ext cx="8686800" cy="4953000"/>
        </p:xfrm>
        <a:graphic>
          <a:graphicData uri="http://schemas.openxmlformats.org/drawingml/2006/table">
            <a:tbl>
              <a:tblPr firstRow="1" bandRow="1">
                <a:tableStyleId>{5C22544A-7EE6-4342-B048-85BDC9FD1C3A}</a:tableStyleId>
              </a:tblPr>
              <a:tblGrid>
                <a:gridCol w="4343400">
                  <a:extLst>
                    <a:ext uri="{9D8B030D-6E8A-4147-A177-3AD203B41FA5}">
                      <a16:colId xmlns:a16="http://schemas.microsoft.com/office/drawing/2014/main" val="3614144658"/>
                    </a:ext>
                  </a:extLst>
                </a:gridCol>
                <a:gridCol w="4343400">
                  <a:extLst>
                    <a:ext uri="{9D8B030D-6E8A-4147-A177-3AD203B41FA5}">
                      <a16:colId xmlns:a16="http://schemas.microsoft.com/office/drawing/2014/main" val="3168426397"/>
                    </a:ext>
                  </a:extLst>
                </a:gridCol>
              </a:tblGrid>
              <a:tr h="420826">
                <a:tc>
                  <a:txBody>
                    <a:bodyPr/>
                    <a:lstStyle/>
                    <a:p>
                      <a:pPr algn="ctr" rtl="1"/>
                      <a:r>
                        <a:rPr lang="ar-LB" sz="1700" u="sng" dirty="0">
                          <a:solidFill>
                            <a:schemeClr val="tx1"/>
                          </a:solidFill>
                        </a:rPr>
                        <a:t>ما تم تنفيذه</a:t>
                      </a:r>
                      <a:endParaRPr lang="en-US" sz="1700" u="sng" dirty="0">
                        <a:solidFill>
                          <a:schemeClr val="tx1"/>
                        </a:solidFill>
                      </a:endParaRPr>
                    </a:p>
                  </a:txBody>
                  <a:tcPr/>
                </a:tc>
                <a:tc>
                  <a:txBody>
                    <a:bodyPr/>
                    <a:lstStyle/>
                    <a:p>
                      <a:pPr algn="ctr" rtl="1"/>
                      <a:r>
                        <a:rPr lang="ar-LB" sz="1700" u="sng" dirty="0">
                          <a:solidFill>
                            <a:schemeClr val="tx1"/>
                          </a:solidFill>
                        </a:rPr>
                        <a:t>التوصية</a:t>
                      </a:r>
                      <a:endParaRPr lang="en-US" sz="1700" u="sng" dirty="0">
                        <a:solidFill>
                          <a:schemeClr val="tx1"/>
                        </a:solidFill>
                      </a:endParaRPr>
                    </a:p>
                  </a:txBody>
                  <a:tcPr/>
                </a:tc>
                <a:extLst>
                  <a:ext uri="{0D108BD9-81ED-4DB2-BD59-A6C34878D82A}">
                    <a16:rowId xmlns:a16="http://schemas.microsoft.com/office/drawing/2014/main" val="1808316998"/>
                  </a:ext>
                </a:extLst>
              </a:tr>
              <a:tr h="1489171">
                <a:tc>
                  <a:txBody>
                    <a:bodyPr/>
                    <a:lstStyle/>
                    <a:p>
                      <a:pPr algn="r" rtl="1"/>
                      <a:r>
                        <a:rPr lang="ar-SA" sz="1700" kern="1200" dirty="0">
                          <a:solidFill>
                            <a:schemeClr val="dk1"/>
                          </a:solidFill>
                          <a:effectLst/>
                          <a:latin typeface="+mn-lt"/>
                          <a:ea typeface="+mn-ea"/>
                          <a:cs typeface="+mn-cs"/>
                        </a:rPr>
                        <a:t>ورشة عمل الأمم المتحدة الإقليمية حول البرنامج العالمي للسكان لعام 2020 وتعدادات المساكن للبلدان الناطقة بالعربية</a:t>
                      </a:r>
                      <a:r>
                        <a:rPr lang="ar-LB" sz="1700" kern="1200" dirty="0">
                          <a:solidFill>
                            <a:schemeClr val="dk1"/>
                          </a:solidFill>
                          <a:effectLst/>
                          <a:latin typeface="+mn-lt"/>
                          <a:ea typeface="+mn-ea"/>
                          <a:cs typeface="+mn-cs"/>
                        </a:rPr>
                        <a:t> (</a:t>
                      </a:r>
                      <a:r>
                        <a:rPr lang="ar-SA" sz="1700" kern="1200" dirty="0">
                          <a:solidFill>
                            <a:schemeClr val="dk1"/>
                          </a:solidFill>
                          <a:effectLst/>
                          <a:latin typeface="+mn-lt"/>
                          <a:ea typeface="+mn-ea"/>
                          <a:cs typeface="+mn-cs"/>
                        </a:rPr>
                        <a:t>7-10 نوفمبر 2022، الجزائر العاصمة، الجزائر</a:t>
                      </a:r>
                      <a:r>
                        <a:rPr lang="ar-LB" sz="1700" kern="1200" dirty="0">
                          <a:solidFill>
                            <a:schemeClr val="dk1"/>
                          </a:solidFill>
                          <a:effectLst/>
                          <a:latin typeface="+mn-lt"/>
                          <a:ea typeface="+mn-ea"/>
                          <a:cs typeface="+mn-cs"/>
                        </a:rPr>
                        <a:t>)</a:t>
                      </a:r>
                      <a:endParaRPr lang="en-US" sz="1700" kern="1200" dirty="0">
                        <a:solidFill>
                          <a:schemeClr val="dk1"/>
                        </a:solidFill>
                        <a:effectLst/>
                        <a:latin typeface="+mn-lt"/>
                        <a:ea typeface="+mn-ea"/>
                        <a:cs typeface="+mn-cs"/>
                      </a:endParaRPr>
                    </a:p>
                    <a:p>
                      <a:endParaRPr lang="en-US" sz="1700" dirty="0"/>
                    </a:p>
                  </a:txBody>
                  <a:tcPr/>
                </a:tc>
                <a:tc>
                  <a:txBody>
                    <a:bodyPr/>
                    <a:lstStyle/>
                    <a:p>
                      <a:pPr marL="342900" marR="0" lvl="0" indent="-342900" algn="just" defTabSz="457200" rtl="1" eaLnBrk="1" fontAlgn="auto" latinLnBrk="0" hangingPunct="1">
                        <a:lnSpc>
                          <a:spcPct val="100000"/>
                        </a:lnSpc>
                        <a:spcBef>
                          <a:spcPts val="1200"/>
                        </a:spcBef>
                        <a:spcAft>
                          <a:spcPts val="1200"/>
                        </a:spcAft>
                        <a:buClrTx/>
                        <a:buSzPts val="1100"/>
                        <a:buFont typeface="Symbol" panose="05050102010706020507" pitchFamily="18" charset="2"/>
                        <a:buChar char=""/>
                        <a:tabLst>
                          <a:tab pos="457200" algn="l"/>
                          <a:tab pos="810260" algn="l"/>
                        </a:tabLst>
                        <a:defRPr/>
                      </a:pPr>
                      <a:r>
                        <a:rPr lang="ar-SA" sz="1700" dirty="0">
                          <a:latin typeface="Arial" panose="020B0604020202020204" pitchFamily="34" charset="0"/>
                          <a:cs typeface="Arial" panose="020B0604020202020204" pitchFamily="34" charset="0"/>
                        </a:rPr>
                        <a:t>تعزيز التعاون والتنسيق بين الإسكوا والوكالات المتخصصة والمنظمات الدولية </a:t>
                      </a:r>
                      <a:r>
                        <a:rPr lang="ar-SA" sz="1800" dirty="0">
                          <a:latin typeface="Arial" panose="020B0604020202020204" pitchFamily="34" charset="0"/>
                          <a:cs typeface="Arial" panose="020B0604020202020204" pitchFamily="34" charset="0"/>
                        </a:rPr>
                        <a:t>والإقليمية</a:t>
                      </a:r>
                      <a:r>
                        <a:rPr lang="ar-SA" sz="1700" dirty="0">
                          <a:latin typeface="Arial" panose="020B0604020202020204" pitchFamily="34" charset="0"/>
                          <a:cs typeface="Arial" panose="020B0604020202020204" pitchFamily="34" charset="0"/>
                        </a:rPr>
                        <a:t> العاملة في الإحصاءات السكانية والاجتماعية، لإعداد استبيانات تُرسَل إلى البلدان حول برامج عملها، وذلك بهدف توحيد الجهود والحدّ من الازدواجية في هذه الأنشطة.</a:t>
                      </a:r>
                      <a:endParaRPr lang="ar-LB" sz="1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67126999"/>
                  </a:ext>
                </a:extLst>
              </a:tr>
              <a:tr h="1469229">
                <a:tc>
                  <a:txBody>
                    <a:bodyPr/>
                    <a:lstStyle/>
                    <a:p>
                      <a:endParaRPr lang="en-US" sz="1700" dirty="0"/>
                    </a:p>
                  </a:txBody>
                  <a:tcPr/>
                </a:tc>
                <a:tc>
                  <a:txBody>
                    <a:bodyPr/>
                    <a:lstStyle/>
                    <a:p>
                      <a:pPr marL="342900" marR="0" lvl="0" indent="-342900" algn="just" defTabSz="457200" rtl="1" eaLnBrk="1" fontAlgn="auto" latinLnBrk="0" hangingPunct="1">
                        <a:lnSpc>
                          <a:spcPct val="100000"/>
                        </a:lnSpc>
                        <a:spcBef>
                          <a:spcPts val="1200"/>
                        </a:spcBef>
                        <a:spcAft>
                          <a:spcPts val="1200"/>
                        </a:spcAft>
                        <a:buClrTx/>
                        <a:buSzPts val="1100"/>
                        <a:buFont typeface="Symbol" panose="05050102010706020507" pitchFamily="18" charset="2"/>
                        <a:buChar char=""/>
                        <a:tabLst>
                          <a:tab pos="457200" algn="l"/>
                          <a:tab pos="810260" algn="l"/>
                        </a:tabLst>
                        <a:defRPr/>
                      </a:pPr>
                      <a:r>
                        <a:rPr lang="ar-SA" sz="1700" dirty="0">
                          <a:latin typeface="Arial" panose="020B0604020202020204" pitchFamily="34" charset="0"/>
                          <a:cs typeface="Arial" panose="020B0604020202020204" pitchFamily="34" charset="0"/>
                        </a:rPr>
                        <a:t>التعاون والتنسيق بين الإسكوا </a:t>
                      </a:r>
                      <a:r>
                        <a:rPr lang="ar-LB" sz="1700" dirty="0">
                          <a:latin typeface="Arial" panose="020B0604020202020204" pitchFamily="34" charset="0"/>
                          <a:cs typeface="Arial" panose="020B0604020202020204" pitchFamily="34" charset="0"/>
                        </a:rPr>
                        <a:t>و</a:t>
                      </a:r>
                      <a:r>
                        <a:rPr lang="ar-SA" sz="1700" dirty="0">
                          <a:latin typeface="Arial" panose="020B0604020202020204" pitchFamily="34" charset="0"/>
                          <a:cs typeface="Arial" panose="020B0604020202020204" pitchFamily="34" charset="0"/>
                        </a:rPr>
                        <a:t>المنظمات الدولية والإقليمية لصياغة مشروع يهدف إلى تطوير الإمكانات الإحصائية في البلدان العربية التي تشهد صراعات، وفي البلدان التي لا تتوفر فيها الظروف الملائمة لتنفيذ الأنشطة الإحصائية الرسمية.</a:t>
                      </a:r>
                      <a:endParaRPr lang="ar-LB" sz="1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33766114"/>
                  </a:ext>
                </a:extLst>
              </a:tr>
              <a:tr h="1573774">
                <a:tc>
                  <a:txBody>
                    <a:bodyPr/>
                    <a:lstStyle/>
                    <a:p>
                      <a:pPr algn="r" rtl="1"/>
                      <a:r>
                        <a:rPr lang="ar-LB" sz="1700" dirty="0"/>
                        <a:t>سوق يتم تناول هذه التوصية خلال اعمال هذه اللجنة</a:t>
                      </a:r>
                      <a:endParaRPr lang="en-US" sz="1700" dirty="0"/>
                    </a:p>
                  </a:txBody>
                  <a:tcPr/>
                </a:tc>
                <a:tc>
                  <a:txBody>
                    <a:bodyPr/>
                    <a:lstStyle/>
                    <a:p>
                      <a:pPr marL="342900" marR="0" lvl="0" indent="-342900" algn="just" defTabSz="457200" rtl="1" eaLnBrk="1" fontAlgn="auto" latinLnBrk="0" hangingPunct="1">
                        <a:lnSpc>
                          <a:spcPct val="100000"/>
                        </a:lnSpc>
                        <a:spcBef>
                          <a:spcPts val="1200"/>
                        </a:spcBef>
                        <a:spcAft>
                          <a:spcPts val="1200"/>
                        </a:spcAft>
                        <a:buClrTx/>
                        <a:buSzPts val="1100"/>
                        <a:buFont typeface="Symbol" panose="05050102010706020507" pitchFamily="18" charset="2"/>
                        <a:buChar char=""/>
                        <a:tabLst>
                          <a:tab pos="457200" algn="l"/>
                          <a:tab pos="810260" algn="l"/>
                        </a:tabLst>
                        <a:defRPr/>
                      </a:pPr>
                      <a:r>
                        <a:rPr lang="ar-LB" sz="1700" dirty="0">
                          <a:latin typeface="Arial" panose="020B0604020202020204" pitchFamily="34" charset="0"/>
                          <a:cs typeface="Arial" panose="020B0604020202020204" pitchFamily="34" charset="0"/>
                        </a:rPr>
                        <a:t>الطلب من الاسكوا على ال</a:t>
                      </a:r>
                      <a:r>
                        <a:rPr lang="ar-SA" sz="1700" dirty="0">
                          <a:latin typeface="Arial" panose="020B0604020202020204" pitchFamily="34" charset="0"/>
                          <a:cs typeface="Arial" panose="020B0604020202020204" pitchFamily="34" charset="0"/>
                        </a:rPr>
                        <a:t>عمل مع المنظمات الدولية والإقليمية لتنفيذ مخرجات الاستراتيجية الإقليمية للتسجيل المدني والإحصاءات الحيوية، والعمل مع البلدان لتسريع إجراء التعدادات لدورة تعدادات 2020 واستخدام بياناتها.</a:t>
                      </a:r>
                      <a:endParaRPr lang="ar-LB" altLang="en-US" sz="17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488997919"/>
                  </a:ext>
                </a:extLst>
              </a:tr>
            </a:tbl>
          </a:graphicData>
        </a:graphic>
      </p:graphicFrame>
    </p:spTree>
    <p:extLst>
      <p:ext uri="{BB962C8B-B14F-4D97-AF65-F5344CB8AC3E}">
        <p14:creationId xmlns:p14="http://schemas.microsoft.com/office/powerpoint/2010/main" val="2314657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1616E48-9D2A-7F41-B386-5607A41B04B1}"/>
              </a:ext>
            </a:extLst>
          </p:cNvPr>
          <p:cNvSpPr>
            <a:spLocks noGrp="1"/>
          </p:cNvSpPr>
          <p:nvPr>
            <p:ph type="subTitle" idx="1"/>
          </p:nvPr>
        </p:nvSpPr>
        <p:spPr>
          <a:xfrm>
            <a:off x="76200" y="609600"/>
            <a:ext cx="8991600" cy="609600"/>
          </a:xfrm>
        </p:spPr>
        <p:txBody>
          <a:bodyPr/>
          <a:lstStyle/>
          <a:p>
            <a:r>
              <a:rPr lang="ar-SA" sz="3000" b="1" u="sng" dirty="0">
                <a:effectLst/>
                <a:latin typeface="Calibri" panose="020F0502020204030204" pitchFamily="34" charset="0"/>
                <a:ea typeface="Times New Roman" panose="02020603050405020304" pitchFamily="18" charset="0"/>
                <a:cs typeface="Arial" panose="020B0604020202020204" pitchFamily="34" charset="0"/>
              </a:rPr>
              <a:t>الأنشطة </a:t>
            </a:r>
            <a:r>
              <a:rPr lang="ar-LB" sz="3000" b="1" u="sng" dirty="0">
                <a:effectLst/>
                <a:latin typeface="Calibri" panose="020F0502020204030204" pitchFamily="34" charset="0"/>
                <a:ea typeface="Times New Roman" panose="02020603050405020304" pitchFamily="18" charset="0"/>
                <a:cs typeface="Arial" panose="020B0604020202020204" pitchFamily="34" charset="0"/>
              </a:rPr>
              <a:t>المعزم</a:t>
            </a:r>
            <a:r>
              <a:rPr lang="ar-SA" sz="3000" b="1" u="sng" dirty="0">
                <a:effectLst/>
                <a:latin typeface="Calibri" panose="020F0502020204030204" pitchFamily="34" charset="0"/>
                <a:ea typeface="Times New Roman" panose="02020603050405020304" pitchFamily="18" charset="0"/>
                <a:cs typeface="Arial" panose="020B0604020202020204" pitchFamily="34" charset="0"/>
              </a:rPr>
              <a:t> تنفيذها</a:t>
            </a:r>
            <a:r>
              <a:rPr lang="ar-LB" sz="3000" b="1" u="sng" dirty="0">
                <a:effectLst/>
                <a:latin typeface="Calibri" panose="020F0502020204030204" pitchFamily="34" charset="0"/>
                <a:ea typeface="Times New Roman" panose="02020603050405020304" pitchFamily="18" charset="0"/>
                <a:cs typeface="Arial" panose="020B0604020202020204" pitchFamily="34" charset="0"/>
              </a:rPr>
              <a:t> في عام 2023</a:t>
            </a:r>
            <a:endParaRPr lang="en-US" sz="3000" b="1" u="sng" dirty="0">
              <a:latin typeface="Calibri" panose="020F0502020204030204" pitchFamily="34" charset="0"/>
            </a:endParaRPr>
          </a:p>
        </p:txBody>
      </p:sp>
      <p:sp>
        <p:nvSpPr>
          <p:cNvPr id="5" name="Content Placeholder 4">
            <a:extLst>
              <a:ext uri="{FF2B5EF4-FFF2-40B4-BE49-F238E27FC236}">
                <a16:creationId xmlns:a16="http://schemas.microsoft.com/office/drawing/2014/main" id="{0B75AFB3-297F-421F-920F-528FB1B43E49}"/>
              </a:ext>
            </a:extLst>
          </p:cNvPr>
          <p:cNvSpPr>
            <a:spLocks noGrp="1"/>
          </p:cNvSpPr>
          <p:nvPr>
            <p:ph sz="half" idx="2"/>
          </p:nvPr>
        </p:nvSpPr>
        <p:spPr>
          <a:xfrm>
            <a:off x="304800" y="1905000"/>
            <a:ext cx="8610600" cy="4114800"/>
          </a:xfrm>
        </p:spPr>
        <p:txBody>
          <a:bodyPr/>
          <a:lstStyle/>
          <a:p>
            <a:pPr marL="342900" indent="-342900">
              <a:spcBef>
                <a:spcPts val="0"/>
              </a:spcBef>
              <a:spcAft>
                <a:spcPts val="0"/>
              </a:spcAft>
              <a:buFontTx/>
              <a:buChar char="-"/>
            </a:pPr>
            <a:r>
              <a:rPr lang="ar-LB" sz="1800" dirty="0"/>
              <a:t>- </a:t>
            </a:r>
            <a:r>
              <a:rPr lang="ar-LB" sz="1900" dirty="0"/>
              <a:t>الاجتماع الخامس للجنة الفنية الاستشارية للإحصاءات الديمغرافية والاجتماعية للبلدان العربية (7-8 اذار/مارس 2023)</a:t>
            </a:r>
          </a:p>
          <a:p>
            <a:pPr marL="342900" indent="-342900">
              <a:spcBef>
                <a:spcPts val="0"/>
              </a:spcBef>
              <a:spcAft>
                <a:spcPts val="0"/>
              </a:spcAft>
              <a:buFontTx/>
              <a:buChar char="-"/>
            </a:pPr>
            <a:endParaRPr lang="ar-LB" sz="1000" dirty="0"/>
          </a:p>
          <a:p>
            <a:pPr marL="342900" indent="-342900">
              <a:spcBef>
                <a:spcPts val="0"/>
              </a:spcBef>
              <a:spcAft>
                <a:spcPts val="0"/>
              </a:spcAft>
              <a:buFontTx/>
              <a:buChar char="-"/>
            </a:pPr>
            <a:r>
              <a:rPr lang="ar-LB" sz="1900" dirty="0"/>
              <a:t>- تدريب إقليمي على تنفيذ التصنيف الدولي للجريمة للأغراض الإحصائية في المنطقة العربية (حزيران/يونيو – تموز/يوليو 2023)</a:t>
            </a:r>
          </a:p>
          <a:p>
            <a:pPr marL="342900" indent="-342900">
              <a:spcBef>
                <a:spcPts val="0"/>
              </a:spcBef>
              <a:spcAft>
                <a:spcPts val="0"/>
              </a:spcAft>
              <a:buFontTx/>
              <a:buChar char="-"/>
            </a:pPr>
            <a:endParaRPr lang="ar-LB" sz="1000" dirty="0"/>
          </a:p>
          <a:p>
            <a:pPr marL="342900" indent="-342900">
              <a:spcBef>
                <a:spcPts val="0"/>
              </a:spcBef>
              <a:spcAft>
                <a:spcPts val="0"/>
              </a:spcAft>
              <a:buFontTx/>
              <a:buChar char="-"/>
            </a:pPr>
            <a:r>
              <a:rPr lang="ar-LB" sz="1900" dirty="0"/>
              <a:t>- </a:t>
            </a:r>
            <a:r>
              <a:rPr lang="ar-SA" altLang="en-US" sz="1900" dirty="0">
                <a:solidFill>
                  <a:schemeClr val="tx1"/>
                </a:solidFill>
                <a:latin typeface="Arial Unicode MS" panose="020B0604020202020204" pitchFamily="34" charset="-128"/>
              </a:rPr>
              <a:t>ورشة عمل إقليمية حول تنفيذ الإستراتيجية الإقليمية بشأن</a:t>
            </a:r>
            <a:r>
              <a:rPr lang="en-US" altLang="en-US" sz="1900" dirty="0">
                <a:solidFill>
                  <a:schemeClr val="tx1"/>
                </a:solidFill>
                <a:latin typeface="Arial Unicode MS" panose="020B0604020202020204" pitchFamily="34" charset="-128"/>
              </a:rPr>
              <a:t> </a:t>
            </a:r>
            <a:r>
              <a:rPr lang="ar-LB" altLang="en-US" sz="1900" dirty="0">
                <a:solidFill>
                  <a:schemeClr val="tx1"/>
                </a:solidFill>
                <a:latin typeface="Arial Unicode MS" panose="020B0604020202020204" pitchFamily="34" charset="-128"/>
              </a:rPr>
              <a:t>التسجيل المدني والإحصاءات الحيوية</a:t>
            </a:r>
          </a:p>
          <a:p>
            <a:pPr marL="342900" indent="-342900">
              <a:spcBef>
                <a:spcPts val="0"/>
              </a:spcBef>
              <a:spcAft>
                <a:spcPts val="0"/>
              </a:spcAft>
              <a:buFontTx/>
              <a:buChar char="-"/>
            </a:pPr>
            <a:endParaRPr lang="ar-LB" altLang="en-US" sz="1000" dirty="0">
              <a:solidFill>
                <a:schemeClr val="tx1"/>
              </a:solidFill>
              <a:latin typeface="Arial Unicode MS" panose="020B0604020202020204" pitchFamily="34" charset="-128"/>
            </a:endParaRPr>
          </a:p>
          <a:p>
            <a:pPr marL="342900" indent="-342900">
              <a:spcBef>
                <a:spcPts val="0"/>
              </a:spcBef>
              <a:spcAft>
                <a:spcPts val="0"/>
              </a:spcAft>
              <a:buFontTx/>
              <a:buChar char="-"/>
            </a:pPr>
            <a:r>
              <a:rPr lang="ar-LB" sz="1900" dirty="0">
                <a:solidFill>
                  <a:schemeClr val="tx1"/>
                </a:solidFill>
                <a:latin typeface="Arial Unicode MS" panose="020B0604020202020204" pitchFamily="34" charset="-128"/>
              </a:rPr>
              <a:t>- </a:t>
            </a:r>
            <a:r>
              <a:rPr kumimoji="0" lang="ar-SA" altLang="en-US" sz="1900" b="0" i="0" u="none" strike="noStrike" cap="none" normalizeH="0" baseline="0" dirty="0">
                <a:ln>
                  <a:noFill/>
                </a:ln>
                <a:solidFill>
                  <a:schemeClr val="tx1"/>
                </a:solidFill>
                <a:effectLst/>
                <a:latin typeface="Arial Unicode MS" panose="020B0604020202020204" pitchFamily="34" charset="-128"/>
                <a:cs typeface="Arial" panose="020B0604020202020204" pitchFamily="34" charset="0"/>
              </a:rPr>
              <a:t>تطوير منصة إلكترونية لجمع ومعالجة البيانات والبيانات الوصفية من</a:t>
            </a:r>
            <a:r>
              <a:rPr kumimoji="0" lang="en-US" altLang="en-US" sz="1900" b="0" i="0" u="none" strike="noStrike" cap="none" normalizeH="0" baseline="0" dirty="0">
                <a:ln>
                  <a:noFill/>
                </a:ln>
                <a:solidFill>
                  <a:schemeClr val="tx1"/>
                </a:solidFill>
                <a:effectLst/>
                <a:latin typeface="Arial Unicode MS" panose="020B0604020202020204" pitchFamily="34" charset="-128"/>
                <a:cs typeface="Arial" panose="020B0604020202020204" pitchFamily="34" charset="0"/>
              </a:rPr>
              <a:t> </a:t>
            </a:r>
            <a:r>
              <a:rPr kumimoji="0" lang="ar-LB" altLang="en-US" sz="1900" b="0" i="0" u="none" strike="noStrike" cap="none" normalizeH="0" baseline="0" dirty="0">
                <a:ln>
                  <a:noFill/>
                </a:ln>
                <a:solidFill>
                  <a:schemeClr val="tx1"/>
                </a:solidFill>
                <a:effectLst/>
                <a:latin typeface="Arial Unicode MS" panose="020B0604020202020204" pitchFamily="34" charset="-128"/>
                <a:cs typeface="Arial" panose="020B0604020202020204" pitchFamily="34" charset="0"/>
              </a:rPr>
              <a:t>الأجهزة الإحصائية الوطنية</a:t>
            </a:r>
            <a:r>
              <a:rPr kumimoji="0" lang="en-US" altLang="en-US" sz="1900" b="0" i="0" u="none" strike="noStrike" cap="none" normalizeH="0" baseline="0" dirty="0">
                <a:ln>
                  <a:noFill/>
                </a:ln>
                <a:solidFill>
                  <a:schemeClr val="tx1"/>
                </a:solidFill>
                <a:effectLst/>
                <a:latin typeface="Arial Unicode MS" panose="020B0604020202020204" pitchFamily="34" charset="-128"/>
                <a:cs typeface="Arial" panose="020B0604020202020204" pitchFamily="34" charset="0"/>
              </a:rPr>
              <a:t> </a:t>
            </a:r>
            <a:r>
              <a:rPr kumimoji="0" lang="ar-SA" altLang="en-US" sz="1900" b="0" i="0" u="none" strike="noStrike" cap="none" normalizeH="0" baseline="0" dirty="0">
                <a:ln>
                  <a:noFill/>
                </a:ln>
                <a:solidFill>
                  <a:schemeClr val="tx1"/>
                </a:solidFill>
                <a:effectLst/>
                <a:latin typeface="Arial Unicode MS" panose="020B0604020202020204" pitchFamily="34" charset="-128"/>
                <a:cs typeface="Arial" panose="020B0604020202020204" pitchFamily="34" charset="0"/>
              </a:rPr>
              <a:t>باستخدام المعايير الدولية مثل</a:t>
            </a:r>
            <a:r>
              <a:rPr kumimoji="0" lang="en-US" altLang="en-US" sz="1900" b="0" i="0" u="none" strike="noStrike" cap="none" normalizeH="0" baseline="0" dirty="0">
                <a:ln>
                  <a:noFill/>
                </a:ln>
                <a:solidFill>
                  <a:schemeClr val="tx1"/>
                </a:solidFill>
                <a:effectLst/>
                <a:latin typeface="Arial Unicode MS" panose="020B0604020202020204" pitchFamily="34" charset="-128"/>
                <a:cs typeface="Arial" panose="020B0604020202020204" pitchFamily="34" charset="0"/>
              </a:rPr>
              <a:t> SDMX</a:t>
            </a:r>
            <a:r>
              <a:rPr kumimoji="0" lang="en-US" altLang="en-US" sz="1900" b="0" i="0" u="none" strike="noStrike" cap="none" normalizeH="0" baseline="0" dirty="0">
                <a:ln>
                  <a:noFill/>
                </a:ln>
                <a:solidFill>
                  <a:schemeClr val="tx1"/>
                </a:solidFill>
                <a:effectLst/>
              </a:rPr>
              <a:t> </a:t>
            </a:r>
            <a:endParaRPr kumimoji="0" lang="ar-LB" altLang="en-US" sz="1900" b="0" i="0" u="none" strike="noStrike" cap="none" normalizeH="0" baseline="0" dirty="0">
              <a:ln>
                <a:noFill/>
              </a:ln>
              <a:solidFill>
                <a:schemeClr val="tx1"/>
              </a:solidFill>
              <a:effectLst/>
            </a:endParaRPr>
          </a:p>
          <a:p>
            <a:pPr marL="342900" indent="-342900">
              <a:spcBef>
                <a:spcPts val="0"/>
              </a:spcBef>
              <a:spcAft>
                <a:spcPts val="0"/>
              </a:spcAft>
              <a:buFontTx/>
              <a:buChar char="-"/>
            </a:pPr>
            <a:endParaRPr lang="ar-LB" sz="1000" dirty="0">
              <a:solidFill>
                <a:schemeClr val="tx1"/>
              </a:solidFill>
            </a:endParaRPr>
          </a:p>
          <a:p>
            <a:pPr marL="342900" indent="-342900">
              <a:spcBef>
                <a:spcPts val="0"/>
              </a:spcBef>
              <a:spcAft>
                <a:spcPts val="0"/>
              </a:spcAft>
              <a:buFontTx/>
              <a:buChar char="-"/>
            </a:pPr>
            <a:r>
              <a:rPr lang="ar-LB" sz="1900" dirty="0"/>
              <a:t>- </a:t>
            </a:r>
            <a:r>
              <a:rPr kumimoji="0" lang="ar-LB" altLang="en-US" sz="1900" b="0" i="0" u="none" strike="noStrike" cap="none" normalizeH="0" baseline="0" dirty="0">
                <a:ln>
                  <a:noFill/>
                </a:ln>
                <a:solidFill>
                  <a:schemeClr val="tx1"/>
                </a:solidFill>
                <a:effectLst/>
                <a:latin typeface="Arial Unicode MS" panose="020B0604020202020204" pitchFamily="34" charset="-128"/>
                <a:cs typeface="Arial" panose="020B0604020202020204" pitchFamily="34" charset="0"/>
              </a:rPr>
              <a:t>خدمات</a:t>
            </a:r>
            <a:r>
              <a:rPr kumimoji="0" lang="ar-SA" altLang="en-US" sz="1900" b="0" i="0" u="none" strike="noStrike" cap="none" normalizeH="0" baseline="0" dirty="0">
                <a:ln>
                  <a:noFill/>
                </a:ln>
                <a:solidFill>
                  <a:schemeClr val="tx1"/>
                </a:solidFill>
                <a:effectLst/>
                <a:latin typeface="Arial Unicode MS" panose="020B0604020202020204" pitchFamily="34" charset="-128"/>
                <a:cs typeface="Arial" panose="020B0604020202020204" pitchFamily="34" charset="0"/>
              </a:rPr>
              <a:t> استشارية حول الإحصاءات الاجتماعية بما في ذلك إحصاءات الفقر والعمل</a:t>
            </a:r>
            <a:r>
              <a:rPr kumimoji="0" lang="en-US" altLang="en-US" sz="1900" b="0" i="0" u="none" strike="noStrike" cap="none" normalizeH="0" baseline="0" dirty="0">
                <a:ln>
                  <a:noFill/>
                </a:ln>
                <a:solidFill>
                  <a:schemeClr val="tx1"/>
                </a:solidFill>
                <a:effectLst/>
              </a:rPr>
              <a:t> </a:t>
            </a:r>
            <a:endParaRPr kumimoji="0" lang="en-US" altLang="en-US" sz="1900" b="0" i="0" u="none" strike="noStrike" cap="none" normalizeH="0" baseline="0" dirty="0">
              <a:ln>
                <a:noFill/>
              </a:ln>
              <a:solidFill>
                <a:schemeClr val="tx1"/>
              </a:solidFill>
              <a:effectLst/>
              <a:latin typeface="Arial" panose="020B0604020202020204" pitchFamily="34" charset="0"/>
            </a:endParaRPr>
          </a:p>
          <a:p>
            <a:pPr marL="342900" indent="-342900">
              <a:spcBef>
                <a:spcPts val="0"/>
              </a:spcBef>
              <a:spcAft>
                <a:spcPts val="0"/>
              </a:spcAft>
              <a:buFontTx/>
              <a:buChar char="-"/>
            </a:pPr>
            <a:endParaRPr lang="ar-LB" sz="1000" dirty="0"/>
          </a:p>
          <a:p>
            <a:pPr marL="342900" indent="-342900">
              <a:spcBef>
                <a:spcPts val="0"/>
              </a:spcBef>
              <a:spcAft>
                <a:spcPts val="0"/>
              </a:spcAft>
              <a:buFontTx/>
              <a:buChar char="-"/>
            </a:pPr>
            <a:r>
              <a:rPr lang="ar-LB" sz="1900" dirty="0"/>
              <a:t>- </a:t>
            </a:r>
            <a:r>
              <a:rPr kumimoji="0" lang="ar-LB" altLang="en-US" sz="1900" b="0" i="0" u="none" strike="noStrike" cap="none" normalizeH="0" baseline="0" dirty="0">
                <a:ln>
                  <a:noFill/>
                </a:ln>
                <a:solidFill>
                  <a:schemeClr val="tx1"/>
                </a:solidFill>
                <a:effectLst/>
                <a:latin typeface="Arial Unicode MS" panose="020B0604020202020204" pitchFamily="34" charset="-128"/>
                <a:cs typeface="Arial" panose="020B0604020202020204" pitchFamily="34" charset="0"/>
              </a:rPr>
              <a:t>خدمات</a:t>
            </a:r>
            <a:r>
              <a:rPr kumimoji="0" lang="ar-SA" altLang="en-US" sz="1900" b="0" i="0" u="none" strike="noStrike" cap="none" normalizeH="0" baseline="0" dirty="0">
                <a:ln>
                  <a:noFill/>
                </a:ln>
                <a:solidFill>
                  <a:schemeClr val="tx1"/>
                </a:solidFill>
                <a:effectLst/>
                <a:latin typeface="Arial Unicode MS" panose="020B0604020202020204" pitchFamily="34" charset="-128"/>
                <a:cs typeface="Arial" panose="020B0604020202020204" pitchFamily="34" charset="0"/>
              </a:rPr>
              <a:t> استشارية حول تعداد السكان والمساكن</a:t>
            </a:r>
            <a:r>
              <a:rPr kumimoji="0" lang="en-US" altLang="en-US" sz="1900" b="0" i="0" u="none" strike="noStrike" cap="none" normalizeH="0" baseline="0" dirty="0">
                <a:ln>
                  <a:noFill/>
                </a:ln>
                <a:solidFill>
                  <a:schemeClr val="tx1"/>
                </a:solidFill>
                <a:effectLst/>
              </a:rPr>
              <a:t> </a:t>
            </a:r>
            <a:endParaRPr kumimoji="0" lang="ar-LB" altLang="en-US" sz="1900" b="0" i="0" u="none" strike="noStrike" cap="none" normalizeH="0" baseline="0" dirty="0">
              <a:ln>
                <a:noFill/>
              </a:ln>
              <a:solidFill>
                <a:schemeClr val="tx1"/>
              </a:solidFill>
              <a:effectLst/>
            </a:endParaRPr>
          </a:p>
          <a:p>
            <a:pPr marL="342900" indent="-342900">
              <a:spcBef>
                <a:spcPts val="0"/>
              </a:spcBef>
              <a:spcAft>
                <a:spcPts val="0"/>
              </a:spcAft>
              <a:buFontTx/>
              <a:buChar char="-"/>
            </a:pPr>
            <a:endParaRPr lang="ar-LB" altLang="en-US" sz="1000" dirty="0">
              <a:solidFill>
                <a:schemeClr val="tx1"/>
              </a:solidFill>
              <a:latin typeface="Arial Unicode MS" panose="020B0604020202020204" pitchFamily="34" charset="-128"/>
            </a:endParaRPr>
          </a:p>
          <a:p>
            <a:pPr marL="342900" indent="-342900">
              <a:spcBef>
                <a:spcPts val="0"/>
              </a:spcBef>
              <a:spcAft>
                <a:spcPts val="0"/>
              </a:spcAft>
              <a:buFontTx/>
              <a:buChar char="-"/>
            </a:pPr>
            <a:r>
              <a:rPr lang="ar-LB" altLang="en-US" sz="1900" dirty="0">
                <a:solidFill>
                  <a:schemeClr val="tx1"/>
                </a:solidFill>
                <a:latin typeface="Arial Unicode MS" panose="020B0604020202020204" pitchFamily="34" charset="-128"/>
              </a:rPr>
              <a:t>- </a:t>
            </a:r>
            <a:r>
              <a:rPr kumimoji="0" lang="ar-LB" altLang="en-US" sz="1900" b="0" i="0" u="none" strike="noStrike" cap="none" normalizeH="0" baseline="0" dirty="0">
                <a:ln>
                  <a:noFill/>
                </a:ln>
                <a:solidFill>
                  <a:schemeClr val="tx1"/>
                </a:solidFill>
                <a:effectLst/>
                <a:latin typeface="Arial Unicode MS" panose="020B0604020202020204" pitchFamily="34" charset="-128"/>
                <a:cs typeface="Arial" panose="020B0604020202020204" pitchFamily="34" charset="0"/>
              </a:rPr>
              <a:t>خدمات</a:t>
            </a:r>
            <a:r>
              <a:rPr lang="ar-SA" altLang="en-US" sz="1900" dirty="0">
                <a:solidFill>
                  <a:schemeClr val="tx1"/>
                </a:solidFill>
                <a:latin typeface="Arial Unicode MS" panose="020B0604020202020204" pitchFamily="34" charset="-128"/>
              </a:rPr>
              <a:t> استشارية بشأن</a:t>
            </a:r>
            <a:r>
              <a:rPr lang="en-US" altLang="en-US" sz="1900" dirty="0">
                <a:solidFill>
                  <a:schemeClr val="tx1"/>
                </a:solidFill>
                <a:latin typeface="Arial Unicode MS" panose="020B0604020202020204" pitchFamily="34" charset="-128"/>
              </a:rPr>
              <a:t> </a:t>
            </a:r>
            <a:r>
              <a:rPr lang="ar-LB" altLang="en-US" sz="1900" dirty="0">
                <a:solidFill>
                  <a:schemeClr val="tx1"/>
                </a:solidFill>
                <a:latin typeface="Arial Unicode MS" panose="020B0604020202020204" pitchFamily="34" charset="-128"/>
              </a:rPr>
              <a:t>التسجيل المدني والإحصاءات الحيوية وبطاقة الهوية</a:t>
            </a:r>
            <a:endParaRPr lang="en-US" altLang="en-US" sz="1900" dirty="0">
              <a:solidFill>
                <a:schemeClr val="tx1"/>
              </a:solidFill>
              <a:latin typeface="Arial Unicode MS" panose="020B0604020202020204" pitchFamily="34" charset="-128"/>
            </a:endParaRPr>
          </a:p>
          <a:p>
            <a:pPr marL="342900" indent="-342900">
              <a:spcBef>
                <a:spcPts val="0"/>
              </a:spcBef>
              <a:spcAft>
                <a:spcPts val="0"/>
              </a:spcAft>
              <a:buFontTx/>
              <a:buChar char="-"/>
            </a:pPr>
            <a:endParaRPr kumimoji="0" lang="ar-LB" altLang="en-US" sz="10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770786880"/>
      </p:ext>
    </p:extLst>
  </p:cSld>
  <p:clrMapOvr>
    <a:masterClrMapping/>
  </p:clrMapOvr>
</p:sld>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_rels/theme5.xml.rels><?xml version="1.0" encoding="UTF-8" standalone="yes"?>
<Relationships xmlns="http://schemas.openxmlformats.org/package/2006/relationships"><Relationship Id="rId1" Type="http://schemas.openxmlformats.org/officeDocument/2006/relationships/image" Target="../media/image4.jpeg"/></Relationships>
</file>

<file path=ppt/theme/_rels/theme6.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SavonVTI">
  <a:themeElements>
    <a:clrScheme name="ESCWA">
      <a:dk1>
        <a:srgbClr val="000000"/>
      </a:dk1>
      <a:lt1>
        <a:srgbClr val="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draft presentation future plans (002).potx" id="{1DA920EC-E68D-4B85-9991-A21953F92DDE}" vid="{810C6FAC-F6DA-4589-9A1C-2AF002735D41}"/>
    </a:ext>
  </a:extLst>
</a:theme>
</file>

<file path=ppt/theme/theme5.xml><?xml version="1.0" encoding="utf-8"?>
<a:theme xmlns:a="http://schemas.openxmlformats.org/drawingml/2006/main" name="1_SavonVTI">
  <a:themeElements>
    <a:clrScheme name="ESCWA">
      <a:dk1>
        <a:srgbClr val="000000"/>
      </a:dk1>
      <a:lt1>
        <a:srgbClr val="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ESCWA_Logo-Motto_PPT-Ar" id="{CA9D1C49-7894-0E4A-B88F-93A62C7B6C47}" vid="{4D5710C3-A91B-0146-B7B2-58BEF02F20A7}"/>
    </a:ext>
  </a:extLst>
</a:theme>
</file>

<file path=ppt/theme/theme6.xml><?xml version="1.0" encoding="utf-8"?>
<a:theme xmlns:a="http://schemas.openxmlformats.org/drawingml/2006/main" name="3_SavonVTI">
  <a:themeElements>
    <a:clrScheme name="ESCWA">
      <a:dk1>
        <a:srgbClr val="000000"/>
      </a:dk1>
      <a:lt1>
        <a:srgbClr val="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ESCWA_Logo-Motto_PPT-Ar" id="{CA9D1C49-7894-0E4A-B88F-93A62C7B6C47}" vid="{4D5710C3-A91B-0146-B7B2-58BEF02F20A7}"/>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39711</TotalTime>
  <Words>920</Words>
  <Application>Microsoft Office PowerPoint</Application>
  <PresentationFormat>On-screen Show (4:3)</PresentationFormat>
  <Paragraphs>78</Paragraphs>
  <Slides>10</Slides>
  <Notes>5</Notes>
  <HiddenSlides>0</HiddenSlides>
  <MMClips>0</MMClips>
  <ScaleCrop>false</ScaleCrop>
  <HeadingPairs>
    <vt:vector size="6" baseType="variant">
      <vt:variant>
        <vt:lpstr>Fonts Used</vt:lpstr>
      </vt:variant>
      <vt:variant>
        <vt:i4>10</vt:i4>
      </vt:variant>
      <vt:variant>
        <vt:lpstr>Theme</vt:lpstr>
      </vt:variant>
      <vt:variant>
        <vt:i4>6</vt:i4>
      </vt:variant>
      <vt:variant>
        <vt:lpstr>Slide Titles</vt:lpstr>
      </vt:variant>
      <vt:variant>
        <vt:i4>10</vt:i4>
      </vt:variant>
    </vt:vector>
  </HeadingPairs>
  <TitlesOfParts>
    <vt:vector size="26" baseType="lpstr">
      <vt:lpstr>Arial Unicode MS</vt:lpstr>
      <vt:lpstr>Arial</vt:lpstr>
      <vt:lpstr>Calibri</vt:lpstr>
      <vt:lpstr>Calibri Light</vt:lpstr>
      <vt:lpstr>Garamond</vt:lpstr>
      <vt:lpstr>Helvetica</vt:lpstr>
      <vt:lpstr>Sakkal Majalla</vt:lpstr>
      <vt:lpstr>Selawik Light</vt:lpstr>
      <vt:lpstr>Symbol</vt:lpstr>
      <vt:lpstr>Wingdings</vt:lpstr>
      <vt:lpstr>1_Default Design</vt:lpstr>
      <vt:lpstr>2_Default Design</vt:lpstr>
      <vt:lpstr>Custom Design</vt:lpstr>
      <vt:lpstr>SavonVTI</vt:lpstr>
      <vt:lpstr>1_SavonVTI</vt:lpstr>
      <vt:lpstr>3_SavonVTI</vt:lpstr>
      <vt:lpstr> الاجتماع الخامس للجنة الفنية الاستشارية للإحصاءات الديمغرافية والاجتماعية للبلدان العربية</vt:lpstr>
      <vt:lpstr>PowerPoint Presentation</vt:lpstr>
      <vt:lpstr>PowerPoint Presentation</vt:lpstr>
      <vt:lpstr>توصيات للأجهزة الإحصائية الوطنية</vt:lpstr>
      <vt:lpstr>توصيات للاسكوا</vt:lpstr>
      <vt:lpstr>توصيات للاسكوا</vt:lpstr>
      <vt:lpstr>توصيات للاسكوا</vt:lpstr>
      <vt:lpstr>توصيات إلى المنظمات الدولية والإقليمية</vt:lpstr>
      <vt:lpstr>PowerPoint Presentation</vt:lpstr>
      <vt:lpstr>شكرا لكم</vt:lpstr>
    </vt:vector>
  </TitlesOfParts>
  <Company>United Nations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Title</dc:title>
  <dc:creator>User</dc:creator>
  <cp:lastModifiedBy>Dina Karanouh</cp:lastModifiedBy>
  <cp:revision>338</cp:revision>
  <cp:lastPrinted>2021-03-11T07:26:03Z</cp:lastPrinted>
  <dcterms:created xsi:type="dcterms:W3CDTF">2008-04-16T08:27:11Z</dcterms:created>
  <dcterms:modified xsi:type="dcterms:W3CDTF">2023-03-06T12:36:01Z</dcterms:modified>
</cp:coreProperties>
</file>