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256" r:id="rId2"/>
    <p:sldId id="259" r:id="rId3"/>
    <p:sldId id="273" r:id="rId4"/>
    <p:sldId id="274" r:id="rId5"/>
    <p:sldId id="275" r:id="rId6"/>
    <p:sldId id="276" r:id="rId7"/>
    <p:sldId id="277" r:id="rId8"/>
    <p:sldId id="278" r:id="rId9"/>
    <p:sldId id="279" r:id="rId10"/>
    <p:sldId id="281" r:id="rId11"/>
    <p:sldId id="283" r:id="rId12"/>
    <p:sldId id="282" r:id="rId13"/>
    <p:sldId id="285" r:id="rId14"/>
    <p:sldId id="267" r:id="rId1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8FDE"/>
    <a:srgbClr val="007096"/>
    <a:srgbClr val="97999B"/>
    <a:srgbClr val="009CA6"/>
    <a:srgbClr val="595959"/>
    <a:srgbClr val="B88FDE"/>
    <a:srgbClr val="010000"/>
    <a:srgbClr val="2C2D7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40" d="100"/>
          <a:sy n="140" d="100"/>
        </p:scale>
        <p:origin x="1536" y="1386"/>
      </p:cViewPr>
      <p:guideLst>
        <p:guide orient="horz" pos="1432"/>
        <p:guide orient="horz" pos="3714"/>
        <p:guide pos="5427"/>
        <p:guide pos="3157"/>
        <p:guide pos="1012"/>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Arial"/>
                <a:ea typeface="+mn-ea"/>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19434F38-A763-4AAD-984B-FA1DD2944840}" type="datetime1">
              <a:rPr lang="en-US"/>
              <a:pPr/>
              <a:t>1/26/2015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Arial"/>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181A890-FD78-4846-BBB6-F3F7888F360D}" type="slidenum">
              <a:rPr lang="en-US"/>
              <a:pPr/>
              <a:t>‹#›</a:t>
            </a:fld>
            <a:endParaRPr lang="en-US"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Arial"/>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B78F3F7A-C1C5-4E5F-BA58-B3C7051C1695}" type="datetime1">
              <a:rPr lang="en-US"/>
              <a:pPr/>
              <a:t>1/26/2015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Arial"/>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42C29DE-73EA-492B-BFC2-DDF3D8BD23E7}" type="slidenum">
              <a:rPr lang="en-US"/>
              <a:pPr/>
              <a:t>‹#›</a:t>
            </a:fld>
            <a:endParaRPr lang="en-US" dirty="0"/>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Arial"/>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Arial"/>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Arial"/>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Arial"/>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Arial"/>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484188" y="3194050"/>
            <a:ext cx="33020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dirty="0" smtClean="0"/>
          </a:p>
        </p:txBody>
      </p:sp>
      <p:sp>
        <p:nvSpPr>
          <p:cNvPr id="7" name="TextBox 6"/>
          <p:cNvSpPr txBox="1">
            <a:spLocks noChangeArrowheads="1"/>
          </p:cNvSpPr>
          <p:nvPr userDrawn="1"/>
        </p:nvSpPr>
        <p:spPr bwMode="auto">
          <a:xfrm>
            <a:off x="1003300" y="2582863"/>
            <a:ext cx="6489700"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200" dirty="0" smtClean="0">
                <a:solidFill>
                  <a:schemeClr val="bg1"/>
                </a:solidFill>
              </a:rPr>
              <a:t>Economic And Social Commission For Western Asia</a:t>
            </a:r>
          </a:p>
        </p:txBody>
      </p:sp>
      <p:sp>
        <p:nvSpPr>
          <p:cNvPr id="10" name="Text Placeholder 9"/>
          <p:cNvSpPr>
            <a:spLocks noGrp="1"/>
          </p:cNvSpPr>
          <p:nvPr>
            <p:ph type="body" sz="quarter" idx="12"/>
          </p:nvPr>
        </p:nvSpPr>
        <p:spPr>
          <a:xfrm>
            <a:off x="1085849" y="1376418"/>
            <a:ext cx="7145337" cy="269875"/>
          </a:xfrm>
          <a:prstGeom prst="rect">
            <a:avLst/>
          </a:prstGeom>
        </p:spPr>
        <p:txBody>
          <a:bodyPr vert="horz" lIns="0" tIns="0" rIns="0" bIns="0"/>
          <a:lstStyle>
            <a:lvl1pPr marL="0" indent="0">
              <a:spcBef>
                <a:spcPts val="0"/>
              </a:spcBef>
              <a:buNone/>
              <a:defRPr sz="1800" b="0" i="0">
                <a:solidFill>
                  <a:srgbClr val="595959"/>
                </a:solidFill>
                <a:latin typeface="Arial"/>
                <a:cs typeface="Arial"/>
              </a:defRPr>
            </a:lvl1pPr>
          </a:lstStyle>
          <a:p>
            <a:pPr lvl="0"/>
            <a:r>
              <a:rPr lang="en-US" dirty="0" smtClean="0"/>
              <a:t>Click to edit Master text styles</a:t>
            </a:r>
          </a:p>
        </p:txBody>
      </p:sp>
      <p:sp>
        <p:nvSpPr>
          <p:cNvPr id="6" name="Text Placeholder 5"/>
          <p:cNvSpPr>
            <a:spLocks noGrp="1"/>
          </p:cNvSpPr>
          <p:nvPr>
            <p:ph type="body" sz="quarter" idx="10"/>
          </p:nvPr>
        </p:nvSpPr>
        <p:spPr>
          <a:xfrm>
            <a:off x="1096818" y="803017"/>
            <a:ext cx="7134369" cy="328159"/>
          </a:xfrm>
          <a:prstGeom prst="rect">
            <a:avLst/>
          </a:prstGeom>
        </p:spPr>
        <p:txBody>
          <a:bodyPr vert="horz" lIns="0" tIns="0" rIns="0" bIns="0" anchor="t"/>
          <a:lstStyle>
            <a:lvl1pPr algn="l">
              <a:lnSpc>
                <a:spcPts val="2700"/>
              </a:lnSpc>
              <a:spcBef>
                <a:spcPts val="0"/>
              </a:spcBef>
              <a:buNone/>
              <a:defRPr sz="2700" b="1" cap="all" baseline="0">
                <a:solidFill>
                  <a:srgbClr val="595959"/>
                </a:solidFill>
                <a:latin typeface="Arial"/>
                <a:cs typeface="Arial"/>
              </a:defRPr>
            </a:lvl1pPr>
          </a:lstStyle>
          <a:p>
            <a:pPr lvl="0"/>
            <a:r>
              <a:rPr lang="en-US" dirty="0" smtClean="0"/>
              <a:t>Click to edit Master text styles</a:t>
            </a:r>
          </a:p>
        </p:txBody>
      </p:sp>
      <p:sp>
        <p:nvSpPr>
          <p:cNvPr id="8" name="Text Placeholder 7"/>
          <p:cNvSpPr>
            <a:spLocks noGrp="1"/>
          </p:cNvSpPr>
          <p:nvPr>
            <p:ph type="body" sz="quarter" idx="11"/>
          </p:nvPr>
        </p:nvSpPr>
        <p:spPr>
          <a:xfrm>
            <a:off x="1085275" y="1149318"/>
            <a:ext cx="7145912" cy="256485"/>
          </a:xfrm>
          <a:prstGeom prst="rect">
            <a:avLst/>
          </a:prstGeom>
        </p:spPr>
        <p:txBody>
          <a:bodyPr vert="horz" lIns="0" tIns="0" rIns="0" bIns="0"/>
          <a:lstStyle>
            <a:lvl1pPr algn="l">
              <a:lnSpc>
                <a:spcPts val="1800"/>
              </a:lnSpc>
              <a:spcBef>
                <a:spcPts val="0"/>
              </a:spcBef>
              <a:buNone/>
              <a:defRPr sz="1800" b="0" cap="none" baseline="0">
                <a:solidFill>
                  <a:srgbClr val="595959"/>
                </a:solidFill>
                <a:latin typeface="Arial"/>
                <a:cs typeface="Arial"/>
              </a:defRPr>
            </a:lvl1pPr>
          </a:lstStyle>
          <a:p>
            <a:pPr lvl="0"/>
            <a:r>
              <a:rPr lang="en-US" dirty="0"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a:endParaRPr>
          </a:p>
        </p:txBody>
      </p:sp>
      <p:sp>
        <p:nvSpPr>
          <p:cNvPr id="7" name="TextBox 6"/>
          <p:cNvSpPr txBox="1"/>
          <p:nvPr userDrawn="1"/>
        </p:nvSpPr>
        <p:spPr>
          <a:xfrm>
            <a:off x="685800" y="6418263"/>
            <a:ext cx="631825" cy="100012"/>
          </a:xfrm>
          <a:prstGeom prst="rect">
            <a:avLst/>
          </a:prstGeom>
          <a:noFill/>
        </p:spPr>
        <p:txBody>
          <a:bodyPr lIns="0" tIns="0" rIns="0" bIns="0">
            <a:spAutoFit/>
          </a:bodyPr>
          <a:lstStyle/>
          <a:p>
            <a:pPr algn="r"/>
            <a:r>
              <a:rPr lang="en-US" sz="600" b="1" dirty="0">
                <a:solidFill>
                  <a:srgbClr val="595959"/>
                </a:solidFill>
              </a:rPr>
              <a:t>Page </a:t>
            </a:r>
            <a:fld id="{8F325A26-87E7-411F-B73B-735148FFB98E}" type="slidenum">
              <a:rPr lang="en-US" sz="600" b="1">
                <a:solidFill>
                  <a:srgbClr val="595959"/>
                </a:solidFill>
              </a:rPr>
              <a:pPr algn="r"/>
              <a:t>‹#›</a:t>
            </a:fld>
            <a:endParaRPr lang="en-US" sz="600" b="1" dirty="0">
              <a:solidFill>
                <a:srgbClr val="595959"/>
              </a:solidFill>
            </a:endParaRPr>
          </a:p>
        </p:txBody>
      </p:sp>
      <p:sp>
        <p:nvSpPr>
          <p:cNvPr id="10" name="TextBox 9"/>
          <p:cNvSpPr txBox="1"/>
          <p:nvPr userDrawn="1"/>
        </p:nvSpPr>
        <p:spPr>
          <a:xfrm>
            <a:off x="1533525" y="6359525"/>
            <a:ext cx="7081838" cy="192088"/>
          </a:xfrm>
          <a:prstGeom prst="rect">
            <a:avLst/>
          </a:prstGeom>
          <a:noFill/>
        </p:spPr>
        <p:txBody>
          <a:bodyPr>
            <a:spAutoFit/>
          </a:bodyPr>
          <a:lstStyle/>
          <a:p>
            <a:r>
              <a:rPr lang="en-US" sz="600" b="1" dirty="0">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smtClean="0"/>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smtClean="0"/>
              <a:t>Click to edit Master text styles</a:t>
            </a:r>
          </a:p>
        </p:txBody>
      </p:sp>
      <p:sp>
        <p:nvSpPr>
          <p:cNvPr id="13" name="Text Placeholder 23"/>
          <p:cNvSpPr>
            <a:spLocks noGrp="1"/>
          </p:cNvSpPr>
          <p:nvPr>
            <p:ph type="body" sz="quarter" idx="15"/>
          </p:nvPr>
        </p:nvSpPr>
        <p:spPr>
          <a:xfrm>
            <a:off x="1616076" y="2233703"/>
            <a:ext cx="3772353" cy="3892177"/>
          </a:xfrm>
          <a:prstGeom prst="rect">
            <a:avLst/>
          </a:prstGeom>
        </p:spPr>
        <p:txBody>
          <a:bodyPr vert="horz" lIns="0" tIns="0" rIns="0" bIns="0"/>
          <a:lstStyle>
            <a:lvl1pPr marL="0">
              <a:lnSpc>
                <a:spcPct val="100000"/>
              </a:lnSpc>
              <a:spcBef>
                <a:spcPts val="0"/>
              </a:spcBef>
              <a:buNone/>
              <a:defRPr sz="1200" b="0" i="0" cap="none" baseline="0">
                <a:solidFill>
                  <a:srgbClr val="595959"/>
                </a:solidFill>
                <a:latin typeface="Arial"/>
                <a:cs typeface="Arial"/>
              </a:defRPr>
            </a:lvl1pPr>
            <a:lvl2pPr marL="0" indent="-108000">
              <a:lnSpc>
                <a:spcPct val="100000"/>
              </a:lnSpc>
              <a:spcBef>
                <a:spcPts val="0"/>
              </a:spcBef>
              <a:buFont typeface="Arial"/>
              <a:buChar char="•"/>
              <a:defRPr sz="1200" b="0" cap="none">
                <a:solidFill>
                  <a:srgbClr val="595959"/>
                </a:solidFill>
                <a:latin typeface="Arial"/>
                <a:cs typeface="Arial"/>
              </a:defRPr>
            </a:lvl2pPr>
            <a:lvl3pPr marL="0" indent="-108000">
              <a:spcBef>
                <a:spcPts val="0"/>
              </a:spcBef>
              <a:defRPr lang="en-US" sz="1200" b="0" kern="1200" cap="none" dirty="0" smtClean="0">
                <a:solidFill>
                  <a:srgbClr val="418FDE"/>
                </a:solidFill>
                <a:latin typeface="Arial"/>
                <a:ea typeface="ＭＳ Ｐゴシック" charset="-128"/>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12" name="Picture Placeholder 13"/>
          <p:cNvSpPr>
            <a:spLocks noGrp="1"/>
          </p:cNvSpPr>
          <p:nvPr>
            <p:ph type="pic" sz="quarter" idx="13"/>
          </p:nvPr>
        </p:nvSpPr>
        <p:spPr>
          <a:xfrm>
            <a:off x="5578928" y="2269987"/>
            <a:ext cx="2676071" cy="3844155"/>
          </a:xfrm>
          <a:prstGeom prst="rect">
            <a:avLst/>
          </a:prstGeom>
        </p:spPr>
        <p:txBody>
          <a:bodyPr vert="horz"/>
          <a:lstStyle>
            <a:lvl1pPr>
              <a:defRPr sz="1200">
                <a:latin typeface="Arial"/>
                <a:cs typeface="Arial"/>
              </a:defRPr>
            </a:lvl1pPr>
          </a:lstStyle>
          <a:p>
            <a:pPr lvl="0"/>
            <a:endParaRPr lang="en-US" noProof="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0" name="Rectangle 9"/>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a:endParaRPr>
          </a:p>
        </p:txBody>
      </p:sp>
      <p:sp>
        <p:nvSpPr>
          <p:cNvPr id="16" name="TextBox 15"/>
          <p:cNvSpPr txBox="1"/>
          <p:nvPr userDrawn="1"/>
        </p:nvSpPr>
        <p:spPr>
          <a:xfrm>
            <a:off x="685800" y="6418263"/>
            <a:ext cx="631825" cy="100012"/>
          </a:xfrm>
          <a:prstGeom prst="rect">
            <a:avLst/>
          </a:prstGeom>
          <a:noFill/>
        </p:spPr>
        <p:txBody>
          <a:bodyPr lIns="0" tIns="0" rIns="0" bIns="0">
            <a:spAutoFit/>
          </a:bodyPr>
          <a:lstStyle/>
          <a:p>
            <a:pPr algn="r"/>
            <a:r>
              <a:rPr lang="en-US" sz="600" b="1" dirty="0">
                <a:solidFill>
                  <a:srgbClr val="595959"/>
                </a:solidFill>
              </a:rPr>
              <a:t>Page </a:t>
            </a:r>
            <a:fld id="{8609925B-FEE2-46E3-8AAA-827863E96868}" type="slidenum">
              <a:rPr lang="en-US" sz="600" b="1">
                <a:solidFill>
                  <a:srgbClr val="595959"/>
                </a:solidFill>
              </a:rPr>
              <a:pPr algn="r"/>
              <a:t>‹#›</a:t>
            </a:fld>
            <a:endParaRPr lang="en-US" sz="600" b="1" dirty="0">
              <a:solidFill>
                <a:srgbClr val="595959"/>
              </a:solidFill>
            </a:endParaRPr>
          </a:p>
        </p:txBody>
      </p:sp>
      <p:sp>
        <p:nvSpPr>
          <p:cNvPr id="17" name="TextBox 16"/>
          <p:cNvSpPr txBox="1"/>
          <p:nvPr userDrawn="1"/>
        </p:nvSpPr>
        <p:spPr>
          <a:xfrm>
            <a:off x="1533525" y="6359525"/>
            <a:ext cx="7081838" cy="192088"/>
          </a:xfrm>
          <a:prstGeom prst="rect">
            <a:avLst/>
          </a:prstGeom>
          <a:noFill/>
        </p:spPr>
        <p:txBody>
          <a:bodyPr>
            <a:spAutoFit/>
          </a:bodyPr>
          <a:lstStyle/>
          <a:p>
            <a:r>
              <a:rPr lang="en-US" sz="600" b="1" dirty="0">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smtClean="0"/>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smtClean="0"/>
              <a:t>Click to edit Master text styles</a:t>
            </a:r>
          </a:p>
        </p:txBody>
      </p:sp>
      <p:sp>
        <p:nvSpPr>
          <p:cNvPr id="12" name="Text Placeholder 12"/>
          <p:cNvSpPr>
            <a:spLocks noGrp="1"/>
          </p:cNvSpPr>
          <p:nvPr>
            <p:ph type="body" sz="quarter" idx="12"/>
          </p:nvPr>
        </p:nvSpPr>
        <p:spPr>
          <a:xfrm>
            <a:off x="1615179" y="3587965"/>
            <a:ext cx="6971369" cy="2522323"/>
          </a:xfrm>
          <a:prstGeom prst="rect">
            <a:avLst/>
          </a:prstGeom>
        </p:spPr>
        <p:txBody>
          <a:bodyPr vert="horz" lIns="0" tIns="0" rIns="0" bIns="0"/>
          <a:lstStyle>
            <a:lvl1pPr marL="0" indent="0">
              <a:lnSpc>
                <a:spcPct val="100000"/>
              </a:lnSpc>
              <a:spcBef>
                <a:spcPts val="0"/>
              </a:spcBef>
              <a:buNone/>
              <a:defRPr sz="1400">
                <a:solidFill>
                  <a:srgbClr val="595959"/>
                </a:solidFill>
                <a:latin typeface="Arial"/>
                <a:cs typeface="Arial"/>
              </a:defRPr>
            </a:lvl1pPr>
            <a:lvl2pPr>
              <a:buNone/>
              <a:defRPr/>
            </a:lvl2pPr>
            <a:lvl3pPr>
              <a:buNone/>
              <a:defRPr/>
            </a:lvl3pPr>
            <a:lvl4pPr>
              <a:buNone/>
              <a:defRPr/>
            </a:lvl4pPr>
            <a:lvl5pPr>
              <a:buNone/>
              <a:defRPr/>
            </a:lvl5pPr>
          </a:lstStyle>
          <a:p>
            <a:pPr lvl="0"/>
            <a:r>
              <a:rPr lang="en-US" dirty="0" smtClean="0"/>
              <a:t>Click to edit Master text styles</a:t>
            </a:r>
          </a:p>
        </p:txBody>
      </p:sp>
      <p:sp>
        <p:nvSpPr>
          <p:cNvPr id="13" name="Picture Placeholder 13"/>
          <p:cNvSpPr>
            <a:spLocks noGrp="1"/>
          </p:cNvSpPr>
          <p:nvPr>
            <p:ph type="pic" sz="quarter" idx="13"/>
          </p:nvPr>
        </p:nvSpPr>
        <p:spPr>
          <a:xfrm>
            <a:off x="1615180" y="1898466"/>
            <a:ext cx="1668677" cy="1521463"/>
          </a:xfrm>
          <a:prstGeom prst="rect">
            <a:avLst/>
          </a:prstGeom>
        </p:spPr>
        <p:txBody>
          <a:bodyPr vert="horz"/>
          <a:lstStyle>
            <a:lvl1pPr>
              <a:defRPr sz="1200">
                <a:latin typeface="Arial"/>
                <a:cs typeface="Arial"/>
              </a:defRPr>
            </a:lvl1pPr>
          </a:lstStyle>
          <a:p>
            <a:pPr lvl="0"/>
            <a:endParaRPr lang="en-US" noProof="0" dirty="0"/>
          </a:p>
        </p:txBody>
      </p:sp>
      <p:sp>
        <p:nvSpPr>
          <p:cNvPr id="11" name="Picture Placeholder 13"/>
          <p:cNvSpPr>
            <a:spLocks noGrp="1"/>
          </p:cNvSpPr>
          <p:nvPr>
            <p:ph type="pic" sz="quarter" idx="14"/>
          </p:nvPr>
        </p:nvSpPr>
        <p:spPr>
          <a:xfrm>
            <a:off x="5298184" y="1898466"/>
            <a:ext cx="1612434" cy="1521463"/>
          </a:xfrm>
          <a:prstGeom prst="rect">
            <a:avLst/>
          </a:prstGeom>
        </p:spPr>
        <p:txBody>
          <a:bodyPr vert="horz"/>
          <a:lstStyle>
            <a:lvl1pPr>
              <a:defRPr sz="1200">
                <a:latin typeface="Arial"/>
                <a:cs typeface="Arial"/>
              </a:defRPr>
            </a:lvl1pPr>
          </a:lstStyle>
          <a:p>
            <a:pPr lvl="0"/>
            <a:endParaRPr lang="en-US" noProof="0" dirty="0"/>
          </a:p>
        </p:txBody>
      </p:sp>
      <p:sp>
        <p:nvSpPr>
          <p:cNvPr id="14" name="Picture Placeholder 13"/>
          <p:cNvSpPr>
            <a:spLocks noGrp="1"/>
          </p:cNvSpPr>
          <p:nvPr>
            <p:ph type="pic" sz="quarter" idx="15"/>
          </p:nvPr>
        </p:nvSpPr>
        <p:spPr>
          <a:xfrm>
            <a:off x="7066643" y="1898466"/>
            <a:ext cx="1519906" cy="1521463"/>
          </a:xfrm>
          <a:prstGeom prst="rect">
            <a:avLst/>
          </a:prstGeom>
        </p:spPr>
        <p:txBody>
          <a:bodyPr vert="horz"/>
          <a:lstStyle>
            <a:lvl1pPr>
              <a:defRPr sz="1200">
                <a:latin typeface="Arial"/>
                <a:cs typeface="Arial"/>
              </a:defRPr>
            </a:lvl1pPr>
          </a:lstStyle>
          <a:p>
            <a:pPr lvl="0"/>
            <a:endParaRPr lang="en-US" noProof="0" dirty="0"/>
          </a:p>
        </p:txBody>
      </p:sp>
      <p:sp>
        <p:nvSpPr>
          <p:cNvPr id="15" name="Picture Placeholder 13"/>
          <p:cNvSpPr>
            <a:spLocks noGrp="1"/>
          </p:cNvSpPr>
          <p:nvPr>
            <p:ph type="pic" sz="quarter" idx="16"/>
          </p:nvPr>
        </p:nvSpPr>
        <p:spPr>
          <a:xfrm>
            <a:off x="3483894" y="1898466"/>
            <a:ext cx="1605177" cy="1521463"/>
          </a:xfrm>
          <a:prstGeom prst="rect">
            <a:avLst/>
          </a:prstGeom>
        </p:spPr>
        <p:txBody>
          <a:bodyPr vert="horz"/>
          <a:lstStyle>
            <a:lvl1pPr>
              <a:defRPr sz="1200">
                <a:latin typeface="Arial"/>
                <a:cs typeface="Arial"/>
              </a:defRPr>
            </a:lvl1pPr>
          </a:lstStyle>
          <a:p>
            <a:pPr lvl="0"/>
            <a:endParaRPr lang="en-US" noProof="0"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a:endParaRPr>
          </a:p>
        </p:txBody>
      </p:sp>
      <p:sp>
        <p:nvSpPr>
          <p:cNvPr id="7" name="TextBox 6"/>
          <p:cNvSpPr txBox="1"/>
          <p:nvPr userDrawn="1"/>
        </p:nvSpPr>
        <p:spPr>
          <a:xfrm>
            <a:off x="685800" y="6418263"/>
            <a:ext cx="631825" cy="100012"/>
          </a:xfrm>
          <a:prstGeom prst="rect">
            <a:avLst/>
          </a:prstGeom>
          <a:noFill/>
        </p:spPr>
        <p:txBody>
          <a:bodyPr lIns="0" tIns="0" rIns="0" bIns="0">
            <a:spAutoFit/>
          </a:bodyPr>
          <a:lstStyle/>
          <a:p>
            <a:pPr algn="r"/>
            <a:r>
              <a:rPr lang="en-US" sz="600" b="1" dirty="0">
                <a:solidFill>
                  <a:srgbClr val="595959"/>
                </a:solidFill>
              </a:rPr>
              <a:t>Page </a:t>
            </a:r>
            <a:fld id="{35C7C3CD-60FC-40C9-ACD1-9DA76CFA0A21}" type="slidenum">
              <a:rPr lang="en-US" sz="600" b="1">
                <a:solidFill>
                  <a:srgbClr val="595959"/>
                </a:solidFill>
              </a:rPr>
              <a:pPr algn="r"/>
              <a:t>‹#›</a:t>
            </a:fld>
            <a:endParaRPr lang="en-US" sz="600" b="1" dirty="0">
              <a:solidFill>
                <a:srgbClr val="595959"/>
              </a:solidFill>
            </a:endParaRPr>
          </a:p>
        </p:txBody>
      </p:sp>
      <p:sp>
        <p:nvSpPr>
          <p:cNvPr id="10" name="TextBox 9"/>
          <p:cNvSpPr txBox="1"/>
          <p:nvPr userDrawn="1"/>
        </p:nvSpPr>
        <p:spPr>
          <a:xfrm>
            <a:off x="1533525" y="6359525"/>
            <a:ext cx="7081838" cy="192088"/>
          </a:xfrm>
          <a:prstGeom prst="rect">
            <a:avLst/>
          </a:prstGeom>
          <a:noFill/>
        </p:spPr>
        <p:txBody>
          <a:bodyPr>
            <a:spAutoFit/>
          </a:bodyPr>
          <a:lstStyle/>
          <a:p>
            <a:r>
              <a:rPr lang="en-US" sz="600" b="1" dirty="0">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smtClean="0"/>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smtClean="0"/>
              <a:t>Click to edit Master text styles</a:t>
            </a:r>
          </a:p>
        </p:txBody>
      </p:sp>
      <p:sp>
        <p:nvSpPr>
          <p:cNvPr id="12" name="Picture Placeholder 13"/>
          <p:cNvSpPr>
            <a:spLocks noGrp="1"/>
          </p:cNvSpPr>
          <p:nvPr>
            <p:ph type="pic" sz="quarter" idx="13"/>
          </p:nvPr>
        </p:nvSpPr>
        <p:spPr>
          <a:xfrm>
            <a:off x="1622877" y="1914072"/>
            <a:ext cx="3501106" cy="3946072"/>
          </a:xfrm>
          <a:prstGeom prst="rect">
            <a:avLst/>
          </a:prstGeom>
        </p:spPr>
        <p:txBody>
          <a:bodyPr vert="horz"/>
          <a:lstStyle>
            <a:lvl1pPr>
              <a:defRPr sz="1200">
                <a:latin typeface="Arial"/>
                <a:cs typeface="Arial"/>
              </a:defRPr>
            </a:lvl1pPr>
          </a:lstStyle>
          <a:p>
            <a:pPr lvl="0"/>
            <a:endParaRPr lang="en-US" noProof="0" dirty="0"/>
          </a:p>
        </p:txBody>
      </p:sp>
      <p:sp>
        <p:nvSpPr>
          <p:cNvPr id="14" name="Picture Placeholder 13"/>
          <p:cNvSpPr>
            <a:spLocks noGrp="1"/>
          </p:cNvSpPr>
          <p:nvPr>
            <p:ph type="pic" sz="quarter" idx="14"/>
          </p:nvPr>
        </p:nvSpPr>
        <p:spPr>
          <a:xfrm>
            <a:off x="5266377" y="1914072"/>
            <a:ext cx="2984500" cy="3946072"/>
          </a:xfrm>
          <a:prstGeom prst="rect">
            <a:avLst/>
          </a:prstGeom>
        </p:spPr>
        <p:txBody>
          <a:bodyPr vert="horz"/>
          <a:lstStyle>
            <a:lvl1pPr>
              <a:defRPr sz="1200">
                <a:latin typeface="Arial"/>
                <a:cs typeface="Arial"/>
              </a:defRPr>
            </a:lvl1pPr>
          </a:lstStyle>
          <a:p>
            <a:pPr lvl="0"/>
            <a:endParaRPr lang="en-US" noProof="0"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a:endParaRPr>
          </a:p>
        </p:txBody>
      </p:sp>
      <p:sp>
        <p:nvSpPr>
          <p:cNvPr id="10" name="TextBox 9"/>
          <p:cNvSpPr txBox="1"/>
          <p:nvPr userDrawn="1"/>
        </p:nvSpPr>
        <p:spPr>
          <a:xfrm>
            <a:off x="685800" y="6418263"/>
            <a:ext cx="631825" cy="100012"/>
          </a:xfrm>
          <a:prstGeom prst="rect">
            <a:avLst/>
          </a:prstGeom>
          <a:noFill/>
        </p:spPr>
        <p:txBody>
          <a:bodyPr lIns="0" tIns="0" rIns="0" bIns="0">
            <a:spAutoFit/>
          </a:bodyPr>
          <a:lstStyle/>
          <a:p>
            <a:pPr algn="r"/>
            <a:r>
              <a:rPr lang="en-US" sz="600" b="1" dirty="0">
                <a:solidFill>
                  <a:srgbClr val="595959"/>
                </a:solidFill>
              </a:rPr>
              <a:t>Page </a:t>
            </a:r>
            <a:fld id="{17542943-4BF9-4494-9E16-B79FEE19FB92}" type="slidenum">
              <a:rPr lang="en-US" sz="600" b="1">
                <a:solidFill>
                  <a:srgbClr val="595959"/>
                </a:solidFill>
              </a:rPr>
              <a:pPr algn="r"/>
              <a:t>‹#›</a:t>
            </a:fld>
            <a:endParaRPr lang="en-US" sz="600" b="1" dirty="0">
              <a:solidFill>
                <a:srgbClr val="595959"/>
              </a:solidFill>
            </a:endParaRPr>
          </a:p>
        </p:txBody>
      </p:sp>
      <p:sp>
        <p:nvSpPr>
          <p:cNvPr id="11" name="TextBox 10"/>
          <p:cNvSpPr txBox="1"/>
          <p:nvPr userDrawn="1"/>
        </p:nvSpPr>
        <p:spPr>
          <a:xfrm>
            <a:off x="1533525" y="6359525"/>
            <a:ext cx="7081838" cy="192088"/>
          </a:xfrm>
          <a:prstGeom prst="rect">
            <a:avLst/>
          </a:prstGeom>
          <a:noFill/>
        </p:spPr>
        <p:txBody>
          <a:bodyPr>
            <a:spAutoFit/>
          </a:bodyPr>
          <a:lstStyle/>
          <a:p>
            <a:r>
              <a:rPr lang="en-US" sz="600" b="1" dirty="0">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smtClean="0"/>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smtClean="0"/>
              <a:t>Click to edit Master text styles</a:t>
            </a:r>
          </a:p>
        </p:txBody>
      </p:sp>
      <p:sp>
        <p:nvSpPr>
          <p:cNvPr id="13" name="Text Placeholder 23"/>
          <p:cNvSpPr>
            <a:spLocks noGrp="1"/>
          </p:cNvSpPr>
          <p:nvPr>
            <p:ph type="body" sz="quarter" idx="15"/>
          </p:nvPr>
        </p:nvSpPr>
        <p:spPr>
          <a:xfrm>
            <a:off x="1616077" y="2233703"/>
            <a:ext cx="3554638" cy="3892177"/>
          </a:xfrm>
          <a:prstGeom prst="rect">
            <a:avLst/>
          </a:prstGeom>
        </p:spPr>
        <p:txBody>
          <a:bodyPr vert="horz" lIns="0" tIns="0" rIns="0" bIns="0"/>
          <a:lstStyle>
            <a:lvl1pPr marL="0">
              <a:lnSpc>
                <a:spcPct val="100000"/>
              </a:lnSpc>
              <a:spcBef>
                <a:spcPts val="0"/>
              </a:spcBef>
              <a:buNone/>
              <a:defRPr sz="1200" b="0" i="0" cap="none" baseline="0">
                <a:solidFill>
                  <a:srgbClr val="595959"/>
                </a:solidFill>
                <a:latin typeface="Arial"/>
                <a:cs typeface="Arial"/>
              </a:defRPr>
            </a:lvl1pPr>
            <a:lvl2pPr marL="0" indent="-108000">
              <a:lnSpc>
                <a:spcPct val="100000"/>
              </a:lnSpc>
              <a:spcBef>
                <a:spcPts val="0"/>
              </a:spcBef>
              <a:buFont typeface="Arial"/>
              <a:buChar char="•"/>
              <a:defRPr sz="1200" b="0" cap="none">
                <a:solidFill>
                  <a:srgbClr val="595959"/>
                </a:solidFill>
                <a:latin typeface="Arial"/>
                <a:cs typeface="Arial"/>
              </a:defRPr>
            </a:lvl2pPr>
            <a:lvl3pPr marL="0" indent="-108000">
              <a:spcBef>
                <a:spcPts val="0"/>
              </a:spcBef>
              <a:defRPr lang="en-US" sz="1200" b="0" kern="1200" cap="none" dirty="0" smtClean="0">
                <a:solidFill>
                  <a:srgbClr val="418FDE"/>
                </a:solidFill>
                <a:latin typeface="Arial"/>
                <a:ea typeface="ＭＳ Ｐゴシック" charset="-128"/>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7" name="Chart Placeholder 6"/>
          <p:cNvSpPr>
            <a:spLocks noGrp="1"/>
          </p:cNvSpPr>
          <p:nvPr>
            <p:ph type="chart" sz="quarter" idx="16"/>
          </p:nvPr>
        </p:nvSpPr>
        <p:spPr>
          <a:xfrm>
            <a:off x="5343071" y="2233613"/>
            <a:ext cx="3208792" cy="3894137"/>
          </a:xfrm>
          <a:prstGeom prst="rect">
            <a:avLst/>
          </a:prstGeom>
        </p:spPr>
        <p:txBody>
          <a:bodyPr vert="horz"/>
          <a:lstStyle>
            <a:lvl1pPr>
              <a:defRPr>
                <a:latin typeface="Arial"/>
              </a:defRPr>
            </a:lvl1pPr>
          </a:lstStyle>
          <a:p>
            <a:pPr lvl="0"/>
            <a:endParaRPr lang="en-US" noProof="0"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16" name="Rectangle 1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a:endParaRPr>
          </a:p>
        </p:txBody>
      </p:sp>
      <p:sp>
        <p:nvSpPr>
          <p:cNvPr id="17" name="TextBox 16"/>
          <p:cNvSpPr txBox="1"/>
          <p:nvPr userDrawn="1"/>
        </p:nvSpPr>
        <p:spPr>
          <a:xfrm>
            <a:off x="685800" y="6418263"/>
            <a:ext cx="631825" cy="100012"/>
          </a:xfrm>
          <a:prstGeom prst="rect">
            <a:avLst/>
          </a:prstGeom>
          <a:noFill/>
        </p:spPr>
        <p:txBody>
          <a:bodyPr lIns="0" tIns="0" rIns="0" bIns="0">
            <a:spAutoFit/>
          </a:bodyPr>
          <a:lstStyle/>
          <a:p>
            <a:pPr algn="r"/>
            <a:r>
              <a:rPr lang="en-US" sz="600" b="1" dirty="0">
                <a:solidFill>
                  <a:srgbClr val="595959"/>
                </a:solidFill>
              </a:rPr>
              <a:t>Page </a:t>
            </a:r>
            <a:fld id="{DB335F3D-D7F6-48DB-8323-A5BFC191344A}" type="slidenum">
              <a:rPr lang="en-US" sz="600" b="1">
                <a:solidFill>
                  <a:srgbClr val="595959"/>
                </a:solidFill>
              </a:rPr>
              <a:pPr algn="r"/>
              <a:t>‹#›</a:t>
            </a:fld>
            <a:endParaRPr lang="en-US" sz="600" b="1" dirty="0">
              <a:solidFill>
                <a:srgbClr val="595959"/>
              </a:solidFill>
            </a:endParaRPr>
          </a:p>
        </p:txBody>
      </p:sp>
      <p:sp>
        <p:nvSpPr>
          <p:cNvPr id="18" name="Isosceles Triangle 17"/>
          <p:cNvSpPr/>
          <p:nvPr userDrawn="1"/>
        </p:nvSpPr>
        <p:spPr>
          <a:xfrm rot="10800000">
            <a:off x="4906963" y="3959225"/>
            <a:ext cx="147637"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418FDE"/>
              </a:solidFill>
              <a:latin typeface="Arial"/>
            </a:endParaRPr>
          </a:p>
        </p:txBody>
      </p:sp>
      <p:sp>
        <p:nvSpPr>
          <p:cNvPr id="19" name="Isosceles Triangle 18"/>
          <p:cNvSpPr/>
          <p:nvPr userDrawn="1"/>
        </p:nvSpPr>
        <p:spPr>
          <a:xfrm rot="10800000">
            <a:off x="4906963" y="5216525"/>
            <a:ext cx="147637"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418FDE"/>
              </a:solidFill>
              <a:latin typeface="Arial"/>
            </a:endParaRPr>
          </a:p>
        </p:txBody>
      </p:sp>
      <p:sp>
        <p:nvSpPr>
          <p:cNvPr id="20" name="Isosceles Triangle 19"/>
          <p:cNvSpPr/>
          <p:nvPr userDrawn="1"/>
        </p:nvSpPr>
        <p:spPr>
          <a:xfrm rot="10800000">
            <a:off x="4906963" y="2690813"/>
            <a:ext cx="147637" cy="114300"/>
          </a:xfrm>
          <a:prstGeom prst="triangle">
            <a:avLst/>
          </a:prstGeom>
          <a:solidFill>
            <a:srgbClr val="2D2D7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418FDE"/>
              </a:solidFill>
              <a:latin typeface="Arial"/>
            </a:endParaRPr>
          </a:p>
        </p:txBody>
      </p:sp>
      <p:sp>
        <p:nvSpPr>
          <p:cNvPr id="21" name="Isosceles Triangle 20"/>
          <p:cNvSpPr/>
          <p:nvPr userDrawn="1"/>
        </p:nvSpPr>
        <p:spPr>
          <a:xfrm rot="16200000">
            <a:off x="3881438" y="3009900"/>
            <a:ext cx="147637" cy="112713"/>
          </a:xfrm>
          <a:prstGeom prst="triangle">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418FDE"/>
              </a:solidFill>
              <a:latin typeface="Arial"/>
            </a:endParaRPr>
          </a:p>
        </p:txBody>
      </p:sp>
      <p:sp>
        <p:nvSpPr>
          <p:cNvPr id="22" name="Isosceles Triangle 21"/>
          <p:cNvSpPr/>
          <p:nvPr userDrawn="1"/>
        </p:nvSpPr>
        <p:spPr>
          <a:xfrm rot="10800000">
            <a:off x="4906963" y="3322638"/>
            <a:ext cx="147637" cy="112712"/>
          </a:xfrm>
          <a:prstGeom prst="triangle">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418FDE"/>
              </a:solidFill>
              <a:latin typeface="Arial"/>
            </a:endParaRPr>
          </a:p>
        </p:txBody>
      </p:sp>
      <p:sp>
        <p:nvSpPr>
          <p:cNvPr id="23" name="Isosceles Triangle 22"/>
          <p:cNvSpPr/>
          <p:nvPr userDrawn="1"/>
        </p:nvSpPr>
        <p:spPr>
          <a:xfrm rot="10800000">
            <a:off x="4906963" y="3959225"/>
            <a:ext cx="147637"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418FDE"/>
              </a:solidFill>
              <a:latin typeface="Arial"/>
            </a:endParaRPr>
          </a:p>
        </p:txBody>
      </p:sp>
      <p:sp>
        <p:nvSpPr>
          <p:cNvPr id="24" name="Isosceles Triangle 23"/>
          <p:cNvSpPr/>
          <p:nvPr userDrawn="1"/>
        </p:nvSpPr>
        <p:spPr>
          <a:xfrm rot="10800000">
            <a:off x="4906963" y="4589463"/>
            <a:ext cx="147637" cy="114300"/>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418FDE"/>
              </a:solidFill>
              <a:latin typeface="Arial"/>
            </a:endParaRPr>
          </a:p>
        </p:txBody>
      </p:sp>
      <p:sp>
        <p:nvSpPr>
          <p:cNvPr id="25" name="Isosceles Triangle 24"/>
          <p:cNvSpPr/>
          <p:nvPr userDrawn="1"/>
        </p:nvSpPr>
        <p:spPr>
          <a:xfrm rot="10800000">
            <a:off x="4906963" y="5216525"/>
            <a:ext cx="147637"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418FDE"/>
              </a:solidFill>
              <a:latin typeface="Arial"/>
            </a:endParaRPr>
          </a:p>
        </p:txBody>
      </p:sp>
      <p:sp>
        <p:nvSpPr>
          <p:cNvPr id="26" name="Isosceles Triangle 25"/>
          <p:cNvSpPr/>
          <p:nvPr userDrawn="1"/>
        </p:nvSpPr>
        <p:spPr>
          <a:xfrm rot="10800000">
            <a:off x="2616200" y="3332163"/>
            <a:ext cx="147638" cy="114300"/>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418FDE"/>
              </a:solidFill>
              <a:latin typeface="Arial"/>
            </a:endParaRPr>
          </a:p>
        </p:txBody>
      </p:sp>
      <p:sp>
        <p:nvSpPr>
          <p:cNvPr id="27" name="Isosceles Triangle 26"/>
          <p:cNvSpPr/>
          <p:nvPr userDrawn="1"/>
        </p:nvSpPr>
        <p:spPr>
          <a:xfrm rot="10800000">
            <a:off x="2616200" y="3959225"/>
            <a:ext cx="147638"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418FDE"/>
              </a:solidFill>
              <a:latin typeface="Arial"/>
            </a:endParaRPr>
          </a:p>
        </p:txBody>
      </p:sp>
      <p:sp>
        <p:nvSpPr>
          <p:cNvPr id="28" name="Isosceles Triangle 27"/>
          <p:cNvSpPr/>
          <p:nvPr userDrawn="1"/>
        </p:nvSpPr>
        <p:spPr>
          <a:xfrm rot="10800000">
            <a:off x="7092950" y="3332163"/>
            <a:ext cx="147638" cy="114300"/>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418FDE"/>
              </a:solidFill>
              <a:latin typeface="Arial"/>
            </a:endParaRPr>
          </a:p>
        </p:txBody>
      </p:sp>
      <p:sp>
        <p:nvSpPr>
          <p:cNvPr id="29" name="Isosceles Triangle 28"/>
          <p:cNvSpPr/>
          <p:nvPr userDrawn="1"/>
        </p:nvSpPr>
        <p:spPr>
          <a:xfrm rot="10800000">
            <a:off x="7092950" y="3959225"/>
            <a:ext cx="147638"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418FDE"/>
              </a:solidFill>
              <a:latin typeface="Arial"/>
            </a:endParaRPr>
          </a:p>
        </p:txBody>
      </p:sp>
      <p:sp>
        <p:nvSpPr>
          <p:cNvPr id="30" name="Isosceles Triangle 29"/>
          <p:cNvSpPr/>
          <p:nvPr userDrawn="1"/>
        </p:nvSpPr>
        <p:spPr>
          <a:xfrm rot="5400000">
            <a:off x="5822950" y="3009901"/>
            <a:ext cx="147637" cy="112712"/>
          </a:xfrm>
          <a:prstGeom prst="triangle">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418FDE"/>
              </a:solidFill>
              <a:latin typeface="Arial"/>
            </a:endParaRPr>
          </a:p>
        </p:txBody>
      </p:sp>
      <p:sp>
        <p:nvSpPr>
          <p:cNvPr id="31" name="TextBox 30"/>
          <p:cNvSpPr txBox="1"/>
          <p:nvPr userDrawn="1"/>
        </p:nvSpPr>
        <p:spPr>
          <a:xfrm>
            <a:off x="1533525" y="6359525"/>
            <a:ext cx="7081838" cy="192088"/>
          </a:xfrm>
          <a:prstGeom prst="rect">
            <a:avLst/>
          </a:prstGeom>
          <a:noFill/>
        </p:spPr>
        <p:txBody>
          <a:bodyPr>
            <a:spAutoFit/>
          </a:bodyPr>
          <a:lstStyle/>
          <a:p>
            <a:r>
              <a:rPr lang="en-US" sz="600" b="1" dirty="0">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smtClean="0"/>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smtClean="0"/>
              <a:t>Click to edit Master text styles</a:t>
            </a:r>
          </a:p>
        </p:txBody>
      </p:sp>
      <p:sp>
        <p:nvSpPr>
          <p:cNvPr id="35" name="Text Placeholder 12"/>
          <p:cNvSpPr>
            <a:spLocks noGrp="1"/>
          </p:cNvSpPr>
          <p:nvPr>
            <p:ph type="body" sz="quarter" idx="12"/>
          </p:nvPr>
        </p:nvSpPr>
        <p:spPr>
          <a:xfrm>
            <a:off x="1615180" y="5401111"/>
            <a:ext cx="6631660" cy="360000"/>
          </a:xfrm>
          <a:prstGeom prst="rect">
            <a:avLst/>
          </a:prstGeom>
          <a:solidFill>
            <a:srgbClr val="418FDE"/>
          </a:solidFill>
        </p:spPr>
        <p:txBody>
          <a:bodyPr vert="horz" lIns="72000" tIns="36000" rIns="0" bIns="0" anchor="t"/>
          <a:lstStyle>
            <a:lvl1pPr algn="ctr">
              <a:lnSpc>
                <a:spcPts val="1600"/>
              </a:lnSpc>
              <a:spcBef>
                <a:spcPts val="0"/>
              </a:spcBef>
              <a:buNone/>
              <a:defRPr sz="1400" b="0">
                <a:solidFill>
                  <a:schemeClr val="bg1"/>
                </a:solidFill>
                <a:latin typeface="Arial"/>
                <a:cs typeface="Aria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39" name="Text Placeholder 38"/>
          <p:cNvSpPr>
            <a:spLocks noGrp="1"/>
          </p:cNvSpPr>
          <p:nvPr>
            <p:ph type="body" sz="quarter" idx="26"/>
          </p:nvPr>
        </p:nvSpPr>
        <p:spPr>
          <a:xfrm>
            <a:off x="6089893" y="3524123"/>
            <a:ext cx="2142068"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smtClean="0"/>
              <a:t>Click to edit Master text</a:t>
            </a:r>
          </a:p>
        </p:txBody>
      </p:sp>
      <p:sp>
        <p:nvSpPr>
          <p:cNvPr id="40" name="Text Placeholder 38"/>
          <p:cNvSpPr>
            <a:spLocks noGrp="1"/>
          </p:cNvSpPr>
          <p:nvPr>
            <p:ph type="body" sz="quarter" idx="27"/>
          </p:nvPr>
        </p:nvSpPr>
        <p:spPr>
          <a:xfrm>
            <a:off x="6089893" y="2889209"/>
            <a:ext cx="2142068"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smtClean="0"/>
              <a:t>Click to edit Master text styles</a:t>
            </a:r>
          </a:p>
        </p:txBody>
      </p:sp>
      <p:sp>
        <p:nvSpPr>
          <p:cNvPr id="41" name="Text Placeholder 38"/>
          <p:cNvSpPr>
            <a:spLocks noGrp="1"/>
          </p:cNvSpPr>
          <p:nvPr>
            <p:ph type="body" sz="quarter" idx="28"/>
          </p:nvPr>
        </p:nvSpPr>
        <p:spPr>
          <a:xfrm>
            <a:off x="6089893" y="4155138"/>
            <a:ext cx="2160000" cy="360000"/>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smtClean="0"/>
              <a:t>Click to edit Master text styles</a:t>
            </a:r>
          </a:p>
        </p:txBody>
      </p:sp>
      <p:sp>
        <p:nvSpPr>
          <p:cNvPr id="48" name="Text Placeholder 38"/>
          <p:cNvSpPr>
            <a:spLocks noGrp="1"/>
          </p:cNvSpPr>
          <p:nvPr>
            <p:ph type="body" sz="quarter" idx="30"/>
          </p:nvPr>
        </p:nvSpPr>
        <p:spPr>
          <a:xfrm>
            <a:off x="4128429" y="2890838"/>
            <a:ext cx="1596649" cy="359998"/>
          </a:xfrm>
          <a:prstGeom prst="rect">
            <a:avLst/>
          </a:prstGeom>
          <a:solidFill>
            <a:srgbClr val="595959"/>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smtClean="0"/>
              <a:t>Click to edit Master text styles</a:t>
            </a:r>
          </a:p>
        </p:txBody>
      </p:sp>
      <p:sp>
        <p:nvSpPr>
          <p:cNvPr id="51" name="Text Placeholder 38"/>
          <p:cNvSpPr>
            <a:spLocks noGrp="1"/>
          </p:cNvSpPr>
          <p:nvPr>
            <p:ph type="body" sz="quarter" idx="31"/>
          </p:nvPr>
        </p:nvSpPr>
        <p:spPr>
          <a:xfrm>
            <a:off x="4128429" y="4783876"/>
            <a:ext cx="1596649"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smtClean="0"/>
              <a:t>Click to edit Master text styles</a:t>
            </a:r>
          </a:p>
        </p:txBody>
      </p:sp>
      <p:sp>
        <p:nvSpPr>
          <p:cNvPr id="52" name="Text Placeholder 38"/>
          <p:cNvSpPr>
            <a:spLocks noGrp="1"/>
          </p:cNvSpPr>
          <p:nvPr>
            <p:ph type="body" sz="quarter" idx="32"/>
          </p:nvPr>
        </p:nvSpPr>
        <p:spPr>
          <a:xfrm>
            <a:off x="4128429" y="2257870"/>
            <a:ext cx="1596649" cy="359998"/>
          </a:xfrm>
          <a:prstGeom prst="rect">
            <a:avLst/>
          </a:prstGeom>
          <a:solidFill>
            <a:srgbClr val="2D2D70"/>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smtClean="0"/>
              <a:t>Click to edit Master text styles</a:t>
            </a:r>
          </a:p>
        </p:txBody>
      </p:sp>
      <p:sp>
        <p:nvSpPr>
          <p:cNvPr id="53" name="Text Placeholder 38"/>
          <p:cNvSpPr>
            <a:spLocks noGrp="1"/>
          </p:cNvSpPr>
          <p:nvPr>
            <p:ph type="body" sz="quarter" idx="33"/>
          </p:nvPr>
        </p:nvSpPr>
        <p:spPr>
          <a:xfrm>
            <a:off x="1606550" y="3524123"/>
            <a:ext cx="2163041"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smtClean="0"/>
              <a:t>Click to edit Master text</a:t>
            </a:r>
          </a:p>
        </p:txBody>
      </p:sp>
      <p:sp>
        <p:nvSpPr>
          <p:cNvPr id="54" name="Text Placeholder 38"/>
          <p:cNvSpPr>
            <a:spLocks noGrp="1"/>
          </p:cNvSpPr>
          <p:nvPr>
            <p:ph type="body" sz="quarter" idx="34"/>
          </p:nvPr>
        </p:nvSpPr>
        <p:spPr>
          <a:xfrm>
            <a:off x="1606550" y="2889209"/>
            <a:ext cx="2163041"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smtClean="0"/>
              <a:t>Click to edit Master text styles</a:t>
            </a:r>
          </a:p>
        </p:txBody>
      </p:sp>
      <p:sp>
        <p:nvSpPr>
          <p:cNvPr id="55" name="Text Placeholder 38"/>
          <p:cNvSpPr>
            <a:spLocks noGrp="1"/>
          </p:cNvSpPr>
          <p:nvPr>
            <p:ph type="body" sz="quarter" idx="35"/>
          </p:nvPr>
        </p:nvSpPr>
        <p:spPr>
          <a:xfrm>
            <a:off x="1606549" y="4155138"/>
            <a:ext cx="2181149" cy="360000"/>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smtClean="0"/>
              <a:t>Click to edit Master text styles</a:t>
            </a:r>
          </a:p>
        </p:txBody>
      </p:sp>
      <p:sp>
        <p:nvSpPr>
          <p:cNvPr id="56" name="Text Placeholder 38"/>
          <p:cNvSpPr>
            <a:spLocks noGrp="1"/>
          </p:cNvSpPr>
          <p:nvPr>
            <p:ph type="body" sz="quarter" idx="36"/>
          </p:nvPr>
        </p:nvSpPr>
        <p:spPr>
          <a:xfrm>
            <a:off x="4128429" y="4155138"/>
            <a:ext cx="1596649"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smtClean="0"/>
              <a:t>Click to edit Master text styles</a:t>
            </a:r>
          </a:p>
        </p:txBody>
      </p:sp>
      <p:sp>
        <p:nvSpPr>
          <p:cNvPr id="57" name="Text Placeholder 38"/>
          <p:cNvSpPr>
            <a:spLocks noGrp="1"/>
          </p:cNvSpPr>
          <p:nvPr>
            <p:ph type="body" sz="quarter" idx="37"/>
          </p:nvPr>
        </p:nvSpPr>
        <p:spPr>
          <a:xfrm>
            <a:off x="4128429" y="3524123"/>
            <a:ext cx="1596649"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1003300" y="2582863"/>
            <a:ext cx="6489700"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200" dirty="0" smtClean="0">
                <a:solidFill>
                  <a:schemeClr val="bg1"/>
                </a:solidFill>
              </a:rPr>
              <a:t>Economic And Social Commission For Western Asia</a:t>
            </a:r>
          </a:p>
        </p:txBody>
      </p:sp>
      <p:sp>
        <p:nvSpPr>
          <p:cNvPr id="6" name="Text Placeholder 5"/>
          <p:cNvSpPr>
            <a:spLocks noGrp="1"/>
          </p:cNvSpPr>
          <p:nvPr>
            <p:ph type="body" sz="quarter" idx="10"/>
          </p:nvPr>
        </p:nvSpPr>
        <p:spPr>
          <a:xfrm>
            <a:off x="1096818" y="1145917"/>
            <a:ext cx="7134369" cy="328159"/>
          </a:xfrm>
          <a:prstGeom prst="rect">
            <a:avLst/>
          </a:prstGeom>
        </p:spPr>
        <p:txBody>
          <a:bodyPr vert="horz" lIns="0" tIns="0" rIns="0" bIns="0" anchor="t"/>
          <a:lstStyle>
            <a:lvl1pPr algn="l">
              <a:lnSpc>
                <a:spcPts val="2700"/>
              </a:lnSpc>
              <a:spcBef>
                <a:spcPts val="0"/>
              </a:spcBef>
              <a:buNone/>
              <a:defRPr sz="2700" b="1" cap="all" baseline="0">
                <a:solidFill>
                  <a:srgbClr val="595959"/>
                </a:solidFill>
                <a:latin typeface="Arial"/>
                <a:cs typeface="Arial"/>
              </a:defRPr>
            </a:lvl1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1614488" y="1550988"/>
            <a:ext cx="7529512" cy="180975"/>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a:endParaRPr>
          </a:p>
        </p:txBody>
      </p:sp>
      <p:sp>
        <p:nvSpPr>
          <p:cNvPr id="5" name="TextBox 4"/>
          <p:cNvSpPr txBox="1"/>
          <p:nvPr userDrawn="1"/>
        </p:nvSpPr>
        <p:spPr>
          <a:xfrm>
            <a:off x="1533525" y="6359525"/>
            <a:ext cx="7081838" cy="192088"/>
          </a:xfrm>
          <a:prstGeom prst="rect">
            <a:avLst/>
          </a:prstGeom>
          <a:noFill/>
        </p:spPr>
        <p:txBody>
          <a:bodyPr>
            <a:spAutoFit/>
          </a:bodyPr>
          <a:lstStyle/>
          <a:p>
            <a:r>
              <a:rPr lang="en-US" sz="600" b="1" dirty="0">
                <a:solidFill>
                  <a:srgbClr val="595959"/>
                </a:solidFill>
              </a:rPr>
              <a:t>© Copyright 2014 ESCWA. All rights reserved. No part of this presentation in all its property may be used or reproduced in any form without a written permission</a:t>
            </a:r>
          </a:p>
        </p:txBody>
      </p:sp>
      <p:sp>
        <p:nvSpPr>
          <p:cNvPr id="2" name="Title 1"/>
          <p:cNvSpPr>
            <a:spLocks noGrp="1"/>
          </p:cNvSpPr>
          <p:nvPr>
            <p:ph type="ctrTitle"/>
          </p:nvPr>
        </p:nvSpPr>
        <p:spPr>
          <a:xfrm>
            <a:off x="1614714" y="1016906"/>
            <a:ext cx="6616474" cy="419100"/>
          </a:xfrm>
          <a:prstGeom prst="rect">
            <a:avLst/>
          </a:prstGeom>
        </p:spPr>
        <p:txBody>
          <a:bodyPr lIns="0" tIns="0" rIns="0" bIns="0"/>
          <a:lstStyle>
            <a:lvl1pPr algn="l">
              <a:lnSpc>
                <a:spcPts val="2700"/>
              </a:lnSpc>
              <a:defRPr sz="2700" b="1" cap="none">
                <a:solidFill>
                  <a:srgbClr val="595959"/>
                </a:solidFill>
                <a:latin typeface="Arial"/>
                <a:cs typeface="Arial"/>
              </a:defRPr>
            </a:lvl1pPr>
          </a:lstStyle>
          <a:p>
            <a:r>
              <a:rPr lang="en-US" dirty="0" smtClean="0"/>
              <a:t>Click to edit Master title style</a:t>
            </a:r>
            <a:endParaRPr lang="en-US" dirty="0"/>
          </a:p>
        </p:txBody>
      </p:sp>
      <p:sp>
        <p:nvSpPr>
          <p:cNvPr id="12" name="Subtitle 2"/>
          <p:cNvSpPr>
            <a:spLocks noGrp="1"/>
          </p:cNvSpPr>
          <p:nvPr>
            <p:ph type="subTitle" idx="1"/>
          </p:nvPr>
        </p:nvSpPr>
        <p:spPr>
          <a:xfrm>
            <a:off x="1614714" y="2685142"/>
            <a:ext cx="6616474" cy="1950358"/>
          </a:xfrm>
          <a:prstGeom prst="rect">
            <a:avLst/>
          </a:prstGeom>
        </p:spPr>
        <p:txBody>
          <a:bodyPr lIns="0" tIns="0" rIns="0" bIns="0" anchor="t" anchorCtr="0"/>
          <a:lstStyle>
            <a:lvl1pPr marL="0" indent="0" algn="l">
              <a:lnSpc>
                <a:spcPts val="2800"/>
              </a:lnSpc>
              <a:spcBef>
                <a:spcPts val="0"/>
              </a:spcBef>
              <a:buNone/>
              <a:defRPr sz="2100">
                <a:solidFill>
                  <a:srgbClr val="595959"/>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1111250" y="791035"/>
            <a:ext cx="6624638" cy="419100"/>
          </a:xfrm>
          <a:prstGeom prst="rect">
            <a:avLst/>
          </a:prstGeom>
        </p:spPr>
        <p:txBody>
          <a:bodyPr lIns="0" tIns="0" rIns="0" bIns="0"/>
          <a:lstStyle>
            <a:lvl1pPr algn="l">
              <a:defRPr sz="4200" b="1" cap="none" baseline="0">
                <a:solidFill>
                  <a:srgbClr val="595959"/>
                </a:solidFill>
                <a:latin typeface="Arial"/>
                <a:cs typeface="Arial"/>
              </a:defRPr>
            </a:lvl1pPr>
          </a:lstStyle>
          <a:p>
            <a:r>
              <a:rPr lang="en-US" dirty="0"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Rectangle 4"/>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a:endParaRPr>
          </a:p>
        </p:txBody>
      </p:sp>
      <p:sp>
        <p:nvSpPr>
          <p:cNvPr id="6" name="TextBox 5"/>
          <p:cNvSpPr txBox="1"/>
          <p:nvPr userDrawn="1"/>
        </p:nvSpPr>
        <p:spPr>
          <a:xfrm>
            <a:off x="685800" y="6418263"/>
            <a:ext cx="631825" cy="100012"/>
          </a:xfrm>
          <a:prstGeom prst="rect">
            <a:avLst/>
          </a:prstGeom>
          <a:noFill/>
        </p:spPr>
        <p:txBody>
          <a:bodyPr lIns="0" tIns="0" rIns="0" bIns="0">
            <a:spAutoFit/>
          </a:bodyPr>
          <a:lstStyle/>
          <a:p>
            <a:pPr algn="r"/>
            <a:r>
              <a:rPr lang="en-US" sz="600" b="1" dirty="0">
                <a:solidFill>
                  <a:srgbClr val="595959"/>
                </a:solidFill>
              </a:rPr>
              <a:t>Page </a:t>
            </a:r>
            <a:fld id="{919CA553-A9AB-4B76-BB0E-EB19E77A9143}" type="slidenum">
              <a:rPr lang="en-US" sz="600" b="1">
                <a:solidFill>
                  <a:srgbClr val="595959"/>
                </a:solidFill>
              </a:rPr>
              <a:pPr algn="r"/>
              <a:t>‹#›</a:t>
            </a:fld>
            <a:endParaRPr lang="en-US" sz="600" b="1" dirty="0">
              <a:solidFill>
                <a:srgbClr val="595959"/>
              </a:solidFill>
            </a:endParaRPr>
          </a:p>
        </p:txBody>
      </p:sp>
      <p:sp>
        <p:nvSpPr>
          <p:cNvPr id="7" name="TextBox 6"/>
          <p:cNvSpPr txBox="1"/>
          <p:nvPr userDrawn="1"/>
        </p:nvSpPr>
        <p:spPr>
          <a:xfrm>
            <a:off x="1533525" y="6359525"/>
            <a:ext cx="7081838" cy="192088"/>
          </a:xfrm>
          <a:prstGeom prst="rect">
            <a:avLst/>
          </a:prstGeom>
          <a:noFill/>
        </p:spPr>
        <p:txBody>
          <a:bodyPr>
            <a:spAutoFit/>
          </a:bodyPr>
          <a:lstStyle/>
          <a:p>
            <a:r>
              <a:rPr lang="en-US" sz="600" b="1" dirty="0">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dirty="0" smtClean="0"/>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dirty="0" smtClean="0"/>
              <a:t>Click to edit Master text styles</a:t>
            </a:r>
          </a:p>
        </p:txBody>
      </p:sp>
      <p:sp>
        <p:nvSpPr>
          <p:cNvPr id="13" name="Text Placeholder 23"/>
          <p:cNvSpPr>
            <a:spLocks noGrp="1"/>
          </p:cNvSpPr>
          <p:nvPr>
            <p:ph type="body" sz="quarter" idx="14"/>
          </p:nvPr>
        </p:nvSpPr>
        <p:spPr>
          <a:xfrm>
            <a:off x="1615180" y="2267080"/>
            <a:ext cx="6938270" cy="3375025"/>
          </a:xfrm>
          <a:prstGeom prst="rect">
            <a:avLst/>
          </a:prstGeom>
        </p:spPr>
        <p:txBody>
          <a:bodyPr vert="horz" lIns="0" tIns="0" rIns="0" bIns="0"/>
          <a:lstStyle>
            <a:lvl1pPr marL="0">
              <a:lnSpc>
                <a:spcPct val="100000"/>
              </a:lnSpc>
              <a:spcBef>
                <a:spcPts val="0"/>
              </a:spcBef>
              <a:buNone/>
              <a:defRPr sz="1800" b="0" cap="none" baseline="0">
                <a:solidFill>
                  <a:srgbClr val="595959"/>
                </a:solidFill>
                <a:latin typeface="Arial"/>
                <a:cs typeface="Arial"/>
              </a:defRPr>
            </a:lvl1pPr>
            <a:lvl2pPr marL="0">
              <a:lnSpc>
                <a:spcPct val="100000"/>
              </a:lnSpc>
              <a:spcBef>
                <a:spcPts val="0"/>
              </a:spcBef>
              <a:buNone/>
              <a:defRPr sz="1800" b="0" cap="all">
                <a:solidFill>
                  <a:srgbClr val="418FDE"/>
                </a:solidFill>
                <a:latin typeface="Arial"/>
                <a:cs typeface="Arial"/>
              </a:defRPr>
            </a:lvl2pPr>
            <a:lvl3pPr marL="0" indent="0">
              <a:lnSpc>
                <a:spcPct val="100000"/>
              </a:lnSpc>
              <a:spcBef>
                <a:spcPts val="0"/>
              </a:spcBef>
              <a:buNone/>
              <a:defRPr sz="1800" cap="all">
                <a:solidFill>
                  <a:srgbClr val="595959"/>
                </a:solidFill>
                <a:latin typeface=""/>
              </a:defRPr>
            </a:lvl3pPr>
          </a:lstStyle>
          <a:p>
            <a:pPr lvl="0"/>
            <a:r>
              <a:rPr lang="en-US" dirty="0" smtClean="0"/>
              <a:t>Click to edit Master text styles</a:t>
            </a:r>
          </a:p>
          <a:p>
            <a:pPr lvl="0"/>
            <a:endParaRPr lang="en-US" dirty="0" smtClean="0"/>
          </a:p>
          <a:p>
            <a:pPr lvl="1"/>
            <a:r>
              <a:rPr lang="en-US" dirty="0" smtClean="0"/>
              <a:t>FIRST level</a:t>
            </a:r>
          </a:p>
          <a:p>
            <a:pPr lvl="2"/>
            <a:r>
              <a:rPr lang="en-US" dirty="0" smtClean="0"/>
              <a:t>Second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a:endParaRPr>
          </a:p>
        </p:txBody>
      </p:sp>
      <p:sp>
        <p:nvSpPr>
          <p:cNvPr id="7" name="TextBox 6"/>
          <p:cNvSpPr txBox="1"/>
          <p:nvPr userDrawn="1"/>
        </p:nvSpPr>
        <p:spPr>
          <a:xfrm>
            <a:off x="685800" y="6418263"/>
            <a:ext cx="631825" cy="100012"/>
          </a:xfrm>
          <a:prstGeom prst="rect">
            <a:avLst/>
          </a:prstGeom>
          <a:noFill/>
        </p:spPr>
        <p:txBody>
          <a:bodyPr lIns="0" tIns="0" rIns="0" bIns="0">
            <a:spAutoFit/>
          </a:bodyPr>
          <a:lstStyle/>
          <a:p>
            <a:pPr algn="r"/>
            <a:r>
              <a:rPr lang="en-US" sz="600" b="1" dirty="0">
                <a:solidFill>
                  <a:srgbClr val="595959"/>
                </a:solidFill>
              </a:rPr>
              <a:t>Page </a:t>
            </a:r>
            <a:fld id="{97317576-D203-4EFC-BEFC-5BF7A7FDA1C9}" type="slidenum">
              <a:rPr lang="en-US" sz="600" b="1">
                <a:solidFill>
                  <a:srgbClr val="595959"/>
                </a:solidFill>
              </a:rPr>
              <a:pPr algn="r"/>
              <a:t>‹#›</a:t>
            </a:fld>
            <a:endParaRPr lang="en-US" sz="600" b="1" dirty="0">
              <a:solidFill>
                <a:srgbClr val="595959"/>
              </a:solidFill>
            </a:endParaRPr>
          </a:p>
        </p:txBody>
      </p:sp>
      <p:sp>
        <p:nvSpPr>
          <p:cNvPr id="10" name="TextBox 9"/>
          <p:cNvSpPr txBox="1"/>
          <p:nvPr userDrawn="1"/>
        </p:nvSpPr>
        <p:spPr>
          <a:xfrm>
            <a:off x="1533525" y="6359525"/>
            <a:ext cx="7081838" cy="192088"/>
          </a:xfrm>
          <a:prstGeom prst="rect">
            <a:avLst/>
          </a:prstGeom>
          <a:noFill/>
        </p:spPr>
        <p:txBody>
          <a:bodyPr>
            <a:spAutoFit/>
          </a:bodyPr>
          <a:lstStyle/>
          <a:p>
            <a:r>
              <a:rPr lang="en-US" sz="600" b="1" dirty="0">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smtClean="0"/>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smtClean="0"/>
              <a:t>Click to edit Master text styles</a:t>
            </a:r>
          </a:p>
        </p:txBody>
      </p:sp>
      <p:sp>
        <p:nvSpPr>
          <p:cNvPr id="11" name="Text Placeholder 23"/>
          <p:cNvSpPr>
            <a:spLocks noGrp="1"/>
          </p:cNvSpPr>
          <p:nvPr>
            <p:ph type="body" sz="quarter" idx="14"/>
          </p:nvPr>
        </p:nvSpPr>
        <p:spPr>
          <a:xfrm>
            <a:off x="4370294" y="2233703"/>
            <a:ext cx="4183156" cy="3892177"/>
          </a:xfrm>
          <a:prstGeom prst="rect">
            <a:avLst/>
          </a:prstGeom>
        </p:spPr>
        <p:txBody>
          <a:bodyPr vert="horz" lIns="0" tIns="0" rIns="0" bIns="0"/>
          <a:lstStyle>
            <a:lvl1pPr marL="0">
              <a:lnSpc>
                <a:spcPct val="100000"/>
              </a:lnSpc>
              <a:spcBef>
                <a:spcPts val="0"/>
              </a:spcBef>
              <a:buNone/>
              <a:defRPr sz="1250" b="0" cap="none" baseline="0">
                <a:solidFill>
                  <a:srgbClr val="595959"/>
                </a:solidFill>
                <a:latin typeface="Arial"/>
                <a:cs typeface="Arial"/>
              </a:defRPr>
            </a:lvl1pPr>
            <a:lvl2pPr marL="0">
              <a:lnSpc>
                <a:spcPct val="100000"/>
              </a:lnSpc>
              <a:spcBef>
                <a:spcPts val="0"/>
              </a:spcBef>
              <a:buNone/>
              <a:defRPr sz="1250" b="0" cap="none">
                <a:solidFill>
                  <a:srgbClr val="595959"/>
                </a:solidFill>
                <a:latin typeface="Arial"/>
                <a:cs typeface="Arial"/>
              </a:defRPr>
            </a:lvl2pPr>
          </a:lstStyle>
          <a:p>
            <a:pPr lvl="0"/>
            <a:r>
              <a:rPr lang="en-US" dirty="0" smtClean="0"/>
              <a:t>Click to edit Master text styles</a:t>
            </a:r>
          </a:p>
        </p:txBody>
      </p:sp>
      <p:sp>
        <p:nvSpPr>
          <p:cNvPr id="12" name="Text Placeholder 12"/>
          <p:cNvSpPr>
            <a:spLocks noGrp="1"/>
          </p:cNvSpPr>
          <p:nvPr>
            <p:ph type="body" sz="quarter" idx="12"/>
          </p:nvPr>
        </p:nvSpPr>
        <p:spPr>
          <a:xfrm>
            <a:off x="1615180" y="2231743"/>
            <a:ext cx="2387069" cy="3894137"/>
          </a:xfrm>
          <a:prstGeom prst="rect">
            <a:avLst/>
          </a:prstGeom>
        </p:spPr>
        <p:txBody>
          <a:bodyPr vert="horz" lIns="0" tIns="0" rIns="0" bIns="0"/>
          <a:lstStyle>
            <a:lvl1pPr marL="0" indent="0">
              <a:lnSpc>
                <a:spcPct val="100000"/>
              </a:lnSpc>
              <a:spcBef>
                <a:spcPts val="0"/>
              </a:spcBef>
              <a:buNone/>
              <a:defRPr sz="1800">
                <a:solidFill>
                  <a:srgbClr val="418FDE"/>
                </a:solidFill>
                <a:latin typeface="Arial"/>
                <a:cs typeface="Arial"/>
              </a:defRPr>
            </a:lvl1pPr>
            <a:lvl2pPr>
              <a:buNone/>
              <a:defRPr/>
            </a:lvl2pPr>
            <a:lvl3pPr>
              <a:buNone/>
              <a:defRPr/>
            </a:lvl3pPr>
            <a:lvl4pPr>
              <a:buNone/>
              <a:defRPr/>
            </a:lvl4pPr>
            <a:lvl5pPr>
              <a:buNone/>
              <a:defRPr/>
            </a:lvl5pPr>
          </a:lstStyle>
          <a:p>
            <a:pPr lvl="0"/>
            <a:r>
              <a:rPr lang="en-US" dirty="0"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a:endParaRPr>
          </a:p>
        </p:txBody>
      </p:sp>
      <p:sp>
        <p:nvSpPr>
          <p:cNvPr id="7" name="TextBox 6"/>
          <p:cNvSpPr txBox="1"/>
          <p:nvPr userDrawn="1"/>
        </p:nvSpPr>
        <p:spPr>
          <a:xfrm>
            <a:off x="685800" y="6418263"/>
            <a:ext cx="631825" cy="100012"/>
          </a:xfrm>
          <a:prstGeom prst="rect">
            <a:avLst/>
          </a:prstGeom>
          <a:noFill/>
        </p:spPr>
        <p:txBody>
          <a:bodyPr lIns="0" tIns="0" rIns="0" bIns="0">
            <a:spAutoFit/>
          </a:bodyPr>
          <a:lstStyle/>
          <a:p>
            <a:pPr algn="r"/>
            <a:r>
              <a:rPr lang="en-US" sz="600" b="1" dirty="0">
                <a:solidFill>
                  <a:srgbClr val="595959"/>
                </a:solidFill>
              </a:rPr>
              <a:t>Page </a:t>
            </a:r>
            <a:fld id="{11A7A5FD-CAB4-4C38-9A4D-A57E30AF9859}" type="slidenum">
              <a:rPr lang="en-US" sz="600" b="1">
                <a:solidFill>
                  <a:srgbClr val="595959"/>
                </a:solidFill>
              </a:rPr>
              <a:pPr algn="r"/>
              <a:t>‹#›</a:t>
            </a:fld>
            <a:endParaRPr lang="en-US" sz="600" b="1" dirty="0">
              <a:solidFill>
                <a:srgbClr val="595959"/>
              </a:solidFill>
            </a:endParaRPr>
          </a:p>
        </p:txBody>
      </p:sp>
      <p:sp>
        <p:nvSpPr>
          <p:cNvPr id="10" name="TextBox 9"/>
          <p:cNvSpPr txBox="1"/>
          <p:nvPr userDrawn="1"/>
        </p:nvSpPr>
        <p:spPr>
          <a:xfrm>
            <a:off x="1533525" y="6359525"/>
            <a:ext cx="7081838" cy="192088"/>
          </a:xfrm>
          <a:prstGeom prst="rect">
            <a:avLst/>
          </a:prstGeom>
          <a:noFill/>
        </p:spPr>
        <p:txBody>
          <a:bodyPr>
            <a:spAutoFit/>
          </a:bodyPr>
          <a:lstStyle/>
          <a:p>
            <a:r>
              <a:rPr lang="en-US" sz="600" b="1" dirty="0">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smtClean="0"/>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smtClean="0"/>
              <a:t>Click to edit Master text styles</a:t>
            </a:r>
          </a:p>
        </p:txBody>
      </p:sp>
      <p:sp>
        <p:nvSpPr>
          <p:cNvPr id="11" name="Text Placeholder 23"/>
          <p:cNvSpPr>
            <a:spLocks noGrp="1"/>
          </p:cNvSpPr>
          <p:nvPr>
            <p:ph type="body" sz="quarter" idx="14"/>
          </p:nvPr>
        </p:nvSpPr>
        <p:spPr>
          <a:xfrm>
            <a:off x="4370294" y="2233703"/>
            <a:ext cx="4183156" cy="3892177"/>
          </a:xfrm>
          <a:prstGeom prst="rect">
            <a:avLst/>
          </a:prstGeom>
        </p:spPr>
        <p:txBody>
          <a:bodyPr vert="horz" lIns="0" tIns="0" rIns="0" bIns="0"/>
          <a:lstStyle>
            <a:lvl1pPr marL="0">
              <a:lnSpc>
                <a:spcPct val="100000"/>
              </a:lnSpc>
              <a:spcBef>
                <a:spcPts val="0"/>
              </a:spcBef>
              <a:buNone/>
              <a:defRPr sz="1200" b="1" i="0" cap="all" baseline="0">
                <a:solidFill>
                  <a:srgbClr val="418FDE"/>
                </a:solidFill>
                <a:latin typeface="Arial"/>
                <a:cs typeface="Arial"/>
              </a:defRPr>
            </a:lvl1pPr>
            <a:lvl2pPr marL="0">
              <a:lnSpc>
                <a:spcPct val="100000"/>
              </a:lnSpc>
              <a:spcBef>
                <a:spcPts val="0"/>
              </a:spcBef>
              <a:buNone/>
              <a:defRPr sz="1200" b="0" cap="none">
                <a:solidFill>
                  <a:srgbClr val="595959"/>
                </a:solidFill>
                <a:latin typeface="Arial"/>
                <a:cs typeface="Arial"/>
              </a:defRPr>
            </a:lvl2pPr>
          </a:lstStyle>
          <a:p>
            <a:pPr lvl="0"/>
            <a:r>
              <a:rPr lang="en-US" smtClean="0"/>
              <a:t>Click to edit Master text styles</a:t>
            </a:r>
          </a:p>
          <a:p>
            <a:pPr lvl="1"/>
            <a:r>
              <a:rPr lang="en-US" smtClean="0"/>
              <a:t>Second level</a:t>
            </a:r>
          </a:p>
        </p:txBody>
      </p:sp>
      <p:sp>
        <p:nvSpPr>
          <p:cNvPr id="12" name="Text Placeholder 12"/>
          <p:cNvSpPr>
            <a:spLocks noGrp="1"/>
          </p:cNvSpPr>
          <p:nvPr>
            <p:ph type="body" sz="quarter" idx="12"/>
          </p:nvPr>
        </p:nvSpPr>
        <p:spPr>
          <a:xfrm>
            <a:off x="1615180" y="2231743"/>
            <a:ext cx="2387069" cy="3894137"/>
          </a:xfrm>
          <a:prstGeom prst="rect">
            <a:avLst/>
          </a:prstGeom>
        </p:spPr>
        <p:txBody>
          <a:bodyPr vert="horz" lIns="0" tIns="0" rIns="0" bIns="0"/>
          <a:lstStyle>
            <a:lvl1pPr marL="0" indent="0">
              <a:lnSpc>
                <a:spcPct val="100000"/>
              </a:lnSpc>
              <a:spcBef>
                <a:spcPts val="0"/>
              </a:spcBef>
              <a:buNone/>
              <a:defRPr sz="1800">
                <a:solidFill>
                  <a:srgbClr val="595959"/>
                </a:solidFill>
                <a:latin typeface="Arial"/>
                <a:cs typeface="Arial"/>
              </a:defRPr>
            </a:lvl1pPr>
            <a:lvl2pPr>
              <a:buNone/>
              <a:defRPr/>
            </a:lvl2pPr>
            <a:lvl3pPr>
              <a:buNone/>
              <a:defRPr/>
            </a:lvl3pPr>
            <a:lvl4pPr>
              <a:buNone/>
              <a:defRPr/>
            </a:lvl4pPr>
            <a:lvl5pPr>
              <a:buNone/>
              <a:defRPr/>
            </a:lvl5pPr>
          </a:lstStyle>
          <a:p>
            <a:pPr lvl="0"/>
            <a:r>
              <a:rPr lang="en-US" dirty="0"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a:endParaRPr>
          </a:p>
        </p:txBody>
      </p:sp>
      <p:sp>
        <p:nvSpPr>
          <p:cNvPr id="7" name="TextBox 6"/>
          <p:cNvSpPr txBox="1"/>
          <p:nvPr userDrawn="1"/>
        </p:nvSpPr>
        <p:spPr>
          <a:xfrm>
            <a:off x="685800" y="6418263"/>
            <a:ext cx="631825" cy="100012"/>
          </a:xfrm>
          <a:prstGeom prst="rect">
            <a:avLst/>
          </a:prstGeom>
          <a:noFill/>
        </p:spPr>
        <p:txBody>
          <a:bodyPr lIns="0" tIns="0" rIns="0" bIns="0">
            <a:spAutoFit/>
          </a:bodyPr>
          <a:lstStyle/>
          <a:p>
            <a:pPr algn="r"/>
            <a:r>
              <a:rPr lang="en-US" sz="600" b="1" dirty="0">
                <a:solidFill>
                  <a:srgbClr val="595959"/>
                </a:solidFill>
              </a:rPr>
              <a:t>Page </a:t>
            </a:r>
            <a:fld id="{1593952A-66F7-41A3-B4E4-6F1F09EDE37A}" type="slidenum">
              <a:rPr lang="en-US" sz="600" b="1">
                <a:solidFill>
                  <a:srgbClr val="595959"/>
                </a:solidFill>
              </a:rPr>
              <a:pPr algn="r"/>
              <a:t>‹#›</a:t>
            </a:fld>
            <a:endParaRPr lang="en-US" sz="600" b="1" dirty="0">
              <a:solidFill>
                <a:srgbClr val="595959"/>
              </a:solidFill>
            </a:endParaRPr>
          </a:p>
        </p:txBody>
      </p:sp>
      <p:sp>
        <p:nvSpPr>
          <p:cNvPr id="10" name="TextBox 9"/>
          <p:cNvSpPr txBox="1"/>
          <p:nvPr userDrawn="1"/>
        </p:nvSpPr>
        <p:spPr>
          <a:xfrm>
            <a:off x="1533525" y="6359525"/>
            <a:ext cx="7081838" cy="192088"/>
          </a:xfrm>
          <a:prstGeom prst="rect">
            <a:avLst/>
          </a:prstGeom>
          <a:noFill/>
        </p:spPr>
        <p:txBody>
          <a:bodyPr>
            <a:spAutoFit/>
          </a:bodyPr>
          <a:lstStyle/>
          <a:p>
            <a:r>
              <a:rPr lang="en-US" sz="600" b="1" dirty="0">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smtClean="0"/>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smtClean="0"/>
              <a:t>Click to edit Master text styles</a:t>
            </a:r>
          </a:p>
        </p:txBody>
      </p:sp>
      <p:sp>
        <p:nvSpPr>
          <p:cNvPr id="11" name="Text Placeholder 23"/>
          <p:cNvSpPr>
            <a:spLocks noGrp="1"/>
          </p:cNvSpPr>
          <p:nvPr>
            <p:ph type="body" sz="quarter" idx="14"/>
          </p:nvPr>
        </p:nvSpPr>
        <p:spPr>
          <a:xfrm>
            <a:off x="5016500" y="2233703"/>
            <a:ext cx="3536949" cy="3892177"/>
          </a:xfrm>
          <a:prstGeom prst="rect">
            <a:avLst/>
          </a:prstGeom>
        </p:spPr>
        <p:txBody>
          <a:bodyPr vert="horz" lIns="0" tIns="0" rIns="0" bIns="0"/>
          <a:lstStyle>
            <a:lvl1pPr marL="0">
              <a:lnSpc>
                <a:spcPct val="100000"/>
              </a:lnSpc>
              <a:spcBef>
                <a:spcPts val="0"/>
              </a:spcBef>
              <a:buNone/>
              <a:defRPr sz="1200" b="1" i="0" cap="all" baseline="0">
                <a:solidFill>
                  <a:srgbClr val="418FDE"/>
                </a:solidFill>
                <a:latin typeface="Arial"/>
                <a:cs typeface="Arial"/>
              </a:defRPr>
            </a:lvl1pPr>
            <a:lvl2pPr marL="0">
              <a:lnSpc>
                <a:spcPct val="100000"/>
              </a:lnSpc>
              <a:spcBef>
                <a:spcPts val="0"/>
              </a:spcBef>
              <a:buNone/>
              <a:defRPr sz="1200" b="0" cap="none">
                <a:solidFill>
                  <a:srgbClr val="595959"/>
                </a:solidFill>
                <a:latin typeface="Arial"/>
                <a:cs typeface="Arial"/>
              </a:defRPr>
            </a:lvl2pPr>
          </a:lstStyle>
          <a:p>
            <a:pPr lvl="0"/>
            <a:r>
              <a:rPr lang="en-US" smtClean="0"/>
              <a:t>Click to edit Master text styles</a:t>
            </a:r>
          </a:p>
          <a:p>
            <a:pPr lvl="1"/>
            <a:r>
              <a:rPr lang="en-US" smtClean="0"/>
              <a:t>Second level</a:t>
            </a:r>
          </a:p>
        </p:txBody>
      </p:sp>
      <p:sp>
        <p:nvSpPr>
          <p:cNvPr id="13" name="Text Placeholder 23"/>
          <p:cNvSpPr>
            <a:spLocks noGrp="1"/>
          </p:cNvSpPr>
          <p:nvPr>
            <p:ph type="body" sz="quarter" idx="15"/>
          </p:nvPr>
        </p:nvSpPr>
        <p:spPr>
          <a:xfrm>
            <a:off x="1616076" y="2233703"/>
            <a:ext cx="3218995" cy="3892177"/>
          </a:xfrm>
          <a:prstGeom prst="rect">
            <a:avLst/>
          </a:prstGeom>
        </p:spPr>
        <p:txBody>
          <a:bodyPr vert="horz" lIns="0" tIns="0" rIns="0" bIns="0"/>
          <a:lstStyle>
            <a:lvl1pPr marL="0">
              <a:lnSpc>
                <a:spcPct val="100000"/>
              </a:lnSpc>
              <a:spcBef>
                <a:spcPts val="0"/>
              </a:spcBef>
              <a:buNone/>
              <a:defRPr sz="1200" b="1" i="0" cap="all" baseline="0">
                <a:solidFill>
                  <a:srgbClr val="418FDE"/>
                </a:solidFill>
                <a:latin typeface="Arial"/>
                <a:cs typeface="Arial"/>
              </a:defRPr>
            </a:lvl1pPr>
            <a:lvl2pPr marL="0">
              <a:lnSpc>
                <a:spcPct val="100000"/>
              </a:lnSpc>
              <a:spcBef>
                <a:spcPts val="0"/>
              </a:spcBef>
              <a:buNone/>
              <a:defRPr sz="1200" b="0" cap="none">
                <a:solidFill>
                  <a:srgbClr val="595959"/>
                </a:solidFill>
                <a:latin typeface="Arial"/>
                <a:cs typeface="Arial"/>
              </a:defRPr>
            </a:lvl2pPr>
          </a:lstStyle>
          <a:p>
            <a:pPr lvl="0"/>
            <a:r>
              <a:rPr lang="en-US" smtClean="0"/>
              <a:t>Click to edit Master text styles</a:t>
            </a:r>
          </a:p>
          <a:p>
            <a:pPr lvl="1"/>
            <a:r>
              <a:rPr lang="en-US" smtClean="0"/>
              <a:t>Second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a:endParaRPr>
          </a:p>
        </p:txBody>
      </p:sp>
      <p:sp>
        <p:nvSpPr>
          <p:cNvPr id="7" name="TextBox 6"/>
          <p:cNvSpPr txBox="1"/>
          <p:nvPr userDrawn="1"/>
        </p:nvSpPr>
        <p:spPr>
          <a:xfrm>
            <a:off x="685800" y="6418263"/>
            <a:ext cx="631825" cy="100012"/>
          </a:xfrm>
          <a:prstGeom prst="rect">
            <a:avLst/>
          </a:prstGeom>
          <a:noFill/>
        </p:spPr>
        <p:txBody>
          <a:bodyPr lIns="0" tIns="0" rIns="0" bIns="0">
            <a:spAutoFit/>
          </a:bodyPr>
          <a:lstStyle/>
          <a:p>
            <a:pPr algn="r"/>
            <a:r>
              <a:rPr lang="en-US" sz="600" b="1" dirty="0">
                <a:solidFill>
                  <a:srgbClr val="595959"/>
                </a:solidFill>
              </a:rPr>
              <a:t>Page </a:t>
            </a:r>
            <a:fld id="{9015D35F-1EBC-49FE-878F-6AC5B562778F}" type="slidenum">
              <a:rPr lang="en-US" sz="600" b="1">
                <a:solidFill>
                  <a:srgbClr val="595959"/>
                </a:solidFill>
              </a:rPr>
              <a:pPr algn="r"/>
              <a:t>‹#›</a:t>
            </a:fld>
            <a:endParaRPr lang="en-US" sz="600" b="1" dirty="0">
              <a:solidFill>
                <a:srgbClr val="595959"/>
              </a:solidFill>
            </a:endParaRPr>
          </a:p>
        </p:txBody>
      </p:sp>
      <p:sp>
        <p:nvSpPr>
          <p:cNvPr id="10" name="TextBox 9"/>
          <p:cNvSpPr txBox="1"/>
          <p:nvPr userDrawn="1"/>
        </p:nvSpPr>
        <p:spPr>
          <a:xfrm>
            <a:off x="1533525" y="6359525"/>
            <a:ext cx="7081838" cy="192088"/>
          </a:xfrm>
          <a:prstGeom prst="rect">
            <a:avLst/>
          </a:prstGeom>
          <a:noFill/>
        </p:spPr>
        <p:txBody>
          <a:bodyPr>
            <a:spAutoFit/>
          </a:bodyPr>
          <a:lstStyle/>
          <a:p>
            <a:r>
              <a:rPr lang="en-US" sz="600" b="1" dirty="0">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smtClean="0"/>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smtClean="0"/>
              <a:t>Click to edit Master text styles</a:t>
            </a:r>
          </a:p>
        </p:txBody>
      </p:sp>
      <p:sp>
        <p:nvSpPr>
          <p:cNvPr id="12" name="Text Placeholder 12"/>
          <p:cNvSpPr>
            <a:spLocks noGrp="1"/>
          </p:cNvSpPr>
          <p:nvPr>
            <p:ph type="body" sz="quarter" idx="12"/>
          </p:nvPr>
        </p:nvSpPr>
        <p:spPr>
          <a:xfrm>
            <a:off x="1615180" y="2231743"/>
            <a:ext cx="6639820" cy="1297043"/>
          </a:xfrm>
          <a:prstGeom prst="rect">
            <a:avLst/>
          </a:prstGeom>
        </p:spPr>
        <p:txBody>
          <a:bodyPr vert="horz" lIns="0" tIns="0" rIns="0" bIns="0"/>
          <a:lstStyle>
            <a:lvl1pPr marL="0" indent="0">
              <a:lnSpc>
                <a:spcPct val="100000"/>
              </a:lnSpc>
              <a:spcBef>
                <a:spcPts val="0"/>
              </a:spcBef>
              <a:buNone/>
              <a:defRPr sz="1800">
                <a:solidFill>
                  <a:srgbClr val="595959"/>
                </a:solidFill>
                <a:latin typeface="Arial"/>
                <a:cs typeface="Arial"/>
              </a:defRPr>
            </a:lvl1pPr>
            <a:lvl2pPr>
              <a:buNone/>
              <a:defRPr/>
            </a:lvl2pPr>
            <a:lvl3pPr>
              <a:buNone/>
              <a:defRPr/>
            </a:lvl3pPr>
            <a:lvl4pPr>
              <a:buNone/>
              <a:defRPr/>
            </a:lvl4pPr>
            <a:lvl5pPr>
              <a:buNone/>
              <a:defRPr/>
            </a:lvl5pPr>
          </a:lstStyle>
          <a:p>
            <a:pPr lvl="0"/>
            <a:r>
              <a:rPr lang="en-US" dirty="0" smtClean="0"/>
              <a:t>Click to edit Master text styles</a:t>
            </a:r>
          </a:p>
        </p:txBody>
      </p:sp>
      <p:sp>
        <p:nvSpPr>
          <p:cNvPr id="13" name="Picture Placeholder 13"/>
          <p:cNvSpPr>
            <a:spLocks noGrp="1"/>
          </p:cNvSpPr>
          <p:nvPr>
            <p:ph type="pic" sz="quarter" idx="13"/>
          </p:nvPr>
        </p:nvSpPr>
        <p:spPr>
          <a:xfrm>
            <a:off x="1615180" y="3855358"/>
            <a:ext cx="6639820" cy="2222500"/>
          </a:xfrm>
          <a:prstGeom prst="rect">
            <a:avLst/>
          </a:prstGeom>
        </p:spPr>
        <p:txBody>
          <a:bodyPr vert="horz"/>
          <a:lstStyle>
            <a:lvl1pPr>
              <a:defRPr sz="1200">
                <a:latin typeface="Arial"/>
                <a:cs typeface="Arial"/>
              </a:defRPr>
            </a:lvl1pPr>
          </a:lstStyle>
          <a:p>
            <a:pPr lvl="0"/>
            <a:endParaRPr lang="en-US" noProof="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Rectangle 4"/>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a:endParaRPr>
          </a:p>
        </p:txBody>
      </p:sp>
      <p:sp>
        <p:nvSpPr>
          <p:cNvPr id="6" name="TextBox 5"/>
          <p:cNvSpPr txBox="1"/>
          <p:nvPr userDrawn="1"/>
        </p:nvSpPr>
        <p:spPr>
          <a:xfrm>
            <a:off x="685800" y="6418263"/>
            <a:ext cx="631825" cy="100012"/>
          </a:xfrm>
          <a:prstGeom prst="rect">
            <a:avLst/>
          </a:prstGeom>
          <a:noFill/>
        </p:spPr>
        <p:txBody>
          <a:bodyPr lIns="0" tIns="0" rIns="0" bIns="0">
            <a:spAutoFit/>
          </a:bodyPr>
          <a:lstStyle/>
          <a:p>
            <a:pPr algn="r"/>
            <a:r>
              <a:rPr lang="en-US" sz="600" b="1" dirty="0">
                <a:solidFill>
                  <a:srgbClr val="595959"/>
                </a:solidFill>
              </a:rPr>
              <a:t>Page </a:t>
            </a:r>
            <a:fld id="{76746059-45C0-45E5-BA51-E4146EEB54ED}" type="slidenum">
              <a:rPr lang="en-US" sz="600" b="1">
                <a:solidFill>
                  <a:srgbClr val="595959"/>
                </a:solidFill>
              </a:rPr>
              <a:pPr algn="r"/>
              <a:t>‹#›</a:t>
            </a:fld>
            <a:endParaRPr lang="en-US" sz="600" b="1" dirty="0">
              <a:solidFill>
                <a:srgbClr val="595959"/>
              </a:solidFill>
            </a:endParaRPr>
          </a:p>
        </p:txBody>
      </p:sp>
      <p:sp>
        <p:nvSpPr>
          <p:cNvPr id="7" name="TextBox 6"/>
          <p:cNvSpPr txBox="1"/>
          <p:nvPr userDrawn="1"/>
        </p:nvSpPr>
        <p:spPr>
          <a:xfrm>
            <a:off x="1533525" y="6359525"/>
            <a:ext cx="7081838" cy="192088"/>
          </a:xfrm>
          <a:prstGeom prst="rect">
            <a:avLst/>
          </a:prstGeom>
          <a:noFill/>
        </p:spPr>
        <p:txBody>
          <a:bodyPr>
            <a:spAutoFit/>
          </a:bodyPr>
          <a:lstStyle/>
          <a:p>
            <a:r>
              <a:rPr lang="en-US" sz="600" b="1" dirty="0">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smtClean="0"/>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smtClean="0"/>
              <a:t>Click to edit Master text styles</a:t>
            </a:r>
          </a:p>
        </p:txBody>
      </p:sp>
      <p:sp>
        <p:nvSpPr>
          <p:cNvPr id="13" name="Picture Placeholder 13"/>
          <p:cNvSpPr>
            <a:spLocks noGrp="1"/>
          </p:cNvSpPr>
          <p:nvPr>
            <p:ph type="pic" sz="quarter" idx="13"/>
          </p:nvPr>
        </p:nvSpPr>
        <p:spPr>
          <a:xfrm>
            <a:off x="1615180" y="2086429"/>
            <a:ext cx="6639820" cy="3991429"/>
          </a:xfrm>
          <a:prstGeom prst="rect">
            <a:avLst/>
          </a:prstGeom>
        </p:spPr>
        <p:txBody>
          <a:bodyPr vert="horz"/>
          <a:lstStyle>
            <a:lvl1pPr>
              <a:defRPr sz="1200">
                <a:latin typeface="Arial"/>
                <a:cs typeface="Arial"/>
              </a:defRPr>
            </a:lvl1pPr>
          </a:lstStyle>
          <a:p>
            <a:pPr lvl="0"/>
            <a:endParaRPr lang="en-US" noProof="0"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 id="2147484207" r:id="rId12"/>
    <p:sldLayoutId id="2147484208" r:id="rId13"/>
    <p:sldLayoutId id="2147484209" r:id="rId14"/>
    <p:sldLayoutId id="2147484210" r:id="rId15"/>
  </p:sldLayoutIdLst>
  <p:timing>
    <p:tnLst>
      <p:par>
        <p:cTn id="1" dur="indefinite" restart="never" nodeType="tmRoot"/>
      </p:par>
    </p:tnLst>
  </p:timing>
  <p:hf sldNum="0" hdr="0" ftr="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8434" name="Picture 2" descr="ESCWA PPT P-1.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8436" name="Text Placeholder 4"/>
          <p:cNvSpPr>
            <a:spLocks noGrp="1"/>
          </p:cNvSpPr>
          <p:nvPr>
            <p:ph type="body" sz="quarter" idx="11"/>
          </p:nvPr>
        </p:nvSpPr>
        <p:spPr bwMode="auto">
          <a:xfrm>
            <a:off x="1085850" y="1276350"/>
            <a:ext cx="7145338" cy="257175"/>
          </a:xfrm>
          <a:noFill/>
          <a:ln>
            <a:miter lim="800000"/>
            <a:headEnd/>
            <a:tailEnd/>
          </a:ln>
        </p:spPr>
        <p:txBody>
          <a:bodyPr wrap="square" numCol="1" anchor="t" anchorCtr="0" compatLnSpc="1">
            <a:prstTxWarp prst="textNoShape">
              <a:avLst/>
            </a:prstTxWarp>
          </a:bodyPr>
          <a:lstStyle/>
          <a:p>
            <a:pPr algn="r">
              <a:spcBef>
                <a:spcPct val="0"/>
              </a:spcBef>
            </a:pPr>
            <a:r>
              <a:rPr lang="ar-LB" sz="2400" dirty="0" smtClean="0"/>
              <a:t>الأستبيان العالمي حول تسهيل التجارة</a:t>
            </a:r>
            <a:endParaRPr lang="en-US" sz="2400" dirty="0" smtClean="0">
              <a:latin typeface="Arial" pitchFamily="34" charset="0"/>
              <a:ea typeface="ＭＳ Ｐゴシック" pitchFamily="34" charset="-128"/>
              <a:cs typeface="Arial" pitchFamily="34" charset="0"/>
            </a:endParaRPr>
          </a:p>
        </p:txBody>
      </p:sp>
      <p:sp>
        <p:nvSpPr>
          <p:cNvPr id="2" name="TextBox 1"/>
          <p:cNvSpPr txBox="1"/>
          <p:nvPr/>
        </p:nvSpPr>
        <p:spPr>
          <a:xfrm>
            <a:off x="1824038" y="671513"/>
            <a:ext cx="6407150" cy="554037"/>
          </a:xfrm>
          <a:prstGeom prst="rect">
            <a:avLst/>
          </a:prstGeom>
          <a:noFill/>
        </p:spPr>
        <p:txBody>
          <a:bodyPr>
            <a:spAutoFit/>
          </a:bodyPr>
          <a:lstStyle/>
          <a:p>
            <a:pPr algn="r"/>
            <a:endParaRPr lang="en-US" sz="3000" dirty="0">
              <a:solidFill>
                <a:srgbClr val="595959"/>
              </a:solidFill>
              <a:latin typeface="Arial Black"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3" descr="ESCWA PPT P-4.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9711" name="Text Placeholder 5"/>
          <p:cNvSpPr txBox="1">
            <a:spLocks/>
          </p:cNvSpPr>
          <p:nvPr/>
        </p:nvSpPr>
        <p:spPr bwMode="auto">
          <a:xfrm>
            <a:off x="1766888" y="947738"/>
            <a:ext cx="5789612" cy="414337"/>
          </a:xfrm>
          <a:prstGeom prst="rect">
            <a:avLst/>
          </a:prstGeom>
          <a:noFill/>
          <a:ln w="9525">
            <a:noFill/>
            <a:miter lim="800000"/>
            <a:headEnd/>
            <a:tailEnd/>
          </a:ln>
        </p:spPr>
        <p:txBody>
          <a:bodyPr lIns="0" tIns="0" rIns="0" bIns="0"/>
          <a:lstStyle/>
          <a:p>
            <a:pPr marL="342900" indent="-342900" algn="r" eaLnBrk="0" hangingPunct="0">
              <a:spcBef>
                <a:spcPct val="20000"/>
              </a:spcBef>
              <a:buFont typeface="Arial" pitchFamily="34" charset="0"/>
              <a:buNone/>
            </a:pPr>
            <a:r>
              <a:rPr lang="ar-LB" sz="2800" dirty="0" smtClean="0"/>
              <a:t>نشاط </a:t>
            </a:r>
            <a:r>
              <a:rPr lang="ar-LB" sz="2800" dirty="0" err="1" smtClean="0"/>
              <a:t>الاسكوا</a:t>
            </a:r>
            <a:r>
              <a:rPr lang="ar-LB" sz="2800" dirty="0" smtClean="0"/>
              <a:t> </a:t>
            </a:r>
            <a:endParaRPr lang="en-US" sz="2700" b="1" dirty="0">
              <a:solidFill>
                <a:srgbClr val="418FDE"/>
              </a:solidFill>
              <a:cs typeface="Arial" pitchFamily="34" charset="0"/>
            </a:endParaRPr>
          </a:p>
        </p:txBody>
      </p:sp>
      <p:sp>
        <p:nvSpPr>
          <p:cNvPr id="5" name="Rectangle 4"/>
          <p:cNvSpPr/>
          <p:nvPr/>
        </p:nvSpPr>
        <p:spPr>
          <a:xfrm>
            <a:off x="1528549" y="2274838"/>
            <a:ext cx="6161964" cy="2246769"/>
          </a:xfrm>
          <a:prstGeom prst="rect">
            <a:avLst/>
          </a:prstGeom>
        </p:spPr>
        <p:txBody>
          <a:bodyPr wrap="square">
            <a:spAutoFit/>
          </a:bodyPr>
          <a:lstStyle/>
          <a:p>
            <a:pPr algn="just" rtl="1"/>
            <a:r>
              <a:rPr lang="ar-SA" sz="2000" dirty="0" smtClean="0"/>
              <a:t>تقوم ال</a:t>
            </a:r>
            <a:r>
              <a:rPr lang="ar-LB" sz="2000" dirty="0" smtClean="0"/>
              <a:t>أ</a:t>
            </a:r>
            <a:r>
              <a:rPr lang="ar-SA" sz="2000" dirty="0" smtClean="0"/>
              <a:t>سكوا بالتعاون مع لجان الأمم المتحدة الأخرى (اللجنة الاقتصادية لأفريقيا، واللجنة الاقتصادية لأوروبا، واللجنة الاقتصادية لأمريكا اللاتينية ومنطقة البحر الكاريبي، واللجنة الاقتصادية والاجتماعية لآسيا والمحيط الهادىء)، ومنظمة التعاون والتنمية في الميدان الاقتصادي بإجراء مسح عالمي حول مستوى تنفيذ الدول الأعضاء لتدابير تسهيل  التجارة وتطبيق التجارة "اللاورقية" وذلك من خلال استقصاء مستوى التنفيذ لجميع التدابير في كل دولة على حدة.</a:t>
            </a:r>
            <a:endParaRPr lang="en-US"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3" descr="ESCWA PPT P-4.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9711" name="Text Placeholder 5"/>
          <p:cNvSpPr txBox="1">
            <a:spLocks/>
          </p:cNvSpPr>
          <p:nvPr/>
        </p:nvSpPr>
        <p:spPr bwMode="auto">
          <a:xfrm>
            <a:off x="1766888" y="947738"/>
            <a:ext cx="5789612" cy="414337"/>
          </a:xfrm>
          <a:prstGeom prst="rect">
            <a:avLst/>
          </a:prstGeom>
          <a:noFill/>
          <a:ln w="9525">
            <a:noFill/>
            <a:miter lim="800000"/>
            <a:headEnd/>
            <a:tailEnd/>
          </a:ln>
        </p:spPr>
        <p:txBody>
          <a:bodyPr lIns="0" tIns="0" rIns="0" bIns="0"/>
          <a:lstStyle/>
          <a:p>
            <a:pPr marL="342900" indent="-342900" algn="r" eaLnBrk="0" hangingPunct="0">
              <a:spcBef>
                <a:spcPct val="20000"/>
              </a:spcBef>
              <a:buFont typeface="Arial" pitchFamily="34" charset="0"/>
              <a:buNone/>
            </a:pPr>
            <a:r>
              <a:rPr lang="ar-LB" sz="2800" dirty="0" smtClean="0"/>
              <a:t>المسح العالمي </a:t>
            </a:r>
            <a:endParaRPr lang="en-US" sz="2700" b="1" dirty="0">
              <a:solidFill>
                <a:srgbClr val="418FDE"/>
              </a:solidFill>
              <a:cs typeface="Arial" pitchFamily="34" charset="0"/>
            </a:endParaRPr>
          </a:p>
        </p:txBody>
      </p:sp>
      <p:sp>
        <p:nvSpPr>
          <p:cNvPr id="5" name="Rectangle 4"/>
          <p:cNvSpPr/>
          <p:nvPr/>
        </p:nvSpPr>
        <p:spPr>
          <a:xfrm>
            <a:off x="866633" y="2274838"/>
            <a:ext cx="6823879" cy="1754326"/>
          </a:xfrm>
          <a:prstGeom prst="rect">
            <a:avLst/>
          </a:prstGeom>
        </p:spPr>
        <p:txBody>
          <a:bodyPr wrap="square">
            <a:spAutoFit/>
          </a:bodyPr>
          <a:lstStyle/>
          <a:p>
            <a:pPr algn="just" rtl="1">
              <a:buNone/>
            </a:pPr>
            <a:r>
              <a:rPr lang="ar-SA" dirty="0" smtClean="0"/>
              <a:t>يهدف المسح العالمي </a:t>
            </a:r>
            <a:r>
              <a:rPr lang="ar-LB" dirty="0" smtClean="0"/>
              <a:t>إ</a:t>
            </a:r>
            <a:r>
              <a:rPr lang="ar-SA" dirty="0" smtClean="0"/>
              <a:t>لى جمع مختلف البيانات والمعلومات حول تسهيل التجارة وتطبيق التجارة اللاورقية من كافة البلدان. ومن المتوقع أن تمكّن نتائج المسح بما فيها التقرير المشترك الذي سوف يصدر عن اللجان الإقليمية في عام 2015، هذه البلدان من أن تعمّق فهمها بموضوع تيسير التجارة ومراقبة التطور الحاصل فيه، بالإضافة إلى تعزيز وضع السياسات المرتكزة على الأدلة، وتوفير منتدى لتبادل المعرفة بين البلدان النامية وتعزيز التعاون بين دول الجنوب. </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3" descr="ESCWA PPT P-4.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9711" name="Text Placeholder 5"/>
          <p:cNvSpPr txBox="1">
            <a:spLocks/>
          </p:cNvSpPr>
          <p:nvPr/>
        </p:nvSpPr>
        <p:spPr bwMode="auto">
          <a:xfrm>
            <a:off x="1766888" y="947738"/>
            <a:ext cx="5789612" cy="414337"/>
          </a:xfrm>
          <a:prstGeom prst="rect">
            <a:avLst/>
          </a:prstGeom>
          <a:noFill/>
          <a:ln w="9525">
            <a:noFill/>
            <a:miter lim="800000"/>
            <a:headEnd/>
            <a:tailEnd/>
          </a:ln>
        </p:spPr>
        <p:txBody>
          <a:bodyPr lIns="0" tIns="0" rIns="0" bIns="0"/>
          <a:lstStyle/>
          <a:p>
            <a:pPr marL="342900" indent="-342900" algn="r" eaLnBrk="0" hangingPunct="0">
              <a:spcBef>
                <a:spcPct val="20000"/>
              </a:spcBef>
              <a:buFont typeface="Arial" pitchFamily="34" charset="0"/>
              <a:buNone/>
            </a:pPr>
            <a:r>
              <a:rPr lang="ar-LB" sz="2800" dirty="0" smtClean="0"/>
              <a:t>مكونات الاستبيان </a:t>
            </a:r>
            <a:endParaRPr lang="en-US" sz="2700" b="1" dirty="0">
              <a:solidFill>
                <a:srgbClr val="418FDE"/>
              </a:solidFill>
              <a:cs typeface="Arial" pitchFamily="34" charset="0"/>
            </a:endParaRPr>
          </a:p>
        </p:txBody>
      </p:sp>
      <p:sp>
        <p:nvSpPr>
          <p:cNvPr id="5" name="Rectangle 4"/>
          <p:cNvSpPr/>
          <p:nvPr/>
        </p:nvSpPr>
        <p:spPr>
          <a:xfrm>
            <a:off x="996287" y="2163171"/>
            <a:ext cx="6666931" cy="1754326"/>
          </a:xfrm>
          <a:prstGeom prst="rect">
            <a:avLst/>
          </a:prstGeom>
        </p:spPr>
        <p:txBody>
          <a:bodyPr wrap="square">
            <a:spAutoFit/>
          </a:bodyPr>
          <a:lstStyle/>
          <a:p>
            <a:pPr algn="r" rtl="1">
              <a:buFont typeface="Arial" pitchFamily="34" charset="0"/>
              <a:buChar char="•"/>
            </a:pPr>
            <a:r>
              <a:rPr lang="en-US" dirty="0" smtClean="0"/>
              <a:t> </a:t>
            </a:r>
            <a:r>
              <a:rPr lang="ar-LB" dirty="0" smtClean="0"/>
              <a:t>يتكون الاستبيان من مائة سؤال كلها حول الجمارك ومدى تطبيق البلد للتدابير المختلفة.</a:t>
            </a:r>
            <a:endParaRPr lang="en-US" dirty="0" smtClean="0"/>
          </a:p>
          <a:p>
            <a:pPr algn="r" rtl="1">
              <a:buFont typeface="Arial" pitchFamily="34" charset="0"/>
              <a:buChar char="•"/>
            </a:pPr>
            <a:r>
              <a:rPr lang="ar-LB" dirty="0" smtClean="0"/>
              <a:t> توفر الخيارات كثير من المرونة لمن يقوم بتعبئة الاستبيان. </a:t>
            </a:r>
          </a:p>
          <a:p>
            <a:pPr algn="r" rtl="1">
              <a:buFont typeface="Arial" pitchFamily="34" charset="0"/>
              <a:buChar char="•"/>
            </a:pPr>
            <a:r>
              <a:rPr lang="en-US" dirty="0" smtClean="0"/>
              <a:t> </a:t>
            </a:r>
            <a:r>
              <a:rPr lang="ar-LB" dirty="0" smtClean="0"/>
              <a:t>اثبت الاستبيان فعالية كبيرة في منطقة جنوب وشرق </a:t>
            </a:r>
            <a:r>
              <a:rPr lang="ar-LB" dirty="0" err="1" smtClean="0"/>
              <a:t>اسيا</a:t>
            </a:r>
            <a:r>
              <a:rPr lang="ar-LB" dirty="0" smtClean="0"/>
              <a:t>.</a:t>
            </a:r>
          </a:p>
          <a:p>
            <a:pPr algn="r" rtl="1">
              <a:buFont typeface="Arial" pitchFamily="34" charset="0"/>
              <a:buChar char="•"/>
            </a:pPr>
            <a:r>
              <a:rPr lang="en-US" dirty="0" smtClean="0"/>
              <a:t> </a:t>
            </a:r>
            <a:r>
              <a:rPr lang="ar-LB" dirty="0" smtClean="0"/>
              <a:t>قمنا بإرسال الاستبيان </a:t>
            </a:r>
            <a:r>
              <a:rPr lang="ar-LB" dirty="0" err="1" smtClean="0"/>
              <a:t>الى</a:t>
            </a:r>
            <a:r>
              <a:rPr lang="ar-LB" dirty="0" smtClean="0"/>
              <a:t> مؤسسات الجمارك في جميع الدول العربية </a:t>
            </a:r>
            <a:r>
              <a:rPr lang="ar-LB" dirty="0" err="1" smtClean="0"/>
              <a:t>بالاضافة</a:t>
            </a:r>
            <a:r>
              <a:rPr lang="ar-LB" dirty="0" smtClean="0"/>
              <a:t> </a:t>
            </a:r>
            <a:r>
              <a:rPr lang="ar-LB" dirty="0" err="1" smtClean="0"/>
              <a:t>الى</a:t>
            </a:r>
            <a:r>
              <a:rPr lang="ar-LB" dirty="0" smtClean="0"/>
              <a:t> عددا كبير من الخبراء في هذا المجال. </a:t>
            </a:r>
          </a:p>
          <a:p>
            <a:pPr algn="r" rtl="1">
              <a:buFont typeface="Arial" pitchFamily="34" charset="0"/>
              <a:buChar char="•"/>
            </a:pPr>
            <a:endParaRPr lang="ar-LB"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3" descr="ESCWA PPT P-4.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9711" name="Text Placeholder 5"/>
          <p:cNvSpPr txBox="1">
            <a:spLocks/>
          </p:cNvSpPr>
          <p:nvPr/>
        </p:nvSpPr>
        <p:spPr bwMode="auto">
          <a:xfrm>
            <a:off x="1766888" y="947738"/>
            <a:ext cx="5789612" cy="414337"/>
          </a:xfrm>
          <a:prstGeom prst="rect">
            <a:avLst/>
          </a:prstGeom>
          <a:noFill/>
          <a:ln w="9525">
            <a:noFill/>
            <a:miter lim="800000"/>
            <a:headEnd/>
            <a:tailEnd/>
          </a:ln>
        </p:spPr>
        <p:txBody>
          <a:bodyPr lIns="0" tIns="0" rIns="0" bIns="0"/>
          <a:lstStyle/>
          <a:p>
            <a:pPr marL="342900" indent="-342900" algn="r" eaLnBrk="0" hangingPunct="0">
              <a:spcBef>
                <a:spcPct val="20000"/>
              </a:spcBef>
              <a:buFont typeface="Arial" pitchFamily="34" charset="0"/>
              <a:buNone/>
            </a:pPr>
            <a:r>
              <a:rPr lang="ar-LB" sz="2800" dirty="0" smtClean="0"/>
              <a:t>النتائج الأولية</a:t>
            </a:r>
            <a:endParaRPr lang="en-US" sz="2700" b="1" dirty="0">
              <a:solidFill>
                <a:srgbClr val="418FDE"/>
              </a:solidFill>
              <a:cs typeface="Arial" pitchFamily="34" charset="0"/>
            </a:endParaRPr>
          </a:p>
        </p:txBody>
      </p:sp>
      <p:sp>
        <p:nvSpPr>
          <p:cNvPr id="5" name="Rectangle 4"/>
          <p:cNvSpPr/>
          <p:nvPr/>
        </p:nvSpPr>
        <p:spPr>
          <a:xfrm>
            <a:off x="989463" y="2135875"/>
            <a:ext cx="6567037" cy="2031325"/>
          </a:xfrm>
          <a:prstGeom prst="rect">
            <a:avLst/>
          </a:prstGeom>
        </p:spPr>
        <p:txBody>
          <a:bodyPr wrap="square">
            <a:spAutoFit/>
          </a:bodyPr>
          <a:lstStyle/>
          <a:p>
            <a:pPr algn="r" rtl="1">
              <a:buFont typeface="Arial" pitchFamily="34" charset="0"/>
              <a:buChar char="•"/>
            </a:pPr>
            <a:r>
              <a:rPr lang="en-US" dirty="0" smtClean="0"/>
              <a:t> </a:t>
            </a:r>
            <a:r>
              <a:rPr lang="ar-LB" dirty="0" smtClean="0"/>
              <a:t>تفاعلت معه كثير من الدول حول العالم.</a:t>
            </a:r>
            <a:endParaRPr lang="en-US" dirty="0" smtClean="0"/>
          </a:p>
          <a:p>
            <a:pPr algn="r" rtl="1">
              <a:buFont typeface="Arial" pitchFamily="34" charset="0"/>
              <a:buChar char="•"/>
            </a:pPr>
            <a:r>
              <a:rPr lang="ar-LB" dirty="0" smtClean="0"/>
              <a:t> لم </a:t>
            </a:r>
            <a:r>
              <a:rPr lang="ar-LB" dirty="0" smtClean="0"/>
              <a:t>تتلق </a:t>
            </a:r>
            <a:r>
              <a:rPr lang="ar-LB" smtClean="0"/>
              <a:t>الأسكوا </a:t>
            </a:r>
            <a:r>
              <a:rPr lang="ar-LB" smtClean="0"/>
              <a:t>أ</a:t>
            </a:r>
            <a:r>
              <a:rPr lang="ar-LB" smtClean="0"/>
              <a:t>جابات </a:t>
            </a:r>
            <a:r>
              <a:rPr lang="ar-LB" dirty="0" smtClean="0"/>
              <a:t>رسمية سوى </a:t>
            </a:r>
            <a:r>
              <a:rPr lang="ar-LB" dirty="0" smtClean="0"/>
              <a:t>من </a:t>
            </a:r>
            <a:r>
              <a:rPr lang="ar-LB" dirty="0" smtClean="0"/>
              <a:t>قطر واليمن </a:t>
            </a:r>
            <a:r>
              <a:rPr lang="ar-LB" dirty="0" smtClean="0"/>
              <a:t>على الأستبيان.</a:t>
            </a:r>
            <a:endParaRPr lang="en-US" dirty="0" smtClean="0"/>
          </a:p>
          <a:p>
            <a:pPr algn="r" rtl="1">
              <a:buFont typeface="Arial" pitchFamily="34" charset="0"/>
              <a:buChar char="•"/>
            </a:pPr>
            <a:r>
              <a:rPr lang="en-US" dirty="0" smtClean="0"/>
              <a:t> </a:t>
            </a:r>
            <a:r>
              <a:rPr lang="ar-LB" dirty="0" smtClean="0"/>
              <a:t>وردت بعض الأجابات من الخبراء والأشخاص الذين تم التواصل معهم من( البحرين، مصر، العراق، اليمن، الاردن، فلسطين، السودان، الامارات، ليبيا) . </a:t>
            </a:r>
          </a:p>
          <a:p>
            <a:pPr algn="r" rtl="1">
              <a:buFont typeface="Arial" pitchFamily="34" charset="0"/>
              <a:buChar char="•"/>
            </a:pPr>
            <a:r>
              <a:rPr lang="en-US" dirty="0" smtClean="0"/>
              <a:t> </a:t>
            </a:r>
            <a:r>
              <a:rPr lang="ar-LB" dirty="0" smtClean="0"/>
              <a:t>لا تزال معظم الدول العربية غير مغطاة نتيجة لعدم ورود بيانات عنها (تونس، السعودية، لبنان، سوريا، عمان، المغرب، الكويت).  </a:t>
            </a:r>
            <a:endParaRPr lang="en-US" dirty="0" smtClean="0"/>
          </a:p>
          <a:p>
            <a:pPr algn="r" rtl="1"/>
            <a:endParaRPr lang="ar-LB"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0722" name="Picture 2" descr="ESCWA PPT P-1.jpg"/>
          <p:cNvPicPr>
            <a:picLocks noChangeAspect="1"/>
          </p:cNvPicPr>
          <p:nvPr/>
        </p:nvPicPr>
        <p:blipFill>
          <a:blip r:embed="rId3"/>
          <a:srcRect/>
          <a:stretch>
            <a:fillRect/>
          </a:stretch>
        </p:blipFill>
        <p:spPr bwMode="auto">
          <a:xfrm>
            <a:off x="0" y="-27296"/>
            <a:ext cx="9144000" cy="6858000"/>
          </a:xfrm>
          <a:prstGeom prst="rect">
            <a:avLst/>
          </a:prstGeom>
          <a:noFill/>
          <a:ln w="9525">
            <a:noFill/>
            <a:miter lim="800000"/>
            <a:headEnd/>
            <a:tailEnd/>
          </a:ln>
        </p:spPr>
      </p:pic>
      <p:sp>
        <p:nvSpPr>
          <p:cNvPr id="4" name="Text Placeholder 1"/>
          <p:cNvSpPr txBox="1">
            <a:spLocks/>
          </p:cNvSpPr>
          <p:nvPr/>
        </p:nvSpPr>
        <p:spPr>
          <a:xfrm>
            <a:off x="1096963" y="1146175"/>
            <a:ext cx="6950075" cy="328613"/>
          </a:xfrm>
          <a:prstGeom prst="rect">
            <a:avLst/>
          </a:prstGeom>
        </p:spPr>
        <p:txBody>
          <a:bodyPr lIns="0" tIns="0" rIns="0" bIns="0"/>
          <a:lstStyle/>
          <a:p>
            <a:pPr marL="342900" indent="-342900" algn="r" eaLnBrk="0" hangingPunct="0">
              <a:lnSpc>
                <a:spcPts val="2700"/>
              </a:lnSpc>
            </a:pPr>
            <a:r>
              <a:rPr lang="ar-LB" sz="3200" dirty="0" smtClean="0"/>
              <a:t>شكراً لإصغائكم </a:t>
            </a:r>
            <a:endParaRPr lang="en-US" sz="3200" dirty="0" smtClean="0"/>
          </a:p>
        </p:txBody>
      </p:sp>
      <p:sp>
        <p:nvSpPr>
          <p:cNvPr id="5" name="Rectangle 4"/>
          <p:cNvSpPr/>
          <p:nvPr/>
        </p:nvSpPr>
        <p:spPr>
          <a:xfrm>
            <a:off x="5936775" y="1658203"/>
            <a:ext cx="2224585" cy="369332"/>
          </a:xfrm>
          <a:prstGeom prst="rect">
            <a:avLst/>
          </a:prstGeom>
        </p:spPr>
        <p:txBody>
          <a:bodyPr wrap="square">
            <a:spAutoFit/>
          </a:bodyPr>
          <a:lstStyle/>
          <a:p>
            <a:pPr algn="ctr">
              <a:buNone/>
            </a:pPr>
            <a:r>
              <a:rPr lang="en-US" dirty="0" smtClean="0"/>
              <a:t>al-ghaberi@un.org</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p:cNvPicPr>
            <a:picLocks noChangeAspect="1"/>
          </p:cNvPicPr>
          <p:nvPr/>
        </p:nvPicPr>
        <p:blipFill>
          <a:blip r:embed="rId2"/>
          <a:srcRect/>
          <a:stretch>
            <a:fillRect/>
          </a:stretch>
        </p:blipFill>
        <p:spPr bwMode="auto">
          <a:xfrm>
            <a:off x="0" y="100022"/>
            <a:ext cx="9144000" cy="6858000"/>
          </a:xfrm>
          <a:prstGeom prst="rect">
            <a:avLst/>
          </a:prstGeom>
          <a:noFill/>
          <a:ln w="9525">
            <a:noFill/>
            <a:miter lim="800000"/>
            <a:headEnd/>
            <a:tailEnd/>
          </a:ln>
        </p:spPr>
      </p:pic>
      <p:sp>
        <p:nvSpPr>
          <p:cNvPr id="21507" name="Text Placeholder 5"/>
          <p:cNvSpPr txBox="1">
            <a:spLocks/>
          </p:cNvSpPr>
          <p:nvPr/>
        </p:nvSpPr>
        <p:spPr bwMode="auto">
          <a:xfrm>
            <a:off x="1766888" y="947738"/>
            <a:ext cx="5789612" cy="414337"/>
          </a:xfrm>
          <a:prstGeom prst="rect">
            <a:avLst/>
          </a:prstGeom>
          <a:noFill/>
          <a:ln w="9525">
            <a:noFill/>
            <a:miter lim="800000"/>
            <a:headEnd/>
            <a:tailEnd/>
          </a:ln>
        </p:spPr>
        <p:txBody>
          <a:bodyPr lIns="0" tIns="0" rIns="0" bIns="0"/>
          <a:lstStyle/>
          <a:p>
            <a:pPr marL="342900" indent="-342900" algn="r" eaLnBrk="0" hangingPunct="0">
              <a:spcBef>
                <a:spcPct val="20000"/>
              </a:spcBef>
              <a:buFont typeface="Arial" pitchFamily="34" charset="0"/>
              <a:buNone/>
            </a:pPr>
            <a:r>
              <a:rPr lang="ar-LB" sz="2700" b="1" dirty="0" smtClean="0">
                <a:solidFill>
                  <a:srgbClr val="418FDE"/>
                </a:solidFill>
                <a:cs typeface="Arial" pitchFamily="34" charset="0"/>
              </a:rPr>
              <a:t>مقدمة</a:t>
            </a:r>
            <a:endParaRPr lang="en-US" sz="2700" b="1" dirty="0">
              <a:solidFill>
                <a:srgbClr val="418FDE"/>
              </a:solidFill>
              <a:cs typeface="Arial" pitchFamily="34" charset="0"/>
            </a:endParaRPr>
          </a:p>
        </p:txBody>
      </p:sp>
      <p:sp>
        <p:nvSpPr>
          <p:cNvPr id="8" name="Text Placeholder 6"/>
          <p:cNvSpPr>
            <a:spLocks noGrp="1"/>
          </p:cNvSpPr>
          <p:nvPr>
            <p:ph type="body" sz="quarter" idx="14"/>
          </p:nvPr>
        </p:nvSpPr>
        <p:spPr>
          <a:xfrm>
            <a:off x="619125" y="2203450"/>
            <a:ext cx="6937375" cy="3375025"/>
          </a:xfrm>
        </p:spPr>
        <p:txBody>
          <a:bodyPr wrap="square" numCol="1" anchor="t" anchorCtr="0" compatLnSpc="1">
            <a:prstTxWarp prst="textNoShape">
              <a:avLst/>
            </a:prstTxWarp>
          </a:bodyPr>
          <a:lstStyle/>
          <a:p>
            <a:pPr algn="just" rtl="1">
              <a:spcBef>
                <a:spcPct val="0"/>
              </a:spcBef>
            </a:pPr>
            <a:r>
              <a:rPr lang="ar-SA" sz="3200" dirty="0" smtClean="0"/>
              <a:t>تعرف عملية تسهيل التجارة بأنها عملية </a:t>
            </a:r>
            <a:r>
              <a:rPr lang="ar-LB" sz="3200" dirty="0" smtClean="0"/>
              <a:t>تبسيط وتوحيد الإجراءات التي تحكم انسياب السلع خلال القنوات الرسمية المتعددة. وتتضمن إجراءات حدودية مثل إجراءات الجمارك واجراءات غير حدودية مثل الخدمات اللوجستية. كما يتضمن التعريف الموسّع لتيسيرألتجارة ايضاً تمويل التجارة كجزء من تسهيل التجارة</a:t>
            </a:r>
            <a:r>
              <a:rPr lang="ar-LB" sz="2400" dirty="0" smtClean="0"/>
              <a:t>.</a:t>
            </a:r>
            <a:endParaRPr lang="en-US" sz="2300" dirty="0" smtClean="0">
              <a:latin typeface="Arial" pitchFamily="34" charset="0"/>
              <a:ea typeface="ＭＳ Ｐゴシック" pitchFamily="34" charset="-128"/>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2531" name="Text Placeholder 5"/>
          <p:cNvSpPr txBox="1">
            <a:spLocks/>
          </p:cNvSpPr>
          <p:nvPr/>
        </p:nvSpPr>
        <p:spPr bwMode="auto">
          <a:xfrm>
            <a:off x="1766888" y="947738"/>
            <a:ext cx="5789612" cy="414337"/>
          </a:xfrm>
          <a:prstGeom prst="rect">
            <a:avLst/>
          </a:prstGeom>
          <a:noFill/>
          <a:ln w="9525">
            <a:noFill/>
            <a:miter lim="800000"/>
            <a:headEnd/>
            <a:tailEnd/>
          </a:ln>
        </p:spPr>
        <p:txBody>
          <a:bodyPr lIns="0" tIns="0" rIns="0" bIns="0"/>
          <a:lstStyle/>
          <a:p>
            <a:pPr marL="342900" indent="-342900" algn="r" eaLnBrk="0" hangingPunct="0">
              <a:spcBef>
                <a:spcPct val="20000"/>
              </a:spcBef>
              <a:buFont typeface="Arial" pitchFamily="34" charset="0"/>
              <a:buNone/>
            </a:pPr>
            <a:r>
              <a:rPr lang="ar-LB" sz="2800" dirty="0" err="1" smtClean="0"/>
              <a:t>إهتمام</a:t>
            </a:r>
            <a:r>
              <a:rPr lang="ar-LB" sz="2800" dirty="0" smtClean="0"/>
              <a:t> دولي بتسهيل التجارة </a:t>
            </a:r>
            <a:endParaRPr lang="en-US" sz="2700" b="1" dirty="0">
              <a:solidFill>
                <a:srgbClr val="418FDE"/>
              </a:solidFill>
              <a:cs typeface="Arial" pitchFamily="34" charset="0"/>
            </a:endParaRPr>
          </a:p>
        </p:txBody>
      </p:sp>
      <p:sp>
        <p:nvSpPr>
          <p:cNvPr id="22532" name="Text Placeholder 8"/>
          <p:cNvSpPr>
            <a:spLocks noGrp="1"/>
          </p:cNvSpPr>
          <p:nvPr>
            <p:ph type="body" sz="quarter" idx="14"/>
          </p:nvPr>
        </p:nvSpPr>
        <p:spPr bwMode="auto">
          <a:xfrm>
            <a:off x="619125" y="1924334"/>
            <a:ext cx="7153275" cy="3063923"/>
          </a:xfrm>
          <a:noFill/>
          <a:ln>
            <a:miter lim="800000"/>
            <a:headEnd/>
            <a:tailEnd/>
          </a:ln>
        </p:spPr>
        <p:txBody>
          <a:bodyPr wrap="square" numCol="1" anchor="t" anchorCtr="0" compatLnSpc="1">
            <a:prstTxWarp prst="textNoShape">
              <a:avLst/>
            </a:prstTxWarp>
          </a:bodyPr>
          <a:lstStyle/>
          <a:p>
            <a:pPr algn="r" rtl="1">
              <a:spcBef>
                <a:spcPct val="0"/>
              </a:spcBef>
              <a:buFont typeface="Arial" pitchFamily="34" charset="0"/>
              <a:buChar char="•"/>
            </a:pPr>
            <a:r>
              <a:rPr lang="ar-LB" sz="2000" baseline="30000" dirty="0" smtClean="0">
                <a:latin typeface="Arial" pitchFamily="34" charset="0"/>
                <a:ea typeface="ＭＳ Ｐゴシック" pitchFamily="34" charset="-128"/>
                <a:cs typeface="Arial" pitchFamily="34" charset="0"/>
              </a:rPr>
              <a:t> </a:t>
            </a:r>
            <a:r>
              <a:rPr lang="ar-SA" sz="2000" dirty="0" smtClean="0"/>
              <a:t>يحتل موضوع تسهيل التجارة أهمية كبيرة في الوقت الراهن نظرا لما ادركته دول العالم من اهمية للعوائق غير الجمركية التي تؤثر سلباً على تدفق التجارة عبر الحدود على الرغم من انخفاض العوائق الجمركية بشكل كبير</a:t>
            </a:r>
            <a:r>
              <a:rPr lang="ar-LB" sz="2000" dirty="0" smtClean="0"/>
              <a:t> </a:t>
            </a:r>
            <a:r>
              <a:rPr lang="ar-SA" sz="2000" dirty="0" smtClean="0"/>
              <a:t>في العقود الاخيرة.</a:t>
            </a:r>
            <a:endParaRPr lang="ar-LB" sz="2000" dirty="0" smtClean="0"/>
          </a:p>
          <a:p>
            <a:pPr algn="r" rtl="1">
              <a:spcBef>
                <a:spcPct val="0"/>
              </a:spcBef>
            </a:pPr>
            <a:endParaRPr lang="ar-LB" sz="2000" dirty="0" smtClean="0"/>
          </a:p>
          <a:p>
            <a:pPr algn="r" rtl="1">
              <a:spcBef>
                <a:spcPct val="0"/>
              </a:spcBef>
              <a:buFont typeface="Arial" pitchFamily="34" charset="0"/>
              <a:buChar char="•"/>
            </a:pPr>
            <a:r>
              <a:rPr lang="ar-SA" sz="2000" dirty="0" smtClean="0"/>
              <a:t>أدى هذا الإدراك </a:t>
            </a:r>
            <a:r>
              <a:rPr lang="ar-LB" sz="2000" dirty="0" smtClean="0"/>
              <a:t>إ</a:t>
            </a:r>
            <a:r>
              <a:rPr lang="ar-SA" sz="2000" dirty="0" smtClean="0"/>
              <a:t>لى البحث عن سبل لإزالة العوائق غير الجمركية من خلال أدوات دولية تهدف إلى تذليل العقبات المختلفة التي تؤدي </a:t>
            </a:r>
            <a:r>
              <a:rPr lang="ar-LB" sz="2000" dirty="0" smtClean="0"/>
              <a:t>إ</a:t>
            </a:r>
            <a:r>
              <a:rPr lang="ar-SA" sz="2000" dirty="0" smtClean="0"/>
              <a:t>لى ارتفاع تكاليف التجارة ان لم يكن إعاقتها. </a:t>
            </a:r>
            <a:endParaRPr lang="ar-LB" sz="2000" dirty="0" smtClean="0"/>
          </a:p>
          <a:p>
            <a:pPr algn="r" rtl="1">
              <a:spcBef>
                <a:spcPct val="0"/>
              </a:spcBef>
            </a:pPr>
            <a:endParaRPr lang="ar-LB" sz="2000" dirty="0" smtClean="0"/>
          </a:p>
          <a:p>
            <a:pPr algn="r" rtl="1">
              <a:spcBef>
                <a:spcPct val="0"/>
              </a:spcBef>
              <a:buFont typeface="Arial" pitchFamily="34" charset="0"/>
              <a:buChar char="•"/>
            </a:pPr>
            <a:r>
              <a:rPr lang="ar-SA" sz="2000" dirty="0" smtClean="0"/>
              <a:t>تسعى جميع المنظمات الدولية وا</a:t>
            </a:r>
            <a:r>
              <a:rPr lang="ar-LB" sz="2000" dirty="0" smtClean="0"/>
              <a:t>لإ</a:t>
            </a:r>
            <a:r>
              <a:rPr lang="ar-SA" sz="2000" dirty="0" smtClean="0"/>
              <a:t>قليمية </a:t>
            </a:r>
            <a:r>
              <a:rPr lang="ar-LB" sz="2000" dirty="0" smtClean="0"/>
              <a:t>إ</a:t>
            </a:r>
            <a:r>
              <a:rPr lang="ar-SA" sz="2000" dirty="0" smtClean="0"/>
              <a:t>لى لعب دور فعال في مساعدة الدول النامية والأقل نمواً على إزالة هذة العقبات من خلال ما يسمى تسهيل التجارة. </a:t>
            </a:r>
            <a:endParaRPr lang="en-US" sz="2000" dirty="0" smtClean="0"/>
          </a:p>
          <a:p>
            <a:pPr algn="r" rtl="1">
              <a:spcBef>
                <a:spcPct val="0"/>
              </a:spcBef>
            </a:pPr>
            <a:r>
              <a:rPr lang="ar-SA" sz="2000" dirty="0" smtClean="0"/>
              <a:t> </a:t>
            </a:r>
            <a:endParaRPr lang="ar-LB" sz="2000" dirty="0" smtClean="0"/>
          </a:p>
          <a:p>
            <a:pPr algn="r" rtl="1">
              <a:spcBef>
                <a:spcPct val="0"/>
              </a:spcBef>
              <a:buFont typeface="Arial" pitchFamily="34" charset="0"/>
              <a:buChar char="•"/>
            </a:pPr>
            <a:endParaRPr lang="ar-SA" sz="2000" baseline="30000" dirty="0" smtClean="0">
              <a:latin typeface="Arial" pitchFamily="34" charset="0"/>
              <a:ea typeface="ＭＳ Ｐゴシック" pitchFamily="34" charset="-128"/>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3555" name="Text Placeholder 5"/>
          <p:cNvSpPr txBox="1">
            <a:spLocks/>
          </p:cNvSpPr>
          <p:nvPr/>
        </p:nvSpPr>
        <p:spPr bwMode="auto">
          <a:xfrm>
            <a:off x="1766888" y="947738"/>
            <a:ext cx="5789612" cy="414337"/>
          </a:xfrm>
          <a:prstGeom prst="rect">
            <a:avLst/>
          </a:prstGeom>
          <a:noFill/>
          <a:ln w="9525">
            <a:noFill/>
            <a:miter lim="800000"/>
            <a:headEnd/>
            <a:tailEnd/>
          </a:ln>
        </p:spPr>
        <p:txBody>
          <a:bodyPr lIns="0" tIns="0" rIns="0" bIns="0"/>
          <a:lstStyle/>
          <a:p>
            <a:pPr marL="342900" indent="-342900" algn="r" eaLnBrk="0" hangingPunct="0">
              <a:spcBef>
                <a:spcPct val="20000"/>
              </a:spcBef>
              <a:buFont typeface="Arial" pitchFamily="34" charset="0"/>
              <a:buNone/>
            </a:pPr>
            <a:r>
              <a:rPr lang="ar-LB" sz="2800" dirty="0" err="1" smtClean="0"/>
              <a:t>إتفاقية</a:t>
            </a:r>
            <a:r>
              <a:rPr lang="ar-LB" sz="2800" dirty="0" smtClean="0"/>
              <a:t> تسهيل التجارة </a:t>
            </a:r>
            <a:endParaRPr lang="en-US" sz="2700" b="1" dirty="0">
              <a:solidFill>
                <a:srgbClr val="418FDE"/>
              </a:solidFill>
              <a:cs typeface="Arial" pitchFamily="34" charset="0"/>
            </a:endParaRPr>
          </a:p>
        </p:txBody>
      </p:sp>
      <p:sp>
        <p:nvSpPr>
          <p:cNvPr id="7" name="Text Placeholder 8"/>
          <p:cNvSpPr>
            <a:spLocks noGrp="1"/>
          </p:cNvSpPr>
          <p:nvPr>
            <p:ph type="body" sz="quarter" idx="14"/>
          </p:nvPr>
        </p:nvSpPr>
        <p:spPr>
          <a:xfrm>
            <a:off x="619125" y="2026693"/>
            <a:ext cx="6937375" cy="2395182"/>
          </a:xfrm>
        </p:spPr>
        <p:txBody>
          <a:bodyPr wrap="square" numCol="1" anchor="t" anchorCtr="0" compatLnSpc="1">
            <a:prstTxWarp prst="textNoShape">
              <a:avLst/>
            </a:prstTxWarp>
          </a:bodyPr>
          <a:lstStyle/>
          <a:p>
            <a:pPr algn="r" rtl="1">
              <a:spcBef>
                <a:spcPct val="0"/>
              </a:spcBef>
              <a:buFont typeface="Arial" pitchFamily="34" charset="0"/>
              <a:buChar char="•"/>
            </a:pPr>
            <a:r>
              <a:rPr lang="ar-SA" sz="2000" dirty="0" smtClean="0"/>
              <a:t>تتضمن الاتفاقية مجموعة من ا</a:t>
            </a:r>
            <a:r>
              <a:rPr lang="ar-LB" sz="2000" dirty="0" smtClean="0"/>
              <a:t>لأ</a:t>
            </a:r>
            <a:r>
              <a:rPr lang="ar-SA" sz="2000" dirty="0" smtClean="0"/>
              <a:t>حكام التي يتوجب على ا</a:t>
            </a:r>
            <a:r>
              <a:rPr lang="ar-LB" sz="2000" dirty="0" err="1" smtClean="0"/>
              <a:t>لأ</a:t>
            </a:r>
            <a:r>
              <a:rPr lang="ar-SA" sz="2000" dirty="0" smtClean="0"/>
              <a:t>عضاء ا</a:t>
            </a:r>
            <a:r>
              <a:rPr lang="ar-LB" sz="2000" dirty="0" smtClean="0"/>
              <a:t>لأ</a:t>
            </a:r>
            <a:r>
              <a:rPr lang="ar-SA" sz="2000" dirty="0" smtClean="0"/>
              <a:t>لتزام بها ومراعاتها عند </a:t>
            </a:r>
            <a:r>
              <a:rPr lang="ar-LB" sz="2000" dirty="0" smtClean="0"/>
              <a:t>إ</a:t>
            </a:r>
            <a:r>
              <a:rPr lang="ar-SA" sz="2000" dirty="0" smtClean="0"/>
              <a:t>عداد التشريعات واللوائح التي تحكم عبور السلع من خلال المنافذ الجمركية بما يسهل من عبورها ويقلل الوقت اللازم والتكاليف المصاحبة لذلك.</a:t>
            </a:r>
            <a:endParaRPr lang="ar-LB" sz="2000" dirty="0" smtClean="0"/>
          </a:p>
          <a:p>
            <a:pPr algn="r" rtl="1">
              <a:spcBef>
                <a:spcPct val="0"/>
              </a:spcBef>
            </a:pPr>
            <a:endParaRPr lang="ar-LB" sz="2000" dirty="0" smtClean="0"/>
          </a:p>
          <a:p>
            <a:pPr algn="r" rtl="1">
              <a:spcBef>
                <a:spcPct val="0"/>
              </a:spcBef>
              <a:buFont typeface="Arial" pitchFamily="34" charset="0"/>
              <a:buChar char="•"/>
            </a:pPr>
            <a:r>
              <a:rPr lang="ar-SA" sz="2000" dirty="0" smtClean="0"/>
              <a:t>كما تتضمن الاتفاقية بنود تحتوي على تسهيلات للدول النامية تمكنها من تطبيق بنود ا</a:t>
            </a:r>
            <a:r>
              <a:rPr lang="ar-LB" sz="2000" dirty="0" smtClean="0"/>
              <a:t>لأ</a:t>
            </a:r>
            <a:r>
              <a:rPr lang="ar-SA" sz="2000" dirty="0" smtClean="0"/>
              <a:t>تفاقية بسهولة.</a:t>
            </a:r>
            <a:endParaRPr lang="ar-LB" sz="2000" dirty="0" smtClean="0"/>
          </a:p>
          <a:p>
            <a:pPr algn="r" rtl="1">
              <a:spcBef>
                <a:spcPct val="0"/>
              </a:spcBef>
              <a:buFont typeface="Arial" pitchFamily="34" charset="0"/>
              <a:buChar char="•"/>
            </a:pPr>
            <a:endParaRPr lang="ar-LB" sz="2000" dirty="0" smtClean="0"/>
          </a:p>
          <a:p>
            <a:pPr algn="r" rtl="1">
              <a:spcBef>
                <a:spcPct val="0"/>
              </a:spcBef>
              <a:buFont typeface="Arial" pitchFamily="34" charset="0"/>
              <a:buChar char="•"/>
            </a:pPr>
            <a:r>
              <a:rPr lang="ar-SA" sz="2000" dirty="0" smtClean="0"/>
              <a:t>تحتوي الاتفاقية أيضاً على بنود تحث الدول المانحة على تقديم الدعم والمساعدة للدول النامية من أجل تنفيذ الاتفاقية. </a:t>
            </a:r>
            <a:endParaRPr lang="en-US" sz="2000" dirty="0" smtClean="0"/>
          </a:p>
          <a:p>
            <a:pPr algn="r" rtl="1">
              <a:spcBef>
                <a:spcPct val="0"/>
              </a:spcBef>
            </a:pPr>
            <a:r>
              <a:rPr lang="ar-LB" sz="2000" baseline="30000" dirty="0" smtClean="0">
                <a:latin typeface="Arial" pitchFamily="34" charset="0"/>
                <a:ea typeface="ＭＳ Ｐゴシック" pitchFamily="34" charset="-128"/>
                <a:cs typeface="Arial" pitchFamily="34" charset="0"/>
              </a:rPr>
              <a:t> </a:t>
            </a:r>
            <a:endParaRPr lang="ar-SA" sz="2000" baseline="30000" dirty="0" smtClean="0">
              <a:latin typeface="Arial" pitchFamily="34" charset="0"/>
              <a:ea typeface="ＭＳ Ｐゴシック" pitchFamily="34" charset="-128"/>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4579" name="Text Placeholder 5"/>
          <p:cNvSpPr txBox="1">
            <a:spLocks/>
          </p:cNvSpPr>
          <p:nvPr/>
        </p:nvSpPr>
        <p:spPr bwMode="auto">
          <a:xfrm>
            <a:off x="1766888" y="947738"/>
            <a:ext cx="5789612" cy="414337"/>
          </a:xfrm>
          <a:prstGeom prst="rect">
            <a:avLst/>
          </a:prstGeom>
          <a:noFill/>
          <a:ln w="9525">
            <a:noFill/>
            <a:miter lim="800000"/>
            <a:headEnd/>
            <a:tailEnd/>
          </a:ln>
        </p:spPr>
        <p:txBody>
          <a:bodyPr lIns="0" tIns="0" rIns="0" bIns="0"/>
          <a:lstStyle/>
          <a:p>
            <a:pPr marL="342900" indent="-342900" algn="r" eaLnBrk="0" hangingPunct="0">
              <a:spcBef>
                <a:spcPct val="20000"/>
              </a:spcBef>
              <a:buFont typeface="Arial" pitchFamily="34" charset="0"/>
              <a:buNone/>
            </a:pPr>
            <a:r>
              <a:rPr lang="ar-LB" sz="2800" dirty="0" err="1" smtClean="0"/>
              <a:t>اهمية</a:t>
            </a:r>
            <a:r>
              <a:rPr lang="ar-LB" sz="2800" dirty="0" smtClean="0"/>
              <a:t> تسهيل التجارة </a:t>
            </a:r>
            <a:endParaRPr lang="en-US" sz="2700" b="1" dirty="0">
              <a:solidFill>
                <a:srgbClr val="418FDE"/>
              </a:solidFill>
              <a:cs typeface="Arial" pitchFamily="34" charset="0"/>
            </a:endParaRPr>
          </a:p>
        </p:txBody>
      </p:sp>
      <p:sp>
        <p:nvSpPr>
          <p:cNvPr id="10" name="Text Placeholder 8"/>
          <p:cNvSpPr>
            <a:spLocks noGrp="1"/>
          </p:cNvSpPr>
          <p:nvPr>
            <p:ph type="body" sz="quarter" idx="14"/>
          </p:nvPr>
        </p:nvSpPr>
        <p:spPr>
          <a:xfrm>
            <a:off x="552450" y="1951630"/>
            <a:ext cx="6878756" cy="4190408"/>
          </a:xfrm>
        </p:spPr>
        <p:txBody>
          <a:bodyPr wrap="square" numCol="1" anchor="t" anchorCtr="0" compatLnSpc="1">
            <a:prstTxWarp prst="textNoShape">
              <a:avLst/>
            </a:prstTxWarp>
          </a:bodyPr>
          <a:lstStyle/>
          <a:p>
            <a:pPr algn="r" rtl="1">
              <a:spcBef>
                <a:spcPct val="0"/>
              </a:spcBef>
              <a:buFont typeface="Arial" pitchFamily="34" charset="0"/>
              <a:buChar char="•"/>
            </a:pPr>
            <a:r>
              <a:rPr lang="en-US" sz="2000" dirty="0" smtClean="0">
                <a:latin typeface="Arial" pitchFamily="34" charset="0"/>
                <a:ea typeface="ＭＳ Ｐゴシック" pitchFamily="34" charset="-128"/>
                <a:cs typeface="Arial" pitchFamily="34" charset="0"/>
              </a:rPr>
              <a:t> </a:t>
            </a:r>
            <a:r>
              <a:rPr lang="ar-SA" sz="2000" dirty="0" smtClean="0"/>
              <a:t>على مستوى المنطقة العربية تشير بعض الدراسات إلى </a:t>
            </a:r>
            <a:r>
              <a:rPr lang="ar-LB" sz="2000" dirty="0" smtClean="0"/>
              <a:t>أ</a:t>
            </a:r>
            <a:r>
              <a:rPr lang="ar-SA" sz="2000" dirty="0" smtClean="0"/>
              <a:t>ن تنفيذ تدابير تسهيل التجارة من شأنه ان يؤدي الى تخفيض تكاليف التصدير </a:t>
            </a:r>
            <a:r>
              <a:rPr lang="ar-LB" sz="2000" dirty="0" smtClean="0"/>
              <a:t>إ</a:t>
            </a:r>
            <a:r>
              <a:rPr lang="ar-SA" sz="2000" dirty="0" smtClean="0"/>
              <a:t>لى دول الاتحاد الاوروبي</a:t>
            </a:r>
            <a:endParaRPr lang="ar-LB" sz="2000" dirty="0" smtClean="0"/>
          </a:p>
          <a:p>
            <a:pPr algn="r" rtl="1">
              <a:spcBef>
                <a:spcPct val="0"/>
              </a:spcBef>
            </a:pPr>
            <a:r>
              <a:rPr lang="ar-SA" sz="2000" dirty="0" smtClean="0"/>
              <a:t> مما سيؤدي الى ارتفاع الصادرات العربية الى الاتحاد بمعدل 20% وتوسيع قاعدة المنتجات المصدرة.</a:t>
            </a:r>
            <a:endParaRPr lang="ar-LB" sz="2000" dirty="0" smtClean="0"/>
          </a:p>
          <a:p>
            <a:pPr algn="r" rtl="1">
              <a:spcBef>
                <a:spcPct val="0"/>
              </a:spcBef>
            </a:pPr>
            <a:endParaRPr lang="en-US" sz="2000" dirty="0" smtClean="0"/>
          </a:p>
          <a:p>
            <a:pPr algn="r" rtl="1">
              <a:spcBef>
                <a:spcPct val="0"/>
              </a:spcBef>
              <a:buFont typeface="Arial" pitchFamily="34" charset="0"/>
              <a:buChar char="•"/>
            </a:pPr>
            <a:r>
              <a:rPr lang="en-US" sz="2000" dirty="0" smtClean="0"/>
              <a:t> </a:t>
            </a:r>
            <a:r>
              <a:rPr lang="ar-SA" sz="2000" dirty="0" smtClean="0"/>
              <a:t> كما </a:t>
            </a:r>
            <a:r>
              <a:rPr lang="ar-LB" sz="2000" dirty="0" smtClean="0"/>
              <a:t>أ</a:t>
            </a:r>
            <a:r>
              <a:rPr lang="ar-SA" sz="2000" dirty="0" smtClean="0"/>
              <a:t>ن تخفيض تكاليف التجارة بنسبة 1% سيؤدي الى زيادة الناتج المحلي الاجمالي للشرق الاوسط بمقدار0.27%. </a:t>
            </a:r>
            <a:endParaRPr lang="ar-LB" sz="2000" dirty="0" smtClean="0"/>
          </a:p>
          <a:p>
            <a:pPr algn="r" rtl="1">
              <a:spcBef>
                <a:spcPct val="0"/>
              </a:spcBef>
            </a:pPr>
            <a:endParaRPr lang="en-US" sz="2000" dirty="0" smtClean="0"/>
          </a:p>
          <a:p>
            <a:pPr algn="r" rtl="1">
              <a:spcBef>
                <a:spcPct val="0"/>
              </a:spcBef>
              <a:buFont typeface="Arial" pitchFamily="34" charset="0"/>
              <a:buChar char="•"/>
            </a:pPr>
            <a:r>
              <a:rPr lang="en-US" sz="2000" dirty="0" smtClean="0"/>
              <a:t> </a:t>
            </a:r>
            <a:r>
              <a:rPr lang="ar-SA" sz="2000" dirty="0" smtClean="0"/>
              <a:t>كما </a:t>
            </a:r>
            <a:r>
              <a:rPr lang="ar-LB" sz="2000" dirty="0" smtClean="0"/>
              <a:t>أ</a:t>
            </a:r>
            <a:r>
              <a:rPr lang="ar-SA" sz="2000" dirty="0" smtClean="0"/>
              <a:t>ن تخفيض وقت الترانزيت بمقدار يوم واحد على المستوى العالمي سيؤدي </a:t>
            </a:r>
            <a:r>
              <a:rPr lang="ar-LB" sz="2000" dirty="0" smtClean="0"/>
              <a:t>إ</a:t>
            </a:r>
            <a:r>
              <a:rPr lang="ar-SA" sz="2000" dirty="0" smtClean="0"/>
              <a:t>لى زيادة الصادرات العالمية بنسبة 0.4%</a:t>
            </a:r>
            <a:r>
              <a:rPr lang="en-US" sz="2000" dirty="0" smtClean="0"/>
              <a:t>.</a:t>
            </a:r>
            <a:endParaRPr lang="ar-LB" sz="2000" dirty="0" smtClean="0"/>
          </a:p>
          <a:p>
            <a:pPr algn="r" rtl="1">
              <a:spcBef>
                <a:spcPct val="0"/>
              </a:spcBef>
            </a:pPr>
            <a:endParaRPr lang="en-US" sz="2000" dirty="0" smtClean="0"/>
          </a:p>
          <a:p>
            <a:pPr algn="r" rtl="1">
              <a:spcBef>
                <a:spcPct val="0"/>
              </a:spcBef>
              <a:buFont typeface="Arial" pitchFamily="34" charset="0"/>
              <a:buChar char="•"/>
            </a:pPr>
            <a:r>
              <a:rPr lang="ar-SA" sz="2000" dirty="0" smtClean="0"/>
              <a:t>تخفيض وقت الشحن بمقدار 1% يعادل تخفيض في </a:t>
            </a:r>
            <a:r>
              <a:rPr lang="ar-LB" sz="2000" dirty="0" smtClean="0"/>
              <a:t>إ</a:t>
            </a:r>
            <a:r>
              <a:rPr lang="ar-SA" sz="2000" dirty="0" smtClean="0"/>
              <a:t>لتعرفة الجمركية ما بين 0.6%-2.3% ويعادل تخفيض </a:t>
            </a:r>
            <a:r>
              <a:rPr lang="ar-LB" sz="2000" dirty="0" smtClean="0"/>
              <a:t>ألأ</a:t>
            </a:r>
            <a:r>
              <a:rPr lang="ar-SA" sz="2000" dirty="0" smtClean="0"/>
              <a:t>سعار بمقدار 0.9%. </a:t>
            </a:r>
            <a:endParaRPr lang="en-US" sz="2000" dirty="0" smtClean="0"/>
          </a:p>
          <a:p>
            <a:pPr algn="r" rtl="1">
              <a:spcBef>
                <a:spcPct val="0"/>
              </a:spcBef>
            </a:pPr>
            <a:endParaRPr lang="en-US" sz="2000" dirty="0" smtClean="0"/>
          </a:p>
          <a:p>
            <a:pPr algn="r" rtl="1">
              <a:spcBef>
                <a:spcPct val="0"/>
              </a:spcBef>
              <a:buFont typeface="Arial" pitchFamily="34" charset="0"/>
              <a:buChar char="•"/>
            </a:pPr>
            <a:endParaRPr lang="ar-SA" sz="2000" baseline="30000" dirty="0" smtClean="0">
              <a:latin typeface="Arial" pitchFamily="34" charset="0"/>
              <a:ea typeface="ＭＳ Ｐゴシック" pitchFamily="34" charset="-128"/>
              <a:cs typeface="Arial" pitchFamily="34" charset="0"/>
            </a:endParaRPr>
          </a:p>
          <a:p>
            <a:pPr algn="r" rtl="1">
              <a:spcBef>
                <a:spcPct val="0"/>
              </a:spcBef>
            </a:pPr>
            <a:endParaRPr lang="ar-SA" sz="2000" baseline="30000" dirty="0" smtClean="0">
              <a:latin typeface="Arial" pitchFamily="34" charset="0"/>
              <a:ea typeface="ＭＳ Ｐゴシック" pitchFamily="34" charset="-128"/>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5603" name="Text Placeholder 5"/>
          <p:cNvSpPr txBox="1">
            <a:spLocks/>
          </p:cNvSpPr>
          <p:nvPr/>
        </p:nvSpPr>
        <p:spPr bwMode="auto">
          <a:xfrm>
            <a:off x="1766888" y="947738"/>
            <a:ext cx="5789612" cy="414337"/>
          </a:xfrm>
          <a:prstGeom prst="rect">
            <a:avLst/>
          </a:prstGeom>
          <a:noFill/>
          <a:ln w="9525">
            <a:noFill/>
            <a:miter lim="800000"/>
            <a:headEnd/>
            <a:tailEnd/>
          </a:ln>
        </p:spPr>
        <p:txBody>
          <a:bodyPr lIns="0" tIns="0" rIns="0" bIns="0"/>
          <a:lstStyle/>
          <a:p>
            <a:pPr marL="342900" indent="-342900" algn="r" eaLnBrk="0" hangingPunct="0">
              <a:spcBef>
                <a:spcPct val="20000"/>
              </a:spcBef>
              <a:buFont typeface="Arial" pitchFamily="34" charset="0"/>
              <a:buNone/>
            </a:pPr>
            <a:r>
              <a:rPr lang="ar-LB" sz="2800" dirty="0" smtClean="0"/>
              <a:t>المساعدات الدولية لتسهيل التجارة </a:t>
            </a:r>
            <a:endParaRPr lang="en-US" sz="2700" b="1" dirty="0">
              <a:solidFill>
                <a:srgbClr val="418FDE"/>
              </a:solidFill>
              <a:cs typeface="Arial" pitchFamily="34" charset="0"/>
            </a:endParaRPr>
          </a:p>
        </p:txBody>
      </p:sp>
      <p:pic>
        <p:nvPicPr>
          <p:cNvPr id="7" name="Content Placeholder 3"/>
          <p:cNvPicPr>
            <a:picLocks noGrp="1"/>
          </p:cNvPicPr>
          <p:nvPr>
            <p:ph idx="1"/>
          </p:nvPr>
        </p:nvPicPr>
        <p:blipFill>
          <a:blip r:embed="rId3" cstate="print"/>
          <a:srcRect/>
          <a:stretch>
            <a:fillRect/>
          </a:stretch>
        </p:blipFill>
        <p:spPr bwMode="auto">
          <a:xfrm>
            <a:off x="1187624" y="1628800"/>
            <a:ext cx="6974938"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6627" name="Text Placeholder 5"/>
          <p:cNvSpPr txBox="1">
            <a:spLocks/>
          </p:cNvSpPr>
          <p:nvPr/>
        </p:nvSpPr>
        <p:spPr bwMode="auto">
          <a:xfrm>
            <a:off x="1766888" y="947738"/>
            <a:ext cx="5789612" cy="414337"/>
          </a:xfrm>
          <a:prstGeom prst="rect">
            <a:avLst/>
          </a:prstGeom>
          <a:noFill/>
          <a:ln w="9525">
            <a:noFill/>
            <a:miter lim="800000"/>
            <a:headEnd/>
            <a:tailEnd/>
          </a:ln>
        </p:spPr>
        <p:txBody>
          <a:bodyPr lIns="0" tIns="0" rIns="0" bIns="0"/>
          <a:lstStyle/>
          <a:p>
            <a:pPr marL="342900" indent="-342900" algn="r" eaLnBrk="0" hangingPunct="0">
              <a:spcBef>
                <a:spcPct val="20000"/>
              </a:spcBef>
              <a:buFont typeface="Arial" pitchFamily="34" charset="0"/>
              <a:buNone/>
            </a:pPr>
            <a:r>
              <a:rPr lang="ar-LB" sz="2800" dirty="0" smtClean="0"/>
              <a:t>نصيب الدول العربية من مساعدات تسهيل التجارة </a:t>
            </a:r>
            <a:endParaRPr lang="en-US" sz="2700" b="1" dirty="0">
              <a:solidFill>
                <a:srgbClr val="418FDE"/>
              </a:solidFill>
              <a:cs typeface="Arial" pitchFamily="34" charset="0"/>
            </a:endParaRPr>
          </a:p>
        </p:txBody>
      </p:sp>
      <p:sp>
        <p:nvSpPr>
          <p:cNvPr id="6" name="Rectangle 5"/>
          <p:cNvSpPr/>
          <p:nvPr/>
        </p:nvSpPr>
        <p:spPr>
          <a:xfrm>
            <a:off x="552734" y="1985750"/>
            <a:ext cx="7003766" cy="2246769"/>
          </a:xfrm>
          <a:prstGeom prst="rect">
            <a:avLst/>
          </a:prstGeom>
        </p:spPr>
        <p:txBody>
          <a:bodyPr wrap="square">
            <a:spAutoFit/>
          </a:bodyPr>
          <a:lstStyle/>
          <a:p>
            <a:pPr algn="r" rtl="1">
              <a:buNone/>
            </a:pPr>
            <a:r>
              <a:rPr lang="ar-LB" sz="2800" dirty="0" smtClean="0"/>
              <a:t>في عام 2011 </a:t>
            </a:r>
            <a:r>
              <a:rPr lang="ar-SA" sz="2800" dirty="0" smtClean="0"/>
              <a:t>احتلت </a:t>
            </a:r>
            <a:r>
              <a:rPr lang="ar-LB" sz="2800" dirty="0" smtClean="0"/>
              <a:t>إ</a:t>
            </a:r>
            <a:r>
              <a:rPr lang="ar-SA" sz="2800" dirty="0" smtClean="0"/>
              <a:t>فريقيا المرتبة ا</a:t>
            </a:r>
            <a:r>
              <a:rPr lang="ar-LB" sz="2800" dirty="0" smtClean="0"/>
              <a:t>لأ</a:t>
            </a:r>
            <a:r>
              <a:rPr lang="ar-SA" sz="2800" dirty="0" smtClean="0"/>
              <a:t>ولى في تلقي مساعدات تسهيل التجارة بحصولها على 200 مليون دولار في نفس العام في حين أن مجموع ما حصلت عليه الدول العربية النامية في مجال تسهيل التجارة لم يتجاوز 15 مليون دولار. </a:t>
            </a:r>
            <a:endParaRPr lang="en-US"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1"/>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7651" name="Text Placeholder 5"/>
          <p:cNvSpPr txBox="1">
            <a:spLocks/>
          </p:cNvSpPr>
          <p:nvPr/>
        </p:nvSpPr>
        <p:spPr bwMode="auto">
          <a:xfrm>
            <a:off x="1766888" y="947738"/>
            <a:ext cx="5789612" cy="414337"/>
          </a:xfrm>
          <a:prstGeom prst="rect">
            <a:avLst/>
          </a:prstGeom>
          <a:noFill/>
          <a:ln w="9525">
            <a:noFill/>
            <a:miter lim="800000"/>
            <a:headEnd/>
            <a:tailEnd/>
          </a:ln>
        </p:spPr>
        <p:txBody>
          <a:bodyPr lIns="0" tIns="0" rIns="0" bIns="0"/>
          <a:lstStyle/>
          <a:p>
            <a:pPr marL="342900" indent="-342900" algn="r" eaLnBrk="0" hangingPunct="0">
              <a:spcBef>
                <a:spcPct val="20000"/>
              </a:spcBef>
              <a:buFont typeface="Arial" pitchFamily="34" charset="0"/>
              <a:buNone/>
            </a:pPr>
            <a:r>
              <a:rPr lang="ar-LB" sz="2800" dirty="0" smtClean="0"/>
              <a:t>وضع تسهيل التجارة في الدول العربية </a:t>
            </a:r>
            <a:endParaRPr lang="en-US" sz="2700" b="1" dirty="0">
              <a:solidFill>
                <a:srgbClr val="418FDE"/>
              </a:solidFill>
              <a:cs typeface="Arial" pitchFamily="34" charset="0"/>
            </a:endParaRPr>
          </a:p>
        </p:txBody>
      </p:sp>
      <p:sp>
        <p:nvSpPr>
          <p:cNvPr id="7" name="Text Placeholder 8"/>
          <p:cNvSpPr>
            <a:spLocks noGrp="1"/>
          </p:cNvSpPr>
          <p:nvPr>
            <p:ph type="body" sz="quarter" idx="14"/>
          </p:nvPr>
        </p:nvSpPr>
        <p:spPr>
          <a:xfrm>
            <a:off x="4227513" y="2233613"/>
            <a:ext cx="3328987" cy="3892550"/>
          </a:xfrm>
        </p:spPr>
        <p:txBody>
          <a:bodyPr wrap="square" numCol="1" anchor="t" anchorCtr="0" compatLnSpc="1">
            <a:prstTxWarp prst="textNoShape">
              <a:avLst/>
            </a:prstTxWarp>
          </a:bodyPr>
          <a:lstStyle/>
          <a:p>
            <a:pPr algn="r" rtl="1">
              <a:lnSpc>
                <a:spcPct val="50000"/>
              </a:lnSpc>
              <a:spcBef>
                <a:spcPct val="0"/>
              </a:spcBef>
            </a:pPr>
            <a:endParaRPr lang="en-US" sz="2000" baseline="30000" dirty="0" smtClean="0">
              <a:latin typeface="Arial" pitchFamily="34" charset="0"/>
              <a:ea typeface="ＭＳ Ｐゴシック" pitchFamily="34" charset="-128"/>
              <a:cs typeface="Arial" pitchFamily="34" charset="0"/>
            </a:endParaRPr>
          </a:p>
          <a:p>
            <a:pPr algn="r" rtl="1">
              <a:spcBef>
                <a:spcPct val="0"/>
              </a:spcBef>
            </a:pPr>
            <a:endParaRPr lang="ar-SA" sz="2000" baseline="30000" dirty="0" smtClean="0">
              <a:latin typeface="Arial" pitchFamily="34" charset="0"/>
              <a:ea typeface="ＭＳ Ｐゴシック" pitchFamily="34" charset="-128"/>
              <a:cs typeface="Arial" pitchFamily="34" charset="0"/>
            </a:endParaRPr>
          </a:p>
        </p:txBody>
      </p:sp>
      <p:sp>
        <p:nvSpPr>
          <p:cNvPr id="8" name="Rectangle 7"/>
          <p:cNvSpPr/>
          <p:nvPr/>
        </p:nvSpPr>
        <p:spPr>
          <a:xfrm>
            <a:off x="573206" y="2115403"/>
            <a:ext cx="6983294" cy="646331"/>
          </a:xfrm>
          <a:prstGeom prst="rect">
            <a:avLst/>
          </a:prstGeom>
        </p:spPr>
        <p:txBody>
          <a:bodyPr wrap="square">
            <a:spAutoFit/>
          </a:bodyPr>
          <a:lstStyle/>
          <a:p>
            <a:pPr algn="r">
              <a:buNone/>
            </a:pPr>
            <a:r>
              <a:rPr lang="ar-LB" dirty="0" smtClean="0"/>
              <a:t>تشير البيانات التالية الى أن الجمارك تشكل الحلقة الأضعف في </a:t>
            </a:r>
            <a:r>
              <a:rPr lang="ar-LB" dirty="0" smtClean="0"/>
              <a:t>سلاسل </a:t>
            </a:r>
            <a:r>
              <a:rPr lang="ar-LB" dirty="0" smtClean="0"/>
              <a:t>العرض في المنطقة العربية</a:t>
            </a:r>
          </a:p>
        </p:txBody>
      </p:sp>
      <p:graphicFrame>
        <p:nvGraphicFramePr>
          <p:cNvPr id="9" name="Table 8"/>
          <p:cNvGraphicFramePr>
            <a:graphicFrameLocks noGrp="1"/>
          </p:cNvGraphicFramePr>
          <p:nvPr/>
        </p:nvGraphicFramePr>
        <p:xfrm>
          <a:off x="375087" y="3194382"/>
          <a:ext cx="7704852" cy="2304256"/>
        </p:xfrm>
        <a:graphic>
          <a:graphicData uri="http://schemas.openxmlformats.org/drawingml/2006/table">
            <a:tbl>
              <a:tblPr firstRow="1" bandRow="1">
                <a:tableStyleId>{93296810-A885-4BE3-A3E7-6D5BEEA58F35}</a:tableStyleId>
              </a:tblPr>
              <a:tblGrid>
                <a:gridCol w="1284142"/>
                <a:gridCol w="1284142"/>
                <a:gridCol w="1284142"/>
                <a:gridCol w="1284142"/>
                <a:gridCol w="1284142"/>
                <a:gridCol w="1284142"/>
              </a:tblGrid>
              <a:tr h="1347324">
                <a:tc>
                  <a:txBody>
                    <a:bodyPr/>
                    <a:lstStyle/>
                    <a:p>
                      <a:pPr algn="ctr"/>
                      <a:r>
                        <a:rPr lang="ar-LB" dirty="0" smtClean="0"/>
                        <a:t>توقيت وصول الشحنة</a:t>
                      </a:r>
                      <a:endParaRPr lang="en-US" dirty="0"/>
                    </a:p>
                  </a:txBody>
                  <a:tcPr/>
                </a:tc>
                <a:tc>
                  <a:txBody>
                    <a:bodyPr/>
                    <a:lstStyle/>
                    <a:p>
                      <a:pPr algn="ctr"/>
                      <a:r>
                        <a:rPr lang="ar-LB" dirty="0" smtClean="0"/>
                        <a:t>التتبع </a:t>
                      </a:r>
                      <a:endParaRPr lang="en-US" dirty="0"/>
                    </a:p>
                  </a:txBody>
                  <a:tcPr/>
                </a:tc>
                <a:tc>
                  <a:txBody>
                    <a:bodyPr/>
                    <a:lstStyle/>
                    <a:p>
                      <a:pPr algn="ctr"/>
                      <a:r>
                        <a:rPr lang="ar-LB" dirty="0" smtClean="0"/>
                        <a:t>كفاءة اللوجستيات </a:t>
                      </a:r>
                      <a:endParaRPr lang="en-US" dirty="0"/>
                    </a:p>
                  </a:txBody>
                  <a:tcPr/>
                </a:tc>
                <a:tc>
                  <a:txBody>
                    <a:bodyPr/>
                    <a:lstStyle/>
                    <a:p>
                      <a:pPr algn="ctr"/>
                      <a:r>
                        <a:rPr lang="ar-LB" dirty="0" smtClean="0"/>
                        <a:t>الشحن الدولي </a:t>
                      </a:r>
                      <a:endParaRPr lang="en-US" dirty="0"/>
                    </a:p>
                  </a:txBody>
                  <a:tcPr/>
                </a:tc>
                <a:tc>
                  <a:txBody>
                    <a:bodyPr/>
                    <a:lstStyle/>
                    <a:p>
                      <a:pPr algn="ctr"/>
                      <a:r>
                        <a:rPr lang="ar-LB" dirty="0" smtClean="0"/>
                        <a:t>البنية التحتية </a:t>
                      </a:r>
                      <a:endParaRPr lang="en-US" dirty="0"/>
                    </a:p>
                  </a:txBody>
                  <a:tcPr/>
                </a:tc>
                <a:tc>
                  <a:txBody>
                    <a:bodyPr/>
                    <a:lstStyle/>
                    <a:p>
                      <a:pPr algn="ctr"/>
                      <a:r>
                        <a:rPr lang="ar-LB" dirty="0" smtClean="0"/>
                        <a:t>الجمارك</a:t>
                      </a:r>
                      <a:endParaRPr lang="en-US" dirty="0"/>
                    </a:p>
                  </a:txBody>
                  <a:tcPr/>
                </a:tc>
              </a:tr>
              <a:tr h="956932">
                <a:tc>
                  <a:txBody>
                    <a:bodyPr/>
                    <a:lstStyle/>
                    <a:p>
                      <a:pPr algn="ctr"/>
                      <a:r>
                        <a:rPr lang="ar-LB" dirty="0" smtClean="0"/>
                        <a:t>3.07</a:t>
                      </a:r>
                      <a:endParaRPr lang="en-US" dirty="0"/>
                    </a:p>
                  </a:txBody>
                  <a:tcPr/>
                </a:tc>
                <a:tc>
                  <a:txBody>
                    <a:bodyPr/>
                    <a:lstStyle/>
                    <a:p>
                      <a:pPr algn="ctr"/>
                      <a:r>
                        <a:rPr lang="ar-LB" dirty="0" smtClean="0"/>
                        <a:t>2.75</a:t>
                      </a:r>
                      <a:endParaRPr lang="en-US" dirty="0"/>
                    </a:p>
                  </a:txBody>
                  <a:tcPr/>
                </a:tc>
                <a:tc>
                  <a:txBody>
                    <a:bodyPr/>
                    <a:lstStyle/>
                    <a:p>
                      <a:pPr algn="ctr"/>
                      <a:r>
                        <a:rPr lang="ar-LB" dirty="0" smtClean="0"/>
                        <a:t>2.65</a:t>
                      </a:r>
                      <a:endParaRPr lang="en-US" dirty="0"/>
                    </a:p>
                  </a:txBody>
                  <a:tcPr/>
                </a:tc>
                <a:tc>
                  <a:txBody>
                    <a:bodyPr/>
                    <a:lstStyle/>
                    <a:p>
                      <a:pPr algn="ctr"/>
                      <a:r>
                        <a:rPr lang="ar-LB" dirty="0" smtClean="0"/>
                        <a:t>2.66</a:t>
                      </a:r>
                      <a:endParaRPr lang="en-US" dirty="0"/>
                    </a:p>
                  </a:txBody>
                  <a:tcPr/>
                </a:tc>
                <a:tc>
                  <a:txBody>
                    <a:bodyPr/>
                    <a:lstStyle/>
                    <a:p>
                      <a:pPr algn="ctr"/>
                      <a:r>
                        <a:rPr lang="ar-LB" dirty="0" smtClean="0"/>
                        <a:t>2.62</a:t>
                      </a:r>
                      <a:endParaRPr lang="en-US" dirty="0"/>
                    </a:p>
                  </a:txBody>
                  <a:tcPr/>
                </a:tc>
                <a:tc>
                  <a:txBody>
                    <a:bodyPr/>
                    <a:lstStyle/>
                    <a:p>
                      <a:pPr algn="ctr"/>
                      <a:r>
                        <a:rPr lang="ar-LB" dirty="0" smtClean="0"/>
                        <a:t>2.48</a:t>
                      </a:r>
                      <a:endParaRPr lang="en-US" dirty="0"/>
                    </a:p>
                  </a:txBody>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8675" name="Text Placeholder 5"/>
          <p:cNvSpPr txBox="1">
            <a:spLocks/>
          </p:cNvSpPr>
          <p:nvPr/>
        </p:nvSpPr>
        <p:spPr bwMode="auto">
          <a:xfrm>
            <a:off x="1766888" y="947738"/>
            <a:ext cx="5789612" cy="414337"/>
          </a:xfrm>
          <a:prstGeom prst="rect">
            <a:avLst/>
          </a:prstGeom>
          <a:noFill/>
          <a:ln w="9525">
            <a:noFill/>
            <a:miter lim="800000"/>
            <a:headEnd/>
            <a:tailEnd/>
          </a:ln>
        </p:spPr>
        <p:txBody>
          <a:bodyPr lIns="0" tIns="0" rIns="0" bIns="0"/>
          <a:lstStyle/>
          <a:p>
            <a:pPr marL="342900" indent="-342900" algn="r" eaLnBrk="0" hangingPunct="0">
              <a:spcBef>
                <a:spcPct val="20000"/>
              </a:spcBef>
              <a:buFont typeface="Arial" pitchFamily="34" charset="0"/>
              <a:buNone/>
            </a:pPr>
            <a:r>
              <a:rPr lang="ar-LB" sz="2800" dirty="0" smtClean="0"/>
              <a:t>تنفيذ تدابير تسهيل التجارة </a:t>
            </a:r>
            <a:endParaRPr lang="en-US" sz="2700" b="1" dirty="0">
              <a:solidFill>
                <a:srgbClr val="418FDE"/>
              </a:solidFill>
              <a:cs typeface="Arial" pitchFamily="34" charset="0"/>
            </a:endParaRPr>
          </a:p>
        </p:txBody>
      </p:sp>
      <p:sp>
        <p:nvSpPr>
          <p:cNvPr id="8" name="Text Placeholder 7"/>
          <p:cNvSpPr>
            <a:spLocks noGrp="1"/>
          </p:cNvSpPr>
          <p:nvPr>
            <p:ph type="body" sz="quarter" idx="14"/>
          </p:nvPr>
        </p:nvSpPr>
        <p:spPr>
          <a:xfrm>
            <a:off x="2156346" y="2267081"/>
            <a:ext cx="5745708" cy="1711242"/>
          </a:xfrm>
        </p:spPr>
        <p:txBody>
          <a:bodyPr/>
          <a:lstStyle/>
          <a:p>
            <a:pPr algn="just" rtl="1"/>
            <a:r>
              <a:rPr lang="ar-SA" sz="2400" dirty="0" smtClean="0"/>
              <a:t>نظرا لأهمية الموضوع بدأ</a:t>
            </a:r>
            <a:r>
              <a:rPr lang="ar-LB" sz="2400" dirty="0" smtClean="0"/>
              <a:t>ت</a:t>
            </a:r>
            <a:r>
              <a:rPr lang="ar-SA" sz="2400" dirty="0" smtClean="0"/>
              <a:t> عدد من المنظمات الدولية بتقديم المساعدات والبرامج للدول النامية في تحديد الاحتياجات اللازمة لتنفيذ تدابير تسهيل التجارة وذلك بدءاً باستطلاع ما يتم تنفيذه حالياً من هذه التدابير وتحديد الفجوة في التنفيذ تمهيداً لوضع البرامج المناسبة لتحقيق التنفيذ بشكل </a:t>
            </a:r>
            <a:r>
              <a:rPr lang="ar-SA" sz="2400" dirty="0" err="1" smtClean="0"/>
              <a:t>اوسع</a:t>
            </a:r>
            <a:r>
              <a:rPr lang="ar-SA" sz="2400" dirty="0" smtClean="0"/>
              <a:t>. </a:t>
            </a:r>
            <a:endParaRPr lang="en-US"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1F497D"/>
      </a:dk2>
      <a:lt2>
        <a:srgbClr val="EEECE1"/>
      </a:lt2>
      <a:accent1>
        <a:srgbClr val="418FDE"/>
      </a:accent1>
      <a:accent2>
        <a:srgbClr val="FFBF3F"/>
      </a:accent2>
      <a:accent3>
        <a:srgbClr val="CD545B"/>
      </a:accent3>
      <a:accent4>
        <a:srgbClr val="00B5E2"/>
      </a:accent4>
      <a:accent5>
        <a:srgbClr val="A4D65E"/>
      </a:accent5>
      <a:accent6>
        <a:srgbClr val="7566A0"/>
      </a:accent6>
      <a:hlink>
        <a:srgbClr val="009CA6"/>
      </a:hlink>
      <a:folHlink>
        <a:srgbClr val="9799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1465</TotalTime>
  <Words>793</Words>
  <Application>Microsoft Office PowerPoint</Application>
  <PresentationFormat>On-screen Show (4:3)</PresentationFormat>
  <Paragraphs>62</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Company>Quantum</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Fares Sfeir</dc:creator>
  <cp:lastModifiedBy>795715</cp:lastModifiedBy>
  <cp:revision>217</cp:revision>
  <dcterms:created xsi:type="dcterms:W3CDTF">2011-12-13T13:03:18Z</dcterms:created>
  <dcterms:modified xsi:type="dcterms:W3CDTF">2015-01-26T11:56:31Z</dcterms:modified>
</cp:coreProperties>
</file>