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86" r:id="rId2"/>
    <p:sldId id="289" r:id="rId3"/>
    <p:sldId id="297" r:id="rId4"/>
    <p:sldId id="294" r:id="rId5"/>
    <p:sldId id="298" r:id="rId6"/>
    <p:sldId id="295" r:id="rId7"/>
    <p:sldId id="292" r:id="rId8"/>
    <p:sldId id="288" r:id="rId9"/>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418FDE"/>
    <a:srgbClr val="010000"/>
    <a:srgbClr val="007096"/>
    <a:srgbClr val="97999B"/>
    <a:srgbClr val="009CA6"/>
    <a:srgbClr val="B88FDE"/>
    <a:srgbClr val="2C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67" autoAdjust="0"/>
    <p:restoredTop sz="94660"/>
  </p:normalViewPr>
  <p:slideViewPr>
    <p:cSldViewPr snapToGrid="0" snapToObjects="1">
      <p:cViewPr varScale="1">
        <p:scale>
          <a:sx n="44" d="100"/>
          <a:sy n="44" d="100"/>
        </p:scale>
        <p:origin x="714" y="60"/>
      </p:cViewPr>
      <p:guideLst>
        <p:guide orient="horz" pos="2160"/>
        <p:guide pos="2880"/>
      </p:guideLst>
    </p:cSldViewPr>
  </p:slideViewPr>
  <p:notesTextViewPr>
    <p:cViewPr>
      <p:scale>
        <a:sx n="3" d="2"/>
        <a:sy n="3" d="2"/>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A7564E-4037-4109-82B4-779593837B46}" type="doc">
      <dgm:prSet loTypeId="urn:microsoft.com/office/officeart/2005/8/layout/rings+Icon" loCatId="relationship" qsTypeId="urn:microsoft.com/office/officeart/2005/8/quickstyle/simple1" qsCatId="simple" csTypeId="urn:microsoft.com/office/officeart/2005/8/colors/accent1_2" csCatId="accent1" phldr="1"/>
      <dgm:spPr/>
    </dgm:pt>
    <dgm:pt modelId="{4264AEC5-E03B-4363-959D-2FE830D6A536}">
      <dgm:prSet phldrT="[Text]"/>
      <dgm:spPr/>
      <dgm:t>
        <a:bodyPr/>
        <a:lstStyle/>
        <a:p>
          <a:r>
            <a:rPr lang="ar-SA" dirty="0"/>
            <a:t>السلامة والامن </a:t>
          </a:r>
          <a:endParaRPr lang="en-US" dirty="0"/>
        </a:p>
      </dgm:t>
    </dgm:pt>
    <dgm:pt modelId="{55CB741B-B37B-417A-BBAC-C40F87EBA691}" type="parTrans" cxnId="{F7ADE1CD-D65E-4445-99A8-19FC350E1C44}">
      <dgm:prSet/>
      <dgm:spPr/>
      <dgm:t>
        <a:bodyPr/>
        <a:lstStyle/>
        <a:p>
          <a:endParaRPr lang="en-US"/>
        </a:p>
      </dgm:t>
    </dgm:pt>
    <dgm:pt modelId="{289DB0A0-D661-4473-BAF9-0218E9B8504D}" type="sibTrans" cxnId="{F7ADE1CD-D65E-4445-99A8-19FC350E1C44}">
      <dgm:prSet/>
      <dgm:spPr/>
      <dgm:t>
        <a:bodyPr/>
        <a:lstStyle/>
        <a:p>
          <a:endParaRPr lang="en-US"/>
        </a:p>
      </dgm:t>
    </dgm:pt>
    <dgm:pt modelId="{D5119575-3309-41F3-AA4B-9C720A9ACC25}">
      <dgm:prSet phldrT="[Text]"/>
      <dgm:spPr/>
      <dgm:t>
        <a:bodyPr/>
        <a:lstStyle/>
        <a:p>
          <a:r>
            <a:rPr lang="ar-SA" dirty="0"/>
            <a:t>البنية الأساسية للنقل </a:t>
          </a:r>
          <a:endParaRPr lang="en-US" dirty="0"/>
        </a:p>
      </dgm:t>
    </dgm:pt>
    <dgm:pt modelId="{1CE03B5B-EC91-4E91-8BB1-0B01F8F82494}" type="parTrans" cxnId="{B23EBF97-3BA4-40C0-819A-BB3442C161ED}">
      <dgm:prSet/>
      <dgm:spPr/>
      <dgm:t>
        <a:bodyPr/>
        <a:lstStyle/>
        <a:p>
          <a:endParaRPr lang="en-US"/>
        </a:p>
      </dgm:t>
    </dgm:pt>
    <dgm:pt modelId="{191C7B2F-C45E-4CE2-81CC-1BA10EC621CC}" type="sibTrans" cxnId="{B23EBF97-3BA4-40C0-819A-BB3442C161ED}">
      <dgm:prSet/>
      <dgm:spPr/>
      <dgm:t>
        <a:bodyPr/>
        <a:lstStyle/>
        <a:p>
          <a:endParaRPr lang="en-US"/>
        </a:p>
      </dgm:t>
    </dgm:pt>
    <dgm:pt modelId="{9568CE2B-4C6F-4696-8340-211A4B211ACD}">
      <dgm:prSet phldrT="[Text]"/>
      <dgm:spPr/>
      <dgm:t>
        <a:bodyPr/>
        <a:lstStyle/>
        <a:p>
          <a:r>
            <a:rPr lang="ar-SA" dirty="0"/>
            <a:t>تيسير العبور عبر الحدود</a:t>
          </a:r>
          <a:endParaRPr lang="en-US" dirty="0"/>
        </a:p>
      </dgm:t>
    </dgm:pt>
    <dgm:pt modelId="{DB13E478-91F7-4E52-8583-D77B7064B185}" type="parTrans" cxnId="{D9554E96-69E0-434D-9DC4-3F915EA2502E}">
      <dgm:prSet/>
      <dgm:spPr/>
      <dgm:t>
        <a:bodyPr/>
        <a:lstStyle/>
        <a:p>
          <a:endParaRPr lang="en-US"/>
        </a:p>
      </dgm:t>
    </dgm:pt>
    <dgm:pt modelId="{7A77DC54-7779-49E0-9060-5C2AD0402D75}" type="sibTrans" cxnId="{D9554E96-69E0-434D-9DC4-3F915EA2502E}">
      <dgm:prSet/>
      <dgm:spPr/>
      <dgm:t>
        <a:bodyPr/>
        <a:lstStyle/>
        <a:p>
          <a:endParaRPr lang="en-US"/>
        </a:p>
      </dgm:t>
    </dgm:pt>
    <dgm:pt modelId="{CF5220D4-F13D-4C21-A8AA-2A9DFF509014}">
      <dgm:prSet/>
      <dgm:spPr/>
      <dgm:t>
        <a:bodyPr/>
        <a:lstStyle/>
        <a:p>
          <a:r>
            <a:rPr lang="ar-SA" dirty="0"/>
            <a:t>نقل المواد الغذائية والخطرة </a:t>
          </a:r>
          <a:endParaRPr lang="en-US" dirty="0"/>
        </a:p>
      </dgm:t>
    </dgm:pt>
    <dgm:pt modelId="{2524940D-62C1-44BE-AE82-F68E7F4A468B}" type="parTrans" cxnId="{6E9D49AF-2663-4904-9F14-A82B803ED0A0}">
      <dgm:prSet/>
      <dgm:spPr/>
      <dgm:t>
        <a:bodyPr/>
        <a:lstStyle/>
        <a:p>
          <a:endParaRPr lang="en-US"/>
        </a:p>
      </dgm:t>
    </dgm:pt>
    <dgm:pt modelId="{9359C22D-0EF9-4FE2-BC1B-8195D37BA034}" type="sibTrans" cxnId="{6E9D49AF-2663-4904-9F14-A82B803ED0A0}">
      <dgm:prSet/>
      <dgm:spPr/>
      <dgm:t>
        <a:bodyPr/>
        <a:lstStyle/>
        <a:p>
          <a:endParaRPr lang="en-US"/>
        </a:p>
      </dgm:t>
    </dgm:pt>
    <dgm:pt modelId="{3AEC3A5F-B38A-41C6-AABC-E685400BEBB3}">
      <dgm:prSet/>
      <dgm:spPr/>
      <dgm:t>
        <a:bodyPr/>
        <a:lstStyle/>
        <a:p>
          <a:r>
            <a:rPr lang="ar-SA" dirty="0"/>
            <a:t>البيئة والطاقة </a:t>
          </a:r>
          <a:endParaRPr lang="en-US" dirty="0"/>
        </a:p>
      </dgm:t>
    </dgm:pt>
    <dgm:pt modelId="{5FEABB41-5040-49B9-A1D6-77384489907D}" type="parTrans" cxnId="{D2BA707D-733D-4D64-BC65-DED4571D458E}">
      <dgm:prSet/>
      <dgm:spPr/>
      <dgm:t>
        <a:bodyPr/>
        <a:lstStyle/>
        <a:p>
          <a:endParaRPr lang="en-US"/>
        </a:p>
      </dgm:t>
    </dgm:pt>
    <dgm:pt modelId="{9394832F-8394-4137-9D17-793480FEA729}" type="sibTrans" cxnId="{D2BA707D-733D-4D64-BC65-DED4571D458E}">
      <dgm:prSet/>
      <dgm:spPr/>
      <dgm:t>
        <a:bodyPr/>
        <a:lstStyle/>
        <a:p>
          <a:endParaRPr lang="en-US"/>
        </a:p>
      </dgm:t>
    </dgm:pt>
    <dgm:pt modelId="{8AFB829A-6B03-4D11-B846-646E447F5FEB}">
      <dgm:prSet/>
      <dgm:spPr/>
      <dgm:t>
        <a:bodyPr/>
        <a:lstStyle/>
        <a:p>
          <a:r>
            <a:rPr lang="ar-SA" dirty="0"/>
            <a:t>تعدد الوسائط </a:t>
          </a:r>
          <a:endParaRPr lang="en-US" dirty="0"/>
        </a:p>
      </dgm:t>
    </dgm:pt>
    <dgm:pt modelId="{61CBB965-D137-4DDC-99F7-997F9B3235E8}" type="parTrans" cxnId="{C0FDE27E-D08B-46EC-A512-1973886A6226}">
      <dgm:prSet/>
      <dgm:spPr/>
      <dgm:t>
        <a:bodyPr/>
        <a:lstStyle/>
        <a:p>
          <a:endParaRPr lang="en-US"/>
        </a:p>
      </dgm:t>
    </dgm:pt>
    <dgm:pt modelId="{539F2E2D-AE69-48D5-B4E6-D5B6A409519E}" type="sibTrans" cxnId="{C0FDE27E-D08B-46EC-A512-1973886A6226}">
      <dgm:prSet/>
      <dgm:spPr/>
      <dgm:t>
        <a:bodyPr/>
        <a:lstStyle/>
        <a:p>
          <a:endParaRPr lang="en-US"/>
        </a:p>
      </dgm:t>
    </dgm:pt>
    <dgm:pt modelId="{4EB29785-D4C5-41A1-9039-A9F763CF25D0}">
      <dgm:prSet/>
      <dgm:spPr>
        <a:solidFill>
          <a:schemeClr val="accent5">
            <a:lumMod val="50000"/>
            <a:alpha val="50000"/>
          </a:schemeClr>
        </a:solidFill>
      </dgm:spPr>
      <dgm:t>
        <a:bodyPr/>
        <a:lstStyle/>
        <a:p>
          <a:r>
            <a:rPr lang="ar-SA" dirty="0"/>
            <a:t>الجاهزية للأوبئة </a:t>
          </a:r>
          <a:endParaRPr lang="en-US" dirty="0"/>
        </a:p>
      </dgm:t>
    </dgm:pt>
    <dgm:pt modelId="{5CD1A307-4C75-4CED-A35F-2CDD15673831}" type="parTrans" cxnId="{417142A2-C181-4CF4-96D1-1CD7088A6B1B}">
      <dgm:prSet/>
      <dgm:spPr/>
      <dgm:t>
        <a:bodyPr/>
        <a:lstStyle/>
        <a:p>
          <a:endParaRPr lang="en-US"/>
        </a:p>
      </dgm:t>
    </dgm:pt>
    <dgm:pt modelId="{0E05ED72-11A8-4605-A957-DFB3E5B5229C}" type="sibTrans" cxnId="{417142A2-C181-4CF4-96D1-1CD7088A6B1B}">
      <dgm:prSet/>
      <dgm:spPr/>
      <dgm:t>
        <a:bodyPr/>
        <a:lstStyle/>
        <a:p>
          <a:endParaRPr lang="en-US"/>
        </a:p>
      </dgm:t>
    </dgm:pt>
    <dgm:pt modelId="{77FA3466-5277-4E10-8636-2EB87CA367B0}" type="pres">
      <dgm:prSet presAssocID="{1CA7564E-4037-4109-82B4-779593837B46}" presName="Name0" presStyleCnt="0">
        <dgm:presLayoutVars>
          <dgm:chMax val="7"/>
          <dgm:dir/>
          <dgm:resizeHandles val="exact"/>
        </dgm:presLayoutVars>
      </dgm:prSet>
      <dgm:spPr/>
    </dgm:pt>
    <dgm:pt modelId="{02FA3138-4CD1-4C4C-BFF9-FF2E1B981935}" type="pres">
      <dgm:prSet presAssocID="{1CA7564E-4037-4109-82B4-779593837B46}" presName="ellipse1" presStyleLbl="vennNode1" presStyleIdx="0" presStyleCnt="7" custLinFactNeighborX="55755" custLinFactNeighborY="93344">
        <dgm:presLayoutVars>
          <dgm:bulletEnabled val="1"/>
        </dgm:presLayoutVars>
      </dgm:prSet>
      <dgm:spPr/>
    </dgm:pt>
    <dgm:pt modelId="{7AAFDC94-D9C2-4092-ABC5-8C6F94933826}" type="pres">
      <dgm:prSet presAssocID="{1CA7564E-4037-4109-82B4-779593837B46}" presName="ellipse2" presStyleLbl="vennNode1" presStyleIdx="1" presStyleCnt="7" custLinFactNeighborX="-3285" custLinFactNeighborY="-61591">
        <dgm:presLayoutVars>
          <dgm:bulletEnabled val="1"/>
        </dgm:presLayoutVars>
      </dgm:prSet>
      <dgm:spPr/>
    </dgm:pt>
    <dgm:pt modelId="{D3B5C1D6-AF65-449B-A4DA-C10003483A13}" type="pres">
      <dgm:prSet presAssocID="{1CA7564E-4037-4109-82B4-779593837B46}" presName="ellipse3" presStyleLbl="vennNode1" presStyleIdx="2" presStyleCnt="7" custLinFactNeighborX="15828" custLinFactNeighborY="-39226">
        <dgm:presLayoutVars>
          <dgm:bulletEnabled val="1"/>
        </dgm:presLayoutVars>
      </dgm:prSet>
      <dgm:spPr/>
    </dgm:pt>
    <dgm:pt modelId="{EA569CBB-DB1F-40C9-A598-CCEAEC043765}" type="pres">
      <dgm:prSet presAssocID="{1CA7564E-4037-4109-82B4-779593837B46}" presName="ellipse4" presStyleLbl="vennNode1" presStyleIdx="3" presStyleCnt="7" custLinFactNeighborX="6985" custLinFactNeighborY="-41960">
        <dgm:presLayoutVars>
          <dgm:bulletEnabled val="1"/>
        </dgm:presLayoutVars>
      </dgm:prSet>
      <dgm:spPr/>
    </dgm:pt>
    <dgm:pt modelId="{19D0D406-EAF7-4373-98C3-310ECDF48371}" type="pres">
      <dgm:prSet presAssocID="{1CA7564E-4037-4109-82B4-779593837B46}" presName="ellipse5" presStyleLbl="vennNode1" presStyleIdx="4" presStyleCnt="7" custLinFactNeighborX="-10267" custLinFactNeighborY="94973">
        <dgm:presLayoutVars>
          <dgm:bulletEnabled val="1"/>
        </dgm:presLayoutVars>
      </dgm:prSet>
      <dgm:spPr/>
    </dgm:pt>
    <dgm:pt modelId="{6EFDD837-1727-41A9-A997-5034C2F5682B}" type="pres">
      <dgm:prSet presAssocID="{1CA7564E-4037-4109-82B4-779593837B46}" presName="ellipse6" presStyleLbl="vennNode1" presStyleIdx="5" presStyleCnt="7" custLinFactNeighborX="51242" custLinFactNeighborY="41194">
        <dgm:presLayoutVars>
          <dgm:bulletEnabled val="1"/>
        </dgm:presLayoutVars>
      </dgm:prSet>
      <dgm:spPr/>
    </dgm:pt>
    <dgm:pt modelId="{3148873D-53A5-4134-96CB-F7C32A9FE047}" type="pres">
      <dgm:prSet presAssocID="{1CA7564E-4037-4109-82B4-779593837B46}" presName="ellipse7" presStyleLbl="vennNode1" presStyleIdx="6" presStyleCnt="7" custLinFactX="-87928" custLinFactY="42389" custLinFactNeighborX="-100000" custLinFactNeighborY="100000">
        <dgm:presLayoutVars>
          <dgm:bulletEnabled val="1"/>
        </dgm:presLayoutVars>
      </dgm:prSet>
      <dgm:spPr/>
    </dgm:pt>
  </dgm:ptLst>
  <dgm:cxnLst>
    <dgm:cxn modelId="{09B48613-3160-4FFE-88BD-A3220F108083}" type="presOf" srcId="{9568CE2B-4C6F-4696-8340-211A4B211ACD}" destId="{D3B5C1D6-AF65-449B-A4DA-C10003483A13}" srcOrd="0" destOrd="0" presId="urn:microsoft.com/office/officeart/2005/8/layout/rings+Icon"/>
    <dgm:cxn modelId="{3A4EA82F-CDF7-49A9-9D9D-5C7101D7146B}" type="presOf" srcId="{D5119575-3309-41F3-AA4B-9C720A9ACC25}" destId="{7AAFDC94-D9C2-4092-ABC5-8C6F94933826}" srcOrd="0" destOrd="0" presId="urn:microsoft.com/office/officeart/2005/8/layout/rings+Icon"/>
    <dgm:cxn modelId="{F8D61545-F7D8-4BB1-AA7F-907215D5E399}" type="presOf" srcId="{CF5220D4-F13D-4C21-A8AA-2A9DFF509014}" destId="{3148873D-53A5-4134-96CB-F7C32A9FE047}" srcOrd="0" destOrd="0" presId="urn:microsoft.com/office/officeart/2005/8/layout/rings+Icon"/>
    <dgm:cxn modelId="{F5AF8F59-EC11-454F-86C3-D2D59C1D1D14}" type="presOf" srcId="{4EB29785-D4C5-41A1-9039-A9F763CF25D0}" destId="{6EFDD837-1727-41A9-A997-5034C2F5682B}" srcOrd="0" destOrd="0" presId="urn:microsoft.com/office/officeart/2005/8/layout/rings+Icon"/>
    <dgm:cxn modelId="{D2BA707D-733D-4D64-BC65-DED4571D458E}" srcId="{1CA7564E-4037-4109-82B4-779593837B46}" destId="{3AEC3A5F-B38A-41C6-AABC-E685400BEBB3}" srcOrd="3" destOrd="0" parTransId="{5FEABB41-5040-49B9-A1D6-77384489907D}" sibTransId="{9394832F-8394-4137-9D17-793480FEA729}"/>
    <dgm:cxn modelId="{C0FDE27E-D08B-46EC-A512-1973886A6226}" srcId="{1CA7564E-4037-4109-82B4-779593837B46}" destId="{8AFB829A-6B03-4D11-B846-646E447F5FEB}" srcOrd="4" destOrd="0" parTransId="{61CBB965-D137-4DDC-99F7-997F9B3235E8}" sibTransId="{539F2E2D-AE69-48D5-B4E6-D5B6A409519E}"/>
    <dgm:cxn modelId="{D9554E96-69E0-434D-9DC4-3F915EA2502E}" srcId="{1CA7564E-4037-4109-82B4-779593837B46}" destId="{9568CE2B-4C6F-4696-8340-211A4B211ACD}" srcOrd="2" destOrd="0" parTransId="{DB13E478-91F7-4E52-8583-D77B7064B185}" sibTransId="{7A77DC54-7779-49E0-9060-5C2AD0402D75}"/>
    <dgm:cxn modelId="{B23EBF97-3BA4-40C0-819A-BB3442C161ED}" srcId="{1CA7564E-4037-4109-82B4-779593837B46}" destId="{D5119575-3309-41F3-AA4B-9C720A9ACC25}" srcOrd="1" destOrd="0" parTransId="{1CE03B5B-EC91-4E91-8BB1-0B01F8F82494}" sibTransId="{191C7B2F-C45E-4CE2-81CC-1BA10EC621CC}"/>
    <dgm:cxn modelId="{417142A2-C181-4CF4-96D1-1CD7088A6B1B}" srcId="{1CA7564E-4037-4109-82B4-779593837B46}" destId="{4EB29785-D4C5-41A1-9039-A9F763CF25D0}" srcOrd="5" destOrd="0" parTransId="{5CD1A307-4C75-4CED-A35F-2CDD15673831}" sibTransId="{0E05ED72-11A8-4605-A957-DFB3E5B5229C}"/>
    <dgm:cxn modelId="{6C8566AC-1485-4186-A957-9A5CFDEA622F}" type="presOf" srcId="{1CA7564E-4037-4109-82B4-779593837B46}" destId="{77FA3466-5277-4E10-8636-2EB87CA367B0}" srcOrd="0" destOrd="0" presId="urn:microsoft.com/office/officeart/2005/8/layout/rings+Icon"/>
    <dgm:cxn modelId="{6E9D49AF-2663-4904-9F14-A82B803ED0A0}" srcId="{1CA7564E-4037-4109-82B4-779593837B46}" destId="{CF5220D4-F13D-4C21-A8AA-2A9DFF509014}" srcOrd="6" destOrd="0" parTransId="{2524940D-62C1-44BE-AE82-F68E7F4A468B}" sibTransId="{9359C22D-0EF9-4FE2-BC1B-8195D37BA034}"/>
    <dgm:cxn modelId="{F7ADE1CD-D65E-4445-99A8-19FC350E1C44}" srcId="{1CA7564E-4037-4109-82B4-779593837B46}" destId="{4264AEC5-E03B-4363-959D-2FE830D6A536}" srcOrd="0" destOrd="0" parTransId="{55CB741B-B37B-417A-BBAC-C40F87EBA691}" sibTransId="{289DB0A0-D661-4473-BAF9-0218E9B8504D}"/>
    <dgm:cxn modelId="{BB4628D5-1B15-49FF-9432-E35034F88395}" type="presOf" srcId="{3AEC3A5F-B38A-41C6-AABC-E685400BEBB3}" destId="{EA569CBB-DB1F-40C9-A598-CCEAEC043765}" srcOrd="0" destOrd="0" presId="urn:microsoft.com/office/officeart/2005/8/layout/rings+Icon"/>
    <dgm:cxn modelId="{F9491DE1-3DDE-4A3B-BADD-960AAACC4BFD}" type="presOf" srcId="{4264AEC5-E03B-4363-959D-2FE830D6A536}" destId="{02FA3138-4CD1-4C4C-BFF9-FF2E1B981935}" srcOrd="0" destOrd="0" presId="urn:microsoft.com/office/officeart/2005/8/layout/rings+Icon"/>
    <dgm:cxn modelId="{4D930EF5-8EDF-4227-BE64-907961BF8ADB}" type="presOf" srcId="{8AFB829A-6B03-4D11-B846-646E447F5FEB}" destId="{19D0D406-EAF7-4373-98C3-310ECDF48371}" srcOrd="0" destOrd="0" presId="urn:microsoft.com/office/officeart/2005/8/layout/rings+Icon"/>
    <dgm:cxn modelId="{9FF732FA-E346-43A6-B440-B3696FA35ACA}" type="presParOf" srcId="{77FA3466-5277-4E10-8636-2EB87CA367B0}" destId="{02FA3138-4CD1-4C4C-BFF9-FF2E1B981935}" srcOrd="0" destOrd="0" presId="urn:microsoft.com/office/officeart/2005/8/layout/rings+Icon"/>
    <dgm:cxn modelId="{74BE92E5-915A-43F5-ADC8-26126E3BB986}" type="presParOf" srcId="{77FA3466-5277-4E10-8636-2EB87CA367B0}" destId="{7AAFDC94-D9C2-4092-ABC5-8C6F94933826}" srcOrd="1" destOrd="0" presId="urn:microsoft.com/office/officeart/2005/8/layout/rings+Icon"/>
    <dgm:cxn modelId="{5CC144C5-AE0D-49F8-B976-4B08EA0961F0}" type="presParOf" srcId="{77FA3466-5277-4E10-8636-2EB87CA367B0}" destId="{D3B5C1D6-AF65-449B-A4DA-C10003483A13}" srcOrd="2" destOrd="0" presId="urn:microsoft.com/office/officeart/2005/8/layout/rings+Icon"/>
    <dgm:cxn modelId="{D615C125-6E76-4041-BADE-1C2D9BBAE19D}" type="presParOf" srcId="{77FA3466-5277-4E10-8636-2EB87CA367B0}" destId="{EA569CBB-DB1F-40C9-A598-CCEAEC043765}" srcOrd="3" destOrd="0" presId="urn:microsoft.com/office/officeart/2005/8/layout/rings+Icon"/>
    <dgm:cxn modelId="{26F058CD-F16F-4C35-A8D5-B5DD715DC73C}" type="presParOf" srcId="{77FA3466-5277-4E10-8636-2EB87CA367B0}" destId="{19D0D406-EAF7-4373-98C3-310ECDF48371}" srcOrd="4" destOrd="0" presId="urn:microsoft.com/office/officeart/2005/8/layout/rings+Icon"/>
    <dgm:cxn modelId="{7B565F3A-CCDE-4CD7-BFA9-1EA6F65BB935}" type="presParOf" srcId="{77FA3466-5277-4E10-8636-2EB87CA367B0}" destId="{6EFDD837-1727-41A9-A997-5034C2F5682B}" srcOrd="5" destOrd="0" presId="urn:microsoft.com/office/officeart/2005/8/layout/rings+Icon"/>
    <dgm:cxn modelId="{56412A05-130A-4E21-8BD9-BB7E74FDC466}" type="presParOf" srcId="{77FA3466-5277-4E10-8636-2EB87CA367B0}" destId="{3148873D-53A5-4134-96CB-F7C32A9FE047}" srcOrd="6"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FA3138-4CD1-4C4C-BFF9-FF2E1B981935}">
      <dsp:nvSpPr>
        <dsp:cNvPr id="0" name=""/>
        <dsp:cNvSpPr/>
      </dsp:nvSpPr>
      <dsp:spPr>
        <a:xfrm>
          <a:off x="834411" y="2426751"/>
          <a:ext cx="1496568" cy="149659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SA" sz="2000" kern="1200" dirty="0"/>
            <a:t>السلامة والامن </a:t>
          </a:r>
          <a:endParaRPr lang="en-US" sz="2000" kern="1200" dirty="0"/>
        </a:p>
      </dsp:txBody>
      <dsp:txXfrm>
        <a:off x="1053578" y="2645922"/>
        <a:ext cx="1058234" cy="1058251"/>
      </dsp:txXfrm>
    </dsp:sp>
    <dsp:sp modelId="{7AAFDC94-D9C2-4092-ABC5-8C6F94933826}">
      <dsp:nvSpPr>
        <dsp:cNvPr id="0" name=""/>
        <dsp:cNvSpPr/>
      </dsp:nvSpPr>
      <dsp:spPr>
        <a:xfrm>
          <a:off x="717104" y="1209212"/>
          <a:ext cx="1496568" cy="149659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SA" sz="2000" kern="1200" dirty="0"/>
            <a:t>البنية الأساسية للنقل </a:t>
          </a:r>
          <a:endParaRPr lang="en-US" sz="2000" kern="1200" dirty="0"/>
        </a:p>
      </dsp:txBody>
      <dsp:txXfrm>
        <a:off x="936271" y="1428383"/>
        <a:ext cx="1058234" cy="1058251"/>
      </dsp:txXfrm>
    </dsp:sp>
    <dsp:sp modelId="{D3B5C1D6-AF65-449B-A4DA-C10003483A13}">
      <dsp:nvSpPr>
        <dsp:cNvPr id="0" name=""/>
        <dsp:cNvSpPr/>
      </dsp:nvSpPr>
      <dsp:spPr>
        <a:xfrm>
          <a:off x="1770020" y="442717"/>
          <a:ext cx="1496568" cy="149659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SA" sz="2000" kern="1200" dirty="0"/>
            <a:t>تيسير العبور عبر الحدود</a:t>
          </a:r>
          <a:endParaRPr lang="en-US" sz="2000" kern="1200" dirty="0"/>
        </a:p>
      </dsp:txBody>
      <dsp:txXfrm>
        <a:off x="1989187" y="661888"/>
        <a:ext cx="1058234" cy="1058251"/>
      </dsp:txXfrm>
    </dsp:sp>
    <dsp:sp modelId="{EA569CBB-DB1F-40C9-A598-CCEAEC043765}">
      <dsp:nvSpPr>
        <dsp:cNvPr id="0" name=""/>
        <dsp:cNvSpPr/>
      </dsp:nvSpPr>
      <dsp:spPr>
        <a:xfrm>
          <a:off x="2403946" y="1503008"/>
          <a:ext cx="1496568" cy="149659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SA" sz="2000" kern="1200" dirty="0"/>
            <a:t>البيئة والطاقة </a:t>
          </a:r>
          <a:endParaRPr lang="en-US" sz="2000" kern="1200" dirty="0"/>
        </a:p>
      </dsp:txBody>
      <dsp:txXfrm>
        <a:off x="2623113" y="1722179"/>
        <a:ext cx="1058234" cy="1058251"/>
      </dsp:txXfrm>
    </dsp:sp>
    <dsp:sp modelId="{19D0D406-EAF7-4373-98C3-310ECDF48371}">
      <dsp:nvSpPr>
        <dsp:cNvPr id="0" name=""/>
        <dsp:cNvSpPr/>
      </dsp:nvSpPr>
      <dsp:spPr>
        <a:xfrm>
          <a:off x="2912635" y="2451130"/>
          <a:ext cx="1496568" cy="149659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SA" sz="2000" kern="1200" dirty="0"/>
            <a:t>تعدد الوسائط </a:t>
          </a:r>
          <a:endParaRPr lang="en-US" sz="2000" kern="1200" dirty="0"/>
        </a:p>
      </dsp:txBody>
      <dsp:txXfrm>
        <a:off x="3131802" y="2670301"/>
        <a:ext cx="1058234" cy="1058251"/>
      </dsp:txXfrm>
    </dsp:sp>
    <dsp:sp modelId="{6EFDD837-1727-41A9-A997-5034C2F5682B}">
      <dsp:nvSpPr>
        <dsp:cNvPr id="0" name=""/>
        <dsp:cNvSpPr/>
      </dsp:nvSpPr>
      <dsp:spPr>
        <a:xfrm>
          <a:off x="4599426" y="2747485"/>
          <a:ext cx="1496568" cy="1496593"/>
        </a:xfrm>
        <a:prstGeom prst="ellipse">
          <a:avLst/>
        </a:prstGeom>
        <a:solidFill>
          <a:schemeClr val="accent5">
            <a:lumMod val="5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SA" sz="2000" kern="1200" dirty="0"/>
            <a:t>الجاهزية للأوبئة </a:t>
          </a:r>
          <a:endParaRPr lang="en-US" sz="2000" kern="1200" dirty="0"/>
        </a:p>
      </dsp:txBody>
      <dsp:txXfrm>
        <a:off x="4818593" y="2966656"/>
        <a:ext cx="1058234" cy="1058251"/>
      </dsp:txXfrm>
    </dsp:sp>
    <dsp:sp modelId="{3148873D-53A5-4134-96CB-F7C32A9FE047}">
      <dsp:nvSpPr>
        <dsp:cNvPr id="0" name=""/>
        <dsp:cNvSpPr/>
      </dsp:nvSpPr>
      <dsp:spPr>
        <a:xfrm>
          <a:off x="1786961" y="3160750"/>
          <a:ext cx="1496568" cy="149659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SA" sz="2000" kern="1200" dirty="0"/>
            <a:t>نقل المواد الغذائية والخطرة </a:t>
          </a:r>
          <a:endParaRPr lang="en-US" sz="2000" kern="1200" dirty="0"/>
        </a:p>
      </dsp:txBody>
      <dsp:txXfrm>
        <a:off x="2006128" y="3379921"/>
        <a:ext cx="1058234" cy="1058251"/>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4E262685-15B3-E84B-80A4-6486325216F0}" type="datetime1">
              <a:rPr lang="en-US"/>
              <a:pPr>
                <a:defRPr/>
              </a:pPr>
              <a:t>09/12/2020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24E24493-52DC-304D-B36A-34DFA478A14D}" type="slidenum">
              <a:rPr lang="en-US"/>
              <a:pPr>
                <a:defRPr/>
              </a:pPr>
              <a:t>‹#›</a:t>
            </a:fld>
            <a:endParaRPr lang="en-US" dirty="0"/>
          </a:p>
        </p:txBody>
      </p:sp>
    </p:spTree>
    <p:extLst>
      <p:ext uri="{BB962C8B-B14F-4D97-AF65-F5344CB8AC3E}">
        <p14:creationId xmlns:p14="http://schemas.microsoft.com/office/powerpoint/2010/main" val="2275529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6514F267-0139-9141-BCB5-99C520E39667}" type="datetime1">
              <a:rPr lang="en-US"/>
              <a:pPr>
                <a:defRPr/>
              </a:pPr>
              <a:t>09/12/2020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730ED96E-1745-464B-A4EF-BA6E0644A088}" type="slidenum">
              <a:rPr lang="en-US"/>
              <a:pPr>
                <a:defRPr/>
              </a:pPr>
              <a:t>‹#›</a:t>
            </a:fld>
            <a:endParaRPr lang="en-US" dirty="0"/>
          </a:p>
        </p:txBody>
      </p:sp>
    </p:spTree>
    <p:extLst>
      <p:ext uri="{BB962C8B-B14F-4D97-AF65-F5344CB8AC3E}">
        <p14:creationId xmlns:p14="http://schemas.microsoft.com/office/powerpoint/2010/main" val="2908893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502519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ACD63134-F4B5-FF41-B6D9-D67331DDBB03}"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890589" y="2233703"/>
            <a:ext cx="3772353"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4853441" y="2233703"/>
            <a:ext cx="2676071" cy="3880439"/>
          </a:xfrm>
          <a:prstGeom prst="rect">
            <a:avLst/>
          </a:prstGeom>
        </p:spPr>
        <p:txBody>
          <a:bodyPr vert="horz"/>
          <a:lstStyle>
            <a:lvl1pPr algn="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0897635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6" name="TextBox 15"/>
          <p:cNvSpPr txBox="1"/>
          <p:nvPr/>
        </p:nvSpPr>
        <p:spPr>
          <a:xfrm>
            <a:off x="691197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42EC345B-9D54-4F42-8A0E-92B133D7A864}"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607084"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606618"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572190" y="3587965"/>
            <a:ext cx="6971369" cy="2522323"/>
          </a:xfrm>
          <a:prstGeom prst="rect">
            <a:avLst/>
          </a:prstGeom>
        </p:spPr>
        <p:txBody>
          <a:bodyPr vert="horz" lIns="0" tIns="0" rIns="0" bIns="0"/>
          <a:lstStyle>
            <a:lvl1pPr marL="0" indent="0" algn="r">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572191" y="1898466"/>
            <a:ext cx="1668677"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1" name="Picture Placeholder 13"/>
          <p:cNvSpPr>
            <a:spLocks noGrp="1"/>
          </p:cNvSpPr>
          <p:nvPr>
            <p:ph type="pic" sz="quarter" idx="14"/>
          </p:nvPr>
        </p:nvSpPr>
        <p:spPr>
          <a:xfrm>
            <a:off x="4255195" y="1898466"/>
            <a:ext cx="1612434"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4" name="Picture Placeholder 13"/>
          <p:cNvSpPr>
            <a:spLocks noGrp="1"/>
          </p:cNvSpPr>
          <p:nvPr>
            <p:ph type="pic" sz="quarter" idx="15"/>
          </p:nvPr>
        </p:nvSpPr>
        <p:spPr>
          <a:xfrm>
            <a:off x="6023654" y="1898466"/>
            <a:ext cx="1519906"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5" name="Picture Placeholder 13"/>
          <p:cNvSpPr>
            <a:spLocks noGrp="1"/>
          </p:cNvSpPr>
          <p:nvPr>
            <p:ph type="pic" sz="quarter" idx="16"/>
          </p:nvPr>
        </p:nvSpPr>
        <p:spPr>
          <a:xfrm>
            <a:off x="2440905" y="1898466"/>
            <a:ext cx="1605177" cy="1521463"/>
          </a:xfrm>
          <a:prstGeom prst="rect">
            <a:avLst/>
          </a:prstGeom>
        </p:spPr>
        <p:txBody>
          <a:bodyPr vert="horz"/>
          <a:lstStyle>
            <a:lvl1pP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77107715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A539E257-1F2E-7942-B6F3-C3D4599DA866}"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Picture Placeholder 13"/>
          <p:cNvSpPr>
            <a:spLocks noGrp="1"/>
          </p:cNvSpPr>
          <p:nvPr>
            <p:ph type="pic" sz="quarter" idx="13"/>
          </p:nvPr>
        </p:nvSpPr>
        <p:spPr>
          <a:xfrm>
            <a:off x="4028406" y="1914072"/>
            <a:ext cx="3501106"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
        <p:nvSpPr>
          <p:cNvPr id="14" name="Picture Placeholder 13"/>
          <p:cNvSpPr>
            <a:spLocks noGrp="1"/>
          </p:cNvSpPr>
          <p:nvPr>
            <p:ph type="pic" sz="quarter" idx="14"/>
          </p:nvPr>
        </p:nvSpPr>
        <p:spPr>
          <a:xfrm>
            <a:off x="901512" y="1914072"/>
            <a:ext cx="2984500"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156488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0" name="TextBox 9"/>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CC399CD-A734-224D-9B05-A1CCD1E5BA0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3974874" y="2233703"/>
            <a:ext cx="3554638"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7" name="Chart Placeholder 6"/>
          <p:cNvSpPr>
            <a:spLocks noGrp="1"/>
          </p:cNvSpPr>
          <p:nvPr>
            <p:ph type="chart" sz="quarter" idx="16"/>
          </p:nvPr>
        </p:nvSpPr>
        <p:spPr>
          <a:xfrm>
            <a:off x="592570" y="2233613"/>
            <a:ext cx="3208792" cy="3894137"/>
          </a:xfrm>
          <a:prstGeom prst="rect">
            <a:avLst/>
          </a:prstGeom>
        </p:spPr>
        <p:txBody>
          <a:bodyPr vert="horz"/>
          <a:lstStyle>
            <a:lvl1pPr algn="ctr">
              <a:defRPr>
                <a:latin typeface="Arial"/>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169267935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7" name="TextBox 16"/>
          <p:cNvSpPr txBox="1"/>
          <p:nvPr/>
        </p:nvSpPr>
        <p:spPr>
          <a:xfrm>
            <a:off x="688022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CB35B6-CD4A-1344-816D-B4835B8E480F}" type="slidenum">
              <a:rPr lang="en-US" sz="650" b="1" smtClean="0">
                <a:solidFill>
                  <a:srgbClr val="595959"/>
                </a:solidFill>
              </a:rPr>
              <a:pPr algn="r" eaLnBrk="1" hangingPunct="1">
                <a:defRPr/>
              </a:pPr>
              <a:t>‹#›</a:t>
            </a:fld>
            <a:endParaRPr lang="en-US" sz="650" b="1" dirty="0">
              <a:solidFill>
                <a:srgbClr val="595959"/>
              </a:solidFill>
            </a:endParaRPr>
          </a:p>
        </p:txBody>
      </p:sp>
      <p:sp>
        <p:nvSpPr>
          <p:cNvPr id="18" name="Isosceles Triangle 17"/>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19" name="Isosceles Triangle 18"/>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0" name="Isosceles Triangle 19"/>
          <p:cNvSpPr/>
          <p:nvPr/>
        </p:nvSpPr>
        <p:spPr>
          <a:xfrm rot="10800000">
            <a:off x="4186238"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1" name="Isosceles Triangle 20"/>
          <p:cNvSpPr/>
          <p:nvPr/>
        </p:nvSpPr>
        <p:spPr>
          <a:xfrm rot="16200000">
            <a:off x="3160713"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2" name="Isosceles Triangle 21"/>
          <p:cNvSpPr/>
          <p:nvPr/>
        </p:nvSpPr>
        <p:spPr>
          <a:xfrm rot="10800000">
            <a:off x="4186238"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3" name="Isosceles Triangle 22"/>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4" name="Isosceles Triangle 23"/>
          <p:cNvSpPr/>
          <p:nvPr/>
        </p:nvSpPr>
        <p:spPr>
          <a:xfrm rot="10800000">
            <a:off x="4186238"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5" name="Isosceles Triangle 24"/>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6" name="Isosceles Triangle 25"/>
          <p:cNvSpPr/>
          <p:nvPr/>
        </p:nvSpPr>
        <p:spPr>
          <a:xfrm rot="10800000">
            <a:off x="189547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7" name="Isosceles Triangle 26"/>
          <p:cNvSpPr/>
          <p:nvPr/>
        </p:nvSpPr>
        <p:spPr>
          <a:xfrm rot="10800000">
            <a:off x="189547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8" name="Isosceles Triangle 27"/>
          <p:cNvSpPr/>
          <p:nvPr/>
        </p:nvSpPr>
        <p:spPr>
          <a:xfrm rot="10800000">
            <a:off x="637222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9" name="Isosceles Triangle 28"/>
          <p:cNvSpPr/>
          <p:nvPr/>
        </p:nvSpPr>
        <p:spPr>
          <a:xfrm rot="10800000">
            <a:off x="637222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30" name="Isosceles Triangle 29"/>
          <p:cNvSpPr/>
          <p:nvPr/>
        </p:nvSpPr>
        <p:spPr>
          <a:xfrm rot="5400000">
            <a:off x="5102225"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35" name="Text Placeholder 12"/>
          <p:cNvSpPr>
            <a:spLocks noGrp="1"/>
          </p:cNvSpPr>
          <p:nvPr>
            <p:ph type="body" sz="quarter" idx="12"/>
          </p:nvPr>
        </p:nvSpPr>
        <p:spPr>
          <a:xfrm>
            <a:off x="894799"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39" name="Text Placeholder 38"/>
          <p:cNvSpPr>
            <a:spLocks noGrp="1"/>
          </p:cNvSpPr>
          <p:nvPr>
            <p:ph type="body" sz="quarter" idx="26"/>
          </p:nvPr>
        </p:nvSpPr>
        <p:spPr>
          <a:xfrm>
            <a:off x="5369512"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0" name="Text Placeholder 38"/>
          <p:cNvSpPr>
            <a:spLocks noGrp="1"/>
          </p:cNvSpPr>
          <p:nvPr>
            <p:ph type="body" sz="quarter" idx="27"/>
          </p:nvPr>
        </p:nvSpPr>
        <p:spPr>
          <a:xfrm>
            <a:off x="5369512"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1" name="Text Placeholder 38"/>
          <p:cNvSpPr>
            <a:spLocks noGrp="1"/>
          </p:cNvSpPr>
          <p:nvPr>
            <p:ph type="body" sz="quarter" idx="28"/>
          </p:nvPr>
        </p:nvSpPr>
        <p:spPr>
          <a:xfrm>
            <a:off x="5369512"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8" name="Text Placeholder 38"/>
          <p:cNvSpPr>
            <a:spLocks noGrp="1"/>
          </p:cNvSpPr>
          <p:nvPr>
            <p:ph type="body" sz="quarter" idx="30"/>
          </p:nvPr>
        </p:nvSpPr>
        <p:spPr>
          <a:xfrm>
            <a:off x="3408048"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1" name="Text Placeholder 38"/>
          <p:cNvSpPr>
            <a:spLocks noGrp="1"/>
          </p:cNvSpPr>
          <p:nvPr>
            <p:ph type="body" sz="quarter" idx="31"/>
          </p:nvPr>
        </p:nvSpPr>
        <p:spPr>
          <a:xfrm>
            <a:off x="3408048"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2" name="Text Placeholder 38"/>
          <p:cNvSpPr>
            <a:spLocks noGrp="1"/>
          </p:cNvSpPr>
          <p:nvPr>
            <p:ph type="body" sz="quarter" idx="32"/>
          </p:nvPr>
        </p:nvSpPr>
        <p:spPr>
          <a:xfrm>
            <a:off x="3408048"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3" name="Text Placeholder 38"/>
          <p:cNvSpPr>
            <a:spLocks noGrp="1"/>
          </p:cNvSpPr>
          <p:nvPr>
            <p:ph type="body" sz="quarter" idx="33"/>
          </p:nvPr>
        </p:nvSpPr>
        <p:spPr>
          <a:xfrm>
            <a:off x="886169"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4" name="Text Placeholder 38"/>
          <p:cNvSpPr>
            <a:spLocks noGrp="1"/>
          </p:cNvSpPr>
          <p:nvPr>
            <p:ph type="body" sz="quarter" idx="34"/>
          </p:nvPr>
        </p:nvSpPr>
        <p:spPr>
          <a:xfrm>
            <a:off x="886169"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5" name="Text Placeholder 38"/>
          <p:cNvSpPr>
            <a:spLocks noGrp="1"/>
          </p:cNvSpPr>
          <p:nvPr>
            <p:ph type="body" sz="quarter" idx="35"/>
          </p:nvPr>
        </p:nvSpPr>
        <p:spPr>
          <a:xfrm>
            <a:off x="886168"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6" name="Text Placeholder 38"/>
          <p:cNvSpPr>
            <a:spLocks noGrp="1"/>
          </p:cNvSpPr>
          <p:nvPr>
            <p:ph type="body" sz="quarter" idx="36"/>
          </p:nvPr>
        </p:nvSpPr>
        <p:spPr>
          <a:xfrm>
            <a:off x="3408048"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7" name="Text Placeholder 38"/>
          <p:cNvSpPr>
            <a:spLocks noGrp="1"/>
          </p:cNvSpPr>
          <p:nvPr>
            <p:ph type="body" sz="quarter" idx="37"/>
          </p:nvPr>
        </p:nvSpPr>
        <p:spPr>
          <a:xfrm>
            <a:off x="3408048"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260075516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096818" y="1145917"/>
            <a:ext cx="7134369" cy="328159"/>
          </a:xfrm>
          <a:prstGeom prst="rect">
            <a:avLst/>
          </a:prstGeom>
        </p:spPr>
        <p:txBody>
          <a:bodyPr vert="horz" lIns="0" tIns="0" rIns="0" bIns="0" anchor="t"/>
          <a:lstStyle>
            <a:lvl1pPr algn="r">
              <a:lnSpc>
                <a:spcPts val="2700"/>
              </a:lnSpc>
              <a:spcBef>
                <a:spcPts val="0"/>
              </a:spcBef>
              <a:buNone/>
              <a:defRPr sz="2700" b="1" cap="all" baseline="0">
                <a:solidFill>
                  <a:srgbClr val="595959"/>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40468483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0" y="1550988"/>
            <a:ext cx="7529513" cy="180975"/>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5" name="TextBox 4"/>
          <p:cNvSpPr txBox="1"/>
          <p:nvPr/>
        </p:nvSpPr>
        <p:spPr>
          <a:xfrm>
            <a:off x="447675" y="6359525"/>
            <a:ext cx="7081838" cy="192088"/>
          </a:xfrm>
          <a:prstGeom prst="rect">
            <a:avLst/>
          </a:prstGeom>
          <a:noFill/>
        </p:spPr>
        <p:txBody>
          <a:bodyPr>
            <a:spAutoFit/>
          </a:bodyPr>
          <a:lstStyle/>
          <a:p>
            <a:pPr algn="r" rtl="1">
              <a:defRPr/>
            </a:pPr>
            <a:r>
              <a:rPr lang="x-none" sz="650" dirty="0">
                <a:solidFill>
                  <a:srgbClr val="595959"/>
                </a:solidFill>
                <a:latin typeface="Arial" pitchFamily="-110" charset="0"/>
                <a:ea typeface="ＭＳ Ｐゴシック" pitchFamily="-110" charset="-128"/>
                <a:cs typeface="+mn-cs"/>
              </a:rPr>
              <a:t> </a:t>
            </a:r>
            <a:r>
              <a:rPr lang="en-US" sz="650" dirty="0">
                <a:solidFill>
                  <a:srgbClr val="595959"/>
                </a:solidFill>
                <a:latin typeface="Arial" pitchFamily="-110" charset="0"/>
                <a:ea typeface="ＭＳ Ｐゴシック" pitchFamily="-110" charset="-128"/>
                <a:cs typeface="+mn-cs"/>
              </a:rPr>
              <a:t>©</a:t>
            </a:r>
            <a:r>
              <a:rPr lang="x-none" sz="6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650" dirty="0">
              <a:solidFill>
                <a:srgbClr val="595959"/>
              </a:solidFill>
              <a:latin typeface="Arial" pitchFamily="-110" charset="0"/>
              <a:ea typeface="ＭＳ Ｐゴシック" pitchFamily="-110" charset="-128"/>
              <a:cs typeface="+mn-cs"/>
            </a:endParaRPr>
          </a:p>
        </p:txBody>
      </p:sp>
      <p:sp>
        <p:nvSpPr>
          <p:cNvPr id="2" name="Title 1"/>
          <p:cNvSpPr>
            <a:spLocks noGrp="1"/>
          </p:cNvSpPr>
          <p:nvPr>
            <p:ph type="ctrTitle"/>
          </p:nvPr>
        </p:nvSpPr>
        <p:spPr>
          <a:xfrm>
            <a:off x="913038" y="1016906"/>
            <a:ext cx="6616474" cy="419100"/>
          </a:xfrm>
          <a:prstGeom prst="rect">
            <a:avLst/>
          </a:prstGeom>
        </p:spPr>
        <p:txBody>
          <a:bodyPr lIns="0" tIns="0" rIns="0" bIns="0"/>
          <a:lstStyle>
            <a:lvl1pPr algn="r">
              <a:lnSpc>
                <a:spcPts val="2700"/>
              </a:lnSpc>
              <a:defRPr sz="2700" b="1" cap="none">
                <a:solidFill>
                  <a:srgbClr val="595959"/>
                </a:solidFill>
                <a:latin typeface="Arial"/>
                <a:cs typeface="Arial"/>
              </a:defRPr>
            </a:lvl1pPr>
          </a:lstStyle>
          <a:p>
            <a:r>
              <a:rPr lang="en-US"/>
              <a:t>Click to edit Master title style</a:t>
            </a:r>
            <a:endParaRPr lang="en-US" dirty="0"/>
          </a:p>
        </p:txBody>
      </p:sp>
      <p:sp>
        <p:nvSpPr>
          <p:cNvPr id="12" name="Subtitle 2"/>
          <p:cNvSpPr>
            <a:spLocks noGrp="1"/>
          </p:cNvSpPr>
          <p:nvPr>
            <p:ph type="subTitle" idx="1"/>
          </p:nvPr>
        </p:nvSpPr>
        <p:spPr>
          <a:xfrm>
            <a:off x="913038" y="2685142"/>
            <a:ext cx="6616474" cy="1950358"/>
          </a:xfrm>
          <a:prstGeom prst="rect">
            <a:avLst/>
          </a:prstGeom>
        </p:spPr>
        <p:txBody>
          <a:bodyPr lIns="0" tIns="0" rIns="0" bIns="0" anchor="t" anchorCtr="0"/>
          <a:lstStyle>
            <a:lvl1pPr marL="0" indent="0" algn="r">
              <a:lnSpc>
                <a:spcPts val="2800"/>
              </a:lnSpc>
              <a:spcBef>
                <a:spcPts val="0"/>
              </a:spcBef>
              <a:buNone/>
              <a:defRPr sz="210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7249736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1268963" y="3823484"/>
            <a:ext cx="5934270" cy="419100"/>
          </a:xfrm>
          <a:prstGeom prst="rect">
            <a:avLst/>
          </a:prstGeom>
        </p:spPr>
        <p:txBody>
          <a:bodyPr lIns="0" tIns="0" rIns="0" bIns="0"/>
          <a:lstStyle>
            <a:lvl1pPr algn="r">
              <a:defRPr sz="3200" b="1" cap="none" baseline="0">
                <a:solidFill>
                  <a:schemeClr val="bg1">
                    <a:lumMod val="95000"/>
                  </a:schemeClr>
                </a:solidFill>
                <a:latin typeface="Arial"/>
                <a:cs typeface="Arial"/>
              </a:defRPr>
            </a:lvl1pPr>
          </a:lstStyle>
          <a:p>
            <a:r>
              <a:rPr lang="en-US" dirty="0"/>
              <a:t>Click to edit Master title style</a:t>
            </a:r>
          </a:p>
        </p:txBody>
      </p:sp>
    </p:spTree>
    <p:extLst>
      <p:ext uri="{BB962C8B-B14F-4D97-AF65-F5344CB8AC3E}">
        <p14:creationId xmlns:p14="http://schemas.microsoft.com/office/powerpoint/2010/main" val="32029999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836583B-5CCA-6248-9049-C091497DC572}"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4"/>
          </p:nvPr>
        </p:nvSpPr>
        <p:spPr>
          <a:xfrm>
            <a:off x="591242" y="2267080"/>
            <a:ext cx="6938270" cy="3375025"/>
          </a:xfrm>
          <a:prstGeom prst="rect">
            <a:avLst/>
          </a:prstGeom>
        </p:spPr>
        <p:txBody>
          <a:bodyPr vert="horz" lIns="0" tIns="0" rIns="0" bIns="0"/>
          <a:lstStyle>
            <a:lvl1pPr marL="0" algn="r">
              <a:lnSpc>
                <a:spcPct val="100000"/>
              </a:lnSpc>
              <a:spcBef>
                <a:spcPts val="0"/>
              </a:spcBef>
              <a:buNone/>
              <a:defRPr sz="1800" b="0" cap="none" baseline="0">
                <a:solidFill>
                  <a:srgbClr val="595959"/>
                </a:solidFill>
                <a:latin typeface="Arial"/>
                <a:cs typeface="Arial"/>
              </a:defRPr>
            </a:lvl1pPr>
            <a:lvl2pPr marL="0" algn="r">
              <a:lnSpc>
                <a:spcPct val="100000"/>
              </a:lnSpc>
              <a:spcBef>
                <a:spcPts val="0"/>
              </a:spcBef>
              <a:buNone/>
              <a:defRPr sz="1800" b="0" cap="all">
                <a:solidFill>
                  <a:srgbClr val="418FDE"/>
                </a:solidFill>
                <a:latin typeface="Arial"/>
                <a:cs typeface="Arial"/>
              </a:defRPr>
            </a:lvl2pPr>
            <a:lvl3pPr marL="0" indent="0" algn="r">
              <a:lnSpc>
                <a:spcPct val="100000"/>
              </a:lnSpc>
              <a:spcBef>
                <a:spcPts val="0"/>
              </a:spcBef>
              <a:buNone/>
              <a:defRPr sz="1800" cap="all">
                <a:solidFill>
                  <a:srgbClr val="595959"/>
                </a:solidFill>
                <a:latin typeface=""/>
              </a:defRPr>
            </a:lvl3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00760854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51F280F6-0781-8443-A9C9-F7D6BFC98A82}"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07595"/>
            <a:ext cx="6936475" cy="111994"/>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a:t>Click to edit Master text styles</a:t>
            </a:r>
          </a:p>
        </p:txBody>
      </p:sp>
      <p:sp>
        <p:nvSpPr>
          <p:cNvPr id="13" name="Text Placeholder 12"/>
          <p:cNvSpPr>
            <a:spLocks noGrp="1"/>
          </p:cNvSpPr>
          <p:nvPr>
            <p:ph type="body" sz="quarter" idx="15"/>
          </p:nvPr>
        </p:nvSpPr>
        <p:spPr>
          <a:xfrm>
            <a:off x="5142443" y="2231743"/>
            <a:ext cx="2387069" cy="3894137"/>
          </a:xfrm>
          <a:prstGeom prst="rect">
            <a:avLst/>
          </a:prstGeom>
        </p:spPr>
        <p:txBody>
          <a:bodyPr vert="horz" lIns="0" tIns="0" rIns="0" bIns="0"/>
          <a:lstStyle>
            <a:lvl1pPr marL="0" indent="0" algn="r">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38785089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808BA6E9-F35A-244B-A00A-266AB748016E}"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3" name="Text Placeholder 12"/>
          <p:cNvSpPr>
            <a:spLocks noGrp="1"/>
          </p:cNvSpPr>
          <p:nvPr>
            <p:ph type="body" sz="quarter" idx="15"/>
          </p:nvPr>
        </p:nvSpPr>
        <p:spPr>
          <a:xfrm>
            <a:off x="5140649" y="2231743"/>
            <a:ext cx="2387069" cy="3894137"/>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16833794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C2A59A6E-F30E-BF46-913C-1FFE2BEE6721}"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3"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7"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4311651" y="2233703"/>
            <a:ext cx="3218995"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2" name="Text Placeholder 23"/>
          <p:cNvSpPr>
            <a:spLocks noGrp="1"/>
          </p:cNvSpPr>
          <p:nvPr>
            <p:ph type="body" sz="quarter" idx="16"/>
          </p:nvPr>
        </p:nvSpPr>
        <p:spPr>
          <a:xfrm>
            <a:off x="592139" y="2233703"/>
            <a:ext cx="3536949"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9098925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51DFFF25-32D7-124D-9C51-FE75EA9C7DB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889692" y="2231743"/>
            <a:ext cx="6639820" cy="1297043"/>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889692" y="3855358"/>
            <a:ext cx="6639820" cy="2222500"/>
          </a:xfrm>
          <a:prstGeom prst="rect">
            <a:avLst/>
          </a:prstGeom>
        </p:spPr>
        <p:txBody>
          <a:bodyPr vert="horz"/>
          <a:lstStyle>
            <a:lvl1pPr algn="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199432711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AE41D8-68D9-6542-8D76-B4D88AED10E5}"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Picture Placeholder 13"/>
          <p:cNvSpPr>
            <a:spLocks noGrp="1"/>
          </p:cNvSpPr>
          <p:nvPr>
            <p:ph type="pic" sz="quarter" idx="13"/>
          </p:nvPr>
        </p:nvSpPr>
        <p:spPr>
          <a:xfrm>
            <a:off x="889692" y="2086429"/>
            <a:ext cx="6639820" cy="3991429"/>
          </a:xfrm>
          <a:prstGeom prst="rect">
            <a:avLst/>
          </a:prstGeom>
        </p:spPr>
        <p:txBody>
          <a:bodyPr vert="horz"/>
          <a:lstStyle>
            <a:lvl1pPr algn="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873632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86" r:id="rId1"/>
    <p:sldLayoutId id="2147484287" r:id="rId2"/>
    <p:sldLayoutId id="2147484288" r:id="rId3"/>
    <p:sldLayoutId id="2147484289" r:id="rId4"/>
    <p:sldLayoutId id="2147484290" r:id="rId5"/>
    <p:sldLayoutId id="2147484291" r:id="rId6"/>
    <p:sldLayoutId id="2147484292" r:id="rId7"/>
    <p:sldLayoutId id="2147484293" r:id="rId8"/>
    <p:sldLayoutId id="2147484294" r:id="rId9"/>
    <p:sldLayoutId id="2147484295" r:id="rId10"/>
    <p:sldLayoutId id="2147484296" r:id="rId11"/>
    <p:sldLayoutId id="2147484297" r:id="rId12"/>
    <p:sldLayoutId id="2147484298" r:id="rId13"/>
    <p:sldLayoutId id="2147484299" r:id="rId14"/>
    <p:sldLayoutId id="2147484300" r:id="rId15"/>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1586" y="4070984"/>
            <a:ext cx="7429594" cy="2400657"/>
          </a:xfrm>
          <a:prstGeom prst="rect">
            <a:avLst/>
          </a:prstGeom>
          <a:noFill/>
        </p:spPr>
        <p:txBody>
          <a:bodyPr wrap="square">
            <a:spAutoFit/>
          </a:bodyPr>
          <a:lstStyle/>
          <a:p>
            <a:pPr algn="r" rtl="1">
              <a:defRPr/>
            </a:pPr>
            <a:endParaRPr lang="ar-SA" sz="3000" b="1" dirty="0">
              <a:solidFill>
                <a:schemeClr val="bg1">
                  <a:lumMod val="95000"/>
                </a:schemeClr>
              </a:solidFill>
              <a:latin typeface="Arial Black"/>
              <a:cs typeface="Arial Black"/>
            </a:endParaRPr>
          </a:p>
          <a:p>
            <a:pPr algn="r" rtl="1">
              <a:defRPr/>
            </a:pPr>
            <a:endParaRPr lang="ar-SA" sz="3000" b="1" dirty="0">
              <a:solidFill>
                <a:schemeClr val="bg1">
                  <a:lumMod val="95000"/>
                </a:schemeClr>
              </a:solidFill>
              <a:latin typeface="Arial Black"/>
              <a:cs typeface="Arial Black"/>
            </a:endParaRPr>
          </a:p>
          <a:p>
            <a:pPr algn="r" rtl="1">
              <a:defRPr/>
            </a:pPr>
            <a:r>
              <a:rPr lang="ar-SA" sz="3000" b="1" dirty="0">
                <a:solidFill>
                  <a:schemeClr val="bg1">
                    <a:lumMod val="95000"/>
                  </a:schemeClr>
                </a:solidFill>
                <a:latin typeface="Arial Black"/>
                <a:cs typeface="Arial Black"/>
              </a:rPr>
              <a:t>مشروع الربط الوطني للنقل الداخلي المستدام في الدول النامية</a:t>
            </a:r>
            <a:endParaRPr lang="ar-LB" sz="3000" b="1" dirty="0">
              <a:solidFill>
                <a:schemeClr val="bg1">
                  <a:lumMod val="95000"/>
                </a:schemeClr>
              </a:solidFill>
              <a:latin typeface="Arial Black"/>
              <a:cs typeface="Arial Black"/>
            </a:endParaRPr>
          </a:p>
          <a:p>
            <a:pPr algn="r" rtl="1">
              <a:defRPr/>
            </a:pPr>
            <a:r>
              <a:rPr lang="ar-SA" sz="3000" b="1">
                <a:solidFill>
                  <a:schemeClr val="bg1">
                    <a:lumMod val="95000"/>
                  </a:schemeClr>
                </a:solidFill>
                <a:latin typeface="Arial Black"/>
                <a:cs typeface="Arial Black"/>
              </a:rPr>
              <a:t> ( </a:t>
            </a:r>
            <a:r>
              <a:rPr lang="ar-SA" sz="3000" b="1" dirty="0">
                <a:solidFill>
                  <a:schemeClr val="bg1">
                    <a:lumMod val="95000"/>
                  </a:schemeClr>
                </a:solidFill>
                <a:latin typeface="Arial Black"/>
                <a:cs typeface="Arial Black"/>
              </a:rPr>
              <a:t>حالة الأردن) </a:t>
            </a:r>
            <a:endParaRPr lang="ar-LB" b="1" dirty="0">
              <a:solidFill>
                <a:schemeClr val="bg1">
                  <a:lumMod val="95000"/>
                </a:schemeClr>
              </a:solidFill>
              <a:latin typeface="Arial Black"/>
              <a:cs typeface="Arial Black"/>
            </a:endParaRPr>
          </a:p>
        </p:txBody>
      </p:sp>
      <p:sp>
        <p:nvSpPr>
          <p:cNvPr id="2" name="TextBox 1">
            <a:extLst>
              <a:ext uri="{FF2B5EF4-FFF2-40B4-BE49-F238E27FC236}">
                <a16:creationId xmlns:a16="http://schemas.microsoft.com/office/drawing/2014/main" id="{33751C2B-E5AF-48F1-8E4D-46464371FE5C}"/>
              </a:ext>
            </a:extLst>
          </p:cNvPr>
          <p:cNvSpPr txBox="1"/>
          <p:nvPr/>
        </p:nvSpPr>
        <p:spPr>
          <a:xfrm>
            <a:off x="104126" y="1023633"/>
            <a:ext cx="2827607" cy="1107996"/>
          </a:xfrm>
          <a:prstGeom prst="rect">
            <a:avLst/>
          </a:prstGeom>
          <a:noFill/>
        </p:spPr>
        <p:txBody>
          <a:bodyPr wrap="square" rtlCol="0">
            <a:spAutoFit/>
          </a:bodyPr>
          <a:lstStyle/>
          <a:p>
            <a:pPr algn="ctr" rtl="1"/>
            <a:r>
              <a:rPr lang="ar-LB" b="1" dirty="0">
                <a:solidFill>
                  <a:srgbClr val="010000"/>
                </a:solidFill>
                <a:cs typeface="+mn-cs"/>
              </a:rPr>
              <a:t>لجنة النقل واللوجستيات</a:t>
            </a:r>
          </a:p>
          <a:p>
            <a:pPr algn="ctr" rtl="1"/>
            <a:r>
              <a:rPr lang="ar-LB" b="1" dirty="0">
                <a:solidFill>
                  <a:srgbClr val="010000"/>
                </a:solidFill>
                <a:cs typeface="+mn-cs"/>
              </a:rPr>
              <a:t>اجتماع الدورة </a:t>
            </a:r>
            <a:r>
              <a:rPr lang="en-US" b="1" dirty="0">
                <a:solidFill>
                  <a:srgbClr val="010000"/>
                </a:solidFill>
                <a:cs typeface="+mn-cs"/>
              </a:rPr>
              <a:t>21</a:t>
            </a:r>
            <a:endParaRPr lang="ar-LB" b="1" dirty="0">
              <a:solidFill>
                <a:srgbClr val="010000"/>
              </a:solidFill>
              <a:cs typeface="+mn-cs"/>
            </a:endParaRPr>
          </a:p>
          <a:p>
            <a:pPr algn="ctr"/>
            <a:endParaRPr lang="en-US" sz="1800" dirty="0">
              <a:solidFill>
                <a:srgbClr val="010000"/>
              </a:solidFill>
            </a:endParaRPr>
          </a:p>
        </p:txBody>
      </p:sp>
      <p:sp>
        <p:nvSpPr>
          <p:cNvPr id="3" name="TextBox 2">
            <a:extLst>
              <a:ext uri="{FF2B5EF4-FFF2-40B4-BE49-F238E27FC236}">
                <a16:creationId xmlns:a16="http://schemas.microsoft.com/office/drawing/2014/main" id="{5F19D2B9-E593-4BCF-B940-CCE25A02946A}"/>
              </a:ext>
            </a:extLst>
          </p:cNvPr>
          <p:cNvSpPr txBox="1"/>
          <p:nvPr/>
        </p:nvSpPr>
        <p:spPr>
          <a:xfrm>
            <a:off x="5669606" y="3589499"/>
            <a:ext cx="2744726" cy="830997"/>
          </a:xfrm>
          <a:prstGeom prst="rect">
            <a:avLst/>
          </a:prstGeom>
          <a:noFill/>
        </p:spPr>
        <p:txBody>
          <a:bodyPr wrap="none" rtlCol="0">
            <a:spAutoFit/>
          </a:bodyPr>
          <a:lstStyle/>
          <a:p>
            <a:pPr algn="r" rtl="1"/>
            <a:endParaRPr lang="ar-SA" dirty="0">
              <a:solidFill>
                <a:srgbClr val="FFFF00"/>
              </a:solidFill>
              <a:cs typeface="+mn-cs"/>
            </a:endParaRPr>
          </a:p>
          <a:p>
            <a:pPr algn="r" rtl="1"/>
            <a:r>
              <a:rPr lang="ar-LB" dirty="0">
                <a:solidFill>
                  <a:srgbClr val="FFFF00"/>
                </a:solidFill>
                <a:cs typeface="+mn-cs"/>
              </a:rPr>
              <a:t>البند </a:t>
            </a:r>
            <a:r>
              <a:rPr lang="ar-SA" dirty="0">
                <a:solidFill>
                  <a:srgbClr val="FFFF00"/>
                </a:solidFill>
                <a:cs typeface="+mn-cs"/>
              </a:rPr>
              <a:t>8</a:t>
            </a:r>
            <a:r>
              <a:rPr lang="ar-LB" dirty="0">
                <a:solidFill>
                  <a:srgbClr val="FFFF00"/>
                </a:solidFill>
                <a:cs typeface="+mn-cs"/>
              </a:rPr>
              <a:t> من جدول الأعمال </a:t>
            </a:r>
            <a:endParaRPr lang="en-US" dirty="0">
              <a:solidFill>
                <a:srgbClr val="FFFF00"/>
              </a:solidFill>
              <a:cs typeface="+mn-cs"/>
            </a:endParaRPr>
          </a:p>
        </p:txBody>
      </p:sp>
      <p:sp>
        <p:nvSpPr>
          <p:cNvPr id="8" name="Rectangle 7"/>
          <p:cNvSpPr/>
          <p:nvPr/>
        </p:nvSpPr>
        <p:spPr>
          <a:xfrm>
            <a:off x="581460" y="2204484"/>
            <a:ext cx="2016898" cy="310470"/>
          </a:xfrm>
          <a:prstGeom prst="rect">
            <a:avLst/>
          </a:prstGeom>
        </p:spPr>
        <p:txBody>
          <a:bodyPr wrap="none">
            <a:spAutoFit/>
          </a:bodyPr>
          <a:lstStyle/>
          <a:p>
            <a:pPr marL="0" marR="0" algn="r" rtl="1">
              <a:lnSpc>
                <a:spcPct val="107000"/>
              </a:lnSpc>
              <a:spcBef>
                <a:spcPts val="0"/>
              </a:spcBef>
              <a:spcAft>
                <a:spcPts val="800"/>
              </a:spcAft>
            </a:pPr>
            <a:r>
              <a:rPr lang="en-US" sz="1400" dirty="0">
                <a:solidFill>
                  <a:srgbClr val="000000"/>
                </a:solidFill>
                <a:latin typeface="Tahoma" panose="020B0604030504040204" pitchFamily="34" charset="0"/>
                <a:ea typeface="Calibri" panose="020F0502020204030204" pitchFamily="34" charset="0"/>
                <a:cs typeface="+mn-cs"/>
              </a:rPr>
              <a:t> </a:t>
            </a:r>
            <a:r>
              <a:rPr lang="ar-SA" sz="1400" dirty="0">
                <a:solidFill>
                  <a:srgbClr val="000000"/>
                </a:solidFill>
                <a:latin typeface="Tahoma" panose="020B0604030504040204" pitchFamily="34" charset="0"/>
                <a:ea typeface="Calibri" panose="020F0502020204030204" pitchFamily="34" charset="0"/>
                <a:cs typeface="+mn-cs"/>
              </a:rPr>
              <a:t>8 </a:t>
            </a:r>
            <a:r>
              <a:rPr lang="ar-SA" sz="1400" dirty="0">
                <a:solidFill>
                  <a:srgbClr val="000000"/>
                </a:solidFill>
                <a:latin typeface="Calibri" panose="020F0502020204030204" pitchFamily="34" charset="0"/>
                <a:ea typeface="Calibri" panose="020F0502020204030204" pitchFamily="34" charset="0"/>
                <a:cs typeface="+mn-cs"/>
              </a:rPr>
              <a:t>كانون الاول/ديسمبر 2020</a:t>
            </a:r>
            <a:endParaRPr lang="en-US" sz="1400" dirty="0">
              <a:effectLst/>
              <a:latin typeface="Calibri" panose="020F0502020204030204" pitchFamily="34" charset="0"/>
              <a:ea typeface="Calibri" panose="020F0502020204030204" pitchFamily="34" charset="0"/>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592570" y="745741"/>
            <a:ext cx="6936942" cy="414338"/>
          </a:xfrm>
        </p:spPr>
        <p:txBody>
          <a:bodyPr/>
          <a:lstStyle/>
          <a:p>
            <a:pPr algn="ctr" rtl="1"/>
            <a:r>
              <a:rPr lang="ar-SA" dirty="0"/>
              <a:t>مقدمة عن المشروع </a:t>
            </a:r>
            <a:endParaRPr lang="en-US" dirty="0"/>
          </a:p>
          <a:p>
            <a:pPr algn="ctr" rtl="1"/>
            <a:endParaRPr lang="ar-LB" sz="2000" b="0" dirty="0"/>
          </a:p>
          <a:p>
            <a:pPr algn="ctr" rtl="1"/>
            <a:endParaRPr lang="en-US" b="0" dirty="0"/>
          </a:p>
        </p:txBody>
      </p:sp>
      <p:sp>
        <p:nvSpPr>
          <p:cNvPr id="4" name="Text Placeholder 3"/>
          <p:cNvSpPr>
            <a:spLocks noGrp="1"/>
          </p:cNvSpPr>
          <p:nvPr>
            <p:ph type="body" sz="quarter" idx="14"/>
          </p:nvPr>
        </p:nvSpPr>
        <p:spPr>
          <a:xfrm>
            <a:off x="592570" y="1760643"/>
            <a:ext cx="6938270" cy="4724563"/>
          </a:xfrm>
        </p:spPr>
        <p:txBody>
          <a:bodyPr/>
          <a:lstStyle/>
          <a:p>
            <a:pPr rtl="1">
              <a:lnSpc>
                <a:spcPct val="200000"/>
              </a:lnSpc>
              <a:buFont typeface="Arial" panose="020B0604020202020204" pitchFamily="34" charset="0"/>
              <a:buChar char="•"/>
            </a:pPr>
            <a:r>
              <a:rPr lang="ar-LB" sz="2000" dirty="0"/>
              <a:t>مشروع مموّل من حساب الأمم المتحدة</a:t>
            </a:r>
            <a:r>
              <a:rPr lang="ar-SA" sz="2000" dirty="0"/>
              <a:t> </a:t>
            </a:r>
            <a:r>
              <a:rPr lang="ar-LB" sz="2000" dirty="0"/>
              <a:t>للتنمية، </a:t>
            </a:r>
            <a:endParaRPr lang="ar-SA" sz="2000" dirty="0"/>
          </a:p>
          <a:p>
            <a:pPr rtl="1">
              <a:lnSpc>
                <a:spcPct val="200000"/>
              </a:lnSpc>
              <a:buFont typeface="Arial" panose="020B0604020202020204" pitchFamily="34" charset="0"/>
              <a:buChar char="•"/>
            </a:pPr>
            <a:r>
              <a:rPr lang="ar-LB" sz="2000" dirty="0"/>
              <a:t>الهدف منه تعزيز قدرات خمسة من البلدان النامية </a:t>
            </a:r>
            <a:r>
              <a:rPr lang="ar-SA" sz="2000" dirty="0"/>
              <a:t>(</a:t>
            </a:r>
            <a:r>
              <a:rPr lang="ar-LB" sz="2000" dirty="0"/>
              <a:t>الأردن وباراغواي</a:t>
            </a:r>
            <a:r>
              <a:rPr lang="ar-SA" sz="2000" dirty="0"/>
              <a:t> </a:t>
            </a:r>
            <a:r>
              <a:rPr lang="ar-LB" sz="2000" dirty="0"/>
              <a:t>وجورجيا وصربيا وكازاخستان</a:t>
            </a:r>
            <a:r>
              <a:rPr lang="ar-SA" sz="2000" dirty="0"/>
              <a:t>) </a:t>
            </a:r>
            <a:r>
              <a:rPr lang="ar-LB" sz="2000" dirty="0"/>
              <a:t>في مجال النقل المستدام </a:t>
            </a:r>
            <a:r>
              <a:rPr lang="ar-SA" sz="2000" dirty="0"/>
              <a:t>و</a:t>
            </a:r>
            <a:r>
              <a:rPr lang="ar-LB" sz="2000" dirty="0"/>
              <a:t>تحقيق أهداف التنمية المستدامة المتعلقة بالنقل. </a:t>
            </a:r>
            <a:endParaRPr lang="ar-SA" sz="2000" dirty="0"/>
          </a:p>
          <a:p>
            <a:pPr rtl="1">
              <a:lnSpc>
                <a:spcPct val="200000"/>
              </a:lnSpc>
              <a:buFont typeface="Arial" panose="020B0604020202020204" pitchFamily="34" charset="0"/>
              <a:buChar char="•"/>
            </a:pPr>
            <a:r>
              <a:rPr lang="ar-LB" sz="2000" dirty="0"/>
              <a:t>يرمي</a:t>
            </a:r>
            <a:r>
              <a:rPr lang="ar-SA" sz="2000" dirty="0"/>
              <a:t> </a:t>
            </a:r>
            <a:r>
              <a:rPr lang="ar-LB" sz="2000" dirty="0"/>
              <a:t>المشروع إلى تعزيز قدرة </a:t>
            </a:r>
            <a:r>
              <a:rPr lang="ar-SA" sz="2000" dirty="0"/>
              <a:t>الدول </a:t>
            </a:r>
            <a:r>
              <a:rPr lang="ar-LB" sz="2000" dirty="0"/>
              <a:t>على تطبيق مؤشرات الربط، ومعالجة</a:t>
            </a:r>
            <a:r>
              <a:rPr lang="ar-SA" sz="2000" dirty="0"/>
              <a:t> </a:t>
            </a:r>
            <a:r>
              <a:rPr lang="ar-LB" sz="2000" dirty="0"/>
              <a:t>الثغرات التي تحددها المؤشرات في البنى الأساسية المادية وغير المادية، وتعزيز القدرة الفنية والمؤسسية</a:t>
            </a:r>
            <a:r>
              <a:rPr lang="ar-SA" sz="2000" dirty="0"/>
              <a:t> </a:t>
            </a:r>
            <a:r>
              <a:rPr lang="ar-LB" sz="2000" dirty="0"/>
              <a:t>على تجميع البيانات القطرية سنويا ورصد التقدم المحرز.</a:t>
            </a:r>
            <a:endParaRPr lang="en-US" sz="2000" dirty="0">
              <a:solidFill>
                <a:schemeClr val="tx1"/>
              </a:solidFill>
            </a:endParaRPr>
          </a:p>
        </p:txBody>
      </p:sp>
    </p:spTree>
    <p:extLst>
      <p:ext uri="{BB962C8B-B14F-4D97-AF65-F5344CB8AC3E}">
        <p14:creationId xmlns:p14="http://schemas.microsoft.com/office/powerpoint/2010/main" val="6496478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67593-CBCE-4D93-A8F6-4BCE52FDACB9}"/>
              </a:ext>
            </a:extLst>
          </p:cNvPr>
          <p:cNvSpPr>
            <a:spLocks noGrp="1"/>
          </p:cNvSpPr>
          <p:nvPr>
            <p:ph type="ctrTitle"/>
          </p:nvPr>
        </p:nvSpPr>
        <p:spPr/>
        <p:txBody>
          <a:bodyPr/>
          <a:lstStyle/>
          <a:p>
            <a:pPr algn="ctr"/>
            <a:r>
              <a:rPr lang="ar-SA" dirty="0"/>
              <a:t>مكونات المشروع </a:t>
            </a:r>
            <a:endParaRPr lang="en-US" dirty="0"/>
          </a:p>
        </p:txBody>
      </p:sp>
    </p:spTree>
    <p:extLst>
      <p:ext uri="{BB962C8B-B14F-4D97-AF65-F5344CB8AC3E}">
        <p14:creationId xmlns:p14="http://schemas.microsoft.com/office/powerpoint/2010/main" val="239136157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A23CCE-1671-40A9-886D-89D11C8AA86E}"/>
              </a:ext>
            </a:extLst>
          </p:cNvPr>
          <p:cNvSpPr>
            <a:spLocks noGrp="1"/>
          </p:cNvSpPr>
          <p:nvPr>
            <p:ph type="body" sz="quarter" idx="10"/>
          </p:nvPr>
        </p:nvSpPr>
        <p:spPr/>
        <p:txBody>
          <a:bodyPr/>
          <a:lstStyle/>
          <a:p>
            <a:r>
              <a:rPr lang="ar-SA" dirty="0"/>
              <a:t>. </a:t>
            </a:r>
            <a:endParaRPr lang="en-US" dirty="0"/>
          </a:p>
        </p:txBody>
      </p:sp>
      <p:sp>
        <p:nvSpPr>
          <p:cNvPr id="3" name="Text Placeholder 2">
            <a:extLst>
              <a:ext uri="{FF2B5EF4-FFF2-40B4-BE49-F238E27FC236}">
                <a16:creationId xmlns:a16="http://schemas.microsoft.com/office/drawing/2014/main" id="{A59C8C9F-E21A-42BD-9D9A-4E24F8F5DE58}"/>
              </a:ext>
            </a:extLst>
          </p:cNvPr>
          <p:cNvSpPr>
            <a:spLocks noGrp="1"/>
          </p:cNvSpPr>
          <p:nvPr>
            <p:ph type="body" sz="quarter" idx="11"/>
          </p:nvPr>
        </p:nvSpPr>
        <p:spPr/>
        <p:txBody>
          <a:bodyPr/>
          <a:lstStyle/>
          <a:p>
            <a:r>
              <a:rPr lang="ar-SA" dirty="0"/>
              <a:t>1. تطوير مؤشرات معيارية لتقييم مستوى استدامة الربط في مجال النقل </a:t>
            </a:r>
            <a:endParaRPr lang="en-US" dirty="0"/>
          </a:p>
        </p:txBody>
      </p:sp>
      <p:sp>
        <p:nvSpPr>
          <p:cNvPr id="4" name="Text Placeholder 3">
            <a:extLst>
              <a:ext uri="{FF2B5EF4-FFF2-40B4-BE49-F238E27FC236}">
                <a16:creationId xmlns:a16="http://schemas.microsoft.com/office/drawing/2014/main" id="{49DE64D7-B4DE-42FA-BA24-ED9AC3E72937}"/>
              </a:ext>
            </a:extLst>
          </p:cNvPr>
          <p:cNvSpPr>
            <a:spLocks noGrp="1"/>
          </p:cNvSpPr>
          <p:nvPr>
            <p:ph type="body" sz="quarter" idx="14"/>
          </p:nvPr>
        </p:nvSpPr>
        <p:spPr>
          <a:xfrm>
            <a:off x="591242" y="1731264"/>
            <a:ext cx="6938270" cy="4657344"/>
          </a:xfrm>
        </p:spPr>
        <p:txBody>
          <a:bodyPr/>
          <a:lstStyle/>
          <a:p>
            <a:endParaRPr lang="en-US" dirty="0"/>
          </a:p>
        </p:txBody>
      </p:sp>
      <p:graphicFrame>
        <p:nvGraphicFramePr>
          <p:cNvPr id="9" name="Diagram 8">
            <a:extLst>
              <a:ext uri="{FF2B5EF4-FFF2-40B4-BE49-F238E27FC236}">
                <a16:creationId xmlns:a16="http://schemas.microsoft.com/office/drawing/2014/main" id="{3CB4A05A-C2FF-462B-9C8D-E0FB6DDC6240}"/>
              </a:ext>
            </a:extLst>
          </p:cNvPr>
          <p:cNvGraphicFramePr/>
          <p:nvPr>
            <p:extLst>
              <p:ext uri="{D42A27DB-BD31-4B8C-83A1-F6EECF244321}">
                <p14:modId xmlns:p14="http://schemas.microsoft.com/office/powerpoint/2010/main" val="899910694"/>
              </p:ext>
            </p:extLst>
          </p:nvPr>
        </p:nvGraphicFramePr>
        <p:xfrm>
          <a:off x="1176528" y="1511491"/>
          <a:ext cx="6096000" cy="4657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9522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2EA37F-5000-47C6-8C36-7C37377F143C}"/>
              </a:ext>
            </a:extLst>
          </p:cNvPr>
          <p:cNvSpPr>
            <a:spLocks noGrp="1"/>
          </p:cNvSpPr>
          <p:nvPr>
            <p:ph type="body" sz="quarter" idx="10"/>
          </p:nvPr>
        </p:nvSpPr>
        <p:spPr/>
        <p:txBody>
          <a:bodyPr/>
          <a:lstStyle/>
          <a:p>
            <a:r>
              <a:rPr lang="ar-SA" dirty="0"/>
              <a:t>.</a:t>
            </a:r>
            <a:endParaRPr lang="en-US" dirty="0"/>
          </a:p>
        </p:txBody>
      </p:sp>
      <p:sp>
        <p:nvSpPr>
          <p:cNvPr id="3" name="Text Placeholder 2">
            <a:extLst>
              <a:ext uri="{FF2B5EF4-FFF2-40B4-BE49-F238E27FC236}">
                <a16:creationId xmlns:a16="http://schemas.microsoft.com/office/drawing/2014/main" id="{C64642C0-A47E-409A-8B06-28A82EEA6E72}"/>
              </a:ext>
            </a:extLst>
          </p:cNvPr>
          <p:cNvSpPr>
            <a:spLocks noGrp="1"/>
          </p:cNvSpPr>
          <p:nvPr>
            <p:ph type="body" sz="quarter" idx="11"/>
          </p:nvPr>
        </p:nvSpPr>
        <p:spPr/>
        <p:txBody>
          <a:bodyPr/>
          <a:lstStyle/>
          <a:p>
            <a:pPr algn="ctr"/>
            <a:r>
              <a:rPr lang="ar-SA" dirty="0"/>
              <a:t>2. اجراء المسح واعداد التقرير الوطني</a:t>
            </a:r>
            <a:endParaRPr lang="en-US" dirty="0"/>
          </a:p>
        </p:txBody>
      </p:sp>
      <p:sp>
        <p:nvSpPr>
          <p:cNvPr id="4" name="Text Placeholder 3">
            <a:extLst>
              <a:ext uri="{FF2B5EF4-FFF2-40B4-BE49-F238E27FC236}">
                <a16:creationId xmlns:a16="http://schemas.microsoft.com/office/drawing/2014/main" id="{CF07BCBD-68EF-49C1-A010-F19FBDE41AAE}"/>
              </a:ext>
            </a:extLst>
          </p:cNvPr>
          <p:cNvSpPr>
            <a:spLocks noGrp="1"/>
          </p:cNvSpPr>
          <p:nvPr>
            <p:ph type="body" sz="quarter" idx="14"/>
          </p:nvPr>
        </p:nvSpPr>
        <p:spPr>
          <a:xfrm>
            <a:off x="591242" y="1816608"/>
            <a:ext cx="6938270" cy="4559808"/>
          </a:xfrm>
        </p:spPr>
        <p:txBody>
          <a:bodyPr/>
          <a:lstStyle/>
          <a:p>
            <a:pPr rtl="1">
              <a:buFont typeface="Arial" panose="020B0604020202020204" pitchFamily="34" charset="0"/>
              <a:buChar char="•"/>
            </a:pPr>
            <a:r>
              <a:rPr lang="ar-SA" sz="2800" dirty="0"/>
              <a:t>تم اجراء مسح ميداني ومكتبي لبيانات استدامة النقل في الأردن وقياس مدى توائمها مع المعايير المتفق عليها. </a:t>
            </a:r>
          </a:p>
          <a:p>
            <a:pPr rtl="1">
              <a:buFont typeface="Arial" panose="020B0604020202020204" pitchFamily="34" charset="0"/>
              <a:buChar char="•"/>
            </a:pPr>
            <a:endParaRPr lang="ar-SA" sz="2800" dirty="0"/>
          </a:p>
          <a:p>
            <a:pPr rtl="1">
              <a:buFont typeface="Arial" panose="020B0604020202020204" pitchFamily="34" charset="0"/>
              <a:buChar char="•"/>
            </a:pPr>
            <a:r>
              <a:rPr lang="ar-SA" sz="2800" dirty="0"/>
              <a:t>اعداد التقرير والذي ي</a:t>
            </a:r>
            <a:r>
              <a:rPr lang="ar-LB" sz="2800" dirty="0"/>
              <a:t>تناول </a:t>
            </a:r>
            <a:r>
              <a:rPr lang="ar-SA" sz="2800" dirty="0"/>
              <a:t>التقييم لعناصر </a:t>
            </a:r>
            <a:r>
              <a:rPr lang="ar-LB" sz="2800" dirty="0"/>
              <a:t>النقل البري </a:t>
            </a:r>
            <a:r>
              <a:rPr lang="ar-SA" sz="2800" dirty="0"/>
              <a:t>(</a:t>
            </a:r>
            <a:r>
              <a:rPr lang="ar-LB" sz="2800" dirty="0"/>
              <a:t>الطرقي </a:t>
            </a:r>
            <a:r>
              <a:rPr lang="ar-LB" sz="2800" dirty="0" err="1"/>
              <a:t>والسككي</a:t>
            </a:r>
            <a:r>
              <a:rPr lang="ar-SA" sz="2800" dirty="0"/>
              <a:t>)</a:t>
            </a:r>
            <a:r>
              <a:rPr lang="ar-LB" sz="2800" dirty="0"/>
              <a:t> بشكل أساسي، متطرّقا إلى النقل البحري عبر مينا</a:t>
            </a:r>
            <a:r>
              <a:rPr lang="ar-SA" sz="2800" dirty="0"/>
              <a:t>ء </a:t>
            </a:r>
            <a:r>
              <a:rPr lang="ar-LB" sz="2800" dirty="0"/>
              <a:t>العقبة. </a:t>
            </a:r>
            <a:endParaRPr lang="ar-SA" sz="2800" dirty="0"/>
          </a:p>
          <a:p>
            <a:pPr rtl="1">
              <a:buFont typeface="Arial" panose="020B0604020202020204" pitchFamily="34" charset="0"/>
              <a:buChar char="•"/>
            </a:pPr>
            <a:endParaRPr lang="ar-SA" sz="2800" dirty="0"/>
          </a:p>
          <a:p>
            <a:pPr rtl="1">
              <a:buFont typeface="Arial" panose="020B0604020202020204" pitchFamily="34" charset="0"/>
              <a:buChar char="•"/>
            </a:pPr>
            <a:r>
              <a:rPr lang="ar-SA" sz="2800" dirty="0"/>
              <a:t>كما </a:t>
            </a:r>
            <a:r>
              <a:rPr lang="ar-LB" sz="2800" dirty="0"/>
              <a:t>يتضمن توصيات موجهة إلى الأردن </a:t>
            </a:r>
            <a:r>
              <a:rPr lang="ar-SA" sz="2800" dirty="0"/>
              <a:t>من اجل الوصول الى تطوير استدامة النقل بالتوافق الكامل مع المؤشرات المختارة. </a:t>
            </a:r>
            <a:endParaRPr lang="ar-SA" sz="2000" dirty="0"/>
          </a:p>
        </p:txBody>
      </p:sp>
    </p:spTree>
    <p:extLst>
      <p:ext uri="{BB962C8B-B14F-4D97-AF65-F5344CB8AC3E}">
        <p14:creationId xmlns:p14="http://schemas.microsoft.com/office/powerpoint/2010/main" val="35807164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C4E0B5-0F3B-4EA1-8EAD-14C57B10AB4F}"/>
              </a:ext>
            </a:extLst>
          </p:cNvPr>
          <p:cNvSpPr>
            <a:spLocks noGrp="1"/>
          </p:cNvSpPr>
          <p:nvPr>
            <p:ph type="body" sz="quarter" idx="10"/>
          </p:nvPr>
        </p:nvSpPr>
        <p:spPr/>
        <p:txBody>
          <a:bodyPr/>
          <a:lstStyle/>
          <a:p>
            <a:r>
              <a:rPr lang="ar-SA" sz="800" dirty="0"/>
              <a:t>.</a:t>
            </a:r>
            <a:endParaRPr lang="en-US" sz="800" dirty="0"/>
          </a:p>
        </p:txBody>
      </p:sp>
      <p:sp>
        <p:nvSpPr>
          <p:cNvPr id="3" name="Text Placeholder 2">
            <a:extLst>
              <a:ext uri="{FF2B5EF4-FFF2-40B4-BE49-F238E27FC236}">
                <a16:creationId xmlns:a16="http://schemas.microsoft.com/office/drawing/2014/main" id="{3172D21E-505F-4D9C-AF99-1FBE033E0FF9}"/>
              </a:ext>
            </a:extLst>
          </p:cNvPr>
          <p:cNvSpPr>
            <a:spLocks noGrp="1"/>
          </p:cNvSpPr>
          <p:nvPr>
            <p:ph type="body" sz="quarter" idx="11"/>
          </p:nvPr>
        </p:nvSpPr>
        <p:spPr/>
        <p:txBody>
          <a:bodyPr/>
          <a:lstStyle/>
          <a:p>
            <a:pPr algn="ctr"/>
            <a:r>
              <a:rPr lang="ar-LB" dirty="0"/>
              <a:t>ال</a:t>
            </a:r>
            <a:r>
              <a:rPr lang="ar-SA" dirty="0"/>
              <a:t>نتائج الأولية </a:t>
            </a:r>
            <a:r>
              <a:rPr lang="ar-LB" dirty="0"/>
              <a:t>التي سجلتها قطاعات النقل المختلفة</a:t>
            </a:r>
            <a:endParaRPr lang="en-US" dirty="0"/>
          </a:p>
          <a:p>
            <a:endParaRPr lang="en-US" dirty="0"/>
          </a:p>
        </p:txBody>
      </p:sp>
      <p:sp>
        <p:nvSpPr>
          <p:cNvPr id="4" name="Text Placeholder 3">
            <a:extLst>
              <a:ext uri="{FF2B5EF4-FFF2-40B4-BE49-F238E27FC236}">
                <a16:creationId xmlns:a16="http://schemas.microsoft.com/office/drawing/2014/main" id="{750FBFA8-31EA-4006-8CE1-D372513D9E13}"/>
              </a:ext>
            </a:extLst>
          </p:cNvPr>
          <p:cNvSpPr>
            <a:spLocks noGrp="1"/>
          </p:cNvSpPr>
          <p:nvPr>
            <p:ph type="body" sz="quarter" idx="14"/>
          </p:nvPr>
        </p:nvSpPr>
        <p:spPr>
          <a:xfrm>
            <a:off x="591242" y="1828800"/>
            <a:ext cx="6938270" cy="3813305"/>
          </a:xfrm>
        </p:spPr>
        <p:txBody>
          <a:bodyPr/>
          <a:lstStyle/>
          <a:p>
            <a:r>
              <a:rPr lang="ar-SA" dirty="0"/>
              <a:t>.</a:t>
            </a:r>
            <a:endParaRPr lang="en-US" dirty="0"/>
          </a:p>
        </p:txBody>
      </p:sp>
      <p:pic>
        <p:nvPicPr>
          <p:cNvPr id="41" name="Picture 40">
            <a:extLst>
              <a:ext uri="{FF2B5EF4-FFF2-40B4-BE49-F238E27FC236}">
                <a16:creationId xmlns:a16="http://schemas.microsoft.com/office/drawing/2014/main" id="{C3A2664B-66F1-40A1-A7F3-315C86D09348}"/>
              </a:ext>
            </a:extLst>
          </p:cNvPr>
          <p:cNvPicPr>
            <a:picLocks noChangeAspect="1"/>
          </p:cNvPicPr>
          <p:nvPr/>
        </p:nvPicPr>
        <p:blipFill>
          <a:blip r:embed="rId2"/>
          <a:stretch>
            <a:fillRect/>
          </a:stretch>
        </p:blipFill>
        <p:spPr>
          <a:xfrm>
            <a:off x="798576" y="1828800"/>
            <a:ext cx="7040880" cy="4248252"/>
          </a:xfrm>
          <a:prstGeom prst="rect">
            <a:avLst/>
          </a:prstGeom>
        </p:spPr>
      </p:pic>
    </p:spTree>
    <p:extLst>
      <p:ext uri="{BB962C8B-B14F-4D97-AF65-F5344CB8AC3E}">
        <p14:creationId xmlns:p14="http://schemas.microsoft.com/office/powerpoint/2010/main" val="295902345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2EA37F-5000-47C6-8C36-7C37377F143C}"/>
              </a:ext>
            </a:extLst>
          </p:cNvPr>
          <p:cNvSpPr>
            <a:spLocks noGrp="1"/>
          </p:cNvSpPr>
          <p:nvPr>
            <p:ph type="body" sz="quarter" idx="10"/>
          </p:nvPr>
        </p:nvSpPr>
        <p:spPr/>
        <p:txBody>
          <a:bodyPr/>
          <a:lstStyle/>
          <a:p>
            <a:r>
              <a:rPr lang="ar-SA" dirty="0"/>
              <a:t>.</a:t>
            </a:r>
            <a:endParaRPr lang="en-US" dirty="0"/>
          </a:p>
        </p:txBody>
      </p:sp>
      <p:sp>
        <p:nvSpPr>
          <p:cNvPr id="3" name="Text Placeholder 2">
            <a:extLst>
              <a:ext uri="{FF2B5EF4-FFF2-40B4-BE49-F238E27FC236}">
                <a16:creationId xmlns:a16="http://schemas.microsoft.com/office/drawing/2014/main" id="{C64642C0-A47E-409A-8B06-28A82EEA6E72}"/>
              </a:ext>
            </a:extLst>
          </p:cNvPr>
          <p:cNvSpPr>
            <a:spLocks noGrp="1"/>
          </p:cNvSpPr>
          <p:nvPr>
            <p:ph type="body" sz="quarter" idx="11"/>
          </p:nvPr>
        </p:nvSpPr>
        <p:spPr/>
        <p:txBody>
          <a:bodyPr/>
          <a:lstStyle/>
          <a:p>
            <a:pPr algn="ctr"/>
            <a:r>
              <a:rPr lang="ar-SA" dirty="0"/>
              <a:t>3. اجراء ورش عمل وطنية وإقليمية </a:t>
            </a:r>
            <a:endParaRPr lang="en-US" dirty="0"/>
          </a:p>
        </p:txBody>
      </p:sp>
      <p:sp>
        <p:nvSpPr>
          <p:cNvPr id="4" name="Text Placeholder 3">
            <a:extLst>
              <a:ext uri="{FF2B5EF4-FFF2-40B4-BE49-F238E27FC236}">
                <a16:creationId xmlns:a16="http://schemas.microsoft.com/office/drawing/2014/main" id="{CF07BCBD-68EF-49C1-A010-F19FBDE41AAE}"/>
              </a:ext>
            </a:extLst>
          </p:cNvPr>
          <p:cNvSpPr>
            <a:spLocks noGrp="1"/>
          </p:cNvSpPr>
          <p:nvPr>
            <p:ph type="body" sz="quarter" idx="14"/>
          </p:nvPr>
        </p:nvSpPr>
        <p:spPr>
          <a:xfrm>
            <a:off x="591242" y="1816608"/>
            <a:ext cx="6938270" cy="3992880"/>
          </a:xfrm>
        </p:spPr>
        <p:txBody>
          <a:bodyPr/>
          <a:lstStyle/>
          <a:p>
            <a:pPr rtl="1">
              <a:buFont typeface="Arial" panose="020B0604020202020204" pitchFamily="34" charset="0"/>
              <a:buChar char="•"/>
            </a:pPr>
            <a:r>
              <a:rPr lang="ar-LB" sz="2800" dirty="0"/>
              <a:t>بالنسبة للأردن</a:t>
            </a:r>
            <a:r>
              <a:rPr lang="ar-SA" sz="2800" dirty="0"/>
              <a:t> سيتم عقد ورشة عمل تحاورية وطنية شاملة خلال شهر فبراير لمناقشة واعتماد نتائج التقرير او ادخال التعديلات عليها. </a:t>
            </a:r>
          </a:p>
          <a:p>
            <a:pPr rtl="1">
              <a:buFont typeface="Arial" panose="020B0604020202020204" pitchFamily="34" charset="0"/>
              <a:buChar char="•"/>
            </a:pPr>
            <a:endParaRPr lang="ar-SA" sz="2800" dirty="0"/>
          </a:p>
          <a:p>
            <a:pPr rtl="1">
              <a:buFont typeface="Arial" panose="020B0604020202020204" pitchFamily="34" charset="0"/>
              <a:buChar char="•"/>
            </a:pPr>
            <a:r>
              <a:rPr lang="ar-SA" sz="2800" dirty="0"/>
              <a:t>عقد ورش عمل تطوير القدرات لتنفيذ توصيات المشروع بهدف التوافق الكامل مع المعايير المختارة لتطوير أداء واستدامة سياسات النقل. </a:t>
            </a:r>
          </a:p>
          <a:p>
            <a:pPr rtl="1">
              <a:buFont typeface="Arial" panose="020B0604020202020204" pitchFamily="34" charset="0"/>
              <a:buChar char="•"/>
            </a:pPr>
            <a:endParaRPr lang="ar-SA" sz="2800" dirty="0"/>
          </a:p>
          <a:p>
            <a:pPr rtl="1">
              <a:buFont typeface="Arial" panose="020B0604020202020204" pitchFamily="34" charset="0"/>
              <a:buChar char="•"/>
            </a:pPr>
            <a:r>
              <a:rPr lang="ar-SA" sz="2800" dirty="0"/>
              <a:t>ورشة عمل إقليمي</a:t>
            </a:r>
            <a:r>
              <a:rPr lang="ar-LB" sz="2800" dirty="0"/>
              <a:t>ة</a:t>
            </a:r>
            <a:r>
              <a:rPr lang="ar-SA" sz="2800" dirty="0"/>
              <a:t> للدول المشاركة لتبادل الخبرات وتعميم التجربة</a:t>
            </a:r>
            <a:r>
              <a:rPr lang="ar-LB" sz="2800" dirty="0"/>
              <a:t>.</a:t>
            </a:r>
            <a:endParaRPr lang="en-US" sz="2800" dirty="0"/>
          </a:p>
        </p:txBody>
      </p:sp>
    </p:spTree>
    <p:extLst>
      <p:ext uri="{BB962C8B-B14F-4D97-AF65-F5344CB8AC3E}">
        <p14:creationId xmlns:p14="http://schemas.microsoft.com/office/powerpoint/2010/main" val="413310219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a:spLocks noGrp="1"/>
          </p:cNvSpPr>
          <p:nvPr>
            <p:ph type="body" sz="quarter" idx="11"/>
          </p:nvPr>
        </p:nvSpPr>
        <p:spPr bwMode="auto">
          <a:xfrm>
            <a:off x="787773" y="924542"/>
            <a:ext cx="6937375" cy="56897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rtl="1"/>
            <a:r>
              <a:rPr lang="ar-SA" sz="3600" dirty="0"/>
              <a:t>الخلاصة</a:t>
            </a:r>
            <a:endParaRPr lang="en-US" sz="3600" dirty="0"/>
          </a:p>
          <a:p>
            <a:pPr marL="0" indent="0" rtl="1"/>
            <a:endParaRPr lang="ar-SA" dirty="0"/>
          </a:p>
          <a:p>
            <a:pPr marL="285750" indent="-285750" algn="just" rtl="1">
              <a:buFont typeface="Arial" panose="020B0604020202020204" pitchFamily="34" charset="0"/>
              <a:buChar char="•"/>
            </a:pPr>
            <a:r>
              <a:rPr lang="en-US" sz="1800" b="0" dirty="0">
                <a:solidFill>
                  <a:schemeClr val="tx1"/>
                </a:solidFill>
              </a:rPr>
              <a:t>      </a:t>
            </a:r>
            <a:r>
              <a:rPr lang="ar-SA" sz="2400" b="0" dirty="0">
                <a:solidFill>
                  <a:schemeClr val="tx1"/>
                </a:solidFill>
              </a:rPr>
              <a:t>يشكل النقل المستدام حجر زاوية في التنافسية على المديين القصير والطويل وهو ما يستدعي تحديث عمليات النقل وتحسين مستواها، وإجراء تغييرات في الإطارَين التنظيمي والمؤسسي للقطاع، وتهيئة بيئة مناسبة للنقل الاستراتيجي. </a:t>
            </a:r>
          </a:p>
          <a:p>
            <a:pPr marL="0" indent="0" algn="just" rtl="1"/>
            <a:endParaRPr lang="ar-SA" sz="2400" b="0" dirty="0">
              <a:solidFill>
                <a:schemeClr val="tx1"/>
              </a:solidFill>
            </a:endParaRPr>
          </a:p>
          <a:p>
            <a:pPr algn="just" rtl="1">
              <a:buFont typeface="Arial" panose="020B0604020202020204" pitchFamily="34" charset="0"/>
              <a:buChar char="•"/>
            </a:pPr>
            <a:r>
              <a:rPr lang="ar-LB" sz="2400" b="0" dirty="0">
                <a:solidFill>
                  <a:schemeClr val="tx1"/>
                </a:solidFill>
              </a:rPr>
              <a:t>من المتوقّع</a:t>
            </a:r>
            <a:r>
              <a:rPr lang="ar-SA" sz="2400" b="0" dirty="0">
                <a:solidFill>
                  <a:schemeClr val="tx1"/>
                </a:solidFill>
              </a:rPr>
              <a:t> </a:t>
            </a:r>
            <a:r>
              <a:rPr lang="ar-LB" sz="2400" b="0" dirty="0">
                <a:solidFill>
                  <a:schemeClr val="tx1"/>
                </a:solidFill>
              </a:rPr>
              <a:t>استهدافها بمشروع مماثل في السنوات القادمة، وذلك بعد استكمال المشروع التجريبي الحالي.</a:t>
            </a:r>
          </a:p>
          <a:p>
            <a:pPr marL="0" indent="0" algn="just" rtl="1"/>
            <a:endParaRPr lang="ar-SA" sz="2400" b="0" dirty="0">
              <a:solidFill>
                <a:schemeClr val="tx1"/>
              </a:solidFill>
            </a:endParaRPr>
          </a:p>
          <a:p>
            <a:pPr algn="just" rtl="1">
              <a:buFont typeface="Arial" panose="020B0604020202020204" pitchFamily="34" charset="0"/>
              <a:buChar char="•"/>
            </a:pPr>
            <a:r>
              <a:rPr lang="ar-SA" sz="2400" b="0" dirty="0">
                <a:solidFill>
                  <a:schemeClr val="tx1"/>
                </a:solidFill>
              </a:rPr>
              <a:t> </a:t>
            </a:r>
            <a:r>
              <a:rPr lang="ar-LB" sz="2400" b="0" dirty="0">
                <a:solidFill>
                  <a:schemeClr val="tx1"/>
                </a:solidFill>
              </a:rPr>
              <a:t>لجنة النقل واللوجستيات مدعوّة إلى الاطّلاع على ال</a:t>
            </a:r>
            <a:r>
              <a:rPr lang="ar-SA" sz="2400" b="0" dirty="0">
                <a:solidFill>
                  <a:schemeClr val="tx1"/>
                </a:solidFill>
              </a:rPr>
              <a:t>مشروع من خلال التقرير الموجز </a:t>
            </a:r>
            <a:r>
              <a:rPr lang="ar-LB" sz="2400" b="0" dirty="0">
                <a:solidFill>
                  <a:schemeClr val="tx1"/>
                </a:solidFill>
              </a:rPr>
              <a:t>وتقديم الملاحظات حول سبل تطوير</a:t>
            </a:r>
            <a:r>
              <a:rPr lang="ar-SA" sz="2400" b="0" dirty="0">
                <a:solidFill>
                  <a:schemeClr val="tx1"/>
                </a:solidFill>
              </a:rPr>
              <a:t> ا</a:t>
            </a:r>
            <a:r>
              <a:rPr lang="ar-LB" sz="2400" b="0" dirty="0">
                <a:solidFill>
                  <a:schemeClr val="tx1"/>
                </a:solidFill>
              </a:rPr>
              <a:t>لمؤشرات المستخدَمة والمضي في المشروع ليعود بالفائدة على المنطقة ككلّ.</a:t>
            </a:r>
            <a:endParaRPr lang="en-US" sz="2400" b="0" dirty="0">
              <a:solidFill>
                <a:schemeClr val="tx1"/>
              </a:solidFill>
            </a:endParaRPr>
          </a:p>
          <a:p>
            <a:pPr rtl="1"/>
            <a:endParaRPr lang="en-US" sz="1800" b="0" dirty="0">
              <a:solidFill>
                <a:schemeClr val="tx1"/>
              </a:solidFill>
            </a:endParaRPr>
          </a:p>
        </p:txBody>
      </p:sp>
    </p:spTree>
    <p:extLst>
      <p:ext uri="{BB962C8B-B14F-4D97-AF65-F5344CB8AC3E}">
        <p14:creationId xmlns:p14="http://schemas.microsoft.com/office/powerpoint/2010/main" val="278440712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theme/theme1.xml><?xml version="1.0" encoding="utf-8"?>
<a:theme xmlns:a="http://schemas.openxmlformats.org/drawingml/2006/main" name="ESCWA-PPT-Template-Arabic">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pptx" id="{1133A1AE-8B3D-4C34-9375-A7E2AA12808F}" vid="{D64F7FD0-B5E6-4B08-BAA7-5D1477E392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ESCWA-PPT-Template-Arabic</Template>
  <TotalTime>1415</TotalTime>
  <Words>363</Words>
  <Application>Microsoft Office PowerPoint</Application>
  <PresentationFormat>On-screen Show (4:3)</PresentationFormat>
  <Paragraphs>47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Tahoma</vt:lpstr>
      <vt:lpstr>ESCWA-PPT-Template-Arabic</vt:lpstr>
      <vt:lpstr>PowerPoint Presentation</vt:lpstr>
      <vt:lpstr>PowerPoint Presentation</vt:lpstr>
      <vt:lpstr>مكونات المشروع </vt:lpstr>
      <vt:lpstr>PowerPoint Presentation</vt:lpstr>
      <vt:lpstr>PowerPoint Presentation</vt:lpstr>
      <vt:lpstr>PowerPoint Presentation</vt:lpstr>
      <vt:lpstr>PowerPoint Presentation</vt:lpstr>
      <vt:lpstr>PowerPoint Presentation</vt:lpstr>
    </vt:vector>
  </TitlesOfParts>
  <Manager/>
  <Company>Hewlett-Packard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Andrea VANDOM</dc:creator>
  <cp:keywords/>
  <dc:description/>
  <cp:lastModifiedBy>Shadia Abdallah</cp:lastModifiedBy>
  <cp:revision>198</cp:revision>
  <cp:lastPrinted>2020-11-20T11:21:53Z</cp:lastPrinted>
  <dcterms:created xsi:type="dcterms:W3CDTF">2016-05-20T11:03:31Z</dcterms:created>
  <dcterms:modified xsi:type="dcterms:W3CDTF">2020-12-09T07:23:49Z</dcterms:modified>
  <cp:category/>
</cp:coreProperties>
</file>