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7"/>
  </p:notesMasterIdLst>
  <p:handoutMasterIdLst>
    <p:handoutMasterId r:id="rId8"/>
  </p:handoutMasterIdLst>
  <p:sldIdLst>
    <p:sldId id="281" r:id="rId2"/>
    <p:sldId id="309" r:id="rId3"/>
    <p:sldId id="310" r:id="rId4"/>
    <p:sldId id="311" r:id="rId5"/>
    <p:sldId id="305"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akata" initials="r" lastIdx="1" clrIdx="0">
    <p:extLst/>
  </p:cmAuthor>
  <p:cmAuthor id="2" name="Bakhita Al-Ghayathin" initials="BA" lastIdx="3" clrIdx="1"/>
  <p:cmAuthor id="3" name="User" initials="U"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D2D3D8"/>
    <a:srgbClr val="B81EC7"/>
    <a:srgbClr val="0FD8FF"/>
    <a:srgbClr val="A82D7F"/>
    <a:srgbClr val="1223E0"/>
    <a:srgbClr val="FFFFFF"/>
    <a:srgbClr val="FFCC99"/>
    <a:srgbClr val="C84EB7"/>
    <a:srgbClr val="790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0" autoAdjust="0"/>
    <p:restoredTop sz="94660"/>
  </p:normalViewPr>
  <p:slideViewPr>
    <p:cSldViewPr snapToGrid="0">
      <p:cViewPr varScale="1">
        <p:scale>
          <a:sx n="106" d="100"/>
          <a:sy n="106" d="100"/>
        </p:scale>
        <p:origin x="126" y="144"/>
      </p:cViewPr>
      <p:guideLst>
        <p:guide orient="horz" pos="2160"/>
        <p:guide pos="312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090794-6BC2-4F24-BA6E-3611D9799407}" type="datetimeFigureOut">
              <a:rPr lang="hu-HU" smtClean="0"/>
              <a:t>2018. 09. 19.</a:t>
            </a:fld>
            <a:endParaRPr lang="hu-H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hu-HU" smtClean="0"/>
              <a:t>http://slideist.com/index_.html</a:t>
            </a:r>
            <a:endParaRPr lang="hu-H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5897FE-58C4-4877-8289-3D632D009292}" type="slidenum">
              <a:rPr lang="hu-HU" smtClean="0"/>
              <a:t>‹#›</a:t>
            </a:fld>
            <a:endParaRPr lang="hu-HU"/>
          </a:p>
        </p:txBody>
      </p:sp>
    </p:spTree>
    <p:extLst>
      <p:ext uri="{BB962C8B-B14F-4D97-AF65-F5344CB8AC3E}">
        <p14:creationId xmlns:p14="http://schemas.microsoft.com/office/powerpoint/2010/main" val="9724539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12942-9543-4646-A6BF-81AB3457998B}" type="datetimeFigureOut">
              <a:rPr lang="hu-HU" smtClean="0"/>
              <a:t>2018. 09. 19.</a:t>
            </a:fld>
            <a:endParaRPr lang="hu-H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hu-HU" smtClean="0"/>
              <a:t>http://slideist.com/index_.html</a:t>
            </a:r>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04892-B9D8-4EC3-BC48-8EC8F7C3A0AF}" type="slidenum">
              <a:rPr lang="hu-HU" smtClean="0"/>
              <a:t>‹#›</a:t>
            </a:fld>
            <a:endParaRPr lang="hu-HU"/>
          </a:p>
        </p:txBody>
      </p:sp>
    </p:spTree>
    <p:extLst>
      <p:ext uri="{BB962C8B-B14F-4D97-AF65-F5344CB8AC3E}">
        <p14:creationId xmlns:p14="http://schemas.microsoft.com/office/powerpoint/2010/main" val="4168089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IST info">
    <p:bg>
      <p:bgPr>
        <a:solidFill>
          <a:srgbClr val="F2ECEE"/>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3427185" y="4945640"/>
            <a:ext cx="2711334" cy="361207"/>
          </a:xfrm>
          <a:prstGeom prst="rect">
            <a:avLst/>
          </a:prstGeom>
        </p:spPr>
        <p:txBody>
          <a:bodyPr vert="horz" lIns="74295" tIns="37148" rIns="74295" bIns="37148"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1625" dirty="0" smtClean="0">
                <a:latin typeface="Open Sans Semibold" panose="020B0706030804020204" pitchFamily="34" charset="0"/>
                <a:ea typeface="Open Sans Semibold" panose="020B0706030804020204" pitchFamily="34" charset="0"/>
                <a:cs typeface="Open Sans Semibold" panose="020B0706030804020204" pitchFamily="34" charset="0"/>
              </a:rPr>
              <a:t>SECOND STEP</a:t>
            </a:r>
            <a:endParaRPr lang="en-US" sz="1625"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Subtitle 2"/>
          <p:cNvSpPr txBox="1">
            <a:spLocks/>
          </p:cNvSpPr>
          <p:nvPr userDrawn="1"/>
        </p:nvSpPr>
        <p:spPr>
          <a:xfrm>
            <a:off x="3427185" y="5355072"/>
            <a:ext cx="2711334" cy="1269654"/>
          </a:xfrm>
          <a:prstGeom prst="rect">
            <a:avLst/>
          </a:prstGeom>
        </p:spPr>
        <p:txBody>
          <a:bodyPr vert="horz" lIns="74295" tIns="37148" rIns="74295" bIns="37148"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138" dirty="0" err="1" smtClean="0">
                <a:latin typeface="Open Sans" panose="020B0606030504020204" pitchFamily="34" charset="0"/>
                <a:ea typeface="Open Sans" panose="020B0606030504020204" pitchFamily="34" charset="0"/>
                <a:cs typeface="Open Sans" panose="020B0606030504020204" pitchFamily="34" charset="0"/>
              </a:rPr>
              <a:t>Customize</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the</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look</a:t>
            </a:r>
            <a:r>
              <a:rPr lang="hu-HU" sz="1138" dirty="0" smtClean="0">
                <a:latin typeface="Open Sans" panose="020B0606030504020204" pitchFamily="34" charset="0"/>
                <a:ea typeface="Open Sans" panose="020B0606030504020204" pitchFamily="34" charset="0"/>
                <a:cs typeface="Open Sans" panose="020B0606030504020204" pitchFamily="34" charset="0"/>
              </a:rPr>
              <a:t> of </a:t>
            </a:r>
            <a:r>
              <a:rPr lang="hu-HU" sz="1138" dirty="0" err="1" smtClean="0">
                <a:latin typeface="Open Sans" panose="020B0606030504020204" pitchFamily="34" charset="0"/>
                <a:ea typeface="Open Sans" panose="020B0606030504020204" pitchFamily="34" charset="0"/>
                <a:cs typeface="Open Sans" panose="020B0606030504020204" pitchFamily="34" charset="0"/>
              </a:rPr>
              <a:t>the</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templates</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edit</a:t>
            </a:r>
            <a:r>
              <a:rPr lang="hu-HU" sz="1138" dirty="0" smtClean="0">
                <a:latin typeface="Open Sans" panose="020B0606030504020204" pitchFamily="34" charset="0"/>
                <a:ea typeface="Open Sans" panose="020B0606030504020204" pitchFamily="34" charset="0"/>
                <a:cs typeface="Open Sans" panose="020B0606030504020204" pitchFamily="34" charset="0"/>
              </a:rPr>
              <a:t> text,</a:t>
            </a:r>
            <a:r>
              <a:rPr lang="hu-HU" sz="1138" baseline="0" dirty="0" smtClean="0">
                <a:latin typeface="Open Sans" panose="020B0606030504020204" pitchFamily="34" charset="0"/>
                <a:ea typeface="Open Sans" panose="020B0606030504020204" pitchFamily="34" charset="0"/>
                <a:cs typeface="Open Sans" panose="020B0606030504020204" pitchFamily="34" charset="0"/>
              </a:rPr>
              <a:t> add </a:t>
            </a:r>
            <a:r>
              <a:rPr lang="hu-HU" sz="1138" baseline="0" dirty="0" err="1" smtClean="0">
                <a:latin typeface="Open Sans" panose="020B0606030504020204" pitchFamily="34" charset="0"/>
                <a:ea typeface="Open Sans" panose="020B0606030504020204" pitchFamily="34" charset="0"/>
                <a:cs typeface="Open Sans" panose="020B0606030504020204" pitchFamily="34" charset="0"/>
              </a:rPr>
              <a:t>images</a:t>
            </a:r>
            <a:endParaRPr lang="en-US" sz="1138"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txBox="1">
            <a:spLocks/>
          </p:cNvSpPr>
          <p:nvPr userDrawn="1"/>
        </p:nvSpPr>
        <p:spPr>
          <a:xfrm>
            <a:off x="502883" y="4945640"/>
            <a:ext cx="2375418" cy="361207"/>
          </a:xfrm>
          <a:prstGeom prst="rect">
            <a:avLst/>
          </a:prstGeom>
        </p:spPr>
        <p:txBody>
          <a:bodyPr vert="horz" lIns="74295" tIns="37148" rIns="74295" bIns="37148"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1625" dirty="0" smtClean="0">
                <a:latin typeface="Open Sans Semibold" panose="020B0706030804020204" pitchFamily="34" charset="0"/>
                <a:ea typeface="Open Sans Semibold" panose="020B0706030804020204" pitchFamily="34" charset="0"/>
                <a:cs typeface="Open Sans Semibold" panose="020B0706030804020204" pitchFamily="34" charset="0"/>
              </a:rPr>
              <a:t>FIRST STEP</a:t>
            </a:r>
            <a:endParaRPr lang="en-US" sz="1625"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Subtitle 2"/>
          <p:cNvSpPr txBox="1">
            <a:spLocks/>
          </p:cNvSpPr>
          <p:nvPr userDrawn="1"/>
        </p:nvSpPr>
        <p:spPr>
          <a:xfrm>
            <a:off x="502882" y="5355072"/>
            <a:ext cx="2375418" cy="1269654"/>
          </a:xfrm>
          <a:prstGeom prst="rect">
            <a:avLst/>
          </a:prstGeom>
        </p:spPr>
        <p:txBody>
          <a:bodyPr vert="horz" lIns="74295" tIns="37148" rIns="74295" bIns="37148"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138" dirty="0" err="1"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Click</a:t>
            </a:r>
            <a:r>
              <a:rPr lang="hu-HU" sz="1138"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138" dirty="0" smtClean="0">
                <a:solidFill>
                  <a:srgbClr val="EE2E62"/>
                </a:solidFill>
                <a:latin typeface="Open Sans" panose="020B0606030504020204" pitchFamily="34" charset="0"/>
                <a:ea typeface="Open Sans" panose="020B0606030504020204" pitchFamily="34" charset="0"/>
                <a:cs typeface="Open Sans" panose="020B0606030504020204" pitchFamily="34" charset="0"/>
              </a:rPr>
              <a:t>New</a:t>
            </a:r>
            <a:r>
              <a:rPr lang="hu-HU" sz="1138" baseline="0" dirty="0" smtClean="0">
                <a:solidFill>
                  <a:srgbClr val="EE2E62"/>
                </a:solidFill>
                <a:latin typeface="Open Sans" panose="020B0606030504020204" pitchFamily="34" charset="0"/>
                <a:ea typeface="Open Sans" panose="020B0606030504020204" pitchFamily="34" charset="0"/>
                <a:cs typeface="Open Sans" panose="020B0606030504020204" pitchFamily="34" charset="0"/>
              </a:rPr>
              <a:t> </a:t>
            </a:r>
            <a:r>
              <a:rPr lang="hu-HU" sz="1138" baseline="0" dirty="0" err="1" smtClean="0">
                <a:solidFill>
                  <a:srgbClr val="EE2E62"/>
                </a:solidFill>
                <a:latin typeface="Open Sans" panose="020B0606030504020204" pitchFamily="34" charset="0"/>
                <a:ea typeface="Open Sans" panose="020B0606030504020204" pitchFamily="34" charset="0"/>
                <a:cs typeface="Open Sans" panose="020B0606030504020204" pitchFamily="34" charset="0"/>
              </a:rPr>
              <a:t>Slide</a:t>
            </a:r>
            <a:endParaRPr lang="hu-HU" sz="1138"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pPr>
            <a:r>
              <a:rPr lang="hu-HU" sz="1138"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Master </a:t>
            </a:r>
            <a:r>
              <a:rPr lang="hu-HU" sz="1138" baseline="0" dirty="0" err="1"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slides</a:t>
            </a:r>
            <a:r>
              <a:rPr lang="hu-HU" sz="1138"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138" baseline="0" dirty="0" err="1"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contain</a:t>
            </a:r>
            <a:r>
              <a:rPr lang="hu-HU" sz="1138"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138" baseline="0" dirty="0" err="1"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all</a:t>
            </a:r>
            <a:r>
              <a:rPr lang="hu-HU" sz="1138"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138" baseline="0" dirty="0" err="1"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the</a:t>
            </a:r>
            <a:r>
              <a:rPr lang="hu-HU" sz="1138"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 design </a:t>
            </a:r>
            <a:r>
              <a:rPr lang="hu-HU" sz="1138" baseline="0" dirty="0" err="1"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layouts</a:t>
            </a:r>
            <a:endParaRPr lang="hu-HU" sz="1138" baseline="0" dirty="0" smtClean="0">
              <a:solidFill>
                <a:srgbClr val="EE2E6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userDrawn="1"/>
        </p:nvSpPr>
        <p:spPr>
          <a:xfrm>
            <a:off x="6505863" y="4945640"/>
            <a:ext cx="2711334" cy="361207"/>
          </a:xfrm>
          <a:prstGeom prst="rect">
            <a:avLst/>
          </a:prstGeom>
        </p:spPr>
        <p:txBody>
          <a:bodyPr vert="horz" lIns="74295" tIns="37148" rIns="74295" bIns="37148"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1625" dirty="0" smtClean="0">
                <a:latin typeface="Open Sans Semibold" panose="020B0706030804020204" pitchFamily="34" charset="0"/>
                <a:ea typeface="Open Sans Semibold" panose="020B0706030804020204" pitchFamily="34" charset="0"/>
                <a:cs typeface="Open Sans Semibold" panose="020B0706030804020204" pitchFamily="34" charset="0"/>
              </a:rPr>
              <a:t>THIRD STEP</a:t>
            </a:r>
            <a:endParaRPr lang="en-US" sz="1625"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Subtitle 2"/>
          <p:cNvSpPr txBox="1">
            <a:spLocks/>
          </p:cNvSpPr>
          <p:nvPr userDrawn="1"/>
        </p:nvSpPr>
        <p:spPr>
          <a:xfrm>
            <a:off x="6505863" y="5355073"/>
            <a:ext cx="2663337" cy="1269654"/>
          </a:xfrm>
          <a:prstGeom prst="rect">
            <a:avLst/>
          </a:prstGeom>
        </p:spPr>
        <p:txBody>
          <a:bodyPr vert="horz" lIns="74295" tIns="37148" rIns="74295" bIns="37148"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0" marR="0" indent="0" algn="ctr" defTabSz="742969" rtl="0" eaLnBrk="1" fontAlgn="auto" latinLnBrk="0" hangingPunct="1">
              <a:lnSpc>
                <a:spcPct val="100000"/>
              </a:lnSpc>
              <a:spcBef>
                <a:spcPts val="1056"/>
              </a:spcBef>
              <a:spcAft>
                <a:spcPts val="0"/>
              </a:spcAft>
              <a:buClrTx/>
              <a:buSzTx/>
              <a:buFont typeface="Arial" pitchFamily="34" charset="0"/>
              <a:buNone/>
              <a:tabLst/>
              <a:defRPr/>
            </a:pPr>
            <a:r>
              <a:rPr lang="hu-HU" sz="1138" dirty="0" err="1" smtClean="0">
                <a:latin typeface="Open Sans" panose="020B0606030504020204" pitchFamily="34" charset="0"/>
                <a:ea typeface="Open Sans" panose="020B0606030504020204" pitchFamily="34" charset="0"/>
                <a:cs typeface="Open Sans" panose="020B0606030504020204" pitchFamily="34" charset="0"/>
              </a:rPr>
              <a:t>It</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should</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work</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but</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in</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case</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you</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are</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lost</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we</a:t>
            </a:r>
            <a:r>
              <a:rPr lang="hu-HU" sz="1138" dirty="0" smtClean="0">
                <a:latin typeface="Open Sans" panose="020B0606030504020204" pitchFamily="34" charset="0"/>
                <a:ea typeface="Open Sans" panose="020B0606030504020204" pitchFamily="34" charset="0"/>
                <a:cs typeface="Open Sans" panose="020B0606030504020204" pitchFamily="34" charset="0"/>
              </a:rPr>
              <a:t> </a:t>
            </a:r>
            <a:r>
              <a:rPr lang="hu-HU" sz="1138" dirty="0" err="1" smtClean="0">
                <a:latin typeface="Open Sans" panose="020B0606030504020204" pitchFamily="34" charset="0"/>
                <a:ea typeface="Open Sans" panose="020B0606030504020204" pitchFamily="34" charset="0"/>
                <a:cs typeface="Open Sans" panose="020B0606030504020204" pitchFamily="34" charset="0"/>
              </a:rPr>
              <a:t>can</a:t>
            </a:r>
            <a:r>
              <a:rPr lang="hu-HU" sz="1138" baseline="0" dirty="0" smtClean="0">
                <a:latin typeface="Open Sans" panose="020B0606030504020204" pitchFamily="34" charset="0"/>
                <a:ea typeface="Open Sans" panose="020B0606030504020204" pitchFamily="34" charset="0"/>
                <a:cs typeface="Open Sans" panose="020B0606030504020204" pitchFamily="34" charset="0"/>
              </a:rPr>
              <a:t> </a:t>
            </a:r>
            <a:r>
              <a:rPr lang="hu-HU" sz="1138" baseline="0" dirty="0" err="1" smtClean="0">
                <a:latin typeface="Open Sans" panose="020B0606030504020204" pitchFamily="34" charset="0"/>
                <a:ea typeface="Open Sans" panose="020B0606030504020204" pitchFamily="34" charset="0"/>
                <a:cs typeface="Open Sans" panose="020B0606030504020204" pitchFamily="34" charset="0"/>
              </a:rPr>
              <a:t>support</a:t>
            </a:r>
            <a:r>
              <a:rPr lang="hu-HU" sz="1138" baseline="0" dirty="0" smtClean="0">
                <a:latin typeface="Open Sans" panose="020B0606030504020204" pitchFamily="34" charset="0"/>
                <a:ea typeface="Open Sans" panose="020B0606030504020204" pitchFamily="34" charset="0"/>
                <a:cs typeface="Open Sans" panose="020B0606030504020204" pitchFamily="34" charset="0"/>
              </a:rPr>
              <a:t> </a:t>
            </a:r>
            <a:r>
              <a:rPr lang="hu-HU" sz="1138" baseline="0" dirty="0" err="1" smtClean="0">
                <a:latin typeface="Open Sans" panose="020B0606030504020204" pitchFamily="34" charset="0"/>
                <a:ea typeface="Open Sans" panose="020B0606030504020204" pitchFamily="34" charset="0"/>
                <a:cs typeface="Open Sans" panose="020B0606030504020204" pitchFamily="34" charset="0"/>
              </a:rPr>
              <a:t>you</a:t>
            </a:r>
            <a:r>
              <a:rPr lang="hu-HU" sz="1138" baseline="0" dirty="0" smtClean="0">
                <a:latin typeface="Open Sans" panose="020B0606030504020204" pitchFamily="34" charset="0"/>
                <a:ea typeface="Open Sans" panose="020B0606030504020204" pitchFamily="34" charset="0"/>
                <a:cs typeface="Open Sans" panose="020B0606030504020204" pitchFamily="34" charset="0"/>
              </a:rPr>
              <a:t>: </a:t>
            </a:r>
          </a:p>
          <a:p>
            <a:pPr marL="0" marR="0" indent="0" algn="ctr" defTabSz="742969" rtl="0" eaLnBrk="1" fontAlgn="auto" latinLnBrk="0" hangingPunct="1">
              <a:lnSpc>
                <a:spcPct val="100000"/>
              </a:lnSpc>
              <a:spcBef>
                <a:spcPts val="488"/>
              </a:spcBef>
              <a:spcAft>
                <a:spcPts val="0"/>
              </a:spcAft>
              <a:buClrTx/>
              <a:buSzTx/>
              <a:buFont typeface="Arial" pitchFamily="34" charset="0"/>
              <a:buNone/>
              <a:tabLst/>
              <a:defRPr/>
            </a:pPr>
            <a:r>
              <a:rPr lang="hu-HU" sz="1138" baseline="0" dirty="0" smtClean="0">
                <a:solidFill>
                  <a:srgbClr val="EE2E62"/>
                </a:solidFill>
                <a:latin typeface="Open Sans" panose="020B0606030504020204" pitchFamily="34" charset="0"/>
                <a:ea typeface="Open Sans" panose="020B0606030504020204" pitchFamily="34" charset="0"/>
                <a:cs typeface="Open Sans" panose="020B0606030504020204" pitchFamily="34" charset="0"/>
              </a:rPr>
              <a:t>hello@</a:t>
            </a:r>
            <a:r>
              <a:rPr lang="hu-HU" sz="1138" baseline="0" dirty="0" err="1" smtClean="0">
                <a:solidFill>
                  <a:srgbClr val="EE2E62"/>
                </a:solidFill>
                <a:latin typeface="Open Sans" panose="020B0606030504020204" pitchFamily="34" charset="0"/>
                <a:ea typeface="Open Sans" panose="020B0606030504020204" pitchFamily="34" charset="0"/>
                <a:cs typeface="Open Sans" panose="020B0606030504020204" pitchFamily="34" charset="0"/>
              </a:rPr>
              <a:t>slideist.com</a:t>
            </a:r>
            <a:endParaRPr lang="en-US" sz="1138" dirty="0" smtClean="0">
              <a:solidFill>
                <a:srgbClr val="EE2E6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p:cNvSpPr/>
          <p:nvPr userDrawn="1"/>
        </p:nvSpPr>
        <p:spPr>
          <a:xfrm>
            <a:off x="763626" y="2212307"/>
            <a:ext cx="1853929" cy="228175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63"/>
          </a:p>
        </p:txBody>
      </p:sp>
      <p:sp>
        <p:nvSpPr>
          <p:cNvPr id="26" name="Oval 25"/>
          <p:cNvSpPr/>
          <p:nvPr userDrawn="1"/>
        </p:nvSpPr>
        <p:spPr>
          <a:xfrm>
            <a:off x="3849095" y="2212306"/>
            <a:ext cx="1853929" cy="228175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63"/>
          </a:p>
        </p:txBody>
      </p:sp>
      <p:sp>
        <p:nvSpPr>
          <p:cNvPr id="27" name="Oval 26"/>
          <p:cNvSpPr/>
          <p:nvPr userDrawn="1"/>
        </p:nvSpPr>
        <p:spPr>
          <a:xfrm>
            <a:off x="6934566" y="2212306"/>
            <a:ext cx="1853929" cy="228175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63"/>
          </a:p>
        </p:txBody>
      </p:sp>
      <p:sp>
        <p:nvSpPr>
          <p:cNvPr id="28" name="Rectangle 27"/>
          <p:cNvSpPr/>
          <p:nvPr userDrawn="1"/>
        </p:nvSpPr>
        <p:spPr>
          <a:xfrm>
            <a:off x="3413212" y="716738"/>
            <a:ext cx="2799934" cy="592470"/>
          </a:xfrm>
          <a:prstGeom prst="rect">
            <a:avLst/>
          </a:prstGeom>
        </p:spPr>
        <p:txBody>
          <a:bodyPr wrap="none">
            <a:spAutoFit/>
          </a:bodyPr>
          <a:lstStyle/>
          <a:p>
            <a:pPr algn="ctr"/>
            <a:r>
              <a:rPr lang="hu-HU" sz="3250" dirty="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MICRO TUTORIAL</a:t>
            </a:r>
            <a:endParaRPr lang="hu-HU" sz="32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4700" y="556700"/>
            <a:ext cx="975754" cy="214451"/>
          </a:xfrm>
          <a:prstGeom prst="rect">
            <a:avLst/>
          </a:prstGeom>
        </p:spPr>
      </p:pic>
    </p:spTree>
    <p:extLst>
      <p:ext uri="{BB962C8B-B14F-4D97-AF65-F5344CB8AC3E}">
        <p14:creationId xmlns:p14="http://schemas.microsoft.com/office/powerpoint/2010/main" val="27494733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 2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89" y="1483568"/>
            <a:ext cx="4563837" cy="4236097"/>
          </a:xfrm>
        </p:spPr>
        <p:txBody>
          <a:bodyPr>
            <a:normAutofit/>
          </a:bodyPr>
          <a:lstStyle>
            <a:lvl1pPr marL="232178" indent="-232178">
              <a:lnSpc>
                <a:spcPct val="150000"/>
              </a:lnSpc>
              <a:buFontTx/>
              <a:buBlip>
                <a:blip r:embed="rId2"/>
              </a:buBlip>
              <a:defRPr sz="1300">
                <a:solidFill>
                  <a:schemeClr val="accent1"/>
                </a:solidFill>
              </a:defRPr>
            </a:lvl1pPr>
            <a:lvl2pPr marL="235893" indent="-232178">
              <a:lnSpc>
                <a:spcPct val="150000"/>
              </a:lnSpc>
              <a:buFontTx/>
              <a:buBlip>
                <a:blip r:embed="rId2"/>
              </a:buBlip>
              <a:defRPr sz="1300">
                <a:solidFill>
                  <a:schemeClr val="accent1"/>
                </a:solidFill>
              </a:defRPr>
            </a:lvl2pPr>
            <a:lvl3pPr marL="232178" indent="-232178">
              <a:lnSpc>
                <a:spcPct val="150000"/>
              </a:lnSpc>
              <a:buFontTx/>
              <a:buBlip>
                <a:blip r:embed="rId2"/>
              </a:buBlip>
              <a:defRPr sz="1300">
                <a:solidFill>
                  <a:schemeClr val="accent1"/>
                </a:solidFill>
              </a:defRPr>
            </a:lvl3pPr>
            <a:lvl4pPr marL="232178" indent="-232178">
              <a:lnSpc>
                <a:spcPct val="150000"/>
              </a:lnSpc>
              <a:buFontTx/>
              <a:buBlip>
                <a:blip r:embed="rId2"/>
              </a:buBlip>
              <a:defRPr sz="1300">
                <a:solidFill>
                  <a:schemeClr val="accent1"/>
                </a:solidFill>
              </a:defRPr>
            </a:lvl4pPr>
            <a:lvl5pPr marL="232178" indent="-232178">
              <a:lnSpc>
                <a:spcPct val="150000"/>
              </a:lnSpc>
              <a:buFontTx/>
              <a:buBlip>
                <a:blip r:embed="rId2"/>
              </a:buBlip>
              <a:defRPr sz="13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p:txBody>
          <a:bodyPr/>
          <a:lstStyle/>
          <a:p>
            <a:r>
              <a:rPr lang="en-US" smtClean="0"/>
              <a:t>Click to edit Master title style</a:t>
            </a:r>
            <a:endParaRPr lang="hu-HU" dirty="0"/>
          </a:p>
        </p:txBody>
      </p:sp>
      <p:sp>
        <p:nvSpPr>
          <p:cNvPr id="22"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6" name="Content Placeholder 2"/>
          <p:cNvSpPr>
            <a:spLocks noGrp="1"/>
          </p:cNvSpPr>
          <p:nvPr>
            <p:ph idx="10"/>
          </p:nvPr>
        </p:nvSpPr>
        <p:spPr>
          <a:xfrm>
            <a:off x="5049027" y="1483568"/>
            <a:ext cx="4563837" cy="4236097"/>
          </a:xfrm>
        </p:spPr>
        <p:txBody>
          <a:bodyPr>
            <a:normAutofit/>
          </a:bodyPr>
          <a:lstStyle>
            <a:lvl1pPr marL="232178" indent="-232178">
              <a:lnSpc>
                <a:spcPct val="150000"/>
              </a:lnSpc>
              <a:buFontTx/>
              <a:buBlip>
                <a:blip r:embed="rId2"/>
              </a:buBlip>
              <a:defRPr sz="1300">
                <a:solidFill>
                  <a:schemeClr val="accent1"/>
                </a:solidFill>
              </a:defRPr>
            </a:lvl1pPr>
            <a:lvl2pPr marL="235893" indent="-232178">
              <a:lnSpc>
                <a:spcPct val="150000"/>
              </a:lnSpc>
              <a:buFontTx/>
              <a:buBlip>
                <a:blip r:embed="rId2"/>
              </a:buBlip>
              <a:defRPr sz="1300">
                <a:solidFill>
                  <a:schemeClr val="accent1"/>
                </a:solidFill>
              </a:defRPr>
            </a:lvl2pPr>
            <a:lvl3pPr marL="232178" indent="-232178">
              <a:lnSpc>
                <a:spcPct val="150000"/>
              </a:lnSpc>
              <a:buFontTx/>
              <a:buBlip>
                <a:blip r:embed="rId2"/>
              </a:buBlip>
              <a:defRPr sz="1300">
                <a:solidFill>
                  <a:schemeClr val="accent1"/>
                </a:solidFill>
              </a:defRPr>
            </a:lvl3pPr>
            <a:lvl4pPr marL="232178" indent="-232178">
              <a:lnSpc>
                <a:spcPct val="150000"/>
              </a:lnSpc>
              <a:buFontTx/>
              <a:buBlip>
                <a:blip r:embed="rId2"/>
              </a:buBlip>
              <a:defRPr sz="1300">
                <a:solidFill>
                  <a:schemeClr val="accent1"/>
                </a:solidFill>
              </a:defRPr>
            </a:lvl4pPr>
            <a:lvl5pPr marL="232178" indent="-232178">
              <a:lnSpc>
                <a:spcPct val="150000"/>
              </a:lnSpc>
              <a:buFontTx/>
              <a:buBlip>
                <a:blip r:embed="rId2"/>
              </a:buBlip>
              <a:defRPr sz="13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37908727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8" name="Content Placeholder 2"/>
          <p:cNvSpPr>
            <a:spLocks noGrp="1"/>
          </p:cNvSpPr>
          <p:nvPr>
            <p:ph idx="1"/>
          </p:nvPr>
        </p:nvSpPr>
        <p:spPr>
          <a:xfrm>
            <a:off x="325989" y="1763499"/>
            <a:ext cx="4563837" cy="4236097"/>
          </a:xfrm>
        </p:spPr>
        <p:txBody>
          <a:bodyPr>
            <a:normAutofit/>
          </a:bodyPr>
          <a:lstStyle>
            <a:lvl1pPr>
              <a:lnSpc>
                <a:spcPct val="150000"/>
              </a:lnSpc>
              <a:defRPr sz="1300">
                <a:solidFill>
                  <a:schemeClr val="accent1"/>
                </a:solidFill>
              </a:defRPr>
            </a:lvl1pPr>
            <a:lvl2pPr>
              <a:lnSpc>
                <a:spcPct val="150000"/>
              </a:lnSpc>
              <a:defRPr sz="1300">
                <a:solidFill>
                  <a:schemeClr val="accent1"/>
                </a:solidFill>
              </a:defRPr>
            </a:lvl2pPr>
            <a:lvl3pPr>
              <a:lnSpc>
                <a:spcPct val="150000"/>
              </a:lnSpc>
              <a:defRPr sz="1300">
                <a:solidFill>
                  <a:schemeClr val="accent1"/>
                </a:solidFill>
              </a:defRPr>
            </a:lvl3pPr>
            <a:lvl4pPr>
              <a:lnSpc>
                <a:spcPct val="150000"/>
              </a:lnSpc>
              <a:defRPr sz="1300">
                <a:solidFill>
                  <a:schemeClr val="accent1"/>
                </a:solidFill>
              </a:defRPr>
            </a:lvl4pPr>
            <a:lvl5pPr>
              <a:lnSpc>
                <a:spcPct val="150000"/>
              </a:lnSpc>
              <a:defRPr sz="13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5041445" y="1763499"/>
            <a:ext cx="4563837" cy="4236097"/>
          </a:xfrm>
        </p:spPr>
        <p:txBody>
          <a:bodyPr>
            <a:normAutofit/>
          </a:bodyPr>
          <a:lstStyle>
            <a:lvl1pPr>
              <a:lnSpc>
                <a:spcPct val="150000"/>
              </a:lnSpc>
              <a:defRPr sz="1300">
                <a:solidFill>
                  <a:schemeClr val="accent1"/>
                </a:solidFill>
              </a:defRPr>
            </a:lvl1pPr>
            <a:lvl2pPr>
              <a:lnSpc>
                <a:spcPct val="150000"/>
              </a:lnSpc>
              <a:defRPr sz="1300">
                <a:solidFill>
                  <a:schemeClr val="accent1"/>
                </a:solidFill>
              </a:defRPr>
            </a:lvl2pPr>
            <a:lvl3pPr>
              <a:lnSpc>
                <a:spcPct val="150000"/>
              </a:lnSpc>
              <a:defRPr sz="1300">
                <a:solidFill>
                  <a:schemeClr val="accent1"/>
                </a:solidFill>
              </a:defRPr>
            </a:lvl3pPr>
            <a:lvl4pPr>
              <a:lnSpc>
                <a:spcPct val="150000"/>
              </a:lnSpc>
              <a:defRPr sz="1300">
                <a:solidFill>
                  <a:schemeClr val="accent1"/>
                </a:solidFill>
              </a:defRPr>
            </a:lvl4pPr>
            <a:lvl5pPr>
              <a:lnSpc>
                <a:spcPct val="150000"/>
              </a:lnSpc>
              <a:defRPr sz="13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6"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23058351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icture + List">
    <p:spTree>
      <p:nvGrpSpPr>
        <p:cNvPr id="1" name=""/>
        <p:cNvGrpSpPr/>
        <p:nvPr/>
      </p:nvGrpSpPr>
      <p:grpSpPr>
        <a:xfrm>
          <a:off x="0" y="0"/>
          <a:ext cx="0" cy="0"/>
          <a:chOff x="0" y="0"/>
          <a:chExt cx="0" cy="0"/>
        </a:xfrm>
      </p:grpSpPr>
      <p:sp>
        <p:nvSpPr>
          <p:cNvPr id="12" name="Content Placeholder 2"/>
          <p:cNvSpPr>
            <a:spLocks noGrp="1"/>
          </p:cNvSpPr>
          <p:nvPr>
            <p:ph idx="10"/>
          </p:nvPr>
        </p:nvSpPr>
        <p:spPr>
          <a:xfrm>
            <a:off x="5041445" y="1716841"/>
            <a:ext cx="4563837" cy="4236097"/>
          </a:xfrm>
        </p:spPr>
        <p:txBody>
          <a:bodyPr>
            <a:noAutofit/>
          </a:bodyPr>
          <a:lstStyle>
            <a:lvl1pPr marL="232178" indent="-232178">
              <a:lnSpc>
                <a:spcPct val="150000"/>
              </a:lnSpc>
              <a:buFontTx/>
              <a:buBlip>
                <a:blip r:embed="rId2"/>
              </a:buBlip>
              <a:defRPr sz="2275">
                <a:solidFill>
                  <a:schemeClr val="accent1"/>
                </a:solidFill>
              </a:defRPr>
            </a:lvl1pPr>
            <a:lvl2pPr marL="235893" indent="-232178">
              <a:lnSpc>
                <a:spcPct val="150000"/>
              </a:lnSpc>
              <a:buFontTx/>
              <a:buBlip>
                <a:blip r:embed="rId2"/>
              </a:buBlip>
              <a:defRPr sz="2275">
                <a:solidFill>
                  <a:schemeClr val="accent1"/>
                </a:solidFill>
              </a:defRPr>
            </a:lvl2pPr>
            <a:lvl3pPr marL="232178" indent="-232178">
              <a:lnSpc>
                <a:spcPct val="150000"/>
              </a:lnSpc>
              <a:buFontTx/>
              <a:buBlip>
                <a:blip r:embed="rId2"/>
              </a:buBlip>
              <a:defRPr sz="2275">
                <a:solidFill>
                  <a:schemeClr val="accent1"/>
                </a:solidFill>
              </a:defRPr>
            </a:lvl3pPr>
            <a:lvl4pPr marL="232178" indent="-232178">
              <a:lnSpc>
                <a:spcPct val="150000"/>
              </a:lnSpc>
              <a:buFontTx/>
              <a:buBlip>
                <a:blip r:embed="rId2"/>
              </a:buBlip>
              <a:defRPr sz="2275">
                <a:solidFill>
                  <a:schemeClr val="accent1"/>
                </a:solidFill>
              </a:defRPr>
            </a:lvl4pPr>
            <a:lvl5pPr marL="232178" indent="-232178">
              <a:lnSpc>
                <a:spcPct val="150000"/>
              </a:lnSpc>
              <a:buFontTx/>
              <a:buBlip>
                <a:blip r:embed="rId2"/>
              </a:buBlip>
              <a:defRPr sz="2275">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p:txBody>
          <a:bodyPr/>
          <a:lstStyle/>
          <a:p>
            <a:r>
              <a:rPr lang="en-US" smtClean="0"/>
              <a:t>Click to edit Master title style</a:t>
            </a:r>
            <a:endParaRPr lang="hu-HU" dirty="0"/>
          </a:p>
        </p:txBody>
      </p:sp>
      <p:sp>
        <p:nvSpPr>
          <p:cNvPr id="22"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4" name="Picture Placeholder 3"/>
          <p:cNvSpPr>
            <a:spLocks noGrp="1"/>
          </p:cNvSpPr>
          <p:nvPr>
            <p:ph type="pic" sz="quarter" idx="11"/>
          </p:nvPr>
        </p:nvSpPr>
        <p:spPr>
          <a:xfrm>
            <a:off x="325989" y="1716841"/>
            <a:ext cx="4533511" cy="4236097"/>
          </a:xfrm>
        </p:spPr>
        <p:txBody>
          <a:bodyPr/>
          <a:lstStyle/>
          <a:p>
            <a:r>
              <a:rPr lang="en-US" smtClean="0"/>
              <a:t>Drag picture to placeholder or click icon to add</a:t>
            </a:r>
            <a:endParaRPr lang="hu-HU"/>
          </a:p>
        </p:txBody>
      </p:sp>
      <p:sp>
        <p:nvSpPr>
          <p:cNvPr id="6"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35415676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6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12" name="Text Placeholder 11"/>
          <p:cNvSpPr>
            <a:spLocks noGrp="1"/>
          </p:cNvSpPr>
          <p:nvPr>
            <p:ph type="body" sz="quarter" idx="17"/>
          </p:nvPr>
        </p:nvSpPr>
        <p:spPr>
          <a:xfrm>
            <a:off x="1440415" y="1567554"/>
            <a:ext cx="3221977" cy="1315615"/>
          </a:xfrm>
        </p:spPr>
        <p:txBody>
          <a:bodyPr>
            <a:normAutofit/>
          </a:bodyPr>
          <a:lstStyle>
            <a:lvl1pPr marL="0" indent="0">
              <a:lnSpc>
                <a:spcPct val="150000"/>
              </a:lnSpc>
              <a:buNone/>
              <a:defRPr sz="1300"/>
            </a:lvl1pPr>
          </a:lstStyle>
          <a:p>
            <a:pPr lvl="0"/>
            <a:r>
              <a:rPr lang="en-US" smtClean="0"/>
              <a:t>Click to edit Master text styles</a:t>
            </a:r>
          </a:p>
        </p:txBody>
      </p:sp>
      <p:sp>
        <p:nvSpPr>
          <p:cNvPr id="13"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20" name="Picture Placeholder 6"/>
          <p:cNvSpPr>
            <a:spLocks noGrp="1"/>
          </p:cNvSpPr>
          <p:nvPr>
            <p:ph type="pic" sz="quarter" idx="23"/>
          </p:nvPr>
        </p:nvSpPr>
        <p:spPr>
          <a:xfrm>
            <a:off x="325988" y="1716844"/>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26" name="Text Placeholder 11"/>
          <p:cNvSpPr>
            <a:spLocks noGrp="1"/>
          </p:cNvSpPr>
          <p:nvPr>
            <p:ph type="body" sz="quarter" idx="24"/>
          </p:nvPr>
        </p:nvSpPr>
        <p:spPr>
          <a:xfrm>
            <a:off x="6075007" y="1511573"/>
            <a:ext cx="3221977" cy="1315615"/>
          </a:xfrm>
        </p:spPr>
        <p:txBody>
          <a:bodyPr>
            <a:normAutofit/>
          </a:bodyPr>
          <a:lstStyle>
            <a:lvl1pPr marL="0" indent="0">
              <a:lnSpc>
                <a:spcPct val="150000"/>
              </a:lnSpc>
              <a:buNone/>
              <a:defRPr sz="1300"/>
            </a:lvl1pPr>
          </a:lstStyle>
          <a:p>
            <a:pPr lvl="0"/>
            <a:r>
              <a:rPr lang="en-US" smtClean="0"/>
              <a:t>Click to edit Master text styles</a:t>
            </a:r>
          </a:p>
        </p:txBody>
      </p:sp>
      <p:sp>
        <p:nvSpPr>
          <p:cNvPr id="27" name="Picture Placeholder 6"/>
          <p:cNvSpPr>
            <a:spLocks noGrp="1"/>
          </p:cNvSpPr>
          <p:nvPr>
            <p:ph type="pic" sz="quarter" idx="25"/>
          </p:nvPr>
        </p:nvSpPr>
        <p:spPr>
          <a:xfrm>
            <a:off x="4960583" y="1660863"/>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28" name="Text Placeholder 11"/>
          <p:cNvSpPr>
            <a:spLocks noGrp="1"/>
          </p:cNvSpPr>
          <p:nvPr>
            <p:ph type="body" sz="quarter" idx="26"/>
          </p:nvPr>
        </p:nvSpPr>
        <p:spPr>
          <a:xfrm>
            <a:off x="1440415" y="3181765"/>
            <a:ext cx="3221977" cy="1315615"/>
          </a:xfrm>
        </p:spPr>
        <p:txBody>
          <a:bodyPr>
            <a:normAutofit/>
          </a:bodyPr>
          <a:lstStyle>
            <a:lvl1pPr marL="0" indent="0">
              <a:lnSpc>
                <a:spcPct val="150000"/>
              </a:lnSpc>
              <a:buNone/>
              <a:defRPr sz="1300"/>
            </a:lvl1pPr>
          </a:lstStyle>
          <a:p>
            <a:pPr lvl="0"/>
            <a:r>
              <a:rPr lang="en-US" smtClean="0"/>
              <a:t>Click to edit Master text styles</a:t>
            </a:r>
          </a:p>
        </p:txBody>
      </p:sp>
      <p:sp>
        <p:nvSpPr>
          <p:cNvPr id="29" name="Picture Placeholder 6"/>
          <p:cNvSpPr>
            <a:spLocks noGrp="1"/>
          </p:cNvSpPr>
          <p:nvPr>
            <p:ph type="pic" sz="quarter" idx="27"/>
          </p:nvPr>
        </p:nvSpPr>
        <p:spPr>
          <a:xfrm>
            <a:off x="325988" y="3331052"/>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30" name="Text Placeholder 11"/>
          <p:cNvSpPr>
            <a:spLocks noGrp="1"/>
          </p:cNvSpPr>
          <p:nvPr>
            <p:ph type="body" sz="quarter" idx="28"/>
          </p:nvPr>
        </p:nvSpPr>
        <p:spPr>
          <a:xfrm>
            <a:off x="6075007" y="3125784"/>
            <a:ext cx="3221977" cy="1315615"/>
          </a:xfrm>
        </p:spPr>
        <p:txBody>
          <a:bodyPr>
            <a:normAutofit/>
          </a:bodyPr>
          <a:lstStyle>
            <a:lvl1pPr marL="0" indent="0">
              <a:lnSpc>
                <a:spcPct val="150000"/>
              </a:lnSpc>
              <a:buNone/>
              <a:defRPr sz="1300"/>
            </a:lvl1pPr>
          </a:lstStyle>
          <a:p>
            <a:pPr lvl="0"/>
            <a:r>
              <a:rPr lang="en-US" smtClean="0"/>
              <a:t>Click to edit Master text styles</a:t>
            </a:r>
          </a:p>
        </p:txBody>
      </p:sp>
      <p:sp>
        <p:nvSpPr>
          <p:cNvPr id="31" name="Picture Placeholder 6"/>
          <p:cNvSpPr>
            <a:spLocks noGrp="1"/>
          </p:cNvSpPr>
          <p:nvPr>
            <p:ph type="pic" sz="quarter" idx="29"/>
          </p:nvPr>
        </p:nvSpPr>
        <p:spPr>
          <a:xfrm>
            <a:off x="4960583" y="3275074"/>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32" name="Text Placeholder 11"/>
          <p:cNvSpPr>
            <a:spLocks noGrp="1"/>
          </p:cNvSpPr>
          <p:nvPr>
            <p:ph type="body" sz="quarter" idx="30"/>
          </p:nvPr>
        </p:nvSpPr>
        <p:spPr>
          <a:xfrm>
            <a:off x="1440415" y="4761094"/>
            <a:ext cx="3221977" cy="1315615"/>
          </a:xfrm>
        </p:spPr>
        <p:txBody>
          <a:bodyPr>
            <a:normAutofit/>
          </a:bodyPr>
          <a:lstStyle>
            <a:lvl1pPr marL="0" indent="0">
              <a:lnSpc>
                <a:spcPct val="150000"/>
              </a:lnSpc>
              <a:buNone/>
              <a:defRPr sz="1300"/>
            </a:lvl1pPr>
          </a:lstStyle>
          <a:p>
            <a:pPr lvl="0"/>
            <a:r>
              <a:rPr lang="en-US" smtClean="0"/>
              <a:t>Click to edit Master text styles</a:t>
            </a:r>
          </a:p>
        </p:txBody>
      </p:sp>
      <p:sp>
        <p:nvSpPr>
          <p:cNvPr id="33" name="Picture Placeholder 6"/>
          <p:cNvSpPr>
            <a:spLocks noGrp="1"/>
          </p:cNvSpPr>
          <p:nvPr>
            <p:ph type="pic" sz="quarter" idx="31"/>
          </p:nvPr>
        </p:nvSpPr>
        <p:spPr>
          <a:xfrm>
            <a:off x="325988" y="4910384"/>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34" name="Text Placeholder 11"/>
          <p:cNvSpPr>
            <a:spLocks noGrp="1"/>
          </p:cNvSpPr>
          <p:nvPr>
            <p:ph type="body" sz="quarter" idx="32"/>
          </p:nvPr>
        </p:nvSpPr>
        <p:spPr>
          <a:xfrm>
            <a:off x="6075007" y="4705113"/>
            <a:ext cx="3221977" cy="1315615"/>
          </a:xfrm>
        </p:spPr>
        <p:txBody>
          <a:bodyPr>
            <a:normAutofit/>
          </a:bodyPr>
          <a:lstStyle>
            <a:lvl1pPr marL="0" indent="0">
              <a:lnSpc>
                <a:spcPct val="150000"/>
              </a:lnSpc>
              <a:buNone/>
              <a:defRPr sz="1300"/>
            </a:lvl1pPr>
          </a:lstStyle>
          <a:p>
            <a:pPr lvl="0"/>
            <a:r>
              <a:rPr lang="en-US" smtClean="0"/>
              <a:t>Click to edit Master text styles</a:t>
            </a:r>
          </a:p>
        </p:txBody>
      </p:sp>
      <p:sp>
        <p:nvSpPr>
          <p:cNvPr id="35" name="Picture Placeholder 6"/>
          <p:cNvSpPr>
            <a:spLocks noGrp="1"/>
          </p:cNvSpPr>
          <p:nvPr>
            <p:ph type="pic" sz="quarter" idx="33"/>
          </p:nvPr>
        </p:nvSpPr>
        <p:spPr>
          <a:xfrm>
            <a:off x="4960583" y="4854403"/>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16" name="Picture Placeholder 4"/>
          <p:cNvSpPr>
            <a:spLocks noGrp="1"/>
          </p:cNvSpPr>
          <p:nvPr>
            <p:ph type="pic" sz="quarter" idx="34"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29383115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Big image (Monito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724" y="410550"/>
            <a:ext cx="3264147" cy="2631233"/>
          </a:xfrm>
        </p:spPr>
        <p:txBody>
          <a:bodyPr anchor="b">
            <a:normAutofit/>
          </a:bodyPr>
          <a:lstStyle>
            <a:lvl1pPr>
              <a:lnSpc>
                <a:spcPct val="100000"/>
              </a:lnSpc>
              <a:defRPr sz="3900">
                <a:solidFill>
                  <a:schemeClr val="bg1"/>
                </a:solidFill>
              </a:defRPr>
            </a:lvl1pPr>
          </a:lstStyle>
          <a:p>
            <a:r>
              <a:rPr lang="en-US" smtClean="0"/>
              <a:t>Click to edit Master title style</a:t>
            </a:r>
            <a:endParaRPr lang="hu-HU" dirty="0"/>
          </a:p>
        </p:txBody>
      </p:sp>
      <p:sp>
        <p:nvSpPr>
          <p:cNvPr id="9"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bg1"/>
                </a:solidFill>
              </a:defRPr>
            </a:lvl1pPr>
          </a:lstStyle>
          <a:p>
            <a:fld id="{4FAB73BC-B049-4115-A692-8D63A059BFB8}" type="slidenum">
              <a:rPr lang="en-US" smtClean="0"/>
              <a:pPr/>
              <a:t>‹#›</a:t>
            </a:fld>
            <a:endParaRPr lang="en-US" dirty="0"/>
          </a:p>
        </p:txBody>
      </p:sp>
      <p:sp>
        <p:nvSpPr>
          <p:cNvPr id="4" name="Picture Placeholder 3"/>
          <p:cNvSpPr>
            <a:spLocks noGrp="1"/>
          </p:cNvSpPr>
          <p:nvPr>
            <p:ph type="pic" sz="quarter" idx="10"/>
          </p:nvPr>
        </p:nvSpPr>
        <p:spPr>
          <a:xfrm>
            <a:off x="4170065" y="1614196"/>
            <a:ext cx="4768078" cy="3638842"/>
          </a:xfrm>
        </p:spPr>
        <p:txBody>
          <a:bodyPr>
            <a:normAutofit/>
          </a:bodyPr>
          <a:lstStyle>
            <a:lvl1pPr marL="0" indent="0" algn="ctr">
              <a:buNone/>
              <a:defRPr sz="1625"/>
            </a:lvl1pPr>
          </a:lstStyle>
          <a:p>
            <a:r>
              <a:rPr lang="en-US" smtClean="0"/>
              <a:t>Drag picture to placeholder or click icon to add</a:t>
            </a:r>
            <a:endParaRPr lang="hu-HU"/>
          </a:p>
        </p:txBody>
      </p:sp>
      <p:sp>
        <p:nvSpPr>
          <p:cNvPr id="8" name="Text Placeholder 3"/>
          <p:cNvSpPr>
            <a:spLocks noGrp="1"/>
          </p:cNvSpPr>
          <p:nvPr>
            <p:ph type="body" sz="half" idx="2"/>
          </p:nvPr>
        </p:nvSpPr>
        <p:spPr>
          <a:xfrm>
            <a:off x="321724" y="3041783"/>
            <a:ext cx="3264148" cy="3126987"/>
          </a:xfrm>
        </p:spPr>
        <p:txBody>
          <a:bodyPr>
            <a:normAutofit/>
          </a:bodyPr>
          <a:lstStyle>
            <a:lvl1pPr marL="0" marR="0" indent="0" algn="l" defTabSz="742969" rtl="0" eaLnBrk="1" fontAlgn="auto" latinLnBrk="0" hangingPunct="1">
              <a:lnSpc>
                <a:spcPct val="150000"/>
              </a:lnSpc>
              <a:spcBef>
                <a:spcPts val="975"/>
              </a:spcBef>
              <a:spcAft>
                <a:spcPts val="0"/>
              </a:spcAft>
              <a:buClrTx/>
              <a:buSzTx/>
              <a:buFontTx/>
              <a:buNone/>
              <a:tabLst/>
              <a:defRPr sz="1463">
                <a:solidFill>
                  <a:srgbClr val="262626"/>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marL="0" marR="0" lvl="0" indent="0" algn="l" defTabSz="742969" rtl="0" eaLnBrk="1" fontAlgn="auto" latinLnBrk="0" hangingPunct="1">
              <a:lnSpc>
                <a:spcPct val="100000"/>
              </a:lnSpc>
              <a:spcBef>
                <a:spcPts val="1138"/>
              </a:spcBef>
              <a:spcAft>
                <a:spcPts val="0"/>
              </a:spcAft>
              <a:buClrTx/>
              <a:buSzTx/>
              <a:buFontTx/>
              <a:buNone/>
              <a:tabLst/>
              <a:defRPr/>
            </a:pPr>
            <a:r>
              <a:rPr lang="en-US" smtClean="0"/>
              <a:t>Click to edit Master text styles</a:t>
            </a:r>
          </a:p>
        </p:txBody>
      </p:sp>
      <p:sp>
        <p:nvSpPr>
          <p:cNvPr id="7"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12489790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 Content + Big image (Brows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0161" y="1322260"/>
            <a:ext cx="3264147" cy="1374287"/>
          </a:xfrm>
        </p:spPr>
        <p:txBody>
          <a:bodyPr anchor="b">
            <a:normAutofit/>
          </a:bodyPr>
          <a:lstStyle>
            <a:lvl1pPr algn="l">
              <a:defRPr sz="3900">
                <a:solidFill>
                  <a:schemeClr val="accent1"/>
                </a:solidFill>
              </a:defRPr>
            </a:lvl1pPr>
          </a:lstStyle>
          <a:p>
            <a:r>
              <a:rPr lang="en-US" smtClean="0"/>
              <a:t>Click to edit Master title style</a:t>
            </a:r>
            <a:endParaRPr lang="hu-HU" dirty="0"/>
          </a:p>
        </p:txBody>
      </p:sp>
      <p:sp>
        <p:nvSpPr>
          <p:cNvPr id="9"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bg1"/>
                </a:solidFill>
              </a:defRPr>
            </a:lvl1pPr>
          </a:lstStyle>
          <a:p>
            <a:fld id="{4FAB73BC-B049-4115-A692-8D63A059BFB8}" type="slidenum">
              <a:rPr lang="en-US" smtClean="0"/>
              <a:pPr/>
              <a:t>‹#›</a:t>
            </a:fld>
            <a:endParaRPr lang="en-US" dirty="0"/>
          </a:p>
        </p:txBody>
      </p:sp>
      <p:sp>
        <p:nvSpPr>
          <p:cNvPr id="4" name="Picture Placeholder 3"/>
          <p:cNvSpPr>
            <a:spLocks noGrp="1"/>
          </p:cNvSpPr>
          <p:nvPr>
            <p:ph type="pic" sz="quarter" idx="10"/>
          </p:nvPr>
        </p:nvSpPr>
        <p:spPr>
          <a:xfrm>
            <a:off x="569033" y="1726162"/>
            <a:ext cx="5291176" cy="4217437"/>
          </a:xfrm>
        </p:spPr>
        <p:txBody>
          <a:bodyPr>
            <a:normAutofit/>
          </a:bodyPr>
          <a:lstStyle>
            <a:lvl1pPr marL="0" indent="0" algn="ctr">
              <a:buNone/>
              <a:defRPr sz="1625"/>
            </a:lvl1pPr>
          </a:lstStyle>
          <a:p>
            <a:r>
              <a:rPr lang="en-US" smtClean="0"/>
              <a:t>Drag picture to placeholder or click icon to add</a:t>
            </a:r>
            <a:endParaRPr lang="hu-HU"/>
          </a:p>
        </p:txBody>
      </p:sp>
      <p:sp>
        <p:nvSpPr>
          <p:cNvPr id="7" name="Text Placeholder 3"/>
          <p:cNvSpPr>
            <a:spLocks noGrp="1"/>
          </p:cNvSpPr>
          <p:nvPr>
            <p:ph type="body" sz="half" idx="2"/>
          </p:nvPr>
        </p:nvSpPr>
        <p:spPr>
          <a:xfrm>
            <a:off x="6250162" y="2741851"/>
            <a:ext cx="3264148" cy="1456926"/>
          </a:xfrm>
        </p:spPr>
        <p:txBody>
          <a:bodyPr>
            <a:normAutofit/>
          </a:bodyPr>
          <a:lstStyle>
            <a:lvl1pPr marL="0" marR="0" indent="0" algn="l" defTabSz="742969" rtl="0" eaLnBrk="1" fontAlgn="auto" latinLnBrk="0" hangingPunct="1">
              <a:lnSpc>
                <a:spcPct val="150000"/>
              </a:lnSpc>
              <a:spcBef>
                <a:spcPts val="975"/>
              </a:spcBef>
              <a:spcAft>
                <a:spcPts val="0"/>
              </a:spcAft>
              <a:buClrTx/>
              <a:buSzTx/>
              <a:buFontTx/>
              <a:buNone/>
              <a:tabLst/>
              <a:defRPr sz="1625">
                <a:solidFill>
                  <a:srgbClr val="262626"/>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marL="0" marR="0" lvl="0" indent="0" algn="l" defTabSz="742969" rtl="0" eaLnBrk="1" fontAlgn="auto" latinLnBrk="0" hangingPunct="1">
              <a:lnSpc>
                <a:spcPct val="100000"/>
              </a:lnSpc>
              <a:spcBef>
                <a:spcPts val="1138"/>
              </a:spcBef>
              <a:spcAft>
                <a:spcPts val="0"/>
              </a:spcAft>
              <a:buClrTx/>
              <a:buSzTx/>
              <a:buFontTx/>
              <a:buNone/>
              <a:tabLst/>
              <a:defRPr/>
            </a:pPr>
            <a:r>
              <a:rPr lang="en-US" smtClean="0"/>
              <a:t>Click to edit Master text styles</a:t>
            </a:r>
          </a:p>
        </p:txBody>
      </p:sp>
      <p:sp>
        <p:nvSpPr>
          <p:cNvPr id="10"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bg1"/>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40942890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Content + Big image (Tab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647675" y="2855167"/>
            <a:ext cx="1879672" cy="3079102"/>
          </a:xfrm>
        </p:spPr>
        <p:txBody>
          <a:bodyPr>
            <a:normAutofit/>
          </a:bodyPr>
          <a:lstStyle>
            <a:lvl1pPr marL="0" indent="0" algn="ctr">
              <a:buNone/>
              <a:defRPr sz="1625"/>
            </a:lvl1pPr>
          </a:lstStyle>
          <a:p>
            <a:r>
              <a:rPr lang="en-US" smtClean="0"/>
              <a:t>Drag picture to placeholder or click icon to add</a:t>
            </a:r>
            <a:endParaRPr lang="hu-HU"/>
          </a:p>
        </p:txBody>
      </p:sp>
      <p:sp>
        <p:nvSpPr>
          <p:cNvPr id="9"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bg1"/>
                </a:solidFill>
              </a:defRPr>
            </a:lvl1pPr>
          </a:lstStyle>
          <a:p>
            <a:fld id="{4FAB73BC-B049-4115-A692-8D63A059BFB8}" type="slidenum">
              <a:rPr lang="en-US" smtClean="0"/>
              <a:pPr/>
              <a:t>‹#›</a:t>
            </a:fld>
            <a:endParaRPr lang="en-US" dirty="0"/>
          </a:p>
        </p:txBody>
      </p:sp>
      <p:sp>
        <p:nvSpPr>
          <p:cNvPr id="6" name="Picture Placeholder 3"/>
          <p:cNvSpPr>
            <a:spLocks noGrp="1"/>
          </p:cNvSpPr>
          <p:nvPr>
            <p:ph type="pic" sz="quarter" idx="11"/>
          </p:nvPr>
        </p:nvSpPr>
        <p:spPr>
          <a:xfrm>
            <a:off x="6947282" y="2855167"/>
            <a:ext cx="1879672" cy="3079102"/>
          </a:xfrm>
        </p:spPr>
        <p:txBody>
          <a:bodyPr>
            <a:normAutofit/>
          </a:bodyPr>
          <a:lstStyle>
            <a:lvl1pPr marL="0" indent="0" algn="ctr">
              <a:buNone/>
              <a:defRPr sz="1625"/>
            </a:lvl1pPr>
          </a:lstStyle>
          <a:p>
            <a:r>
              <a:rPr lang="en-US" smtClean="0"/>
              <a:t>Drag picture to placeholder or click icon to add</a:t>
            </a:r>
            <a:endParaRPr lang="hu-HU"/>
          </a:p>
        </p:txBody>
      </p:sp>
      <p:sp>
        <p:nvSpPr>
          <p:cNvPr id="7" name="Title 1"/>
          <p:cNvSpPr>
            <a:spLocks noGrp="1"/>
          </p:cNvSpPr>
          <p:nvPr>
            <p:ph type="title"/>
          </p:nvPr>
        </p:nvSpPr>
        <p:spPr>
          <a:xfrm>
            <a:off x="321724" y="410550"/>
            <a:ext cx="3264147" cy="2631233"/>
          </a:xfrm>
        </p:spPr>
        <p:txBody>
          <a:bodyPr anchor="b">
            <a:normAutofit/>
          </a:bodyPr>
          <a:lstStyle>
            <a:lvl1pPr>
              <a:defRPr sz="3900">
                <a:solidFill>
                  <a:schemeClr val="accent4"/>
                </a:solidFill>
              </a:defRPr>
            </a:lvl1pPr>
          </a:lstStyle>
          <a:p>
            <a:r>
              <a:rPr lang="en-US" smtClean="0"/>
              <a:t>Click to edit Master title style</a:t>
            </a:r>
            <a:endParaRPr lang="hu-HU" dirty="0"/>
          </a:p>
        </p:txBody>
      </p:sp>
      <p:sp>
        <p:nvSpPr>
          <p:cNvPr id="11" name="Text Placeholder 3"/>
          <p:cNvSpPr>
            <a:spLocks noGrp="1"/>
          </p:cNvSpPr>
          <p:nvPr>
            <p:ph type="body" sz="half" idx="2"/>
          </p:nvPr>
        </p:nvSpPr>
        <p:spPr>
          <a:xfrm>
            <a:off x="321724" y="3461657"/>
            <a:ext cx="3264148" cy="2707110"/>
          </a:xfrm>
        </p:spPr>
        <p:txBody>
          <a:bodyPr>
            <a:normAutofit/>
          </a:bodyPr>
          <a:lstStyle>
            <a:lvl1pPr marL="0" marR="0" indent="0" algn="l" defTabSz="742969" rtl="0" eaLnBrk="1" fontAlgn="auto" latinLnBrk="0" hangingPunct="1">
              <a:lnSpc>
                <a:spcPct val="150000"/>
              </a:lnSpc>
              <a:spcBef>
                <a:spcPts val="975"/>
              </a:spcBef>
              <a:spcAft>
                <a:spcPts val="0"/>
              </a:spcAft>
              <a:buClrTx/>
              <a:buSzTx/>
              <a:buFontTx/>
              <a:buNone/>
              <a:tabLst/>
              <a:defRPr sz="1625">
                <a:solidFill>
                  <a:schemeClr val="bg1"/>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marL="0" marR="0" lvl="0" indent="0" algn="l" defTabSz="742969" rtl="0" eaLnBrk="1" fontAlgn="auto" latinLnBrk="0" hangingPunct="1">
              <a:lnSpc>
                <a:spcPct val="100000"/>
              </a:lnSpc>
              <a:spcBef>
                <a:spcPts val="1138"/>
              </a:spcBef>
              <a:spcAft>
                <a:spcPts val="0"/>
              </a:spcAft>
              <a:buClrTx/>
              <a:buSzTx/>
              <a:buFontTx/>
              <a:buNone/>
              <a:tabLst/>
              <a:defRPr/>
            </a:pPr>
            <a:r>
              <a:rPr lang="en-US" smtClean="0"/>
              <a:t>Click to edit Master text styles</a:t>
            </a:r>
          </a:p>
        </p:txBody>
      </p:sp>
      <p:sp>
        <p:nvSpPr>
          <p:cNvPr id="8"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bg1"/>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9486325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Big image (Mobile)">
    <p:bg>
      <p:bgPr>
        <a:blipFill dpi="0" rotWithShape="1">
          <a:blip r:embed="rId2">
            <a:lum/>
          </a:blip>
          <a:srcRect/>
          <a:stretch>
            <a:fillRect t="-28000" b="-48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91398" y="3349693"/>
            <a:ext cx="3485896" cy="2822257"/>
          </a:xfrm>
        </p:spPr>
        <p:txBody>
          <a:bodyPr anchor="b"/>
          <a:lstStyle>
            <a:lvl1pPr>
              <a:defRPr>
                <a:solidFill>
                  <a:schemeClr val="bg1"/>
                </a:solidFill>
              </a:defRPr>
            </a:lvl1pPr>
          </a:lstStyle>
          <a:p>
            <a:r>
              <a:rPr lang="en-US" smtClean="0"/>
              <a:t>Click to edit Master title style</a:t>
            </a:r>
            <a:endParaRPr lang="hu-HU" dirty="0"/>
          </a:p>
        </p:txBody>
      </p:sp>
      <p:sp>
        <p:nvSpPr>
          <p:cNvPr id="10"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3" name="Picture Placeholder 2"/>
          <p:cNvSpPr>
            <a:spLocks noGrp="1"/>
          </p:cNvSpPr>
          <p:nvPr>
            <p:ph type="pic" sz="quarter" idx="10"/>
          </p:nvPr>
        </p:nvSpPr>
        <p:spPr>
          <a:xfrm rot="60000">
            <a:off x="5133190" y="326512"/>
            <a:ext cx="2435851" cy="5867879"/>
          </a:xfrm>
          <a:effectLst>
            <a:softEdge rad="406400"/>
          </a:effectLst>
          <a:scene3d>
            <a:camera prst="orthographicFront"/>
            <a:lightRig rig="chilly" dir="t"/>
          </a:scene3d>
          <a:sp3d extrusionH="76200" prstMaterial="softEdge">
            <a:bevelT w="63500" h="63500"/>
            <a:bevelB w="165100" prst="coolSlant"/>
            <a:extrusionClr>
              <a:schemeClr val="accent1"/>
            </a:extrusionClr>
          </a:sp3d>
        </p:spPr>
        <p:txBody>
          <a:bodyPr>
            <a:normAutofit/>
            <a:sp3d extrusionH="57150">
              <a:bevelT w="38100" h="38100" prst="slope"/>
            </a:sp3d>
          </a:bodyPr>
          <a:lstStyle>
            <a:lvl1pPr marL="0" indent="0" algn="ctr">
              <a:lnSpc>
                <a:spcPct val="150000"/>
              </a:lnSpc>
              <a:buFont typeface="Arial" panose="020B0604020202020204" pitchFamily="34" charset="0"/>
              <a:buNone/>
              <a:defRPr sz="1463">
                <a:solidFill>
                  <a:schemeClr val="accent1"/>
                </a:solidFill>
              </a:defRPr>
            </a:lvl1pPr>
          </a:lstStyle>
          <a:p>
            <a:r>
              <a:rPr lang="en-US" smtClean="0"/>
              <a:t>Drag picture to placeholder or click icon to add</a:t>
            </a:r>
            <a:endParaRPr lang="hu-HU"/>
          </a:p>
        </p:txBody>
      </p:sp>
      <p:sp>
        <p:nvSpPr>
          <p:cNvPr id="6"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bg1"/>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30080364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4 Image + 4 Content">
    <p:spTree>
      <p:nvGrpSpPr>
        <p:cNvPr id="1" name=""/>
        <p:cNvGrpSpPr/>
        <p:nvPr/>
      </p:nvGrpSpPr>
      <p:grpSpPr>
        <a:xfrm>
          <a:off x="0" y="0"/>
          <a:ext cx="0" cy="0"/>
          <a:chOff x="0" y="0"/>
          <a:chExt cx="0" cy="0"/>
        </a:xfrm>
      </p:grpSpPr>
      <p:sp>
        <p:nvSpPr>
          <p:cNvPr id="2" name="Title 1"/>
          <p:cNvSpPr>
            <a:spLocks noGrp="1"/>
          </p:cNvSpPr>
          <p:nvPr>
            <p:ph type="title"/>
          </p:nvPr>
        </p:nvSpPr>
        <p:spPr>
          <a:xfrm>
            <a:off x="325988" y="499534"/>
            <a:ext cx="9074604" cy="638802"/>
          </a:xfrm>
        </p:spPr>
        <p:txBody>
          <a:bodyPr>
            <a:normAutofit/>
          </a:bodyPr>
          <a:lstStyle>
            <a:lvl1pPr algn="ctr">
              <a:defRPr sz="2925" b="0"/>
            </a:lvl1pPr>
          </a:lstStyle>
          <a:p>
            <a:r>
              <a:rPr lang="en-US" smtClean="0"/>
              <a:t>Click to edit Master title style</a:t>
            </a:r>
            <a:endParaRPr lang="en-US" dirty="0"/>
          </a:p>
        </p:txBody>
      </p:sp>
      <p:sp>
        <p:nvSpPr>
          <p:cNvPr id="20" name="Text Placeholder 18"/>
          <p:cNvSpPr>
            <a:spLocks noGrp="1"/>
          </p:cNvSpPr>
          <p:nvPr>
            <p:ph type="body" sz="quarter" idx="17"/>
          </p:nvPr>
        </p:nvSpPr>
        <p:spPr>
          <a:xfrm>
            <a:off x="405111" y="4422712"/>
            <a:ext cx="2006998" cy="1670180"/>
          </a:xfrm>
        </p:spPr>
        <p:txBody>
          <a:bodyPr anchor="t">
            <a:normAutofit/>
          </a:bodyPr>
          <a:lstStyle>
            <a:lvl1pPr marL="0" indent="0" algn="ctr">
              <a:lnSpc>
                <a:spcPct val="150000"/>
              </a:lnSpc>
              <a:buNone/>
              <a:defRPr sz="1463">
                <a:solidFill>
                  <a:schemeClr val="accent1"/>
                </a:solidFill>
              </a:defRPr>
            </a:lvl1pPr>
          </a:lstStyle>
          <a:p>
            <a:pPr lvl="0"/>
            <a:r>
              <a:rPr lang="en-US" smtClean="0"/>
              <a:t>Click to edit Master text styles</a:t>
            </a:r>
          </a:p>
        </p:txBody>
      </p:sp>
      <p:sp>
        <p:nvSpPr>
          <p:cNvPr id="28" name="Text Placeholder 18"/>
          <p:cNvSpPr>
            <a:spLocks noGrp="1"/>
          </p:cNvSpPr>
          <p:nvPr>
            <p:ph type="body" sz="quarter" idx="24"/>
          </p:nvPr>
        </p:nvSpPr>
        <p:spPr>
          <a:xfrm>
            <a:off x="2671182" y="4422711"/>
            <a:ext cx="2006998" cy="1670180"/>
          </a:xfrm>
        </p:spPr>
        <p:txBody>
          <a:bodyPr anchor="t">
            <a:normAutofit/>
          </a:bodyPr>
          <a:lstStyle>
            <a:lvl1pPr marL="0" indent="0" algn="ctr">
              <a:lnSpc>
                <a:spcPct val="150000"/>
              </a:lnSpc>
              <a:buNone/>
              <a:defRPr sz="1463">
                <a:solidFill>
                  <a:schemeClr val="accent1"/>
                </a:solidFill>
              </a:defRPr>
            </a:lvl1pPr>
          </a:lstStyle>
          <a:p>
            <a:pPr lvl="0"/>
            <a:r>
              <a:rPr lang="en-US" smtClean="0"/>
              <a:t>Click to edit Master text styles</a:t>
            </a:r>
          </a:p>
        </p:txBody>
      </p:sp>
      <p:sp>
        <p:nvSpPr>
          <p:cNvPr id="29" name="Text Placeholder 18"/>
          <p:cNvSpPr>
            <a:spLocks noGrp="1"/>
          </p:cNvSpPr>
          <p:nvPr>
            <p:ph type="body" sz="quarter" idx="25"/>
          </p:nvPr>
        </p:nvSpPr>
        <p:spPr>
          <a:xfrm>
            <a:off x="4937252" y="4422710"/>
            <a:ext cx="2006998" cy="1670180"/>
          </a:xfrm>
        </p:spPr>
        <p:txBody>
          <a:bodyPr anchor="t">
            <a:normAutofit/>
          </a:bodyPr>
          <a:lstStyle>
            <a:lvl1pPr marL="0" indent="0" algn="ctr">
              <a:lnSpc>
                <a:spcPct val="150000"/>
              </a:lnSpc>
              <a:buNone/>
              <a:defRPr sz="1463">
                <a:solidFill>
                  <a:schemeClr val="accent1"/>
                </a:solidFill>
              </a:defRPr>
            </a:lvl1pPr>
          </a:lstStyle>
          <a:p>
            <a:pPr lvl="0"/>
            <a:r>
              <a:rPr lang="en-US" smtClean="0"/>
              <a:t>Click to edit Master text styles</a:t>
            </a:r>
          </a:p>
        </p:txBody>
      </p:sp>
      <p:sp>
        <p:nvSpPr>
          <p:cNvPr id="30" name="Text Placeholder 18"/>
          <p:cNvSpPr>
            <a:spLocks noGrp="1"/>
          </p:cNvSpPr>
          <p:nvPr>
            <p:ph type="body" sz="quarter" idx="26"/>
          </p:nvPr>
        </p:nvSpPr>
        <p:spPr>
          <a:xfrm>
            <a:off x="7203321" y="4422710"/>
            <a:ext cx="2006998" cy="1670180"/>
          </a:xfrm>
        </p:spPr>
        <p:txBody>
          <a:bodyPr anchor="t">
            <a:normAutofit/>
          </a:bodyPr>
          <a:lstStyle>
            <a:lvl1pPr marL="0" indent="0" algn="ctr">
              <a:lnSpc>
                <a:spcPct val="150000"/>
              </a:lnSpc>
              <a:buNone/>
              <a:defRPr sz="1463">
                <a:solidFill>
                  <a:schemeClr val="accent1"/>
                </a:solidFill>
              </a:defRPr>
            </a:lvl1pPr>
          </a:lstStyle>
          <a:p>
            <a:pPr lvl="0"/>
            <a:r>
              <a:rPr lang="en-US" smtClean="0"/>
              <a:t>Click to edit Master text styles</a:t>
            </a:r>
          </a:p>
        </p:txBody>
      </p:sp>
      <p:sp>
        <p:nvSpPr>
          <p:cNvPr id="5" name="Picture Placeholder 4"/>
          <p:cNvSpPr>
            <a:spLocks noGrp="1"/>
          </p:cNvSpPr>
          <p:nvPr>
            <p:ph type="pic" sz="quarter" idx="27"/>
          </p:nvPr>
        </p:nvSpPr>
        <p:spPr>
          <a:xfrm>
            <a:off x="405110" y="1700637"/>
            <a:ext cx="2006998"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300"/>
            </a:lvl1pPr>
          </a:lstStyle>
          <a:p>
            <a:r>
              <a:rPr lang="en-US" smtClean="0"/>
              <a:t>Drag picture to placeholder or click icon to add</a:t>
            </a:r>
            <a:endParaRPr lang="hu-HU"/>
          </a:p>
        </p:txBody>
      </p:sp>
      <p:sp>
        <p:nvSpPr>
          <p:cNvPr id="14" name="Picture Placeholder 4"/>
          <p:cNvSpPr>
            <a:spLocks noGrp="1"/>
          </p:cNvSpPr>
          <p:nvPr>
            <p:ph type="pic" sz="quarter" idx="28"/>
          </p:nvPr>
        </p:nvSpPr>
        <p:spPr>
          <a:xfrm>
            <a:off x="2671180" y="1700636"/>
            <a:ext cx="2006998"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300"/>
            </a:lvl1pPr>
          </a:lstStyle>
          <a:p>
            <a:r>
              <a:rPr lang="en-US" smtClean="0"/>
              <a:t>Drag picture to placeholder or click icon to add</a:t>
            </a:r>
            <a:endParaRPr lang="hu-HU"/>
          </a:p>
        </p:txBody>
      </p:sp>
      <p:sp>
        <p:nvSpPr>
          <p:cNvPr id="15" name="Picture Placeholder 4"/>
          <p:cNvSpPr>
            <a:spLocks noGrp="1"/>
          </p:cNvSpPr>
          <p:nvPr>
            <p:ph type="pic" sz="quarter" idx="29"/>
          </p:nvPr>
        </p:nvSpPr>
        <p:spPr>
          <a:xfrm>
            <a:off x="4937251" y="1700635"/>
            <a:ext cx="2006998"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300"/>
            </a:lvl1pPr>
          </a:lstStyle>
          <a:p>
            <a:r>
              <a:rPr lang="en-US" smtClean="0"/>
              <a:t>Drag picture to placeholder or click icon to add</a:t>
            </a:r>
            <a:endParaRPr lang="hu-HU"/>
          </a:p>
        </p:txBody>
      </p:sp>
      <p:sp>
        <p:nvSpPr>
          <p:cNvPr id="16" name="Picture Placeholder 4"/>
          <p:cNvSpPr>
            <a:spLocks noGrp="1"/>
          </p:cNvSpPr>
          <p:nvPr>
            <p:ph type="pic" sz="quarter" idx="30"/>
          </p:nvPr>
        </p:nvSpPr>
        <p:spPr>
          <a:xfrm>
            <a:off x="7203321" y="1700634"/>
            <a:ext cx="2006998"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300"/>
            </a:lvl1pPr>
          </a:lstStyle>
          <a:p>
            <a:r>
              <a:rPr lang="en-US" smtClean="0"/>
              <a:t>Drag picture to placeholder or click icon to add</a:t>
            </a:r>
            <a:endParaRPr lang="hu-HU" dirty="0"/>
          </a:p>
        </p:txBody>
      </p:sp>
      <p:sp>
        <p:nvSpPr>
          <p:cNvPr id="12"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13" name="Picture Placeholder 4"/>
          <p:cNvSpPr>
            <a:spLocks noGrp="1"/>
          </p:cNvSpPr>
          <p:nvPr>
            <p:ph type="pic" sz="quarter" idx="31"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4221671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4 Icon + 4 Content">
    <p:spTree>
      <p:nvGrpSpPr>
        <p:cNvPr id="1" name=""/>
        <p:cNvGrpSpPr/>
        <p:nvPr/>
      </p:nvGrpSpPr>
      <p:grpSpPr>
        <a:xfrm>
          <a:off x="0" y="0"/>
          <a:ext cx="0" cy="0"/>
          <a:chOff x="0" y="0"/>
          <a:chExt cx="0" cy="0"/>
        </a:xfrm>
      </p:grpSpPr>
      <p:sp>
        <p:nvSpPr>
          <p:cNvPr id="2" name="Title 1"/>
          <p:cNvSpPr>
            <a:spLocks noGrp="1"/>
          </p:cNvSpPr>
          <p:nvPr>
            <p:ph type="title"/>
          </p:nvPr>
        </p:nvSpPr>
        <p:spPr>
          <a:xfrm>
            <a:off x="325988" y="499534"/>
            <a:ext cx="9074604" cy="638802"/>
          </a:xfrm>
        </p:spPr>
        <p:txBody>
          <a:bodyPr>
            <a:normAutofit/>
          </a:bodyPr>
          <a:lstStyle>
            <a:lvl1pPr algn="ctr">
              <a:defRPr sz="2925" b="0"/>
            </a:lvl1pPr>
          </a:lstStyle>
          <a:p>
            <a:r>
              <a:rPr lang="en-US" smtClean="0"/>
              <a:t>Click to edit Master title style</a:t>
            </a:r>
            <a:endParaRPr lang="en-US" dirty="0"/>
          </a:p>
        </p:txBody>
      </p:sp>
      <p:sp>
        <p:nvSpPr>
          <p:cNvPr id="20" name="Text Placeholder 18"/>
          <p:cNvSpPr>
            <a:spLocks noGrp="1"/>
          </p:cNvSpPr>
          <p:nvPr>
            <p:ph type="body" sz="quarter" idx="17"/>
          </p:nvPr>
        </p:nvSpPr>
        <p:spPr>
          <a:xfrm>
            <a:off x="405111" y="3275047"/>
            <a:ext cx="2006998" cy="2397968"/>
          </a:xfrm>
        </p:spPr>
        <p:txBody>
          <a:bodyPr anchor="t">
            <a:normAutofit/>
          </a:bodyPr>
          <a:lstStyle>
            <a:lvl1pPr marL="0" indent="0" algn="ctr">
              <a:lnSpc>
                <a:spcPct val="150000"/>
              </a:lnSpc>
              <a:buNone/>
              <a:defRPr sz="1463">
                <a:solidFill>
                  <a:schemeClr val="accent1"/>
                </a:solidFill>
              </a:defRPr>
            </a:lvl1pPr>
          </a:lstStyle>
          <a:p>
            <a:pPr lvl="0"/>
            <a:r>
              <a:rPr lang="en-US" smtClean="0"/>
              <a:t>Click to edit Master text styles</a:t>
            </a:r>
          </a:p>
        </p:txBody>
      </p:sp>
      <p:sp>
        <p:nvSpPr>
          <p:cNvPr id="28" name="Text Placeholder 18"/>
          <p:cNvSpPr>
            <a:spLocks noGrp="1"/>
          </p:cNvSpPr>
          <p:nvPr>
            <p:ph type="body" sz="quarter" idx="24"/>
          </p:nvPr>
        </p:nvSpPr>
        <p:spPr>
          <a:xfrm>
            <a:off x="2671182" y="3275046"/>
            <a:ext cx="2006998" cy="2397968"/>
          </a:xfrm>
        </p:spPr>
        <p:txBody>
          <a:bodyPr anchor="t">
            <a:normAutofit/>
          </a:bodyPr>
          <a:lstStyle>
            <a:lvl1pPr marL="0" indent="0" algn="ctr">
              <a:lnSpc>
                <a:spcPct val="150000"/>
              </a:lnSpc>
              <a:buNone/>
              <a:defRPr sz="1463">
                <a:solidFill>
                  <a:schemeClr val="accent1"/>
                </a:solidFill>
              </a:defRPr>
            </a:lvl1pPr>
          </a:lstStyle>
          <a:p>
            <a:pPr lvl="0"/>
            <a:r>
              <a:rPr lang="en-US" smtClean="0"/>
              <a:t>Click to edit Master text styles</a:t>
            </a:r>
          </a:p>
        </p:txBody>
      </p:sp>
      <p:sp>
        <p:nvSpPr>
          <p:cNvPr id="29" name="Text Placeholder 18"/>
          <p:cNvSpPr>
            <a:spLocks noGrp="1"/>
          </p:cNvSpPr>
          <p:nvPr>
            <p:ph type="body" sz="quarter" idx="25"/>
          </p:nvPr>
        </p:nvSpPr>
        <p:spPr>
          <a:xfrm>
            <a:off x="4937252" y="3275045"/>
            <a:ext cx="2006998" cy="2397968"/>
          </a:xfrm>
        </p:spPr>
        <p:txBody>
          <a:bodyPr anchor="t">
            <a:normAutofit/>
          </a:bodyPr>
          <a:lstStyle>
            <a:lvl1pPr marL="0" indent="0" algn="ctr">
              <a:lnSpc>
                <a:spcPct val="150000"/>
              </a:lnSpc>
              <a:buNone/>
              <a:defRPr sz="1463">
                <a:solidFill>
                  <a:schemeClr val="accent1"/>
                </a:solidFill>
              </a:defRPr>
            </a:lvl1pPr>
          </a:lstStyle>
          <a:p>
            <a:pPr lvl="0"/>
            <a:r>
              <a:rPr lang="en-US" smtClean="0"/>
              <a:t>Click to edit Master text styles</a:t>
            </a:r>
          </a:p>
        </p:txBody>
      </p:sp>
      <p:sp>
        <p:nvSpPr>
          <p:cNvPr id="30" name="Text Placeholder 18"/>
          <p:cNvSpPr>
            <a:spLocks noGrp="1"/>
          </p:cNvSpPr>
          <p:nvPr>
            <p:ph type="body" sz="quarter" idx="26"/>
          </p:nvPr>
        </p:nvSpPr>
        <p:spPr>
          <a:xfrm>
            <a:off x="7203321" y="3275045"/>
            <a:ext cx="2006998" cy="2397968"/>
          </a:xfrm>
        </p:spPr>
        <p:txBody>
          <a:bodyPr anchor="t">
            <a:normAutofit/>
          </a:bodyPr>
          <a:lstStyle>
            <a:lvl1pPr marL="0" indent="0" algn="ctr">
              <a:lnSpc>
                <a:spcPct val="150000"/>
              </a:lnSpc>
              <a:buNone/>
              <a:defRPr sz="1463">
                <a:solidFill>
                  <a:schemeClr val="accent1"/>
                </a:solidFill>
              </a:defRPr>
            </a:lvl1pPr>
          </a:lstStyle>
          <a:p>
            <a:pPr lvl="0"/>
            <a:r>
              <a:rPr lang="en-US" smtClean="0"/>
              <a:t>Click to edit Master text styles</a:t>
            </a:r>
          </a:p>
        </p:txBody>
      </p:sp>
      <p:sp>
        <p:nvSpPr>
          <p:cNvPr id="18" name="Picture Placeholder 6"/>
          <p:cNvSpPr>
            <a:spLocks noGrp="1"/>
          </p:cNvSpPr>
          <p:nvPr>
            <p:ph type="pic" sz="quarter" idx="23"/>
          </p:nvPr>
        </p:nvSpPr>
        <p:spPr>
          <a:xfrm>
            <a:off x="912045" y="1866135"/>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19" name="Picture Placeholder 6"/>
          <p:cNvSpPr>
            <a:spLocks noGrp="1"/>
          </p:cNvSpPr>
          <p:nvPr>
            <p:ph type="pic" sz="quarter" idx="27"/>
          </p:nvPr>
        </p:nvSpPr>
        <p:spPr>
          <a:xfrm>
            <a:off x="3178115" y="1866134"/>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21" name="Picture Placeholder 6"/>
          <p:cNvSpPr>
            <a:spLocks noGrp="1"/>
          </p:cNvSpPr>
          <p:nvPr>
            <p:ph type="pic" sz="quarter" idx="28"/>
          </p:nvPr>
        </p:nvSpPr>
        <p:spPr>
          <a:xfrm>
            <a:off x="5444186" y="1866133"/>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22" name="Picture Placeholder 6"/>
          <p:cNvSpPr>
            <a:spLocks noGrp="1"/>
          </p:cNvSpPr>
          <p:nvPr>
            <p:ph type="pic" sz="quarter" idx="29"/>
          </p:nvPr>
        </p:nvSpPr>
        <p:spPr>
          <a:xfrm>
            <a:off x="7710256" y="1866132"/>
            <a:ext cx="993128" cy="1166325"/>
          </a:xfrm>
        </p:spPr>
        <p:txBody>
          <a:bodyPr>
            <a:normAutofit/>
          </a:bodyPr>
          <a:lstStyle>
            <a:lvl1pPr marL="0" indent="0">
              <a:buNone/>
              <a:defRPr sz="975"/>
            </a:lvl1pPr>
          </a:lstStyle>
          <a:p>
            <a:r>
              <a:rPr lang="en-US" smtClean="0"/>
              <a:t>Drag picture to placeholder or click icon to add</a:t>
            </a:r>
            <a:endParaRPr lang="hu-HU"/>
          </a:p>
        </p:txBody>
      </p:sp>
      <p:sp>
        <p:nvSpPr>
          <p:cNvPr id="3" name="Slide Number Placeholder 2"/>
          <p:cNvSpPr>
            <a:spLocks noGrp="1"/>
          </p:cNvSpPr>
          <p:nvPr>
            <p:ph type="sldNum" sz="quarter" idx="30"/>
          </p:nvPr>
        </p:nvSpPr>
        <p:spPr/>
        <p:txBody>
          <a:bodyPr/>
          <a:lstStyle/>
          <a:p>
            <a:fld id="{4FAB73BC-B049-4115-A692-8D63A059BFB8}" type="slidenum">
              <a:rPr lang="en-US" smtClean="0"/>
              <a:pPr/>
              <a:t>‹#›</a:t>
            </a:fld>
            <a:endParaRPr lang="en-US" dirty="0"/>
          </a:p>
        </p:txBody>
      </p:sp>
      <p:sp>
        <p:nvSpPr>
          <p:cNvPr id="12" name="Picture Placeholder 4"/>
          <p:cNvSpPr>
            <a:spLocks noGrp="1"/>
          </p:cNvSpPr>
          <p:nvPr>
            <p:ph type="pic" sz="quarter" idx="31"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8407821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 Subtitle // Red">
    <p:bg>
      <p:bgPr>
        <a:pattFill prst="pct40">
          <a:fgClr>
            <a:srgbClr val="EF5339"/>
          </a:fgClr>
          <a:bgClr>
            <a:schemeClr val="accent4"/>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621" y="4065815"/>
            <a:ext cx="9232860" cy="489857"/>
          </a:xfrm>
        </p:spPr>
        <p:txBody>
          <a:bodyPr>
            <a:normAutofit/>
          </a:bodyPr>
          <a:lstStyle>
            <a:lvl1pPr marL="0" indent="0" algn="ctr">
              <a:buNone/>
              <a:defRPr sz="1950">
                <a:solidFill>
                  <a:schemeClr val="accent1"/>
                </a:solidFill>
                <a:latin typeface="+mj-lt"/>
              </a:defRPr>
            </a:lvl1pPr>
            <a:lvl2pPr marL="371484" indent="0" algn="ctr">
              <a:buNone/>
              <a:defRPr sz="2275"/>
            </a:lvl2pPr>
            <a:lvl3pPr marL="742969" indent="0" algn="ctr">
              <a:buNone/>
              <a:defRPr sz="1950"/>
            </a:lvl3pPr>
            <a:lvl4pPr marL="1114453" indent="0" algn="ctr">
              <a:buNone/>
              <a:defRPr sz="1625"/>
            </a:lvl4pPr>
            <a:lvl5pPr marL="1485937" indent="0" algn="ctr">
              <a:buNone/>
              <a:defRPr sz="1625"/>
            </a:lvl5pPr>
            <a:lvl6pPr marL="1857421" indent="0" algn="ctr">
              <a:buNone/>
              <a:defRPr sz="1625"/>
            </a:lvl6pPr>
            <a:lvl7pPr marL="2228906" indent="0" algn="ctr">
              <a:buNone/>
              <a:defRPr sz="1625"/>
            </a:lvl7pPr>
            <a:lvl8pPr marL="2600390" indent="0" algn="ctr">
              <a:buNone/>
              <a:defRPr sz="1625"/>
            </a:lvl8pPr>
            <a:lvl9pPr marL="2971874" indent="0" algn="ctr">
              <a:buNone/>
              <a:defRPr sz="1625"/>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p:txBody>
          <a:bodyPr/>
          <a:lstStyle/>
          <a:p>
            <a:fld id="{4FAB73BC-B049-4115-A692-8D63A059BFB8}" type="slidenum">
              <a:rPr lang="en-US" smtClean="0"/>
              <a:pPr/>
              <a:t>‹#›</a:t>
            </a:fld>
            <a:endParaRPr lang="en-US" dirty="0"/>
          </a:p>
        </p:txBody>
      </p:sp>
      <p:sp>
        <p:nvSpPr>
          <p:cNvPr id="7" name="Picture Placeholder 4"/>
          <p:cNvSpPr>
            <a:spLocks noGrp="1"/>
          </p:cNvSpPr>
          <p:nvPr>
            <p:ph type="pic" sz="quarter" idx="27" hasCustomPrompt="1"/>
          </p:nvPr>
        </p:nvSpPr>
        <p:spPr>
          <a:xfrm>
            <a:off x="3303475" y="1787982"/>
            <a:ext cx="3296841"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300" i="0" baseline="0"/>
            </a:lvl1pPr>
          </a:lstStyle>
          <a:p>
            <a:r>
              <a:rPr lang="en-US" dirty="0" smtClean="0"/>
              <a:t>C</a:t>
            </a:r>
            <a:r>
              <a:rPr lang="hu-HU" dirty="0" smtClean="0"/>
              <a:t>LICK</a:t>
            </a:r>
            <a:r>
              <a:rPr lang="en-US" dirty="0" smtClean="0"/>
              <a:t> </a:t>
            </a:r>
            <a:r>
              <a:rPr lang="hu-HU" dirty="0" smtClean="0"/>
              <a:t>ICON TO ADD LOGO</a:t>
            </a:r>
            <a:r>
              <a:rPr lang="en-US" dirty="0" smtClean="0"/>
              <a:t> </a:t>
            </a:r>
            <a:r>
              <a:rPr lang="hu-HU" dirty="0" smtClean="0"/>
              <a:t>(</a:t>
            </a:r>
            <a:r>
              <a:rPr lang="hu-HU" dirty="0" err="1" smtClean="0"/>
              <a:t>Logo</a:t>
            </a:r>
            <a:r>
              <a:rPr lang="hu-HU" dirty="0" smtClean="0"/>
              <a:t> </a:t>
            </a:r>
            <a:r>
              <a:rPr lang="hu-HU" dirty="0" err="1" smtClean="0"/>
              <a:t>size</a:t>
            </a:r>
            <a:r>
              <a:rPr lang="hu-HU" dirty="0" smtClean="0"/>
              <a:t>: 1000X500px and </a:t>
            </a:r>
            <a:r>
              <a:rPr lang="en-US" dirty="0" smtClean="0"/>
              <a:t>preferably be transparent background PNG</a:t>
            </a:r>
            <a:r>
              <a:rPr lang="hu-HU" dirty="0" smtClean="0"/>
              <a:t>)</a:t>
            </a:r>
            <a:endParaRPr lang="hu-HU" dirty="0"/>
          </a:p>
        </p:txBody>
      </p:sp>
    </p:spTree>
    <p:extLst>
      <p:ext uri="{BB962C8B-B14F-4D97-AF65-F5344CB8AC3E}">
        <p14:creationId xmlns:p14="http://schemas.microsoft.com/office/powerpoint/2010/main" val="15750216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3"/>
          </p:nvPr>
        </p:nvSpPr>
        <p:spPr>
          <a:xfrm>
            <a:off x="4859501" y="1539557"/>
            <a:ext cx="4465281" cy="320664"/>
          </a:xfrm>
        </p:spPr>
        <p:txBody>
          <a:bodyPr anchor="ctr">
            <a:normAutofit/>
          </a:bodyPr>
          <a:lstStyle>
            <a:lvl1pPr marL="0" indent="0">
              <a:buNone/>
              <a:defRPr sz="1788" b="0" cap="all" baseline="0">
                <a:solidFill>
                  <a:schemeClr val="accent1"/>
                </a:solidFill>
                <a:latin typeface="+mj-lt"/>
              </a:defRPr>
            </a:lvl1pPr>
            <a:lvl2pPr marL="371484" indent="0">
              <a:buNone/>
              <a:defRPr sz="1625" b="1"/>
            </a:lvl2pPr>
            <a:lvl3pPr marL="742969" indent="0">
              <a:buNone/>
              <a:defRPr sz="1463" b="1"/>
            </a:lvl3pPr>
            <a:lvl4pPr marL="1114453" indent="0">
              <a:buNone/>
              <a:defRPr sz="1300" b="1"/>
            </a:lvl4pPr>
            <a:lvl5pPr marL="1485937" indent="0">
              <a:buNone/>
              <a:defRPr sz="1300" b="1"/>
            </a:lvl5pPr>
            <a:lvl6pPr marL="1857421" indent="0">
              <a:buNone/>
              <a:defRPr sz="1300" b="1"/>
            </a:lvl6pPr>
            <a:lvl7pPr marL="2228906" indent="0">
              <a:buNone/>
              <a:defRPr sz="1300" b="1"/>
            </a:lvl7pPr>
            <a:lvl8pPr marL="2600390" indent="0">
              <a:buNone/>
              <a:defRPr sz="1300" b="1"/>
            </a:lvl8pPr>
            <a:lvl9pPr marL="2971874" indent="0">
              <a:buNone/>
              <a:defRPr sz="1300" b="1"/>
            </a:lvl9pPr>
          </a:lstStyle>
          <a:p>
            <a:pPr lvl="0"/>
            <a:r>
              <a:rPr lang="en-US" smtClean="0"/>
              <a:t>Click to edit Master text styles</a:t>
            </a:r>
          </a:p>
        </p:txBody>
      </p:sp>
      <p:sp>
        <p:nvSpPr>
          <p:cNvPr id="14" name="Text Placeholder 4"/>
          <p:cNvSpPr>
            <a:spLocks noGrp="1"/>
          </p:cNvSpPr>
          <p:nvPr>
            <p:ph type="body" sz="quarter" idx="13"/>
          </p:nvPr>
        </p:nvSpPr>
        <p:spPr>
          <a:xfrm>
            <a:off x="386167" y="1530227"/>
            <a:ext cx="4466225" cy="320664"/>
          </a:xfrm>
        </p:spPr>
        <p:txBody>
          <a:bodyPr anchor="ctr">
            <a:normAutofit/>
          </a:bodyPr>
          <a:lstStyle>
            <a:lvl1pPr marL="0" indent="0">
              <a:buNone/>
              <a:defRPr sz="1788" b="0" cap="all" baseline="0">
                <a:solidFill>
                  <a:schemeClr val="accent1"/>
                </a:solidFill>
                <a:latin typeface="+mj-lt"/>
              </a:defRPr>
            </a:lvl1pPr>
            <a:lvl2pPr marL="371484" indent="0">
              <a:buNone/>
              <a:defRPr sz="1625" b="1"/>
            </a:lvl2pPr>
            <a:lvl3pPr marL="742969" indent="0">
              <a:buNone/>
              <a:defRPr sz="1463" b="1"/>
            </a:lvl3pPr>
            <a:lvl4pPr marL="1114453" indent="0">
              <a:buNone/>
              <a:defRPr sz="1300" b="1"/>
            </a:lvl4pPr>
            <a:lvl5pPr marL="1485937" indent="0">
              <a:buNone/>
              <a:defRPr sz="1300" b="1"/>
            </a:lvl5pPr>
            <a:lvl6pPr marL="1857421" indent="0">
              <a:buNone/>
              <a:defRPr sz="1300" b="1"/>
            </a:lvl6pPr>
            <a:lvl7pPr marL="2228906" indent="0">
              <a:buNone/>
              <a:defRPr sz="1300" b="1"/>
            </a:lvl7pPr>
            <a:lvl8pPr marL="2600390" indent="0">
              <a:buNone/>
              <a:defRPr sz="1300" b="1"/>
            </a:lvl8pPr>
            <a:lvl9pPr marL="2971874" indent="0">
              <a:buNone/>
              <a:defRPr sz="1300" b="1"/>
            </a:lvl9pPr>
          </a:lstStyle>
          <a:p>
            <a:pPr lvl="0"/>
            <a:r>
              <a:rPr lang="en-US" smtClean="0"/>
              <a:t>Click to edit Master text styles</a:t>
            </a:r>
          </a:p>
        </p:txBody>
      </p:sp>
      <p:sp>
        <p:nvSpPr>
          <p:cNvPr id="12" name="Slide Number Placeholder 5"/>
          <p:cNvSpPr>
            <a:spLocks noGrp="1"/>
          </p:cNvSpPr>
          <p:nvPr>
            <p:ph type="sldNum" sz="quarter" idx="15"/>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3" name="Picture Placeholder 2"/>
          <p:cNvSpPr>
            <a:spLocks noGrp="1"/>
          </p:cNvSpPr>
          <p:nvPr>
            <p:ph type="pic" sz="quarter" idx="16"/>
          </p:nvPr>
        </p:nvSpPr>
        <p:spPr>
          <a:xfrm>
            <a:off x="455315" y="1870146"/>
            <a:ext cx="4313238" cy="4167188"/>
          </a:xfrm>
        </p:spPr>
        <p:txBody>
          <a:bodyPr/>
          <a:lstStyle/>
          <a:p>
            <a:r>
              <a:rPr lang="en-US" smtClean="0"/>
              <a:t>Drag picture to placeholder or click icon to add</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smtClean="0"/>
              <a:t>Drag picture to placeholder or click icon to add</a:t>
            </a:r>
            <a:endParaRPr lang="hu-HU"/>
          </a:p>
        </p:txBody>
      </p:sp>
      <p:sp>
        <p:nvSpPr>
          <p:cNvPr id="8"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11032597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8"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4" name="Picture Placeholder 4"/>
          <p:cNvSpPr>
            <a:spLocks noGrp="1"/>
          </p:cNvSpPr>
          <p:nvPr>
            <p:ph type="pic" sz="quarter" idx="29" hasCustomPrompt="1"/>
          </p:nvPr>
        </p:nvSpPr>
        <p:spPr>
          <a:xfrm>
            <a:off x="325988" y="6056589"/>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34779067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Backgroun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3" name="Picture Placeholder 4"/>
          <p:cNvSpPr>
            <a:spLocks noGrp="1"/>
          </p:cNvSpPr>
          <p:nvPr>
            <p:ph type="pic" sz="quarter" idx="27" hasCustomPrompt="1"/>
          </p:nvPr>
        </p:nvSpPr>
        <p:spPr>
          <a:xfrm>
            <a:off x="3303475" y="2263844"/>
            <a:ext cx="3296841"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300" i="0" baseline="0"/>
            </a:lvl1pPr>
          </a:lstStyle>
          <a:p>
            <a:r>
              <a:rPr lang="en-US" dirty="0" smtClean="0"/>
              <a:t>C</a:t>
            </a:r>
            <a:r>
              <a:rPr lang="hu-HU" dirty="0" smtClean="0"/>
              <a:t>LICK</a:t>
            </a:r>
            <a:r>
              <a:rPr lang="en-US" dirty="0" smtClean="0"/>
              <a:t> </a:t>
            </a:r>
            <a:r>
              <a:rPr lang="hu-HU" dirty="0" smtClean="0"/>
              <a:t>ICON TO ADD LOGO</a:t>
            </a:r>
            <a:r>
              <a:rPr lang="en-US" dirty="0" smtClean="0"/>
              <a:t> </a:t>
            </a:r>
            <a:r>
              <a:rPr lang="hu-HU" dirty="0" smtClean="0"/>
              <a:t>(</a:t>
            </a:r>
            <a:r>
              <a:rPr lang="hu-HU" dirty="0" err="1" smtClean="0"/>
              <a:t>Logo</a:t>
            </a:r>
            <a:r>
              <a:rPr lang="hu-HU" dirty="0" smtClean="0"/>
              <a:t> </a:t>
            </a:r>
            <a:r>
              <a:rPr lang="hu-HU" dirty="0" err="1" smtClean="0"/>
              <a:t>size</a:t>
            </a:r>
            <a:r>
              <a:rPr lang="hu-HU" dirty="0" smtClean="0"/>
              <a:t>: 1000X500px and </a:t>
            </a:r>
            <a:r>
              <a:rPr lang="en-US" dirty="0" smtClean="0"/>
              <a:t>preferably be transparent background PNG</a:t>
            </a:r>
            <a:r>
              <a:rPr lang="hu-HU" dirty="0" smtClean="0"/>
              <a:t>)</a:t>
            </a:r>
            <a:endParaRPr lang="hu-HU" dirty="0"/>
          </a:p>
        </p:txBody>
      </p:sp>
    </p:spTree>
    <p:extLst>
      <p:ext uri="{BB962C8B-B14F-4D97-AF65-F5344CB8AC3E}">
        <p14:creationId xmlns:p14="http://schemas.microsoft.com/office/powerpoint/2010/main" val="12602443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 Right Line (Title + Content)">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6191250" y="0"/>
            <a:ext cx="37147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712392" y="542282"/>
            <a:ext cx="2748915" cy="1920240"/>
          </a:xfrm>
        </p:spPr>
        <p:txBody>
          <a:bodyPr anchor="b">
            <a:noAutofit/>
          </a:bodyPr>
          <a:lstStyle>
            <a:lvl1pPr>
              <a:lnSpc>
                <a:spcPct val="85000"/>
              </a:lnSpc>
              <a:defRPr sz="325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25990" y="419878"/>
            <a:ext cx="5723747" cy="5218922"/>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24235" y="2511813"/>
            <a:ext cx="2761298" cy="3126987"/>
          </a:xfrm>
        </p:spPr>
        <p:txBody>
          <a:bodyPr>
            <a:normAutofit/>
          </a:bodyPr>
          <a:lstStyle>
            <a:lvl1pPr marL="0" marR="0" indent="0" algn="l" defTabSz="742969" rtl="0" eaLnBrk="1" fontAlgn="auto" latinLnBrk="0" hangingPunct="1">
              <a:lnSpc>
                <a:spcPct val="150000"/>
              </a:lnSpc>
              <a:spcBef>
                <a:spcPts val="975"/>
              </a:spcBef>
              <a:spcAft>
                <a:spcPts val="0"/>
              </a:spcAft>
              <a:buClrTx/>
              <a:buSzTx/>
              <a:buFontTx/>
              <a:buNone/>
              <a:tabLst/>
              <a:defRPr sz="1463">
                <a:solidFill>
                  <a:srgbClr val="262626"/>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marL="0" marR="0" lvl="0" indent="0" algn="l" defTabSz="742969" rtl="0" eaLnBrk="1" fontAlgn="auto" latinLnBrk="0" hangingPunct="1">
              <a:lnSpc>
                <a:spcPct val="100000"/>
              </a:lnSpc>
              <a:spcBef>
                <a:spcPts val="1138"/>
              </a:spcBef>
              <a:spcAft>
                <a:spcPts val="0"/>
              </a:spcAft>
              <a:buClrTx/>
              <a:buSzTx/>
              <a:buFontTx/>
              <a:buNone/>
              <a:tabLst/>
              <a:defRPr/>
            </a:pPr>
            <a:r>
              <a:rPr lang="en-US" smtClean="0"/>
              <a:t>Click to edit Master text styles</a:t>
            </a:r>
          </a:p>
        </p:txBody>
      </p:sp>
      <p:sp>
        <p:nvSpPr>
          <p:cNvPr id="6"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bg1"/>
                </a:solidFill>
              </a:defRPr>
            </a:lvl1pPr>
          </a:lstStyle>
          <a:p>
            <a:fld id="{4FAB73BC-B049-4115-A692-8D63A059BFB8}" type="slidenum">
              <a:rPr lang="en-US" smtClean="0"/>
              <a:pPr/>
              <a:t>‹#›</a:t>
            </a:fld>
            <a:endParaRPr lang="en-US" dirty="0"/>
          </a:p>
        </p:txBody>
      </p:sp>
      <p:sp>
        <p:nvSpPr>
          <p:cNvPr id="7"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bg1"/>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19734230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Right Line (Title + Lis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191250" y="0"/>
            <a:ext cx="3714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712392" y="467637"/>
            <a:ext cx="2748915" cy="1118567"/>
          </a:xfrm>
        </p:spPr>
        <p:txBody>
          <a:bodyPr anchor="b">
            <a:noAutofit/>
          </a:bodyPr>
          <a:lstStyle>
            <a:lvl1pPr>
              <a:lnSpc>
                <a:spcPct val="85000"/>
              </a:lnSpc>
              <a:defRPr sz="3250">
                <a:solidFill>
                  <a:schemeClr val="accent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25990" y="419880"/>
            <a:ext cx="5723747" cy="5467739"/>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hasCustomPrompt="1"/>
          </p:nvPr>
        </p:nvSpPr>
        <p:spPr>
          <a:xfrm>
            <a:off x="6724235" y="1660850"/>
            <a:ext cx="2761298" cy="4777273"/>
          </a:xfrm>
        </p:spPr>
        <p:txBody>
          <a:bodyPr>
            <a:normAutofit/>
          </a:bodyPr>
          <a:lstStyle>
            <a:lvl1pPr marL="278613" marR="0" indent="-278613" algn="l" defTabSz="742969" rtl="0" eaLnBrk="1" fontAlgn="auto" latinLnBrk="0" hangingPunct="1">
              <a:lnSpc>
                <a:spcPct val="150000"/>
              </a:lnSpc>
              <a:spcBef>
                <a:spcPts val="975"/>
              </a:spcBef>
              <a:spcAft>
                <a:spcPts val="0"/>
              </a:spcAft>
              <a:buClrTx/>
              <a:buSzTx/>
              <a:buFontTx/>
              <a:buBlip>
                <a:blip r:embed="rId2"/>
              </a:buBlip>
              <a:tabLst/>
              <a:defRPr sz="1625">
                <a:solidFill>
                  <a:schemeClr val="bg1"/>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marL="0" marR="0" lvl="0" indent="0" algn="l" defTabSz="742969" rtl="0" eaLnBrk="1" fontAlgn="auto" latinLnBrk="0" hangingPunct="1">
              <a:lnSpc>
                <a:spcPct val="100000"/>
              </a:lnSpc>
              <a:spcBef>
                <a:spcPts val="1138"/>
              </a:spcBef>
              <a:spcAft>
                <a:spcPts val="0"/>
              </a:spcAft>
              <a:buClrTx/>
              <a:buSzTx/>
              <a:tabLst/>
              <a:defRPr/>
            </a:pPr>
            <a:r>
              <a:rPr lang="hu-HU" dirty="0" smtClean="0"/>
              <a:t> </a:t>
            </a:r>
            <a:r>
              <a:rPr lang="en-US" dirty="0" smtClean="0"/>
              <a:t>Click to edit Master text styles</a:t>
            </a:r>
          </a:p>
        </p:txBody>
      </p:sp>
      <p:sp>
        <p:nvSpPr>
          <p:cNvPr id="7"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bg1"/>
                </a:solidFill>
              </a:defRPr>
            </a:lvl1pPr>
          </a:lstStyle>
          <a:p>
            <a:fld id="{4FAB73BC-B049-4115-A692-8D63A059BFB8}" type="slidenum">
              <a:rPr lang="en-US" smtClean="0"/>
              <a:pPr/>
              <a:t>‹#›</a:t>
            </a:fld>
            <a:endParaRPr lang="en-US" dirty="0"/>
          </a:p>
        </p:txBody>
      </p:sp>
      <p:sp>
        <p:nvSpPr>
          <p:cNvPr id="8"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10810728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 Left Line (Title + Content)">
    <p:spTree>
      <p:nvGrpSpPr>
        <p:cNvPr id="1" name=""/>
        <p:cNvGrpSpPr/>
        <p:nvPr/>
      </p:nvGrpSpPr>
      <p:grpSpPr>
        <a:xfrm>
          <a:off x="0" y="0"/>
          <a:ext cx="0" cy="0"/>
          <a:chOff x="0" y="0"/>
          <a:chExt cx="0" cy="0"/>
        </a:xfrm>
      </p:grpSpPr>
      <p:sp>
        <p:nvSpPr>
          <p:cNvPr id="6" name="Rectangle 5"/>
          <p:cNvSpPr/>
          <p:nvPr userDrawn="1"/>
        </p:nvSpPr>
        <p:spPr>
          <a:xfrm>
            <a:off x="0" y="0"/>
            <a:ext cx="37147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521142" y="542282"/>
            <a:ext cx="2748915" cy="1920240"/>
          </a:xfrm>
        </p:spPr>
        <p:txBody>
          <a:bodyPr anchor="b">
            <a:noAutofit/>
          </a:bodyPr>
          <a:lstStyle>
            <a:lvl1pPr>
              <a:lnSpc>
                <a:spcPct val="85000"/>
              </a:lnSpc>
              <a:defRPr sz="3250">
                <a:solidFill>
                  <a:schemeClr val="accent4"/>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247735" y="1143000"/>
            <a:ext cx="4953000" cy="45720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2"/>
          </p:nvPr>
        </p:nvSpPr>
        <p:spPr>
          <a:xfrm>
            <a:off x="532985" y="2511813"/>
            <a:ext cx="2761298" cy="3126987"/>
          </a:xfrm>
        </p:spPr>
        <p:txBody>
          <a:bodyPr>
            <a:normAutofit/>
          </a:bodyPr>
          <a:lstStyle>
            <a:lvl1pPr marL="0" marR="0" indent="0" algn="l" defTabSz="742969" rtl="0" eaLnBrk="1" fontAlgn="auto" latinLnBrk="0" hangingPunct="1">
              <a:lnSpc>
                <a:spcPct val="150000"/>
              </a:lnSpc>
              <a:spcBef>
                <a:spcPts val="975"/>
              </a:spcBef>
              <a:spcAft>
                <a:spcPts val="0"/>
              </a:spcAft>
              <a:buClrTx/>
              <a:buSzTx/>
              <a:buFontTx/>
              <a:buNone/>
              <a:tabLst/>
              <a:defRPr sz="1463">
                <a:solidFill>
                  <a:schemeClr val="bg1"/>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marL="0" marR="0" lvl="0" indent="0" algn="l" defTabSz="742969" rtl="0" eaLnBrk="1" fontAlgn="auto" latinLnBrk="0" hangingPunct="1">
              <a:lnSpc>
                <a:spcPct val="100000"/>
              </a:lnSpc>
              <a:spcBef>
                <a:spcPts val="1138"/>
              </a:spcBef>
              <a:spcAft>
                <a:spcPts val="0"/>
              </a:spcAft>
              <a:buClrTx/>
              <a:buSzTx/>
              <a:buFontTx/>
              <a:buNone/>
              <a:tabLst/>
              <a:defRPr/>
            </a:pPr>
            <a:r>
              <a:rPr lang="en-US" smtClean="0"/>
              <a:t>Click to edit Master text styles</a:t>
            </a:r>
          </a:p>
        </p:txBody>
      </p:sp>
      <p:sp>
        <p:nvSpPr>
          <p:cNvPr id="10"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11" name="Picture Placeholder 4"/>
          <p:cNvSpPr>
            <a:spLocks noGrp="1"/>
          </p:cNvSpPr>
          <p:nvPr>
            <p:ph type="pic" sz="quarter" idx="29" hasCustomPrompt="1"/>
          </p:nvPr>
        </p:nvSpPr>
        <p:spPr>
          <a:xfrm>
            <a:off x="530679" y="6147930"/>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bg1"/>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3713400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 Left Title + Content">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25988" y="3173514"/>
            <a:ext cx="2832087" cy="1099906"/>
          </a:xfrm>
        </p:spPr>
        <p:txBody>
          <a:bodyPr anchor="b">
            <a:noAutofit/>
          </a:bodyPr>
          <a:lstStyle>
            <a:lvl1pPr>
              <a:lnSpc>
                <a:spcPct val="85000"/>
              </a:lnSpc>
              <a:defRPr sz="3250">
                <a:solidFill>
                  <a:schemeClr val="accent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24141" y="588938"/>
            <a:ext cx="6112911" cy="5457301"/>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25990" y="4273420"/>
            <a:ext cx="2844469" cy="1772818"/>
          </a:xfrm>
        </p:spPr>
        <p:txBody>
          <a:bodyPr>
            <a:normAutofit/>
          </a:bodyPr>
          <a:lstStyle>
            <a:lvl1pPr marL="0" marR="0" indent="0" algn="l" defTabSz="742969" rtl="0" eaLnBrk="1" fontAlgn="auto" latinLnBrk="0" hangingPunct="1">
              <a:lnSpc>
                <a:spcPct val="150000"/>
              </a:lnSpc>
              <a:spcBef>
                <a:spcPts val="975"/>
              </a:spcBef>
              <a:spcAft>
                <a:spcPts val="0"/>
              </a:spcAft>
              <a:buClrTx/>
              <a:buSzTx/>
              <a:buFontTx/>
              <a:buNone/>
              <a:tabLst/>
              <a:defRPr sz="1463">
                <a:solidFill>
                  <a:schemeClr val="accent1"/>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marL="0" marR="0" lvl="0" indent="0" algn="l" defTabSz="742969" rtl="0" eaLnBrk="1" fontAlgn="auto" latinLnBrk="0" hangingPunct="1">
              <a:lnSpc>
                <a:spcPct val="100000"/>
              </a:lnSpc>
              <a:spcBef>
                <a:spcPts val="1138"/>
              </a:spcBef>
              <a:spcAft>
                <a:spcPts val="0"/>
              </a:spcAft>
              <a:buClrTx/>
              <a:buSzTx/>
              <a:buFontTx/>
              <a:buNone/>
              <a:tabLst/>
              <a:defRPr/>
            </a:pPr>
            <a:r>
              <a:rPr lang="en-US" smtClean="0"/>
              <a:t>Click to edit Master text styles</a:t>
            </a:r>
          </a:p>
        </p:txBody>
      </p:sp>
      <p:sp>
        <p:nvSpPr>
          <p:cNvPr id="5"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6"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13879184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Only">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46" y="588938"/>
            <a:ext cx="9233807" cy="5457301"/>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5"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40404976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image + Title + Subtitle">
    <p:spTree>
      <p:nvGrpSpPr>
        <p:cNvPr id="1" name=""/>
        <p:cNvGrpSpPr/>
        <p:nvPr/>
      </p:nvGrpSpPr>
      <p:grpSpPr>
        <a:xfrm>
          <a:off x="0" y="0"/>
          <a:ext cx="0" cy="0"/>
          <a:chOff x="0" y="0"/>
          <a:chExt cx="0" cy="0"/>
        </a:xfrm>
      </p:grpSpPr>
      <p:sp>
        <p:nvSpPr>
          <p:cNvPr id="2" name="Title 1"/>
          <p:cNvSpPr>
            <a:spLocks noGrp="1"/>
          </p:cNvSpPr>
          <p:nvPr>
            <p:ph type="title"/>
          </p:nvPr>
        </p:nvSpPr>
        <p:spPr>
          <a:xfrm>
            <a:off x="189528" y="5543229"/>
            <a:ext cx="9097346" cy="613283"/>
          </a:xfrm>
        </p:spPr>
        <p:txBody>
          <a:bodyPr anchor="b">
            <a:normAutofit/>
          </a:bodyPr>
          <a:lstStyle>
            <a:lvl1pPr>
              <a:defRPr sz="2600" b="0">
                <a:solidFill>
                  <a:schemeClr val="accent4"/>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906000" cy="5330952"/>
          </a:xfrm>
          <a:solidFill>
            <a:schemeClr val="tx1"/>
          </a:solidFill>
        </p:spPr>
        <p:txBody>
          <a:bodyPr anchor="t"/>
          <a:lstStyle>
            <a:lvl1pPr marL="0" indent="0" algn="ctr">
              <a:spcBef>
                <a:spcPts val="650"/>
              </a:spcBef>
              <a:buNone/>
              <a:defRPr sz="2600">
                <a:solidFill>
                  <a:schemeClr val="tx1">
                    <a:lumMod val="75000"/>
                    <a:lumOff val="25000"/>
                  </a:schemeClr>
                </a:solidFill>
              </a:defRPr>
            </a:lvl1pPr>
            <a:lvl2pPr marL="371484" indent="0">
              <a:buNone/>
              <a:defRPr sz="2275"/>
            </a:lvl2pPr>
            <a:lvl3pPr marL="742969" indent="0">
              <a:buNone/>
              <a:defRPr sz="1950"/>
            </a:lvl3pPr>
            <a:lvl4pPr marL="1114453" indent="0">
              <a:buNone/>
              <a:defRPr sz="1625"/>
            </a:lvl4pPr>
            <a:lvl5pPr marL="1485937" indent="0">
              <a:buNone/>
              <a:defRPr sz="1625"/>
            </a:lvl5pPr>
            <a:lvl6pPr marL="1857421" indent="0">
              <a:buNone/>
              <a:defRPr sz="1625"/>
            </a:lvl6pPr>
            <a:lvl7pPr marL="2228906" indent="0">
              <a:buNone/>
              <a:defRPr sz="1625"/>
            </a:lvl7pPr>
            <a:lvl8pPr marL="2600390" indent="0">
              <a:buNone/>
              <a:defRPr sz="1625"/>
            </a:lvl8pPr>
            <a:lvl9pPr marL="2971874" indent="0">
              <a:buNone/>
              <a:defRPr sz="1625"/>
            </a:lvl9pPr>
          </a:lstStyle>
          <a:p>
            <a:r>
              <a:rPr lang="en-US" smtClean="0"/>
              <a:t>Drag picture to placeholder or click icon to add</a:t>
            </a:r>
            <a:endParaRPr lang="en-US" dirty="0"/>
          </a:p>
        </p:txBody>
      </p:sp>
      <p:sp>
        <p:nvSpPr>
          <p:cNvPr id="7" name="Text Placeholder 6"/>
          <p:cNvSpPr>
            <a:spLocks noGrp="1"/>
          </p:cNvSpPr>
          <p:nvPr>
            <p:ph type="body" sz="quarter" idx="13"/>
          </p:nvPr>
        </p:nvSpPr>
        <p:spPr>
          <a:xfrm>
            <a:off x="189528" y="6156512"/>
            <a:ext cx="9097294" cy="538163"/>
          </a:xfrm>
        </p:spPr>
        <p:txBody>
          <a:bodyPr>
            <a:normAutofit/>
          </a:bodyPr>
          <a:lstStyle>
            <a:lvl1pPr marL="0" indent="0">
              <a:buNone/>
              <a:defRPr sz="1463"/>
            </a:lvl1pPr>
            <a:lvl4pPr marL="0" indent="0">
              <a:buNone/>
              <a:defRPr/>
            </a:lvl4pPr>
          </a:lstStyle>
          <a:p>
            <a:pPr lvl="0"/>
            <a:r>
              <a:rPr lang="en-US" smtClean="0"/>
              <a:t>Click to edit Master text styles</a:t>
            </a:r>
          </a:p>
        </p:txBody>
      </p:sp>
      <p:sp>
        <p:nvSpPr>
          <p:cNvPr id="8"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9" name="Picture Placeholder 4"/>
          <p:cNvSpPr>
            <a:spLocks noGrp="1"/>
          </p:cNvSpPr>
          <p:nvPr>
            <p:ph type="pic" sz="quarter" idx="28" hasCustomPrompt="1"/>
          </p:nvPr>
        </p:nvSpPr>
        <p:spPr>
          <a:xfrm>
            <a:off x="189529" y="259932"/>
            <a:ext cx="376527" cy="46902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a:t>
            </a:r>
            <a:r>
              <a:rPr lang="hu-HU" dirty="0" smtClean="0"/>
              <a:t>LICK</a:t>
            </a:r>
            <a:r>
              <a:rPr lang="en-US" dirty="0" smtClean="0"/>
              <a:t> </a:t>
            </a:r>
            <a:r>
              <a:rPr lang="hu-HU" dirty="0" smtClean="0"/>
              <a:t>ICON TO ADD ICON (50X50px)</a:t>
            </a:r>
            <a:endParaRPr lang="hu-HU" dirty="0"/>
          </a:p>
        </p:txBody>
      </p:sp>
    </p:spTree>
    <p:extLst>
      <p:ext uri="{BB962C8B-B14F-4D97-AF65-F5344CB8AC3E}">
        <p14:creationId xmlns:p14="http://schemas.microsoft.com/office/powerpoint/2010/main" val="36671391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 Title + Subtitle">
    <p:bg>
      <p:bgPr>
        <a:pattFill prst="pct40">
          <a:fgClr>
            <a:schemeClr val="accent6"/>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989" y="3116425"/>
            <a:ext cx="9051860" cy="830264"/>
          </a:xfrm>
        </p:spPr>
        <p:txBody>
          <a:bodyPr anchor="b">
            <a:noAutofit/>
          </a:bodyPr>
          <a:lstStyle>
            <a:lvl1pPr algn="ctr">
              <a:lnSpc>
                <a:spcPct val="80000"/>
              </a:lnSpc>
              <a:defRPr sz="4388" spc="-98" baseline="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5989" y="3962012"/>
            <a:ext cx="9051860" cy="1060360"/>
          </a:xfrm>
        </p:spPr>
        <p:txBody>
          <a:bodyPr>
            <a:normAutofit/>
          </a:bodyPr>
          <a:lstStyle>
            <a:lvl1pPr marL="0" indent="0" algn="ctr">
              <a:buNone/>
              <a:defRPr sz="2275">
                <a:solidFill>
                  <a:schemeClr val="bg1"/>
                </a:solidFill>
                <a:latin typeface="+mj-lt"/>
              </a:defRPr>
            </a:lvl1pPr>
            <a:lvl2pPr marL="371484" indent="0" algn="ctr">
              <a:buNone/>
              <a:defRPr sz="2275"/>
            </a:lvl2pPr>
            <a:lvl3pPr marL="742969" indent="0" algn="ctr">
              <a:buNone/>
              <a:defRPr sz="1950"/>
            </a:lvl3pPr>
            <a:lvl4pPr marL="1114453" indent="0" algn="ctr">
              <a:buNone/>
              <a:defRPr sz="1625"/>
            </a:lvl4pPr>
            <a:lvl5pPr marL="1485937" indent="0" algn="ctr">
              <a:buNone/>
              <a:defRPr sz="1625"/>
            </a:lvl5pPr>
            <a:lvl6pPr marL="1857421" indent="0" algn="ctr">
              <a:buNone/>
              <a:defRPr sz="1625"/>
            </a:lvl6pPr>
            <a:lvl7pPr marL="2228906" indent="0" algn="ctr">
              <a:buNone/>
              <a:defRPr sz="1625"/>
            </a:lvl7pPr>
            <a:lvl8pPr marL="2600390" indent="0" algn="ctr">
              <a:buNone/>
              <a:defRPr sz="1625"/>
            </a:lvl8pPr>
            <a:lvl9pPr marL="2971874" indent="0" algn="ctr">
              <a:buNone/>
              <a:defRPr sz="1625"/>
            </a:lvl9pPr>
          </a:lstStyle>
          <a:p>
            <a:r>
              <a:rPr lang="en-US" smtClean="0"/>
              <a:t>Click to edit Master subtitle style</a:t>
            </a:r>
            <a:endParaRPr lang="en-US" dirty="0"/>
          </a:p>
        </p:txBody>
      </p:sp>
      <p:sp>
        <p:nvSpPr>
          <p:cNvPr id="6"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bg1"/>
                </a:solidFill>
              </a:defRPr>
            </a:lvl1pPr>
          </a:lstStyle>
          <a:p>
            <a:fld id="{4FAB73BC-B049-4115-A692-8D63A059BFB8}" type="slidenum">
              <a:rPr lang="en-US" smtClean="0"/>
              <a:pPr/>
              <a:t>‹#›</a:t>
            </a:fld>
            <a:endParaRPr lang="en-US" dirty="0"/>
          </a:p>
        </p:txBody>
      </p:sp>
      <p:sp>
        <p:nvSpPr>
          <p:cNvPr id="7" name="Picture Placeholder 4"/>
          <p:cNvSpPr>
            <a:spLocks noGrp="1"/>
          </p:cNvSpPr>
          <p:nvPr>
            <p:ph type="pic" sz="quarter" idx="27" hasCustomPrompt="1"/>
          </p:nvPr>
        </p:nvSpPr>
        <p:spPr>
          <a:xfrm>
            <a:off x="3257988" y="759783"/>
            <a:ext cx="3296841"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300" i="0" baseline="0">
                <a:solidFill>
                  <a:schemeClr val="bg1"/>
                </a:solidFill>
              </a:defRPr>
            </a:lvl1pPr>
          </a:lstStyle>
          <a:p>
            <a:r>
              <a:rPr lang="en-US" dirty="0" smtClean="0"/>
              <a:t>C</a:t>
            </a:r>
            <a:r>
              <a:rPr lang="hu-HU" dirty="0" smtClean="0"/>
              <a:t>LICK</a:t>
            </a:r>
            <a:r>
              <a:rPr lang="en-US" dirty="0" smtClean="0"/>
              <a:t> </a:t>
            </a:r>
            <a:r>
              <a:rPr lang="hu-HU" dirty="0" smtClean="0"/>
              <a:t>ICON TO ADD LOGO</a:t>
            </a:r>
            <a:r>
              <a:rPr lang="en-US" dirty="0" smtClean="0"/>
              <a:t> </a:t>
            </a:r>
            <a:r>
              <a:rPr lang="hu-HU" dirty="0" smtClean="0"/>
              <a:t>(</a:t>
            </a:r>
            <a:r>
              <a:rPr lang="hu-HU" dirty="0" err="1" smtClean="0"/>
              <a:t>Logo</a:t>
            </a:r>
            <a:r>
              <a:rPr lang="hu-HU" dirty="0" smtClean="0"/>
              <a:t> </a:t>
            </a:r>
            <a:r>
              <a:rPr lang="hu-HU" dirty="0" err="1" smtClean="0"/>
              <a:t>size</a:t>
            </a:r>
            <a:r>
              <a:rPr lang="hu-HU" dirty="0" smtClean="0"/>
              <a:t>: 1000X500px and </a:t>
            </a:r>
            <a:r>
              <a:rPr lang="en-US" dirty="0" smtClean="0"/>
              <a:t>preferably be transparent background PNG</a:t>
            </a:r>
            <a:r>
              <a:rPr lang="hu-HU" dirty="0" smtClean="0"/>
              <a:t>)</a:t>
            </a:r>
            <a:endParaRPr lang="hu-HU" dirty="0"/>
          </a:p>
        </p:txBody>
      </p:sp>
    </p:spTree>
    <p:extLst>
      <p:ext uri="{BB962C8B-B14F-4D97-AF65-F5344CB8AC3E}">
        <p14:creationId xmlns:p14="http://schemas.microsoft.com/office/powerpoint/2010/main" val="664683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 + Subtitle // Blue">
    <p:bg>
      <p:bgPr>
        <a:pattFill prst="pct40">
          <a:fgClr>
            <a:schemeClr val="accent6"/>
          </a:fgClr>
          <a:bgClr>
            <a:schemeClr val="tx2"/>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621" y="4065815"/>
            <a:ext cx="9232860" cy="489857"/>
          </a:xfrm>
        </p:spPr>
        <p:txBody>
          <a:bodyPr>
            <a:normAutofit/>
          </a:bodyPr>
          <a:lstStyle>
            <a:lvl1pPr marL="0" indent="0" algn="ctr">
              <a:buNone/>
              <a:defRPr sz="1950">
                <a:solidFill>
                  <a:schemeClr val="bg2"/>
                </a:solidFill>
                <a:latin typeface="+mj-lt"/>
              </a:defRPr>
            </a:lvl1pPr>
            <a:lvl2pPr marL="371484" indent="0" algn="ctr">
              <a:buNone/>
              <a:defRPr sz="2275"/>
            </a:lvl2pPr>
            <a:lvl3pPr marL="742969" indent="0" algn="ctr">
              <a:buNone/>
              <a:defRPr sz="1950"/>
            </a:lvl3pPr>
            <a:lvl4pPr marL="1114453" indent="0" algn="ctr">
              <a:buNone/>
              <a:defRPr sz="1625"/>
            </a:lvl4pPr>
            <a:lvl5pPr marL="1485937" indent="0" algn="ctr">
              <a:buNone/>
              <a:defRPr sz="1625"/>
            </a:lvl5pPr>
            <a:lvl6pPr marL="1857421" indent="0" algn="ctr">
              <a:buNone/>
              <a:defRPr sz="1625"/>
            </a:lvl6pPr>
            <a:lvl7pPr marL="2228906" indent="0" algn="ctr">
              <a:buNone/>
              <a:defRPr sz="1625"/>
            </a:lvl7pPr>
            <a:lvl8pPr marL="2600390" indent="0" algn="ctr">
              <a:buNone/>
              <a:defRPr sz="1625"/>
            </a:lvl8pPr>
            <a:lvl9pPr marL="2971874" indent="0" algn="ctr">
              <a:buNone/>
              <a:defRPr sz="1625"/>
            </a:lvl9pPr>
          </a:lstStyle>
          <a:p>
            <a:r>
              <a:rPr lang="en-US" smtClean="0"/>
              <a:t>Click to edit Master subtitle style</a:t>
            </a:r>
            <a:endParaRPr lang="en-US" dirty="0"/>
          </a:p>
        </p:txBody>
      </p:sp>
      <p:sp>
        <p:nvSpPr>
          <p:cNvPr id="7" name="Picture Placeholder 4"/>
          <p:cNvSpPr>
            <a:spLocks noGrp="1"/>
          </p:cNvSpPr>
          <p:nvPr>
            <p:ph type="pic" sz="quarter" idx="27" hasCustomPrompt="1"/>
          </p:nvPr>
        </p:nvSpPr>
        <p:spPr>
          <a:xfrm>
            <a:off x="3303475" y="1787982"/>
            <a:ext cx="3296841"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300" i="0" baseline="0">
                <a:solidFill>
                  <a:schemeClr val="bg2"/>
                </a:solidFill>
              </a:defRPr>
            </a:lvl1pPr>
          </a:lstStyle>
          <a:p>
            <a:r>
              <a:rPr lang="en-US" dirty="0" smtClean="0"/>
              <a:t>C</a:t>
            </a:r>
            <a:r>
              <a:rPr lang="hu-HU" dirty="0" smtClean="0"/>
              <a:t>LICK</a:t>
            </a:r>
            <a:r>
              <a:rPr lang="en-US" dirty="0" smtClean="0"/>
              <a:t> </a:t>
            </a:r>
            <a:r>
              <a:rPr lang="hu-HU" dirty="0" smtClean="0"/>
              <a:t>ICON TO ADD LOGO</a:t>
            </a:r>
            <a:r>
              <a:rPr lang="en-US" dirty="0" smtClean="0"/>
              <a:t> </a:t>
            </a:r>
            <a:r>
              <a:rPr lang="hu-HU" dirty="0" smtClean="0"/>
              <a:t>(</a:t>
            </a:r>
            <a:r>
              <a:rPr lang="hu-HU" dirty="0" err="1" smtClean="0"/>
              <a:t>Logo</a:t>
            </a:r>
            <a:r>
              <a:rPr lang="hu-HU" dirty="0" smtClean="0"/>
              <a:t> </a:t>
            </a:r>
            <a:r>
              <a:rPr lang="hu-HU" dirty="0" err="1" smtClean="0"/>
              <a:t>size</a:t>
            </a:r>
            <a:r>
              <a:rPr lang="hu-HU" dirty="0" smtClean="0"/>
              <a:t>: 1000X500px and </a:t>
            </a:r>
            <a:r>
              <a:rPr lang="en-US" dirty="0" smtClean="0"/>
              <a:t>preferably be transparent background PNG</a:t>
            </a:r>
            <a:r>
              <a:rPr lang="hu-HU" dirty="0" smtClean="0"/>
              <a:t>)</a:t>
            </a:r>
            <a:endParaRPr lang="hu-HU" dirty="0"/>
          </a:p>
        </p:txBody>
      </p:sp>
      <p:sp>
        <p:nvSpPr>
          <p:cNvPr id="5"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00889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5"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23410444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4460" y="695325"/>
            <a:ext cx="2135981"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25989" y="714376"/>
            <a:ext cx="6584994" cy="478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6"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4287950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1" y="2130430"/>
            <a:ext cx="84201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1"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6" indent="0" algn="ctr">
              <a:buNone/>
              <a:defRPr>
                <a:solidFill>
                  <a:schemeClr val="tx1">
                    <a:tint val="75000"/>
                  </a:schemeClr>
                </a:solidFill>
              </a:defRPr>
            </a:lvl6pPr>
            <a:lvl7pPr marL="2228851"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a:xfrm>
            <a:off x="495300" y="6356356"/>
            <a:ext cx="2311400" cy="365125"/>
          </a:xfrm>
          <a:prstGeom prst="rect">
            <a:avLst/>
          </a:prstGeom>
        </p:spPr>
        <p:txBody>
          <a:bodyPr/>
          <a:lstStyle/>
          <a:p>
            <a:fld id="{02EE3F55-94C9-6C4B-A4F0-5FDC25D5090E}" type="datetimeFigureOut">
              <a:rPr lang="en-US" smtClean="0"/>
              <a:t>9/19/2018</a:t>
            </a:fld>
            <a:endParaRPr lang="en-US"/>
          </a:p>
        </p:txBody>
      </p:sp>
      <p:sp>
        <p:nvSpPr>
          <p:cNvPr id="5" name="Footer Placeholder 4"/>
          <p:cNvSpPr>
            <a:spLocks noGrp="1"/>
          </p:cNvSpPr>
          <p:nvPr>
            <p:ph type="ftr" sz="quarter" idx="11"/>
          </p:nvPr>
        </p:nvSpPr>
        <p:spPr>
          <a:xfrm>
            <a:off x="3384550" y="6356356"/>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5083FBC-3B7D-604B-9674-B66264759AFA}" type="slidenum">
              <a:rPr lang="en-US" smtClean="0"/>
              <a:t>‹#›</a:t>
            </a:fld>
            <a:endParaRPr lang="en-US"/>
          </a:p>
        </p:txBody>
      </p:sp>
    </p:spTree>
    <p:extLst>
      <p:ext uri="{BB962C8B-B14F-4D97-AF65-F5344CB8AC3E}">
        <p14:creationId xmlns:p14="http://schemas.microsoft.com/office/powerpoint/2010/main" val="1017373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127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Logo + Subtitle // Light">
    <p:bg>
      <p:bgPr>
        <a:pattFill prst="pct4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621" y="4065815"/>
            <a:ext cx="9232860" cy="489857"/>
          </a:xfrm>
        </p:spPr>
        <p:txBody>
          <a:bodyPr>
            <a:normAutofit/>
          </a:bodyPr>
          <a:lstStyle>
            <a:lvl1pPr marL="0" indent="0" algn="ctr">
              <a:buNone/>
              <a:defRPr sz="1950">
                <a:solidFill>
                  <a:schemeClr val="accent1"/>
                </a:solidFill>
                <a:latin typeface="+mj-lt"/>
              </a:defRPr>
            </a:lvl1pPr>
            <a:lvl2pPr marL="371484" indent="0" algn="ctr">
              <a:buNone/>
              <a:defRPr sz="2275"/>
            </a:lvl2pPr>
            <a:lvl3pPr marL="742969" indent="0" algn="ctr">
              <a:buNone/>
              <a:defRPr sz="1950"/>
            </a:lvl3pPr>
            <a:lvl4pPr marL="1114453" indent="0" algn="ctr">
              <a:buNone/>
              <a:defRPr sz="1625"/>
            </a:lvl4pPr>
            <a:lvl5pPr marL="1485937" indent="0" algn="ctr">
              <a:buNone/>
              <a:defRPr sz="1625"/>
            </a:lvl5pPr>
            <a:lvl6pPr marL="1857421" indent="0" algn="ctr">
              <a:buNone/>
              <a:defRPr sz="1625"/>
            </a:lvl6pPr>
            <a:lvl7pPr marL="2228906" indent="0" algn="ctr">
              <a:buNone/>
              <a:defRPr sz="1625"/>
            </a:lvl7pPr>
            <a:lvl8pPr marL="2600390" indent="0" algn="ctr">
              <a:buNone/>
              <a:defRPr sz="1625"/>
            </a:lvl8pPr>
            <a:lvl9pPr marL="2971874" indent="0" algn="ctr">
              <a:buNone/>
              <a:defRPr sz="1625"/>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p:txBody>
          <a:bodyPr/>
          <a:lstStyle/>
          <a:p>
            <a:fld id="{4FAB73BC-B049-4115-A692-8D63A059BFB8}" type="slidenum">
              <a:rPr lang="en-US" smtClean="0"/>
              <a:pPr/>
              <a:t>‹#›</a:t>
            </a:fld>
            <a:endParaRPr lang="en-US" dirty="0"/>
          </a:p>
        </p:txBody>
      </p:sp>
      <p:sp>
        <p:nvSpPr>
          <p:cNvPr id="7" name="Picture Placeholder 4"/>
          <p:cNvSpPr>
            <a:spLocks noGrp="1"/>
          </p:cNvSpPr>
          <p:nvPr>
            <p:ph type="pic" sz="quarter" idx="27" hasCustomPrompt="1"/>
          </p:nvPr>
        </p:nvSpPr>
        <p:spPr>
          <a:xfrm>
            <a:off x="3303475" y="1787982"/>
            <a:ext cx="3296841"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300" i="0" baseline="0"/>
            </a:lvl1pPr>
          </a:lstStyle>
          <a:p>
            <a:r>
              <a:rPr lang="en-US" dirty="0" smtClean="0"/>
              <a:t>C</a:t>
            </a:r>
            <a:r>
              <a:rPr lang="hu-HU" dirty="0" smtClean="0"/>
              <a:t>LICK</a:t>
            </a:r>
            <a:r>
              <a:rPr lang="en-US" dirty="0" smtClean="0"/>
              <a:t> </a:t>
            </a:r>
            <a:r>
              <a:rPr lang="hu-HU" dirty="0" smtClean="0"/>
              <a:t>ICON TO ADD LOGO</a:t>
            </a:r>
            <a:r>
              <a:rPr lang="en-US" dirty="0" smtClean="0"/>
              <a:t> </a:t>
            </a:r>
            <a:r>
              <a:rPr lang="hu-HU" dirty="0" smtClean="0"/>
              <a:t>(</a:t>
            </a:r>
            <a:r>
              <a:rPr lang="hu-HU" dirty="0" err="1" smtClean="0"/>
              <a:t>Logo</a:t>
            </a:r>
            <a:r>
              <a:rPr lang="hu-HU" dirty="0" smtClean="0"/>
              <a:t> </a:t>
            </a:r>
            <a:r>
              <a:rPr lang="hu-HU" dirty="0" err="1" smtClean="0"/>
              <a:t>size</a:t>
            </a:r>
            <a:r>
              <a:rPr lang="hu-HU" dirty="0" smtClean="0"/>
              <a:t>: 1000X500px and </a:t>
            </a:r>
            <a:r>
              <a:rPr lang="en-US" dirty="0" smtClean="0"/>
              <a:t>preferably be transparent background PNG</a:t>
            </a:r>
            <a:r>
              <a:rPr lang="hu-HU" dirty="0" smtClean="0"/>
              <a:t>)</a:t>
            </a:r>
            <a:endParaRPr lang="hu-HU" dirty="0"/>
          </a:p>
        </p:txBody>
      </p:sp>
    </p:spTree>
    <p:extLst>
      <p:ext uri="{BB962C8B-B14F-4D97-AF65-F5344CB8AC3E}">
        <p14:creationId xmlns:p14="http://schemas.microsoft.com/office/powerpoint/2010/main" val="26306148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Subtitle - Blue bg">
    <p:bg>
      <p:bgPr>
        <a:pattFill prst="pct40">
          <a:fgClr>
            <a:schemeClr val="accent6"/>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989" y="578501"/>
            <a:ext cx="9051860" cy="4198615"/>
          </a:xfrm>
        </p:spPr>
        <p:txBody>
          <a:bodyPr anchor="b">
            <a:noAutofit/>
          </a:bodyPr>
          <a:lstStyle>
            <a:lvl1pPr algn="l">
              <a:lnSpc>
                <a:spcPct val="80000"/>
              </a:lnSpc>
              <a:defRPr sz="7150" spc="-98" baseline="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5989" y="4792436"/>
            <a:ext cx="7699419" cy="1060360"/>
          </a:xfrm>
        </p:spPr>
        <p:txBody>
          <a:bodyPr>
            <a:normAutofit/>
          </a:bodyPr>
          <a:lstStyle>
            <a:lvl1pPr marL="0" indent="0" algn="l">
              <a:buNone/>
              <a:defRPr sz="2275">
                <a:solidFill>
                  <a:schemeClr val="bg1"/>
                </a:solidFill>
                <a:latin typeface="+mj-lt"/>
              </a:defRPr>
            </a:lvl1pPr>
            <a:lvl2pPr marL="371484" indent="0" algn="ctr">
              <a:buNone/>
              <a:defRPr sz="2275"/>
            </a:lvl2pPr>
            <a:lvl3pPr marL="742969" indent="0" algn="ctr">
              <a:buNone/>
              <a:defRPr sz="1950"/>
            </a:lvl3pPr>
            <a:lvl4pPr marL="1114453" indent="0" algn="ctr">
              <a:buNone/>
              <a:defRPr sz="1625"/>
            </a:lvl4pPr>
            <a:lvl5pPr marL="1485937" indent="0" algn="ctr">
              <a:buNone/>
              <a:defRPr sz="1625"/>
            </a:lvl5pPr>
            <a:lvl6pPr marL="1857421" indent="0" algn="ctr">
              <a:buNone/>
              <a:defRPr sz="1625"/>
            </a:lvl6pPr>
            <a:lvl7pPr marL="2228906" indent="0" algn="ctr">
              <a:buNone/>
              <a:defRPr sz="1625"/>
            </a:lvl7pPr>
            <a:lvl8pPr marL="2600390" indent="0" algn="ctr">
              <a:buNone/>
              <a:defRPr sz="1625"/>
            </a:lvl8pPr>
            <a:lvl9pPr marL="2971874" indent="0" algn="ctr">
              <a:buNone/>
              <a:defRPr sz="1625"/>
            </a:lvl9pPr>
          </a:lstStyle>
          <a:p>
            <a:r>
              <a:rPr lang="en-US" smtClean="0"/>
              <a:t>Click to edit Master subtitle style</a:t>
            </a:r>
            <a:endParaRPr lang="en-US" dirty="0"/>
          </a:p>
        </p:txBody>
      </p:sp>
      <p:sp>
        <p:nvSpPr>
          <p:cNvPr id="8"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bg1"/>
                </a:solidFill>
              </a:defRPr>
            </a:lvl1pPr>
          </a:lstStyle>
          <a:p>
            <a:fld id="{4FAB73BC-B049-4115-A692-8D63A059BFB8}" type="slidenum">
              <a:rPr lang="en-US" smtClean="0"/>
              <a:pPr/>
              <a:t>‹#›</a:t>
            </a:fld>
            <a:endParaRPr lang="en-US" dirty="0"/>
          </a:p>
        </p:txBody>
      </p:sp>
      <p:sp>
        <p:nvSpPr>
          <p:cNvPr id="10" name="Picture Placeholder 4"/>
          <p:cNvSpPr>
            <a:spLocks noGrp="1"/>
          </p:cNvSpPr>
          <p:nvPr>
            <p:ph type="pic" sz="quarter" idx="28" hasCustomPrompt="1"/>
          </p:nvPr>
        </p:nvSpPr>
        <p:spPr>
          <a:xfrm>
            <a:off x="9377848" y="241268"/>
            <a:ext cx="376527"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853" i="0" baseline="0">
                <a:solidFill>
                  <a:schemeClr val="bg2"/>
                </a:solidFill>
              </a:defRPr>
            </a:lvl1pPr>
          </a:lstStyle>
          <a:p>
            <a:r>
              <a:rPr lang="en-US" dirty="0" smtClean="0"/>
              <a:t>C</a:t>
            </a:r>
            <a:r>
              <a:rPr lang="hu-HU" dirty="0" smtClean="0"/>
              <a:t>LICK</a:t>
            </a:r>
            <a:r>
              <a:rPr lang="en-US" dirty="0" smtClean="0"/>
              <a:t> </a:t>
            </a:r>
            <a:r>
              <a:rPr lang="hu-HU" dirty="0" smtClean="0"/>
              <a:t>ICON TO ADD ICON (50X50px)</a:t>
            </a:r>
            <a:endParaRPr lang="hu-HU" dirty="0"/>
          </a:p>
        </p:txBody>
      </p:sp>
      <p:sp>
        <p:nvSpPr>
          <p:cNvPr id="12"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bg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2986251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Subtitle - Red bg">
    <p:bg>
      <p:bgPr>
        <a:pattFill prst="pct40">
          <a:fgClr>
            <a:srgbClr val="EF5339"/>
          </a:fgClr>
          <a:bgClr>
            <a:schemeClr val="accent4"/>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Title 1"/>
          <p:cNvSpPr>
            <a:spLocks noGrp="1"/>
          </p:cNvSpPr>
          <p:nvPr>
            <p:ph type="ctrTitle"/>
          </p:nvPr>
        </p:nvSpPr>
        <p:spPr>
          <a:xfrm>
            <a:off x="325989" y="578501"/>
            <a:ext cx="9051860" cy="4198615"/>
          </a:xfrm>
        </p:spPr>
        <p:txBody>
          <a:bodyPr anchor="b">
            <a:noAutofit/>
          </a:bodyPr>
          <a:lstStyle>
            <a:lvl1pPr algn="l">
              <a:lnSpc>
                <a:spcPct val="80000"/>
              </a:lnSpc>
              <a:defRPr sz="7150" spc="-98" baseline="0">
                <a:solidFill>
                  <a:schemeClr val="accent1"/>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325989" y="4792436"/>
            <a:ext cx="7699419" cy="1060360"/>
          </a:xfrm>
        </p:spPr>
        <p:txBody>
          <a:bodyPr>
            <a:normAutofit/>
          </a:bodyPr>
          <a:lstStyle>
            <a:lvl1pPr marL="0" indent="0" algn="l">
              <a:buNone/>
              <a:defRPr sz="2275">
                <a:solidFill>
                  <a:schemeClr val="bg1"/>
                </a:solidFill>
                <a:latin typeface="+mj-lt"/>
              </a:defRPr>
            </a:lvl1pPr>
            <a:lvl2pPr marL="371484" indent="0" algn="ctr">
              <a:buNone/>
              <a:defRPr sz="2275"/>
            </a:lvl2pPr>
            <a:lvl3pPr marL="742969" indent="0" algn="ctr">
              <a:buNone/>
              <a:defRPr sz="1950"/>
            </a:lvl3pPr>
            <a:lvl4pPr marL="1114453" indent="0" algn="ctr">
              <a:buNone/>
              <a:defRPr sz="1625"/>
            </a:lvl4pPr>
            <a:lvl5pPr marL="1485937" indent="0" algn="ctr">
              <a:buNone/>
              <a:defRPr sz="1625"/>
            </a:lvl5pPr>
            <a:lvl6pPr marL="1857421" indent="0" algn="ctr">
              <a:buNone/>
              <a:defRPr sz="1625"/>
            </a:lvl6pPr>
            <a:lvl7pPr marL="2228906" indent="0" algn="ctr">
              <a:buNone/>
              <a:defRPr sz="1625"/>
            </a:lvl7pPr>
            <a:lvl8pPr marL="2600390" indent="0" algn="ctr">
              <a:buNone/>
              <a:defRPr sz="1625"/>
            </a:lvl8pPr>
            <a:lvl9pPr marL="2971874" indent="0" algn="ctr">
              <a:buNone/>
              <a:defRPr sz="1625"/>
            </a:lvl9pPr>
          </a:lstStyle>
          <a:p>
            <a:r>
              <a:rPr lang="en-US" smtClean="0"/>
              <a:t>Click to edit Master subtitle style</a:t>
            </a:r>
            <a:endParaRPr lang="en-US" dirty="0"/>
          </a:p>
        </p:txBody>
      </p:sp>
      <p:sp>
        <p:nvSpPr>
          <p:cNvPr id="10" name="Picture Placeholder 4"/>
          <p:cNvSpPr>
            <a:spLocks noGrp="1"/>
          </p:cNvSpPr>
          <p:nvPr>
            <p:ph type="pic" sz="quarter" idx="28" hasCustomPrompt="1"/>
          </p:nvPr>
        </p:nvSpPr>
        <p:spPr>
          <a:xfrm>
            <a:off x="9377848" y="241268"/>
            <a:ext cx="376527"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853" i="0" baseline="0">
                <a:solidFill>
                  <a:schemeClr val="tx2"/>
                </a:solidFill>
              </a:defRPr>
            </a:lvl1pPr>
          </a:lstStyle>
          <a:p>
            <a:r>
              <a:rPr lang="en-US" dirty="0" smtClean="0"/>
              <a:t>C</a:t>
            </a:r>
            <a:r>
              <a:rPr lang="hu-HU" dirty="0" smtClean="0"/>
              <a:t>LICK</a:t>
            </a:r>
            <a:r>
              <a:rPr lang="en-US" dirty="0" smtClean="0"/>
              <a:t> </a:t>
            </a:r>
            <a:r>
              <a:rPr lang="hu-HU" dirty="0" smtClean="0"/>
              <a:t>ICON TO ADD ICON (50X50px)</a:t>
            </a:r>
            <a:endParaRPr lang="hu-HU" dirty="0"/>
          </a:p>
        </p:txBody>
      </p:sp>
      <p:sp>
        <p:nvSpPr>
          <p:cNvPr id="12"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1344652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 Subtitle - White bg">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Title 1"/>
          <p:cNvSpPr>
            <a:spLocks noGrp="1"/>
          </p:cNvSpPr>
          <p:nvPr>
            <p:ph type="ctrTitle"/>
          </p:nvPr>
        </p:nvSpPr>
        <p:spPr>
          <a:xfrm>
            <a:off x="325989" y="578501"/>
            <a:ext cx="9051860" cy="4198615"/>
          </a:xfrm>
        </p:spPr>
        <p:txBody>
          <a:bodyPr anchor="b">
            <a:noAutofit/>
          </a:bodyPr>
          <a:lstStyle>
            <a:lvl1pPr algn="l">
              <a:lnSpc>
                <a:spcPct val="80000"/>
              </a:lnSpc>
              <a:defRPr sz="7150" spc="-98" baseline="0">
                <a:solidFill>
                  <a:schemeClr val="accent4"/>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325989" y="4792436"/>
            <a:ext cx="7699419" cy="1060360"/>
          </a:xfrm>
        </p:spPr>
        <p:txBody>
          <a:bodyPr>
            <a:normAutofit/>
          </a:bodyPr>
          <a:lstStyle>
            <a:lvl1pPr marL="0" indent="0" algn="l">
              <a:buNone/>
              <a:defRPr sz="2275">
                <a:solidFill>
                  <a:schemeClr val="accent1"/>
                </a:solidFill>
                <a:latin typeface="+mj-lt"/>
              </a:defRPr>
            </a:lvl1pPr>
            <a:lvl2pPr marL="371484" indent="0" algn="ctr">
              <a:buNone/>
              <a:defRPr sz="2275"/>
            </a:lvl2pPr>
            <a:lvl3pPr marL="742969" indent="0" algn="ctr">
              <a:buNone/>
              <a:defRPr sz="1950"/>
            </a:lvl3pPr>
            <a:lvl4pPr marL="1114453" indent="0" algn="ctr">
              <a:buNone/>
              <a:defRPr sz="1625"/>
            </a:lvl4pPr>
            <a:lvl5pPr marL="1485937" indent="0" algn="ctr">
              <a:buNone/>
              <a:defRPr sz="1625"/>
            </a:lvl5pPr>
            <a:lvl6pPr marL="1857421" indent="0" algn="ctr">
              <a:buNone/>
              <a:defRPr sz="1625"/>
            </a:lvl6pPr>
            <a:lvl7pPr marL="2228906" indent="0" algn="ctr">
              <a:buNone/>
              <a:defRPr sz="1625"/>
            </a:lvl7pPr>
            <a:lvl8pPr marL="2600390" indent="0" algn="ctr">
              <a:buNone/>
              <a:defRPr sz="1625"/>
            </a:lvl8pPr>
            <a:lvl9pPr marL="2971874" indent="0" algn="ctr">
              <a:buNone/>
              <a:defRPr sz="1625"/>
            </a:lvl9pPr>
          </a:lstStyle>
          <a:p>
            <a:r>
              <a:rPr lang="en-US" smtClean="0"/>
              <a:t>Click to edit Master subtitle style</a:t>
            </a:r>
            <a:endParaRPr lang="en-US" dirty="0"/>
          </a:p>
        </p:txBody>
      </p:sp>
      <p:sp>
        <p:nvSpPr>
          <p:cNvPr id="8" name="Picture Placeholder 4"/>
          <p:cNvSpPr>
            <a:spLocks noGrp="1"/>
          </p:cNvSpPr>
          <p:nvPr>
            <p:ph type="pic" sz="quarter" idx="28" hasCustomPrompt="1"/>
          </p:nvPr>
        </p:nvSpPr>
        <p:spPr>
          <a:xfrm>
            <a:off x="9377848" y="241268"/>
            <a:ext cx="376527"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853" i="0" baseline="0">
                <a:solidFill>
                  <a:schemeClr val="tx2"/>
                </a:solidFill>
              </a:defRPr>
            </a:lvl1pPr>
          </a:lstStyle>
          <a:p>
            <a:r>
              <a:rPr lang="en-US" dirty="0" smtClean="0"/>
              <a:t>C</a:t>
            </a:r>
            <a:r>
              <a:rPr lang="hu-HU" dirty="0" smtClean="0"/>
              <a:t>LICK</a:t>
            </a:r>
            <a:r>
              <a:rPr lang="en-US" dirty="0" smtClean="0"/>
              <a:t> </a:t>
            </a:r>
            <a:r>
              <a:rPr lang="hu-HU" dirty="0" smtClean="0"/>
              <a:t>ICON TO ADD ICON (50X50px)</a:t>
            </a:r>
            <a:endParaRPr lang="hu-HU" dirty="0"/>
          </a:p>
        </p:txBody>
      </p:sp>
      <p:sp>
        <p:nvSpPr>
          <p:cNvPr id="10"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10621793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List - white 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6" name="Title 1"/>
          <p:cNvSpPr>
            <a:spLocks noGrp="1"/>
          </p:cNvSpPr>
          <p:nvPr>
            <p:ph type="title"/>
          </p:nvPr>
        </p:nvSpPr>
        <p:spPr>
          <a:xfrm>
            <a:off x="265341" y="2155374"/>
            <a:ext cx="9104927" cy="1007697"/>
          </a:xfrm>
        </p:spPr>
        <p:txBody>
          <a:bodyPr anchor="b">
            <a:normAutofit/>
          </a:bodyPr>
          <a:lstStyle>
            <a:lvl1pPr>
              <a:lnSpc>
                <a:spcPct val="80000"/>
              </a:lnSpc>
              <a:defRPr sz="5850" b="0" baseline="0">
                <a:solidFill>
                  <a:schemeClr val="accent4"/>
                </a:solidFill>
              </a:defRPr>
            </a:lvl1pPr>
          </a:lstStyle>
          <a:p>
            <a:r>
              <a:rPr lang="en-US" smtClean="0"/>
              <a:t>Click to edit Master title style</a:t>
            </a:r>
            <a:endParaRPr lang="en-US" dirty="0"/>
          </a:p>
        </p:txBody>
      </p:sp>
      <p:sp>
        <p:nvSpPr>
          <p:cNvPr id="7" name="Text Placeholder 2"/>
          <p:cNvSpPr>
            <a:spLocks noGrp="1"/>
          </p:cNvSpPr>
          <p:nvPr>
            <p:ph type="body" idx="1"/>
          </p:nvPr>
        </p:nvSpPr>
        <p:spPr>
          <a:xfrm>
            <a:off x="310829" y="3265712"/>
            <a:ext cx="9059438" cy="2192529"/>
          </a:xfrm>
        </p:spPr>
        <p:txBody>
          <a:bodyPr anchor="t">
            <a:normAutofit/>
          </a:bodyPr>
          <a:lstStyle>
            <a:lvl1pPr marL="278613" indent="-278613">
              <a:lnSpc>
                <a:spcPct val="100000"/>
              </a:lnSpc>
              <a:buFontTx/>
              <a:buBlip>
                <a:blip r:embed="rId2"/>
              </a:buBlip>
              <a:defRPr sz="1950">
                <a:solidFill>
                  <a:schemeClr val="accent1"/>
                </a:solidFill>
                <a:latin typeface="+mj-lt"/>
              </a:defRPr>
            </a:lvl1pPr>
            <a:lvl2pPr marL="371484" indent="0">
              <a:buNone/>
              <a:defRPr sz="1463">
                <a:solidFill>
                  <a:schemeClr val="tx1">
                    <a:tint val="75000"/>
                  </a:schemeClr>
                </a:solidFill>
              </a:defRPr>
            </a:lvl2pPr>
            <a:lvl3pPr marL="742969" indent="0">
              <a:buNone/>
              <a:defRPr sz="1300">
                <a:solidFill>
                  <a:schemeClr val="tx1">
                    <a:tint val="75000"/>
                  </a:schemeClr>
                </a:solidFill>
              </a:defRPr>
            </a:lvl3pPr>
            <a:lvl4pPr marL="1114453" indent="0">
              <a:buNone/>
              <a:defRPr sz="1138">
                <a:solidFill>
                  <a:schemeClr val="tx1">
                    <a:tint val="75000"/>
                  </a:schemeClr>
                </a:solidFill>
              </a:defRPr>
            </a:lvl4pPr>
            <a:lvl5pPr marL="1485937" indent="0">
              <a:buNone/>
              <a:defRPr sz="1138">
                <a:solidFill>
                  <a:schemeClr val="tx1">
                    <a:tint val="75000"/>
                  </a:schemeClr>
                </a:solidFill>
              </a:defRPr>
            </a:lvl5pPr>
            <a:lvl6pPr marL="1857421" indent="0">
              <a:buNone/>
              <a:defRPr sz="1138">
                <a:solidFill>
                  <a:schemeClr val="tx1">
                    <a:tint val="75000"/>
                  </a:schemeClr>
                </a:solidFill>
              </a:defRPr>
            </a:lvl6pPr>
            <a:lvl7pPr marL="2228906" indent="0">
              <a:buNone/>
              <a:defRPr sz="1138">
                <a:solidFill>
                  <a:schemeClr val="tx1">
                    <a:tint val="75000"/>
                  </a:schemeClr>
                </a:solidFill>
              </a:defRPr>
            </a:lvl7pPr>
            <a:lvl8pPr marL="2600390" indent="0">
              <a:buNone/>
              <a:defRPr sz="1138">
                <a:solidFill>
                  <a:schemeClr val="tx1">
                    <a:tint val="75000"/>
                  </a:schemeClr>
                </a:solidFill>
              </a:defRPr>
            </a:lvl8pPr>
            <a:lvl9pPr marL="2971874" indent="0">
              <a:buNone/>
              <a:defRPr sz="1138">
                <a:solidFill>
                  <a:schemeClr val="tx1">
                    <a:tint val="75000"/>
                  </a:schemeClr>
                </a:solidFill>
              </a:defRPr>
            </a:lvl9pPr>
          </a:lstStyle>
          <a:p>
            <a:pPr lvl="0"/>
            <a:r>
              <a:rPr lang="en-US" smtClean="0"/>
              <a:t>Click to edit Master text styles</a:t>
            </a:r>
          </a:p>
        </p:txBody>
      </p:sp>
      <p:sp>
        <p:nvSpPr>
          <p:cNvPr id="5"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12079441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 List - Blue b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341" y="2155374"/>
            <a:ext cx="9104927" cy="1007697"/>
          </a:xfrm>
        </p:spPr>
        <p:txBody>
          <a:bodyPr anchor="b">
            <a:normAutofit/>
          </a:bodyPr>
          <a:lstStyle>
            <a:lvl1pPr>
              <a:lnSpc>
                <a:spcPct val="80000"/>
              </a:lnSpc>
              <a:defRPr sz="585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10829" y="3265712"/>
            <a:ext cx="9059438" cy="2192529"/>
          </a:xfrm>
        </p:spPr>
        <p:txBody>
          <a:bodyPr anchor="t">
            <a:normAutofit/>
          </a:bodyPr>
          <a:lstStyle>
            <a:lvl1pPr marL="278613" indent="-278613">
              <a:lnSpc>
                <a:spcPct val="100000"/>
              </a:lnSpc>
              <a:buFontTx/>
              <a:buBlip>
                <a:blip r:embed="rId2"/>
              </a:buBlip>
              <a:defRPr sz="1950">
                <a:solidFill>
                  <a:schemeClr val="accent1"/>
                </a:solidFill>
                <a:latin typeface="+mj-lt"/>
              </a:defRPr>
            </a:lvl1pPr>
            <a:lvl2pPr marL="371484" indent="0">
              <a:buNone/>
              <a:defRPr sz="1463">
                <a:solidFill>
                  <a:schemeClr val="tx1">
                    <a:tint val="75000"/>
                  </a:schemeClr>
                </a:solidFill>
              </a:defRPr>
            </a:lvl2pPr>
            <a:lvl3pPr marL="742969" indent="0">
              <a:buNone/>
              <a:defRPr sz="1300">
                <a:solidFill>
                  <a:schemeClr val="tx1">
                    <a:tint val="75000"/>
                  </a:schemeClr>
                </a:solidFill>
              </a:defRPr>
            </a:lvl3pPr>
            <a:lvl4pPr marL="1114453" indent="0">
              <a:buNone/>
              <a:defRPr sz="1138">
                <a:solidFill>
                  <a:schemeClr val="tx1">
                    <a:tint val="75000"/>
                  </a:schemeClr>
                </a:solidFill>
              </a:defRPr>
            </a:lvl4pPr>
            <a:lvl5pPr marL="1485937" indent="0">
              <a:buNone/>
              <a:defRPr sz="1138">
                <a:solidFill>
                  <a:schemeClr val="tx1">
                    <a:tint val="75000"/>
                  </a:schemeClr>
                </a:solidFill>
              </a:defRPr>
            </a:lvl5pPr>
            <a:lvl6pPr marL="1857421" indent="0">
              <a:buNone/>
              <a:defRPr sz="1138">
                <a:solidFill>
                  <a:schemeClr val="tx1">
                    <a:tint val="75000"/>
                  </a:schemeClr>
                </a:solidFill>
              </a:defRPr>
            </a:lvl6pPr>
            <a:lvl7pPr marL="2228906" indent="0">
              <a:buNone/>
              <a:defRPr sz="1138">
                <a:solidFill>
                  <a:schemeClr val="tx1">
                    <a:tint val="75000"/>
                  </a:schemeClr>
                </a:solidFill>
              </a:defRPr>
            </a:lvl7pPr>
            <a:lvl8pPr marL="2600390" indent="0">
              <a:buNone/>
              <a:defRPr sz="1138">
                <a:solidFill>
                  <a:schemeClr val="tx1">
                    <a:tint val="75000"/>
                  </a:schemeClr>
                </a:solidFill>
              </a:defRPr>
            </a:lvl8pPr>
            <a:lvl9pPr marL="2971874" indent="0">
              <a:buNone/>
              <a:defRPr sz="1138">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
        <p:nvSpPr>
          <p:cNvPr id="5" name="Picture Placeholder 4"/>
          <p:cNvSpPr>
            <a:spLocks noGrp="1"/>
          </p:cNvSpPr>
          <p:nvPr>
            <p:ph type="pic" sz="quarter" idx="29" hasCustomPrompt="1"/>
          </p:nvPr>
        </p:nvSpPr>
        <p:spPr>
          <a:xfrm>
            <a:off x="325989" y="6140564"/>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dirty="0" smtClean="0"/>
              <a:t>CLICK ICON TO ADD SMALL LOGO (Logo size: 200X40px and preferably be transparent background PNG)</a:t>
            </a:r>
          </a:p>
        </p:txBody>
      </p:sp>
    </p:spTree>
    <p:extLst>
      <p:ext uri="{BB962C8B-B14F-4D97-AF65-F5344CB8AC3E}">
        <p14:creationId xmlns:p14="http://schemas.microsoft.com/office/powerpoint/2010/main" val="726568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989" y="499536"/>
            <a:ext cx="9286875" cy="78809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5989" y="1390262"/>
            <a:ext cx="9286875" cy="43876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9029116" y="6324703"/>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0948819"/>
      </p:ext>
    </p:extLst>
  </p:cSld>
  <p:clrMap bg1="lt1" tx1="dk1" bg2="lt2" tx2="dk2" accent1="accent1" accent2="accent2" accent3="accent3" accent4="accent4" accent5="accent5" accent6="accent6" hlink="hlink" folHlink="folHlink"/>
  <p:sldLayoutIdLst>
    <p:sldLayoutId id="2147483895" r:id="rId1"/>
    <p:sldLayoutId id="2147483882" r:id="rId2"/>
    <p:sldLayoutId id="2147483896" r:id="rId3"/>
    <p:sldLayoutId id="2147483897" r:id="rId4"/>
    <p:sldLayoutId id="2147483865" r:id="rId5"/>
    <p:sldLayoutId id="2147483893" r:id="rId6"/>
    <p:sldLayoutId id="2147483894" r:id="rId7"/>
    <p:sldLayoutId id="2147483867" r:id="rId8"/>
    <p:sldLayoutId id="2147483890" r:id="rId9"/>
    <p:sldLayoutId id="2147483866" r:id="rId10"/>
    <p:sldLayoutId id="2147483880" r:id="rId11"/>
    <p:sldLayoutId id="2147483885" r:id="rId12"/>
    <p:sldLayoutId id="2147483881" r:id="rId13"/>
    <p:sldLayoutId id="2147483876" r:id="rId14"/>
    <p:sldLayoutId id="2147483883" r:id="rId15"/>
    <p:sldLayoutId id="2147483884" r:id="rId16"/>
    <p:sldLayoutId id="2147483877" r:id="rId17"/>
    <p:sldLayoutId id="2147483868" r:id="rId18"/>
    <p:sldLayoutId id="2147483891" r:id="rId19"/>
    <p:sldLayoutId id="2147483869" r:id="rId20"/>
    <p:sldLayoutId id="2147483870" r:id="rId21"/>
    <p:sldLayoutId id="2147483871" r:id="rId22"/>
    <p:sldLayoutId id="2147483872" r:id="rId23"/>
    <p:sldLayoutId id="2147483889" r:id="rId24"/>
    <p:sldLayoutId id="2147483878" r:id="rId25"/>
    <p:sldLayoutId id="2147483886" r:id="rId26"/>
    <p:sldLayoutId id="2147483888" r:id="rId27"/>
    <p:sldLayoutId id="2147483873" r:id="rId28"/>
    <p:sldLayoutId id="2147483887" r:id="rId29"/>
    <p:sldLayoutId id="2147483874" r:id="rId30"/>
    <p:sldLayoutId id="2147483875" r:id="rId31"/>
    <p:sldLayoutId id="2147483898" r:id="rId32"/>
    <p:sldLayoutId id="2147483899" r:id="rId33"/>
  </p:sldLayoutIdLst>
  <p:timing>
    <p:tnLst>
      <p:par>
        <p:cTn id="1" dur="indefinite" restart="never" nodeType="tmRoot"/>
      </p:par>
    </p:tnLst>
  </p:timing>
  <p:hf sldNum="0" hdr="0" dt="0"/>
  <p:txStyles>
    <p:titleStyle>
      <a:lvl1pPr algn="l" defTabSz="742969" rtl="0" eaLnBrk="1" latinLnBrk="0" hangingPunct="1">
        <a:lnSpc>
          <a:spcPct val="85000"/>
        </a:lnSpc>
        <a:spcBef>
          <a:spcPct val="0"/>
        </a:spcBef>
        <a:buNone/>
        <a:defRPr sz="4388" b="0" kern="1200" spc="-98" baseline="0">
          <a:solidFill>
            <a:schemeClr val="accent4"/>
          </a:solidFill>
          <a:latin typeface="+mj-lt"/>
          <a:ea typeface="+mj-ea"/>
          <a:cs typeface="+mj-cs"/>
        </a:defRPr>
      </a:lvl1pPr>
    </p:titleStyle>
    <p:bodyStyle>
      <a:lvl1pPr marL="74297" indent="-74297" algn="l" defTabSz="742969" rtl="0" eaLnBrk="1" latinLnBrk="0" hangingPunct="1">
        <a:lnSpc>
          <a:spcPct val="85000"/>
        </a:lnSpc>
        <a:spcBef>
          <a:spcPts val="1056"/>
        </a:spcBef>
        <a:buFont typeface="Arial" pitchFamily="34" charset="0"/>
        <a:buChar char=" "/>
        <a:defRPr sz="1950" kern="1200">
          <a:solidFill>
            <a:schemeClr val="accent1"/>
          </a:solidFill>
          <a:latin typeface="+mn-lt"/>
          <a:ea typeface="+mn-ea"/>
          <a:cs typeface="+mn-cs"/>
        </a:defRPr>
      </a:lvl1pPr>
      <a:lvl2pPr marL="282328" indent="-278613" algn="l" defTabSz="742969" rtl="0" eaLnBrk="1" latinLnBrk="0" hangingPunct="1">
        <a:lnSpc>
          <a:spcPct val="85000"/>
        </a:lnSpc>
        <a:spcBef>
          <a:spcPts val="488"/>
        </a:spcBef>
        <a:buFont typeface="Arial" pitchFamily="34" charset="0"/>
        <a:buChar char=" "/>
        <a:defRPr sz="1950" kern="1200">
          <a:solidFill>
            <a:schemeClr val="accent1"/>
          </a:solidFill>
          <a:latin typeface="+mn-lt"/>
          <a:ea typeface="+mn-ea"/>
          <a:cs typeface="+mn-cs"/>
        </a:defRPr>
      </a:lvl2pPr>
      <a:lvl3pPr marL="445781" indent="-445781" algn="l" defTabSz="742969" rtl="0" eaLnBrk="1" latinLnBrk="0" hangingPunct="1">
        <a:lnSpc>
          <a:spcPct val="85000"/>
        </a:lnSpc>
        <a:spcBef>
          <a:spcPts val="488"/>
        </a:spcBef>
        <a:buFont typeface="Arial" pitchFamily="34" charset="0"/>
        <a:buChar char=" "/>
        <a:defRPr sz="1625" i="1" kern="1200">
          <a:solidFill>
            <a:schemeClr val="accent1"/>
          </a:solidFill>
          <a:latin typeface="+mn-lt"/>
          <a:ea typeface="+mn-ea"/>
          <a:cs typeface="+mn-cs"/>
        </a:defRPr>
      </a:lvl3pPr>
      <a:lvl4pPr marL="668672" indent="-668672" algn="l" defTabSz="742969" rtl="0" eaLnBrk="1" latinLnBrk="0" hangingPunct="1">
        <a:lnSpc>
          <a:spcPct val="85000"/>
        </a:lnSpc>
        <a:spcBef>
          <a:spcPts val="488"/>
        </a:spcBef>
        <a:buFont typeface="Arial" pitchFamily="34" charset="0"/>
        <a:buChar char=" "/>
        <a:defRPr sz="1463" kern="1200">
          <a:solidFill>
            <a:schemeClr val="accent1"/>
          </a:solidFill>
          <a:latin typeface="+mn-lt"/>
          <a:ea typeface="+mn-ea"/>
          <a:cs typeface="+mn-cs"/>
        </a:defRPr>
      </a:lvl4pPr>
      <a:lvl5pPr marL="891562" indent="-891562" algn="l" defTabSz="742969" rtl="0" eaLnBrk="1" latinLnBrk="0" hangingPunct="1">
        <a:lnSpc>
          <a:spcPct val="85000"/>
        </a:lnSpc>
        <a:spcBef>
          <a:spcPts val="488"/>
        </a:spcBef>
        <a:buFont typeface="Arial" pitchFamily="34" charset="0"/>
        <a:buChar char=" "/>
        <a:defRPr sz="1463" kern="1200">
          <a:solidFill>
            <a:schemeClr val="accent1"/>
          </a:solidFill>
          <a:latin typeface="+mn-lt"/>
          <a:ea typeface="+mn-ea"/>
          <a:cs typeface="+mn-cs"/>
        </a:defRPr>
      </a:lvl5pPr>
      <a:lvl6pPr marL="975024" indent="-185742" algn="l" defTabSz="742969" rtl="0" eaLnBrk="1" latinLnBrk="0" hangingPunct="1">
        <a:lnSpc>
          <a:spcPct val="85000"/>
        </a:lnSpc>
        <a:spcBef>
          <a:spcPts val="488"/>
        </a:spcBef>
        <a:buFont typeface="Arial" pitchFamily="34" charset="0"/>
        <a:buChar char=" "/>
        <a:defRPr sz="1463" kern="1200">
          <a:solidFill>
            <a:schemeClr val="tx1">
              <a:lumMod val="85000"/>
              <a:lumOff val="15000"/>
            </a:schemeClr>
          </a:solidFill>
          <a:latin typeface="+mn-lt"/>
          <a:ea typeface="+mn-ea"/>
          <a:cs typeface="+mn-cs"/>
        </a:defRPr>
      </a:lvl6pPr>
      <a:lvl7pPr marL="1137528" indent="-185742" algn="l" defTabSz="742969" rtl="0" eaLnBrk="1" latinLnBrk="0" hangingPunct="1">
        <a:lnSpc>
          <a:spcPct val="85000"/>
        </a:lnSpc>
        <a:spcBef>
          <a:spcPts val="488"/>
        </a:spcBef>
        <a:buFont typeface="Arial" pitchFamily="34" charset="0"/>
        <a:buChar char=" "/>
        <a:defRPr sz="1463" kern="1200">
          <a:solidFill>
            <a:schemeClr val="tx1">
              <a:lumMod val="85000"/>
              <a:lumOff val="15000"/>
            </a:schemeClr>
          </a:solidFill>
          <a:latin typeface="+mn-lt"/>
          <a:ea typeface="+mn-ea"/>
          <a:cs typeface="+mn-cs"/>
        </a:defRPr>
      </a:lvl7pPr>
      <a:lvl8pPr marL="1300033" indent="-185742" algn="l" defTabSz="742969" rtl="0" eaLnBrk="1" latinLnBrk="0" hangingPunct="1">
        <a:lnSpc>
          <a:spcPct val="85000"/>
        </a:lnSpc>
        <a:spcBef>
          <a:spcPts val="488"/>
        </a:spcBef>
        <a:buFont typeface="Arial" pitchFamily="34" charset="0"/>
        <a:buChar char=" "/>
        <a:defRPr sz="1463" kern="1200">
          <a:solidFill>
            <a:schemeClr val="tx1">
              <a:lumMod val="85000"/>
              <a:lumOff val="15000"/>
            </a:schemeClr>
          </a:solidFill>
          <a:latin typeface="+mn-lt"/>
          <a:ea typeface="+mn-ea"/>
          <a:cs typeface="+mn-cs"/>
        </a:defRPr>
      </a:lvl8pPr>
      <a:lvl9pPr marL="1462537" indent="-185742" algn="l" defTabSz="742969" rtl="0" eaLnBrk="1" latinLnBrk="0" hangingPunct="1">
        <a:lnSpc>
          <a:spcPct val="85000"/>
        </a:lnSpc>
        <a:spcBef>
          <a:spcPts val="488"/>
        </a:spcBef>
        <a:buFont typeface="Arial" pitchFamily="34" charset="0"/>
        <a:buChar char=" "/>
        <a:defRPr sz="1463" kern="1200">
          <a:solidFill>
            <a:schemeClr val="tx1">
              <a:lumMod val="85000"/>
              <a:lumOff val="15000"/>
            </a:schemeClr>
          </a:solidFill>
          <a:latin typeface="+mn-lt"/>
          <a:ea typeface="+mn-ea"/>
          <a:cs typeface="+mn-cs"/>
        </a:defRPr>
      </a:lvl9pPr>
    </p:bodyStyle>
    <p:otherStyle>
      <a:defPPr>
        <a:defRPr lang="en-US"/>
      </a:defPPr>
      <a:lvl1pPr marL="0" algn="l" defTabSz="742969" rtl="0" eaLnBrk="1" latinLnBrk="0" hangingPunct="1">
        <a:defRPr sz="1463" kern="1200">
          <a:solidFill>
            <a:schemeClr val="tx1"/>
          </a:solidFill>
          <a:latin typeface="+mn-lt"/>
          <a:ea typeface="+mn-ea"/>
          <a:cs typeface="+mn-cs"/>
        </a:defRPr>
      </a:lvl1pPr>
      <a:lvl2pPr marL="371484" algn="l" defTabSz="742969" rtl="0" eaLnBrk="1" latinLnBrk="0" hangingPunct="1">
        <a:defRPr sz="1463" kern="1200">
          <a:solidFill>
            <a:schemeClr val="tx1"/>
          </a:solidFill>
          <a:latin typeface="+mn-lt"/>
          <a:ea typeface="+mn-ea"/>
          <a:cs typeface="+mn-cs"/>
        </a:defRPr>
      </a:lvl2pPr>
      <a:lvl3pPr marL="742969" algn="l" defTabSz="742969" rtl="0" eaLnBrk="1" latinLnBrk="0" hangingPunct="1">
        <a:defRPr sz="1463" kern="1200">
          <a:solidFill>
            <a:schemeClr val="tx1"/>
          </a:solidFill>
          <a:latin typeface="+mn-lt"/>
          <a:ea typeface="+mn-ea"/>
          <a:cs typeface="+mn-cs"/>
        </a:defRPr>
      </a:lvl3pPr>
      <a:lvl4pPr marL="1114453" algn="l" defTabSz="742969" rtl="0" eaLnBrk="1" latinLnBrk="0" hangingPunct="1">
        <a:defRPr sz="1463" kern="1200">
          <a:solidFill>
            <a:schemeClr val="tx1"/>
          </a:solidFill>
          <a:latin typeface="+mn-lt"/>
          <a:ea typeface="+mn-ea"/>
          <a:cs typeface="+mn-cs"/>
        </a:defRPr>
      </a:lvl4pPr>
      <a:lvl5pPr marL="1485937" algn="l" defTabSz="742969" rtl="0" eaLnBrk="1" latinLnBrk="0" hangingPunct="1">
        <a:defRPr sz="1463" kern="1200">
          <a:solidFill>
            <a:schemeClr val="tx1"/>
          </a:solidFill>
          <a:latin typeface="+mn-lt"/>
          <a:ea typeface="+mn-ea"/>
          <a:cs typeface="+mn-cs"/>
        </a:defRPr>
      </a:lvl5pPr>
      <a:lvl6pPr marL="1857421" algn="l" defTabSz="742969" rtl="0" eaLnBrk="1" latinLnBrk="0" hangingPunct="1">
        <a:defRPr sz="1463" kern="1200">
          <a:solidFill>
            <a:schemeClr val="tx1"/>
          </a:solidFill>
          <a:latin typeface="+mn-lt"/>
          <a:ea typeface="+mn-ea"/>
          <a:cs typeface="+mn-cs"/>
        </a:defRPr>
      </a:lvl6pPr>
      <a:lvl7pPr marL="2228906" algn="l" defTabSz="742969" rtl="0" eaLnBrk="1" latinLnBrk="0" hangingPunct="1">
        <a:defRPr sz="1463" kern="1200">
          <a:solidFill>
            <a:schemeClr val="tx1"/>
          </a:solidFill>
          <a:latin typeface="+mn-lt"/>
          <a:ea typeface="+mn-ea"/>
          <a:cs typeface="+mn-cs"/>
        </a:defRPr>
      </a:lvl7pPr>
      <a:lvl8pPr marL="2600390" algn="l" defTabSz="742969" rtl="0" eaLnBrk="1" latinLnBrk="0" hangingPunct="1">
        <a:defRPr sz="1463" kern="1200">
          <a:solidFill>
            <a:schemeClr val="tx1"/>
          </a:solidFill>
          <a:latin typeface="+mn-lt"/>
          <a:ea typeface="+mn-ea"/>
          <a:cs typeface="+mn-cs"/>
        </a:defRPr>
      </a:lvl8pPr>
      <a:lvl9pPr marL="2971874" algn="l" defTabSz="742969"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98380" cy="6839712"/>
          </a:xfrm>
          <a:prstGeom prst="rect">
            <a:avLst/>
          </a:prstGeom>
        </p:spPr>
      </p:pic>
      <p:sp>
        <p:nvSpPr>
          <p:cNvPr id="2" name="TextBox 1"/>
          <p:cNvSpPr txBox="1"/>
          <p:nvPr/>
        </p:nvSpPr>
        <p:spPr>
          <a:xfrm>
            <a:off x="3085431" y="4317489"/>
            <a:ext cx="3627345" cy="646331"/>
          </a:xfrm>
          <a:prstGeom prst="rect">
            <a:avLst/>
          </a:prstGeom>
          <a:noFill/>
        </p:spPr>
        <p:txBody>
          <a:bodyPr wrap="square" rtlCol="1">
            <a:spAutoFit/>
          </a:bodyPr>
          <a:lstStyle/>
          <a:p>
            <a:pPr algn="ctr"/>
            <a:r>
              <a:rPr lang="ar-QA" sz="1200" b="1" dirty="0">
                <a:solidFill>
                  <a:schemeClr val="tx2"/>
                </a:solidFill>
                <a:latin typeface="GE SS" charset="0"/>
                <a:ea typeface="GE SS" charset="0"/>
                <a:cs typeface="GE SS" charset="0"/>
              </a:rPr>
              <a:t>مركز </a:t>
            </a:r>
            <a:r>
              <a:rPr lang="ar-QA" sz="1200" b="1">
                <a:solidFill>
                  <a:schemeClr val="tx2"/>
                </a:solidFill>
                <a:latin typeface="GE SS" charset="0"/>
                <a:ea typeface="GE SS" charset="0"/>
                <a:cs typeface="GE SS" charset="0"/>
              </a:rPr>
              <a:t>الحماية </a:t>
            </a:r>
            <a:r>
              <a:rPr lang="ar-QA" sz="1200" b="1" smtClean="0">
                <a:solidFill>
                  <a:schemeClr val="tx2"/>
                </a:solidFill>
                <a:latin typeface="GE SS" charset="0"/>
                <a:ea typeface="GE SS" charset="0"/>
                <a:cs typeface="GE SS" charset="0"/>
              </a:rPr>
              <a:t>والتأهيل </a:t>
            </a:r>
            <a:r>
              <a:rPr lang="ar-QA" sz="1200" b="1" dirty="0" smtClean="0">
                <a:solidFill>
                  <a:schemeClr val="tx2"/>
                </a:solidFill>
                <a:latin typeface="GE SS" charset="0"/>
                <a:ea typeface="GE SS" charset="0"/>
                <a:cs typeface="GE SS" charset="0"/>
              </a:rPr>
              <a:t>الاجتماعي</a:t>
            </a:r>
            <a:endParaRPr lang="en-US" sz="1200" b="1" dirty="0" smtClean="0">
              <a:solidFill>
                <a:schemeClr val="tx2"/>
              </a:solidFill>
              <a:latin typeface="GE SS" charset="0"/>
              <a:ea typeface="GE SS" charset="0"/>
              <a:cs typeface="GE SS" charset="0"/>
            </a:endParaRPr>
          </a:p>
          <a:p>
            <a:pPr algn="ctr"/>
            <a:r>
              <a:rPr lang="ar-QA" sz="1200" b="1" dirty="0">
                <a:solidFill>
                  <a:schemeClr val="tx2"/>
                </a:solidFill>
                <a:latin typeface="GE SS" charset="0"/>
                <a:ea typeface="GE SS" charset="0"/>
                <a:cs typeface="GE SS" charset="0"/>
              </a:rPr>
              <a:t/>
            </a:r>
            <a:br>
              <a:rPr lang="ar-QA" sz="1200" b="1" dirty="0">
                <a:solidFill>
                  <a:schemeClr val="tx2"/>
                </a:solidFill>
                <a:latin typeface="GE SS" charset="0"/>
                <a:ea typeface="GE SS" charset="0"/>
                <a:cs typeface="GE SS" charset="0"/>
              </a:rPr>
            </a:br>
            <a:r>
              <a:rPr lang="en-US" sz="1200" b="1" dirty="0">
                <a:solidFill>
                  <a:schemeClr val="tx2"/>
                </a:solidFill>
                <a:latin typeface="Arial" charset="0"/>
                <a:ea typeface="Arial" charset="0"/>
                <a:cs typeface="Arial" charset="0"/>
              </a:rPr>
              <a:t>Protection &amp; Social Rehabilitation Center</a:t>
            </a:r>
            <a:endParaRPr lang="ar-QA" sz="1200" b="1" dirty="0">
              <a:solidFill>
                <a:schemeClr val="tx2"/>
              </a:solidFill>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673" y="1473371"/>
            <a:ext cx="2901940" cy="2886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2" y="410371"/>
            <a:ext cx="9837048" cy="6797332"/>
          </a:xfrm>
          <a:prstGeom prst="rect">
            <a:avLst/>
          </a:prstGeom>
        </p:spPr>
      </p:pic>
    </p:spTree>
    <p:extLst>
      <p:ext uri="{BB962C8B-B14F-4D97-AF65-F5344CB8AC3E}">
        <p14:creationId xmlns:p14="http://schemas.microsoft.com/office/powerpoint/2010/main" val="100758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7200" y="381000"/>
            <a:ext cx="8763000" cy="2893100"/>
            <a:chOff x="76200" y="381000"/>
            <a:chExt cx="8763000" cy="2893100"/>
          </a:xfrm>
        </p:grpSpPr>
        <p:sp>
          <p:nvSpPr>
            <p:cNvPr id="4" name="Rounded Rectangle 3"/>
            <p:cNvSpPr/>
            <p:nvPr/>
          </p:nvSpPr>
          <p:spPr>
            <a:xfrm>
              <a:off x="6934200" y="1453128"/>
              <a:ext cx="1905000" cy="533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QA" b="1" dirty="0">
                  <a:solidFill>
                    <a:schemeClr val="bg1"/>
                  </a:solidFill>
                </a:rPr>
                <a:t>الجانب القانوني والتشريعي</a:t>
              </a:r>
            </a:p>
          </p:txBody>
        </p:sp>
        <p:sp>
          <p:nvSpPr>
            <p:cNvPr id="5" name="TextBox 4"/>
            <p:cNvSpPr txBox="1"/>
            <p:nvPr/>
          </p:nvSpPr>
          <p:spPr>
            <a:xfrm>
              <a:off x="3505200" y="381000"/>
              <a:ext cx="3200400" cy="2893100"/>
            </a:xfrm>
            <a:prstGeom prst="rect">
              <a:avLst/>
            </a:prstGeom>
            <a:noFill/>
            <a:ln>
              <a:solidFill>
                <a:schemeClr val="accent1"/>
              </a:solidFill>
            </a:ln>
          </p:spPr>
          <p:txBody>
            <a:bodyPr wrap="square" rtlCol="1">
              <a:spAutoFit/>
            </a:bodyPr>
            <a:lstStyle/>
            <a:p>
              <a:pPr marL="171450" indent="-171450" algn="just" rtl="1">
                <a:buFontTx/>
                <a:buChar char="-"/>
              </a:pPr>
              <a:r>
                <a:rPr lang="ar-QA" sz="1400" b="1" dirty="0">
                  <a:solidFill>
                    <a:schemeClr val="tx2"/>
                  </a:solidFill>
                </a:rPr>
                <a:t>عقد سلسلة من مذكرات التفاهم مع كل من النيابة العامة والشرطة المجتمعية بشأن تكثيف جهود حماية ضحايا العنف من النساء والأطفال وتنظيم إجراءات الإحالة والتحويل </a:t>
              </a:r>
            </a:p>
            <a:p>
              <a:pPr marL="171450" indent="-171450" algn="r" rtl="1">
                <a:buFontTx/>
                <a:buChar char="-"/>
              </a:pPr>
              <a:r>
                <a:rPr lang="ar-QA" sz="1400" b="1" dirty="0">
                  <a:solidFill>
                    <a:schemeClr val="tx2"/>
                  </a:solidFill>
                </a:rPr>
                <a:t>الشراكة مع جمعية المحامين لتوفير محامين متطوعين للترافع في قضايا النساء من ضحايا العنف </a:t>
              </a:r>
            </a:p>
            <a:p>
              <a:pPr marL="171450" indent="-171450" algn="r" rtl="1">
                <a:buFontTx/>
                <a:buChar char="-"/>
              </a:pPr>
              <a:r>
                <a:rPr lang="ar-QA" sz="1400" b="1" dirty="0">
                  <a:solidFill>
                    <a:schemeClr val="tx2"/>
                  </a:solidFill>
                </a:rPr>
                <a:t>يقوم المركز بإدارة وتشغيل فروعه لدى كل من مقر النيابة العامة ومقر نيابة الاسرة وفي مقر إدارة أمن العاصمة</a:t>
              </a:r>
            </a:p>
            <a:p>
              <a:pPr marL="171450" indent="-171450" algn="r" rtl="1">
                <a:buFontTx/>
                <a:buChar char="-"/>
              </a:pPr>
              <a:r>
                <a:rPr lang="ar-QA" sz="1400" b="1" dirty="0">
                  <a:solidFill>
                    <a:schemeClr val="tx2"/>
                  </a:solidFill>
                </a:rPr>
                <a:t>يقوم المركز بجهود المناصرة من خلال رصد الثغرات القانونية والتشريعية ورفع التوصيات بشأنها</a:t>
              </a:r>
            </a:p>
          </p:txBody>
        </p:sp>
        <p:sp>
          <p:nvSpPr>
            <p:cNvPr id="7" name="TextBox 6"/>
            <p:cNvSpPr txBox="1"/>
            <p:nvPr/>
          </p:nvSpPr>
          <p:spPr>
            <a:xfrm>
              <a:off x="76200" y="1027330"/>
              <a:ext cx="3200400" cy="1384995"/>
            </a:xfrm>
            <a:prstGeom prst="rect">
              <a:avLst/>
            </a:prstGeom>
            <a:noFill/>
            <a:ln>
              <a:solidFill>
                <a:schemeClr val="accent1"/>
              </a:solidFill>
            </a:ln>
          </p:spPr>
          <p:txBody>
            <a:bodyPr wrap="square" rtlCol="1">
              <a:spAutoFit/>
            </a:bodyPr>
            <a:lstStyle/>
            <a:p>
              <a:pPr algn="r" rtl="1"/>
              <a:r>
                <a:rPr lang="ar-QA" sz="1400" b="1" dirty="0">
                  <a:solidFill>
                    <a:srgbClr val="FF0000"/>
                  </a:solidFill>
                </a:rPr>
                <a:t>وقد أثمرت جهود الشراكة في هذا المجال عن العديد من المميزات التي صبت في صالح الخدمات المقدمة للنساء من ضحايا العنف. فعلى سبيل المثال، تحصل جميع الحالات الواردة للمركز على خدمات مشورة ودعم قانوني مجاني، كما وقد مكنت جهود الشراكة من تعجيل وصول الحالات لخدمات المركز</a:t>
              </a:r>
            </a:p>
          </p:txBody>
        </p:sp>
      </p:grpSp>
      <p:grpSp>
        <p:nvGrpSpPr>
          <p:cNvPr id="10" name="Group 9"/>
          <p:cNvGrpSpPr/>
          <p:nvPr/>
        </p:nvGrpSpPr>
        <p:grpSpPr>
          <a:xfrm>
            <a:off x="462776" y="3409414"/>
            <a:ext cx="8763000" cy="3416320"/>
            <a:chOff x="76200" y="381000"/>
            <a:chExt cx="8763000" cy="3416320"/>
          </a:xfrm>
        </p:grpSpPr>
        <p:sp>
          <p:nvSpPr>
            <p:cNvPr id="11" name="Rounded Rectangle 10"/>
            <p:cNvSpPr/>
            <p:nvPr/>
          </p:nvSpPr>
          <p:spPr>
            <a:xfrm>
              <a:off x="6934200" y="1453128"/>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QA" b="1" dirty="0">
                  <a:solidFill>
                    <a:schemeClr val="bg1"/>
                  </a:solidFill>
                </a:rPr>
                <a:t>الجانب الصحي</a:t>
              </a:r>
            </a:p>
          </p:txBody>
        </p:sp>
        <p:sp>
          <p:nvSpPr>
            <p:cNvPr id="12" name="TextBox 11"/>
            <p:cNvSpPr txBox="1"/>
            <p:nvPr/>
          </p:nvSpPr>
          <p:spPr>
            <a:xfrm>
              <a:off x="3505200" y="381000"/>
              <a:ext cx="3200400" cy="3416320"/>
            </a:xfrm>
            <a:prstGeom prst="rect">
              <a:avLst/>
            </a:prstGeom>
            <a:solidFill>
              <a:schemeClr val="bg1"/>
            </a:solidFill>
            <a:ln>
              <a:solidFill>
                <a:schemeClr val="accent1"/>
              </a:solidFill>
            </a:ln>
          </p:spPr>
          <p:txBody>
            <a:bodyPr wrap="square" rtlCol="1">
              <a:spAutoFit/>
            </a:bodyPr>
            <a:lstStyle/>
            <a:p>
              <a:pPr marL="171450" indent="-171450" algn="just" rtl="1">
                <a:buFontTx/>
                <a:buChar char="-"/>
              </a:pPr>
              <a:r>
                <a:rPr lang="ar-QA" sz="1200" b="1" dirty="0">
                  <a:solidFill>
                    <a:schemeClr val="tx2"/>
                  </a:solidFill>
                </a:rPr>
                <a:t>عقد سلسلة من مذكرات التفاهم مع المؤسسات الصحية العامة مثل مؤسسة حمد الطبية ومركز سدرة للطب والبحوث وذلك بغرض توفير الخدمات الصحية المجانية والعاجلة والمتخصصة لحالات المركز</a:t>
              </a:r>
            </a:p>
            <a:p>
              <a:pPr marL="171450" indent="-171450" algn="just" rtl="1">
                <a:buFontTx/>
                <a:buChar char="-"/>
              </a:pPr>
              <a:r>
                <a:rPr lang="ar-QA" sz="1200" b="1" dirty="0">
                  <a:solidFill>
                    <a:schemeClr val="tx2"/>
                  </a:solidFill>
                </a:rPr>
                <a:t>كما وتقوم وزارة الصحة من خلال مذكرة تفاهم موقعة مع العمل الاجتماعي بتوفير كوادر طبية لخدمة اعمال المركز وبناء قدرات الطاقم الطبي الخاص بالمركز</a:t>
              </a:r>
            </a:p>
            <a:p>
              <a:pPr marL="171450" indent="-171450" algn="just" rtl="1">
                <a:buFontTx/>
                <a:buChar char="-"/>
              </a:pPr>
              <a:r>
                <a:rPr lang="ar-QA" sz="1200" b="1" dirty="0">
                  <a:solidFill>
                    <a:schemeClr val="tx2"/>
                  </a:solidFill>
                </a:rPr>
                <a:t>التعاون بشأن التراخيص الطبية المطلوبة لمزاولة المهن الطبية والتمريضية</a:t>
              </a:r>
            </a:p>
            <a:p>
              <a:pPr marL="171450" indent="-171450" algn="just" rtl="1">
                <a:buFontTx/>
                <a:buChar char="-"/>
              </a:pPr>
              <a:r>
                <a:rPr lang="ar-QA" sz="1200" b="1" dirty="0">
                  <a:solidFill>
                    <a:schemeClr val="tx2"/>
                  </a:solidFill>
                </a:rPr>
                <a:t>وللمركز جهود في مجال تفعيل الشراكة المجتمعية بما يخص تكامل الأدوار من خلال مذكرات التفاهم مع مؤسسات الصحة النفسية مثل جمعية أصدقاء الصحة النفسية (</a:t>
              </a:r>
              <a:r>
                <a:rPr lang="ar-QA" sz="1200" b="1" dirty="0" err="1">
                  <a:solidFill>
                    <a:schemeClr val="tx2"/>
                  </a:solidFill>
                </a:rPr>
                <a:t>وياك</a:t>
              </a:r>
              <a:r>
                <a:rPr lang="ar-QA" sz="1200" b="1" dirty="0">
                  <a:solidFill>
                    <a:schemeClr val="tx2"/>
                  </a:solidFill>
                </a:rPr>
                <a:t>) ومركز دعم الصحة السلوكية (دعم) وذلك من أجل تقديم خدمات الصحة النفسية المتخصصة لأغراض إعادة التأهيل والعلاج النفسي</a:t>
              </a:r>
            </a:p>
            <a:p>
              <a:pPr marL="171450" indent="-171450" algn="just" rtl="1">
                <a:buFontTx/>
                <a:buChar char="-"/>
              </a:pPr>
              <a:r>
                <a:rPr lang="ar-QA" sz="1200" b="1" dirty="0">
                  <a:solidFill>
                    <a:schemeClr val="tx2"/>
                  </a:solidFill>
                </a:rPr>
                <a:t>كما ويقوم المركز ببناء قدرات العاملين بالمجال الصحي في مجالات تشخيص ضحايا العنف من النساء والأطفال ورصدها والتعرف عليها وكيفية التعامل معها</a:t>
              </a:r>
            </a:p>
          </p:txBody>
        </p:sp>
        <p:sp>
          <p:nvSpPr>
            <p:cNvPr id="13" name="TextBox 12"/>
            <p:cNvSpPr txBox="1"/>
            <p:nvPr/>
          </p:nvSpPr>
          <p:spPr>
            <a:xfrm>
              <a:off x="76200" y="1027330"/>
              <a:ext cx="3200400" cy="1384995"/>
            </a:xfrm>
            <a:prstGeom prst="rect">
              <a:avLst/>
            </a:prstGeom>
            <a:noFill/>
            <a:ln>
              <a:solidFill>
                <a:schemeClr val="accent1"/>
              </a:solidFill>
            </a:ln>
          </p:spPr>
          <p:txBody>
            <a:bodyPr wrap="square" rtlCol="1">
              <a:spAutoFit/>
            </a:bodyPr>
            <a:lstStyle/>
            <a:p>
              <a:pPr algn="r" rtl="1"/>
              <a:r>
                <a:rPr lang="ar-QA" sz="1400" b="1" dirty="0">
                  <a:solidFill>
                    <a:srgbClr val="FF0000"/>
                  </a:solidFill>
                </a:rPr>
                <a:t>وقد أثمرت جهود الشراكة في هذا المجال عن العديد من المميزات التي صبت في صالح الخدمات المقدمة للنساء من ضحايا العنف. فعلى سبيل المثال، فقد ساعدت هذه الخدمات على زيادة عدد الحالات المؤهلة والتي تمت إعادة دمجها بالمجتمع وسرعت من وتيرة خدمات التأهيل التي يقدمها المركز.</a:t>
              </a:r>
            </a:p>
          </p:txBody>
        </p:sp>
      </p:grpSp>
    </p:spTree>
    <p:extLst>
      <p:ext uri="{BB962C8B-B14F-4D97-AF65-F5344CB8AC3E}">
        <p14:creationId xmlns:p14="http://schemas.microsoft.com/office/powerpoint/2010/main" val="324215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381000"/>
            <a:ext cx="8763000" cy="2677656"/>
            <a:chOff x="76200" y="381000"/>
            <a:chExt cx="8763000" cy="2677656"/>
          </a:xfrm>
        </p:grpSpPr>
        <p:sp>
          <p:nvSpPr>
            <p:cNvPr id="13" name="Rounded Rectangle 12"/>
            <p:cNvSpPr/>
            <p:nvPr/>
          </p:nvSpPr>
          <p:spPr>
            <a:xfrm>
              <a:off x="6934200" y="1453128"/>
              <a:ext cx="1905000" cy="533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QA" b="1" dirty="0">
                  <a:solidFill>
                    <a:schemeClr val="bg1"/>
                  </a:solidFill>
                </a:rPr>
                <a:t>الجانب الاكاديمي والتطويري</a:t>
              </a:r>
            </a:p>
          </p:txBody>
        </p:sp>
        <p:sp>
          <p:nvSpPr>
            <p:cNvPr id="14" name="TextBox 13"/>
            <p:cNvSpPr txBox="1"/>
            <p:nvPr/>
          </p:nvSpPr>
          <p:spPr>
            <a:xfrm>
              <a:off x="3505200" y="381000"/>
              <a:ext cx="3200400" cy="2677656"/>
            </a:xfrm>
            <a:prstGeom prst="rect">
              <a:avLst/>
            </a:prstGeom>
            <a:noFill/>
            <a:ln>
              <a:solidFill>
                <a:schemeClr val="accent1"/>
              </a:solidFill>
            </a:ln>
          </p:spPr>
          <p:txBody>
            <a:bodyPr wrap="square" rtlCol="1">
              <a:spAutoFit/>
            </a:bodyPr>
            <a:lstStyle/>
            <a:p>
              <a:pPr marL="171450" indent="-171450" algn="just" rtl="1">
                <a:buFontTx/>
                <a:buChar char="-"/>
              </a:pPr>
              <a:r>
                <a:rPr lang="ar-QA" sz="1200" b="1" dirty="0">
                  <a:solidFill>
                    <a:schemeClr val="tx2"/>
                  </a:solidFill>
                </a:rPr>
                <a:t>عقد مجموعة من مذكرات التفاهم مع المؤسسات الاكاديمية بالدولة مثل جامعة قطر ومعهد الدوحة للدراسات العليا وأكاديمية قطر للمربيات </a:t>
              </a:r>
            </a:p>
            <a:p>
              <a:pPr marL="171450" indent="-171450" algn="just" rtl="1">
                <a:buFontTx/>
                <a:buChar char="-"/>
              </a:pPr>
              <a:r>
                <a:rPr lang="ar-QA" sz="1200" b="1" dirty="0">
                  <a:solidFill>
                    <a:schemeClr val="tx2"/>
                  </a:solidFill>
                </a:rPr>
                <a:t>التعاون بشأن اجراء البحوث والدراسات الميدانية </a:t>
              </a:r>
              <a:r>
                <a:rPr lang="ar-QA" sz="1200" b="1" dirty="0" err="1">
                  <a:solidFill>
                    <a:schemeClr val="tx2"/>
                  </a:solidFill>
                </a:rPr>
                <a:t>والامبريقية</a:t>
              </a:r>
              <a:r>
                <a:rPr lang="ar-QA" sz="1200" b="1" dirty="0">
                  <a:solidFill>
                    <a:schemeClr val="tx2"/>
                  </a:solidFill>
                </a:rPr>
                <a:t> فيما يصب في صالح تطوير عمل المركز</a:t>
              </a:r>
            </a:p>
            <a:p>
              <a:pPr marL="171450" indent="-171450" algn="just" rtl="1">
                <a:buFontTx/>
                <a:buChar char="-"/>
              </a:pPr>
              <a:r>
                <a:rPr lang="ar-QA" sz="1200" b="1" dirty="0">
                  <a:solidFill>
                    <a:schemeClr val="tx2"/>
                  </a:solidFill>
                </a:rPr>
                <a:t>التعاون في مجال تنظيم وعقد الندوات وورش العمل لبناء قدرات الكوادر الوظيفية</a:t>
              </a:r>
            </a:p>
            <a:p>
              <a:pPr marL="171450" indent="-171450" algn="just" rtl="1">
                <a:buFontTx/>
                <a:buChar char="-"/>
              </a:pPr>
              <a:r>
                <a:rPr lang="ar-QA" sz="1200" b="1" dirty="0">
                  <a:solidFill>
                    <a:schemeClr val="tx2"/>
                  </a:solidFill>
                </a:rPr>
                <a:t>توفير فرص تدريب ميداني لطلبة الجامعات من أجل رفد ميدان العمل الاجتماعي بكوادر مؤهلة مستقبلا</a:t>
              </a:r>
            </a:p>
            <a:p>
              <a:pPr marL="171450" indent="-171450" algn="just" rtl="1">
                <a:buFontTx/>
                <a:buChar char="-"/>
              </a:pPr>
              <a:r>
                <a:rPr lang="ar-QA" sz="1200" b="1" dirty="0">
                  <a:solidFill>
                    <a:schemeClr val="tx2"/>
                  </a:solidFill>
                </a:rPr>
                <a:t>توفير البيانات والإحصاءات الخاصة بمجال عمل المركز للباحثين الاكاديميين العاملين على اعداد دراسات علمية ذات صلة</a:t>
              </a:r>
            </a:p>
            <a:p>
              <a:pPr marL="171450" indent="-171450" algn="just" rtl="1">
                <a:buFontTx/>
                <a:buChar char="-"/>
              </a:pPr>
              <a:r>
                <a:rPr lang="ar-QA" sz="1200" b="1" dirty="0">
                  <a:solidFill>
                    <a:schemeClr val="tx2"/>
                  </a:solidFill>
                </a:rPr>
                <a:t>توفير برنامج الدبلوم في الارشاد يتخصص ببناء القدرات العلمية لأجل تقديم الارشاد للنساء</a:t>
              </a:r>
            </a:p>
          </p:txBody>
        </p:sp>
        <p:sp>
          <p:nvSpPr>
            <p:cNvPr id="15" name="TextBox 14"/>
            <p:cNvSpPr txBox="1"/>
            <p:nvPr/>
          </p:nvSpPr>
          <p:spPr>
            <a:xfrm>
              <a:off x="76200" y="1027330"/>
              <a:ext cx="3200400" cy="1384995"/>
            </a:xfrm>
            <a:prstGeom prst="rect">
              <a:avLst/>
            </a:prstGeom>
            <a:noFill/>
            <a:ln>
              <a:solidFill>
                <a:schemeClr val="accent1"/>
              </a:solidFill>
            </a:ln>
          </p:spPr>
          <p:txBody>
            <a:bodyPr wrap="square" rtlCol="1">
              <a:spAutoFit/>
            </a:bodyPr>
            <a:lstStyle/>
            <a:p>
              <a:pPr algn="r" rtl="1"/>
              <a:r>
                <a:rPr lang="ar-QA" sz="1400" b="1" dirty="0">
                  <a:solidFill>
                    <a:srgbClr val="FF0000"/>
                  </a:solidFill>
                </a:rPr>
                <a:t>وقد أثمرت جهود الشراكة في هذا المجال عن العديد من المميزات التي صبت في صالح الخدمات المقدمة للنساء من ضحايا العنف. فعلى سبيل المثال، فقد ساعدت هذه الخدمات على رفع كفاءة ومهارة العاملين في مجال تقديم الخدمات وتحسين جودة الخدمات المقدمة </a:t>
              </a:r>
            </a:p>
          </p:txBody>
        </p:sp>
      </p:grpSp>
      <p:grpSp>
        <p:nvGrpSpPr>
          <p:cNvPr id="16" name="Group 15"/>
          <p:cNvGrpSpPr/>
          <p:nvPr/>
        </p:nvGrpSpPr>
        <p:grpSpPr>
          <a:xfrm>
            <a:off x="462776" y="3884474"/>
            <a:ext cx="8763000" cy="1754326"/>
            <a:chOff x="76200" y="856060"/>
            <a:chExt cx="8763000" cy="1754326"/>
          </a:xfrm>
        </p:grpSpPr>
        <p:sp>
          <p:nvSpPr>
            <p:cNvPr id="17" name="Rounded Rectangle 16"/>
            <p:cNvSpPr/>
            <p:nvPr/>
          </p:nvSpPr>
          <p:spPr>
            <a:xfrm>
              <a:off x="6934200" y="1453128"/>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QA" b="1" dirty="0">
                  <a:solidFill>
                    <a:schemeClr val="bg1"/>
                  </a:solidFill>
                </a:rPr>
                <a:t>الجانب الرياضي والثقافي</a:t>
              </a:r>
            </a:p>
          </p:txBody>
        </p:sp>
        <p:sp>
          <p:nvSpPr>
            <p:cNvPr id="18" name="TextBox 17"/>
            <p:cNvSpPr txBox="1"/>
            <p:nvPr/>
          </p:nvSpPr>
          <p:spPr>
            <a:xfrm>
              <a:off x="3505200" y="856060"/>
              <a:ext cx="3200400" cy="1754326"/>
            </a:xfrm>
            <a:prstGeom prst="rect">
              <a:avLst/>
            </a:prstGeom>
            <a:solidFill>
              <a:schemeClr val="bg1"/>
            </a:solidFill>
            <a:ln>
              <a:solidFill>
                <a:schemeClr val="accent1"/>
              </a:solidFill>
            </a:ln>
          </p:spPr>
          <p:txBody>
            <a:bodyPr wrap="square" rtlCol="1">
              <a:spAutoFit/>
            </a:bodyPr>
            <a:lstStyle/>
            <a:p>
              <a:pPr marL="171450" indent="-171450" algn="just" rtl="1">
                <a:buFontTx/>
                <a:buChar char="-"/>
              </a:pPr>
              <a:r>
                <a:rPr lang="ar-QA" sz="1200" b="1" dirty="0">
                  <a:solidFill>
                    <a:schemeClr val="tx2"/>
                  </a:solidFill>
                </a:rPr>
                <a:t>التعاون مع المؤسسة العامة للحي الثقافي (</a:t>
              </a:r>
              <a:r>
                <a:rPr lang="ar-QA" sz="1200" b="1" dirty="0" err="1">
                  <a:solidFill>
                    <a:schemeClr val="tx2"/>
                  </a:solidFill>
                </a:rPr>
                <a:t>كتارا</a:t>
              </a:r>
              <a:r>
                <a:rPr lang="ar-QA" sz="1200" b="1" dirty="0">
                  <a:solidFill>
                    <a:schemeClr val="tx2"/>
                  </a:solidFill>
                </a:rPr>
                <a:t>) بغرض تنشيط الجهد التوعوي وتوسيع نطاق التوعية المجتمعية </a:t>
              </a:r>
            </a:p>
            <a:p>
              <a:pPr marL="171450" indent="-171450" algn="just" rtl="1">
                <a:buFontTx/>
                <a:buChar char="-"/>
              </a:pPr>
              <a:r>
                <a:rPr lang="ar-QA" sz="1200" b="1" dirty="0">
                  <a:solidFill>
                    <a:schemeClr val="tx2"/>
                  </a:solidFill>
                </a:rPr>
                <a:t>التعاون مع المؤسسات الصحفية والتلفازية بغرض تبني نشر الرسائل التوعوية لمناهضة العنف ضد المرأة وتشجيع تمكينها في مجالا الحياة العامة</a:t>
              </a:r>
            </a:p>
            <a:p>
              <a:pPr marL="171450" indent="-171450" algn="just" rtl="1">
                <a:buFontTx/>
                <a:buChar char="-"/>
              </a:pPr>
              <a:r>
                <a:rPr lang="ar-QA" sz="1200" b="1" dirty="0">
                  <a:solidFill>
                    <a:schemeClr val="tx2"/>
                  </a:solidFill>
                </a:rPr>
                <a:t>التعاون مع المؤسسات والأندية الرياضية والرابطة القطرية للاعبين </a:t>
              </a:r>
              <a:r>
                <a:rPr lang="ar-QA" sz="1200" b="1" dirty="0" err="1">
                  <a:solidFill>
                    <a:schemeClr val="tx2"/>
                  </a:solidFill>
                </a:rPr>
                <a:t>وأسباير</a:t>
              </a:r>
              <a:r>
                <a:rPr lang="ar-QA" sz="1200" b="1" dirty="0">
                  <a:solidFill>
                    <a:schemeClr val="tx2"/>
                  </a:solidFill>
                </a:rPr>
                <a:t> زون بغرض الاستفادة من الإمكانيات الرياضية المتوفرة لديهم لخدمة ضيوف دار أمان ودعم أنشطة المركز</a:t>
              </a:r>
            </a:p>
          </p:txBody>
        </p:sp>
        <p:sp>
          <p:nvSpPr>
            <p:cNvPr id="19" name="TextBox 18"/>
            <p:cNvSpPr txBox="1"/>
            <p:nvPr/>
          </p:nvSpPr>
          <p:spPr>
            <a:xfrm>
              <a:off x="76200" y="933748"/>
              <a:ext cx="3200400" cy="1600438"/>
            </a:xfrm>
            <a:prstGeom prst="rect">
              <a:avLst/>
            </a:prstGeom>
            <a:noFill/>
            <a:ln>
              <a:solidFill>
                <a:schemeClr val="accent1"/>
              </a:solidFill>
            </a:ln>
          </p:spPr>
          <p:txBody>
            <a:bodyPr wrap="square" rtlCol="1">
              <a:spAutoFit/>
            </a:bodyPr>
            <a:lstStyle/>
            <a:p>
              <a:pPr algn="r" rtl="1"/>
              <a:r>
                <a:rPr lang="ar-QA" sz="1400" b="1" dirty="0">
                  <a:solidFill>
                    <a:srgbClr val="FF0000"/>
                  </a:solidFill>
                </a:rPr>
                <a:t>وقد أثمرت جهود الشراكة في هذا المجال عن العديد من المميزات التي صبت في صالح الخدمات المقدمة للنساء من ضحايا العنف. فعلى سبيل المثال، فقد ساعدت هذه الخدمات على توسيع نطاق الخدمات التوعوية ووصولها الى أكبر شريحة من المجتمع إضافة الى تحسين الخدمات الترفيهية لضيوف دار أمان الشامل</a:t>
              </a:r>
            </a:p>
          </p:txBody>
        </p:sp>
      </p:grpSp>
    </p:spTree>
    <p:extLst>
      <p:ext uri="{BB962C8B-B14F-4D97-AF65-F5344CB8AC3E}">
        <p14:creationId xmlns:p14="http://schemas.microsoft.com/office/powerpoint/2010/main" val="323852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3124" y="1073008"/>
            <a:ext cx="8763000" cy="1754326"/>
            <a:chOff x="76200" y="836474"/>
            <a:chExt cx="8763000" cy="1754326"/>
          </a:xfrm>
        </p:grpSpPr>
        <p:sp>
          <p:nvSpPr>
            <p:cNvPr id="5" name="Rounded Rectangle 4"/>
            <p:cNvSpPr/>
            <p:nvPr/>
          </p:nvSpPr>
          <p:spPr>
            <a:xfrm>
              <a:off x="6934200" y="1453128"/>
              <a:ext cx="1905000" cy="533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QA" b="1" dirty="0">
                  <a:solidFill>
                    <a:schemeClr val="bg1"/>
                  </a:solidFill>
                </a:rPr>
                <a:t>الجانب التكنولوجي والاتصالات</a:t>
              </a:r>
            </a:p>
          </p:txBody>
        </p:sp>
        <p:sp>
          <p:nvSpPr>
            <p:cNvPr id="6" name="TextBox 5"/>
            <p:cNvSpPr txBox="1"/>
            <p:nvPr/>
          </p:nvSpPr>
          <p:spPr>
            <a:xfrm>
              <a:off x="3505200" y="836474"/>
              <a:ext cx="3200400" cy="1754326"/>
            </a:xfrm>
            <a:prstGeom prst="rect">
              <a:avLst/>
            </a:prstGeom>
            <a:noFill/>
            <a:ln>
              <a:solidFill>
                <a:schemeClr val="accent1"/>
              </a:solidFill>
            </a:ln>
          </p:spPr>
          <p:txBody>
            <a:bodyPr wrap="square" rtlCol="1">
              <a:spAutoFit/>
            </a:bodyPr>
            <a:lstStyle/>
            <a:p>
              <a:pPr marL="171450" indent="-171450" algn="just" rtl="1">
                <a:buFontTx/>
                <a:buChar char="-"/>
              </a:pPr>
              <a:r>
                <a:rPr lang="ar-QA" sz="1200" b="1" dirty="0">
                  <a:solidFill>
                    <a:schemeClr val="tx2"/>
                  </a:solidFill>
                </a:rPr>
                <a:t>التعاون مع وزارة الاتصالات والمواصلات ومشغلي خدمات الهاتف الجوال ومزودي خدمة الانترنت بغرض دعم جهود المركز في إدارة وتشغيل الخطوط الساخنة وتوفير التطبيقات الاليكترونية مثل تطبيق "شاوريني" وتطبيق "ساعدني" </a:t>
              </a:r>
            </a:p>
            <a:p>
              <a:pPr marL="171450" indent="-171450" algn="just" rtl="1">
                <a:buFontTx/>
                <a:buChar char="-"/>
              </a:pPr>
              <a:r>
                <a:rPr lang="ar-QA" sz="1200" b="1" dirty="0">
                  <a:solidFill>
                    <a:schemeClr val="tx2"/>
                  </a:solidFill>
                </a:rPr>
                <a:t>التعاون مع مؤسسة "مدى" المعنية بتقليص الفجوة بين ذوي الإعاقة ومجتمعهم وذلك بغرض تحسين قدرة المركز على تسخير خدماته المقدمة تكنولوجيا لتشمل ذوي الإعاقة</a:t>
              </a:r>
            </a:p>
          </p:txBody>
        </p:sp>
        <p:sp>
          <p:nvSpPr>
            <p:cNvPr id="7" name="TextBox 6"/>
            <p:cNvSpPr txBox="1"/>
            <p:nvPr/>
          </p:nvSpPr>
          <p:spPr>
            <a:xfrm>
              <a:off x="76200" y="1027330"/>
              <a:ext cx="3200400" cy="1384995"/>
            </a:xfrm>
            <a:prstGeom prst="rect">
              <a:avLst/>
            </a:prstGeom>
            <a:noFill/>
            <a:ln>
              <a:solidFill>
                <a:schemeClr val="accent1"/>
              </a:solidFill>
            </a:ln>
          </p:spPr>
          <p:txBody>
            <a:bodyPr wrap="square" rtlCol="1">
              <a:spAutoFit/>
            </a:bodyPr>
            <a:lstStyle/>
            <a:p>
              <a:pPr algn="r" rtl="1"/>
              <a:r>
                <a:rPr lang="ar-QA" sz="1400" b="1" dirty="0">
                  <a:solidFill>
                    <a:srgbClr val="FF0000"/>
                  </a:solidFill>
                </a:rPr>
                <a:t>وقد أثمرت جهود الشراكة في هذا المجال عن العديد من المميزات التي صبت في صالح الخدمات المقدمة للنساء من ضحايا العنف. فعلى سبيل المثال، فقد ساعدت هذه الخدمات على توسيع نطاق الخدمات الوصول الى أكبر شريحة من المجتمع إضافة الى تحسين الخدمات الترفيهية لضيوف دار أمان الشامل</a:t>
              </a:r>
              <a:endParaRPr lang="ar-QA" sz="1400" dirty="0"/>
            </a:p>
          </p:txBody>
        </p:sp>
      </p:grpSp>
      <p:grpSp>
        <p:nvGrpSpPr>
          <p:cNvPr id="8" name="Group 7"/>
          <p:cNvGrpSpPr/>
          <p:nvPr/>
        </p:nvGrpSpPr>
        <p:grpSpPr>
          <a:xfrm>
            <a:off x="560791" y="3878073"/>
            <a:ext cx="8763000" cy="1754326"/>
            <a:chOff x="76200" y="836474"/>
            <a:chExt cx="8763000" cy="1754326"/>
          </a:xfrm>
        </p:grpSpPr>
        <p:sp>
          <p:nvSpPr>
            <p:cNvPr id="9" name="Rounded Rectangle 8"/>
            <p:cNvSpPr/>
            <p:nvPr/>
          </p:nvSpPr>
          <p:spPr>
            <a:xfrm>
              <a:off x="6934200" y="1453128"/>
              <a:ext cx="1905000" cy="533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QA" b="1" dirty="0">
                  <a:solidFill>
                    <a:schemeClr val="bg1"/>
                  </a:solidFill>
                </a:rPr>
                <a:t>الجانب </a:t>
              </a:r>
              <a:r>
                <a:rPr lang="ar-QA" b="1" dirty="0" smtClean="0">
                  <a:solidFill>
                    <a:schemeClr val="bg1"/>
                  </a:solidFill>
                </a:rPr>
                <a:t>ال</a:t>
              </a:r>
              <a:r>
                <a:rPr lang="ar-QA" b="1" dirty="0" smtClean="0">
                  <a:solidFill>
                    <a:schemeClr val="bg1"/>
                  </a:solidFill>
                </a:rPr>
                <a:t>اقتصادي والتنموي</a:t>
              </a:r>
              <a:endParaRPr lang="ar-QA" b="1" dirty="0">
                <a:solidFill>
                  <a:schemeClr val="bg1"/>
                </a:solidFill>
              </a:endParaRPr>
            </a:p>
          </p:txBody>
        </p:sp>
        <p:sp>
          <p:nvSpPr>
            <p:cNvPr id="10" name="TextBox 9"/>
            <p:cNvSpPr txBox="1"/>
            <p:nvPr/>
          </p:nvSpPr>
          <p:spPr>
            <a:xfrm>
              <a:off x="3505200" y="836474"/>
              <a:ext cx="3200400" cy="1754326"/>
            </a:xfrm>
            <a:prstGeom prst="rect">
              <a:avLst/>
            </a:prstGeom>
            <a:noFill/>
            <a:ln>
              <a:solidFill>
                <a:schemeClr val="accent1"/>
              </a:solidFill>
            </a:ln>
          </p:spPr>
          <p:txBody>
            <a:bodyPr wrap="square" rtlCol="1">
              <a:spAutoFit/>
            </a:bodyPr>
            <a:lstStyle/>
            <a:p>
              <a:pPr marL="171450" indent="-171450" algn="just" rtl="1">
                <a:buFontTx/>
                <a:buChar char="-"/>
              </a:pPr>
              <a:r>
                <a:rPr lang="ar-QA" sz="1200" b="1" dirty="0">
                  <a:solidFill>
                    <a:schemeClr val="tx2"/>
                  </a:solidFill>
                </a:rPr>
                <a:t>التعاون مع </a:t>
              </a:r>
              <a:r>
                <a:rPr lang="ar-QA" sz="1200" b="1" dirty="0" smtClean="0">
                  <a:solidFill>
                    <a:schemeClr val="tx2"/>
                  </a:solidFill>
                </a:rPr>
                <a:t>بنك التنمية لدعم مشاريع تمكين المرأة بعد دراستها والتأكد من جدواها، وذلك لتوفير دخل ودعم مادي</a:t>
              </a:r>
            </a:p>
            <a:p>
              <a:pPr marL="171450" indent="-171450" algn="just" rtl="1">
                <a:buFontTx/>
                <a:buChar char="-"/>
              </a:pPr>
              <a:r>
                <a:rPr lang="ar-QA" sz="1200" b="1" dirty="0" smtClean="0">
                  <a:solidFill>
                    <a:schemeClr val="tx2"/>
                  </a:solidFill>
                </a:rPr>
                <a:t>التعاون مع وزارة التخطيط التنموي والاحصاء للمساهمة في وضع الخطط الاستراتيجية التنموية في مجال الحماية الاجتماعية.</a:t>
              </a:r>
            </a:p>
            <a:p>
              <a:pPr marL="171450" indent="-171450" algn="just" rtl="1">
                <a:buFontTx/>
                <a:buChar char="-"/>
              </a:pPr>
              <a:r>
                <a:rPr lang="ar-QA" sz="1200" b="1" dirty="0" smtClean="0">
                  <a:solidFill>
                    <a:schemeClr val="tx2"/>
                  </a:solidFill>
                </a:rPr>
                <a:t> المشاركة في رفد التقارير الوطنية المقدمة للمنظمات الدولية بالمعلومات ذات الصلة بتنفيذ العهود والمواثيق الدولية.</a:t>
              </a:r>
            </a:p>
            <a:p>
              <a:pPr marL="171450" indent="-171450" algn="just" rtl="1">
                <a:buFontTx/>
                <a:buChar char="-"/>
              </a:pPr>
              <a:endParaRPr lang="ar-QA" sz="1200" b="1" dirty="0">
                <a:solidFill>
                  <a:schemeClr val="tx2"/>
                </a:solidFill>
              </a:endParaRPr>
            </a:p>
          </p:txBody>
        </p:sp>
        <p:sp>
          <p:nvSpPr>
            <p:cNvPr id="11" name="TextBox 10"/>
            <p:cNvSpPr txBox="1"/>
            <p:nvPr/>
          </p:nvSpPr>
          <p:spPr>
            <a:xfrm>
              <a:off x="76200" y="1027330"/>
              <a:ext cx="3200400" cy="1169551"/>
            </a:xfrm>
            <a:prstGeom prst="rect">
              <a:avLst/>
            </a:prstGeom>
            <a:noFill/>
            <a:ln>
              <a:solidFill>
                <a:schemeClr val="accent1"/>
              </a:solidFill>
            </a:ln>
          </p:spPr>
          <p:txBody>
            <a:bodyPr wrap="square" rtlCol="1">
              <a:spAutoFit/>
            </a:bodyPr>
            <a:lstStyle/>
            <a:p>
              <a:pPr algn="r" rtl="1"/>
              <a:r>
                <a:rPr lang="ar-QA" sz="1400" b="1" dirty="0">
                  <a:solidFill>
                    <a:srgbClr val="FF0000"/>
                  </a:solidFill>
                </a:rPr>
                <a:t>وقد أثمرت جهود الشراكة في هذا المجال عن </a:t>
              </a:r>
              <a:r>
                <a:rPr lang="ar-QA" sz="1400" b="1" dirty="0" smtClean="0">
                  <a:solidFill>
                    <a:srgbClr val="FF0000"/>
                  </a:solidFill>
                </a:rPr>
                <a:t>دعم العديد من النساء من ضحايا العنف والتفكك الأسري وتوفير دخل مادي معقول لهنَ. وإدراج مشاريع المركز </a:t>
              </a:r>
              <a:r>
                <a:rPr lang="ar-QA" sz="1400" b="1" smtClean="0">
                  <a:solidFill>
                    <a:srgbClr val="FF0000"/>
                  </a:solidFill>
                </a:rPr>
                <a:t>ضمن الاستراتيجية الوطنية 2018-2022 لدولة قطر. </a:t>
              </a:r>
              <a:endParaRPr lang="ar-QA" sz="1400" dirty="0"/>
            </a:p>
          </p:txBody>
        </p:sp>
      </p:grpSp>
    </p:spTree>
    <p:extLst>
      <p:ext uri="{BB962C8B-B14F-4D97-AF65-F5344CB8AC3E}">
        <p14:creationId xmlns:p14="http://schemas.microsoft.com/office/powerpoint/2010/main" val="17643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348" y="4508544"/>
            <a:ext cx="1399742" cy="1892826"/>
          </a:xfrm>
          <a:prstGeom prst="rect">
            <a:avLst/>
          </a:prstGeom>
          <a:noFill/>
        </p:spPr>
        <p:txBody>
          <a:bodyPr wrap="none" rtlCol="0">
            <a:spAutoFit/>
          </a:bodyPr>
          <a:lstStyle/>
          <a:p>
            <a:r>
              <a:rPr lang="ar-SA" sz="5850" dirty="0">
                <a:solidFill>
                  <a:schemeClr val="bg1"/>
                </a:solidFill>
              </a:rPr>
              <a:t>شكراً</a:t>
            </a:r>
            <a:endParaRPr lang="ar-QA" sz="5850" dirty="0">
              <a:solidFill>
                <a:schemeClr val="bg1"/>
              </a:solidFill>
            </a:endParaRPr>
          </a:p>
          <a:p>
            <a:endParaRPr lang="en-US" sz="58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017457" cy="7257501"/>
          </a:xfrm>
          <a:prstGeom prst="rect">
            <a:avLst/>
          </a:prstGeom>
        </p:spPr>
      </p:pic>
    </p:spTree>
    <p:extLst>
      <p:ext uri="{BB962C8B-B14F-4D97-AF65-F5344CB8AC3E}">
        <p14:creationId xmlns:p14="http://schemas.microsoft.com/office/powerpoint/2010/main" val="116563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NOWCO Master">
  <a:themeElements>
    <a:clrScheme name="Custom 14">
      <a:dk1>
        <a:srgbClr val="F0F4FA"/>
      </a:dk1>
      <a:lt1>
        <a:srgbClr val="FCFDFE"/>
      </a:lt1>
      <a:dk2>
        <a:srgbClr val="0C1624"/>
      </a:dk2>
      <a:lt2>
        <a:srgbClr val="F0F4FA"/>
      </a:lt2>
      <a:accent1>
        <a:srgbClr val="0C1624"/>
      </a:accent1>
      <a:accent2>
        <a:srgbClr val="3D6EB7"/>
      </a:accent2>
      <a:accent3>
        <a:srgbClr val="F58673"/>
      </a:accent3>
      <a:accent4>
        <a:srgbClr val="F16953"/>
      </a:accent4>
      <a:accent5>
        <a:srgbClr val="22375C"/>
      </a:accent5>
      <a:accent6>
        <a:srgbClr val="1A2A46"/>
      </a:accent6>
      <a:hlink>
        <a:srgbClr val="F16953"/>
      </a:hlink>
      <a:folHlink>
        <a:srgbClr val="F8A79A"/>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nowco-corporate-template" id="{37AAEE3E-5247-4054-AC57-BB65D5E0883B}" vid="{337ED34B-C5C7-4D2F-B536-2CAE28140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nowco-corporate-template</Template>
  <TotalTime>7899</TotalTime>
  <Words>757</Words>
  <Application>Microsoft Office PowerPoint</Application>
  <PresentationFormat>A4 Paper (210x297 mm)</PresentationFormat>
  <Paragraphs>38</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GE SS</vt:lpstr>
      <vt:lpstr>Open Sans</vt:lpstr>
      <vt:lpstr>Open Sans Light</vt:lpstr>
      <vt:lpstr>Open Sans Semibold</vt:lpstr>
      <vt:lpstr>Tw Cen MT</vt:lpstr>
      <vt:lpstr>NOWCO Master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victorian Hamd</dc:creator>
  <cp:lastModifiedBy>Yasser Merhj Ahmad</cp:lastModifiedBy>
  <cp:revision>172</cp:revision>
  <cp:lastPrinted>2017-02-13T10:12:38Z</cp:lastPrinted>
  <dcterms:created xsi:type="dcterms:W3CDTF">2017-02-11T08:34:45Z</dcterms:created>
  <dcterms:modified xsi:type="dcterms:W3CDTF">2018-09-19T07:44:00Z</dcterms:modified>
</cp:coreProperties>
</file>