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4331" r:id="rId2"/>
  </p:sldMasterIdLst>
  <p:notesMasterIdLst>
    <p:notesMasterId r:id="rId15"/>
  </p:notesMasterIdLst>
  <p:handoutMasterIdLst>
    <p:handoutMasterId r:id="rId16"/>
  </p:handoutMasterIdLst>
  <p:sldIdLst>
    <p:sldId id="336" r:id="rId3"/>
    <p:sldId id="585" r:id="rId4"/>
    <p:sldId id="813" r:id="rId5"/>
    <p:sldId id="799" r:id="rId6"/>
    <p:sldId id="800" r:id="rId7"/>
    <p:sldId id="808" r:id="rId8"/>
    <p:sldId id="811" r:id="rId9"/>
    <p:sldId id="801" r:id="rId10"/>
    <p:sldId id="803" r:id="rId11"/>
    <p:sldId id="814" r:id="rId12"/>
    <p:sldId id="812" r:id="rId13"/>
    <p:sldId id="770" r:id="rId14"/>
  </p:sldIdLst>
  <p:sldSz cx="9144000" cy="6858000" type="screen4x3"/>
  <p:notesSz cx="6858000" cy="92408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32">
          <p15:clr>
            <a:srgbClr val="A4A3A4"/>
          </p15:clr>
        </p15:guide>
        <p15:guide id="2" orient="horz" pos="3714">
          <p15:clr>
            <a:srgbClr val="A4A3A4"/>
          </p15:clr>
        </p15:guide>
        <p15:guide id="3" pos="5427">
          <p15:clr>
            <a:srgbClr val="A4A3A4"/>
          </p15:clr>
        </p15:guide>
        <p15:guide id="4" pos="3157">
          <p15:clr>
            <a:srgbClr val="A4A3A4"/>
          </p15:clr>
        </p15:guide>
        <p15:guide id="5" pos="10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kaina Al Nasrawi" initials="SAN" lastIdx="1" clrIdx="0">
    <p:extLst>
      <p:ext uri="{19B8F6BF-5375-455C-9EA6-DF929625EA0E}">
        <p15:presenceInfo xmlns:p15="http://schemas.microsoft.com/office/powerpoint/2012/main" userId="Sukaina Al Nasraw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456F"/>
    <a:srgbClr val="3A5315"/>
    <a:srgbClr val="CECA36"/>
    <a:srgbClr val="F4C0B6"/>
    <a:srgbClr val="CE5722"/>
    <a:srgbClr val="F0620A"/>
    <a:srgbClr val="EDECB4"/>
    <a:srgbClr val="405178"/>
    <a:srgbClr val="5D292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97" autoAdjust="0"/>
    <p:restoredTop sz="66748" autoAdjust="0"/>
  </p:normalViewPr>
  <p:slideViewPr>
    <p:cSldViewPr snapToGrid="0" snapToObjects="1">
      <p:cViewPr varScale="1">
        <p:scale>
          <a:sx n="70" d="100"/>
          <a:sy n="70" d="100"/>
        </p:scale>
        <p:origin x="2310" y="54"/>
      </p:cViewPr>
      <p:guideLst>
        <p:guide orient="horz" pos="1432"/>
        <p:guide orient="horz" pos="3714"/>
        <p:guide pos="5427"/>
        <p:guide pos="3157"/>
        <p:guide pos="10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316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g"/><Relationship Id="rId1" Type="http://schemas.openxmlformats.org/officeDocument/2006/relationships/image" Target="../media/image19.png"/><Relationship Id="rId5" Type="http://schemas.openxmlformats.org/officeDocument/2006/relationships/image" Target="../media/image23.gif"/><Relationship Id="rId4" Type="http://schemas.openxmlformats.org/officeDocument/2006/relationships/image" Target="../media/image22.jp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image" Target="../media/image31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g"/><Relationship Id="rId1" Type="http://schemas.openxmlformats.org/officeDocument/2006/relationships/image" Target="../media/image19.png"/><Relationship Id="rId5" Type="http://schemas.openxmlformats.org/officeDocument/2006/relationships/image" Target="../media/image23.gif"/><Relationship Id="rId4" Type="http://schemas.openxmlformats.org/officeDocument/2006/relationships/image" Target="../media/image22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image" Target="../media/image3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1537B5-FC03-46B2-B92B-138F5A8D4DBA}" type="doc">
      <dgm:prSet loTypeId="urn:microsoft.com/office/officeart/2005/8/layout/bProcess4" loCatId="process" qsTypeId="urn:microsoft.com/office/officeart/2005/8/quickstyle/simple1" qsCatId="simple" csTypeId="urn:microsoft.com/office/officeart/2005/8/colors/accent0_3" csCatId="mainScheme" phldr="1"/>
      <dgm:spPr/>
    </dgm:pt>
    <dgm:pt modelId="{79EA520D-9E2E-4B4C-86CF-9BCA7F9052A2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ar-SA" sz="1400" b="1" dirty="0">
              <a:latin typeface="Arial"/>
              <a:ea typeface="ＭＳ Ｐゴシック" charset="-128"/>
            </a:rPr>
            <a:t>المؤتمر العالمي الرابع المعني بالمرأة، بيجين</a:t>
          </a:r>
          <a:endParaRPr lang="ar-LB" sz="1400" b="1" dirty="0">
            <a:latin typeface="Arial"/>
            <a:ea typeface="ＭＳ Ｐゴシック" charset="-128"/>
          </a:endParaRPr>
        </a:p>
        <a:p>
          <a:pPr>
            <a:buFont typeface="Arial" panose="020B0604020202020204" pitchFamily="34" charset="0"/>
            <a:buChar char="•"/>
          </a:pPr>
          <a:r>
            <a:rPr lang="en-GB" sz="1400" b="1" dirty="0">
              <a:latin typeface="Arial"/>
              <a:ea typeface="ＭＳ Ｐゴシック" charset="-128"/>
            </a:rPr>
            <a:t>1995</a:t>
          </a:r>
          <a:endParaRPr lang="en-US" sz="1400" b="1" dirty="0"/>
        </a:p>
      </dgm:t>
    </dgm:pt>
    <dgm:pt modelId="{DDBF3EB6-5EF3-43E5-BE8D-4F0A9A7E705F}" type="parTrans" cxnId="{A0472051-B770-4D34-9F1F-A36A75B3CC39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32F81E1F-3F36-471C-938D-1DAAEACCC4BD}" type="sibTrans" cxnId="{A0472051-B770-4D34-9F1F-A36A75B3CC39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1F867F3-660B-4143-BA16-35F3B3D6E6D4}">
      <dgm:prSet phldrT="[Text]" custT="1"/>
      <dgm:spPr/>
      <dgm:t>
        <a:bodyPr/>
        <a:lstStyle/>
        <a:p>
          <a:pPr rtl="1"/>
          <a:r>
            <a:rPr lang="ar-SA" sz="1400" b="1" dirty="0">
              <a:effectLst/>
              <a:latin typeface="Arial"/>
              <a:ea typeface="ＭＳ Ｐゴシック" charset="-128"/>
              <a:cs typeface="+mn-cs"/>
            </a:rPr>
            <a:t>القمة العالمية لمجتمع المعلومات</a:t>
          </a:r>
          <a:endParaRPr lang="ar-LB" sz="1400" b="1" dirty="0">
            <a:effectLst/>
            <a:latin typeface="Arial"/>
            <a:ea typeface="ＭＳ Ｐゴシック" charset="-128"/>
            <a:cs typeface="+mn-cs"/>
          </a:endParaRPr>
        </a:p>
        <a:p>
          <a:pPr rtl="1"/>
          <a:r>
            <a:rPr lang="en-US" sz="1400" b="1" dirty="0">
              <a:effectLst/>
              <a:latin typeface="Arial"/>
              <a:ea typeface="ＭＳ Ｐゴシック" charset="-128"/>
              <a:cs typeface="+mn-cs"/>
            </a:rPr>
            <a:t> (</a:t>
          </a:r>
          <a:r>
            <a:rPr lang="en-US" sz="1400" b="1" dirty="0" err="1">
              <a:effectLst/>
              <a:latin typeface="Arial"/>
              <a:ea typeface="ＭＳ Ｐゴシック" charset="-128"/>
              <a:cs typeface="+mn-cs"/>
            </a:rPr>
            <a:t>wsis</a:t>
          </a:r>
          <a:r>
            <a:rPr lang="en-US" sz="1400" b="1" dirty="0">
              <a:effectLst/>
              <a:latin typeface="Arial"/>
              <a:ea typeface="ＭＳ Ｐゴシック" charset="-128"/>
              <a:cs typeface="+mn-cs"/>
            </a:rPr>
            <a:t>) - 2003</a:t>
          </a:r>
          <a:r>
            <a:rPr lang="ar-SA" sz="1400" b="1" dirty="0">
              <a:effectLst/>
              <a:latin typeface="Arial"/>
              <a:ea typeface="ＭＳ Ｐゴシック" charset="-128"/>
              <a:cs typeface="+mn-cs"/>
            </a:rPr>
            <a:t> </a:t>
          </a:r>
          <a:endParaRPr lang="en-US" sz="1400" b="1" dirty="0">
            <a:cs typeface="+mn-cs"/>
          </a:endParaRPr>
        </a:p>
      </dgm:t>
    </dgm:pt>
    <dgm:pt modelId="{3B4995E8-82DE-47E5-9614-F65B42CE9B19}" type="parTrans" cxnId="{1AF6A87D-4F03-4C22-8845-AA2169E82E2E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7F58598-6EB6-43AA-9A7D-DA0016FA9268}" type="sibTrans" cxnId="{1AF6A87D-4F03-4C22-8845-AA2169E82E2E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5378B2BB-A23B-49A2-AA96-5EB2D42D0D1A}">
      <dgm:prSet phldrT="[Text]" custT="1"/>
      <dgm:spPr/>
      <dgm:t>
        <a:bodyPr/>
        <a:lstStyle/>
        <a:p>
          <a:pPr rtl="1"/>
          <a:r>
            <a:rPr lang="ar-SA" sz="1400" b="1">
              <a:effectLst/>
              <a:latin typeface="Arial"/>
              <a:ea typeface="ＭＳ Ｐゴシック" charset="-128"/>
              <a:cs typeface="+mn-cs"/>
            </a:rPr>
            <a:t>القمة العالمية لمجتمع المعلومات في عام</a:t>
          </a:r>
          <a:endParaRPr lang="ar-LB" sz="1400" b="1">
            <a:effectLst/>
            <a:latin typeface="Arial"/>
            <a:ea typeface="ＭＳ Ｐゴシック" charset="-128"/>
            <a:cs typeface="+mn-cs"/>
          </a:endParaRPr>
        </a:p>
        <a:p>
          <a:pPr rtl="1"/>
          <a:r>
            <a:rPr lang="ar-SA" sz="1400" b="1">
              <a:effectLst/>
              <a:latin typeface="Arial"/>
              <a:ea typeface="ＭＳ Ｐゴシック" charset="-128"/>
              <a:cs typeface="+mn-cs"/>
            </a:rPr>
            <a:t> </a:t>
          </a:r>
          <a:r>
            <a:rPr lang="en-GB" sz="1400" b="1">
              <a:effectLst/>
              <a:latin typeface="Arial"/>
              <a:ea typeface="ＭＳ Ｐゴシック" charset="-128"/>
              <a:cs typeface="+mn-cs"/>
            </a:rPr>
            <a:t>2005</a:t>
          </a:r>
          <a:r>
            <a:rPr lang="ar-SA" sz="1400" b="1">
              <a:effectLst/>
              <a:latin typeface="Arial"/>
              <a:ea typeface="ＭＳ Ｐゴシック" charset="-128"/>
              <a:cs typeface="+mn-cs"/>
            </a:rPr>
            <a:t> </a:t>
          </a:r>
          <a:endParaRPr lang="en-US" sz="1400" b="1" dirty="0">
            <a:cs typeface="+mn-cs"/>
          </a:endParaRPr>
        </a:p>
      </dgm:t>
    </dgm:pt>
    <dgm:pt modelId="{2BA6E650-B628-4616-B77D-F6876BF97F9F}" type="parTrans" cxnId="{540F4304-3613-461C-8425-8D4F697DEA10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3738192B-9583-4A7E-B2B7-EA7EC2FFDC29}" type="sibTrans" cxnId="{540F4304-3613-461C-8425-8D4F697DEA10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9082A15-D49B-4B4F-8A8E-BF9FD08C7E41}">
      <dgm:prSet phldrT="[Text]" custT="1"/>
      <dgm:spPr/>
      <dgm:t>
        <a:bodyPr/>
        <a:lstStyle/>
        <a:p>
          <a:pPr rtl="1"/>
          <a:r>
            <a:rPr lang="ar-SA" sz="1400" b="1" kern="1200" dirty="0">
              <a:effectLst/>
              <a:latin typeface="Arial"/>
              <a:ea typeface="ＭＳ Ｐゴシック" charset="-128"/>
              <a:cs typeface="Arial" panose="020B0604020202020204" pitchFamily="34" charset="0"/>
            </a:rPr>
            <a:t>القمة العالمية لمجتمع المعلومات بعد عشر سنوات</a:t>
          </a:r>
          <a:endParaRPr lang="en-US" sz="1400" b="1" kern="1200" dirty="0">
            <a:effectLst/>
            <a:latin typeface="Arial"/>
            <a:ea typeface="ＭＳ Ｐゴシック" charset="-128"/>
            <a:cs typeface="Arial" panose="020B0604020202020204" pitchFamily="34" charset="0"/>
          </a:endParaRPr>
        </a:p>
        <a:p>
          <a:pPr rtl="1"/>
          <a:r>
            <a:rPr lang="en-US" sz="1400" b="1" kern="1200" dirty="0" err="1">
              <a:effectLst/>
              <a:latin typeface="Arial"/>
              <a:ea typeface="ＭＳ Ｐゴシック" charset="-128"/>
              <a:cs typeface="Arial" panose="020B0604020202020204" pitchFamily="34" charset="0"/>
            </a:rPr>
            <a:t>Wsis</a:t>
          </a:r>
          <a:r>
            <a:rPr lang="en-US" sz="1400" b="1" kern="1200" dirty="0">
              <a:effectLst/>
              <a:latin typeface="Arial"/>
              <a:ea typeface="ＭＳ Ｐゴシック" charset="-128"/>
              <a:cs typeface="Arial" panose="020B0604020202020204" pitchFamily="34" charset="0"/>
            </a:rPr>
            <a:t> +10</a:t>
          </a:r>
        </a:p>
      </dgm:t>
    </dgm:pt>
    <dgm:pt modelId="{DDC85F11-72EC-4928-BC2D-EDDE1BEF8652}" type="parTrans" cxnId="{48942FEA-00AE-46C9-898B-A9B7E8E45982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867B4128-DF9C-4746-BA5B-1B8C3DD20E55}" type="sibTrans" cxnId="{48942FEA-00AE-46C9-898B-A9B7E8E45982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81DF31F-A146-43EF-905C-9FD42BBE8173}">
      <dgm:prSet phldrT="[Text]" custT="1"/>
      <dgm:spPr/>
      <dgm:t>
        <a:bodyPr/>
        <a:lstStyle/>
        <a:p>
          <a:pPr rtl="1"/>
          <a:r>
            <a:rPr lang="ar-SA" sz="1400" b="1">
              <a:effectLst/>
              <a:latin typeface="Arial"/>
              <a:ea typeface="ＭＳ Ｐゴシック" charset="-128"/>
              <a:cs typeface="+mn-cs"/>
            </a:rPr>
            <a:t>لجنة وضع المرأة الخامسة والخمسين</a:t>
          </a:r>
          <a:endParaRPr lang="ar-LB" sz="1400" b="1">
            <a:effectLst/>
            <a:latin typeface="Arial"/>
            <a:ea typeface="ＭＳ Ｐゴシック" charset="-128"/>
            <a:cs typeface="+mn-cs"/>
          </a:endParaRPr>
        </a:p>
        <a:p>
          <a:pPr rtl="1"/>
          <a:r>
            <a:rPr lang="en-US" sz="1400" b="1">
              <a:effectLst/>
              <a:latin typeface="Arial"/>
              <a:ea typeface="ＭＳ Ｐゴシック" charset="-128"/>
              <a:cs typeface="+mn-cs"/>
            </a:rPr>
            <a:t>2011</a:t>
          </a:r>
          <a:endParaRPr lang="en-US" sz="1400" b="1" dirty="0">
            <a:cs typeface="+mn-cs"/>
          </a:endParaRPr>
        </a:p>
      </dgm:t>
    </dgm:pt>
    <dgm:pt modelId="{393EA0A8-D88E-4768-895F-004EC54F7AED}" type="parTrans" cxnId="{2B165AAA-8EA2-4670-98E9-4B1FF70EC2FE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C699B16-8DEE-4E25-B180-5DF0FB82BA0B}" type="sibTrans" cxnId="{2B165AAA-8EA2-4670-98E9-4B1FF70EC2FE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57B04B8-5B40-4130-AB8E-5511ED8322FB}">
      <dgm:prSet phldrT="[Text]" custT="1"/>
      <dgm:spPr/>
      <dgm:t>
        <a:bodyPr/>
        <a:lstStyle/>
        <a:p>
          <a:pPr rtl="1"/>
          <a:r>
            <a:rPr lang="ar-SA" sz="1400" b="1" kern="1200">
              <a:effectLst/>
              <a:latin typeface="Arial"/>
              <a:ea typeface="ＭＳ Ｐゴシック" charset="-128"/>
              <a:cs typeface="+mn-cs"/>
            </a:rPr>
            <a:t>لجنة وضع المرأة السابعة والخمسين</a:t>
          </a:r>
          <a:endParaRPr lang="ar-LB" sz="1400" b="1" kern="1200">
            <a:effectLst/>
            <a:latin typeface="Arial"/>
            <a:ea typeface="ＭＳ Ｐゴシック" charset="-128"/>
            <a:cs typeface="+mn-cs"/>
          </a:endParaRPr>
        </a:p>
        <a:p>
          <a:pPr rtl="1"/>
          <a:r>
            <a:rPr lang="en-US" sz="1400" b="1" kern="1200">
              <a:effectLst/>
              <a:latin typeface="Arial"/>
              <a:ea typeface="ＭＳ Ｐゴシック" charset="-128"/>
              <a:cs typeface="+mn-cs"/>
            </a:rPr>
            <a:t> 2013</a:t>
          </a:r>
          <a:endParaRPr lang="en-US" sz="1400" b="1" kern="1200" dirty="0">
            <a:effectLst/>
            <a:latin typeface="Arial"/>
            <a:ea typeface="ＭＳ Ｐゴシック" charset="-128"/>
            <a:cs typeface="Arial" panose="020B0604020202020204" pitchFamily="34" charset="0"/>
          </a:endParaRPr>
        </a:p>
      </dgm:t>
    </dgm:pt>
    <dgm:pt modelId="{61FBA542-9D79-4B15-9DE6-4F8FBB5CE0DF}" type="parTrans" cxnId="{E31FCB9D-9D5D-43BA-8F99-7A640F68F3D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44B3A910-99A7-4CC4-BC77-C9F2EFA849C2}" type="sibTrans" cxnId="{E31FCB9D-9D5D-43BA-8F99-7A640F68F3D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4A8ADC2-9AA4-4DC9-9FBE-7B657D934D43}">
      <dgm:prSet phldrT="[Text]" custT="1"/>
      <dgm:spPr/>
      <dgm:t>
        <a:bodyPr/>
        <a:lstStyle/>
        <a:p>
          <a:pPr rtl="1"/>
          <a:r>
            <a:rPr lang="ar-LB" sz="1400" b="1" kern="1200" dirty="0">
              <a:effectLst/>
              <a:latin typeface="Arial"/>
              <a:ea typeface="ＭＳ Ｐゴシック" charset="-128"/>
              <a:cs typeface="Arial" panose="020B0604020202020204" pitchFamily="34" charset="0"/>
            </a:rPr>
            <a:t>خطة 2030</a:t>
          </a:r>
        </a:p>
        <a:p>
          <a:pPr rtl="1"/>
          <a:r>
            <a:rPr lang="ar-LB" sz="1400" b="1" kern="1200" dirty="0">
              <a:effectLst/>
              <a:latin typeface="Arial"/>
              <a:ea typeface="ＭＳ Ｐゴシック" charset="-128"/>
              <a:cs typeface="Arial" panose="020B0604020202020204" pitchFamily="34" charset="0"/>
            </a:rPr>
            <a:t>2015</a:t>
          </a:r>
          <a:endParaRPr lang="en-US" sz="1400" b="1" kern="1200" dirty="0">
            <a:effectLst/>
            <a:latin typeface="Arial"/>
            <a:ea typeface="ＭＳ Ｐゴシック" charset="-128"/>
            <a:cs typeface="Arial" panose="020B0604020202020204" pitchFamily="34" charset="0"/>
          </a:endParaRPr>
        </a:p>
      </dgm:t>
    </dgm:pt>
    <dgm:pt modelId="{AD63589D-ADA6-4816-A926-EC1075B8551D}" type="parTrans" cxnId="{BAAA53CD-8C48-4E48-AD0E-C67522481BD1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86733AB-1225-4B84-8E7D-B3C826157472}" type="sibTrans" cxnId="{BAAA53CD-8C48-4E48-AD0E-C67522481BD1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2268B40-5426-44D6-A01C-BCF0B33B1C62}">
      <dgm:prSet phldrT="[Text]" custT="1"/>
      <dgm:spPr/>
      <dgm:t>
        <a:bodyPr/>
        <a:lstStyle/>
        <a:p>
          <a:pPr rtl="1"/>
          <a:r>
            <a:rPr lang="ar-LB" sz="1400" b="1" kern="1200" dirty="0">
              <a:latin typeface="Arial"/>
            </a:rPr>
            <a:t>ا</a:t>
          </a:r>
          <a:r>
            <a:rPr lang="ar-SA" sz="1400" b="1" kern="1200" dirty="0">
              <a:latin typeface="Arial"/>
            </a:rPr>
            <a:t>لخطة الحضرية الجديدة</a:t>
          </a:r>
          <a:endParaRPr lang="ar-LB" sz="1400" b="1" kern="1200" dirty="0">
            <a:latin typeface="Arial"/>
          </a:endParaRPr>
        </a:p>
        <a:p>
          <a:pPr rtl="1"/>
          <a:r>
            <a:rPr lang="ar-LB" sz="1400" b="1" kern="1200" dirty="0">
              <a:latin typeface="Arial"/>
            </a:rPr>
            <a:t>2016</a:t>
          </a:r>
          <a:endParaRPr lang="en-US" sz="1400" b="1" kern="1200" dirty="0">
            <a:effectLst/>
            <a:latin typeface="Arial"/>
            <a:ea typeface="ＭＳ Ｐゴシック" charset="-128"/>
            <a:cs typeface="Arial" panose="020B0604020202020204" pitchFamily="34" charset="0"/>
          </a:endParaRPr>
        </a:p>
      </dgm:t>
    </dgm:pt>
    <dgm:pt modelId="{829AE37A-5B92-4BC7-9FDF-215A20FE5CCB}" type="parTrans" cxnId="{C4F91DDA-3DE5-4B15-9C67-0C494C92C771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B7424541-03DB-4A1A-9075-6AFEB7739838}" type="sibTrans" cxnId="{C4F91DDA-3DE5-4B15-9C67-0C494C92C771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61A62A3-2CA7-411C-976F-F5C0108D9A6C}">
      <dgm:prSet phldrT="[Text]" custT="1"/>
      <dgm:spPr/>
      <dgm:t>
        <a:bodyPr/>
        <a:lstStyle/>
        <a:p>
          <a:pPr rtl="1"/>
          <a:r>
            <a:rPr lang="ar-SA" sz="1300" b="1" kern="1200" dirty="0">
              <a:effectLst/>
              <a:latin typeface="Arial"/>
              <a:ea typeface="ＭＳ Ｐゴシック" charset="-128"/>
              <a:cs typeface="Arial" panose="020B0604020202020204" pitchFamily="34" charset="0"/>
            </a:rPr>
            <a:t>مقرر الأمم المتحدة الخاص </a:t>
          </a:r>
          <a:r>
            <a:rPr lang="ar-LB" sz="1300" b="1" kern="1200" dirty="0">
              <a:effectLst/>
              <a:latin typeface="Arial"/>
              <a:ea typeface="ＭＳ Ｐゴシック" charset="-128"/>
              <a:cs typeface="Arial" panose="020B0604020202020204" pitchFamily="34" charset="0"/>
            </a:rPr>
            <a:t>: </a:t>
          </a:r>
          <a:r>
            <a:rPr lang="ar-SA" sz="1300" b="1" kern="1200" dirty="0">
              <a:effectLst/>
              <a:latin typeface="Arial"/>
              <a:ea typeface="ＭＳ Ｐゴシック" charset="-128"/>
              <a:cs typeface="Arial" panose="020B0604020202020204" pitchFamily="34" charset="0"/>
            </a:rPr>
            <a:t>العنف الذي تيسّره تكنولوجيا المعلومات والاتصالات ضد النساء والفتيات من منظور حقوق الإنسان</a:t>
          </a:r>
          <a:r>
            <a:rPr lang="ar-LB" sz="1300" b="1" kern="1200" dirty="0">
              <a:effectLst/>
              <a:latin typeface="Arial"/>
              <a:ea typeface="ＭＳ Ｐゴシック" charset="-128"/>
              <a:cs typeface="Arial" panose="020B0604020202020204" pitchFamily="34" charset="0"/>
            </a:rPr>
            <a:t> - 2018</a:t>
          </a:r>
          <a:endParaRPr lang="en-US" sz="1300" b="1" kern="1200" dirty="0">
            <a:effectLst/>
            <a:latin typeface="Arial"/>
            <a:ea typeface="ＭＳ Ｐゴシック" charset="-128"/>
            <a:cs typeface="Arial" panose="020B0604020202020204" pitchFamily="34" charset="0"/>
          </a:endParaRPr>
        </a:p>
      </dgm:t>
    </dgm:pt>
    <dgm:pt modelId="{086143CA-0079-4329-AA96-978C316B56D0}" type="parTrans" cxnId="{43B33A8C-CB35-4AA7-9B60-0B0FD5A8BE81}">
      <dgm:prSet/>
      <dgm:spPr/>
      <dgm:t>
        <a:bodyPr/>
        <a:lstStyle/>
        <a:p>
          <a:endParaRPr lang="en-US"/>
        </a:p>
      </dgm:t>
    </dgm:pt>
    <dgm:pt modelId="{74A6F202-D57E-48DD-8A3E-170B36D4191E}" type="sibTrans" cxnId="{43B33A8C-CB35-4AA7-9B60-0B0FD5A8BE81}">
      <dgm:prSet/>
      <dgm:spPr/>
      <dgm:t>
        <a:bodyPr/>
        <a:lstStyle/>
        <a:p>
          <a:endParaRPr lang="en-US"/>
        </a:p>
      </dgm:t>
    </dgm:pt>
    <dgm:pt modelId="{0F133B28-9988-464A-AFDD-784D5BB05373}" type="pres">
      <dgm:prSet presAssocID="{E21537B5-FC03-46B2-B92B-138F5A8D4DBA}" presName="Name0" presStyleCnt="0">
        <dgm:presLayoutVars>
          <dgm:dir val="rev"/>
          <dgm:resizeHandles/>
        </dgm:presLayoutVars>
      </dgm:prSet>
      <dgm:spPr/>
    </dgm:pt>
    <dgm:pt modelId="{6912981F-F0ED-4679-9C0B-6055FD51B2E4}" type="pres">
      <dgm:prSet presAssocID="{79EA520D-9E2E-4B4C-86CF-9BCA7F9052A2}" presName="compNode" presStyleCnt="0"/>
      <dgm:spPr/>
    </dgm:pt>
    <dgm:pt modelId="{8252A87C-83FE-4B15-95AB-B7DB34C6BA1B}" type="pres">
      <dgm:prSet presAssocID="{79EA520D-9E2E-4B4C-86CF-9BCA7F9052A2}" presName="dummyConnPt" presStyleCnt="0"/>
      <dgm:spPr/>
    </dgm:pt>
    <dgm:pt modelId="{33160282-5681-4E73-A74B-C3D89321B883}" type="pres">
      <dgm:prSet presAssocID="{79EA520D-9E2E-4B4C-86CF-9BCA7F9052A2}" presName="node" presStyleLbl="node1" presStyleIdx="0" presStyleCnt="9" custScaleX="158898" custScaleY="139689">
        <dgm:presLayoutVars>
          <dgm:bulletEnabled val="1"/>
        </dgm:presLayoutVars>
      </dgm:prSet>
      <dgm:spPr/>
    </dgm:pt>
    <dgm:pt modelId="{523E95BC-1C84-4B54-90C1-3F26DEEF7FE3}" type="pres">
      <dgm:prSet presAssocID="{32F81E1F-3F36-471C-938D-1DAAEACCC4BD}" presName="sibTrans" presStyleLbl="bgSibTrans2D1" presStyleIdx="0" presStyleCnt="8"/>
      <dgm:spPr/>
    </dgm:pt>
    <dgm:pt modelId="{902AB820-2A00-46AC-8A83-2F2C7365EFD2}" type="pres">
      <dgm:prSet presAssocID="{71F867F3-660B-4143-BA16-35F3B3D6E6D4}" presName="compNode" presStyleCnt="0"/>
      <dgm:spPr/>
    </dgm:pt>
    <dgm:pt modelId="{FDB7A394-3FD2-4884-A03D-0401D30A5DFE}" type="pres">
      <dgm:prSet presAssocID="{71F867F3-660B-4143-BA16-35F3B3D6E6D4}" presName="dummyConnPt" presStyleCnt="0"/>
      <dgm:spPr/>
    </dgm:pt>
    <dgm:pt modelId="{DAB5E6F2-3217-4925-8D6F-5CECC2CB81F3}" type="pres">
      <dgm:prSet presAssocID="{71F867F3-660B-4143-BA16-35F3B3D6E6D4}" presName="node" presStyleLbl="node1" presStyleIdx="1" presStyleCnt="9" custScaleX="158898" custScaleY="139689">
        <dgm:presLayoutVars>
          <dgm:bulletEnabled val="1"/>
        </dgm:presLayoutVars>
      </dgm:prSet>
      <dgm:spPr/>
    </dgm:pt>
    <dgm:pt modelId="{0C5EA6C6-A692-4FA2-B6B9-107C51416843}" type="pres">
      <dgm:prSet presAssocID="{A7F58598-6EB6-43AA-9A7D-DA0016FA9268}" presName="sibTrans" presStyleLbl="bgSibTrans2D1" presStyleIdx="1" presStyleCnt="8"/>
      <dgm:spPr/>
    </dgm:pt>
    <dgm:pt modelId="{97445731-22F9-494B-BBB4-A6BB71DCA83B}" type="pres">
      <dgm:prSet presAssocID="{5378B2BB-A23B-49A2-AA96-5EB2D42D0D1A}" presName="compNode" presStyleCnt="0"/>
      <dgm:spPr/>
    </dgm:pt>
    <dgm:pt modelId="{FC44FB4A-729D-49BD-860C-0965C8BBE545}" type="pres">
      <dgm:prSet presAssocID="{5378B2BB-A23B-49A2-AA96-5EB2D42D0D1A}" presName="dummyConnPt" presStyleCnt="0"/>
      <dgm:spPr/>
    </dgm:pt>
    <dgm:pt modelId="{E5815964-AB92-4B1E-99AD-E1DDE75D46A4}" type="pres">
      <dgm:prSet presAssocID="{5378B2BB-A23B-49A2-AA96-5EB2D42D0D1A}" presName="node" presStyleLbl="node1" presStyleIdx="2" presStyleCnt="9" custScaleX="158898" custScaleY="139689">
        <dgm:presLayoutVars>
          <dgm:bulletEnabled val="1"/>
        </dgm:presLayoutVars>
      </dgm:prSet>
      <dgm:spPr/>
    </dgm:pt>
    <dgm:pt modelId="{FDFD4987-0268-482E-8635-60C74C436662}" type="pres">
      <dgm:prSet presAssocID="{3738192B-9583-4A7E-B2B7-EA7EC2FFDC29}" presName="sibTrans" presStyleLbl="bgSibTrans2D1" presStyleIdx="2" presStyleCnt="8"/>
      <dgm:spPr/>
    </dgm:pt>
    <dgm:pt modelId="{844C57AE-D238-4763-BA8C-9A40A4A45B39}" type="pres">
      <dgm:prSet presAssocID="{781DF31F-A146-43EF-905C-9FD42BBE8173}" presName="compNode" presStyleCnt="0"/>
      <dgm:spPr/>
    </dgm:pt>
    <dgm:pt modelId="{02F75F65-ACC1-4EE4-8029-8D90604B5E2C}" type="pres">
      <dgm:prSet presAssocID="{781DF31F-A146-43EF-905C-9FD42BBE8173}" presName="dummyConnPt" presStyleCnt="0"/>
      <dgm:spPr/>
    </dgm:pt>
    <dgm:pt modelId="{E49C9165-47BE-4FA5-97AE-8FE345E46E5A}" type="pres">
      <dgm:prSet presAssocID="{781DF31F-A146-43EF-905C-9FD42BBE8173}" presName="node" presStyleLbl="node1" presStyleIdx="3" presStyleCnt="9" custScaleX="158898" custScaleY="139689">
        <dgm:presLayoutVars>
          <dgm:bulletEnabled val="1"/>
        </dgm:presLayoutVars>
      </dgm:prSet>
      <dgm:spPr/>
    </dgm:pt>
    <dgm:pt modelId="{A11653C5-A590-4E78-B058-CF6494EA0B7B}" type="pres">
      <dgm:prSet presAssocID="{EC699B16-8DEE-4E25-B180-5DF0FB82BA0B}" presName="sibTrans" presStyleLbl="bgSibTrans2D1" presStyleIdx="3" presStyleCnt="8"/>
      <dgm:spPr/>
    </dgm:pt>
    <dgm:pt modelId="{97548103-807A-4AE5-B5F1-44CAE1851F9E}" type="pres">
      <dgm:prSet presAssocID="{99082A15-D49B-4B4F-8A8E-BF9FD08C7E41}" presName="compNode" presStyleCnt="0"/>
      <dgm:spPr/>
    </dgm:pt>
    <dgm:pt modelId="{915349B7-7B4D-4E19-A24E-D14FB8516C5D}" type="pres">
      <dgm:prSet presAssocID="{99082A15-D49B-4B4F-8A8E-BF9FD08C7E41}" presName="dummyConnPt" presStyleCnt="0"/>
      <dgm:spPr/>
    </dgm:pt>
    <dgm:pt modelId="{6E4C6701-19C0-4B23-9880-A3F470F685A9}" type="pres">
      <dgm:prSet presAssocID="{99082A15-D49B-4B4F-8A8E-BF9FD08C7E41}" presName="node" presStyleLbl="node1" presStyleIdx="4" presStyleCnt="9" custScaleX="158898" custScaleY="139689">
        <dgm:presLayoutVars>
          <dgm:bulletEnabled val="1"/>
        </dgm:presLayoutVars>
      </dgm:prSet>
      <dgm:spPr/>
    </dgm:pt>
    <dgm:pt modelId="{8A4FEEA7-C1DD-465E-8CD5-F821387C3B72}" type="pres">
      <dgm:prSet presAssocID="{867B4128-DF9C-4746-BA5B-1B8C3DD20E55}" presName="sibTrans" presStyleLbl="bgSibTrans2D1" presStyleIdx="4" presStyleCnt="8"/>
      <dgm:spPr/>
    </dgm:pt>
    <dgm:pt modelId="{43EC678F-A338-4EEA-A7B2-DAD46EA28096}" type="pres">
      <dgm:prSet presAssocID="{C57B04B8-5B40-4130-AB8E-5511ED8322FB}" presName="compNode" presStyleCnt="0"/>
      <dgm:spPr/>
    </dgm:pt>
    <dgm:pt modelId="{0AFA42C6-ED1F-4B9F-9718-EFC37CFFEBEE}" type="pres">
      <dgm:prSet presAssocID="{C57B04B8-5B40-4130-AB8E-5511ED8322FB}" presName="dummyConnPt" presStyleCnt="0"/>
      <dgm:spPr/>
    </dgm:pt>
    <dgm:pt modelId="{FE2F502F-C997-4FFC-9F33-D64CADC5BFA9}" type="pres">
      <dgm:prSet presAssocID="{C57B04B8-5B40-4130-AB8E-5511ED8322FB}" presName="node" presStyleLbl="node1" presStyleIdx="5" presStyleCnt="9" custScaleX="158898" custScaleY="139689">
        <dgm:presLayoutVars>
          <dgm:bulletEnabled val="1"/>
        </dgm:presLayoutVars>
      </dgm:prSet>
      <dgm:spPr/>
    </dgm:pt>
    <dgm:pt modelId="{9EE7DBBA-F11F-4011-AFEA-702FB0AC5C5F}" type="pres">
      <dgm:prSet presAssocID="{44B3A910-99A7-4CC4-BC77-C9F2EFA849C2}" presName="sibTrans" presStyleLbl="bgSibTrans2D1" presStyleIdx="5" presStyleCnt="8"/>
      <dgm:spPr/>
    </dgm:pt>
    <dgm:pt modelId="{3713C632-67D4-4699-8FC6-9B0A2B1961C8}" type="pres">
      <dgm:prSet presAssocID="{94A8ADC2-9AA4-4DC9-9FBE-7B657D934D43}" presName="compNode" presStyleCnt="0"/>
      <dgm:spPr/>
    </dgm:pt>
    <dgm:pt modelId="{1C2229B2-D6ED-4045-A4B4-0A435F35BC57}" type="pres">
      <dgm:prSet presAssocID="{94A8ADC2-9AA4-4DC9-9FBE-7B657D934D43}" presName="dummyConnPt" presStyleCnt="0"/>
      <dgm:spPr/>
    </dgm:pt>
    <dgm:pt modelId="{FD8FD047-8FE0-4C49-B9E2-0BD2503D81AD}" type="pres">
      <dgm:prSet presAssocID="{94A8ADC2-9AA4-4DC9-9FBE-7B657D934D43}" presName="node" presStyleLbl="node1" presStyleIdx="6" presStyleCnt="9" custScaleX="158898" custScaleY="139689">
        <dgm:presLayoutVars>
          <dgm:bulletEnabled val="1"/>
        </dgm:presLayoutVars>
      </dgm:prSet>
      <dgm:spPr/>
    </dgm:pt>
    <dgm:pt modelId="{69F46A09-DDC5-4BBD-A495-0BCD14A550A9}" type="pres">
      <dgm:prSet presAssocID="{086733AB-1225-4B84-8E7D-B3C826157472}" presName="sibTrans" presStyleLbl="bgSibTrans2D1" presStyleIdx="6" presStyleCnt="8"/>
      <dgm:spPr/>
    </dgm:pt>
    <dgm:pt modelId="{55EF9F64-1B4A-4CF8-9A6B-B55E23C4CA75}" type="pres">
      <dgm:prSet presAssocID="{D2268B40-5426-44D6-A01C-BCF0B33B1C62}" presName="compNode" presStyleCnt="0"/>
      <dgm:spPr/>
    </dgm:pt>
    <dgm:pt modelId="{B2BF136D-3744-4A37-9283-F3AFBE88B2EA}" type="pres">
      <dgm:prSet presAssocID="{D2268B40-5426-44D6-A01C-BCF0B33B1C62}" presName="dummyConnPt" presStyleCnt="0"/>
      <dgm:spPr/>
    </dgm:pt>
    <dgm:pt modelId="{7FCCE640-4E6B-42A4-9A7D-DC12810E206F}" type="pres">
      <dgm:prSet presAssocID="{D2268B40-5426-44D6-A01C-BCF0B33B1C62}" presName="node" presStyleLbl="node1" presStyleIdx="7" presStyleCnt="9" custScaleX="158898" custScaleY="139689">
        <dgm:presLayoutVars>
          <dgm:bulletEnabled val="1"/>
        </dgm:presLayoutVars>
      </dgm:prSet>
      <dgm:spPr/>
    </dgm:pt>
    <dgm:pt modelId="{6F49A130-6BAA-4A84-89D4-8F2BB04228BA}" type="pres">
      <dgm:prSet presAssocID="{B7424541-03DB-4A1A-9075-6AFEB7739838}" presName="sibTrans" presStyleLbl="bgSibTrans2D1" presStyleIdx="7" presStyleCnt="8"/>
      <dgm:spPr/>
    </dgm:pt>
    <dgm:pt modelId="{7FA10EF7-393B-4C46-A719-136B3C7119F3}" type="pres">
      <dgm:prSet presAssocID="{761A62A3-2CA7-411C-976F-F5C0108D9A6C}" presName="compNode" presStyleCnt="0"/>
      <dgm:spPr/>
    </dgm:pt>
    <dgm:pt modelId="{937220E5-1F81-4E86-93F6-980A545A74B0}" type="pres">
      <dgm:prSet presAssocID="{761A62A3-2CA7-411C-976F-F5C0108D9A6C}" presName="dummyConnPt" presStyleCnt="0"/>
      <dgm:spPr/>
    </dgm:pt>
    <dgm:pt modelId="{6EEF2890-D793-467F-A5E3-256CF1A5ED35}" type="pres">
      <dgm:prSet presAssocID="{761A62A3-2CA7-411C-976F-F5C0108D9A6C}" presName="node" presStyleLbl="node1" presStyleIdx="8" presStyleCnt="9" custScaleX="162404" custScaleY="144527">
        <dgm:presLayoutVars>
          <dgm:bulletEnabled val="1"/>
        </dgm:presLayoutVars>
      </dgm:prSet>
      <dgm:spPr/>
    </dgm:pt>
  </dgm:ptLst>
  <dgm:cxnLst>
    <dgm:cxn modelId="{540F4304-3613-461C-8425-8D4F697DEA10}" srcId="{E21537B5-FC03-46B2-B92B-138F5A8D4DBA}" destId="{5378B2BB-A23B-49A2-AA96-5EB2D42D0D1A}" srcOrd="2" destOrd="0" parTransId="{2BA6E650-B628-4616-B77D-F6876BF97F9F}" sibTransId="{3738192B-9583-4A7E-B2B7-EA7EC2FFDC29}"/>
    <dgm:cxn modelId="{8D9B5A1B-A089-4249-9B6E-F9647230DEFE}" type="presOf" srcId="{C57B04B8-5B40-4130-AB8E-5511ED8322FB}" destId="{FE2F502F-C997-4FFC-9F33-D64CADC5BFA9}" srcOrd="0" destOrd="0" presId="urn:microsoft.com/office/officeart/2005/8/layout/bProcess4"/>
    <dgm:cxn modelId="{5B836525-4396-4C1F-A6B8-9AC00C297175}" type="presOf" srcId="{94A8ADC2-9AA4-4DC9-9FBE-7B657D934D43}" destId="{FD8FD047-8FE0-4C49-B9E2-0BD2503D81AD}" srcOrd="0" destOrd="0" presId="urn:microsoft.com/office/officeart/2005/8/layout/bProcess4"/>
    <dgm:cxn modelId="{FC7B802C-9788-44BB-8EF4-D1114CFF0D7A}" type="presOf" srcId="{E21537B5-FC03-46B2-B92B-138F5A8D4DBA}" destId="{0F133B28-9988-464A-AFDD-784D5BB05373}" srcOrd="0" destOrd="0" presId="urn:microsoft.com/office/officeart/2005/8/layout/bProcess4"/>
    <dgm:cxn modelId="{59FD5C68-072E-44C6-B0CB-95CC09E34C36}" type="presOf" srcId="{867B4128-DF9C-4746-BA5B-1B8C3DD20E55}" destId="{8A4FEEA7-C1DD-465E-8CD5-F821387C3B72}" srcOrd="0" destOrd="0" presId="urn:microsoft.com/office/officeart/2005/8/layout/bProcess4"/>
    <dgm:cxn modelId="{53D4B86B-0C5F-49B4-BC54-82BE190678AB}" type="presOf" srcId="{71F867F3-660B-4143-BA16-35F3B3D6E6D4}" destId="{DAB5E6F2-3217-4925-8D6F-5CECC2CB81F3}" srcOrd="0" destOrd="0" presId="urn:microsoft.com/office/officeart/2005/8/layout/bProcess4"/>
    <dgm:cxn modelId="{A072D86C-3029-4807-B1D3-AE306C4179E9}" type="presOf" srcId="{5378B2BB-A23B-49A2-AA96-5EB2D42D0D1A}" destId="{E5815964-AB92-4B1E-99AD-E1DDE75D46A4}" srcOrd="0" destOrd="0" presId="urn:microsoft.com/office/officeart/2005/8/layout/bProcess4"/>
    <dgm:cxn modelId="{A0472051-B770-4D34-9F1F-A36A75B3CC39}" srcId="{E21537B5-FC03-46B2-B92B-138F5A8D4DBA}" destId="{79EA520D-9E2E-4B4C-86CF-9BCA7F9052A2}" srcOrd="0" destOrd="0" parTransId="{DDBF3EB6-5EF3-43E5-BE8D-4F0A9A7E705F}" sibTransId="{32F81E1F-3F36-471C-938D-1DAAEACCC4BD}"/>
    <dgm:cxn modelId="{F3DD0277-D1D2-460E-952A-9B15565B2F2D}" type="presOf" srcId="{79EA520D-9E2E-4B4C-86CF-9BCA7F9052A2}" destId="{33160282-5681-4E73-A74B-C3D89321B883}" srcOrd="0" destOrd="0" presId="urn:microsoft.com/office/officeart/2005/8/layout/bProcess4"/>
    <dgm:cxn modelId="{22D69F57-4FBE-413C-9138-2560EAA9CD7F}" type="presOf" srcId="{086733AB-1225-4B84-8E7D-B3C826157472}" destId="{69F46A09-DDC5-4BBD-A495-0BCD14A550A9}" srcOrd="0" destOrd="0" presId="urn:microsoft.com/office/officeart/2005/8/layout/bProcess4"/>
    <dgm:cxn modelId="{1AF6A87D-4F03-4C22-8845-AA2169E82E2E}" srcId="{E21537B5-FC03-46B2-B92B-138F5A8D4DBA}" destId="{71F867F3-660B-4143-BA16-35F3B3D6E6D4}" srcOrd="1" destOrd="0" parTransId="{3B4995E8-82DE-47E5-9614-F65B42CE9B19}" sibTransId="{A7F58598-6EB6-43AA-9A7D-DA0016FA9268}"/>
    <dgm:cxn modelId="{B8042F7F-33D8-416F-9E2A-BA042EE045C5}" type="presOf" srcId="{32F81E1F-3F36-471C-938D-1DAAEACCC4BD}" destId="{523E95BC-1C84-4B54-90C1-3F26DEEF7FE3}" srcOrd="0" destOrd="0" presId="urn:microsoft.com/office/officeart/2005/8/layout/bProcess4"/>
    <dgm:cxn modelId="{74477483-C3E7-44FA-B07A-26306E5AD816}" type="presOf" srcId="{A7F58598-6EB6-43AA-9A7D-DA0016FA9268}" destId="{0C5EA6C6-A692-4FA2-B6B9-107C51416843}" srcOrd="0" destOrd="0" presId="urn:microsoft.com/office/officeart/2005/8/layout/bProcess4"/>
    <dgm:cxn modelId="{43B33A8C-CB35-4AA7-9B60-0B0FD5A8BE81}" srcId="{E21537B5-FC03-46B2-B92B-138F5A8D4DBA}" destId="{761A62A3-2CA7-411C-976F-F5C0108D9A6C}" srcOrd="8" destOrd="0" parTransId="{086143CA-0079-4329-AA96-978C316B56D0}" sibTransId="{74A6F202-D57E-48DD-8A3E-170B36D4191E}"/>
    <dgm:cxn modelId="{3464BE90-5351-46A4-91D3-194E4A8301C4}" type="presOf" srcId="{44B3A910-99A7-4CC4-BC77-C9F2EFA849C2}" destId="{9EE7DBBA-F11F-4011-AFEA-702FB0AC5C5F}" srcOrd="0" destOrd="0" presId="urn:microsoft.com/office/officeart/2005/8/layout/bProcess4"/>
    <dgm:cxn modelId="{E31FCB9D-9D5D-43BA-8F99-7A640F68F3D4}" srcId="{E21537B5-FC03-46B2-B92B-138F5A8D4DBA}" destId="{C57B04B8-5B40-4130-AB8E-5511ED8322FB}" srcOrd="5" destOrd="0" parTransId="{61FBA542-9D79-4B15-9DE6-4F8FBB5CE0DF}" sibTransId="{44B3A910-99A7-4CC4-BC77-C9F2EFA849C2}"/>
    <dgm:cxn modelId="{2B165AAA-8EA2-4670-98E9-4B1FF70EC2FE}" srcId="{E21537B5-FC03-46B2-B92B-138F5A8D4DBA}" destId="{781DF31F-A146-43EF-905C-9FD42BBE8173}" srcOrd="3" destOrd="0" parTransId="{393EA0A8-D88E-4768-895F-004EC54F7AED}" sibTransId="{EC699B16-8DEE-4E25-B180-5DF0FB82BA0B}"/>
    <dgm:cxn modelId="{1C8DD6AA-0052-4B25-ACF2-5088C7B6D419}" type="presOf" srcId="{EC699B16-8DEE-4E25-B180-5DF0FB82BA0B}" destId="{A11653C5-A590-4E78-B058-CF6494EA0B7B}" srcOrd="0" destOrd="0" presId="urn:microsoft.com/office/officeart/2005/8/layout/bProcess4"/>
    <dgm:cxn modelId="{393094AE-C98E-4804-BE8E-CA61B07C7E38}" type="presOf" srcId="{99082A15-D49B-4B4F-8A8E-BF9FD08C7E41}" destId="{6E4C6701-19C0-4B23-9880-A3F470F685A9}" srcOrd="0" destOrd="0" presId="urn:microsoft.com/office/officeart/2005/8/layout/bProcess4"/>
    <dgm:cxn modelId="{FF6057B2-95CE-4B7C-8932-123014640A16}" type="presOf" srcId="{781DF31F-A146-43EF-905C-9FD42BBE8173}" destId="{E49C9165-47BE-4FA5-97AE-8FE345E46E5A}" srcOrd="0" destOrd="0" presId="urn:microsoft.com/office/officeart/2005/8/layout/bProcess4"/>
    <dgm:cxn modelId="{1C3392BD-2CDE-41AD-8847-FA16624E65FE}" type="presOf" srcId="{3738192B-9583-4A7E-B2B7-EA7EC2FFDC29}" destId="{FDFD4987-0268-482E-8635-60C74C436662}" srcOrd="0" destOrd="0" presId="urn:microsoft.com/office/officeart/2005/8/layout/bProcess4"/>
    <dgm:cxn modelId="{BAAA53CD-8C48-4E48-AD0E-C67522481BD1}" srcId="{E21537B5-FC03-46B2-B92B-138F5A8D4DBA}" destId="{94A8ADC2-9AA4-4DC9-9FBE-7B657D934D43}" srcOrd="6" destOrd="0" parTransId="{AD63589D-ADA6-4816-A926-EC1075B8551D}" sibTransId="{086733AB-1225-4B84-8E7D-B3C826157472}"/>
    <dgm:cxn modelId="{B7D4A8D3-6385-4ED8-8F85-5B9CF869C36A}" type="presOf" srcId="{761A62A3-2CA7-411C-976F-F5C0108D9A6C}" destId="{6EEF2890-D793-467F-A5E3-256CF1A5ED35}" srcOrd="0" destOrd="0" presId="urn:microsoft.com/office/officeart/2005/8/layout/bProcess4"/>
    <dgm:cxn modelId="{C4F91DDA-3DE5-4B15-9C67-0C494C92C771}" srcId="{E21537B5-FC03-46B2-B92B-138F5A8D4DBA}" destId="{D2268B40-5426-44D6-A01C-BCF0B33B1C62}" srcOrd="7" destOrd="0" parTransId="{829AE37A-5B92-4BC7-9FDF-215A20FE5CCB}" sibTransId="{B7424541-03DB-4A1A-9075-6AFEB7739838}"/>
    <dgm:cxn modelId="{48942FEA-00AE-46C9-898B-A9B7E8E45982}" srcId="{E21537B5-FC03-46B2-B92B-138F5A8D4DBA}" destId="{99082A15-D49B-4B4F-8A8E-BF9FD08C7E41}" srcOrd="4" destOrd="0" parTransId="{DDC85F11-72EC-4928-BC2D-EDDE1BEF8652}" sibTransId="{867B4128-DF9C-4746-BA5B-1B8C3DD20E55}"/>
    <dgm:cxn modelId="{76E492EE-5102-434D-B641-3D58D5306DDB}" type="presOf" srcId="{D2268B40-5426-44D6-A01C-BCF0B33B1C62}" destId="{7FCCE640-4E6B-42A4-9A7D-DC12810E206F}" srcOrd="0" destOrd="0" presId="urn:microsoft.com/office/officeart/2005/8/layout/bProcess4"/>
    <dgm:cxn modelId="{564059F0-23CB-4505-97AC-573557F80528}" type="presOf" srcId="{B7424541-03DB-4A1A-9075-6AFEB7739838}" destId="{6F49A130-6BAA-4A84-89D4-8F2BB04228BA}" srcOrd="0" destOrd="0" presId="urn:microsoft.com/office/officeart/2005/8/layout/bProcess4"/>
    <dgm:cxn modelId="{095FF7E5-ACFB-4911-A06A-7F0A614C1932}" type="presParOf" srcId="{0F133B28-9988-464A-AFDD-784D5BB05373}" destId="{6912981F-F0ED-4679-9C0B-6055FD51B2E4}" srcOrd="0" destOrd="0" presId="urn:microsoft.com/office/officeart/2005/8/layout/bProcess4"/>
    <dgm:cxn modelId="{48B5D561-90EF-47E6-85D2-DA3B9FD8CFED}" type="presParOf" srcId="{6912981F-F0ED-4679-9C0B-6055FD51B2E4}" destId="{8252A87C-83FE-4B15-95AB-B7DB34C6BA1B}" srcOrd="0" destOrd="0" presId="urn:microsoft.com/office/officeart/2005/8/layout/bProcess4"/>
    <dgm:cxn modelId="{6404FB7D-6230-4A71-813F-05330CDFD5AE}" type="presParOf" srcId="{6912981F-F0ED-4679-9C0B-6055FD51B2E4}" destId="{33160282-5681-4E73-A74B-C3D89321B883}" srcOrd="1" destOrd="0" presId="urn:microsoft.com/office/officeart/2005/8/layout/bProcess4"/>
    <dgm:cxn modelId="{BB883415-952E-435F-AF84-67F2C472B333}" type="presParOf" srcId="{0F133B28-9988-464A-AFDD-784D5BB05373}" destId="{523E95BC-1C84-4B54-90C1-3F26DEEF7FE3}" srcOrd="1" destOrd="0" presId="urn:microsoft.com/office/officeart/2005/8/layout/bProcess4"/>
    <dgm:cxn modelId="{3B2435BC-A2F0-4798-B0B7-B9C1EDB8BA16}" type="presParOf" srcId="{0F133B28-9988-464A-AFDD-784D5BB05373}" destId="{902AB820-2A00-46AC-8A83-2F2C7365EFD2}" srcOrd="2" destOrd="0" presId="urn:microsoft.com/office/officeart/2005/8/layout/bProcess4"/>
    <dgm:cxn modelId="{DAE0A0ED-1691-4F88-8313-669A9E71ED80}" type="presParOf" srcId="{902AB820-2A00-46AC-8A83-2F2C7365EFD2}" destId="{FDB7A394-3FD2-4884-A03D-0401D30A5DFE}" srcOrd="0" destOrd="0" presId="urn:microsoft.com/office/officeart/2005/8/layout/bProcess4"/>
    <dgm:cxn modelId="{5728A15F-C92C-490A-BAF3-EDF61A6A3DBA}" type="presParOf" srcId="{902AB820-2A00-46AC-8A83-2F2C7365EFD2}" destId="{DAB5E6F2-3217-4925-8D6F-5CECC2CB81F3}" srcOrd="1" destOrd="0" presId="urn:microsoft.com/office/officeart/2005/8/layout/bProcess4"/>
    <dgm:cxn modelId="{EAF17F15-5836-47B1-99A8-475C0A335DCC}" type="presParOf" srcId="{0F133B28-9988-464A-AFDD-784D5BB05373}" destId="{0C5EA6C6-A692-4FA2-B6B9-107C51416843}" srcOrd="3" destOrd="0" presId="urn:microsoft.com/office/officeart/2005/8/layout/bProcess4"/>
    <dgm:cxn modelId="{FFF16041-0D83-4CC3-A298-E1ACB28D970C}" type="presParOf" srcId="{0F133B28-9988-464A-AFDD-784D5BB05373}" destId="{97445731-22F9-494B-BBB4-A6BB71DCA83B}" srcOrd="4" destOrd="0" presId="urn:microsoft.com/office/officeart/2005/8/layout/bProcess4"/>
    <dgm:cxn modelId="{A82A6ED2-9686-4A6C-AF2B-F44121B5AE63}" type="presParOf" srcId="{97445731-22F9-494B-BBB4-A6BB71DCA83B}" destId="{FC44FB4A-729D-49BD-860C-0965C8BBE545}" srcOrd="0" destOrd="0" presId="urn:microsoft.com/office/officeart/2005/8/layout/bProcess4"/>
    <dgm:cxn modelId="{75FB0FCB-2F1D-4F74-8329-46945D0BC55C}" type="presParOf" srcId="{97445731-22F9-494B-BBB4-A6BB71DCA83B}" destId="{E5815964-AB92-4B1E-99AD-E1DDE75D46A4}" srcOrd="1" destOrd="0" presId="urn:microsoft.com/office/officeart/2005/8/layout/bProcess4"/>
    <dgm:cxn modelId="{9DD0B994-E0F8-4659-9242-D7143D38D98D}" type="presParOf" srcId="{0F133B28-9988-464A-AFDD-784D5BB05373}" destId="{FDFD4987-0268-482E-8635-60C74C436662}" srcOrd="5" destOrd="0" presId="urn:microsoft.com/office/officeart/2005/8/layout/bProcess4"/>
    <dgm:cxn modelId="{A43F51A8-79D5-4B10-9C21-CBF498980B88}" type="presParOf" srcId="{0F133B28-9988-464A-AFDD-784D5BB05373}" destId="{844C57AE-D238-4763-BA8C-9A40A4A45B39}" srcOrd="6" destOrd="0" presId="urn:microsoft.com/office/officeart/2005/8/layout/bProcess4"/>
    <dgm:cxn modelId="{127575CF-BBEB-40A3-8934-C8980731A20B}" type="presParOf" srcId="{844C57AE-D238-4763-BA8C-9A40A4A45B39}" destId="{02F75F65-ACC1-4EE4-8029-8D90604B5E2C}" srcOrd="0" destOrd="0" presId="urn:microsoft.com/office/officeart/2005/8/layout/bProcess4"/>
    <dgm:cxn modelId="{4542849F-C0C8-4267-B94A-5778EC47CB2E}" type="presParOf" srcId="{844C57AE-D238-4763-BA8C-9A40A4A45B39}" destId="{E49C9165-47BE-4FA5-97AE-8FE345E46E5A}" srcOrd="1" destOrd="0" presId="urn:microsoft.com/office/officeart/2005/8/layout/bProcess4"/>
    <dgm:cxn modelId="{353362B4-7D1A-422E-BECF-8D3A91500F97}" type="presParOf" srcId="{0F133B28-9988-464A-AFDD-784D5BB05373}" destId="{A11653C5-A590-4E78-B058-CF6494EA0B7B}" srcOrd="7" destOrd="0" presId="urn:microsoft.com/office/officeart/2005/8/layout/bProcess4"/>
    <dgm:cxn modelId="{A6B30944-4B3C-41EF-B3F8-7AD0F665B796}" type="presParOf" srcId="{0F133B28-9988-464A-AFDD-784D5BB05373}" destId="{97548103-807A-4AE5-B5F1-44CAE1851F9E}" srcOrd="8" destOrd="0" presId="urn:microsoft.com/office/officeart/2005/8/layout/bProcess4"/>
    <dgm:cxn modelId="{F6D1298F-7551-4ADD-A463-D56403B8C6FB}" type="presParOf" srcId="{97548103-807A-4AE5-B5F1-44CAE1851F9E}" destId="{915349B7-7B4D-4E19-A24E-D14FB8516C5D}" srcOrd="0" destOrd="0" presId="urn:microsoft.com/office/officeart/2005/8/layout/bProcess4"/>
    <dgm:cxn modelId="{80484EA6-9923-416E-9190-2540BC6C1B61}" type="presParOf" srcId="{97548103-807A-4AE5-B5F1-44CAE1851F9E}" destId="{6E4C6701-19C0-4B23-9880-A3F470F685A9}" srcOrd="1" destOrd="0" presId="urn:microsoft.com/office/officeart/2005/8/layout/bProcess4"/>
    <dgm:cxn modelId="{39A3EE35-BE55-45F1-AF75-E774B62FC34C}" type="presParOf" srcId="{0F133B28-9988-464A-AFDD-784D5BB05373}" destId="{8A4FEEA7-C1DD-465E-8CD5-F821387C3B72}" srcOrd="9" destOrd="0" presId="urn:microsoft.com/office/officeart/2005/8/layout/bProcess4"/>
    <dgm:cxn modelId="{4DF99BD1-82D9-45B7-9288-9F1C71B83F12}" type="presParOf" srcId="{0F133B28-9988-464A-AFDD-784D5BB05373}" destId="{43EC678F-A338-4EEA-A7B2-DAD46EA28096}" srcOrd="10" destOrd="0" presId="urn:microsoft.com/office/officeart/2005/8/layout/bProcess4"/>
    <dgm:cxn modelId="{B25D65E4-70AE-4E42-9A37-D5DC0BF6A0DA}" type="presParOf" srcId="{43EC678F-A338-4EEA-A7B2-DAD46EA28096}" destId="{0AFA42C6-ED1F-4B9F-9718-EFC37CFFEBEE}" srcOrd="0" destOrd="0" presId="urn:microsoft.com/office/officeart/2005/8/layout/bProcess4"/>
    <dgm:cxn modelId="{230C220C-EFC2-420B-85F9-7169A2B4450E}" type="presParOf" srcId="{43EC678F-A338-4EEA-A7B2-DAD46EA28096}" destId="{FE2F502F-C997-4FFC-9F33-D64CADC5BFA9}" srcOrd="1" destOrd="0" presId="urn:microsoft.com/office/officeart/2005/8/layout/bProcess4"/>
    <dgm:cxn modelId="{70282B3D-8EAB-4A10-9909-A6AD2B9294F3}" type="presParOf" srcId="{0F133B28-9988-464A-AFDD-784D5BB05373}" destId="{9EE7DBBA-F11F-4011-AFEA-702FB0AC5C5F}" srcOrd="11" destOrd="0" presId="urn:microsoft.com/office/officeart/2005/8/layout/bProcess4"/>
    <dgm:cxn modelId="{B304D672-C052-458A-93E9-2A75EB27D304}" type="presParOf" srcId="{0F133B28-9988-464A-AFDD-784D5BB05373}" destId="{3713C632-67D4-4699-8FC6-9B0A2B1961C8}" srcOrd="12" destOrd="0" presId="urn:microsoft.com/office/officeart/2005/8/layout/bProcess4"/>
    <dgm:cxn modelId="{A7B91B8D-7370-461D-B741-FBA57E0950B6}" type="presParOf" srcId="{3713C632-67D4-4699-8FC6-9B0A2B1961C8}" destId="{1C2229B2-D6ED-4045-A4B4-0A435F35BC57}" srcOrd="0" destOrd="0" presId="urn:microsoft.com/office/officeart/2005/8/layout/bProcess4"/>
    <dgm:cxn modelId="{14847EC6-BB9C-4E5B-9C4B-5DDB29E2186C}" type="presParOf" srcId="{3713C632-67D4-4699-8FC6-9B0A2B1961C8}" destId="{FD8FD047-8FE0-4C49-B9E2-0BD2503D81AD}" srcOrd="1" destOrd="0" presId="urn:microsoft.com/office/officeart/2005/8/layout/bProcess4"/>
    <dgm:cxn modelId="{48A92616-C47F-4BD8-8E6A-895F8A6CBF40}" type="presParOf" srcId="{0F133B28-9988-464A-AFDD-784D5BB05373}" destId="{69F46A09-DDC5-4BBD-A495-0BCD14A550A9}" srcOrd="13" destOrd="0" presId="urn:microsoft.com/office/officeart/2005/8/layout/bProcess4"/>
    <dgm:cxn modelId="{506816F1-B891-472C-B3E8-6E6A933AF0C2}" type="presParOf" srcId="{0F133B28-9988-464A-AFDD-784D5BB05373}" destId="{55EF9F64-1B4A-4CF8-9A6B-B55E23C4CA75}" srcOrd="14" destOrd="0" presId="urn:microsoft.com/office/officeart/2005/8/layout/bProcess4"/>
    <dgm:cxn modelId="{81FB698E-1B50-4860-991E-7E21DD026DD9}" type="presParOf" srcId="{55EF9F64-1B4A-4CF8-9A6B-B55E23C4CA75}" destId="{B2BF136D-3744-4A37-9283-F3AFBE88B2EA}" srcOrd="0" destOrd="0" presId="urn:microsoft.com/office/officeart/2005/8/layout/bProcess4"/>
    <dgm:cxn modelId="{73BC1318-FF30-41F7-99AD-23BB8A8C7E32}" type="presParOf" srcId="{55EF9F64-1B4A-4CF8-9A6B-B55E23C4CA75}" destId="{7FCCE640-4E6B-42A4-9A7D-DC12810E206F}" srcOrd="1" destOrd="0" presId="urn:microsoft.com/office/officeart/2005/8/layout/bProcess4"/>
    <dgm:cxn modelId="{76AF9F3A-152F-404A-AD76-548C1CC8BB1D}" type="presParOf" srcId="{0F133B28-9988-464A-AFDD-784D5BB05373}" destId="{6F49A130-6BAA-4A84-89D4-8F2BB04228BA}" srcOrd="15" destOrd="0" presId="urn:microsoft.com/office/officeart/2005/8/layout/bProcess4"/>
    <dgm:cxn modelId="{AE133056-AC55-454B-BA3E-F02C40AE26D9}" type="presParOf" srcId="{0F133B28-9988-464A-AFDD-784D5BB05373}" destId="{7FA10EF7-393B-4C46-A719-136B3C7119F3}" srcOrd="16" destOrd="0" presId="urn:microsoft.com/office/officeart/2005/8/layout/bProcess4"/>
    <dgm:cxn modelId="{EA2C41A6-5054-4597-8D5B-CE58DD9F1EA2}" type="presParOf" srcId="{7FA10EF7-393B-4C46-A719-136B3C7119F3}" destId="{937220E5-1F81-4E86-93F6-980A545A74B0}" srcOrd="0" destOrd="0" presId="urn:microsoft.com/office/officeart/2005/8/layout/bProcess4"/>
    <dgm:cxn modelId="{316FD889-4F76-48B7-A3FA-FB5008325318}" type="presParOf" srcId="{7FA10EF7-393B-4C46-A719-136B3C7119F3}" destId="{6EEF2890-D793-467F-A5E3-256CF1A5ED35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0783FE-155E-4E51-A066-49266A24215F}" type="doc">
      <dgm:prSet loTypeId="urn:microsoft.com/office/officeart/2005/8/layout/vList4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EB6D290-A47A-48A5-8561-C069B0BFB484}">
      <dgm:prSet custT="1"/>
      <dgm:spPr/>
      <dgm:t>
        <a:bodyPr/>
        <a:lstStyle/>
        <a:p>
          <a:pPr rtl="1"/>
          <a:r>
            <a:rPr lang="ar-LB" sz="1800" b="1" u="none" dirty="0">
              <a:latin typeface="Arial"/>
              <a:cs typeface="+mn-cs"/>
            </a:rPr>
            <a:t>2012</a:t>
          </a:r>
          <a:r>
            <a:rPr lang="ar-SA" sz="1800" b="1" u="none" dirty="0">
              <a:latin typeface="Arial"/>
              <a:cs typeface="+mn-cs"/>
            </a:rPr>
            <a:t> </a:t>
          </a:r>
          <a:r>
            <a:rPr lang="ar-LB" sz="1800" b="1" u="none" dirty="0">
              <a:latin typeface="Arial"/>
              <a:cs typeface="+mn-cs"/>
            </a:rPr>
            <a:t>- </a:t>
          </a:r>
          <a:r>
            <a:rPr lang="ar-SA" sz="1800" b="1" u="none" dirty="0">
              <a:latin typeface="Arial"/>
              <a:cs typeface="+mn-cs"/>
            </a:rPr>
            <a:t>أكثر من </a:t>
          </a:r>
          <a:r>
            <a:rPr lang="ar-LB" sz="1800" b="1" u="none" dirty="0">
              <a:latin typeface="Arial"/>
              <a:cs typeface="+mn-cs"/>
            </a:rPr>
            <a:t>95% </a:t>
          </a:r>
          <a:r>
            <a:rPr lang="ar-SA" sz="1800" b="1" u="none" dirty="0">
              <a:latin typeface="Arial"/>
              <a:cs typeface="+mn-cs"/>
            </a:rPr>
            <a:t>من </a:t>
          </a:r>
          <a:r>
            <a:rPr lang="ar-SA" sz="1800" b="1" u="none">
              <a:latin typeface="Arial"/>
              <a:cs typeface="+mn-cs"/>
            </a:rPr>
            <a:t>المستجيبات يشعرن </a:t>
          </a:r>
          <a:r>
            <a:rPr lang="ar-SA" sz="1800" b="1" u="none" dirty="0">
              <a:latin typeface="Arial"/>
              <a:cs typeface="+mn-cs"/>
            </a:rPr>
            <a:t>بالأمان في الأماكن العامة إذا كن</a:t>
          </a:r>
          <a:r>
            <a:rPr lang="ar-LB" sz="1800" b="1" u="none" dirty="0">
              <a:latin typeface="Arial"/>
              <a:cs typeface="+mn-cs"/>
            </a:rPr>
            <a:t> </a:t>
          </a:r>
          <a:r>
            <a:rPr lang="ar-SA" sz="1800" b="1" u="none" dirty="0">
              <a:latin typeface="Arial"/>
              <a:cs typeface="+mn-cs"/>
            </a:rPr>
            <a:t>برفقة آخرين</a:t>
          </a:r>
          <a:endParaRPr lang="en-US" sz="1800" b="1" u="none" dirty="0">
            <a:latin typeface="Arial"/>
            <a:cs typeface="+mn-cs"/>
          </a:endParaRPr>
        </a:p>
      </dgm:t>
    </dgm:pt>
    <dgm:pt modelId="{A431A21A-7D39-4337-849D-2FB00F95FB1E}" type="parTrans" cxnId="{DE784D63-D072-44CC-8579-3D5D9E28D95A}">
      <dgm:prSet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0265FF23-391E-4901-999B-FBBBC70FCDFD}" type="sibTrans" cxnId="{DE784D63-D072-44CC-8579-3D5D9E28D95A}">
      <dgm:prSet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9292E3B4-3181-48FE-BF59-F2946C00AA75}">
      <dgm:prSet custT="1"/>
      <dgm:spPr/>
      <dgm:t>
        <a:bodyPr/>
        <a:lstStyle/>
        <a:p>
          <a:pPr rtl="1"/>
          <a:r>
            <a:rPr lang="en-GB" sz="1800" b="1" u="none" dirty="0">
              <a:latin typeface="Arial"/>
              <a:cs typeface="+mn-cs"/>
            </a:rPr>
            <a:t>2012</a:t>
          </a:r>
          <a:r>
            <a:rPr lang="ar-SA" sz="1800" b="1" u="none" dirty="0">
              <a:latin typeface="Arial"/>
              <a:cs typeface="+mn-cs"/>
            </a:rPr>
            <a:t> </a:t>
          </a:r>
          <a:r>
            <a:rPr lang="ar-LB" sz="1800" b="1" u="none" dirty="0">
              <a:latin typeface="Arial"/>
              <a:cs typeface="+mn-cs"/>
            </a:rPr>
            <a:t> - 43% </a:t>
          </a:r>
          <a:r>
            <a:rPr lang="ar-SA" sz="1800" b="1" u="none" dirty="0">
              <a:latin typeface="Arial"/>
              <a:cs typeface="+mn-cs"/>
            </a:rPr>
            <a:t>من الشابات تعرضن لتحرش في الشوارع خلال عام واحد</a:t>
          </a:r>
          <a:endParaRPr lang="ar-LB" sz="1800" b="1" u="none" dirty="0">
            <a:latin typeface="Arial"/>
            <a:cs typeface="+mn-cs"/>
          </a:endParaRPr>
        </a:p>
      </dgm:t>
    </dgm:pt>
    <dgm:pt modelId="{863F626A-1752-4528-8639-5C9F00CEAA8F}" type="sibTrans" cxnId="{BD896D13-E6DA-4AD5-9BE8-CF558EE9D579}">
      <dgm:prSet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AE0EE278-4426-4009-840A-B41ADE8D8B3A}" type="parTrans" cxnId="{BD896D13-E6DA-4AD5-9BE8-CF558EE9D579}">
      <dgm:prSet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91B35A92-9D6B-4A28-8668-1AC2FF92C15D}">
      <dgm:prSet custT="1"/>
      <dgm:spPr/>
      <dgm:t>
        <a:bodyPr/>
        <a:lstStyle/>
        <a:p>
          <a:pPr rtl="1">
            <a:buClrTx/>
            <a:buSzTx/>
            <a:buFont typeface="Arial" panose="020B0604020202020204" pitchFamily="34" charset="0"/>
            <a:buChar char="•"/>
          </a:pPr>
          <a:r>
            <a:rPr lang="ar-LB" sz="1800" b="1" u="none" dirty="0">
              <a:effectLst/>
              <a:latin typeface="Arial"/>
              <a:ea typeface="ＭＳ Ｐゴシック" charset="-128"/>
              <a:cs typeface="+mn-cs"/>
            </a:rPr>
            <a:t>2016 -  54%</a:t>
          </a:r>
          <a:r>
            <a:rPr lang="en-GB" sz="1800" b="1" u="none" dirty="0">
              <a:effectLst/>
              <a:latin typeface="Arial"/>
              <a:ea typeface="ＭＳ Ｐゴシック" charset="-128"/>
              <a:cs typeface="+mn-cs"/>
            </a:rPr>
            <a:t> </a:t>
          </a:r>
          <a:r>
            <a:rPr lang="ar-SA" sz="1800" b="1" u="none" dirty="0">
              <a:effectLst/>
              <a:latin typeface="Arial"/>
              <a:ea typeface="ＭＳ Ｐゴシック" charset="-128"/>
              <a:cs typeface="+mn-cs"/>
            </a:rPr>
            <a:t>تعرضن لعنف نفسي أو بدني مرة واحدة على الأقل في الأماكن العامة بين عامي </a:t>
          </a:r>
          <a:r>
            <a:rPr lang="en-GB" sz="1800" b="1" u="none" dirty="0">
              <a:effectLst/>
              <a:latin typeface="Arial"/>
              <a:ea typeface="ＭＳ Ｐゴシック" charset="-128"/>
              <a:cs typeface="+mn-cs"/>
            </a:rPr>
            <a:t>2011</a:t>
          </a:r>
          <a:r>
            <a:rPr lang="ar-SA" sz="1800" b="1" u="none" dirty="0">
              <a:effectLst/>
              <a:latin typeface="Arial"/>
              <a:ea typeface="ＭＳ Ｐゴシック" charset="-128"/>
              <a:cs typeface="+mn-cs"/>
            </a:rPr>
            <a:t> و</a:t>
          </a:r>
          <a:r>
            <a:rPr lang="en-GB" sz="1800" b="1" u="none" dirty="0">
              <a:effectLst/>
              <a:latin typeface="Arial"/>
              <a:ea typeface="ＭＳ Ｐゴシック" charset="-128"/>
              <a:cs typeface="+mn-cs"/>
            </a:rPr>
            <a:t>2015</a:t>
          </a:r>
          <a:endParaRPr lang="en-US" sz="1800" b="1" u="none" dirty="0">
            <a:latin typeface="Arial"/>
            <a:cs typeface="+mn-cs"/>
          </a:endParaRPr>
        </a:p>
      </dgm:t>
    </dgm:pt>
    <dgm:pt modelId="{07C6CC11-A394-4CB8-A27A-614280241412}" type="parTrans" cxnId="{F67038ED-5348-4B0B-A317-03FADB0E60CE}">
      <dgm:prSet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56DDD882-7264-494F-B33E-1CA034EA1B80}" type="sibTrans" cxnId="{F67038ED-5348-4B0B-A317-03FADB0E60CE}">
      <dgm:prSet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1245D81C-1874-43A0-B4F2-FA548F424499}">
      <dgm:prSet custT="1"/>
      <dgm:spPr/>
      <dgm:t>
        <a:bodyPr/>
        <a:lstStyle/>
        <a:p>
          <a:pPr rtl="1"/>
          <a:r>
            <a:rPr lang="ar-LB" sz="1800" b="1" u="none" dirty="0">
              <a:latin typeface="Arial"/>
              <a:cs typeface="+mn-cs"/>
            </a:rPr>
            <a:t>2013 - </a:t>
          </a:r>
          <a:r>
            <a:rPr lang="ar-SA" sz="1800" b="1" u="none" dirty="0">
              <a:latin typeface="Arial"/>
              <a:cs typeface="+mn-cs"/>
            </a:rPr>
            <a:t>عانت واحدة</a:t>
          </a:r>
          <a:r>
            <a:rPr lang="ar-LB" sz="1800" b="1" u="none" dirty="0">
              <a:latin typeface="Arial"/>
              <a:cs typeface="+mn-cs"/>
            </a:rPr>
            <a:t> </a:t>
          </a:r>
          <a:r>
            <a:rPr lang="ar-SA" sz="1800" b="1" u="none" dirty="0">
              <a:latin typeface="Arial"/>
              <a:cs typeface="+mn-cs"/>
            </a:rPr>
            <a:t>من كل خمس نساء تحرشاً لفظياً أثناء السير في الشارع</a:t>
          </a:r>
          <a:endParaRPr lang="en-US" sz="1800" b="1" u="none" dirty="0">
            <a:latin typeface="Arial"/>
            <a:cs typeface="+mn-cs"/>
          </a:endParaRPr>
        </a:p>
      </dgm:t>
    </dgm:pt>
    <dgm:pt modelId="{4BC2608D-468E-49D1-ABA1-4406D7A1A053}" type="parTrans" cxnId="{425C33CE-13A9-4BBF-A4B7-65FB4D173752}">
      <dgm:prSet/>
      <dgm:spPr/>
      <dgm:t>
        <a:bodyPr/>
        <a:lstStyle/>
        <a:p>
          <a:endParaRPr lang="en-US"/>
        </a:p>
      </dgm:t>
    </dgm:pt>
    <dgm:pt modelId="{1CBEB213-42AF-4434-ACF2-D343D154C012}" type="sibTrans" cxnId="{425C33CE-13A9-4BBF-A4B7-65FB4D173752}">
      <dgm:prSet/>
      <dgm:spPr/>
      <dgm:t>
        <a:bodyPr/>
        <a:lstStyle/>
        <a:p>
          <a:endParaRPr lang="en-US"/>
        </a:p>
      </dgm:t>
    </dgm:pt>
    <dgm:pt modelId="{C5CA0AB2-667B-4FB2-AEA8-9862B6CC766C}">
      <dgm:prSet custT="1"/>
      <dgm:spPr/>
      <dgm:t>
        <a:bodyPr/>
        <a:lstStyle/>
        <a:p>
          <a:pPr rtl="1">
            <a:buFont typeface="Arial" panose="020B0604020202020204" pitchFamily="34" charset="0"/>
            <a:buChar char="•"/>
          </a:pPr>
          <a:r>
            <a:rPr lang="en-GB" sz="1800" b="1" u="none" dirty="0">
              <a:effectLst/>
              <a:latin typeface="Arial"/>
              <a:ea typeface="ＭＳ Ｐゴシック" charset="-128"/>
              <a:cs typeface="+mn-cs"/>
            </a:rPr>
            <a:t>2009</a:t>
          </a:r>
          <a:r>
            <a:rPr lang="ar-SA" sz="1800" b="1" u="none" dirty="0">
              <a:effectLst/>
              <a:latin typeface="Arial"/>
              <a:ea typeface="ＭＳ Ｐゴシック" charset="-128"/>
              <a:cs typeface="+mn-cs"/>
            </a:rPr>
            <a:t> </a:t>
          </a:r>
          <a:r>
            <a:rPr lang="ar-LB" sz="1800" b="1" u="none" dirty="0">
              <a:effectLst/>
              <a:latin typeface="Arial"/>
              <a:ea typeface="ＭＳ Ｐゴシック" charset="-128"/>
              <a:cs typeface="+mn-cs"/>
            </a:rPr>
            <a:t>- </a:t>
          </a:r>
          <a:r>
            <a:rPr lang="ar-SA" sz="1800" b="1" u="none" dirty="0">
              <a:effectLst/>
              <a:latin typeface="Arial"/>
              <a:ea typeface="ＭＳ Ｐゴシック" charset="-128"/>
              <a:cs typeface="+mn-cs"/>
            </a:rPr>
            <a:t> </a:t>
          </a:r>
          <a:r>
            <a:rPr lang="ar-LB" sz="1800" b="1" u="none" dirty="0">
              <a:effectLst/>
              <a:latin typeface="Arial"/>
              <a:ea typeface="ＭＳ Ｐゴシック" charset="-128"/>
              <a:cs typeface="+mn-cs"/>
            </a:rPr>
            <a:t>63%</a:t>
          </a:r>
          <a:r>
            <a:rPr lang="ar-SA" sz="1800" b="1" u="none" dirty="0">
              <a:effectLst/>
              <a:latin typeface="Arial"/>
              <a:ea typeface="ＭＳ Ｐゴシック" charset="-128"/>
              <a:cs typeface="+mn-cs"/>
            </a:rPr>
            <a:t> من النساء تعرضن لشكل من أشكال العنف الجنسي في الأماكن العامة</a:t>
          </a:r>
          <a:endParaRPr lang="ar-LB" sz="1800" b="1" u="none" dirty="0">
            <a:latin typeface="Arial"/>
            <a:cs typeface="+mn-cs"/>
          </a:endParaRPr>
        </a:p>
      </dgm:t>
    </dgm:pt>
    <dgm:pt modelId="{EE428A77-6329-4EBB-8AB8-7636504DD3B6}" type="parTrans" cxnId="{CF75450D-FA78-4C61-82E9-F8A7587C9134}">
      <dgm:prSet/>
      <dgm:spPr/>
      <dgm:t>
        <a:bodyPr/>
        <a:lstStyle/>
        <a:p>
          <a:endParaRPr lang="en-US"/>
        </a:p>
      </dgm:t>
    </dgm:pt>
    <dgm:pt modelId="{B25FFF69-19FB-4AE6-8FD0-512BEAC13A63}" type="sibTrans" cxnId="{CF75450D-FA78-4C61-82E9-F8A7587C9134}">
      <dgm:prSet/>
      <dgm:spPr/>
      <dgm:t>
        <a:bodyPr/>
        <a:lstStyle/>
        <a:p>
          <a:endParaRPr lang="en-US"/>
        </a:p>
      </dgm:t>
    </dgm:pt>
    <dgm:pt modelId="{51522BD2-E108-4904-B48D-F8D929330F99}" type="pres">
      <dgm:prSet presAssocID="{790783FE-155E-4E51-A066-49266A24215F}" presName="linear" presStyleCnt="0">
        <dgm:presLayoutVars>
          <dgm:dir val="rev"/>
          <dgm:resizeHandles val="exact"/>
        </dgm:presLayoutVars>
      </dgm:prSet>
      <dgm:spPr/>
    </dgm:pt>
    <dgm:pt modelId="{F4FB0429-25E7-44D4-AC9E-2E080B8149ED}" type="pres">
      <dgm:prSet presAssocID="{C5CA0AB2-667B-4FB2-AEA8-9862B6CC766C}" presName="comp" presStyleCnt="0"/>
      <dgm:spPr/>
    </dgm:pt>
    <dgm:pt modelId="{DA3194B6-D9CC-44D5-802F-E937A6A11A29}" type="pres">
      <dgm:prSet presAssocID="{C5CA0AB2-667B-4FB2-AEA8-9862B6CC766C}" presName="box" presStyleLbl="node1" presStyleIdx="0" presStyleCnt="5"/>
      <dgm:spPr/>
    </dgm:pt>
    <dgm:pt modelId="{D1498275-70E3-4BDF-9274-D8DFB9235AAB}" type="pres">
      <dgm:prSet presAssocID="{C5CA0AB2-667B-4FB2-AEA8-9862B6CC766C}" presName="img" presStyleLbl="fgImgPlace1" presStyleIdx="0" presStyleCnt="5" custScaleX="59251" custScaleY="9367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</dgm:spPr>
    </dgm:pt>
    <dgm:pt modelId="{898557EE-6E1B-4870-906B-5CD48BB1CED3}" type="pres">
      <dgm:prSet presAssocID="{C5CA0AB2-667B-4FB2-AEA8-9862B6CC766C}" presName="text" presStyleLbl="node1" presStyleIdx="0" presStyleCnt="5">
        <dgm:presLayoutVars>
          <dgm:bulletEnabled val="1"/>
        </dgm:presLayoutVars>
      </dgm:prSet>
      <dgm:spPr/>
    </dgm:pt>
    <dgm:pt modelId="{542B2B80-43A0-4BDC-A6CC-D617DDE44704}" type="pres">
      <dgm:prSet presAssocID="{B25FFF69-19FB-4AE6-8FD0-512BEAC13A63}" presName="spacer" presStyleCnt="0"/>
      <dgm:spPr/>
    </dgm:pt>
    <dgm:pt modelId="{8208E576-4AE4-45A6-B422-AD65A6EB68B9}" type="pres">
      <dgm:prSet presAssocID="{9292E3B4-3181-48FE-BF59-F2946C00AA75}" presName="comp" presStyleCnt="0"/>
      <dgm:spPr/>
    </dgm:pt>
    <dgm:pt modelId="{F01E0D48-6E1A-43E4-8BE0-317EB4CB7BAA}" type="pres">
      <dgm:prSet presAssocID="{9292E3B4-3181-48FE-BF59-F2946C00AA75}" presName="box" presStyleLbl="node1" presStyleIdx="1" presStyleCnt="5"/>
      <dgm:spPr/>
    </dgm:pt>
    <dgm:pt modelId="{5BE5F6B8-80D2-492F-B638-3FC51825B27A}" type="pres">
      <dgm:prSet presAssocID="{9292E3B4-3181-48FE-BF59-F2946C00AA75}" presName="img" presStyleLbl="fgImgPlace1" presStyleIdx="1" presStyleCnt="5" custScaleX="60166" custScaleY="79933" custLinFactNeighborX="442" custLinFactNeighborY="3278"/>
      <dgm:spPr>
        <a:blipFill>
          <a:blip xmlns:r="http://schemas.openxmlformats.org/officeDocument/2006/relationships" r:embed="rId2"/>
          <a:srcRect/>
          <a:stretch>
            <a:fillRect t="-43000" b="-43000"/>
          </a:stretch>
        </a:blipFill>
      </dgm:spPr>
    </dgm:pt>
    <dgm:pt modelId="{F8CEBF2A-D62F-4604-B33B-8778219B5679}" type="pres">
      <dgm:prSet presAssocID="{9292E3B4-3181-48FE-BF59-F2946C00AA75}" presName="text" presStyleLbl="node1" presStyleIdx="1" presStyleCnt="5">
        <dgm:presLayoutVars>
          <dgm:bulletEnabled val="1"/>
        </dgm:presLayoutVars>
      </dgm:prSet>
      <dgm:spPr/>
    </dgm:pt>
    <dgm:pt modelId="{DE8EAB43-4D80-4743-8493-440B2E9B03E6}" type="pres">
      <dgm:prSet presAssocID="{863F626A-1752-4528-8639-5C9F00CEAA8F}" presName="spacer" presStyleCnt="0"/>
      <dgm:spPr/>
    </dgm:pt>
    <dgm:pt modelId="{B247A60E-7D91-419C-B472-DAB786968F66}" type="pres">
      <dgm:prSet presAssocID="{4EB6D290-A47A-48A5-8561-C069B0BFB484}" presName="comp" presStyleCnt="0"/>
      <dgm:spPr/>
    </dgm:pt>
    <dgm:pt modelId="{A94B4AFD-7707-4681-A2A6-72839C0DA94B}" type="pres">
      <dgm:prSet presAssocID="{4EB6D290-A47A-48A5-8561-C069B0BFB484}" presName="box" presStyleLbl="node1" presStyleIdx="2" presStyleCnt="5" custLinFactNeighborX="1258" custLinFactNeighborY="-2"/>
      <dgm:spPr/>
    </dgm:pt>
    <dgm:pt modelId="{16681C45-6743-4DC7-BCBE-923D8179DE13}" type="pres">
      <dgm:prSet presAssocID="{4EB6D290-A47A-48A5-8561-C069B0BFB484}" presName="img" presStyleLbl="fgImgPlace1" presStyleIdx="2" presStyleCnt="5" custScaleX="60166" custScaleY="79933" custLinFactNeighborX="442" custLinFactNeighborY="3278"/>
      <dgm:spPr>
        <a:blipFill>
          <a:blip xmlns:r="http://schemas.openxmlformats.org/officeDocument/2006/relationships" r:embed="rId3"/>
          <a:srcRect/>
          <a:stretch>
            <a:fillRect t="-33000" b="-33000"/>
          </a:stretch>
        </a:blipFill>
      </dgm:spPr>
    </dgm:pt>
    <dgm:pt modelId="{6CE25EE2-9918-4EFD-B25E-6F38A8D884D3}" type="pres">
      <dgm:prSet presAssocID="{4EB6D290-A47A-48A5-8561-C069B0BFB484}" presName="text" presStyleLbl="node1" presStyleIdx="2" presStyleCnt="5">
        <dgm:presLayoutVars>
          <dgm:bulletEnabled val="1"/>
        </dgm:presLayoutVars>
      </dgm:prSet>
      <dgm:spPr/>
    </dgm:pt>
    <dgm:pt modelId="{0FC55E14-759C-4731-9326-C37E11851A68}" type="pres">
      <dgm:prSet presAssocID="{0265FF23-391E-4901-999B-FBBBC70FCDFD}" presName="spacer" presStyleCnt="0"/>
      <dgm:spPr/>
    </dgm:pt>
    <dgm:pt modelId="{11C0F011-8C9F-467B-A83B-6346A63F18E5}" type="pres">
      <dgm:prSet presAssocID="{1245D81C-1874-43A0-B4F2-FA548F424499}" presName="comp" presStyleCnt="0"/>
      <dgm:spPr/>
    </dgm:pt>
    <dgm:pt modelId="{5464176D-0511-4332-8F88-754D9D27A837}" type="pres">
      <dgm:prSet presAssocID="{1245D81C-1874-43A0-B4F2-FA548F424499}" presName="box" presStyleLbl="node1" presStyleIdx="3" presStyleCnt="5"/>
      <dgm:spPr/>
    </dgm:pt>
    <dgm:pt modelId="{D54D43F3-5D6B-45F2-ADC1-0FC03419834B}" type="pres">
      <dgm:prSet presAssocID="{1245D81C-1874-43A0-B4F2-FA548F424499}" presName="img" presStyleLbl="fgImgPlace1" presStyleIdx="3" presStyleCnt="5" custScaleX="58008" custScaleY="8887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4000" b="-84000"/>
          </a:stretch>
        </a:blipFill>
      </dgm:spPr>
    </dgm:pt>
    <dgm:pt modelId="{93045516-64EF-4D63-9D59-2D4B0C404FD1}" type="pres">
      <dgm:prSet presAssocID="{1245D81C-1874-43A0-B4F2-FA548F424499}" presName="text" presStyleLbl="node1" presStyleIdx="3" presStyleCnt="5">
        <dgm:presLayoutVars>
          <dgm:bulletEnabled val="1"/>
        </dgm:presLayoutVars>
      </dgm:prSet>
      <dgm:spPr/>
    </dgm:pt>
    <dgm:pt modelId="{AD157CF0-C4EF-4725-BE78-C9B958C293EC}" type="pres">
      <dgm:prSet presAssocID="{1CBEB213-42AF-4434-ACF2-D343D154C012}" presName="spacer" presStyleCnt="0"/>
      <dgm:spPr/>
    </dgm:pt>
    <dgm:pt modelId="{3CAC1516-2DA4-46B4-BE58-1682071D7752}" type="pres">
      <dgm:prSet presAssocID="{91B35A92-9D6B-4A28-8668-1AC2FF92C15D}" presName="comp" presStyleCnt="0"/>
      <dgm:spPr/>
    </dgm:pt>
    <dgm:pt modelId="{37ED4517-845B-4193-86D9-6DC7FC2C4C06}" type="pres">
      <dgm:prSet presAssocID="{91B35A92-9D6B-4A28-8668-1AC2FF92C15D}" presName="box" presStyleLbl="node1" presStyleIdx="4" presStyleCnt="5" custLinFactNeighborX="-195" custLinFactNeighborY="369"/>
      <dgm:spPr/>
    </dgm:pt>
    <dgm:pt modelId="{458D6068-6C93-4B2A-B7A1-DECF6BE8F8A2}" type="pres">
      <dgm:prSet presAssocID="{91B35A92-9D6B-4A28-8668-1AC2FF92C15D}" presName="img" presStyleLbl="fgImgPlace1" presStyleIdx="4" presStyleCnt="5" custScaleX="60166" custScaleY="7638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7000" b="-87000"/>
          </a:stretch>
        </a:blipFill>
      </dgm:spPr>
    </dgm:pt>
    <dgm:pt modelId="{949AF460-8746-433B-AD0B-EE8A34A6D48D}" type="pres">
      <dgm:prSet presAssocID="{91B35A92-9D6B-4A28-8668-1AC2FF92C15D}" presName="text" presStyleLbl="node1" presStyleIdx="4" presStyleCnt="5">
        <dgm:presLayoutVars>
          <dgm:bulletEnabled val="1"/>
        </dgm:presLayoutVars>
      </dgm:prSet>
      <dgm:spPr/>
    </dgm:pt>
  </dgm:ptLst>
  <dgm:cxnLst>
    <dgm:cxn modelId="{CF75450D-FA78-4C61-82E9-F8A7587C9134}" srcId="{790783FE-155E-4E51-A066-49266A24215F}" destId="{C5CA0AB2-667B-4FB2-AEA8-9862B6CC766C}" srcOrd="0" destOrd="0" parTransId="{EE428A77-6329-4EBB-8AB8-7636504DD3B6}" sibTransId="{B25FFF69-19FB-4AE6-8FD0-512BEAC13A63}"/>
    <dgm:cxn modelId="{BD896D13-E6DA-4AD5-9BE8-CF558EE9D579}" srcId="{790783FE-155E-4E51-A066-49266A24215F}" destId="{9292E3B4-3181-48FE-BF59-F2946C00AA75}" srcOrd="1" destOrd="0" parTransId="{AE0EE278-4426-4009-840A-B41ADE8D8B3A}" sibTransId="{863F626A-1752-4528-8639-5C9F00CEAA8F}"/>
    <dgm:cxn modelId="{5C816023-817A-4DB5-8954-915A13C39193}" type="presOf" srcId="{C5CA0AB2-667B-4FB2-AEA8-9862B6CC766C}" destId="{DA3194B6-D9CC-44D5-802F-E937A6A11A29}" srcOrd="0" destOrd="0" presId="urn:microsoft.com/office/officeart/2005/8/layout/vList4"/>
    <dgm:cxn modelId="{BBEA6E5C-39D1-4851-A528-6C6EF3A17FFE}" type="presOf" srcId="{4EB6D290-A47A-48A5-8561-C069B0BFB484}" destId="{A94B4AFD-7707-4681-A2A6-72839C0DA94B}" srcOrd="0" destOrd="0" presId="urn:microsoft.com/office/officeart/2005/8/layout/vList4"/>
    <dgm:cxn modelId="{DE784D63-D072-44CC-8579-3D5D9E28D95A}" srcId="{790783FE-155E-4E51-A066-49266A24215F}" destId="{4EB6D290-A47A-48A5-8561-C069B0BFB484}" srcOrd="2" destOrd="0" parTransId="{A431A21A-7D39-4337-849D-2FB00F95FB1E}" sibTransId="{0265FF23-391E-4901-999B-FBBBC70FCDFD}"/>
    <dgm:cxn modelId="{40069D47-5D73-4C72-94DC-D48088371E6B}" type="presOf" srcId="{C5CA0AB2-667B-4FB2-AEA8-9862B6CC766C}" destId="{898557EE-6E1B-4870-906B-5CD48BB1CED3}" srcOrd="1" destOrd="0" presId="urn:microsoft.com/office/officeart/2005/8/layout/vList4"/>
    <dgm:cxn modelId="{3CDD7E6D-FE63-461D-94DE-1097E96FC2B3}" type="presOf" srcId="{9292E3B4-3181-48FE-BF59-F2946C00AA75}" destId="{F8CEBF2A-D62F-4604-B33B-8778219B5679}" srcOrd="1" destOrd="0" presId="urn:microsoft.com/office/officeart/2005/8/layout/vList4"/>
    <dgm:cxn modelId="{AD30196E-19AF-4B10-AEE5-78A8EF7D6D7E}" type="presOf" srcId="{91B35A92-9D6B-4A28-8668-1AC2FF92C15D}" destId="{949AF460-8746-433B-AD0B-EE8A34A6D48D}" srcOrd="1" destOrd="0" presId="urn:microsoft.com/office/officeart/2005/8/layout/vList4"/>
    <dgm:cxn modelId="{232AF073-CF39-4713-947B-BADBACDD95E6}" type="presOf" srcId="{1245D81C-1874-43A0-B4F2-FA548F424499}" destId="{5464176D-0511-4332-8F88-754D9D27A837}" srcOrd="0" destOrd="0" presId="urn:microsoft.com/office/officeart/2005/8/layout/vList4"/>
    <dgm:cxn modelId="{0655F67A-00CD-4A5E-8EDC-6815163E4175}" type="presOf" srcId="{4EB6D290-A47A-48A5-8561-C069B0BFB484}" destId="{6CE25EE2-9918-4EFD-B25E-6F38A8D884D3}" srcOrd="1" destOrd="0" presId="urn:microsoft.com/office/officeart/2005/8/layout/vList4"/>
    <dgm:cxn modelId="{F1DD3983-9CD3-4E1D-83DA-A32CB0733C54}" type="presOf" srcId="{1245D81C-1874-43A0-B4F2-FA548F424499}" destId="{93045516-64EF-4D63-9D59-2D4B0C404FD1}" srcOrd="1" destOrd="0" presId="urn:microsoft.com/office/officeart/2005/8/layout/vList4"/>
    <dgm:cxn modelId="{5B2483A9-295E-4DC0-9C7F-E739F94D4D46}" type="presOf" srcId="{790783FE-155E-4E51-A066-49266A24215F}" destId="{51522BD2-E108-4904-B48D-F8D929330F99}" srcOrd="0" destOrd="0" presId="urn:microsoft.com/office/officeart/2005/8/layout/vList4"/>
    <dgm:cxn modelId="{F9689AB2-81FB-466B-93CA-79CA17B19CF9}" type="presOf" srcId="{9292E3B4-3181-48FE-BF59-F2946C00AA75}" destId="{F01E0D48-6E1A-43E4-8BE0-317EB4CB7BAA}" srcOrd="0" destOrd="0" presId="urn:microsoft.com/office/officeart/2005/8/layout/vList4"/>
    <dgm:cxn modelId="{0631BBB7-6CCB-4E45-9462-406E81CA90ED}" type="presOf" srcId="{91B35A92-9D6B-4A28-8668-1AC2FF92C15D}" destId="{37ED4517-845B-4193-86D9-6DC7FC2C4C06}" srcOrd="0" destOrd="0" presId="urn:microsoft.com/office/officeart/2005/8/layout/vList4"/>
    <dgm:cxn modelId="{425C33CE-13A9-4BBF-A4B7-65FB4D173752}" srcId="{790783FE-155E-4E51-A066-49266A24215F}" destId="{1245D81C-1874-43A0-B4F2-FA548F424499}" srcOrd="3" destOrd="0" parTransId="{4BC2608D-468E-49D1-ABA1-4406D7A1A053}" sibTransId="{1CBEB213-42AF-4434-ACF2-D343D154C012}"/>
    <dgm:cxn modelId="{F67038ED-5348-4B0B-A317-03FADB0E60CE}" srcId="{790783FE-155E-4E51-A066-49266A24215F}" destId="{91B35A92-9D6B-4A28-8668-1AC2FF92C15D}" srcOrd="4" destOrd="0" parTransId="{07C6CC11-A394-4CB8-A27A-614280241412}" sibTransId="{56DDD882-7264-494F-B33E-1CA034EA1B80}"/>
    <dgm:cxn modelId="{723FB566-1D52-4EB8-A9EA-64D1B58520E7}" type="presParOf" srcId="{51522BD2-E108-4904-B48D-F8D929330F99}" destId="{F4FB0429-25E7-44D4-AC9E-2E080B8149ED}" srcOrd="0" destOrd="0" presId="urn:microsoft.com/office/officeart/2005/8/layout/vList4"/>
    <dgm:cxn modelId="{29CC2084-1802-4D06-ACFA-6EA68491982A}" type="presParOf" srcId="{F4FB0429-25E7-44D4-AC9E-2E080B8149ED}" destId="{DA3194B6-D9CC-44D5-802F-E937A6A11A29}" srcOrd="0" destOrd="0" presId="urn:microsoft.com/office/officeart/2005/8/layout/vList4"/>
    <dgm:cxn modelId="{7E5AD894-2D35-4621-B420-72E6657DB83E}" type="presParOf" srcId="{F4FB0429-25E7-44D4-AC9E-2E080B8149ED}" destId="{D1498275-70E3-4BDF-9274-D8DFB9235AAB}" srcOrd="1" destOrd="0" presId="urn:microsoft.com/office/officeart/2005/8/layout/vList4"/>
    <dgm:cxn modelId="{244770A5-82FC-4549-ABD4-022E7AFEF0D9}" type="presParOf" srcId="{F4FB0429-25E7-44D4-AC9E-2E080B8149ED}" destId="{898557EE-6E1B-4870-906B-5CD48BB1CED3}" srcOrd="2" destOrd="0" presId="urn:microsoft.com/office/officeart/2005/8/layout/vList4"/>
    <dgm:cxn modelId="{8CB0CABF-9BDA-4A29-8B3F-7F4BE2D48D48}" type="presParOf" srcId="{51522BD2-E108-4904-B48D-F8D929330F99}" destId="{542B2B80-43A0-4BDC-A6CC-D617DDE44704}" srcOrd="1" destOrd="0" presId="urn:microsoft.com/office/officeart/2005/8/layout/vList4"/>
    <dgm:cxn modelId="{6ABA4B89-24F8-4272-B69F-29F4566ECFA0}" type="presParOf" srcId="{51522BD2-E108-4904-B48D-F8D929330F99}" destId="{8208E576-4AE4-45A6-B422-AD65A6EB68B9}" srcOrd="2" destOrd="0" presId="urn:microsoft.com/office/officeart/2005/8/layout/vList4"/>
    <dgm:cxn modelId="{138D9024-5E49-4235-B42A-76DF7631ECB2}" type="presParOf" srcId="{8208E576-4AE4-45A6-B422-AD65A6EB68B9}" destId="{F01E0D48-6E1A-43E4-8BE0-317EB4CB7BAA}" srcOrd="0" destOrd="0" presId="urn:microsoft.com/office/officeart/2005/8/layout/vList4"/>
    <dgm:cxn modelId="{A5D58A8D-8EDC-488A-BBBC-E2A24BEA1E5E}" type="presParOf" srcId="{8208E576-4AE4-45A6-B422-AD65A6EB68B9}" destId="{5BE5F6B8-80D2-492F-B638-3FC51825B27A}" srcOrd="1" destOrd="0" presId="urn:microsoft.com/office/officeart/2005/8/layout/vList4"/>
    <dgm:cxn modelId="{097FF11D-D49F-4928-9E21-1FE649C9D178}" type="presParOf" srcId="{8208E576-4AE4-45A6-B422-AD65A6EB68B9}" destId="{F8CEBF2A-D62F-4604-B33B-8778219B5679}" srcOrd="2" destOrd="0" presId="urn:microsoft.com/office/officeart/2005/8/layout/vList4"/>
    <dgm:cxn modelId="{71E1BB6F-F6C9-4773-ACB0-2BCCE68353A9}" type="presParOf" srcId="{51522BD2-E108-4904-B48D-F8D929330F99}" destId="{DE8EAB43-4D80-4743-8493-440B2E9B03E6}" srcOrd="3" destOrd="0" presId="urn:microsoft.com/office/officeart/2005/8/layout/vList4"/>
    <dgm:cxn modelId="{562A93C7-4139-4FF6-8F83-356263353A9B}" type="presParOf" srcId="{51522BD2-E108-4904-B48D-F8D929330F99}" destId="{B247A60E-7D91-419C-B472-DAB786968F66}" srcOrd="4" destOrd="0" presId="urn:microsoft.com/office/officeart/2005/8/layout/vList4"/>
    <dgm:cxn modelId="{ADA32CC9-4CE0-418E-BF96-5403D8924D3C}" type="presParOf" srcId="{B247A60E-7D91-419C-B472-DAB786968F66}" destId="{A94B4AFD-7707-4681-A2A6-72839C0DA94B}" srcOrd="0" destOrd="0" presId="urn:microsoft.com/office/officeart/2005/8/layout/vList4"/>
    <dgm:cxn modelId="{D463F933-C8FD-4C3E-A81B-A11DCA6808FB}" type="presParOf" srcId="{B247A60E-7D91-419C-B472-DAB786968F66}" destId="{16681C45-6743-4DC7-BCBE-923D8179DE13}" srcOrd="1" destOrd="0" presId="urn:microsoft.com/office/officeart/2005/8/layout/vList4"/>
    <dgm:cxn modelId="{B6576A2E-2F7E-417B-A18C-9AD471C5644E}" type="presParOf" srcId="{B247A60E-7D91-419C-B472-DAB786968F66}" destId="{6CE25EE2-9918-4EFD-B25E-6F38A8D884D3}" srcOrd="2" destOrd="0" presId="urn:microsoft.com/office/officeart/2005/8/layout/vList4"/>
    <dgm:cxn modelId="{3939CA4D-4780-467E-8FB7-07221110E39F}" type="presParOf" srcId="{51522BD2-E108-4904-B48D-F8D929330F99}" destId="{0FC55E14-759C-4731-9326-C37E11851A68}" srcOrd="5" destOrd="0" presId="urn:microsoft.com/office/officeart/2005/8/layout/vList4"/>
    <dgm:cxn modelId="{1E6C689E-403E-4F1A-8A0B-DB7C0086C798}" type="presParOf" srcId="{51522BD2-E108-4904-B48D-F8D929330F99}" destId="{11C0F011-8C9F-467B-A83B-6346A63F18E5}" srcOrd="6" destOrd="0" presId="urn:microsoft.com/office/officeart/2005/8/layout/vList4"/>
    <dgm:cxn modelId="{3FD1658F-9D94-49EC-99D4-F3FF7CDAA8DA}" type="presParOf" srcId="{11C0F011-8C9F-467B-A83B-6346A63F18E5}" destId="{5464176D-0511-4332-8F88-754D9D27A837}" srcOrd="0" destOrd="0" presId="urn:microsoft.com/office/officeart/2005/8/layout/vList4"/>
    <dgm:cxn modelId="{49C47E43-B98A-43F0-9948-36582D7DB4B7}" type="presParOf" srcId="{11C0F011-8C9F-467B-A83B-6346A63F18E5}" destId="{D54D43F3-5D6B-45F2-ADC1-0FC03419834B}" srcOrd="1" destOrd="0" presId="urn:microsoft.com/office/officeart/2005/8/layout/vList4"/>
    <dgm:cxn modelId="{0F088012-9C42-4DB7-81BD-B848DDBB83A7}" type="presParOf" srcId="{11C0F011-8C9F-467B-A83B-6346A63F18E5}" destId="{93045516-64EF-4D63-9D59-2D4B0C404FD1}" srcOrd="2" destOrd="0" presId="urn:microsoft.com/office/officeart/2005/8/layout/vList4"/>
    <dgm:cxn modelId="{6F5FA53B-AC9E-4D61-9D00-D3E8BD12371C}" type="presParOf" srcId="{51522BD2-E108-4904-B48D-F8D929330F99}" destId="{AD157CF0-C4EF-4725-BE78-C9B958C293EC}" srcOrd="7" destOrd="0" presId="urn:microsoft.com/office/officeart/2005/8/layout/vList4"/>
    <dgm:cxn modelId="{33222403-2C99-491E-B0CE-001FB4A0DC9F}" type="presParOf" srcId="{51522BD2-E108-4904-B48D-F8D929330F99}" destId="{3CAC1516-2DA4-46B4-BE58-1682071D7752}" srcOrd="8" destOrd="0" presId="urn:microsoft.com/office/officeart/2005/8/layout/vList4"/>
    <dgm:cxn modelId="{BC1EB9DE-B0B0-4A84-AA27-D269DBA1E355}" type="presParOf" srcId="{3CAC1516-2DA4-46B4-BE58-1682071D7752}" destId="{37ED4517-845B-4193-86D9-6DC7FC2C4C06}" srcOrd="0" destOrd="0" presId="urn:microsoft.com/office/officeart/2005/8/layout/vList4"/>
    <dgm:cxn modelId="{133DFC4B-D5A6-40B2-8A43-097F6356DD1A}" type="presParOf" srcId="{3CAC1516-2DA4-46B4-BE58-1682071D7752}" destId="{458D6068-6C93-4B2A-B7A1-DECF6BE8F8A2}" srcOrd="1" destOrd="0" presId="urn:microsoft.com/office/officeart/2005/8/layout/vList4"/>
    <dgm:cxn modelId="{48E843A8-DCF1-467D-8F6F-EFB935080743}" type="presParOf" srcId="{3CAC1516-2DA4-46B4-BE58-1682071D7752}" destId="{949AF460-8746-433B-AD0B-EE8A34A6D48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63BF9C-9A5B-405B-B0C8-2D93A3A4235F}" type="doc">
      <dgm:prSet loTypeId="urn:microsoft.com/office/officeart/2005/8/layout/radial1" loCatId="relationship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7DE06D3-DBF3-4DAE-88F2-2346FBDBF2D7}">
      <dgm:prSet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ar-LB" sz="1800" b="1" dirty="0">
              <a:solidFill>
                <a:schemeClr val="bg1"/>
              </a:solidFill>
            </a:rPr>
            <a:t>استخدام التكنولوجيا لمكافحة</a:t>
          </a:r>
          <a:r>
            <a:rPr lang="ar-SA" sz="1800" b="1" dirty="0">
              <a:solidFill>
                <a:schemeClr val="bg1"/>
              </a:solidFill>
            </a:rPr>
            <a:t> العنف الجنسي والتحرش بالمرأة في الأماكن العامة</a:t>
          </a:r>
          <a:r>
            <a:rPr lang="ar-LB" sz="1800" dirty="0">
              <a:solidFill>
                <a:schemeClr val="bg1"/>
              </a:solidFill>
            </a:rPr>
            <a:t> </a:t>
          </a:r>
          <a:endParaRPr lang="en-US" sz="1800" dirty="0">
            <a:solidFill>
              <a:schemeClr val="bg1"/>
            </a:solidFill>
          </a:endParaRPr>
        </a:p>
      </dgm:t>
    </dgm:pt>
    <dgm:pt modelId="{7E8A1EF7-83B9-4A18-80FC-B962942ED7B9}" type="parTrans" cxnId="{8F74A9ED-F952-4F3D-9814-E229987DF048}">
      <dgm:prSet/>
      <dgm:spPr/>
      <dgm:t>
        <a:bodyPr/>
        <a:lstStyle/>
        <a:p>
          <a:endParaRPr lang="en-US"/>
        </a:p>
      </dgm:t>
    </dgm:pt>
    <dgm:pt modelId="{AB8C3A20-7C0A-49D6-B3FC-ACCE6F13ABA3}" type="sibTrans" cxnId="{8F74A9ED-F952-4F3D-9814-E229987DF048}">
      <dgm:prSet/>
      <dgm:spPr/>
      <dgm:t>
        <a:bodyPr/>
        <a:lstStyle/>
        <a:p>
          <a:endParaRPr lang="en-US"/>
        </a:p>
      </dgm:t>
    </dgm:pt>
    <dgm:pt modelId="{7CD80DC7-E295-44B8-9634-9D04610A8BF1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ar-SY" b="1" dirty="0">
              <a:latin typeface="Arial"/>
            </a:rPr>
            <a:t>التوعية</a:t>
          </a:r>
          <a:r>
            <a:rPr lang="ar-SA" b="1" dirty="0">
              <a:latin typeface="Arial"/>
            </a:rPr>
            <a:t> حول العنف الجنسي</a:t>
          </a:r>
          <a:r>
            <a:rPr lang="ar-SY" b="1" dirty="0">
              <a:latin typeface="Arial"/>
            </a:rPr>
            <a:t> و</a:t>
          </a:r>
          <a:r>
            <a:rPr lang="ar-SA" b="1" dirty="0">
              <a:latin typeface="Arial"/>
            </a:rPr>
            <a:t>التحرش بالنساء في الأماكن العامة</a:t>
          </a:r>
          <a:endParaRPr lang="en-US" dirty="0"/>
        </a:p>
      </dgm:t>
    </dgm:pt>
    <dgm:pt modelId="{14C05E17-6637-4522-8CAB-FF660D7E017C}" type="parTrans" cxnId="{79C3DF6C-3499-41DE-8B64-517A871AD315}">
      <dgm:prSet/>
      <dgm:spPr/>
      <dgm:t>
        <a:bodyPr/>
        <a:lstStyle/>
        <a:p>
          <a:endParaRPr lang="en-US"/>
        </a:p>
      </dgm:t>
    </dgm:pt>
    <dgm:pt modelId="{EB35A320-2199-4337-B0BE-33F3FF6AA44D}" type="sibTrans" cxnId="{79C3DF6C-3499-41DE-8B64-517A871AD315}">
      <dgm:prSet/>
      <dgm:spPr/>
      <dgm:t>
        <a:bodyPr/>
        <a:lstStyle/>
        <a:p>
          <a:endParaRPr lang="en-US"/>
        </a:p>
      </dgm:t>
    </dgm:pt>
    <dgm:pt modelId="{04895680-7F9F-4AD9-8125-8242B2731562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ar-LB" b="1" dirty="0">
              <a:latin typeface="Arial"/>
              <a:ea typeface="+mn-ea"/>
              <a:cs typeface="Arial" panose="020B0604020202020204" pitchFamily="34" charset="0"/>
            </a:rPr>
            <a:t>ا</a:t>
          </a:r>
          <a:r>
            <a:rPr lang="ar-SA" b="1" dirty="0">
              <a:latin typeface="Arial"/>
              <a:ea typeface="+mn-ea"/>
              <a:cs typeface="Arial" panose="020B0604020202020204" pitchFamily="34" charset="0"/>
            </a:rPr>
            <a:t>لدعوة إلى توفير خدمات آمنة</a:t>
          </a:r>
          <a:endParaRPr lang="ar-LB" b="1" dirty="0">
            <a:latin typeface="Arial"/>
            <a:ea typeface="+mn-ea"/>
            <a:cs typeface="Arial" panose="020B0604020202020204" pitchFamily="34" charset="0"/>
          </a:endParaRPr>
        </a:p>
      </dgm:t>
    </dgm:pt>
    <dgm:pt modelId="{D6B1E6F5-3019-48C2-8DF0-48A5194E5D1C}" type="parTrans" cxnId="{500FE89D-FD4C-4041-81A8-2CD51F422C59}">
      <dgm:prSet/>
      <dgm:spPr/>
      <dgm:t>
        <a:bodyPr/>
        <a:lstStyle/>
        <a:p>
          <a:endParaRPr lang="en-US"/>
        </a:p>
      </dgm:t>
    </dgm:pt>
    <dgm:pt modelId="{D2D54A81-0B59-4C1D-89B0-8002E0D16677}" type="sibTrans" cxnId="{500FE89D-FD4C-4041-81A8-2CD51F422C59}">
      <dgm:prSet/>
      <dgm:spPr/>
      <dgm:t>
        <a:bodyPr/>
        <a:lstStyle/>
        <a:p>
          <a:endParaRPr lang="en-US"/>
        </a:p>
      </dgm:t>
    </dgm:pt>
    <dgm:pt modelId="{3C1135CD-FFE9-4776-B6D1-167A41F280F4}">
      <dgm:prSet/>
      <dgm:spPr>
        <a:solidFill>
          <a:srgbClr val="3A5315"/>
        </a:solidFill>
      </dgm:spPr>
      <dgm:t>
        <a:bodyPr/>
        <a:lstStyle/>
        <a:p>
          <a:r>
            <a:rPr lang="ar-SY" b="1" dirty="0">
              <a:latin typeface="Arial"/>
            </a:rPr>
            <a:t>ا</a:t>
          </a:r>
          <a:r>
            <a:rPr lang="ar-SA" b="1" dirty="0">
              <a:latin typeface="Arial"/>
            </a:rPr>
            <a:t>لإبلاغ عن الأماكن العامة غير الآمنة</a:t>
          </a:r>
          <a:endParaRPr lang="en-US" dirty="0"/>
        </a:p>
      </dgm:t>
    </dgm:pt>
    <dgm:pt modelId="{95C2CF60-6E30-451C-9068-36EDCEFCAD60}" type="parTrans" cxnId="{B039DBF2-FC94-4CB9-9E8F-F352A44303C8}">
      <dgm:prSet/>
      <dgm:spPr/>
      <dgm:t>
        <a:bodyPr/>
        <a:lstStyle/>
        <a:p>
          <a:endParaRPr lang="en-US"/>
        </a:p>
      </dgm:t>
    </dgm:pt>
    <dgm:pt modelId="{4F5E043C-9BA6-4803-AB2E-FA0E7F2BFEDC}" type="sibTrans" cxnId="{B039DBF2-FC94-4CB9-9E8F-F352A44303C8}">
      <dgm:prSet/>
      <dgm:spPr/>
      <dgm:t>
        <a:bodyPr/>
        <a:lstStyle/>
        <a:p>
          <a:endParaRPr lang="en-US"/>
        </a:p>
      </dgm:t>
    </dgm:pt>
    <dgm:pt modelId="{6BE3399C-A2EA-44AA-8F23-31DD04FA76FD}">
      <dgm:prSet custT="1"/>
      <dgm:spPr>
        <a:solidFill>
          <a:srgbClr val="50456F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LB" sz="1600" b="1" kern="1200" dirty="0">
              <a:solidFill>
                <a:prstClr val="white"/>
              </a:solidFill>
              <a:latin typeface="Arial"/>
              <a:ea typeface="+mn-ea"/>
              <a:cs typeface="Arial" panose="020B0604020202020204" pitchFamily="34" charset="0"/>
            </a:rPr>
            <a:t>تتبع السلامة في الأماكن العامة</a:t>
          </a:r>
          <a:endParaRPr lang="en-US" sz="3600" kern="1200" dirty="0"/>
        </a:p>
      </dgm:t>
    </dgm:pt>
    <dgm:pt modelId="{EDCB7F54-A5D8-4B9E-B3D0-0ED53DFF6E2E}" type="parTrans" cxnId="{6BDC9790-FD09-4EE3-9DE4-9B65610E10A7}">
      <dgm:prSet/>
      <dgm:spPr/>
      <dgm:t>
        <a:bodyPr/>
        <a:lstStyle/>
        <a:p>
          <a:endParaRPr lang="en-US"/>
        </a:p>
      </dgm:t>
    </dgm:pt>
    <dgm:pt modelId="{86D27FE9-DA2C-4E28-B6D6-B73115C78686}" type="sibTrans" cxnId="{6BDC9790-FD09-4EE3-9DE4-9B65610E10A7}">
      <dgm:prSet/>
      <dgm:spPr/>
      <dgm:t>
        <a:bodyPr/>
        <a:lstStyle/>
        <a:p>
          <a:endParaRPr lang="en-US"/>
        </a:p>
      </dgm:t>
    </dgm:pt>
    <dgm:pt modelId="{BD31879C-651B-488A-BD7E-9F4078D6277E}" type="pres">
      <dgm:prSet presAssocID="{5263BF9C-9A5B-405B-B0C8-2D93A3A4235F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AB32507-AD78-410D-895B-EFC8AAB3F305}" type="pres">
      <dgm:prSet presAssocID="{27DE06D3-DBF3-4DAE-88F2-2346FBDBF2D7}" presName="centerShape" presStyleLbl="node0" presStyleIdx="0" presStyleCnt="1" custScaleX="175609" custScaleY="109540"/>
      <dgm:spPr/>
    </dgm:pt>
    <dgm:pt modelId="{189EBA1C-37AD-4015-9E59-8903F23D50CF}" type="pres">
      <dgm:prSet presAssocID="{14C05E17-6637-4522-8CAB-FF660D7E017C}" presName="Name9" presStyleLbl="parChTrans1D2" presStyleIdx="0" presStyleCnt="4"/>
      <dgm:spPr/>
    </dgm:pt>
    <dgm:pt modelId="{EDFE9B96-7E7A-4015-B295-FAA0667B11A5}" type="pres">
      <dgm:prSet presAssocID="{14C05E17-6637-4522-8CAB-FF660D7E017C}" presName="connTx" presStyleLbl="parChTrans1D2" presStyleIdx="0" presStyleCnt="4"/>
      <dgm:spPr/>
    </dgm:pt>
    <dgm:pt modelId="{C09D9A2D-A39A-454D-8D23-00BF71C5B61F}" type="pres">
      <dgm:prSet presAssocID="{7CD80DC7-E295-44B8-9634-9D04610A8BF1}" presName="node" presStyleLbl="node1" presStyleIdx="0" presStyleCnt="4" custScaleX="121393" custScaleY="115202" custRadScaleRad="101076" custRadScaleInc="-828">
        <dgm:presLayoutVars>
          <dgm:bulletEnabled val="1"/>
        </dgm:presLayoutVars>
      </dgm:prSet>
      <dgm:spPr/>
    </dgm:pt>
    <dgm:pt modelId="{6575D645-FFFA-4066-89A5-8B92AFA71C0E}" type="pres">
      <dgm:prSet presAssocID="{D6B1E6F5-3019-48C2-8DF0-48A5194E5D1C}" presName="Name9" presStyleLbl="parChTrans1D2" presStyleIdx="1" presStyleCnt="4"/>
      <dgm:spPr/>
    </dgm:pt>
    <dgm:pt modelId="{94FF77FE-FA08-4CAA-A056-08DC4C7F26EF}" type="pres">
      <dgm:prSet presAssocID="{D6B1E6F5-3019-48C2-8DF0-48A5194E5D1C}" presName="connTx" presStyleLbl="parChTrans1D2" presStyleIdx="1" presStyleCnt="4"/>
      <dgm:spPr/>
    </dgm:pt>
    <dgm:pt modelId="{95E2F607-6B8A-4CAD-B61F-1199F8C5B80F}" type="pres">
      <dgm:prSet presAssocID="{04895680-7F9F-4AD9-8125-8242B2731562}" presName="node" presStyleLbl="node1" presStyleIdx="1" presStyleCnt="4" custScaleX="121393" custScaleY="115202" custRadScaleRad="138034" custRadScaleInc="524">
        <dgm:presLayoutVars>
          <dgm:bulletEnabled val="1"/>
        </dgm:presLayoutVars>
      </dgm:prSet>
      <dgm:spPr/>
    </dgm:pt>
    <dgm:pt modelId="{74FD20B9-781D-4CBC-AB9A-3C3371215FA9}" type="pres">
      <dgm:prSet presAssocID="{95C2CF60-6E30-451C-9068-36EDCEFCAD60}" presName="Name9" presStyleLbl="parChTrans1D2" presStyleIdx="2" presStyleCnt="4"/>
      <dgm:spPr/>
    </dgm:pt>
    <dgm:pt modelId="{C9293726-9E6B-4A48-ADB6-9319F18E2AA0}" type="pres">
      <dgm:prSet presAssocID="{95C2CF60-6E30-451C-9068-36EDCEFCAD60}" presName="connTx" presStyleLbl="parChTrans1D2" presStyleIdx="2" presStyleCnt="4"/>
      <dgm:spPr/>
    </dgm:pt>
    <dgm:pt modelId="{89EFEB63-EDA4-43AE-B7B6-135777F44C35}" type="pres">
      <dgm:prSet presAssocID="{3C1135CD-FFE9-4776-B6D1-167A41F280F4}" presName="node" presStyleLbl="node1" presStyleIdx="2" presStyleCnt="4" custScaleX="121393" custScaleY="115202">
        <dgm:presLayoutVars>
          <dgm:bulletEnabled val="1"/>
        </dgm:presLayoutVars>
      </dgm:prSet>
      <dgm:spPr/>
    </dgm:pt>
    <dgm:pt modelId="{9A9F084D-FB0D-4EA2-B16D-76BD40BDDAD2}" type="pres">
      <dgm:prSet presAssocID="{EDCB7F54-A5D8-4B9E-B3D0-0ED53DFF6E2E}" presName="Name9" presStyleLbl="parChTrans1D2" presStyleIdx="3" presStyleCnt="4"/>
      <dgm:spPr/>
    </dgm:pt>
    <dgm:pt modelId="{C8905E2D-A8FA-42D1-83CB-E181890B3414}" type="pres">
      <dgm:prSet presAssocID="{EDCB7F54-A5D8-4B9E-B3D0-0ED53DFF6E2E}" presName="connTx" presStyleLbl="parChTrans1D2" presStyleIdx="3" presStyleCnt="4"/>
      <dgm:spPr/>
    </dgm:pt>
    <dgm:pt modelId="{B117445D-07EF-4AA1-910B-567609604287}" type="pres">
      <dgm:prSet presAssocID="{6BE3399C-A2EA-44AA-8F23-31DD04FA76FD}" presName="node" presStyleLbl="node1" presStyleIdx="3" presStyleCnt="4" custScaleX="121393" custScaleY="115202" custRadScaleRad="146548">
        <dgm:presLayoutVars>
          <dgm:bulletEnabled val="1"/>
        </dgm:presLayoutVars>
      </dgm:prSet>
      <dgm:spPr/>
    </dgm:pt>
  </dgm:ptLst>
  <dgm:cxnLst>
    <dgm:cxn modelId="{F2B2E006-2817-4301-A8B0-D81EE93CED53}" type="presOf" srcId="{95C2CF60-6E30-451C-9068-36EDCEFCAD60}" destId="{C9293726-9E6B-4A48-ADB6-9319F18E2AA0}" srcOrd="1" destOrd="0" presId="urn:microsoft.com/office/officeart/2005/8/layout/radial1"/>
    <dgm:cxn modelId="{1EE40F09-9F91-4DA5-970C-1D2A3A3B9785}" type="presOf" srcId="{7CD80DC7-E295-44B8-9634-9D04610A8BF1}" destId="{C09D9A2D-A39A-454D-8D23-00BF71C5B61F}" srcOrd="0" destOrd="0" presId="urn:microsoft.com/office/officeart/2005/8/layout/radial1"/>
    <dgm:cxn modelId="{EE8A531A-5663-4085-8A9C-74E48662ACCC}" type="presOf" srcId="{27DE06D3-DBF3-4DAE-88F2-2346FBDBF2D7}" destId="{EAB32507-AD78-410D-895B-EFC8AAB3F305}" srcOrd="0" destOrd="0" presId="urn:microsoft.com/office/officeart/2005/8/layout/radial1"/>
    <dgm:cxn modelId="{D3D92060-5F54-42E6-9EAB-083DFC62BBA3}" type="presOf" srcId="{EDCB7F54-A5D8-4B9E-B3D0-0ED53DFF6E2E}" destId="{9A9F084D-FB0D-4EA2-B16D-76BD40BDDAD2}" srcOrd="0" destOrd="0" presId="urn:microsoft.com/office/officeart/2005/8/layout/radial1"/>
    <dgm:cxn modelId="{16156B43-0174-4368-8882-441D86FB34C0}" type="presOf" srcId="{EDCB7F54-A5D8-4B9E-B3D0-0ED53DFF6E2E}" destId="{C8905E2D-A8FA-42D1-83CB-E181890B3414}" srcOrd="1" destOrd="0" presId="urn:microsoft.com/office/officeart/2005/8/layout/radial1"/>
    <dgm:cxn modelId="{E3DFA06A-1B8B-409E-A998-BDF42B5819FA}" type="presOf" srcId="{95C2CF60-6E30-451C-9068-36EDCEFCAD60}" destId="{74FD20B9-781D-4CBC-AB9A-3C3371215FA9}" srcOrd="0" destOrd="0" presId="urn:microsoft.com/office/officeart/2005/8/layout/radial1"/>
    <dgm:cxn modelId="{79C3DF6C-3499-41DE-8B64-517A871AD315}" srcId="{27DE06D3-DBF3-4DAE-88F2-2346FBDBF2D7}" destId="{7CD80DC7-E295-44B8-9634-9D04610A8BF1}" srcOrd="0" destOrd="0" parTransId="{14C05E17-6637-4522-8CAB-FF660D7E017C}" sibTransId="{EB35A320-2199-4337-B0BE-33F3FF6AA44D}"/>
    <dgm:cxn modelId="{9D510E55-7507-4D78-8001-10FB3C0C5321}" type="presOf" srcId="{5263BF9C-9A5B-405B-B0C8-2D93A3A4235F}" destId="{BD31879C-651B-488A-BD7E-9F4078D6277E}" srcOrd="0" destOrd="0" presId="urn:microsoft.com/office/officeart/2005/8/layout/radial1"/>
    <dgm:cxn modelId="{DA30BC80-6D0C-4C52-99DF-1FBABAD214D0}" type="presOf" srcId="{14C05E17-6637-4522-8CAB-FF660D7E017C}" destId="{EDFE9B96-7E7A-4015-B295-FAA0667B11A5}" srcOrd="1" destOrd="0" presId="urn:microsoft.com/office/officeart/2005/8/layout/radial1"/>
    <dgm:cxn modelId="{F2FDB387-F327-4E2E-A2F5-2A588E1E0ECC}" type="presOf" srcId="{6BE3399C-A2EA-44AA-8F23-31DD04FA76FD}" destId="{B117445D-07EF-4AA1-910B-567609604287}" srcOrd="0" destOrd="0" presId="urn:microsoft.com/office/officeart/2005/8/layout/radial1"/>
    <dgm:cxn modelId="{D0D87B88-BB03-4AB8-A197-11B4025FBF1F}" type="presOf" srcId="{3C1135CD-FFE9-4776-B6D1-167A41F280F4}" destId="{89EFEB63-EDA4-43AE-B7B6-135777F44C35}" srcOrd="0" destOrd="0" presId="urn:microsoft.com/office/officeart/2005/8/layout/radial1"/>
    <dgm:cxn modelId="{6BDC9790-FD09-4EE3-9DE4-9B65610E10A7}" srcId="{27DE06D3-DBF3-4DAE-88F2-2346FBDBF2D7}" destId="{6BE3399C-A2EA-44AA-8F23-31DD04FA76FD}" srcOrd="3" destOrd="0" parTransId="{EDCB7F54-A5D8-4B9E-B3D0-0ED53DFF6E2E}" sibTransId="{86D27FE9-DA2C-4E28-B6D6-B73115C78686}"/>
    <dgm:cxn modelId="{500FE89D-FD4C-4041-81A8-2CD51F422C59}" srcId="{27DE06D3-DBF3-4DAE-88F2-2346FBDBF2D7}" destId="{04895680-7F9F-4AD9-8125-8242B2731562}" srcOrd="1" destOrd="0" parTransId="{D6B1E6F5-3019-48C2-8DF0-48A5194E5D1C}" sibTransId="{D2D54A81-0B59-4C1D-89B0-8002E0D16677}"/>
    <dgm:cxn modelId="{2B5DD7AA-DB09-422A-8CCD-E57A987C09DC}" type="presOf" srcId="{D6B1E6F5-3019-48C2-8DF0-48A5194E5D1C}" destId="{94FF77FE-FA08-4CAA-A056-08DC4C7F26EF}" srcOrd="1" destOrd="0" presId="urn:microsoft.com/office/officeart/2005/8/layout/radial1"/>
    <dgm:cxn modelId="{763B83D5-87D3-4825-A8EF-C818A4F68796}" type="presOf" srcId="{D6B1E6F5-3019-48C2-8DF0-48A5194E5D1C}" destId="{6575D645-FFFA-4066-89A5-8B92AFA71C0E}" srcOrd="0" destOrd="0" presId="urn:microsoft.com/office/officeart/2005/8/layout/radial1"/>
    <dgm:cxn modelId="{25C7BEDC-814D-4430-BE56-3B8416FFC053}" type="presOf" srcId="{14C05E17-6637-4522-8CAB-FF660D7E017C}" destId="{189EBA1C-37AD-4015-9E59-8903F23D50CF}" srcOrd="0" destOrd="0" presId="urn:microsoft.com/office/officeart/2005/8/layout/radial1"/>
    <dgm:cxn modelId="{8F74A9ED-F952-4F3D-9814-E229987DF048}" srcId="{5263BF9C-9A5B-405B-B0C8-2D93A3A4235F}" destId="{27DE06D3-DBF3-4DAE-88F2-2346FBDBF2D7}" srcOrd="0" destOrd="0" parTransId="{7E8A1EF7-83B9-4A18-80FC-B962942ED7B9}" sibTransId="{AB8C3A20-7C0A-49D6-B3FC-ACCE6F13ABA3}"/>
    <dgm:cxn modelId="{B039DBF2-FC94-4CB9-9E8F-F352A44303C8}" srcId="{27DE06D3-DBF3-4DAE-88F2-2346FBDBF2D7}" destId="{3C1135CD-FFE9-4776-B6D1-167A41F280F4}" srcOrd="2" destOrd="0" parTransId="{95C2CF60-6E30-451C-9068-36EDCEFCAD60}" sibTransId="{4F5E043C-9BA6-4803-AB2E-FA0E7F2BFEDC}"/>
    <dgm:cxn modelId="{CA43BDFB-F2AE-4FA0-BC34-CFC4CBDA5BA3}" type="presOf" srcId="{04895680-7F9F-4AD9-8125-8242B2731562}" destId="{95E2F607-6B8A-4CAD-B61F-1199F8C5B80F}" srcOrd="0" destOrd="0" presId="urn:microsoft.com/office/officeart/2005/8/layout/radial1"/>
    <dgm:cxn modelId="{EAA1DFD5-0631-4443-8E75-F4DD38A74BAD}" type="presParOf" srcId="{BD31879C-651B-488A-BD7E-9F4078D6277E}" destId="{EAB32507-AD78-410D-895B-EFC8AAB3F305}" srcOrd="0" destOrd="0" presId="urn:microsoft.com/office/officeart/2005/8/layout/radial1"/>
    <dgm:cxn modelId="{48749993-4A39-4AA3-9BF9-C13AE27A2720}" type="presParOf" srcId="{BD31879C-651B-488A-BD7E-9F4078D6277E}" destId="{189EBA1C-37AD-4015-9E59-8903F23D50CF}" srcOrd="1" destOrd="0" presId="urn:microsoft.com/office/officeart/2005/8/layout/radial1"/>
    <dgm:cxn modelId="{738FDB8E-7FFD-4937-88AE-AD00580BD096}" type="presParOf" srcId="{189EBA1C-37AD-4015-9E59-8903F23D50CF}" destId="{EDFE9B96-7E7A-4015-B295-FAA0667B11A5}" srcOrd="0" destOrd="0" presId="urn:microsoft.com/office/officeart/2005/8/layout/radial1"/>
    <dgm:cxn modelId="{0586E806-EB2A-477C-B549-2DF8BF2932D9}" type="presParOf" srcId="{BD31879C-651B-488A-BD7E-9F4078D6277E}" destId="{C09D9A2D-A39A-454D-8D23-00BF71C5B61F}" srcOrd="2" destOrd="0" presId="urn:microsoft.com/office/officeart/2005/8/layout/radial1"/>
    <dgm:cxn modelId="{D4F98554-CD27-472D-9201-B07DAEFA4454}" type="presParOf" srcId="{BD31879C-651B-488A-BD7E-9F4078D6277E}" destId="{6575D645-FFFA-4066-89A5-8B92AFA71C0E}" srcOrd="3" destOrd="0" presId="urn:microsoft.com/office/officeart/2005/8/layout/radial1"/>
    <dgm:cxn modelId="{57D2E700-E582-425E-A100-F6D70168884A}" type="presParOf" srcId="{6575D645-FFFA-4066-89A5-8B92AFA71C0E}" destId="{94FF77FE-FA08-4CAA-A056-08DC4C7F26EF}" srcOrd="0" destOrd="0" presId="urn:microsoft.com/office/officeart/2005/8/layout/radial1"/>
    <dgm:cxn modelId="{3BDFA457-067E-412A-A9B8-55BD3D515B33}" type="presParOf" srcId="{BD31879C-651B-488A-BD7E-9F4078D6277E}" destId="{95E2F607-6B8A-4CAD-B61F-1199F8C5B80F}" srcOrd="4" destOrd="0" presId="urn:microsoft.com/office/officeart/2005/8/layout/radial1"/>
    <dgm:cxn modelId="{7C0E326A-BFDE-4A70-BE06-94BECFD65A96}" type="presParOf" srcId="{BD31879C-651B-488A-BD7E-9F4078D6277E}" destId="{74FD20B9-781D-4CBC-AB9A-3C3371215FA9}" srcOrd="5" destOrd="0" presId="urn:microsoft.com/office/officeart/2005/8/layout/radial1"/>
    <dgm:cxn modelId="{FA1F805F-2AFD-4954-A754-466205C2D458}" type="presParOf" srcId="{74FD20B9-781D-4CBC-AB9A-3C3371215FA9}" destId="{C9293726-9E6B-4A48-ADB6-9319F18E2AA0}" srcOrd="0" destOrd="0" presId="urn:microsoft.com/office/officeart/2005/8/layout/radial1"/>
    <dgm:cxn modelId="{010D7932-6290-48E7-A611-26088A37557F}" type="presParOf" srcId="{BD31879C-651B-488A-BD7E-9F4078D6277E}" destId="{89EFEB63-EDA4-43AE-B7B6-135777F44C35}" srcOrd="6" destOrd="0" presId="urn:microsoft.com/office/officeart/2005/8/layout/radial1"/>
    <dgm:cxn modelId="{003038A5-BE17-44F0-84CB-F24DB3BF0B68}" type="presParOf" srcId="{BD31879C-651B-488A-BD7E-9F4078D6277E}" destId="{9A9F084D-FB0D-4EA2-B16D-76BD40BDDAD2}" srcOrd="7" destOrd="0" presId="urn:microsoft.com/office/officeart/2005/8/layout/radial1"/>
    <dgm:cxn modelId="{9AD925EB-CBE1-4D56-88E2-00C4F757BAB2}" type="presParOf" srcId="{9A9F084D-FB0D-4EA2-B16D-76BD40BDDAD2}" destId="{C8905E2D-A8FA-42D1-83CB-E181890B3414}" srcOrd="0" destOrd="0" presId="urn:microsoft.com/office/officeart/2005/8/layout/radial1"/>
    <dgm:cxn modelId="{7BB22A15-58B2-459D-AAD2-CAF78E9E46BA}" type="presParOf" srcId="{BD31879C-651B-488A-BD7E-9F4078D6277E}" destId="{B117445D-07EF-4AA1-910B-567609604287}" srcOrd="8" destOrd="0" presId="urn:microsoft.com/office/officeart/2005/8/layout/radial1"/>
  </dgm:cxnLst>
  <dgm:bg>
    <a:solidFill>
      <a:schemeClr val="bg1"/>
    </a:solidFill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005CF4-0D9C-47C1-B675-55BEAFD6B692}" type="doc">
      <dgm:prSet loTypeId="urn:microsoft.com/office/officeart/2005/8/layout/vList3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DAEEB28-ACC2-49C4-A16D-42CFCA992EBC}">
      <dgm:prSet phldrT="[Text]" custT="1"/>
      <dgm:spPr/>
      <dgm:t>
        <a:bodyPr/>
        <a:lstStyle/>
        <a:p>
          <a:pPr algn="r" rtl="1">
            <a:buFont typeface="Arial" panose="020B0604020202020204" pitchFamily="34" charset="0"/>
            <a:buChar char="•"/>
          </a:pPr>
          <a:r>
            <a:rPr lang="ar-SY" sz="2000" b="1" i="0" dirty="0">
              <a:solidFill>
                <a:schemeClr val="bg1"/>
              </a:solidFill>
              <a:effectLst/>
              <a:latin typeface="Arial"/>
              <a:ea typeface="ＭＳ Ｐゴシック" charset="-128"/>
              <a:cs typeface="+mn-cs"/>
            </a:rPr>
            <a:t>تسخير التكنولوجيا لتعزيز مكافحة العنف الجنسي والتحرش بالنساء في الأماكن العامة</a:t>
          </a:r>
          <a:endParaRPr lang="en-US" sz="2000" b="1" dirty="0">
            <a:solidFill>
              <a:schemeClr val="bg1"/>
            </a:solidFill>
            <a:cs typeface="+mn-cs"/>
          </a:endParaRPr>
        </a:p>
      </dgm:t>
    </dgm:pt>
    <dgm:pt modelId="{3FC4133B-8AE7-4A17-A356-1A852C006179}" type="parTrans" cxnId="{D379C29A-265B-4912-9BDD-127EDD86ACE8}">
      <dgm:prSet/>
      <dgm:spPr/>
      <dgm:t>
        <a:bodyPr/>
        <a:lstStyle/>
        <a:p>
          <a:pPr algn="just" rtl="1"/>
          <a:endParaRPr lang="en-US" b="1"/>
        </a:p>
      </dgm:t>
    </dgm:pt>
    <dgm:pt modelId="{EFA7A9B8-586E-4D3E-B6E4-8A5C73A0AE51}" type="sibTrans" cxnId="{D379C29A-265B-4912-9BDD-127EDD86ACE8}">
      <dgm:prSet/>
      <dgm:spPr/>
      <dgm:t>
        <a:bodyPr/>
        <a:lstStyle/>
        <a:p>
          <a:pPr algn="just" rtl="1"/>
          <a:endParaRPr lang="en-US" b="1"/>
        </a:p>
      </dgm:t>
    </dgm:pt>
    <dgm:pt modelId="{83494F9F-696F-4057-AA52-46A6BEE1EB9E}">
      <dgm:prSet custT="1"/>
      <dgm:spPr/>
      <dgm:t>
        <a:bodyPr/>
        <a:lstStyle/>
        <a:p>
          <a:pPr algn="r" rtl="1"/>
          <a:r>
            <a:rPr lang="ar-SY" sz="2000" b="1" i="0" dirty="0">
              <a:solidFill>
                <a:schemeClr val="bg1"/>
              </a:solidFill>
              <a:effectLst/>
              <a:latin typeface="Arial"/>
              <a:ea typeface="ＭＳ Ｐゴシック" charset="-128"/>
              <a:cs typeface="+mn-cs"/>
            </a:rPr>
            <a:t>استخدام تكنولوجيات المعلومات والاتصالات في التخطيط الحضري مع مراعاة الاختلاف في الأدوار الاجتماعية والاحتياجات للمرأة والفتاة والرجل والفتى مما يتيح التمتع الكامل بالحقوق في أماكن عامة خالية من العنف</a:t>
          </a:r>
          <a:endParaRPr lang="en-US" sz="2000" b="1" dirty="0">
            <a:solidFill>
              <a:schemeClr val="bg1"/>
            </a:solidFill>
            <a:cs typeface="+mn-cs"/>
          </a:endParaRPr>
        </a:p>
      </dgm:t>
    </dgm:pt>
    <dgm:pt modelId="{2FA7CE36-EF55-4B52-AE7C-24E8A400FCB4}" type="parTrans" cxnId="{9EE389BF-DC08-4129-A591-CAAA14D2E92F}">
      <dgm:prSet/>
      <dgm:spPr/>
      <dgm:t>
        <a:bodyPr/>
        <a:lstStyle/>
        <a:p>
          <a:pPr algn="just" rtl="1"/>
          <a:endParaRPr lang="en-US" b="1"/>
        </a:p>
      </dgm:t>
    </dgm:pt>
    <dgm:pt modelId="{3306B027-F4C0-4957-971B-CFA7B55520EF}" type="sibTrans" cxnId="{9EE389BF-DC08-4129-A591-CAAA14D2E92F}">
      <dgm:prSet/>
      <dgm:spPr/>
      <dgm:t>
        <a:bodyPr/>
        <a:lstStyle/>
        <a:p>
          <a:pPr algn="just" rtl="1"/>
          <a:endParaRPr lang="en-US" b="1"/>
        </a:p>
      </dgm:t>
    </dgm:pt>
    <dgm:pt modelId="{E85D5A96-63DD-47F8-9666-760F25899521}">
      <dgm:prSet custT="1"/>
      <dgm:spPr/>
      <dgm:t>
        <a:bodyPr/>
        <a:lstStyle/>
        <a:p>
          <a:pPr algn="just" rtl="1"/>
          <a:r>
            <a:rPr lang="ar-SY" sz="1800" b="1" i="0" dirty="0">
              <a:solidFill>
                <a:schemeClr val="bg1"/>
              </a:solidFill>
              <a:effectLst/>
              <a:latin typeface="Arial"/>
              <a:ea typeface="ＭＳ Ｐゴシック" charset="-128"/>
              <a:cs typeface="+mn-cs"/>
            </a:rPr>
            <a:t>تعزيز التعاون بين الحكومة والمجتمع المدني وأصحاب المصلحة المعنيين لتطوير البنية التحتية اللازمة لتكنولوجيات المعلومات والاتصالات وزيادة معدلات محو الأمية في مجال تكنولوجيات المعلومات والاتصالات بين النساء والفتيات</a:t>
          </a:r>
          <a:endParaRPr lang="en-US" sz="1800" b="1" dirty="0">
            <a:solidFill>
              <a:schemeClr val="bg1"/>
            </a:solidFill>
            <a:cs typeface="+mn-cs"/>
          </a:endParaRPr>
        </a:p>
      </dgm:t>
    </dgm:pt>
    <dgm:pt modelId="{56F02F2F-A3C8-4018-A935-9D512E2222FD}" type="parTrans" cxnId="{1C14EC7F-A009-4719-90EB-ED1EB4164EAA}">
      <dgm:prSet/>
      <dgm:spPr/>
      <dgm:t>
        <a:bodyPr/>
        <a:lstStyle/>
        <a:p>
          <a:pPr algn="just" rtl="1"/>
          <a:endParaRPr lang="en-US" b="1"/>
        </a:p>
      </dgm:t>
    </dgm:pt>
    <dgm:pt modelId="{81186EE3-905B-4E96-AAB1-93F5E116613E}" type="sibTrans" cxnId="{1C14EC7F-A009-4719-90EB-ED1EB4164EAA}">
      <dgm:prSet/>
      <dgm:spPr/>
      <dgm:t>
        <a:bodyPr/>
        <a:lstStyle/>
        <a:p>
          <a:pPr algn="just" rtl="1"/>
          <a:endParaRPr lang="en-US" b="1"/>
        </a:p>
      </dgm:t>
    </dgm:pt>
    <dgm:pt modelId="{500283CE-8737-4E69-B3D6-0FC7C7455082}" type="pres">
      <dgm:prSet presAssocID="{64005CF4-0D9C-47C1-B675-55BEAFD6B692}" presName="linearFlow" presStyleCnt="0">
        <dgm:presLayoutVars>
          <dgm:dir val="rev"/>
          <dgm:resizeHandles val="exact"/>
        </dgm:presLayoutVars>
      </dgm:prSet>
      <dgm:spPr/>
    </dgm:pt>
    <dgm:pt modelId="{39FF7A59-7665-41D5-95AF-20B3CB3FDFF9}" type="pres">
      <dgm:prSet presAssocID="{1DAEEB28-ACC2-49C4-A16D-42CFCA992EBC}" presName="composite" presStyleCnt="0"/>
      <dgm:spPr/>
    </dgm:pt>
    <dgm:pt modelId="{CEAE5EAF-52EC-46AD-863C-8C5ABE90F31C}" type="pres">
      <dgm:prSet presAssocID="{1DAEEB28-ACC2-49C4-A16D-42CFCA992EBC}" presName="imgShp" presStyleLbl="fgImgPlace1" presStyleIdx="0" presStyleCnt="3" custLinFactNeighborX="99713" custLinFactNeighborY="-123"/>
      <dgm:spPr>
        <a:blipFill>
          <a:blip xmlns:r="http://schemas.openxmlformats.org/officeDocument/2006/relationships" r:embed="rId1"/>
          <a:srcRect/>
          <a:stretch>
            <a:fillRect l="-9000" r="-9000"/>
          </a:stretch>
        </a:blipFill>
      </dgm:spPr>
    </dgm:pt>
    <dgm:pt modelId="{359A5FA9-B50D-4AA4-AAB1-70DE72A46586}" type="pres">
      <dgm:prSet presAssocID="{1DAEEB28-ACC2-49C4-A16D-42CFCA992EBC}" presName="txShp" presStyleLbl="node1" presStyleIdx="0" presStyleCnt="3" custScaleX="131877">
        <dgm:presLayoutVars>
          <dgm:bulletEnabled val="1"/>
        </dgm:presLayoutVars>
      </dgm:prSet>
      <dgm:spPr/>
    </dgm:pt>
    <dgm:pt modelId="{F80B6878-1656-48ED-B1A8-D9B002C71054}" type="pres">
      <dgm:prSet presAssocID="{EFA7A9B8-586E-4D3E-B6E4-8A5C73A0AE51}" presName="spacing" presStyleCnt="0"/>
      <dgm:spPr/>
    </dgm:pt>
    <dgm:pt modelId="{07F6D706-79C8-4538-99AF-1AB609032E7D}" type="pres">
      <dgm:prSet presAssocID="{83494F9F-696F-4057-AA52-46A6BEE1EB9E}" presName="composite" presStyleCnt="0"/>
      <dgm:spPr/>
    </dgm:pt>
    <dgm:pt modelId="{1BA0D944-EBCA-46D9-85BC-6172B3F1F887}" type="pres">
      <dgm:prSet presAssocID="{83494F9F-696F-4057-AA52-46A6BEE1EB9E}" presName="imgShp" presStyleLbl="fgImgPlace1" presStyleIdx="1" presStyleCnt="3" custLinFactNeighborX="99713" custLinFactNeighborY="-12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956855B4-953E-4008-867A-B097B3CCA661}" type="pres">
      <dgm:prSet presAssocID="{83494F9F-696F-4057-AA52-46A6BEE1EB9E}" presName="txShp" presStyleLbl="node1" presStyleIdx="1" presStyleCnt="3" custScaleX="131877">
        <dgm:presLayoutVars>
          <dgm:bulletEnabled val="1"/>
        </dgm:presLayoutVars>
      </dgm:prSet>
      <dgm:spPr/>
    </dgm:pt>
    <dgm:pt modelId="{33F30A16-D5D3-4CDF-9DFC-382F80E6B601}" type="pres">
      <dgm:prSet presAssocID="{3306B027-F4C0-4957-971B-CFA7B55520EF}" presName="spacing" presStyleCnt="0"/>
      <dgm:spPr/>
    </dgm:pt>
    <dgm:pt modelId="{05CC3BAC-2259-4A8A-BC9A-5DB3201A4B62}" type="pres">
      <dgm:prSet presAssocID="{E85D5A96-63DD-47F8-9666-760F25899521}" presName="composite" presStyleCnt="0"/>
      <dgm:spPr/>
    </dgm:pt>
    <dgm:pt modelId="{06839D1E-D25B-43FD-BF26-D66F0774550C}" type="pres">
      <dgm:prSet presAssocID="{E85D5A96-63DD-47F8-9666-760F25899521}" presName="imgShp" presStyleLbl="fgImgPlace1" presStyleIdx="2" presStyleCnt="3" custLinFactNeighborX="99713" custLinFactNeighborY="-123"/>
      <dgm:spPr>
        <a:blipFill>
          <a:blip xmlns:r="http://schemas.openxmlformats.org/officeDocument/2006/relationships" r:embed="rId3"/>
          <a:srcRect/>
          <a:stretch>
            <a:fillRect/>
          </a:stretch>
        </a:blipFill>
      </dgm:spPr>
    </dgm:pt>
    <dgm:pt modelId="{737AAEA0-49A2-4C1F-8E64-BD0892E8516E}" type="pres">
      <dgm:prSet presAssocID="{E85D5A96-63DD-47F8-9666-760F25899521}" presName="txShp" presStyleLbl="node1" presStyleIdx="2" presStyleCnt="3" custScaleX="131877">
        <dgm:presLayoutVars>
          <dgm:bulletEnabled val="1"/>
        </dgm:presLayoutVars>
      </dgm:prSet>
      <dgm:spPr/>
    </dgm:pt>
  </dgm:ptLst>
  <dgm:cxnLst>
    <dgm:cxn modelId="{502DE11F-B332-4E0A-9BA1-84E23E3D28A7}" type="presOf" srcId="{E85D5A96-63DD-47F8-9666-760F25899521}" destId="{737AAEA0-49A2-4C1F-8E64-BD0892E8516E}" srcOrd="0" destOrd="0" presId="urn:microsoft.com/office/officeart/2005/8/layout/vList3"/>
    <dgm:cxn modelId="{3886D447-B98C-453D-B642-2025BACD214C}" type="presOf" srcId="{1DAEEB28-ACC2-49C4-A16D-42CFCA992EBC}" destId="{359A5FA9-B50D-4AA4-AAB1-70DE72A46586}" srcOrd="0" destOrd="0" presId="urn:microsoft.com/office/officeart/2005/8/layout/vList3"/>
    <dgm:cxn modelId="{FEF05B55-1CF0-4A7F-AC1B-07251DCEBB9F}" type="presOf" srcId="{83494F9F-696F-4057-AA52-46A6BEE1EB9E}" destId="{956855B4-953E-4008-867A-B097B3CCA661}" srcOrd="0" destOrd="0" presId="urn:microsoft.com/office/officeart/2005/8/layout/vList3"/>
    <dgm:cxn modelId="{1C14EC7F-A009-4719-90EB-ED1EB4164EAA}" srcId="{64005CF4-0D9C-47C1-B675-55BEAFD6B692}" destId="{E85D5A96-63DD-47F8-9666-760F25899521}" srcOrd="2" destOrd="0" parTransId="{56F02F2F-A3C8-4018-A935-9D512E2222FD}" sibTransId="{81186EE3-905B-4E96-AAB1-93F5E116613E}"/>
    <dgm:cxn modelId="{B8F2CD93-9DD4-479B-A083-DEFD43829AC0}" type="presOf" srcId="{64005CF4-0D9C-47C1-B675-55BEAFD6B692}" destId="{500283CE-8737-4E69-B3D6-0FC7C7455082}" srcOrd="0" destOrd="0" presId="urn:microsoft.com/office/officeart/2005/8/layout/vList3"/>
    <dgm:cxn modelId="{D379C29A-265B-4912-9BDD-127EDD86ACE8}" srcId="{64005CF4-0D9C-47C1-B675-55BEAFD6B692}" destId="{1DAEEB28-ACC2-49C4-A16D-42CFCA992EBC}" srcOrd="0" destOrd="0" parTransId="{3FC4133B-8AE7-4A17-A356-1A852C006179}" sibTransId="{EFA7A9B8-586E-4D3E-B6E4-8A5C73A0AE51}"/>
    <dgm:cxn modelId="{9EE389BF-DC08-4129-A591-CAAA14D2E92F}" srcId="{64005CF4-0D9C-47C1-B675-55BEAFD6B692}" destId="{83494F9F-696F-4057-AA52-46A6BEE1EB9E}" srcOrd="1" destOrd="0" parTransId="{2FA7CE36-EF55-4B52-AE7C-24E8A400FCB4}" sibTransId="{3306B027-F4C0-4957-971B-CFA7B55520EF}"/>
    <dgm:cxn modelId="{3EF8FDC0-CC0B-4598-BC18-717299B25AC9}" type="presParOf" srcId="{500283CE-8737-4E69-B3D6-0FC7C7455082}" destId="{39FF7A59-7665-41D5-95AF-20B3CB3FDFF9}" srcOrd="0" destOrd="0" presId="urn:microsoft.com/office/officeart/2005/8/layout/vList3"/>
    <dgm:cxn modelId="{05EA0690-E714-42C4-B0C0-FE3DD009CB16}" type="presParOf" srcId="{39FF7A59-7665-41D5-95AF-20B3CB3FDFF9}" destId="{CEAE5EAF-52EC-46AD-863C-8C5ABE90F31C}" srcOrd="0" destOrd="0" presId="urn:microsoft.com/office/officeart/2005/8/layout/vList3"/>
    <dgm:cxn modelId="{B194BA4D-FB0A-46B6-A171-E18BE7014A98}" type="presParOf" srcId="{39FF7A59-7665-41D5-95AF-20B3CB3FDFF9}" destId="{359A5FA9-B50D-4AA4-AAB1-70DE72A46586}" srcOrd="1" destOrd="0" presId="urn:microsoft.com/office/officeart/2005/8/layout/vList3"/>
    <dgm:cxn modelId="{E008F22B-68B3-42FB-9285-D9AE39473C21}" type="presParOf" srcId="{500283CE-8737-4E69-B3D6-0FC7C7455082}" destId="{F80B6878-1656-48ED-B1A8-D9B002C71054}" srcOrd="1" destOrd="0" presId="urn:microsoft.com/office/officeart/2005/8/layout/vList3"/>
    <dgm:cxn modelId="{B741EDD4-761F-4925-990D-72DA3AA8FC52}" type="presParOf" srcId="{500283CE-8737-4E69-B3D6-0FC7C7455082}" destId="{07F6D706-79C8-4538-99AF-1AB609032E7D}" srcOrd="2" destOrd="0" presId="urn:microsoft.com/office/officeart/2005/8/layout/vList3"/>
    <dgm:cxn modelId="{315ED62E-3E6B-44A9-9701-B9CD56986782}" type="presParOf" srcId="{07F6D706-79C8-4538-99AF-1AB609032E7D}" destId="{1BA0D944-EBCA-46D9-85BC-6172B3F1F887}" srcOrd="0" destOrd="0" presId="urn:microsoft.com/office/officeart/2005/8/layout/vList3"/>
    <dgm:cxn modelId="{910AAFED-639D-4F0E-B20E-8A03ADCDAE97}" type="presParOf" srcId="{07F6D706-79C8-4538-99AF-1AB609032E7D}" destId="{956855B4-953E-4008-867A-B097B3CCA661}" srcOrd="1" destOrd="0" presId="urn:microsoft.com/office/officeart/2005/8/layout/vList3"/>
    <dgm:cxn modelId="{EEA3B029-0CCC-4C60-A620-267633231CB0}" type="presParOf" srcId="{500283CE-8737-4E69-B3D6-0FC7C7455082}" destId="{33F30A16-D5D3-4CDF-9DFC-382F80E6B601}" srcOrd="3" destOrd="0" presId="urn:microsoft.com/office/officeart/2005/8/layout/vList3"/>
    <dgm:cxn modelId="{EDA34BA1-8981-43BE-881B-84DD7E7C0217}" type="presParOf" srcId="{500283CE-8737-4E69-B3D6-0FC7C7455082}" destId="{05CC3BAC-2259-4A8A-BC9A-5DB3201A4B62}" srcOrd="4" destOrd="0" presId="urn:microsoft.com/office/officeart/2005/8/layout/vList3"/>
    <dgm:cxn modelId="{39C3FC57-3913-4994-B768-E374058D68A8}" type="presParOf" srcId="{05CC3BAC-2259-4A8A-BC9A-5DB3201A4B62}" destId="{06839D1E-D25B-43FD-BF26-D66F0774550C}" srcOrd="0" destOrd="0" presId="urn:microsoft.com/office/officeart/2005/8/layout/vList3"/>
    <dgm:cxn modelId="{63DE9807-08A5-468E-BE31-30ED3DCD3526}" type="presParOf" srcId="{05CC3BAC-2259-4A8A-BC9A-5DB3201A4B62}" destId="{737AAEA0-49A2-4C1F-8E64-BD0892E8516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3E95BC-1C84-4B54-90C1-3F26DEEF7FE3}">
      <dsp:nvSpPr>
        <dsp:cNvPr id="0" name=""/>
        <dsp:cNvSpPr/>
      </dsp:nvSpPr>
      <dsp:spPr>
        <a:xfrm rot="5400000">
          <a:off x="5806403" y="871232"/>
          <a:ext cx="1191432" cy="109271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160282-5681-4E73-A74B-C3D89321B883}">
      <dsp:nvSpPr>
        <dsp:cNvPr id="0" name=""/>
        <dsp:cNvSpPr/>
      </dsp:nvSpPr>
      <dsp:spPr>
        <a:xfrm>
          <a:off x="5070304" y="2431"/>
          <a:ext cx="1929222" cy="101760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ar-SA" sz="1400" b="1" kern="1200" dirty="0">
              <a:latin typeface="Arial"/>
              <a:ea typeface="ＭＳ Ｐゴシック" charset="-128"/>
            </a:rPr>
            <a:t>المؤتمر العالمي الرابع المعني بالمرأة، بيجين</a:t>
          </a:r>
          <a:endParaRPr lang="ar-LB" sz="1400" b="1" kern="1200" dirty="0">
            <a:latin typeface="Arial"/>
            <a:ea typeface="ＭＳ Ｐゴシック" charset="-128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400" b="1" kern="1200" dirty="0">
              <a:latin typeface="Arial"/>
              <a:ea typeface="ＭＳ Ｐゴシック" charset="-128"/>
            </a:rPr>
            <a:t>1995</a:t>
          </a:r>
          <a:endParaRPr lang="en-US" sz="1400" b="1" kern="1200" dirty="0"/>
        </a:p>
      </dsp:txBody>
      <dsp:txXfrm>
        <a:off x="5100108" y="32235"/>
        <a:ext cx="1869614" cy="957992"/>
      </dsp:txXfrm>
    </dsp:sp>
    <dsp:sp modelId="{0C5EA6C6-A692-4FA2-B6B9-107C51416843}">
      <dsp:nvSpPr>
        <dsp:cNvPr id="0" name=""/>
        <dsp:cNvSpPr/>
      </dsp:nvSpPr>
      <dsp:spPr>
        <a:xfrm rot="5400000">
          <a:off x="5806403" y="2070951"/>
          <a:ext cx="1191432" cy="109271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B5E6F2-3217-4925-8D6F-5CECC2CB81F3}">
      <dsp:nvSpPr>
        <dsp:cNvPr id="0" name=""/>
        <dsp:cNvSpPr/>
      </dsp:nvSpPr>
      <dsp:spPr>
        <a:xfrm>
          <a:off x="5070304" y="1202150"/>
          <a:ext cx="1929222" cy="101760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400" b="1" kern="1200" dirty="0">
              <a:effectLst/>
              <a:latin typeface="Arial"/>
              <a:ea typeface="ＭＳ Ｐゴシック" charset="-128"/>
              <a:cs typeface="+mn-cs"/>
            </a:rPr>
            <a:t>القمة العالمية لمجتمع المعلومات</a:t>
          </a:r>
          <a:endParaRPr lang="ar-LB" sz="1400" b="1" kern="1200" dirty="0">
            <a:effectLst/>
            <a:latin typeface="Arial"/>
            <a:ea typeface="ＭＳ Ｐゴシック" charset="-128"/>
            <a:cs typeface="+mn-cs"/>
          </a:endParaRPr>
        </a:p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effectLst/>
              <a:latin typeface="Arial"/>
              <a:ea typeface="ＭＳ Ｐゴシック" charset="-128"/>
              <a:cs typeface="+mn-cs"/>
            </a:rPr>
            <a:t> (</a:t>
          </a:r>
          <a:r>
            <a:rPr lang="en-US" sz="1400" b="1" kern="1200" dirty="0" err="1">
              <a:effectLst/>
              <a:latin typeface="Arial"/>
              <a:ea typeface="ＭＳ Ｐゴシック" charset="-128"/>
              <a:cs typeface="+mn-cs"/>
            </a:rPr>
            <a:t>wsis</a:t>
          </a:r>
          <a:r>
            <a:rPr lang="en-US" sz="1400" b="1" kern="1200" dirty="0">
              <a:effectLst/>
              <a:latin typeface="Arial"/>
              <a:ea typeface="ＭＳ Ｐゴシック" charset="-128"/>
              <a:cs typeface="+mn-cs"/>
            </a:rPr>
            <a:t>) - 2003</a:t>
          </a:r>
          <a:r>
            <a:rPr lang="ar-SA" sz="1400" b="1" kern="1200" dirty="0">
              <a:effectLst/>
              <a:latin typeface="Arial"/>
              <a:ea typeface="ＭＳ Ｐゴシック" charset="-128"/>
              <a:cs typeface="+mn-cs"/>
            </a:rPr>
            <a:t> </a:t>
          </a:r>
          <a:endParaRPr lang="en-US" sz="1400" b="1" kern="1200" dirty="0">
            <a:cs typeface="+mn-cs"/>
          </a:endParaRPr>
        </a:p>
      </dsp:txBody>
      <dsp:txXfrm>
        <a:off x="5100108" y="1231954"/>
        <a:ext cx="1869614" cy="957992"/>
      </dsp:txXfrm>
    </dsp:sp>
    <dsp:sp modelId="{FDFD4987-0268-482E-8635-60C74C436662}">
      <dsp:nvSpPr>
        <dsp:cNvPr id="0" name=""/>
        <dsp:cNvSpPr/>
      </dsp:nvSpPr>
      <dsp:spPr>
        <a:xfrm rot="10800000">
          <a:off x="4076949" y="2670811"/>
          <a:ext cx="2320456" cy="109271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815964-AB92-4B1E-99AD-E1DDE75D46A4}">
      <dsp:nvSpPr>
        <dsp:cNvPr id="0" name=""/>
        <dsp:cNvSpPr/>
      </dsp:nvSpPr>
      <dsp:spPr>
        <a:xfrm>
          <a:off x="5070304" y="2401869"/>
          <a:ext cx="1929222" cy="101760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400" b="1" kern="1200">
              <a:effectLst/>
              <a:latin typeface="Arial"/>
              <a:ea typeface="ＭＳ Ｐゴシック" charset="-128"/>
              <a:cs typeface="+mn-cs"/>
            </a:rPr>
            <a:t>القمة العالمية لمجتمع المعلومات في عام</a:t>
          </a:r>
          <a:endParaRPr lang="ar-LB" sz="1400" b="1" kern="1200">
            <a:effectLst/>
            <a:latin typeface="Arial"/>
            <a:ea typeface="ＭＳ Ｐゴシック" charset="-128"/>
            <a:cs typeface="+mn-cs"/>
          </a:endParaRPr>
        </a:p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400" b="1" kern="1200">
              <a:effectLst/>
              <a:latin typeface="Arial"/>
              <a:ea typeface="ＭＳ Ｐゴシック" charset="-128"/>
              <a:cs typeface="+mn-cs"/>
            </a:rPr>
            <a:t> </a:t>
          </a:r>
          <a:r>
            <a:rPr lang="en-GB" sz="1400" b="1" kern="1200">
              <a:effectLst/>
              <a:latin typeface="Arial"/>
              <a:ea typeface="ＭＳ Ｐゴシック" charset="-128"/>
              <a:cs typeface="+mn-cs"/>
            </a:rPr>
            <a:t>2005</a:t>
          </a:r>
          <a:r>
            <a:rPr lang="ar-SA" sz="1400" b="1" kern="1200">
              <a:effectLst/>
              <a:latin typeface="Arial"/>
              <a:ea typeface="ＭＳ Ｐゴシック" charset="-128"/>
              <a:cs typeface="+mn-cs"/>
            </a:rPr>
            <a:t> </a:t>
          </a:r>
          <a:endParaRPr lang="en-US" sz="1400" b="1" kern="1200" dirty="0">
            <a:cs typeface="+mn-cs"/>
          </a:endParaRPr>
        </a:p>
      </dsp:txBody>
      <dsp:txXfrm>
        <a:off x="5100108" y="2431673"/>
        <a:ext cx="1869614" cy="957992"/>
      </dsp:txXfrm>
    </dsp:sp>
    <dsp:sp modelId="{A11653C5-A590-4E78-B058-CF6494EA0B7B}">
      <dsp:nvSpPr>
        <dsp:cNvPr id="0" name=""/>
        <dsp:cNvSpPr/>
      </dsp:nvSpPr>
      <dsp:spPr>
        <a:xfrm rot="16200000">
          <a:off x="3476520" y="2070951"/>
          <a:ext cx="1191432" cy="109271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9C9165-47BE-4FA5-97AE-8FE345E46E5A}">
      <dsp:nvSpPr>
        <dsp:cNvPr id="0" name=""/>
        <dsp:cNvSpPr/>
      </dsp:nvSpPr>
      <dsp:spPr>
        <a:xfrm>
          <a:off x="2740421" y="2401869"/>
          <a:ext cx="1929222" cy="101760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400" b="1" kern="1200">
              <a:effectLst/>
              <a:latin typeface="Arial"/>
              <a:ea typeface="ＭＳ Ｐゴシック" charset="-128"/>
              <a:cs typeface="+mn-cs"/>
            </a:rPr>
            <a:t>لجنة وضع المرأة الخامسة والخمسين</a:t>
          </a:r>
          <a:endParaRPr lang="ar-LB" sz="1400" b="1" kern="1200">
            <a:effectLst/>
            <a:latin typeface="Arial"/>
            <a:ea typeface="ＭＳ Ｐゴシック" charset="-128"/>
            <a:cs typeface="+mn-cs"/>
          </a:endParaRPr>
        </a:p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effectLst/>
              <a:latin typeface="Arial"/>
              <a:ea typeface="ＭＳ Ｐゴシック" charset="-128"/>
              <a:cs typeface="+mn-cs"/>
            </a:rPr>
            <a:t>2011</a:t>
          </a:r>
          <a:endParaRPr lang="en-US" sz="1400" b="1" kern="1200" dirty="0">
            <a:cs typeface="+mn-cs"/>
          </a:endParaRPr>
        </a:p>
      </dsp:txBody>
      <dsp:txXfrm>
        <a:off x="2770225" y="2431673"/>
        <a:ext cx="1869614" cy="957992"/>
      </dsp:txXfrm>
    </dsp:sp>
    <dsp:sp modelId="{8A4FEEA7-C1DD-465E-8CD5-F821387C3B72}">
      <dsp:nvSpPr>
        <dsp:cNvPr id="0" name=""/>
        <dsp:cNvSpPr/>
      </dsp:nvSpPr>
      <dsp:spPr>
        <a:xfrm rot="16200000">
          <a:off x="3476520" y="871232"/>
          <a:ext cx="1191432" cy="109271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4C6701-19C0-4B23-9880-A3F470F685A9}">
      <dsp:nvSpPr>
        <dsp:cNvPr id="0" name=""/>
        <dsp:cNvSpPr/>
      </dsp:nvSpPr>
      <dsp:spPr>
        <a:xfrm>
          <a:off x="2740421" y="1202150"/>
          <a:ext cx="1929222" cy="101760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400" b="1" kern="1200" dirty="0">
              <a:effectLst/>
              <a:latin typeface="Arial"/>
              <a:ea typeface="ＭＳ Ｐゴシック" charset="-128"/>
              <a:cs typeface="Arial" panose="020B0604020202020204" pitchFamily="34" charset="0"/>
            </a:rPr>
            <a:t>القمة العالمية لمجتمع المعلومات بعد عشر سنوات</a:t>
          </a:r>
          <a:endParaRPr lang="en-US" sz="1400" b="1" kern="1200" dirty="0">
            <a:effectLst/>
            <a:latin typeface="Arial"/>
            <a:ea typeface="ＭＳ Ｐゴシック" charset="-128"/>
            <a:cs typeface="Arial" panose="020B0604020202020204" pitchFamily="34" charset="0"/>
          </a:endParaRPr>
        </a:p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>
              <a:effectLst/>
              <a:latin typeface="Arial"/>
              <a:ea typeface="ＭＳ Ｐゴシック" charset="-128"/>
              <a:cs typeface="Arial" panose="020B0604020202020204" pitchFamily="34" charset="0"/>
            </a:rPr>
            <a:t>Wsis</a:t>
          </a:r>
          <a:r>
            <a:rPr lang="en-US" sz="1400" b="1" kern="1200" dirty="0">
              <a:effectLst/>
              <a:latin typeface="Arial"/>
              <a:ea typeface="ＭＳ Ｐゴシック" charset="-128"/>
              <a:cs typeface="Arial" panose="020B0604020202020204" pitchFamily="34" charset="0"/>
            </a:rPr>
            <a:t> +10</a:t>
          </a:r>
        </a:p>
      </dsp:txBody>
      <dsp:txXfrm>
        <a:off x="2770225" y="1231954"/>
        <a:ext cx="1869614" cy="957992"/>
      </dsp:txXfrm>
    </dsp:sp>
    <dsp:sp modelId="{9EE7DBBA-F11F-4011-AFEA-702FB0AC5C5F}">
      <dsp:nvSpPr>
        <dsp:cNvPr id="0" name=""/>
        <dsp:cNvSpPr/>
      </dsp:nvSpPr>
      <dsp:spPr>
        <a:xfrm rot="10800000">
          <a:off x="1725782" y="271372"/>
          <a:ext cx="2341740" cy="109271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2F502F-C997-4FFC-9F33-D64CADC5BFA9}">
      <dsp:nvSpPr>
        <dsp:cNvPr id="0" name=""/>
        <dsp:cNvSpPr/>
      </dsp:nvSpPr>
      <dsp:spPr>
        <a:xfrm>
          <a:off x="2740421" y="2431"/>
          <a:ext cx="1929222" cy="101760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400" b="1" kern="1200">
              <a:effectLst/>
              <a:latin typeface="Arial"/>
              <a:ea typeface="ＭＳ Ｐゴシック" charset="-128"/>
              <a:cs typeface="+mn-cs"/>
            </a:rPr>
            <a:t>لجنة وضع المرأة السابعة والخمسين</a:t>
          </a:r>
          <a:endParaRPr lang="ar-LB" sz="1400" b="1" kern="1200">
            <a:effectLst/>
            <a:latin typeface="Arial"/>
            <a:ea typeface="ＭＳ Ｐゴシック" charset="-128"/>
            <a:cs typeface="+mn-cs"/>
          </a:endParaRPr>
        </a:p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effectLst/>
              <a:latin typeface="Arial"/>
              <a:ea typeface="ＭＳ Ｐゴシック" charset="-128"/>
              <a:cs typeface="+mn-cs"/>
            </a:rPr>
            <a:t> 2013</a:t>
          </a:r>
          <a:endParaRPr lang="en-US" sz="1400" b="1" kern="1200" dirty="0">
            <a:effectLst/>
            <a:latin typeface="Arial"/>
            <a:ea typeface="ＭＳ Ｐゴシック" charset="-128"/>
            <a:cs typeface="Arial" panose="020B0604020202020204" pitchFamily="34" charset="0"/>
          </a:endParaRPr>
        </a:p>
      </dsp:txBody>
      <dsp:txXfrm>
        <a:off x="2770225" y="32235"/>
        <a:ext cx="1869614" cy="957992"/>
      </dsp:txXfrm>
    </dsp:sp>
    <dsp:sp modelId="{69F46A09-DDC5-4BBD-A495-0BCD14A550A9}">
      <dsp:nvSpPr>
        <dsp:cNvPr id="0" name=""/>
        <dsp:cNvSpPr/>
      </dsp:nvSpPr>
      <dsp:spPr>
        <a:xfrm rot="5400000">
          <a:off x="1125352" y="871232"/>
          <a:ext cx="1191432" cy="109271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8FD047-8FE0-4C49-B9E2-0BD2503D81AD}">
      <dsp:nvSpPr>
        <dsp:cNvPr id="0" name=""/>
        <dsp:cNvSpPr/>
      </dsp:nvSpPr>
      <dsp:spPr>
        <a:xfrm>
          <a:off x="389253" y="2431"/>
          <a:ext cx="1929222" cy="101760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LB" sz="1400" b="1" kern="1200" dirty="0">
              <a:effectLst/>
              <a:latin typeface="Arial"/>
              <a:ea typeface="ＭＳ Ｐゴシック" charset="-128"/>
              <a:cs typeface="Arial" panose="020B0604020202020204" pitchFamily="34" charset="0"/>
            </a:rPr>
            <a:t>خطة 2030</a:t>
          </a:r>
        </a:p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LB" sz="1400" b="1" kern="1200" dirty="0">
              <a:effectLst/>
              <a:latin typeface="Arial"/>
              <a:ea typeface="ＭＳ Ｐゴシック" charset="-128"/>
              <a:cs typeface="Arial" panose="020B0604020202020204" pitchFamily="34" charset="0"/>
            </a:rPr>
            <a:t>2015</a:t>
          </a:r>
          <a:endParaRPr lang="en-US" sz="1400" b="1" kern="1200" dirty="0">
            <a:effectLst/>
            <a:latin typeface="Arial"/>
            <a:ea typeface="ＭＳ Ｐゴシック" charset="-128"/>
            <a:cs typeface="Arial" panose="020B0604020202020204" pitchFamily="34" charset="0"/>
          </a:endParaRPr>
        </a:p>
      </dsp:txBody>
      <dsp:txXfrm>
        <a:off x="419057" y="32235"/>
        <a:ext cx="1869614" cy="957992"/>
      </dsp:txXfrm>
    </dsp:sp>
    <dsp:sp modelId="{6F49A130-6BAA-4A84-89D4-8F2BB04228BA}">
      <dsp:nvSpPr>
        <dsp:cNvPr id="0" name=""/>
        <dsp:cNvSpPr/>
      </dsp:nvSpPr>
      <dsp:spPr>
        <a:xfrm rot="5400000">
          <a:off x="1116613" y="2079690"/>
          <a:ext cx="1208910" cy="109271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CCE640-4E6B-42A4-9A7D-DC12810E206F}">
      <dsp:nvSpPr>
        <dsp:cNvPr id="0" name=""/>
        <dsp:cNvSpPr/>
      </dsp:nvSpPr>
      <dsp:spPr>
        <a:xfrm>
          <a:off x="389253" y="1202150"/>
          <a:ext cx="1929222" cy="101760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LB" sz="1400" b="1" kern="1200" dirty="0">
              <a:latin typeface="Arial"/>
            </a:rPr>
            <a:t>ا</a:t>
          </a:r>
          <a:r>
            <a:rPr lang="ar-SA" sz="1400" b="1" kern="1200" dirty="0">
              <a:latin typeface="Arial"/>
            </a:rPr>
            <a:t>لخطة الحضرية الجديدة</a:t>
          </a:r>
          <a:endParaRPr lang="ar-LB" sz="1400" b="1" kern="1200" dirty="0">
            <a:latin typeface="Arial"/>
          </a:endParaRPr>
        </a:p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LB" sz="1400" b="1" kern="1200" dirty="0">
              <a:latin typeface="Arial"/>
            </a:rPr>
            <a:t>2016</a:t>
          </a:r>
          <a:endParaRPr lang="en-US" sz="1400" b="1" kern="1200" dirty="0">
            <a:effectLst/>
            <a:latin typeface="Arial"/>
            <a:ea typeface="ＭＳ Ｐゴシック" charset="-128"/>
            <a:cs typeface="Arial" panose="020B0604020202020204" pitchFamily="34" charset="0"/>
          </a:endParaRPr>
        </a:p>
      </dsp:txBody>
      <dsp:txXfrm>
        <a:off x="419057" y="1231954"/>
        <a:ext cx="1869614" cy="957992"/>
      </dsp:txXfrm>
    </dsp:sp>
    <dsp:sp modelId="{6EEF2890-D793-467F-A5E3-256CF1A5ED35}">
      <dsp:nvSpPr>
        <dsp:cNvPr id="0" name=""/>
        <dsp:cNvSpPr/>
      </dsp:nvSpPr>
      <dsp:spPr>
        <a:xfrm>
          <a:off x="367970" y="2401869"/>
          <a:ext cx="1971789" cy="105284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300" b="1" kern="1200" dirty="0">
              <a:effectLst/>
              <a:latin typeface="Arial"/>
              <a:ea typeface="ＭＳ Ｐゴシック" charset="-128"/>
              <a:cs typeface="Arial" panose="020B0604020202020204" pitchFamily="34" charset="0"/>
            </a:rPr>
            <a:t>مقرر الأمم المتحدة الخاص </a:t>
          </a:r>
          <a:r>
            <a:rPr lang="ar-LB" sz="1300" b="1" kern="1200" dirty="0">
              <a:effectLst/>
              <a:latin typeface="Arial"/>
              <a:ea typeface="ＭＳ Ｐゴシック" charset="-128"/>
              <a:cs typeface="Arial" panose="020B0604020202020204" pitchFamily="34" charset="0"/>
            </a:rPr>
            <a:t>: </a:t>
          </a:r>
          <a:r>
            <a:rPr lang="ar-SA" sz="1300" b="1" kern="1200" dirty="0">
              <a:effectLst/>
              <a:latin typeface="Arial"/>
              <a:ea typeface="ＭＳ Ｐゴシック" charset="-128"/>
              <a:cs typeface="Arial" panose="020B0604020202020204" pitchFamily="34" charset="0"/>
            </a:rPr>
            <a:t>العنف الذي تيسّره تكنولوجيا المعلومات والاتصالات ضد النساء والفتيات من منظور حقوق الإنسان</a:t>
          </a:r>
          <a:r>
            <a:rPr lang="ar-LB" sz="1300" b="1" kern="1200" dirty="0">
              <a:effectLst/>
              <a:latin typeface="Arial"/>
              <a:ea typeface="ＭＳ Ｐゴシック" charset="-128"/>
              <a:cs typeface="Arial" panose="020B0604020202020204" pitchFamily="34" charset="0"/>
            </a:rPr>
            <a:t> - 2018</a:t>
          </a:r>
          <a:endParaRPr lang="en-US" sz="1300" b="1" kern="1200" dirty="0">
            <a:effectLst/>
            <a:latin typeface="Arial"/>
            <a:ea typeface="ＭＳ Ｐゴシック" charset="-128"/>
            <a:cs typeface="Arial" panose="020B0604020202020204" pitchFamily="34" charset="0"/>
          </a:endParaRPr>
        </a:p>
      </dsp:txBody>
      <dsp:txXfrm>
        <a:off x="398807" y="2432706"/>
        <a:ext cx="1910115" cy="9911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194B6-D9CC-44D5-802F-E937A6A11A29}">
      <dsp:nvSpPr>
        <dsp:cNvPr id="0" name=""/>
        <dsp:cNvSpPr/>
      </dsp:nvSpPr>
      <dsp:spPr>
        <a:xfrm>
          <a:off x="0" y="0"/>
          <a:ext cx="8173733" cy="67082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800" b="1" u="none" kern="1200" dirty="0">
              <a:effectLst/>
              <a:latin typeface="Arial"/>
              <a:ea typeface="ＭＳ Ｐゴシック" charset="-128"/>
              <a:cs typeface="+mn-cs"/>
            </a:rPr>
            <a:t>2009</a:t>
          </a:r>
          <a:r>
            <a:rPr lang="ar-SA" sz="1800" b="1" u="none" kern="1200" dirty="0">
              <a:effectLst/>
              <a:latin typeface="Arial"/>
              <a:ea typeface="ＭＳ Ｐゴシック" charset="-128"/>
              <a:cs typeface="+mn-cs"/>
            </a:rPr>
            <a:t> </a:t>
          </a:r>
          <a:r>
            <a:rPr lang="ar-LB" sz="1800" b="1" u="none" kern="1200" dirty="0">
              <a:effectLst/>
              <a:latin typeface="Arial"/>
              <a:ea typeface="ＭＳ Ｐゴシック" charset="-128"/>
              <a:cs typeface="+mn-cs"/>
            </a:rPr>
            <a:t>- </a:t>
          </a:r>
          <a:r>
            <a:rPr lang="ar-SA" sz="1800" b="1" u="none" kern="1200" dirty="0">
              <a:effectLst/>
              <a:latin typeface="Arial"/>
              <a:ea typeface="ＭＳ Ｐゴシック" charset="-128"/>
              <a:cs typeface="+mn-cs"/>
            </a:rPr>
            <a:t> </a:t>
          </a:r>
          <a:r>
            <a:rPr lang="ar-LB" sz="1800" b="1" u="none" kern="1200" dirty="0">
              <a:effectLst/>
              <a:latin typeface="Arial"/>
              <a:ea typeface="ＭＳ Ｐゴシック" charset="-128"/>
              <a:cs typeface="+mn-cs"/>
            </a:rPr>
            <a:t>63%</a:t>
          </a:r>
          <a:r>
            <a:rPr lang="ar-SA" sz="1800" b="1" u="none" kern="1200" dirty="0">
              <a:effectLst/>
              <a:latin typeface="Arial"/>
              <a:ea typeface="ＭＳ Ｐゴシック" charset="-128"/>
              <a:cs typeface="+mn-cs"/>
            </a:rPr>
            <a:t> من النساء تعرضن لشكل من أشكال العنف الجنسي في الأماكن العامة</a:t>
          </a:r>
          <a:endParaRPr lang="ar-LB" sz="1800" b="1" u="none" kern="1200" dirty="0">
            <a:latin typeface="Arial"/>
            <a:cs typeface="+mn-cs"/>
          </a:endParaRPr>
        </a:p>
      </dsp:txBody>
      <dsp:txXfrm>
        <a:off x="0" y="0"/>
        <a:ext cx="6471903" cy="670825"/>
      </dsp:txXfrm>
    </dsp:sp>
    <dsp:sp modelId="{D1498275-70E3-4BDF-9274-D8DFB9235AAB}">
      <dsp:nvSpPr>
        <dsp:cNvPr id="0" name=""/>
        <dsp:cNvSpPr/>
      </dsp:nvSpPr>
      <dsp:spPr>
        <a:xfrm>
          <a:off x="6804975" y="84062"/>
          <a:ext cx="968603" cy="50270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01E0D48-6E1A-43E4-8BE0-317EB4CB7BAA}">
      <dsp:nvSpPr>
        <dsp:cNvPr id="0" name=""/>
        <dsp:cNvSpPr/>
      </dsp:nvSpPr>
      <dsp:spPr>
        <a:xfrm>
          <a:off x="0" y="737907"/>
          <a:ext cx="8173733" cy="67082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u="none" kern="1200" dirty="0">
              <a:latin typeface="Arial"/>
              <a:cs typeface="+mn-cs"/>
            </a:rPr>
            <a:t>2012</a:t>
          </a:r>
          <a:r>
            <a:rPr lang="ar-SA" sz="1800" b="1" u="none" kern="1200" dirty="0">
              <a:latin typeface="Arial"/>
              <a:cs typeface="+mn-cs"/>
            </a:rPr>
            <a:t> </a:t>
          </a:r>
          <a:r>
            <a:rPr lang="ar-LB" sz="1800" b="1" u="none" kern="1200" dirty="0">
              <a:latin typeface="Arial"/>
              <a:cs typeface="+mn-cs"/>
            </a:rPr>
            <a:t> - 43% </a:t>
          </a:r>
          <a:r>
            <a:rPr lang="ar-SA" sz="1800" b="1" u="none" kern="1200" dirty="0">
              <a:latin typeface="Arial"/>
              <a:cs typeface="+mn-cs"/>
            </a:rPr>
            <a:t>من الشابات تعرضن لتحرش في الشوارع خلال عام واحد</a:t>
          </a:r>
          <a:endParaRPr lang="ar-LB" sz="1800" b="1" u="none" kern="1200" dirty="0">
            <a:latin typeface="Arial"/>
            <a:cs typeface="+mn-cs"/>
          </a:endParaRPr>
        </a:p>
      </dsp:txBody>
      <dsp:txXfrm>
        <a:off x="0" y="737907"/>
        <a:ext cx="6471903" cy="670825"/>
      </dsp:txXfrm>
    </dsp:sp>
    <dsp:sp modelId="{5BE5F6B8-80D2-492F-B638-3FC51825B27A}">
      <dsp:nvSpPr>
        <dsp:cNvPr id="0" name=""/>
        <dsp:cNvSpPr/>
      </dsp:nvSpPr>
      <dsp:spPr>
        <a:xfrm>
          <a:off x="6804721" y="876427"/>
          <a:ext cx="983561" cy="42896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/>
          <a:srcRect/>
          <a:stretch>
            <a:fillRect t="-43000" b="-43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94B4AFD-7707-4681-A2A6-72839C0DA94B}">
      <dsp:nvSpPr>
        <dsp:cNvPr id="0" name=""/>
        <dsp:cNvSpPr/>
      </dsp:nvSpPr>
      <dsp:spPr>
        <a:xfrm>
          <a:off x="0" y="1475802"/>
          <a:ext cx="8173733" cy="67082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LB" sz="1800" b="1" u="none" kern="1200" dirty="0">
              <a:latin typeface="Arial"/>
              <a:cs typeface="+mn-cs"/>
            </a:rPr>
            <a:t>2012</a:t>
          </a:r>
          <a:r>
            <a:rPr lang="ar-SA" sz="1800" b="1" u="none" kern="1200" dirty="0">
              <a:latin typeface="Arial"/>
              <a:cs typeface="+mn-cs"/>
            </a:rPr>
            <a:t> </a:t>
          </a:r>
          <a:r>
            <a:rPr lang="ar-LB" sz="1800" b="1" u="none" kern="1200" dirty="0">
              <a:latin typeface="Arial"/>
              <a:cs typeface="+mn-cs"/>
            </a:rPr>
            <a:t>- </a:t>
          </a:r>
          <a:r>
            <a:rPr lang="ar-SA" sz="1800" b="1" u="none" kern="1200" dirty="0">
              <a:latin typeface="Arial"/>
              <a:cs typeface="+mn-cs"/>
            </a:rPr>
            <a:t>أكثر من </a:t>
          </a:r>
          <a:r>
            <a:rPr lang="ar-LB" sz="1800" b="1" u="none" kern="1200" dirty="0">
              <a:latin typeface="Arial"/>
              <a:cs typeface="+mn-cs"/>
            </a:rPr>
            <a:t>95% </a:t>
          </a:r>
          <a:r>
            <a:rPr lang="ar-SA" sz="1800" b="1" u="none" kern="1200" dirty="0">
              <a:latin typeface="Arial"/>
              <a:cs typeface="+mn-cs"/>
            </a:rPr>
            <a:t>من </a:t>
          </a:r>
          <a:r>
            <a:rPr lang="ar-SA" sz="1800" b="1" u="none" kern="1200">
              <a:latin typeface="Arial"/>
              <a:cs typeface="+mn-cs"/>
            </a:rPr>
            <a:t>المستجيبات يشعرن </a:t>
          </a:r>
          <a:r>
            <a:rPr lang="ar-SA" sz="1800" b="1" u="none" kern="1200" dirty="0">
              <a:latin typeface="Arial"/>
              <a:cs typeface="+mn-cs"/>
            </a:rPr>
            <a:t>بالأمان في الأماكن العامة إذا كن</a:t>
          </a:r>
          <a:r>
            <a:rPr lang="ar-LB" sz="1800" b="1" u="none" kern="1200" dirty="0">
              <a:latin typeface="Arial"/>
              <a:cs typeface="+mn-cs"/>
            </a:rPr>
            <a:t> </a:t>
          </a:r>
          <a:r>
            <a:rPr lang="ar-SA" sz="1800" b="1" u="none" kern="1200" dirty="0">
              <a:latin typeface="Arial"/>
              <a:cs typeface="+mn-cs"/>
            </a:rPr>
            <a:t>برفقة آخرين</a:t>
          </a:r>
          <a:endParaRPr lang="en-US" sz="1800" b="1" u="none" kern="1200" dirty="0">
            <a:latin typeface="Arial"/>
            <a:cs typeface="+mn-cs"/>
          </a:endParaRPr>
        </a:p>
      </dsp:txBody>
      <dsp:txXfrm>
        <a:off x="0" y="1475802"/>
        <a:ext cx="6471903" cy="670825"/>
      </dsp:txXfrm>
    </dsp:sp>
    <dsp:sp modelId="{16681C45-6743-4DC7-BCBE-923D8179DE13}">
      <dsp:nvSpPr>
        <dsp:cNvPr id="0" name=""/>
        <dsp:cNvSpPr/>
      </dsp:nvSpPr>
      <dsp:spPr>
        <a:xfrm>
          <a:off x="6804721" y="1614335"/>
          <a:ext cx="983561" cy="42896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/>
          <a:srcRect/>
          <a:stretch>
            <a:fillRect t="-33000" b="-33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464176D-0511-4332-8F88-754D9D27A837}">
      <dsp:nvSpPr>
        <dsp:cNvPr id="0" name=""/>
        <dsp:cNvSpPr/>
      </dsp:nvSpPr>
      <dsp:spPr>
        <a:xfrm>
          <a:off x="0" y="2213723"/>
          <a:ext cx="8173733" cy="67082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LB" sz="1800" b="1" u="none" kern="1200" dirty="0">
              <a:latin typeface="Arial"/>
              <a:cs typeface="+mn-cs"/>
            </a:rPr>
            <a:t>2013 - </a:t>
          </a:r>
          <a:r>
            <a:rPr lang="ar-SA" sz="1800" b="1" u="none" kern="1200" dirty="0">
              <a:latin typeface="Arial"/>
              <a:cs typeface="+mn-cs"/>
            </a:rPr>
            <a:t>عانت واحدة</a:t>
          </a:r>
          <a:r>
            <a:rPr lang="ar-LB" sz="1800" b="1" u="none" kern="1200" dirty="0">
              <a:latin typeface="Arial"/>
              <a:cs typeface="+mn-cs"/>
            </a:rPr>
            <a:t> </a:t>
          </a:r>
          <a:r>
            <a:rPr lang="ar-SA" sz="1800" b="1" u="none" kern="1200" dirty="0">
              <a:latin typeface="Arial"/>
              <a:cs typeface="+mn-cs"/>
            </a:rPr>
            <a:t>من كل خمس نساء تحرشاً لفظياً أثناء السير في الشارع</a:t>
          </a:r>
          <a:endParaRPr lang="en-US" sz="1800" b="1" u="none" kern="1200" dirty="0">
            <a:latin typeface="Arial"/>
            <a:cs typeface="+mn-cs"/>
          </a:endParaRPr>
        </a:p>
      </dsp:txBody>
      <dsp:txXfrm>
        <a:off x="0" y="2213723"/>
        <a:ext cx="6471903" cy="670825"/>
      </dsp:txXfrm>
    </dsp:sp>
    <dsp:sp modelId="{D54D43F3-5D6B-45F2-ADC1-0FC03419834B}">
      <dsp:nvSpPr>
        <dsp:cNvPr id="0" name=""/>
        <dsp:cNvSpPr/>
      </dsp:nvSpPr>
      <dsp:spPr>
        <a:xfrm>
          <a:off x="6815135" y="2310671"/>
          <a:ext cx="948283" cy="47693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4000" b="-84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7ED4517-845B-4193-86D9-6DC7FC2C4C06}">
      <dsp:nvSpPr>
        <dsp:cNvPr id="0" name=""/>
        <dsp:cNvSpPr/>
      </dsp:nvSpPr>
      <dsp:spPr>
        <a:xfrm>
          <a:off x="0" y="2954106"/>
          <a:ext cx="8173733" cy="67082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Arial" panose="020B0604020202020204" pitchFamily="34" charset="0"/>
            <a:buNone/>
          </a:pPr>
          <a:r>
            <a:rPr lang="ar-LB" sz="1800" b="1" u="none" kern="1200" dirty="0">
              <a:effectLst/>
              <a:latin typeface="Arial"/>
              <a:ea typeface="ＭＳ Ｐゴシック" charset="-128"/>
              <a:cs typeface="+mn-cs"/>
            </a:rPr>
            <a:t>2016 -  54%</a:t>
          </a:r>
          <a:r>
            <a:rPr lang="en-GB" sz="1800" b="1" u="none" kern="1200" dirty="0">
              <a:effectLst/>
              <a:latin typeface="Arial"/>
              <a:ea typeface="ＭＳ Ｐゴシック" charset="-128"/>
              <a:cs typeface="+mn-cs"/>
            </a:rPr>
            <a:t> </a:t>
          </a:r>
          <a:r>
            <a:rPr lang="ar-SA" sz="1800" b="1" u="none" kern="1200" dirty="0">
              <a:effectLst/>
              <a:latin typeface="Arial"/>
              <a:ea typeface="ＭＳ Ｐゴシック" charset="-128"/>
              <a:cs typeface="+mn-cs"/>
            </a:rPr>
            <a:t>تعرضن لعنف نفسي أو بدني مرة واحدة على الأقل في الأماكن العامة بين عامي </a:t>
          </a:r>
          <a:r>
            <a:rPr lang="en-GB" sz="1800" b="1" u="none" kern="1200" dirty="0">
              <a:effectLst/>
              <a:latin typeface="Arial"/>
              <a:ea typeface="ＭＳ Ｐゴシック" charset="-128"/>
              <a:cs typeface="+mn-cs"/>
            </a:rPr>
            <a:t>2011</a:t>
          </a:r>
          <a:r>
            <a:rPr lang="ar-SA" sz="1800" b="1" u="none" kern="1200" dirty="0">
              <a:effectLst/>
              <a:latin typeface="Arial"/>
              <a:ea typeface="ＭＳ Ｐゴシック" charset="-128"/>
              <a:cs typeface="+mn-cs"/>
            </a:rPr>
            <a:t> و</a:t>
          </a:r>
          <a:r>
            <a:rPr lang="en-GB" sz="1800" b="1" u="none" kern="1200" dirty="0">
              <a:effectLst/>
              <a:latin typeface="Arial"/>
              <a:ea typeface="ＭＳ Ｐゴシック" charset="-128"/>
              <a:cs typeface="+mn-cs"/>
            </a:rPr>
            <a:t>2015</a:t>
          </a:r>
          <a:endParaRPr lang="en-US" sz="1800" b="1" u="none" kern="1200" dirty="0">
            <a:latin typeface="Arial"/>
            <a:cs typeface="+mn-cs"/>
          </a:endParaRPr>
        </a:p>
      </dsp:txBody>
      <dsp:txXfrm>
        <a:off x="0" y="2954106"/>
        <a:ext cx="6471903" cy="670825"/>
      </dsp:txXfrm>
    </dsp:sp>
    <dsp:sp modelId="{458D6068-6C93-4B2A-B7A1-DECF6BE8F8A2}">
      <dsp:nvSpPr>
        <dsp:cNvPr id="0" name=""/>
        <dsp:cNvSpPr/>
      </dsp:nvSpPr>
      <dsp:spPr>
        <a:xfrm>
          <a:off x="6797496" y="3082080"/>
          <a:ext cx="983561" cy="40992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7000" b="-87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B32507-AD78-410D-895B-EFC8AAB3F305}">
      <dsp:nvSpPr>
        <dsp:cNvPr id="0" name=""/>
        <dsp:cNvSpPr/>
      </dsp:nvSpPr>
      <dsp:spPr>
        <a:xfrm>
          <a:off x="2947576" y="1986189"/>
          <a:ext cx="2751135" cy="1716081"/>
        </a:xfrm>
        <a:prstGeom prst="ellipse">
          <a:avLst/>
        </a:prstGeom>
        <a:solidFill>
          <a:schemeClr val="tx1">
            <a:lumMod val="65000"/>
            <a:lumOff val="3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LB" sz="1800" b="1" kern="1200" dirty="0">
              <a:solidFill>
                <a:schemeClr val="bg1"/>
              </a:solidFill>
            </a:rPr>
            <a:t>استخدام التكنولوجيا لمكافحة</a:t>
          </a:r>
          <a:r>
            <a:rPr lang="ar-SA" sz="1800" b="1" kern="1200" dirty="0">
              <a:solidFill>
                <a:schemeClr val="bg1"/>
              </a:solidFill>
            </a:rPr>
            <a:t> العنف الجنسي والتحرش بالمرأة في الأماكن العامة</a:t>
          </a:r>
          <a:r>
            <a:rPr lang="ar-LB" sz="1800" kern="1200" dirty="0">
              <a:solidFill>
                <a:schemeClr val="bg1"/>
              </a:solidFill>
            </a:rPr>
            <a:t> 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3350470" y="2237503"/>
        <a:ext cx="1945347" cy="1213453"/>
      </dsp:txXfrm>
    </dsp:sp>
    <dsp:sp modelId="{189EBA1C-37AD-4015-9E59-8903F23D50CF}">
      <dsp:nvSpPr>
        <dsp:cNvPr id="0" name=""/>
        <dsp:cNvSpPr/>
      </dsp:nvSpPr>
      <dsp:spPr>
        <a:xfrm rot="16177404">
          <a:off x="4177274" y="1830578"/>
          <a:ext cx="278627" cy="32614"/>
        </a:xfrm>
        <a:custGeom>
          <a:avLst/>
          <a:gdLst/>
          <a:ahLst/>
          <a:cxnLst/>
          <a:rect l="0" t="0" r="0" b="0"/>
          <a:pathLst>
            <a:path>
              <a:moveTo>
                <a:pt x="0" y="16307"/>
              </a:moveTo>
              <a:lnTo>
                <a:pt x="278627" y="1630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4309623" y="1839919"/>
        <a:ext cx="13931" cy="13931"/>
      </dsp:txXfrm>
    </dsp:sp>
    <dsp:sp modelId="{C09D9A2D-A39A-454D-8D23-00BF71C5B61F}">
      <dsp:nvSpPr>
        <dsp:cNvPr id="0" name=""/>
        <dsp:cNvSpPr/>
      </dsp:nvSpPr>
      <dsp:spPr>
        <a:xfrm>
          <a:off x="3358855" y="-97191"/>
          <a:ext cx="1901773" cy="1804783"/>
        </a:xfrm>
        <a:prstGeom prst="ellipse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1700" b="1" kern="1200" dirty="0">
              <a:latin typeface="Arial"/>
            </a:rPr>
            <a:t>التوعية</a:t>
          </a:r>
          <a:r>
            <a:rPr lang="ar-SA" sz="1700" b="1" kern="1200" dirty="0">
              <a:latin typeface="Arial"/>
            </a:rPr>
            <a:t> حول العنف الجنسي</a:t>
          </a:r>
          <a:r>
            <a:rPr lang="ar-SY" sz="1700" b="1" kern="1200" dirty="0">
              <a:latin typeface="Arial"/>
            </a:rPr>
            <a:t> و</a:t>
          </a:r>
          <a:r>
            <a:rPr lang="ar-SA" sz="1700" b="1" kern="1200" dirty="0">
              <a:latin typeface="Arial"/>
            </a:rPr>
            <a:t>التحرش بالنساء في الأماكن العامة</a:t>
          </a:r>
          <a:endParaRPr lang="en-US" sz="1700" kern="1200" dirty="0"/>
        </a:p>
      </dsp:txBody>
      <dsp:txXfrm>
        <a:off x="3637363" y="167113"/>
        <a:ext cx="1344757" cy="1276175"/>
      </dsp:txXfrm>
    </dsp:sp>
    <dsp:sp modelId="{6575D645-FFFA-4066-89A5-8B92AFA71C0E}">
      <dsp:nvSpPr>
        <dsp:cNvPr id="0" name=""/>
        <dsp:cNvSpPr/>
      </dsp:nvSpPr>
      <dsp:spPr>
        <a:xfrm rot="14148">
          <a:off x="5698680" y="2834588"/>
          <a:ext cx="488119" cy="32614"/>
        </a:xfrm>
        <a:custGeom>
          <a:avLst/>
          <a:gdLst/>
          <a:ahLst/>
          <a:cxnLst/>
          <a:rect l="0" t="0" r="0" b="0"/>
          <a:pathLst>
            <a:path>
              <a:moveTo>
                <a:pt x="0" y="16307"/>
              </a:moveTo>
              <a:lnTo>
                <a:pt x="488119" y="1630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930536" y="2838692"/>
        <a:ext cx="24405" cy="24405"/>
      </dsp:txXfrm>
    </dsp:sp>
    <dsp:sp modelId="{95E2F607-6B8A-4CAD-B61F-1199F8C5B80F}">
      <dsp:nvSpPr>
        <dsp:cNvPr id="0" name=""/>
        <dsp:cNvSpPr/>
      </dsp:nvSpPr>
      <dsp:spPr>
        <a:xfrm>
          <a:off x="6186788" y="1953421"/>
          <a:ext cx="1901773" cy="1804783"/>
        </a:xfrm>
        <a:prstGeom prst="ellipse">
          <a:avLst/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LB" sz="1700" b="1" kern="1200" dirty="0">
              <a:latin typeface="Arial"/>
              <a:ea typeface="+mn-ea"/>
              <a:cs typeface="Arial" panose="020B0604020202020204" pitchFamily="34" charset="0"/>
            </a:rPr>
            <a:t>ا</a:t>
          </a:r>
          <a:r>
            <a:rPr lang="ar-SA" sz="1700" b="1" kern="1200" dirty="0">
              <a:latin typeface="Arial"/>
              <a:ea typeface="+mn-ea"/>
              <a:cs typeface="Arial" panose="020B0604020202020204" pitchFamily="34" charset="0"/>
            </a:rPr>
            <a:t>لدعوة إلى توفير خدمات آمنة</a:t>
          </a:r>
          <a:endParaRPr lang="ar-LB" sz="1700" b="1" kern="1200" dirty="0">
            <a:latin typeface="Arial"/>
            <a:ea typeface="+mn-ea"/>
            <a:cs typeface="Arial" panose="020B0604020202020204" pitchFamily="34" charset="0"/>
          </a:endParaRPr>
        </a:p>
      </dsp:txBody>
      <dsp:txXfrm>
        <a:off x="6465296" y="2217725"/>
        <a:ext cx="1344757" cy="1276175"/>
      </dsp:txXfrm>
    </dsp:sp>
    <dsp:sp modelId="{74FD20B9-781D-4CBC-AB9A-3C3371215FA9}">
      <dsp:nvSpPr>
        <dsp:cNvPr id="0" name=""/>
        <dsp:cNvSpPr/>
      </dsp:nvSpPr>
      <dsp:spPr>
        <a:xfrm rot="5400000">
          <a:off x="4183845" y="3825262"/>
          <a:ext cx="278597" cy="32614"/>
        </a:xfrm>
        <a:custGeom>
          <a:avLst/>
          <a:gdLst/>
          <a:ahLst/>
          <a:cxnLst/>
          <a:rect l="0" t="0" r="0" b="0"/>
          <a:pathLst>
            <a:path>
              <a:moveTo>
                <a:pt x="0" y="16307"/>
              </a:moveTo>
              <a:lnTo>
                <a:pt x="278597" y="1630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16179" y="3834604"/>
        <a:ext cx="13929" cy="13929"/>
      </dsp:txXfrm>
    </dsp:sp>
    <dsp:sp modelId="{89EFEB63-EDA4-43AE-B7B6-135777F44C35}">
      <dsp:nvSpPr>
        <dsp:cNvPr id="0" name=""/>
        <dsp:cNvSpPr/>
      </dsp:nvSpPr>
      <dsp:spPr>
        <a:xfrm>
          <a:off x="3372257" y="3980867"/>
          <a:ext cx="1901773" cy="1804783"/>
        </a:xfrm>
        <a:prstGeom prst="ellipse">
          <a:avLst/>
        </a:prstGeom>
        <a:solidFill>
          <a:srgbClr val="3A531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1700" b="1" kern="1200" dirty="0">
              <a:latin typeface="Arial"/>
            </a:rPr>
            <a:t>ا</a:t>
          </a:r>
          <a:r>
            <a:rPr lang="ar-SA" sz="1700" b="1" kern="1200" dirty="0">
              <a:latin typeface="Arial"/>
            </a:rPr>
            <a:t>لإبلاغ عن الأماكن العامة غير الآمنة</a:t>
          </a:r>
          <a:endParaRPr lang="en-US" sz="1700" kern="1200" dirty="0"/>
        </a:p>
      </dsp:txBody>
      <dsp:txXfrm>
        <a:off x="3650765" y="4245171"/>
        <a:ext cx="1344757" cy="1276175"/>
      </dsp:txXfrm>
    </dsp:sp>
    <dsp:sp modelId="{9A9F084D-FB0D-4EA2-B16D-76BD40BDDAD2}">
      <dsp:nvSpPr>
        <dsp:cNvPr id="0" name=""/>
        <dsp:cNvSpPr/>
      </dsp:nvSpPr>
      <dsp:spPr>
        <a:xfrm rot="10800000">
          <a:off x="2285873" y="2827922"/>
          <a:ext cx="661703" cy="32614"/>
        </a:xfrm>
        <a:custGeom>
          <a:avLst/>
          <a:gdLst/>
          <a:ahLst/>
          <a:cxnLst/>
          <a:rect l="0" t="0" r="0" b="0"/>
          <a:pathLst>
            <a:path>
              <a:moveTo>
                <a:pt x="0" y="16307"/>
              </a:moveTo>
              <a:lnTo>
                <a:pt x="661703" y="1630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600182" y="2827687"/>
        <a:ext cx="33085" cy="33085"/>
      </dsp:txXfrm>
    </dsp:sp>
    <dsp:sp modelId="{B117445D-07EF-4AA1-910B-567609604287}">
      <dsp:nvSpPr>
        <dsp:cNvPr id="0" name=""/>
        <dsp:cNvSpPr/>
      </dsp:nvSpPr>
      <dsp:spPr>
        <a:xfrm>
          <a:off x="384100" y="1941838"/>
          <a:ext cx="1901773" cy="1804783"/>
        </a:xfrm>
        <a:prstGeom prst="ellipse">
          <a:avLst/>
        </a:prstGeom>
        <a:solidFill>
          <a:srgbClr val="50456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LB" sz="1600" b="1" kern="1200" dirty="0">
              <a:solidFill>
                <a:prstClr val="white"/>
              </a:solidFill>
              <a:latin typeface="Arial"/>
              <a:ea typeface="+mn-ea"/>
              <a:cs typeface="Arial" panose="020B0604020202020204" pitchFamily="34" charset="0"/>
            </a:rPr>
            <a:t>تتبع السلامة في الأماكن العامة</a:t>
          </a:r>
          <a:endParaRPr lang="en-US" sz="3600" kern="1200" dirty="0"/>
        </a:p>
      </dsp:txBody>
      <dsp:txXfrm>
        <a:off x="662608" y="2206142"/>
        <a:ext cx="1344757" cy="12761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9A5FA9-B50D-4AA4-AAB1-70DE72A46586}">
      <dsp:nvSpPr>
        <dsp:cNvPr id="0" name=""/>
        <dsp:cNvSpPr/>
      </dsp:nvSpPr>
      <dsp:spPr>
        <a:xfrm>
          <a:off x="521631" y="501"/>
          <a:ext cx="7437316" cy="1045952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76200" rIns="461236" bIns="7620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ar-SY" sz="2000" b="1" i="0" kern="1200" dirty="0">
              <a:solidFill>
                <a:schemeClr val="bg1"/>
              </a:solidFill>
              <a:effectLst/>
              <a:latin typeface="Arial"/>
              <a:ea typeface="ＭＳ Ｐゴシック" charset="-128"/>
              <a:cs typeface="+mn-cs"/>
            </a:rPr>
            <a:t>تسخير التكنولوجيا لتعزيز مكافحة العنف الجنسي والتحرش بالنساء في الأماكن العامة</a:t>
          </a:r>
          <a:endParaRPr lang="en-US" sz="2000" b="1" kern="1200" dirty="0">
            <a:solidFill>
              <a:schemeClr val="bg1"/>
            </a:solidFill>
            <a:cs typeface="+mn-cs"/>
          </a:endParaRPr>
        </a:p>
      </dsp:txBody>
      <dsp:txXfrm>
        <a:off x="521631" y="501"/>
        <a:ext cx="7175828" cy="1045952"/>
      </dsp:txXfrm>
    </dsp:sp>
    <dsp:sp modelId="{CEAE5EAF-52EC-46AD-863C-8C5ABE90F31C}">
      <dsp:nvSpPr>
        <dsp:cNvPr id="0" name=""/>
        <dsp:cNvSpPr/>
      </dsp:nvSpPr>
      <dsp:spPr>
        <a:xfrm>
          <a:off x="7434627" y="0"/>
          <a:ext cx="1045952" cy="1045952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l="-9000" r="-9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56855B4-953E-4008-867A-B097B3CCA661}">
      <dsp:nvSpPr>
        <dsp:cNvPr id="0" name=""/>
        <dsp:cNvSpPr/>
      </dsp:nvSpPr>
      <dsp:spPr>
        <a:xfrm>
          <a:off x="521631" y="1358677"/>
          <a:ext cx="7437316" cy="1045952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76200" rIns="461236" bIns="7620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000" b="1" i="0" kern="1200" dirty="0">
              <a:solidFill>
                <a:schemeClr val="bg1"/>
              </a:solidFill>
              <a:effectLst/>
              <a:latin typeface="Arial"/>
              <a:ea typeface="ＭＳ Ｐゴシック" charset="-128"/>
              <a:cs typeface="+mn-cs"/>
            </a:rPr>
            <a:t>استخدام تكنولوجيات المعلومات والاتصالات في التخطيط الحضري مع مراعاة الاختلاف في الأدوار الاجتماعية والاحتياجات للمرأة والفتاة والرجل والفتى مما يتيح التمتع الكامل بالحقوق في أماكن عامة خالية من العنف</a:t>
          </a:r>
          <a:endParaRPr lang="en-US" sz="2000" b="1" kern="1200" dirty="0">
            <a:solidFill>
              <a:schemeClr val="bg1"/>
            </a:solidFill>
            <a:cs typeface="+mn-cs"/>
          </a:endParaRPr>
        </a:p>
      </dsp:txBody>
      <dsp:txXfrm>
        <a:off x="521631" y="1358677"/>
        <a:ext cx="7175828" cy="1045952"/>
      </dsp:txXfrm>
    </dsp:sp>
    <dsp:sp modelId="{1BA0D944-EBCA-46D9-85BC-6172B3F1F887}">
      <dsp:nvSpPr>
        <dsp:cNvPr id="0" name=""/>
        <dsp:cNvSpPr/>
      </dsp:nvSpPr>
      <dsp:spPr>
        <a:xfrm>
          <a:off x="7434627" y="1357390"/>
          <a:ext cx="1045952" cy="104595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37AAEA0-49A2-4C1F-8E64-BD0892E8516E}">
      <dsp:nvSpPr>
        <dsp:cNvPr id="0" name=""/>
        <dsp:cNvSpPr/>
      </dsp:nvSpPr>
      <dsp:spPr>
        <a:xfrm>
          <a:off x="521631" y="2716853"/>
          <a:ext cx="7437316" cy="1045952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68580" rIns="461236" bIns="68580" numCol="1" spcCol="1270" anchor="ctr" anchorCtr="0">
          <a:noAutofit/>
        </a:bodyPr>
        <a:lstStyle/>
        <a:p>
          <a:pPr marL="0" lvl="0" indent="0" algn="just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1800" b="1" i="0" kern="1200" dirty="0">
              <a:solidFill>
                <a:schemeClr val="bg1"/>
              </a:solidFill>
              <a:effectLst/>
              <a:latin typeface="Arial"/>
              <a:ea typeface="ＭＳ Ｐゴシック" charset="-128"/>
              <a:cs typeface="+mn-cs"/>
            </a:rPr>
            <a:t>تعزيز التعاون بين الحكومة والمجتمع المدني وأصحاب المصلحة المعنيين لتطوير البنية التحتية اللازمة لتكنولوجيات المعلومات والاتصالات وزيادة معدلات محو الأمية في مجال تكنولوجيات المعلومات والاتصالات بين النساء والفتيات</a:t>
          </a:r>
          <a:endParaRPr lang="en-US" sz="1800" b="1" kern="1200" dirty="0">
            <a:solidFill>
              <a:schemeClr val="bg1"/>
            </a:solidFill>
            <a:cs typeface="+mn-cs"/>
          </a:endParaRPr>
        </a:p>
      </dsp:txBody>
      <dsp:txXfrm>
        <a:off x="521631" y="2716853"/>
        <a:ext cx="7175828" cy="1045952"/>
      </dsp:txXfrm>
    </dsp:sp>
    <dsp:sp modelId="{06839D1E-D25B-43FD-BF26-D66F0774550C}">
      <dsp:nvSpPr>
        <dsp:cNvPr id="0" name=""/>
        <dsp:cNvSpPr/>
      </dsp:nvSpPr>
      <dsp:spPr>
        <a:xfrm>
          <a:off x="7434627" y="2715567"/>
          <a:ext cx="1045952" cy="1045952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2358"/>
          </a:xfrm>
          <a:prstGeom prst="rect">
            <a:avLst/>
          </a:prstGeom>
        </p:spPr>
        <p:txBody>
          <a:bodyPr vert="horz" lIns="91984" tIns="45993" rIns="91984" bIns="4599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62358"/>
          </a:xfrm>
          <a:prstGeom prst="rect">
            <a:avLst/>
          </a:prstGeom>
        </p:spPr>
        <p:txBody>
          <a:bodyPr vert="horz" wrap="square" lIns="91984" tIns="45993" rIns="91984" bIns="4599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9DCEBB1-A2CB-4DD2-BD01-3FFC7699A9DB}" type="datetime1">
              <a:rPr lang="en-US"/>
              <a:pPr>
                <a:defRPr/>
              </a:pPr>
              <a:t>19/03/2019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6902"/>
            <a:ext cx="2972421" cy="462358"/>
          </a:xfrm>
          <a:prstGeom prst="rect">
            <a:avLst/>
          </a:prstGeom>
        </p:spPr>
        <p:txBody>
          <a:bodyPr vert="horz" lIns="91984" tIns="45993" rIns="91984" bIns="4599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776902"/>
            <a:ext cx="2972421" cy="462358"/>
          </a:xfrm>
          <a:prstGeom prst="rect">
            <a:avLst/>
          </a:prstGeom>
        </p:spPr>
        <p:txBody>
          <a:bodyPr vert="horz" wrap="square" lIns="91984" tIns="45993" rIns="91984" bIns="4599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CBFA847-F4C0-4BDF-BA94-40F6CE24C5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94051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2358"/>
          </a:xfrm>
          <a:prstGeom prst="rect">
            <a:avLst/>
          </a:prstGeom>
        </p:spPr>
        <p:txBody>
          <a:bodyPr vert="horz" lIns="91984" tIns="45993" rIns="91984" bIns="4599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027" y="0"/>
            <a:ext cx="2972421" cy="462358"/>
          </a:xfrm>
          <a:prstGeom prst="rect">
            <a:avLst/>
          </a:prstGeom>
        </p:spPr>
        <p:txBody>
          <a:bodyPr vert="horz" wrap="square" lIns="91984" tIns="45993" rIns="91984" bIns="4599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F347019-B756-478D-9A39-C542B7179379}" type="datetime1">
              <a:rPr lang="en-US"/>
              <a:pPr>
                <a:defRPr/>
              </a:pPr>
              <a:t>19/03/2019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9188" y="692150"/>
            <a:ext cx="4619625" cy="3465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84" tIns="45993" rIns="91984" bIns="45993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21" y="4390030"/>
            <a:ext cx="5485158" cy="4158062"/>
          </a:xfrm>
          <a:prstGeom prst="rect">
            <a:avLst/>
          </a:prstGeom>
        </p:spPr>
        <p:txBody>
          <a:bodyPr vert="horz" lIns="91984" tIns="45993" rIns="91984" bIns="45993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6902"/>
            <a:ext cx="2972421" cy="462358"/>
          </a:xfrm>
          <a:prstGeom prst="rect">
            <a:avLst/>
          </a:prstGeom>
        </p:spPr>
        <p:txBody>
          <a:bodyPr vert="horz" lIns="91984" tIns="45993" rIns="91984" bIns="4599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027" y="8776902"/>
            <a:ext cx="2972421" cy="462358"/>
          </a:xfrm>
          <a:prstGeom prst="rect">
            <a:avLst/>
          </a:prstGeom>
        </p:spPr>
        <p:txBody>
          <a:bodyPr vert="horz" wrap="square" lIns="91984" tIns="45993" rIns="91984" bIns="4599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9CA70C6-28D7-43CE-9D18-091B11A40B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40674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22C7C58-3D34-43FD-9ED9-9F73A87A9748}" type="slidenum">
              <a:rPr lang="en-US" altLang="en-US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7647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marL="169255" indent="-169255" algn="r" rt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A70C6-28D7-43CE-9D18-091B11A40BDA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18625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A70C6-28D7-43CE-9D18-091B11A40BDA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28551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22C7C58-3D34-43FD-9ED9-9F73A87A9748}" type="slidenum">
              <a:rPr lang="en-US" altLang="en-US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3075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A70C6-28D7-43CE-9D18-091B11A40BDA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1505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69255" indent="-169255" algn="r" rt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A70C6-28D7-43CE-9D18-091B11A40BDA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2044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620603" lvl="1" indent="-169255" algn="r" rt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A70C6-28D7-43CE-9D18-091B11A40BDA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1217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pPr marL="169255" indent="-169255" algn="r" rt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A70C6-28D7-43CE-9D18-091B11A40BDA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0574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 marL="169255" indent="-169255" algn="r" rt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A70C6-28D7-43CE-9D18-091B11A40BDA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2070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marL="169255" indent="-169255" algn="r" rt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A70C6-28D7-43CE-9D18-091B11A40BDA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4440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A70C6-28D7-43CE-9D18-091B11A40BDA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7961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marL="169255" indent="-169255" algn="r" defTabSz="451348" rtl="1">
              <a:buFont typeface="Arial" panose="020B0604020202020204" pitchFamily="34" charset="0"/>
              <a:buChar char="•"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A70C6-28D7-43CE-9D18-091B11A40BDA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7837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484188" y="3194050"/>
            <a:ext cx="330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/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1003300" y="2582863"/>
            <a:ext cx="64897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solidFill>
                  <a:schemeClr val="bg1"/>
                </a:solidFill>
              </a:rPr>
              <a:t>Economic And Social Commission For Western Asia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085849" y="1376418"/>
            <a:ext cx="7145337" cy="2698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1800" b="0" i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096818" y="803017"/>
            <a:ext cx="7134369" cy="328159"/>
          </a:xfrm>
          <a:prstGeom prst="rect">
            <a:avLst/>
          </a:prstGeom>
        </p:spPr>
        <p:txBody>
          <a:bodyPr vert="horz" lIns="0" tIns="0" rIns="0" bIns="0" anchor="t"/>
          <a:lstStyle>
            <a:lvl1pPr algn="l">
              <a:lnSpc>
                <a:spcPts val="2700"/>
              </a:lnSpc>
              <a:spcBef>
                <a:spcPts val="0"/>
              </a:spcBef>
              <a:buNone/>
              <a:defRPr sz="2700" b="1" cap="all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085275" y="1149318"/>
            <a:ext cx="7145912" cy="25648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lnSpc>
                <a:spcPts val="1800"/>
              </a:lnSpc>
              <a:spcBef>
                <a:spcPts val="0"/>
              </a:spcBef>
              <a:buNone/>
              <a:defRPr sz="1800" b="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614488" y="1695450"/>
            <a:ext cx="7529512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85800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hangingPunct="1"/>
            <a:r>
              <a:rPr lang="en-US" altLang="en-US" sz="600" b="1">
                <a:solidFill>
                  <a:srgbClr val="595959"/>
                </a:solidFill>
              </a:rPr>
              <a:t>Page </a:t>
            </a:r>
            <a:fld id="{C6119A70-8B99-490A-849C-2ECD0F367427}" type="slidenum">
              <a:rPr lang="en-US" altLang="en-US" sz="600" b="1">
                <a:solidFill>
                  <a:srgbClr val="595959"/>
                </a:solidFill>
              </a:rPr>
              <a:pPr algn="r" eaLnBrk="1" hangingPunct="1"/>
              <a:t>‹#›</a:t>
            </a:fld>
            <a:endParaRPr lang="en-US" altLang="en-US" sz="600" b="1">
              <a:solidFill>
                <a:srgbClr val="595959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1533525" y="6359525"/>
            <a:ext cx="7081838" cy="1920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600" b="1">
                <a:solidFill>
                  <a:srgbClr val="595959"/>
                </a:solidFill>
              </a:rPr>
              <a:t>© Copyright 2014 ESCWA. All rights reserved. No part of this presentation in all its property may be used or reproduced in any form without a written permission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15180" y="814166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ts val="1080"/>
              </a:lnSpc>
              <a:spcBef>
                <a:spcPts val="0"/>
              </a:spcBef>
              <a:buNone/>
              <a:defRPr sz="14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614714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5"/>
          </p:nvPr>
        </p:nvSpPr>
        <p:spPr>
          <a:xfrm>
            <a:off x="1616076" y="2233703"/>
            <a:ext cx="3772353" cy="3892177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1200" b="0" i="0" cap="none" baseline="0">
                <a:solidFill>
                  <a:srgbClr val="595959"/>
                </a:solidFill>
                <a:latin typeface="Arial"/>
                <a:cs typeface="Arial"/>
              </a:defRPr>
            </a:lvl1pPr>
            <a:lvl2pPr marL="0" indent="-108000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1200" b="0" cap="none">
                <a:solidFill>
                  <a:srgbClr val="595959"/>
                </a:solidFill>
                <a:latin typeface="Arial"/>
                <a:cs typeface="Arial"/>
              </a:defRPr>
            </a:lvl2pPr>
            <a:lvl3pPr marL="0" indent="-108000">
              <a:spcBef>
                <a:spcPts val="0"/>
              </a:spcBef>
              <a:defRPr lang="en-US" sz="1200" b="0" kern="1200" cap="none" dirty="0" smtClean="0">
                <a:solidFill>
                  <a:srgbClr val="418FDE"/>
                </a:solidFill>
                <a:latin typeface="Arial"/>
                <a:ea typeface="ＭＳ Ｐゴシック" charset="-128"/>
                <a:cs typeface="Arial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5578928" y="2269987"/>
            <a:ext cx="2676071" cy="3844155"/>
          </a:xfrm>
          <a:prstGeom prst="rect">
            <a:avLst/>
          </a:prstGeom>
        </p:spPr>
        <p:txBody>
          <a:bodyPr vert="horz"/>
          <a:lstStyle>
            <a:lvl1pPr>
              <a:defRPr sz="1200">
                <a:latin typeface="Arial"/>
                <a:cs typeface="Arial"/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614488" y="1695450"/>
            <a:ext cx="7529512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Arial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685800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hangingPunct="1"/>
            <a:r>
              <a:rPr lang="en-US" altLang="en-US" sz="600" b="1">
                <a:solidFill>
                  <a:srgbClr val="595959"/>
                </a:solidFill>
              </a:rPr>
              <a:t>Page </a:t>
            </a:r>
            <a:fld id="{B9D51379-2FCE-43B2-AE23-9AC4DEC276DC}" type="slidenum">
              <a:rPr lang="en-US" altLang="en-US" sz="600" b="1">
                <a:solidFill>
                  <a:srgbClr val="595959"/>
                </a:solidFill>
              </a:rPr>
              <a:pPr algn="r" eaLnBrk="1" hangingPunct="1"/>
              <a:t>‹#›</a:t>
            </a:fld>
            <a:endParaRPr lang="en-US" altLang="en-US" sz="600" b="1">
              <a:solidFill>
                <a:srgbClr val="595959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 userDrawn="1"/>
        </p:nvSpPr>
        <p:spPr bwMode="auto">
          <a:xfrm>
            <a:off x="1533525" y="6359525"/>
            <a:ext cx="7081838" cy="1920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600" b="1">
                <a:solidFill>
                  <a:srgbClr val="595959"/>
                </a:solidFill>
              </a:rPr>
              <a:t>© Copyright 2014 ESCWA. All rights reserved. No part of this presentation in all its property may be used or reproduced in any form without a written permission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15180" y="814166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ts val="1080"/>
              </a:lnSpc>
              <a:spcBef>
                <a:spcPts val="0"/>
              </a:spcBef>
              <a:buNone/>
              <a:defRPr sz="14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614714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615179" y="3587965"/>
            <a:ext cx="6971369" cy="252232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615180" y="1898466"/>
            <a:ext cx="1668677" cy="1521463"/>
          </a:xfrm>
          <a:prstGeom prst="rect">
            <a:avLst/>
          </a:prstGeom>
        </p:spPr>
        <p:txBody>
          <a:bodyPr vert="horz"/>
          <a:lstStyle>
            <a:lvl1pPr>
              <a:defRPr sz="1200">
                <a:latin typeface="Arial"/>
                <a:cs typeface="Arial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5298184" y="1898466"/>
            <a:ext cx="1612434" cy="1521463"/>
          </a:xfrm>
          <a:prstGeom prst="rect">
            <a:avLst/>
          </a:prstGeom>
        </p:spPr>
        <p:txBody>
          <a:bodyPr vert="horz"/>
          <a:lstStyle>
            <a:lvl1pPr>
              <a:defRPr sz="1200">
                <a:latin typeface="Arial"/>
                <a:cs typeface="Arial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7066643" y="1898466"/>
            <a:ext cx="1519906" cy="1521463"/>
          </a:xfrm>
          <a:prstGeom prst="rect">
            <a:avLst/>
          </a:prstGeom>
        </p:spPr>
        <p:txBody>
          <a:bodyPr vert="horz"/>
          <a:lstStyle>
            <a:lvl1pPr>
              <a:defRPr sz="1200">
                <a:latin typeface="Arial"/>
                <a:cs typeface="Arial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3483894" y="1898466"/>
            <a:ext cx="1605177" cy="1521463"/>
          </a:xfrm>
          <a:prstGeom prst="rect">
            <a:avLst/>
          </a:prstGeom>
        </p:spPr>
        <p:txBody>
          <a:bodyPr vert="horz"/>
          <a:lstStyle>
            <a:lvl1pPr>
              <a:defRPr sz="1200">
                <a:latin typeface="Arial"/>
                <a:cs typeface="Arial"/>
              </a:defRPr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614488" y="1695450"/>
            <a:ext cx="7529512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85800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hangingPunct="1"/>
            <a:r>
              <a:rPr lang="en-US" altLang="en-US" sz="600" b="1">
                <a:solidFill>
                  <a:srgbClr val="595959"/>
                </a:solidFill>
              </a:rPr>
              <a:t>Page </a:t>
            </a:r>
            <a:fld id="{D4DE76E2-BFAC-4109-B780-968AF4DF0C0D}" type="slidenum">
              <a:rPr lang="en-US" altLang="en-US" sz="600" b="1">
                <a:solidFill>
                  <a:srgbClr val="595959"/>
                </a:solidFill>
              </a:rPr>
              <a:pPr algn="r" eaLnBrk="1" hangingPunct="1"/>
              <a:t>‹#›</a:t>
            </a:fld>
            <a:endParaRPr lang="en-US" altLang="en-US" sz="600" b="1">
              <a:solidFill>
                <a:srgbClr val="595959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1533525" y="6359525"/>
            <a:ext cx="7081838" cy="1920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600" b="1">
                <a:solidFill>
                  <a:srgbClr val="595959"/>
                </a:solidFill>
              </a:rPr>
              <a:t>© Copyright 2014 ESCWA. All rights reserved. No part of this presentation in all its property may be used or reproduced in any form without a written permission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15180" y="814166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ts val="1080"/>
              </a:lnSpc>
              <a:spcBef>
                <a:spcPts val="0"/>
              </a:spcBef>
              <a:buNone/>
              <a:defRPr sz="14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614714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622877" y="1914072"/>
            <a:ext cx="3501106" cy="3946072"/>
          </a:xfrm>
          <a:prstGeom prst="rect">
            <a:avLst/>
          </a:prstGeom>
        </p:spPr>
        <p:txBody>
          <a:bodyPr vert="horz"/>
          <a:lstStyle>
            <a:lvl1pPr>
              <a:defRPr sz="1200">
                <a:latin typeface="Arial"/>
                <a:cs typeface="Arial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5266377" y="1914072"/>
            <a:ext cx="2984500" cy="3946072"/>
          </a:xfrm>
          <a:prstGeom prst="rect">
            <a:avLst/>
          </a:prstGeom>
        </p:spPr>
        <p:txBody>
          <a:bodyPr vert="horz"/>
          <a:lstStyle>
            <a:lvl1pPr>
              <a:defRPr sz="1200">
                <a:latin typeface="Arial"/>
                <a:cs typeface="Arial"/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614488" y="1695450"/>
            <a:ext cx="7529512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85800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hangingPunct="1"/>
            <a:r>
              <a:rPr lang="en-US" altLang="en-US" sz="600" b="1">
                <a:solidFill>
                  <a:srgbClr val="595959"/>
                </a:solidFill>
              </a:rPr>
              <a:t>Page </a:t>
            </a:r>
            <a:fld id="{02C2DC2F-C838-4035-90D3-E8CBF614D91A}" type="slidenum">
              <a:rPr lang="en-US" altLang="en-US" sz="600" b="1">
                <a:solidFill>
                  <a:srgbClr val="595959"/>
                </a:solidFill>
              </a:rPr>
              <a:pPr algn="r" eaLnBrk="1" hangingPunct="1"/>
              <a:t>‹#›</a:t>
            </a:fld>
            <a:endParaRPr lang="en-US" altLang="en-US" sz="600" b="1">
              <a:solidFill>
                <a:srgbClr val="595959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 userDrawn="1"/>
        </p:nvSpPr>
        <p:spPr bwMode="auto">
          <a:xfrm>
            <a:off x="1533525" y="6359525"/>
            <a:ext cx="7081838" cy="1920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600" b="1">
                <a:solidFill>
                  <a:srgbClr val="595959"/>
                </a:solidFill>
              </a:rPr>
              <a:t>© Copyright 2014 ESCWA. All rights reserved. No part of this presentation in all its property may be used or reproduced in any form without a written permission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15180" y="814166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ts val="1080"/>
              </a:lnSpc>
              <a:spcBef>
                <a:spcPts val="0"/>
              </a:spcBef>
              <a:buNone/>
              <a:defRPr sz="14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614714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5"/>
          </p:nvPr>
        </p:nvSpPr>
        <p:spPr>
          <a:xfrm>
            <a:off x="1616077" y="2233703"/>
            <a:ext cx="3554638" cy="3892177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1200" b="0" i="0" cap="none" baseline="0">
                <a:solidFill>
                  <a:srgbClr val="595959"/>
                </a:solidFill>
                <a:latin typeface="Arial"/>
                <a:cs typeface="Arial"/>
              </a:defRPr>
            </a:lvl1pPr>
            <a:lvl2pPr marL="0" indent="-108000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1200" b="0" cap="none">
                <a:solidFill>
                  <a:srgbClr val="595959"/>
                </a:solidFill>
                <a:latin typeface="Arial"/>
                <a:cs typeface="Arial"/>
              </a:defRPr>
            </a:lvl2pPr>
            <a:lvl3pPr marL="0" indent="-108000">
              <a:spcBef>
                <a:spcPts val="0"/>
              </a:spcBef>
              <a:defRPr lang="en-US" sz="1200" b="0" kern="1200" cap="none" dirty="0" smtClean="0">
                <a:solidFill>
                  <a:srgbClr val="418FDE"/>
                </a:solidFill>
                <a:latin typeface="Arial"/>
                <a:ea typeface="ＭＳ Ｐゴシック" charset="-128"/>
                <a:cs typeface="Arial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6"/>
          </p:nvPr>
        </p:nvSpPr>
        <p:spPr>
          <a:xfrm>
            <a:off x="5343071" y="2233613"/>
            <a:ext cx="3208792" cy="3894137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/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1614488" y="1695450"/>
            <a:ext cx="7529512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85800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hangingPunct="1"/>
            <a:r>
              <a:rPr lang="en-US" altLang="en-US" sz="600" b="1">
                <a:solidFill>
                  <a:srgbClr val="595959"/>
                </a:solidFill>
              </a:rPr>
              <a:t>Page </a:t>
            </a:r>
            <a:fld id="{5A417820-8B2C-45DA-B6D6-5A1B494C444D}" type="slidenum">
              <a:rPr lang="en-US" altLang="en-US" sz="600" b="1">
                <a:solidFill>
                  <a:srgbClr val="595959"/>
                </a:solidFill>
              </a:rPr>
              <a:pPr algn="r" eaLnBrk="1" hangingPunct="1"/>
              <a:t>‹#›</a:t>
            </a:fld>
            <a:endParaRPr lang="en-US" altLang="en-US" sz="600" b="1">
              <a:solidFill>
                <a:srgbClr val="595959"/>
              </a:solidFill>
            </a:endParaRPr>
          </a:p>
        </p:txBody>
      </p:sp>
      <p:sp>
        <p:nvSpPr>
          <p:cNvPr id="18" name="Isosceles Triangle 17"/>
          <p:cNvSpPr/>
          <p:nvPr userDrawn="1"/>
        </p:nvSpPr>
        <p:spPr>
          <a:xfrm rot="10800000">
            <a:off x="4906963" y="3959225"/>
            <a:ext cx="147637" cy="112713"/>
          </a:xfrm>
          <a:prstGeom prst="triangle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418FDE"/>
              </a:solidFill>
              <a:latin typeface="Arial"/>
            </a:endParaRPr>
          </a:p>
        </p:txBody>
      </p:sp>
      <p:sp>
        <p:nvSpPr>
          <p:cNvPr id="19" name="Isosceles Triangle 18"/>
          <p:cNvSpPr/>
          <p:nvPr userDrawn="1"/>
        </p:nvSpPr>
        <p:spPr>
          <a:xfrm rot="10800000">
            <a:off x="4906963" y="5216525"/>
            <a:ext cx="147637" cy="112713"/>
          </a:xfrm>
          <a:prstGeom prst="triangle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418FDE"/>
              </a:solidFill>
              <a:latin typeface="Arial"/>
            </a:endParaRPr>
          </a:p>
        </p:txBody>
      </p:sp>
      <p:sp>
        <p:nvSpPr>
          <p:cNvPr id="20" name="Isosceles Triangle 19"/>
          <p:cNvSpPr/>
          <p:nvPr userDrawn="1"/>
        </p:nvSpPr>
        <p:spPr>
          <a:xfrm rot="10800000">
            <a:off x="4906963" y="2690813"/>
            <a:ext cx="147637" cy="114300"/>
          </a:xfrm>
          <a:prstGeom prst="triangle">
            <a:avLst/>
          </a:prstGeom>
          <a:solidFill>
            <a:srgbClr val="2D2D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418FDE"/>
              </a:solidFill>
              <a:latin typeface="Arial"/>
            </a:endParaRPr>
          </a:p>
        </p:txBody>
      </p:sp>
      <p:sp>
        <p:nvSpPr>
          <p:cNvPr id="21" name="Isosceles Triangle 20"/>
          <p:cNvSpPr/>
          <p:nvPr userDrawn="1"/>
        </p:nvSpPr>
        <p:spPr>
          <a:xfrm rot="16200000">
            <a:off x="3881438" y="3009900"/>
            <a:ext cx="147637" cy="112713"/>
          </a:xfrm>
          <a:prstGeom prst="triangle">
            <a:avLst/>
          </a:prstGeom>
          <a:solidFill>
            <a:srgbClr val="5959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418FDE"/>
              </a:solidFill>
              <a:latin typeface="Arial"/>
            </a:endParaRPr>
          </a:p>
        </p:txBody>
      </p:sp>
      <p:sp>
        <p:nvSpPr>
          <p:cNvPr id="22" name="Isosceles Triangle 21"/>
          <p:cNvSpPr/>
          <p:nvPr userDrawn="1"/>
        </p:nvSpPr>
        <p:spPr>
          <a:xfrm rot="10800000">
            <a:off x="4906963" y="3322638"/>
            <a:ext cx="147637" cy="112712"/>
          </a:xfrm>
          <a:prstGeom prst="triangle">
            <a:avLst/>
          </a:prstGeom>
          <a:solidFill>
            <a:srgbClr val="5959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418FDE"/>
              </a:solidFill>
              <a:latin typeface="Arial"/>
            </a:endParaRPr>
          </a:p>
        </p:txBody>
      </p:sp>
      <p:sp>
        <p:nvSpPr>
          <p:cNvPr id="23" name="Isosceles Triangle 22"/>
          <p:cNvSpPr/>
          <p:nvPr userDrawn="1"/>
        </p:nvSpPr>
        <p:spPr>
          <a:xfrm rot="10800000">
            <a:off x="4906963" y="3959225"/>
            <a:ext cx="147637" cy="112713"/>
          </a:xfrm>
          <a:prstGeom prst="triangle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418FDE"/>
              </a:solidFill>
              <a:latin typeface="Arial"/>
            </a:endParaRPr>
          </a:p>
        </p:txBody>
      </p:sp>
      <p:sp>
        <p:nvSpPr>
          <p:cNvPr id="24" name="Isosceles Triangle 23"/>
          <p:cNvSpPr/>
          <p:nvPr userDrawn="1"/>
        </p:nvSpPr>
        <p:spPr>
          <a:xfrm rot="10800000">
            <a:off x="4906963" y="4589463"/>
            <a:ext cx="147637" cy="114300"/>
          </a:xfrm>
          <a:prstGeom prst="triangle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418FDE"/>
              </a:solidFill>
              <a:latin typeface="Arial"/>
            </a:endParaRPr>
          </a:p>
        </p:txBody>
      </p:sp>
      <p:sp>
        <p:nvSpPr>
          <p:cNvPr id="25" name="Isosceles Triangle 24"/>
          <p:cNvSpPr/>
          <p:nvPr userDrawn="1"/>
        </p:nvSpPr>
        <p:spPr>
          <a:xfrm rot="10800000">
            <a:off x="4906963" y="5216525"/>
            <a:ext cx="147637" cy="112713"/>
          </a:xfrm>
          <a:prstGeom prst="triangle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418FDE"/>
              </a:solidFill>
              <a:latin typeface="Arial"/>
            </a:endParaRPr>
          </a:p>
        </p:txBody>
      </p:sp>
      <p:sp>
        <p:nvSpPr>
          <p:cNvPr id="26" name="Isosceles Triangle 25"/>
          <p:cNvSpPr/>
          <p:nvPr userDrawn="1"/>
        </p:nvSpPr>
        <p:spPr>
          <a:xfrm rot="10800000">
            <a:off x="2616200" y="3332163"/>
            <a:ext cx="147638" cy="114300"/>
          </a:xfrm>
          <a:prstGeom prst="triangle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418FDE"/>
              </a:solidFill>
              <a:latin typeface="Arial"/>
            </a:endParaRPr>
          </a:p>
        </p:txBody>
      </p:sp>
      <p:sp>
        <p:nvSpPr>
          <p:cNvPr id="27" name="Isosceles Triangle 26"/>
          <p:cNvSpPr/>
          <p:nvPr userDrawn="1"/>
        </p:nvSpPr>
        <p:spPr>
          <a:xfrm rot="10800000">
            <a:off x="2616200" y="3959225"/>
            <a:ext cx="147638" cy="112713"/>
          </a:xfrm>
          <a:prstGeom prst="triangle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418FDE"/>
              </a:solidFill>
              <a:latin typeface="Arial"/>
            </a:endParaRPr>
          </a:p>
        </p:txBody>
      </p:sp>
      <p:sp>
        <p:nvSpPr>
          <p:cNvPr id="28" name="Isosceles Triangle 27"/>
          <p:cNvSpPr/>
          <p:nvPr userDrawn="1"/>
        </p:nvSpPr>
        <p:spPr>
          <a:xfrm rot="10800000">
            <a:off x="7092950" y="3332163"/>
            <a:ext cx="147638" cy="114300"/>
          </a:xfrm>
          <a:prstGeom prst="triangle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418FDE"/>
              </a:solidFill>
              <a:latin typeface="Arial"/>
            </a:endParaRPr>
          </a:p>
        </p:txBody>
      </p:sp>
      <p:sp>
        <p:nvSpPr>
          <p:cNvPr id="29" name="Isosceles Triangle 28"/>
          <p:cNvSpPr/>
          <p:nvPr userDrawn="1"/>
        </p:nvSpPr>
        <p:spPr>
          <a:xfrm rot="10800000">
            <a:off x="7092950" y="3959225"/>
            <a:ext cx="147638" cy="112713"/>
          </a:xfrm>
          <a:prstGeom prst="triangle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418FDE"/>
              </a:solidFill>
              <a:latin typeface="Arial"/>
            </a:endParaRPr>
          </a:p>
        </p:txBody>
      </p:sp>
      <p:sp>
        <p:nvSpPr>
          <p:cNvPr id="30" name="Isosceles Triangle 29"/>
          <p:cNvSpPr/>
          <p:nvPr userDrawn="1"/>
        </p:nvSpPr>
        <p:spPr>
          <a:xfrm rot="5400000">
            <a:off x="5822950" y="3009901"/>
            <a:ext cx="147637" cy="112712"/>
          </a:xfrm>
          <a:prstGeom prst="triangle">
            <a:avLst/>
          </a:prstGeom>
          <a:solidFill>
            <a:srgbClr val="5959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418FDE"/>
              </a:solidFill>
              <a:latin typeface="Arial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 userDrawn="1"/>
        </p:nvSpPr>
        <p:spPr bwMode="auto">
          <a:xfrm>
            <a:off x="1533525" y="6359525"/>
            <a:ext cx="7081838" cy="1920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600" b="1">
                <a:solidFill>
                  <a:srgbClr val="595959"/>
                </a:solidFill>
              </a:rPr>
              <a:t>© Copyright 2014 ESCWA. All rights reserved. No part of this presentation in all its property may be used or reproduced in any form without a written permission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15180" y="814166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ts val="1080"/>
              </a:lnSpc>
              <a:spcBef>
                <a:spcPts val="0"/>
              </a:spcBef>
              <a:buNone/>
              <a:defRPr sz="14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614714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615180" y="5401111"/>
            <a:ext cx="6631660" cy="360000"/>
          </a:xfrm>
          <a:prstGeom prst="rect">
            <a:avLst/>
          </a:prstGeom>
          <a:solidFill>
            <a:srgbClr val="418FDE"/>
          </a:solidFill>
        </p:spPr>
        <p:txBody>
          <a:bodyPr vert="horz" lIns="72000" tIns="36000" rIns="0" bIns="0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26"/>
          </p:nvPr>
        </p:nvSpPr>
        <p:spPr>
          <a:xfrm>
            <a:off x="6089893" y="3524123"/>
            <a:ext cx="2142068" cy="359998"/>
          </a:xfrm>
          <a:prstGeom prst="rect">
            <a:avLst/>
          </a:prstGeom>
          <a:solidFill>
            <a:srgbClr val="418FDE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0" name="Text Placeholder 38"/>
          <p:cNvSpPr>
            <a:spLocks noGrp="1"/>
          </p:cNvSpPr>
          <p:nvPr>
            <p:ph type="body" sz="quarter" idx="27"/>
          </p:nvPr>
        </p:nvSpPr>
        <p:spPr>
          <a:xfrm>
            <a:off x="6089893" y="2889209"/>
            <a:ext cx="2142068" cy="359998"/>
          </a:xfrm>
          <a:prstGeom prst="rect">
            <a:avLst/>
          </a:prstGeom>
          <a:solidFill>
            <a:srgbClr val="418FDE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1" name="Text Placeholder 38"/>
          <p:cNvSpPr>
            <a:spLocks noGrp="1"/>
          </p:cNvSpPr>
          <p:nvPr>
            <p:ph type="body" sz="quarter" idx="28"/>
          </p:nvPr>
        </p:nvSpPr>
        <p:spPr>
          <a:xfrm>
            <a:off x="6089893" y="4155138"/>
            <a:ext cx="2160000" cy="360000"/>
          </a:xfrm>
          <a:prstGeom prst="rect">
            <a:avLst/>
          </a:prstGeom>
          <a:solidFill>
            <a:srgbClr val="418FDE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8" name="Text Placeholder 38"/>
          <p:cNvSpPr>
            <a:spLocks noGrp="1"/>
          </p:cNvSpPr>
          <p:nvPr>
            <p:ph type="body" sz="quarter" idx="30"/>
          </p:nvPr>
        </p:nvSpPr>
        <p:spPr>
          <a:xfrm>
            <a:off x="4128429" y="2890838"/>
            <a:ext cx="1596649" cy="359998"/>
          </a:xfrm>
          <a:prstGeom prst="rect">
            <a:avLst/>
          </a:prstGeom>
          <a:solidFill>
            <a:srgbClr val="595959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1" name="Text Placeholder 38"/>
          <p:cNvSpPr>
            <a:spLocks noGrp="1"/>
          </p:cNvSpPr>
          <p:nvPr>
            <p:ph type="body" sz="quarter" idx="31"/>
          </p:nvPr>
        </p:nvSpPr>
        <p:spPr>
          <a:xfrm>
            <a:off x="4128429" y="4783876"/>
            <a:ext cx="1596649" cy="359998"/>
          </a:xfrm>
          <a:prstGeom prst="rect">
            <a:avLst/>
          </a:prstGeom>
          <a:solidFill>
            <a:srgbClr val="418FDE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2" name="Text Placeholder 38"/>
          <p:cNvSpPr>
            <a:spLocks noGrp="1"/>
          </p:cNvSpPr>
          <p:nvPr>
            <p:ph type="body" sz="quarter" idx="32"/>
          </p:nvPr>
        </p:nvSpPr>
        <p:spPr>
          <a:xfrm>
            <a:off x="4128429" y="2257870"/>
            <a:ext cx="1596649" cy="359998"/>
          </a:xfrm>
          <a:prstGeom prst="rect">
            <a:avLst/>
          </a:prstGeom>
          <a:solidFill>
            <a:srgbClr val="2D2D70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38"/>
          <p:cNvSpPr>
            <a:spLocks noGrp="1"/>
          </p:cNvSpPr>
          <p:nvPr>
            <p:ph type="body" sz="quarter" idx="33"/>
          </p:nvPr>
        </p:nvSpPr>
        <p:spPr>
          <a:xfrm>
            <a:off x="1606550" y="3524123"/>
            <a:ext cx="2163041" cy="359998"/>
          </a:xfrm>
          <a:prstGeom prst="rect">
            <a:avLst/>
          </a:prstGeom>
          <a:solidFill>
            <a:srgbClr val="418FDE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54" name="Text Placeholder 38"/>
          <p:cNvSpPr>
            <a:spLocks noGrp="1"/>
          </p:cNvSpPr>
          <p:nvPr>
            <p:ph type="body" sz="quarter" idx="34"/>
          </p:nvPr>
        </p:nvSpPr>
        <p:spPr>
          <a:xfrm>
            <a:off x="1606550" y="2889209"/>
            <a:ext cx="2163041" cy="359998"/>
          </a:xfrm>
          <a:prstGeom prst="rect">
            <a:avLst/>
          </a:prstGeom>
          <a:solidFill>
            <a:srgbClr val="418FDE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5" name="Text Placeholder 38"/>
          <p:cNvSpPr>
            <a:spLocks noGrp="1"/>
          </p:cNvSpPr>
          <p:nvPr>
            <p:ph type="body" sz="quarter" idx="35"/>
          </p:nvPr>
        </p:nvSpPr>
        <p:spPr>
          <a:xfrm>
            <a:off x="1606549" y="4155138"/>
            <a:ext cx="2181149" cy="360000"/>
          </a:xfrm>
          <a:prstGeom prst="rect">
            <a:avLst/>
          </a:prstGeom>
          <a:solidFill>
            <a:srgbClr val="418FDE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6" name="Text Placeholder 38"/>
          <p:cNvSpPr>
            <a:spLocks noGrp="1"/>
          </p:cNvSpPr>
          <p:nvPr>
            <p:ph type="body" sz="quarter" idx="36"/>
          </p:nvPr>
        </p:nvSpPr>
        <p:spPr>
          <a:xfrm>
            <a:off x="4128429" y="4155138"/>
            <a:ext cx="1596649" cy="359998"/>
          </a:xfrm>
          <a:prstGeom prst="rect">
            <a:avLst/>
          </a:prstGeom>
          <a:solidFill>
            <a:srgbClr val="418FDE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7" name="Text Placeholder 38"/>
          <p:cNvSpPr>
            <a:spLocks noGrp="1"/>
          </p:cNvSpPr>
          <p:nvPr>
            <p:ph type="body" sz="quarter" idx="37"/>
          </p:nvPr>
        </p:nvSpPr>
        <p:spPr>
          <a:xfrm>
            <a:off x="4128429" y="3524123"/>
            <a:ext cx="1596649" cy="359998"/>
          </a:xfrm>
          <a:prstGeom prst="rect">
            <a:avLst/>
          </a:prstGeom>
          <a:solidFill>
            <a:srgbClr val="418FDE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1003300" y="2582863"/>
            <a:ext cx="64897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solidFill>
                  <a:schemeClr val="bg1"/>
                </a:solidFill>
              </a:rPr>
              <a:t>Economic And Social Commission For Western Asia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096818" y="1145917"/>
            <a:ext cx="7134369" cy="328159"/>
          </a:xfrm>
          <a:prstGeom prst="rect">
            <a:avLst/>
          </a:prstGeom>
        </p:spPr>
        <p:txBody>
          <a:bodyPr vert="horz" lIns="0" tIns="0" rIns="0" bIns="0" anchor="t"/>
          <a:lstStyle>
            <a:lvl1pPr algn="l">
              <a:lnSpc>
                <a:spcPts val="2700"/>
              </a:lnSpc>
              <a:spcBef>
                <a:spcPts val="0"/>
              </a:spcBef>
              <a:buNone/>
              <a:defRPr sz="2700" b="1" cap="all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31BC7-D067-419F-A44D-94969C9D4D54}" type="datetimeFigureOut">
              <a:rPr lang="en-US"/>
              <a:pPr>
                <a:defRPr/>
              </a:pPr>
              <a:t>19/03/2019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627FBA-8C46-4386-8B6C-520AB7131F7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9CD73-30F0-4862-81D3-717112AE6A5C}" type="datetimeFigureOut">
              <a:rPr lang="en-US"/>
              <a:pPr>
                <a:defRPr/>
              </a:pPr>
              <a:t>19/03/2019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FD0E9D-116E-4B1F-9EFC-0DE59F7FD61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2DCFA-907A-4A51-8E6D-DE88AEDA66AE}" type="datetimeFigureOut">
              <a:rPr lang="en-US"/>
              <a:pPr>
                <a:defRPr/>
              </a:pPr>
              <a:t>19/03/2019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0F19AA-AFC9-4E8F-A646-1B34A7584B0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521B7-A172-446E-963C-C8E360D75B86}" type="datetimeFigureOut">
              <a:rPr lang="en-US"/>
              <a:pPr>
                <a:defRPr/>
              </a:pPr>
              <a:t>19/03/2019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272C88-CC75-4B63-973A-94D8D39B937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518614" y="813997"/>
            <a:ext cx="8625385" cy="62442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Arial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1533525" y="6359525"/>
            <a:ext cx="7081838" cy="1920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600" b="1">
                <a:solidFill>
                  <a:srgbClr val="595959"/>
                </a:solidFill>
              </a:rPr>
              <a:t>© Copyright 2014 ESCWA. All rights reserved. No part of this presentation in all its property may be used or reproduced in any form without a written permission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615" y="430042"/>
            <a:ext cx="7712573" cy="4191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00"/>
              </a:lnSpc>
              <a:defRPr sz="2700" b="1" cap="none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518615" y="1306694"/>
            <a:ext cx="7712573" cy="195035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ts val="2800"/>
              </a:lnSpc>
              <a:spcBef>
                <a:spcPts val="0"/>
              </a:spcBef>
              <a:buNone/>
              <a:defRPr sz="2100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3074" name="Picture 2" descr="ESCWA LG-Ar-Trsp.png">
            <a:extLst>
              <a:ext uri="{FF2B5EF4-FFF2-40B4-BE49-F238E27FC236}">
                <a16:creationId xmlns:a16="http://schemas.microsoft.com/office/drawing/2014/main" id="{7A3917B1-AD4B-4B58-A025-18FF5C3FCA0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7" y="122012"/>
            <a:ext cx="435491" cy="74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46BD0-CA74-401F-B71C-F9CDE40139B2}" type="datetimeFigureOut">
              <a:rPr lang="en-US"/>
              <a:pPr>
                <a:defRPr/>
              </a:pPr>
              <a:t>19/03/2019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592675-C9D4-49E8-9FC7-9550F8AA1E6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2BEE5-9AA3-4E9D-ACF8-C63ADD6A44CE}" type="datetimeFigureOut">
              <a:rPr lang="en-US"/>
              <a:pPr>
                <a:defRPr/>
              </a:pPr>
              <a:t>19/03/2019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4184B6-782A-4208-B28C-BD0AD7CE7AC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70EAB-20E1-4912-90FC-5BA2B8C6EE2C}" type="datetimeFigureOut">
              <a:rPr lang="en-US"/>
              <a:pPr>
                <a:defRPr/>
              </a:pPr>
              <a:t>19/03/2019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776428-3071-4074-9286-9C7BD36231E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08DA6-C8E0-4678-85B1-941EA3576D8B}" type="datetimeFigureOut">
              <a:rPr lang="en-US"/>
              <a:pPr>
                <a:defRPr/>
              </a:pPr>
              <a:t>19/03/2019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C93E34-9B6A-4DC0-B34A-9C2E79A1D7D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AEAEB-7929-4CA2-8B4C-91D6FB4D531F}" type="datetimeFigureOut">
              <a:rPr lang="en-US"/>
              <a:pPr>
                <a:defRPr/>
              </a:pPr>
              <a:t>19/03/2019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E0E92E-DF43-4FC3-BC02-18EE13A3D1A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54DE8-9973-435D-BEFB-F3AA9C8CEA5D}" type="datetimeFigureOut">
              <a:rPr lang="en-US"/>
              <a:pPr>
                <a:defRPr/>
              </a:pPr>
              <a:t>19/03/2019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AB4EC9-691C-4AB2-A987-62CAAD42099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A5CEC-2C5E-4A2B-BADB-AA0BCB9A049D}" type="datetimeFigureOut">
              <a:rPr lang="en-US"/>
              <a:pPr>
                <a:defRPr/>
              </a:pPr>
              <a:t>19/03/2019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C84347-E563-4EF0-A35F-1BA697711F6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111250" y="791035"/>
            <a:ext cx="6624638" cy="4191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4200" b="1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614488" y="1695450"/>
            <a:ext cx="7529512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Arial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85800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hangingPunct="1"/>
            <a:r>
              <a:rPr lang="en-US" altLang="en-US" sz="600" b="1">
                <a:solidFill>
                  <a:srgbClr val="595959"/>
                </a:solidFill>
              </a:rPr>
              <a:t>Page </a:t>
            </a:r>
            <a:fld id="{8450E700-45B6-444E-A115-F12C3872158B}" type="slidenum">
              <a:rPr lang="en-US" altLang="en-US" sz="600" b="1">
                <a:solidFill>
                  <a:srgbClr val="595959"/>
                </a:solidFill>
              </a:rPr>
              <a:pPr algn="r" eaLnBrk="1" hangingPunct="1"/>
              <a:t>‹#›</a:t>
            </a:fld>
            <a:endParaRPr lang="en-US" altLang="en-US" sz="600" b="1">
              <a:solidFill>
                <a:srgbClr val="595959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1533525" y="6359525"/>
            <a:ext cx="7081838" cy="1920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600" b="1">
                <a:solidFill>
                  <a:srgbClr val="595959"/>
                </a:solidFill>
              </a:rPr>
              <a:t>© Copyright 2014 ESCWA. All rights reserved. No part of this presentation in all its property may be used or reproduced in any form without a written permission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15180" y="814166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ts val="1080"/>
              </a:lnSpc>
              <a:spcBef>
                <a:spcPts val="0"/>
              </a:spcBef>
              <a:buNone/>
              <a:defRPr sz="14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614714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1615180" y="2267080"/>
            <a:ext cx="6938270" cy="3375025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1800" b="0" cap="none" baseline="0">
                <a:solidFill>
                  <a:srgbClr val="595959"/>
                </a:solidFill>
                <a:latin typeface="Arial"/>
                <a:cs typeface="Arial"/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buNone/>
              <a:defRPr sz="1800" b="0" cap="all">
                <a:solidFill>
                  <a:srgbClr val="418FDE"/>
                </a:solidFill>
                <a:latin typeface="Arial"/>
                <a:cs typeface="Arial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800" cap="all">
                <a:solidFill>
                  <a:srgbClr val="595959"/>
                </a:solidFill>
                <a:latin typeface="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614488" y="1695450"/>
            <a:ext cx="7529512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85800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hangingPunct="1"/>
            <a:r>
              <a:rPr lang="en-US" altLang="en-US" sz="600" b="1">
                <a:solidFill>
                  <a:srgbClr val="595959"/>
                </a:solidFill>
              </a:rPr>
              <a:t>Page </a:t>
            </a:r>
            <a:fld id="{F35D0012-485F-4986-B171-8D97EFA3F132}" type="slidenum">
              <a:rPr lang="en-US" altLang="en-US" sz="600" b="1">
                <a:solidFill>
                  <a:srgbClr val="595959"/>
                </a:solidFill>
              </a:rPr>
              <a:pPr algn="r" eaLnBrk="1" hangingPunct="1"/>
              <a:t>‹#›</a:t>
            </a:fld>
            <a:endParaRPr lang="en-US" altLang="en-US" sz="600" b="1">
              <a:solidFill>
                <a:srgbClr val="595959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1533525" y="6359525"/>
            <a:ext cx="7081838" cy="1920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600" b="1">
                <a:solidFill>
                  <a:srgbClr val="595959"/>
                </a:solidFill>
              </a:rPr>
              <a:t>© Copyright 2014 ESCWA. All rights reserved. No part of this presentation in all its property may be used or reproduced in any form without a written permission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15180" y="814166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ts val="1080"/>
              </a:lnSpc>
              <a:spcBef>
                <a:spcPts val="0"/>
              </a:spcBef>
              <a:buNone/>
              <a:defRPr sz="14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614714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4370294" y="2233703"/>
            <a:ext cx="4183156" cy="3892177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1250" b="0" cap="none" baseline="0">
                <a:solidFill>
                  <a:srgbClr val="595959"/>
                </a:solidFill>
                <a:latin typeface="Arial"/>
                <a:cs typeface="Arial"/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buNone/>
              <a:defRPr sz="1250" b="0" cap="none">
                <a:solidFill>
                  <a:srgbClr val="595959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615180" y="2231743"/>
            <a:ext cx="2387069" cy="389413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418FDE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614488" y="1695450"/>
            <a:ext cx="7529512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85800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hangingPunct="1"/>
            <a:r>
              <a:rPr lang="en-US" altLang="en-US" sz="600" b="1">
                <a:solidFill>
                  <a:srgbClr val="595959"/>
                </a:solidFill>
              </a:rPr>
              <a:t>Page </a:t>
            </a:r>
            <a:fld id="{C30F9E59-38D8-4BE4-94C5-FB3B28B03DEF}" type="slidenum">
              <a:rPr lang="en-US" altLang="en-US" sz="600" b="1">
                <a:solidFill>
                  <a:srgbClr val="595959"/>
                </a:solidFill>
              </a:rPr>
              <a:pPr algn="r" eaLnBrk="1" hangingPunct="1"/>
              <a:t>‹#›</a:t>
            </a:fld>
            <a:endParaRPr lang="en-US" altLang="en-US" sz="600" b="1">
              <a:solidFill>
                <a:srgbClr val="595959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1533525" y="6359525"/>
            <a:ext cx="7081838" cy="1920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600" b="1">
                <a:solidFill>
                  <a:srgbClr val="595959"/>
                </a:solidFill>
              </a:rPr>
              <a:t>© Copyright 2014 ESCWA. All rights reserved. No part of this presentation in all its property may be used or reproduced in any form without a written permission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15180" y="814166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ts val="1080"/>
              </a:lnSpc>
              <a:spcBef>
                <a:spcPts val="0"/>
              </a:spcBef>
              <a:buNone/>
              <a:defRPr sz="14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614714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4370294" y="2233703"/>
            <a:ext cx="4183156" cy="3892177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1200" b="1" i="0" cap="all" baseline="0">
                <a:solidFill>
                  <a:srgbClr val="418FDE"/>
                </a:solidFill>
                <a:latin typeface="Arial"/>
                <a:cs typeface="Arial"/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buNone/>
              <a:defRPr sz="1200" b="0" cap="none">
                <a:solidFill>
                  <a:srgbClr val="595959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615180" y="2231743"/>
            <a:ext cx="2387069" cy="389413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614488" y="1695450"/>
            <a:ext cx="7529512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85800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hangingPunct="1"/>
            <a:r>
              <a:rPr lang="en-US" altLang="en-US" sz="600" b="1">
                <a:solidFill>
                  <a:srgbClr val="595959"/>
                </a:solidFill>
              </a:rPr>
              <a:t>Page </a:t>
            </a:r>
            <a:fld id="{9EDF8BFA-C70B-4454-A827-3428F41521CC}" type="slidenum">
              <a:rPr lang="en-US" altLang="en-US" sz="600" b="1">
                <a:solidFill>
                  <a:srgbClr val="595959"/>
                </a:solidFill>
              </a:rPr>
              <a:pPr algn="r" eaLnBrk="1" hangingPunct="1"/>
              <a:t>‹#›</a:t>
            </a:fld>
            <a:endParaRPr lang="en-US" altLang="en-US" sz="600" b="1">
              <a:solidFill>
                <a:srgbClr val="595959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1533525" y="6359525"/>
            <a:ext cx="7081838" cy="1920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600" b="1">
                <a:solidFill>
                  <a:srgbClr val="595959"/>
                </a:solidFill>
              </a:rPr>
              <a:t>© Copyright 2014 ESCWA. All rights reserved. No part of this presentation in all its property may be used or reproduced in any form without a written permission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15180" y="814166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ts val="1080"/>
              </a:lnSpc>
              <a:spcBef>
                <a:spcPts val="0"/>
              </a:spcBef>
              <a:buNone/>
              <a:defRPr sz="14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614714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5016500" y="2233703"/>
            <a:ext cx="3536949" cy="3892177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1200" b="1" i="0" cap="all" baseline="0">
                <a:solidFill>
                  <a:srgbClr val="418FDE"/>
                </a:solidFill>
                <a:latin typeface="Arial"/>
                <a:cs typeface="Arial"/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buNone/>
              <a:defRPr sz="1200" b="0" cap="none">
                <a:solidFill>
                  <a:srgbClr val="595959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5"/>
          </p:nvPr>
        </p:nvSpPr>
        <p:spPr>
          <a:xfrm>
            <a:off x="1616076" y="2233703"/>
            <a:ext cx="3218995" cy="3892177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1200" b="1" i="0" cap="all" baseline="0">
                <a:solidFill>
                  <a:srgbClr val="418FDE"/>
                </a:solidFill>
                <a:latin typeface="Arial"/>
                <a:cs typeface="Arial"/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buNone/>
              <a:defRPr sz="1200" b="0" cap="none">
                <a:solidFill>
                  <a:srgbClr val="595959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614488" y="1695450"/>
            <a:ext cx="7529512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85800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hangingPunct="1"/>
            <a:r>
              <a:rPr lang="en-US" altLang="en-US" sz="600" b="1">
                <a:solidFill>
                  <a:srgbClr val="595959"/>
                </a:solidFill>
              </a:rPr>
              <a:t>Page </a:t>
            </a:r>
            <a:fld id="{5779C49E-5DBE-4703-B0C9-C67D696B80B8}" type="slidenum">
              <a:rPr lang="en-US" altLang="en-US" sz="600" b="1">
                <a:solidFill>
                  <a:srgbClr val="595959"/>
                </a:solidFill>
              </a:rPr>
              <a:pPr algn="r" eaLnBrk="1" hangingPunct="1"/>
              <a:t>‹#›</a:t>
            </a:fld>
            <a:endParaRPr lang="en-US" altLang="en-US" sz="600" b="1">
              <a:solidFill>
                <a:srgbClr val="595959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1533525" y="6359525"/>
            <a:ext cx="7081838" cy="1920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600" b="1">
                <a:solidFill>
                  <a:srgbClr val="595959"/>
                </a:solidFill>
              </a:rPr>
              <a:t>© Copyright 2014 ESCWA. All rights reserved. No part of this presentation in all its property may be used or reproduced in any form without a written permission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15180" y="814166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ts val="1080"/>
              </a:lnSpc>
              <a:spcBef>
                <a:spcPts val="0"/>
              </a:spcBef>
              <a:buNone/>
              <a:defRPr sz="14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614714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615180" y="2231743"/>
            <a:ext cx="6639820" cy="129704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615180" y="3855358"/>
            <a:ext cx="6639820" cy="2222500"/>
          </a:xfrm>
          <a:prstGeom prst="rect">
            <a:avLst/>
          </a:prstGeom>
        </p:spPr>
        <p:txBody>
          <a:bodyPr vert="horz"/>
          <a:lstStyle>
            <a:lvl1pPr>
              <a:defRPr sz="1200">
                <a:latin typeface="Arial"/>
                <a:cs typeface="Arial"/>
              </a:defRPr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614488" y="1695450"/>
            <a:ext cx="7529512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Arial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85800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hangingPunct="1"/>
            <a:r>
              <a:rPr lang="en-US" altLang="en-US" sz="600" b="1">
                <a:solidFill>
                  <a:srgbClr val="595959"/>
                </a:solidFill>
              </a:rPr>
              <a:t>Page </a:t>
            </a:r>
            <a:fld id="{B8D64FE0-D317-496F-8DB1-625AEFFDA30B}" type="slidenum">
              <a:rPr lang="en-US" altLang="en-US" sz="600" b="1">
                <a:solidFill>
                  <a:srgbClr val="595959"/>
                </a:solidFill>
              </a:rPr>
              <a:pPr algn="r" eaLnBrk="1" hangingPunct="1"/>
              <a:t>‹#›</a:t>
            </a:fld>
            <a:endParaRPr lang="en-US" altLang="en-US" sz="600" b="1">
              <a:solidFill>
                <a:srgbClr val="595959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1533525" y="6359525"/>
            <a:ext cx="7081838" cy="1920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600" b="1">
                <a:solidFill>
                  <a:srgbClr val="595959"/>
                </a:solidFill>
              </a:rPr>
              <a:t>© Copyright 2014 ESCWA. All rights reserved. No part of this presentation in all its property may be used or reproduced in any form without a written permission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15180" y="814166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ts val="1080"/>
              </a:lnSpc>
              <a:spcBef>
                <a:spcPts val="0"/>
              </a:spcBef>
              <a:buNone/>
              <a:defRPr sz="14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614714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615180" y="2086429"/>
            <a:ext cx="6639820" cy="3991429"/>
          </a:xfrm>
          <a:prstGeom prst="rect">
            <a:avLst/>
          </a:prstGeom>
        </p:spPr>
        <p:txBody>
          <a:bodyPr vert="horz"/>
          <a:lstStyle>
            <a:lvl1pPr>
              <a:defRPr sz="1200">
                <a:latin typeface="Arial"/>
                <a:cs typeface="Arial"/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793" r:id="rId1"/>
    <p:sldLayoutId id="2147485794" r:id="rId2"/>
    <p:sldLayoutId id="2147485795" r:id="rId3"/>
    <p:sldLayoutId id="2147485796" r:id="rId4"/>
    <p:sldLayoutId id="2147485797" r:id="rId5"/>
    <p:sldLayoutId id="2147485798" r:id="rId6"/>
    <p:sldLayoutId id="2147485799" r:id="rId7"/>
    <p:sldLayoutId id="2147485800" r:id="rId8"/>
    <p:sldLayoutId id="2147485801" r:id="rId9"/>
    <p:sldLayoutId id="2147485802" r:id="rId10"/>
    <p:sldLayoutId id="2147485803" r:id="rId11"/>
    <p:sldLayoutId id="2147485804" r:id="rId12"/>
    <p:sldLayoutId id="2147485805" r:id="rId13"/>
    <p:sldLayoutId id="2147485806" r:id="rId14"/>
    <p:sldLayoutId id="2147485807" r:id="rId15"/>
  </p:sldLayoutIdLst>
  <p:hf sldNum="0"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558FB96-121E-4BDE-BCE2-A63F81D0117E}" type="datetimeFigureOut">
              <a:rPr lang="en-US"/>
              <a:pPr>
                <a:defRPr/>
              </a:pPr>
              <a:t>19/03/2019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101BE457-599A-4C23-A28A-0E1793EDA0C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82" r:id="rId1"/>
    <p:sldLayoutId id="2147485783" r:id="rId2"/>
    <p:sldLayoutId id="2147485784" r:id="rId3"/>
    <p:sldLayoutId id="2147485785" r:id="rId4"/>
    <p:sldLayoutId id="2147485786" r:id="rId5"/>
    <p:sldLayoutId id="2147485787" r:id="rId6"/>
    <p:sldLayoutId id="2147485788" r:id="rId7"/>
    <p:sldLayoutId id="2147485789" r:id="rId8"/>
    <p:sldLayoutId id="2147485790" r:id="rId9"/>
    <p:sldLayoutId id="2147485791" r:id="rId10"/>
    <p:sldLayoutId id="214748579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7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ESCWA PPT P-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438656" y="4056776"/>
            <a:ext cx="4453052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eaLnBrk="0" fontAlgn="base" latinLnBrk="0" hangingPunct="0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ar-LB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د. </a:t>
            </a:r>
            <a:r>
              <a:rPr kumimoji="0" lang="ar-SA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سكينة النصراوي</a:t>
            </a:r>
            <a:endParaRPr kumimoji="0" lang="ar-LB" altLang="en-US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marR="0" lvl="0" indent="0" algn="r" defTabSz="457200" eaLnBrk="0" fontAlgn="base" latinLnBrk="0" hangingPunct="0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ar-LB" altLang="en-US" sz="2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مسؤولة للشؤون الاجتماعية</a:t>
            </a:r>
          </a:p>
          <a:p>
            <a:pPr marL="0" marR="0" lvl="0" indent="0" algn="r" defTabSz="457200" eaLnBrk="0" fontAlgn="base" latinLnBrk="0" hangingPunct="0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ar-LB" altLang="en-US" sz="2600" b="1" kern="0" dirty="0">
                <a:solidFill>
                  <a:prstClr val="white"/>
                </a:solidFill>
              </a:rPr>
              <a:t>مركز المرأة - الإسكوا</a:t>
            </a:r>
            <a:endParaRPr kumimoji="0" lang="en-US" altLang="en-US" sz="2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0684" y="5864314"/>
            <a:ext cx="3841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  <a:cs typeface="Arial" pitchFamily="34" charset="0"/>
              </a:rPr>
              <a:t>al-nasrawi@un.org</a:t>
            </a:r>
            <a:endParaRPr lang="en-GB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21BB410-3664-418F-BC15-C9090808642D}"/>
              </a:ext>
            </a:extLst>
          </p:cNvPr>
          <p:cNvSpPr/>
          <p:nvPr/>
        </p:nvSpPr>
        <p:spPr>
          <a:xfrm>
            <a:off x="1695988" y="1299070"/>
            <a:ext cx="669380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" algn="r" rtl="1">
              <a:spcBef>
                <a:spcPts val="0"/>
              </a:spcBef>
              <a:spcAft>
                <a:spcPts val="0"/>
              </a:spcAft>
            </a:pPr>
            <a:r>
              <a:rPr lang="ar-SA" sz="2400" b="1" dirty="0">
                <a:solidFill>
                  <a:srgbClr val="C00000"/>
                </a:solidFill>
              </a:rPr>
              <a:t>موجز سياسات</a:t>
            </a:r>
            <a:r>
              <a:rPr lang="en-US" sz="2400" b="1" dirty="0">
                <a:solidFill>
                  <a:srgbClr val="C00000"/>
                </a:solidFill>
              </a:rPr>
              <a:t>:</a:t>
            </a:r>
          </a:p>
          <a:p>
            <a:pPr marL="102870" algn="r" rtl="1">
              <a:spcBef>
                <a:spcPts val="0"/>
              </a:spcBef>
              <a:spcAft>
                <a:spcPts val="0"/>
              </a:spcAft>
            </a:pPr>
            <a:r>
              <a:rPr lang="ar-SA" sz="2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التكنولوجيا كأداة لجعل المدن آمنة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ar-SA" sz="2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مكافحةً للعنف ضد المرأة</a:t>
            </a:r>
            <a:endParaRPr lang="en-US" sz="26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102870" marR="0" algn="r" rtl="1">
              <a:spcBef>
                <a:spcPts val="0"/>
              </a:spcBef>
              <a:spcAft>
                <a:spcPts val="0"/>
              </a:spcAft>
            </a:pPr>
            <a:endParaRPr lang="en-US" sz="2600" b="1" dirty="0">
              <a:solidFill>
                <a:schemeClr val="accent2">
                  <a:lumMod val="40000"/>
                  <a:lumOff val="6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56DF9E-9C55-4500-A804-4F801C17E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2">
            <a:extLst>
              <a:ext uri="{FF2B5EF4-FFF2-40B4-BE49-F238E27FC236}">
                <a16:creationId xmlns:a16="http://schemas.microsoft.com/office/drawing/2014/main" id="{36903CDB-AB80-4650-8E02-A51A5D29B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8" y="1224607"/>
            <a:ext cx="1406658" cy="120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602C825A-4AB8-4CF2-930F-BDE1880F5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780" y="302587"/>
            <a:ext cx="803542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457200" algn="l"/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57200" algn="l"/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57200" algn="l"/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57200" algn="l"/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57200" algn="l"/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809625" algn="l"/>
              </a:tabLst>
            </a:pPr>
            <a:r>
              <a:rPr lang="ar-LB" altLang="en-US" sz="2800" b="1" dirty="0">
                <a:latin typeface="Arial"/>
                <a:ea typeface="ＭＳ Ｐゴシック" charset="-128"/>
                <a:cs typeface="Arial"/>
              </a:rPr>
              <a:t>لجنة التكنولوجيا من أجل التنمية</a:t>
            </a:r>
            <a:r>
              <a:rPr lang="en-US" altLang="en-US" sz="2800" b="1" dirty="0">
                <a:latin typeface="Arial"/>
                <a:ea typeface="ＭＳ Ｐゴシック" charset="-128"/>
                <a:cs typeface="Arial"/>
              </a:rPr>
              <a:t> - </a:t>
            </a:r>
            <a:r>
              <a:rPr lang="ar-SA" altLang="en-US" sz="2800" b="1" dirty="0">
                <a:latin typeface="Arial"/>
                <a:ea typeface="ＭＳ Ｐゴシック" charset="-128"/>
                <a:cs typeface="Arial"/>
              </a:rPr>
              <a:t>الدورة </a:t>
            </a:r>
            <a:r>
              <a:rPr lang="ar-LB" altLang="en-US" sz="2800" b="1" dirty="0">
                <a:latin typeface="Arial"/>
                <a:ea typeface="ＭＳ Ｐゴシック" charset="-128"/>
                <a:cs typeface="Arial"/>
              </a:rPr>
              <a:t>الثانية</a:t>
            </a:r>
            <a:endParaRPr lang="en-US" altLang="en-US" sz="2800" b="1" dirty="0">
              <a:latin typeface="Arial"/>
              <a:ea typeface="ＭＳ Ｐゴシック" charset="-128"/>
              <a:cs typeface="Arial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809625" algn="l"/>
              </a:tabLst>
            </a:pPr>
            <a:r>
              <a:rPr lang="ar-LB" altLang="en-US" sz="2000" b="1" dirty="0">
                <a:latin typeface="Arial"/>
                <a:ea typeface="ＭＳ Ｐゴシック" charset="-128"/>
                <a:cs typeface="Arial"/>
              </a:rPr>
              <a:t>بيروت</a:t>
            </a:r>
            <a:r>
              <a:rPr lang="ar-SA" altLang="en-US" sz="2000" b="1" dirty="0">
                <a:latin typeface="Arial"/>
                <a:ea typeface="ＭＳ Ｐゴシック" charset="-128"/>
                <a:cs typeface="Arial"/>
              </a:rPr>
              <a:t>، </a:t>
            </a:r>
            <a:r>
              <a:rPr lang="en-US" altLang="en-US" sz="2000" b="1" dirty="0">
                <a:latin typeface="Arial"/>
                <a:ea typeface="ＭＳ Ｐゴシック" charset="-128"/>
                <a:cs typeface="Arial"/>
              </a:rPr>
              <a:t>20</a:t>
            </a:r>
            <a:r>
              <a:rPr lang="ar-SA" altLang="en-US" sz="2000" b="1" dirty="0">
                <a:latin typeface="Arial"/>
                <a:ea typeface="ＭＳ Ｐゴシック" charset="-128"/>
                <a:cs typeface="Arial"/>
              </a:rPr>
              <a:t>-</a:t>
            </a:r>
            <a:r>
              <a:rPr lang="en-US" altLang="en-US" sz="2000" b="1" dirty="0">
                <a:latin typeface="Arial"/>
                <a:ea typeface="ＭＳ Ｐゴシック" charset="-128"/>
                <a:cs typeface="Arial"/>
              </a:rPr>
              <a:t> 21</a:t>
            </a:r>
            <a:r>
              <a:rPr lang="ar-SA" altLang="en-US" sz="2000" b="1" dirty="0">
                <a:latin typeface="Arial"/>
                <a:ea typeface="ＭＳ Ｐゴシック" charset="-128"/>
                <a:cs typeface="Arial"/>
              </a:rPr>
              <a:t>آذار/مارس 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1CFD50-0304-4088-88B7-F8908B480A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513"/>
            <a:ext cx="1406658" cy="120909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433B6DF-CD49-4D02-9C9F-809E24161464}"/>
              </a:ext>
            </a:extLst>
          </p:cNvPr>
          <p:cNvSpPr/>
          <p:nvPr/>
        </p:nvSpPr>
        <p:spPr>
          <a:xfrm>
            <a:off x="5420842" y="2133127"/>
            <a:ext cx="28452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E/ESCWA/C.8/2019/10 </a:t>
            </a:r>
            <a:r>
              <a:rPr lang="ar-LB" sz="1200" b="1" dirty="0"/>
              <a:t>البند 11 : وثيقة رقم</a:t>
            </a:r>
            <a:endParaRPr lang="en-US" sz="1200" b="1" dirty="0"/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>
            <a:extLst>
              <a:ext uri="{FF2B5EF4-FFF2-40B4-BE49-F238E27FC236}">
                <a16:creationId xmlns:a16="http://schemas.microsoft.com/office/drawing/2014/main" id="{4010099F-4F18-4A8F-8DAB-491C6867207B}"/>
              </a:ext>
            </a:extLst>
          </p:cNvPr>
          <p:cNvSpPr txBox="1">
            <a:spLocks/>
          </p:cNvSpPr>
          <p:nvPr/>
        </p:nvSpPr>
        <p:spPr>
          <a:xfrm>
            <a:off x="608455" y="6146583"/>
            <a:ext cx="7998250" cy="494140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t" anchorCtr="0"/>
          <a:lstStyle>
            <a:lvl1pPr marL="0" indent="0" algn="l" defTabSz="457200" rtl="0" eaLnBrk="0" fontAlgn="base" hangingPunct="0">
              <a:lnSpc>
                <a:spcPts val="28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None/>
              <a:defRPr sz="2100" kern="1200">
                <a:solidFill>
                  <a:srgbClr val="595959"/>
                </a:solidFill>
                <a:latin typeface="Arial"/>
                <a:ea typeface="ＭＳ Ｐゴシック" charset="-128"/>
                <a:cs typeface="Arial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just" rt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altLang="en-US" sz="2000" b="1" dirty="0">
              <a:solidFill>
                <a:schemeClr val="tx1"/>
              </a:solidFill>
              <a:latin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6943A08-6B25-4320-89DC-E71CF39C1096}"/>
              </a:ext>
            </a:extLst>
          </p:cNvPr>
          <p:cNvGrpSpPr/>
          <p:nvPr/>
        </p:nvGrpSpPr>
        <p:grpSpPr>
          <a:xfrm>
            <a:off x="180704" y="1020962"/>
            <a:ext cx="8731014" cy="4816076"/>
            <a:chOff x="180704" y="1020962"/>
            <a:chExt cx="8731014" cy="4816076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8F2F18E4-275E-4EF2-B7E6-EAD6686CC407}"/>
                </a:ext>
              </a:extLst>
            </p:cNvPr>
            <p:cNvGrpSpPr/>
            <p:nvPr/>
          </p:nvGrpSpPr>
          <p:grpSpPr>
            <a:xfrm>
              <a:off x="180704" y="1020962"/>
              <a:ext cx="8731014" cy="4816076"/>
              <a:chOff x="46349" y="1047117"/>
              <a:chExt cx="8731014" cy="4816076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FAF08EB4-6179-4D01-8FDD-2690B3FF7242}"/>
                  </a:ext>
                </a:extLst>
              </p:cNvPr>
              <p:cNvGrpSpPr/>
              <p:nvPr/>
            </p:nvGrpSpPr>
            <p:grpSpPr>
              <a:xfrm>
                <a:off x="46349" y="1293979"/>
                <a:ext cx="8731014" cy="4569214"/>
                <a:chOff x="46349" y="1490395"/>
                <a:chExt cx="8731014" cy="3934101"/>
              </a:xfrm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8BE02EE3-2D69-4175-A2CF-81270BEF0146}"/>
                    </a:ext>
                  </a:extLst>
                </p:cNvPr>
                <p:cNvSpPr/>
                <p:nvPr/>
              </p:nvSpPr>
              <p:spPr>
                <a:xfrm>
                  <a:off x="46349" y="1490395"/>
                  <a:ext cx="8731014" cy="3934101"/>
                </a:xfrm>
                <a:prstGeom prst="rect">
                  <a:avLst/>
                </a:prstGeom>
                <a:solidFill>
                  <a:schemeClr val="bg1"/>
                </a:solidFill>
                <a:effectLst/>
              </p:spPr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32AB1190-1479-4634-A79B-67175B4C405A}"/>
                    </a:ext>
                  </a:extLst>
                </p:cNvPr>
                <p:cNvSpPr/>
                <p:nvPr/>
              </p:nvSpPr>
              <p:spPr>
                <a:xfrm>
                  <a:off x="6122173" y="1490927"/>
                  <a:ext cx="2655189" cy="1624184"/>
                </a:xfrm>
                <a:custGeom>
                  <a:avLst/>
                  <a:gdLst>
                    <a:gd name="connsiteX0" fmla="*/ 0 w 2051300"/>
                    <a:gd name="connsiteY0" fmla="*/ 162418 h 1624184"/>
                    <a:gd name="connsiteX1" fmla="*/ 162418 w 2051300"/>
                    <a:gd name="connsiteY1" fmla="*/ 0 h 1624184"/>
                    <a:gd name="connsiteX2" fmla="*/ 1888882 w 2051300"/>
                    <a:gd name="connsiteY2" fmla="*/ 0 h 1624184"/>
                    <a:gd name="connsiteX3" fmla="*/ 2051300 w 2051300"/>
                    <a:gd name="connsiteY3" fmla="*/ 162418 h 1624184"/>
                    <a:gd name="connsiteX4" fmla="*/ 2051300 w 2051300"/>
                    <a:gd name="connsiteY4" fmla="*/ 1461766 h 1624184"/>
                    <a:gd name="connsiteX5" fmla="*/ 1888882 w 2051300"/>
                    <a:gd name="connsiteY5" fmla="*/ 1624184 h 1624184"/>
                    <a:gd name="connsiteX6" fmla="*/ 162418 w 2051300"/>
                    <a:gd name="connsiteY6" fmla="*/ 1624184 h 1624184"/>
                    <a:gd name="connsiteX7" fmla="*/ 0 w 2051300"/>
                    <a:gd name="connsiteY7" fmla="*/ 1461766 h 1624184"/>
                    <a:gd name="connsiteX8" fmla="*/ 0 w 2051300"/>
                    <a:gd name="connsiteY8" fmla="*/ 162418 h 1624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51300" h="1624184">
                      <a:moveTo>
                        <a:pt x="0" y="162418"/>
                      </a:moveTo>
                      <a:cubicBezTo>
                        <a:pt x="0" y="72717"/>
                        <a:pt x="72717" y="0"/>
                        <a:pt x="162418" y="0"/>
                      </a:cubicBezTo>
                      <a:lnTo>
                        <a:pt x="1888882" y="0"/>
                      </a:lnTo>
                      <a:cubicBezTo>
                        <a:pt x="1978583" y="0"/>
                        <a:pt x="2051300" y="72717"/>
                        <a:pt x="2051300" y="162418"/>
                      </a:cubicBezTo>
                      <a:lnTo>
                        <a:pt x="2051300" y="1461766"/>
                      </a:lnTo>
                      <a:cubicBezTo>
                        <a:pt x="2051300" y="1551467"/>
                        <a:pt x="1978583" y="1624184"/>
                        <a:pt x="1888882" y="1624184"/>
                      </a:cubicBezTo>
                      <a:lnTo>
                        <a:pt x="162418" y="1624184"/>
                      </a:lnTo>
                      <a:cubicBezTo>
                        <a:pt x="72717" y="1624184"/>
                        <a:pt x="0" y="1551467"/>
                        <a:pt x="0" y="1461766"/>
                      </a:cubicBezTo>
                      <a:lnTo>
                        <a:pt x="0" y="162418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200000"/>
                  </a:lightRig>
                </a:scene3d>
                <a:sp3d contourW="19050" prstMaterial="metal">
                  <a:bevelT w="88900" h="203200"/>
                  <a:bevelB w="165100" h="254000"/>
                </a:sp3d>
              </p:spPr>
              <p:style>
                <a:lnRef idx="0">
                  <a:schemeClr val="lt2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dk2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08531" tIns="108531" rIns="108531" bIns="108531" numCol="1" spcCol="1270" anchor="ctr" anchorCtr="0">
                  <a:noAutofit/>
                </a:bodyPr>
                <a:lstStyle/>
                <a:p>
                  <a:pPr lvl="0" algn="r" defTabSz="711200" rtl="1">
                    <a:lnSpc>
                      <a:spcPct val="90000"/>
                    </a:lnSpc>
                    <a:spcAft>
                      <a:spcPct val="35000"/>
                    </a:spcAft>
                  </a:pPr>
                  <a:r>
                    <a:rPr lang="ar-SA" b="1" dirty="0">
                      <a:solidFill>
                        <a:schemeClr val="tx1"/>
                      </a:solidFill>
                    </a:rPr>
                    <a:t>جعلت بلدية </a:t>
                  </a:r>
                  <a:r>
                    <a:rPr lang="ar-LB" b="1" dirty="0">
                      <a:solidFill>
                        <a:schemeClr val="tx1"/>
                      </a:solidFill>
                    </a:rPr>
                    <a:t>روتردام</a:t>
                  </a:r>
                  <a:r>
                    <a:rPr lang="ar-SA" b="1" dirty="0">
                      <a:solidFill>
                        <a:schemeClr val="tx1"/>
                      </a:solidFill>
                    </a:rPr>
                    <a:t> التحرش الجنسي بالنساء في الشارع جريمة يعاقب عليها القانون. </a:t>
                  </a:r>
                  <a:r>
                    <a:rPr lang="ar-LB" b="1" dirty="0">
                      <a:solidFill>
                        <a:schemeClr val="tx1"/>
                      </a:solidFill>
                    </a:rPr>
                    <a:t> </a:t>
                  </a:r>
                  <a:endParaRPr lang="en-US" b="1" kern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5D8289A2-6E00-44FA-A2F6-EFA979368A7C}"/>
                    </a:ext>
                  </a:extLst>
                </p:cNvPr>
                <p:cNvSpPr/>
                <p:nvPr/>
              </p:nvSpPr>
              <p:spPr>
                <a:xfrm rot="21600000">
                  <a:off x="5608673" y="2090772"/>
                  <a:ext cx="362874" cy="424494"/>
                </a:xfrm>
                <a:custGeom>
                  <a:avLst/>
                  <a:gdLst>
                    <a:gd name="connsiteX0" fmla="*/ 0 w 362874"/>
                    <a:gd name="connsiteY0" fmla="*/ 84899 h 424494"/>
                    <a:gd name="connsiteX1" fmla="*/ 181437 w 362874"/>
                    <a:gd name="connsiteY1" fmla="*/ 84899 h 424494"/>
                    <a:gd name="connsiteX2" fmla="*/ 181437 w 362874"/>
                    <a:gd name="connsiteY2" fmla="*/ 0 h 424494"/>
                    <a:gd name="connsiteX3" fmla="*/ 362874 w 362874"/>
                    <a:gd name="connsiteY3" fmla="*/ 212247 h 424494"/>
                    <a:gd name="connsiteX4" fmla="*/ 181437 w 362874"/>
                    <a:gd name="connsiteY4" fmla="*/ 424494 h 424494"/>
                    <a:gd name="connsiteX5" fmla="*/ 181437 w 362874"/>
                    <a:gd name="connsiteY5" fmla="*/ 339595 h 424494"/>
                    <a:gd name="connsiteX6" fmla="*/ 0 w 362874"/>
                    <a:gd name="connsiteY6" fmla="*/ 339595 h 424494"/>
                    <a:gd name="connsiteX7" fmla="*/ 0 w 362874"/>
                    <a:gd name="connsiteY7" fmla="*/ 84899 h 4244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62874" h="424494">
                      <a:moveTo>
                        <a:pt x="362874" y="339595"/>
                      </a:moveTo>
                      <a:lnTo>
                        <a:pt x="181437" y="339595"/>
                      </a:lnTo>
                      <a:lnTo>
                        <a:pt x="181437" y="424494"/>
                      </a:lnTo>
                      <a:lnTo>
                        <a:pt x="0" y="212247"/>
                      </a:lnTo>
                      <a:lnTo>
                        <a:pt x="181437" y="0"/>
                      </a:lnTo>
                      <a:lnTo>
                        <a:pt x="181437" y="84899"/>
                      </a:lnTo>
                      <a:lnTo>
                        <a:pt x="362874" y="84899"/>
                      </a:lnTo>
                      <a:lnTo>
                        <a:pt x="362874" y="339595"/>
                      </a:lnTo>
                      <a:close/>
                    </a:path>
                  </a:pathLst>
                </a:custGeom>
                <a:scene3d>
                  <a:camera prst="orthographicFront">
                    <a:rot lat="0" lon="0" rev="0"/>
                  </a:camera>
                  <a:lightRig rig="contrasting" dir="t">
                    <a:rot lat="0" lon="0" rev="1200000"/>
                  </a:lightRig>
                </a:scene3d>
                <a:sp3d z="-182000" contourW="19050" prstMaterial="metal">
                  <a:bevelT w="88900" h="203200"/>
                  <a:bevelB w="165100" h="254000"/>
                </a:sp3d>
              </p:spPr>
              <p:style>
                <a:lnRef idx="0">
                  <a:schemeClr val="dk2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dk2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dk2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8862" tIns="84899" rIns="0" bIns="84899" numCol="1" spcCol="1270" anchor="ctr" anchorCtr="0">
                  <a:noAutofit/>
                </a:bodyPr>
                <a:lstStyle/>
                <a:p>
                  <a:pPr marL="0" lvl="0" indent="0" algn="ctr" defTabSz="800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en-US" sz="1800" kern="1200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AEE638D3-B298-4B3B-985B-1ED582B62DD0}"/>
                    </a:ext>
                  </a:extLst>
                </p:cNvPr>
                <p:cNvSpPr/>
                <p:nvPr/>
              </p:nvSpPr>
              <p:spPr>
                <a:xfrm>
                  <a:off x="3386204" y="1490927"/>
                  <a:ext cx="2291083" cy="1624184"/>
                </a:xfrm>
                <a:custGeom>
                  <a:avLst/>
                  <a:gdLst>
                    <a:gd name="connsiteX0" fmla="*/ 0 w 2051300"/>
                    <a:gd name="connsiteY0" fmla="*/ 162418 h 1624184"/>
                    <a:gd name="connsiteX1" fmla="*/ 162418 w 2051300"/>
                    <a:gd name="connsiteY1" fmla="*/ 0 h 1624184"/>
                    <a:gd name="connsiteX2" fmla="*/ 1888882 w 2051300"/>
                    <a:gd name="connsiteY2" fmla="*/ 0 h 1624184"/>
                    <a:gd name="connsiteX3" fmla="*/ 2051300 w 2051300"/>
                    <a:gd name="connsiteY3" fmla="*/ 162418 h 1624184"/>
                    <a:gd name="connsiteX4" fmla="*/ 2051300 w 2051300"/>
                    <a:gd name="connsiteY4" fmla="*/ 1461766 h 1624184"/>
                    <a:gd name="connsiteX5" fmla="*/ 1888882 w 2051300"/>
                    <a:gd name="connsiteY5" fmla="*/ 1624184 h 1624184"/>
                    <a:gd name="connsiteX6" fmla="*/ 162418 w 2051300"/>
                    <a:gd name="connsiteY6" fmla="*/ 1624184 h 1624184"/>
                    <a:gd name="connsiteX7" fmla="*/ 0 w 2051300"/>
                    <a:gd name="connsiteY7" fmla="*/ 1461766 h 1624184"/>
                    <a:gd name="connsiteX8" fmla="*/ 0 w 2051300"/>
                    <a:gd name="connsiteY8" fmla="*/ 162418 h 1624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51300" h="1624184">
                      <a:moveTo>
                        <a:pt x="0" y="162418"/>
                      </a:moveTo>
                      <a:cubicBezTo>
                        <a:pt x="0" y="72717"/>
                        <a:pt x="72717" y="0"/>
                        <a:pt x="162418" y="0"/>
                      </a:cubicBezTo>
                      <a:lnTo>
                        <a:pt x="1888882" y="0"/>
                      </a:lnTo>
                      <a:cubicBezTo>
                        <a:pt x="1978583" y="0"/>
                        <a:pt x="2051300" y="72717"/>
                        <a:pt x="2051300" y="162418"/>
                      </a:cubicBezTo>
                      <a:lnTo>
                        <a:pt x="2051300" y="1461766"/>
                      </a:lnTo>
                      <a:cubicBezTo>
                        <a:pt x="2051300" y="1551467"/>
                        <a:pt x="1978583" y="1624184"/>
                        <a:pt x="1888882" y="1624184"/>
                      </a:cubicBezTo>
                      <a:lnTo>
                        <a:pt x="162418" y="1624184"/>
                      </a:lnTo>
                      <a:cubicBezTo>
                        <a:pt x="72717" y="1624184"/>
                        <a:pt x="0" y="1551467"/>
                        <a:pt x="0" y="1461766"/>
                      </a:cubicBezTo>
                      <a:lnTo>
                        <a:pt x="0" y="162418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200000"/>
                  </a:lightRig>
                </a:scene3d>
                <a:sp3d contourW="19050" prstMaterial="metal">
                  <a:bevelT w="88900" h="203200"/>
                  <a:bevelB w="165100" h="254000"/>
                </a:sp3d>
              </p:spPr>
              <p:style>
                <a:lnRef idx="0">
                  <a:schemeClr val="lt2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dk2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08531" tIns="108531" rIns="108531" bIns="108531" numCol="1" spcCol="1270" anchor="ctr" anchorCtr="0">
                  <a:noAutofit/>
                </a:bodyPr>
                <a:lstStyle/>
                <a:p>
                  <a:pPr marL="0" lvl="0" indent="0" algn="r" defTabSz="711200" rtl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ar-SA" b="1" kern="1200" dirty="0">
                      <a:solidFill>
                        <a:schemeClr val="tx1"/>
                      </a:solidFill>
                      <a:effectLst/>
                    </a:rPr>
                    <a:t>بدأت المدينة تصدر تحذيرات من التحرش الجنسي في الشارع</a:t>
                  </a:r>
                  <a:endParaRPr lang="en-US" b="1" kern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5BA155A1-B3E6-4FDE-8906-62C13423C69A}"/>
                    </a:ext>
                  </a:extLst>
                </p:cNvPr>
                <p:cNvSpPr/>
                <p:nvPr/>
              </p:nvSpPr>
              <p:spPr>
                <a:xfrm rot="21600000">
                  <a:off x="2872704" y="2090772"/>
                  <a:ext cx="362874" cy="424495"/>
                </a:xfrm>
                <a:custGeom>
                  <a:avLst/>
                  <a:gdLst>
                    <a:gd name="connsiteX0" fmla="*/ 0 w 362874"/>
                    <a:gd name="connsiteY0" fmla="*/ 84899 h 424494"/>
                    <a:gd name="connsiteX1" fmla="*/ 181437 w 362874"/>
                    <a:gd name="connsiteY1" fmla="*/ 84899 h 424494"/>
                    <a:gd name="connsiteX2" fmla="*/ 181437 w 362874"/>
                    <a:gd name="connsiteY2" fmla="*/ 0 h 424494"/>
                    <a:gd name="connsiteX3" fmla="*/ 362874 w 362874"/>
                    <a:gd name="connsiteY3" fmla="*/ 212247 h 424494"/>
                    <a:gd name="connsiteX4" fmla="*/ 181437 w 362874"/>
                    <a:gd name="connsiteY4" fmla="*/ 424494 h 424494"/>
                    <a:gd name="connsiteX5" fmla="*/ 181437 w 362874"/>
                    <a:gd name="connsiteY5" fmla="*/ 339595 h 424494"/>
                    <a:gd name="connsiteX6" fmla="*/ 0 w 362874"/>
                    <a:gd name="connsiteY6" fmla="*/ 339595 h 424494"/>
                    <a:gd name="connsiteX7" fmla="*/ 0 w 362874"/>
                    <a:gd name="connsiteY7" fmla="*/ 84899 h 4244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62874" h="424494">
                      <a:moveTo>
                        <a:pt x="362874" y="339595"/>
                      </a:moveTo>
                      <a:lnTo>
                        <a:pt x="181437" y="339595"/>
                      </a:lnTo>
                      <a:lnTo>
                        <a:pt x="181437" y="424494"/>
                      </a:lnTo>
                      <a:lnTo>
                        <a:pt x="0" y="212247"/>
                      </a:lnTo>
                      <a:lnTo>
                        <a:pt x="181437" y="0"/>
                      </a:lnTo>
                      <a:lnTo>
                        <a:pt x="181437" y="84899"/>
                      </a:lnTo>
                      <a:lnTo>
                        <a:pt x="362874" y="84899"/>
                      </a:lnTo>
                      <a:lnTo>
                        <a:pt x="362874" y="339595"/>
                      </a:lnTo>
                      <a:close/>
                    </a:path>
                  </a:pathLst>
                </a:custGeom>
                <a:scene3d>
                  <a:camera prst="orthographicFront">
                    <a:rot lat="0" lon="0" rev="0"/>
                  </a:camera>
                  <a:lightRig rig="contrasting" dir="t">
                    <a:rot lat="0" lon="0" rev="1200000"/>
                  </a:lightRig>
                </a:scene3d>
                <a:sp3d z="-182000" contourW="19050" prstMaterial="metal">
                  <a:bevelT w="88900" h="203200"/>
                  <a:bevelB w="165100" h="254000"/>
                </a:sp3d>
              </p:spPr>
              <p:style>
                <a:lnRef idx="0">
                  <a:schemeClr val="dk2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dk2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dk2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8862" tIns="84899" rIns="0" bIns="84900" numCol="1" spcCol="1270" anchor="ctr" anchorCtr="0">
                  <a:noAutofit/>
                </a:bodyPr>
                <a:lstStyle/>
                <a:p>
                  <a:pPr marL="0" lvl="0" indent="0" algn="ctr" defTabSz="800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en-US" sz="1800" kern="1200"/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11E5DAA5-382B-409E-BE27-6AE31AAFEB5D}"/>
                    </a:ext>
                  </a:extLst>
                </p:cNvPr>
                <p:cNvSpPr/>
                <p:nvPr/>
              </p:nvSpPr>
              <p:spPr>
                <a:xfrm>
                  <a:off x="650236" y="1490927"/>
                  <a:ext cx="2201928" cy="1624184"/>
                </a:xfrm>
                <a:custGeom>
                  <a:avLst/>
                  <a:gdLst>
                    <a:gd name="connsiteX0" fmla="*/ 0 w 2051300"/>
                    <a:gd name="connsiteY0" fmla="*/ 162418 h 1624184"/>
                    <a:gd name="connsiteX1" fmla="*/ 162418 w 2051300"/>
                    <a:gd name="connsiteY1" fmla="*/ 0 h 1624184"/>
                    <a:gd name="connsiteX2" fmla="*/ 1888882 w 2051300"/>
                    <a:gd name="connsiteY2" fmla="*/ 0 h 1624184"/>
                    <a:gd name="connsiteX3" fmla="*/ 2051300 w 2051300"/>
                    <a:gd name="connsiteY3" fmla="*/ 162418 h 1624184"/>
                    <a:gd name="connsiteX4" fmla="*/ 2051300 w 2051300"/>
                    <a:gd name="connsiteY4" fmla="*/ 1461766 h 1624184"/>
                    <a:gd name="connsiteX5" fmla="*/ 1888882 w 2051300"/>
                    <a:gd name="connsiteY5" fmla="*/ 1624184 h 1624184"/>
                    <a:gd name="connsiteX6" fmla="*/ 162418 w 2051300"/>
                    <a:gd name="connsiteY6" fmla="*/ 1624184 h 1624184"/>
                    <a:gd name="connsiteX7" fmla="*/ 0 w 2051300"/>
                    <a:gd name="connsiteY7" fmla="*/ 1461766 h 1624184"/>
                    <a:gd name="connsiteX8" fmla="*/ 0 w 2051300"/>
                    <a:gd name="connsiteY8" fmla="*/ 162418 h 1624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51300" h="1624184">
                      <a:moveTo>
                        <a:pt x="0" y="162418"/>
                      </a:moveTo>
                      <a:cubicBezTo>
                        <a:pt x="0" y="72717"/>
                        <a:pt x="72717" y="0"/>
                        <a:pt x="162418" y="0"/>
                      </a:cubicBezTo>
                      <a:lnTo>
                        <a:pt x="1888882" y="0"/>
                      </a:lnTo>
                      <a:cubicBezTo>
                        <a:pt x="1978583" y="0"/>
                        <a:pt x="2051300" y="72717"/>
                        <a:pt x="2051300" y="162418"/>
                      </a:cubicBezTo>
                      <a:lnTo>
                        <a:pt x="2051300" y="1461766"/>
                      </a:lnTo>
                      <a:cubicBezTo>
                        <a:pt x="2051300" y="1551467"/>
                        <a:pt x="1978583" y="1624184"/>
                        <a:pt x="1888882" y="1624184"/>
                      </a:cubicBezTo>
                      <a:lnTo>
                        <a:pt x="162418" y="1624184"/>
                      </a:lnTo>
                      <a:cubicBezTo>
                        <a:pt x="72717" y="1624184"/>
                        <a:pt x="0" y="1551467"/>
                        <a:pt x="0" y="1461766"/>
                      </a:cubicBezTo>
                      <a:lnTo>
                        <a:pt x="0" y="162418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200000"/>
                  </a:lightRig>
                </a:scene3d>
                <a:sp3d contourW="19050" prstMaterial="metal">
                  <a:bevelT w="88900" h="203200"/>
                  <a:bevelB w="165100" h="254000"/>
                </a:sp3d>
              </p:spPr>
              <p:style>
                <a:lnRef idx="0">
                  <a:schemeClr val="lt2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dk2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08531" tIns="108531" rIns="108531" bIns="108531" numCol="1" spcCol="1270" anchor="ctr" anchorCtr="0">
                  <a:noAutofit/>
                </a:bodyPr>
                <a:lstStyle/>
                <a:p>
                  <a:pPr marL="0" lvl="0" indent="0" algn="r" defTabSz="711200" rtl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ar-SA" b="1" kern="1200" dirty="0">
                      <a:solidFill>
                        <a:schemeClr val="tx1"/>
                      </a:solidFill>
                      <a:effectLst/>
                    </a:rPr>
                    <a:t>أنشأت المدينة خطاً ساخناً للضحايا</a:t>
                  </a:r>
                  <a:endParaRPr lang="en-US" b="1" kern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73ACB577-F919-4A5E-8605-840BB7996F64}"/>
                    </a:ext>
                  </a:extLst>
                </p:cNvPr>
                <p:cNvSpPr/>
                <p:nvPr/>
              </p:nvSpPr>
              <p:spPr>
                <a:xfrm>
                  <a:off x="1463639" y="3265737"/>
                  <a:ext cx="424494" cy="362875"/>
                </a:xfrm>
                <a:custGeom>
                  <a:avLst/>
                  <a:gdLst>
                    <a:gd name="connsiteX0" fmla="*/ 0 w 362874"/>
                    <a:gd name="connsiteY0" fmla="*/ 84899 h 424494"/>
                    <a:gd name="connsiteX1" fmla="*/ 181437 w 362874"/>
                    <a:gd name="connsiteY1" fmla="*/ 84899 h 424494"/>
                    <a:gd name="connsiteX2" fmla="*/ 181437 w 362874"/>
                    <a:gd name="connsiteY2" fmla="*/ 0 h 424494"/>
                    <a:gd name="connsiteX3" fmla="*/ 362874 w 362874"/>
                    <a:gd name="connsiteY3" fmla="*/ 212247 h 424494"/>
                    <a:gd name="connsiteX4" fmla="*/ 181437 w 362874"/>
                    <a:gd name="connsiteY4" fmla="*/ 424494 h 424494"/>
                    <a:gd name="connsiteX5" fmla="*/ 181437 w 362874"/>
                    <a:gd name="connsiteY5" fmla="*/ 339595 h 424494"/>
                    <a:gd name="connsiteX6" fmla="*/ 0 w 362874"/>
                    <a:gd name="connsiteY6" fmla="*/ 339595 h 424494"/>
                    <a:gd name="connsiteX7" fmla="*/ 0 w 362874"/>
                    <a:gd name="connsiteY7" fmla="*/ 84899 h 4244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62874" h="424494">
                      <a:moveTo>
                        <a:pt x="290299" y="0"/>
                      </a:moveTo>
                      <a:lnTo>
                        <a:pt x="290299" y="212247"/>
                      </a:lnTo>
                      <a:lnTo>
                        <a:pt x="362874" y="212247"/>
                      </a:lnTo>
                      <a:lnTo>
                        <a:pt x="181437" y="424494"/>
                      </a:lnTo>
                      <a:lnTo>
                        <a:pt x="0" y="212247"/>
                      </a:lnTo>
                      <a:lnTo>
                        <a:pt x="72575" y="212247"/>
                      </a:lnTo>
                      <a:lnTo>
                        <a:pt x="72575" y="0"/>
                      </a:lnTo>
                      <a:lnTo>
                        <a:pt x="290299" y="0"/>
                      </a:lnTo>
                      <a:close/>
                    </a:path>
                  </a:pathLst>
                </a:custGeom>
                <a:scene3d>
                  <a:camera prst="orthographicFront">
                    <a:rot lat="0" lon="0" rev="0"/>
                  </a:camera>
                  <a:lightRig rig="contrasting" dir="t">
                    <a:rot lat="0" lon="0" rev="1200000"/>
                  </a:lightRig>
                </a:scene3d>
                <a:sp3d z="-182000" contourW="19050" prstMaterial="metal">
                  <a:bevelT w="88900" h="203200"/>
                  <a:bevelB w="165100" h="254000"/>
                </a:sp3d>
              </p:spPr>
              <p:style>
                <a:lnRef idx="0">
                  <a:schemeClr val="dk2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dk2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dk2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84899" tIns="1" rIns="84899" bIns="108862" numCol="1" spcCol="1270" anchor="ctr" anchorCtr="0">
                  <a:noAutofit/>
                </a:bodyPr>
                <a:lstStyle/>
                <a:p>
                  <a:pPr marL="0" lvl="0" indent="0" algn="ctr" defTabSz="800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en-US" sz="1800" kern="1200"/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20F3CE41-7BE1-4140-B84F-62BC84A3DF4F}"/>
                    </a:ext>
                  </a:extLst>
                </p:cNvPr>
                <p:cNvSpPr/>
                <p:nvPr/>
              </p:nvSpPr>
              <p:spPr>
                <a:xfrm>
                  <a:off x="650236" y="3799779"/>
                  <a:ext cx="2201928" cy="1624184"/>
                </a:xfrm>
                <a:custGeom>
                  <a:avLst/>
                  <a:gdLst>
                    <a:gd name="connsiteX0" fmla="*/ 0 w 2051300"/>
                    <a:gd name="connsiteY0" fmla="*/ 162418 h 1624184"/>
                    <a:gd name="connsiteX1" fmla="*/ 162418 w 2051300"/>
                    <a:gd name="connsiteY1" fmla="*/ 0 h 1624184"/>
                    <a:gd name="connsiteX2" fmla="*/ 1888882 w 2051300"/>
                    <a:gd name="connsiteY2" fmla="*/ 0 h 1624184"/>
                    <a:gd name="connsiteX3" fmla="*/ 2051300 w 2051300"/>
                    <a:gd name="connsiteY3" fmla="*/ 162418 h 1624184"/>
                    <a:gd name="connsiteX4" fmla="*/ 2051300 w 2051300"/>
                    <a:gd name="connsiteY4" fmla="*/ 1461766 h 1624184"/>
                    <a:gd name="connsiteX5" fmla="*/ 1888882 w 2051300"/>
                    <a:gd name="connsiteY5" fmla="*/ 1624184 h 1624184"/>
                    <a:gd name="connsiteX6" fmla="*/ 162418 w 2051300"/>
                    <a:gd name="connsiteY6" fmla="*/ 1624184 h 1624184"/>
                    <a:gd name="connsiteX7" fmla="*/ 0 w 2051300"/>
                    <a:gd name="connsiteY7" fmla="*/ 1461766 h 1624184"/>
                    <a:gd name="connsiteX8" fmla="*/ 0 w 2051300"/>
                    <a:gd name="connsiteY8" fmla="*/ 162418 h 1624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51300" h="1624184">
                      <a:moveTo>
                        <a:pt x="0" y="162418"/>
                      </a:moveTo>
                      <a:cubicBezTo>
                        <a:pt x="0" y="72717"/>
                        <a:pt x="72717" y="0"/>
                        <a:pt x="162418" y="0"/>
                      </a:cubicBezTo>
                      <a:lnTo>
                        <a:pt x="1888882" y="0"/>
                      </a:lnTo>
                      <a:cubicBezTo>
                        <a:pt x="1978583" y="0"/>
                        <a:pt x="2051300" y="72717"/>
                        <a:pt x="2051300" y="162418"/>
                      </a:cubicBezTo>
                      <a:lnTo>
                        <a:pt x="2051300" y="1461766"/>
                      </a:lnTo>
                      <a:cubicBezTo>
                        <a:pt x="2051300" y="1551467"/>
                        <a:pt x="1978583" y="1624184"/>
                        <a:pt x="1888882" y="1624184"/>
                      </a:cubicBezTo>
                      <a:lnTo>
                        <a:pt x="162418" y="1624184"/>
                      </a:lnTo>
                      <a:cubicBezTo>
                        <a:pt x="72717" y="1624184"/>
                        <a:pt x="0" y="1551467"/>
                        <a:pt x="0" y="1461766"/>
                      </a:cubicBezTo>
                      <a:lnTo>
                        <a:pt x="0" y="162418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200000"/>
                  </a:lightRig>
                </a:scene3d>
                <a:sp3d contourW="19050" prstMaterial="metal">
                  <a:bevelT w="88900" h="203200"/>
                  <a:bevelB w="165100" h="254000"/>
                </a:sp3d>
              </p:spPr>
              <p:style>
                <a:lnRef idx="0">
                  <a:schemeClr val="lt2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dk2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08531" tIns="108531" rIns="108531" bIns="108531" numCol="1" spcCol="1270" anchor="ctr" anchorCtr="0">
                  <a:noAutofit/>
                </a:bodyPr>
                <a:lstStyle/>
                <a:p>
                  <a:pPr marL="0" lvl="0" indent="0" algn="r" defTabSz="711200" rtl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ar-SA" b="1" kern="1200" dirty="0">
                      <a:solidFill>
                        <a:schemeClr val="tx1"/>
                      </a:solidFill>
                      <a:effectLst/>
                    </a:rPr>
                    <a:t>عيّن ضباط إضافيون لتنفيذ اللوائح الجديدة</a:t>
                  </a:r>
                  <a:endParaRPr lang="en-US" b="1" kern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D43BE831-587B-4226-9DEB-F546CD745768}"/>
                    </a:ext>
                  </a:extLst>
                </p:cNvPr>
                <p:cNvSpPr/>
                <p:nvPr/>
              </p:nvSpPr>
              <p:spPr>
                <a:xfrm>
                  <a:off x="2852164" y="4399624"/>
                  <a:ext cx="362874" cy="424494"/>
                </a:xfrm>
                <a:custGeom>
                  <a:avLst/>
                  <a:gdLst>
                    <a:gd name="connsiteX0" fmla="*/ 0 w 362874"/>
                    <a:gd name="connsiteY0" fmla="*/ 84899 h 424494"/>
                    <a:gd name="connsiteX1" fmla="*/ 181437 w 362874"/>
                    <a:gd name="connsiteY1" fmla="*/ 84899 h 424494"/>
                    <a:gd name="connsiteX2" fmla="*/ 181437 w 362874"/>
                    <a:gd name="connsiteY2" fmla="*/ 0 h 424494"/>
                    <a:gd name="connsiteX3" fmla="*/ 362874 w 362874"/>
                    <a:gd name="connsiteY3" fmla="*/ 212247 h 424494"/>
                    <a:gd name="connsiteX4" fmla="*/ 181437 w 362874"/>
                    <a:gd name="connsiteY4" fmla="*/ 424494 h 424494"/>
                    <a:gd name="connsiteX5" fmla="*/ 181437 w 362874"/>
                    <a:gd name="connsiteY5" fmla="*/ 339595 h 424494"/>
                    <a:gd name="connsiteX6" fmla="*/ 0 w 362874"/>
                    <a:gd name="connsiteY6" fmla="*/ 339595 h 424494"/>
                    <a:gd name="connsiteX7" fmla="*/ 0 w 362874"/>
                    <a:gd name="connsiteY7" fmla="*/ 84899 h 4244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62874" h="424494">
                      <a:moveTo>
                        <a:pt x="0" y="84899"/>
                      </a:moveTo>
                      <a:lnTo>
                        <a:pt x="181437" y="84899"/>
                      </a:lnTo>
                      <a:lnTo>
                        <a:pt x="181437" y="0"/>
                      </a:lnTo>
                      <a:lnTo>
                        <a:pt x="362874" y="212247"/>
                      </a:lnTo>
                      <a:lnTo>
                        <a:pt x="181437" y="424494"/>
                      </a:lnTo>
                      <a:lnTo>
                        <a:pt x="181437" y="339595"/>
                      </a:lnTo>
                      <a:lnTo>
                        <a:pt x="0" y="339595"/>
                      </a:lnTo>
                      <a:lnTo>
                        <a:pt x="0" y="84899"/>
                      </a:lnTo>
                      <a:close/>
                    </a:path>
                  </a:pathLst>
                </a:custGeom>
                <a:scene3d>
                  <a:camera prst="orthographicFront">
                    <a:rot lat="0" lon="0" rev="0"/>
                  </a:camera>
                  <a:lightRig rig="contrasting" dir="t">
                    <a:rot lat="0" lon="0" rev="1200000"/>
                  </a:lightRig>
                </a:scene3d>
                <a:sp3d z="-182000" contourW="19050" prstMaterial="metal">
                  <a:bevelT w="88900" h="203200"/>
                  <a:bevelB w="165100" h="254000"/>
                </a:sp3d>
              </p:spPr>
              <p:style>
                <a:lnRef idx="0">
                  <a:schemeClr val="dk2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dk2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dk2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84899" rIns="108862" bIns="84899" numCol="1" spcCol="1270" anchor="ctr" anchorCtr="0">
                  <a:noAutofit/>
                </a:bodyPr>
                <a:lstStyle/>
                <a:p>
                  <a:pPr marL="0" lvl="0" indent="0" algn="ctr" defTabSz="800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en-US" sz="1800" kern="1200"/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43E6EF89-6BDA-4A40-8B99-3CACBE0B240A}"/>
                    </a:ext>
                  </a:extLst>
                </p:cNvPr>
                <p:cNvSpPr/>
                <p:nvPr/>
              </p:nvSpPr>
              <p:spPr>
                <a:xfrm>
                  <a:off x="3386204" y="3799779"/>
                  <a:ext cx="2307303" cy="1624184"/>
                </a:xfrm>
                <a:custGeom>
                  <a:avLst/>
                  <a:gdLst>
                    <a:gd name="connsiteX0" fmla="*/ 0 w 2051300"/>
                    <a:gd name="connsiteY0" fmla="*/ 162418 h 1624184"/>
                    <a:gd name="connsiteX1" fmla="*/ 162418 w 2051300"/>
                    <a:gd name="connsiteY1" fmla="*/ 0 h 1624184"/>
                    <a:gd name="connsiteX2" fmla="*/ 1888882 w 2051300"/>
                    <a:gd name="connsiteY2" fmla="*/ 0 h 1624184"/>
                    <a:gd name="connsiteX3" fmla="*/ 2051300 w 2051300"/>
                    <a:gd name="connsiteY3" fmla="*/ 162418 h 1624184"/>
                    <a:gd name="connsiteX4" fmla="*/ 2051300 w 2051300"/>
                    <a:gd name="connsiteY4" fmla="*/ 1461766 h 1624184"/>
                    <a:gd name="connsiteX5" fmla="*/ 1888882 w 2051300"/>
                    <a:gd name="connsiteY5" fmla="*/ 1624184 h 1624184"/>
                    <a:gd name="connsiteX6" fmla="*/ 162418 w 2051300"/>
                    <a:gd name="connsiteY6" fmla="*/ 1624184 h 1624184"/>
                    <a:gd name="connsiteX7" fmla="*/ 0 w 2051300"/>
                    <a:gd name="connsiteY7" fmla="*/ 1461766 h 1624184"/>
                    <a:gd name="connsiteX8" fmla="*/ 0 w 2051300"/>
                    <a:gd name="connsiteY8" fmla="*/ 162418 h 1624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51300" h="1624184">
                      <a:moveTo>
                        <a:pt x="0" y="162418"/>
                      </a:moveTo>
                      <a:cubicBezTo>
                        <a:pt x="0" y="72717"/>
                        <a:pt x="72717" y="0"/>
                        <a:pt x="162418" y="0"/>
                      </a:cubicBezTo>
                      <a:lnTo>
                        <a:pt x="1888882" y="0"/>
                      </a:lnTo>
                      <a:cubicBezTo>
                        <a:pt x="1978583" y="0"/>
                        <a:pt x="2051300" y="72717"/>
                        <a:pt x="2051300" y="162418"/>
                      </a:cubicBezTo>
                      <a:lnTo>
                        <a:pt x="2051300" y="1461766"/>
                      </a:lnTo>
                      <a:cubicBezTo>
                        <a:pt x="2051300" y="1551467"/>
                        <a:pt x="1978583" y="1624184"/>
                        <a:pt x="1888882" y="1624184"/>
                      </a:cubicBezTo>
                      <a:lnTo>
                        <a:pt x="162418" y="1624184"/>
                      </a:lnTo>
                      <a:cubicBezTo>
                        <a:pt x="72717" y="1624184"/>
                        <a:pt x="0" y="1551467"/>
                        <a:pt x="0" y="1461766"/>
                      </a:cubicBezTo>
                      <a:lnTo>
                        <a:pt x="0" y="162418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200000"/>
                  </a:lightRig>
                </a:scene3d>
                <a:sp3d contourW="19050" prstMaterial="metal">
                  <a:bevelT w="88900" h="203200"/>
                  <a:bevelB w="165100" h="254000"/>
                </a:sp3d>
              </p:spPr>
              <p:style>
                <a:lnRef idx="0">
                  <a:schemeClr val="lt2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dk2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08531" tIns="108531" rIns="108531" bIns="108531" numCol="1" spcCol="1270" anchor="ctr" anchorCtr="0">
                  <a:noAutofit/>
                </a:bodyPr>
                <a:lstStyle/>
                <a:p>
                  <a:pPr marL="0" lvl="0" indent="0" algn="r" defTabSz="711200" rtl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ar-LB" b="1" kern="1200" dirty="0">
                      <a:solidFill>
                        <a:schemeClr val="tx1"/>
                      </a:solidFill>
                      <a:effectLst/>
                    </a:rPr>
                    <a:t>اطلاق </a:t>
                  </a:r>
                  <a:r>
                    <a:rPr lang="ar-SA" b="1" kern="1200" dirty="0">
                      <a:solidFill>
                        <a:schemeClr val="tx1"/>
                      </a:solidFill>
                      <a:effectLst/>
                    </a:rPr>
                    <a:t>تطبيق للجوّال يسمى </a:t>
                  </a:r>
                  <a:r>
                    <a:rPr lang="en-GB" b="1" kern="1200" dirty="0" err="1">
                      <a:solidFill>
                        <a:schemeClr val="tx1"/>
                      </a:solidFill>
                      <a:effectLst/>
                    </a:rPr>
                    <a:t>STOPapp</a:t>
                  </a:r>
                  <a:endParaRPr lang="en-US" b="1" kern="1200" dirty="0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1026" name="Picture 2" descr="ÙØªÙØ¬Ø© Ø¨Ø­Ø« Ø§ÙØµÙØ± Ø¹Ù âªstop app rotterdamâ¬â">
                <a:extLst>
                  <a:ext uri="{FF2B5EF4-FFF2-40B4-BE49-F238E27FC236}">
                    <a16:creationId xmlns:a16="http://schemas.microsoft.com/office/drawing/2014/main" id="{A0F7241C-3B4A-40DE-AFCC-21E265D8162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1345" y="3723557"/>
                <a:ext cx="855663" cy="524520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0" name="Picture 6" descr="ØµÙØ±Ø© Ø°Ø§Øª ØµÙØ©">
                <a:extLst>
                  <a:ext uri="{FF2B5EF4-FFF2-40B4-BE49-F238E27FC236}">
                    <a16:creationId xmlns:a16="http://schemas.microsoft.com/office/drawing/2014/main" id="{68855807-F6DF-4C06-AE8F-E8D81C0C02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3466" y="1070491"/>
                <a:ext cx="881396" cy="524520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FCC8B69D-AC48-4108-ACB0-79D56FF197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8455" y="1047117"/>
                <a:ext cx="877701" cy="631396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pic>
            <p:nvPicPr>
              <p:cNvPr id="11" name="Picture 2" descr="Image result for police hat">
                <a:extLst>
                  <a:ext uri="{FF2B5EF4-FFF2-40B4-BE49-F238E27FC236}">
                    <a16:creationId xmlns:a16="http://schemas.microsoft.com/office/drawing/2014/main" id="{3B0DAB4D-4EE3-41BB-AE68-79DD76A007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459896">
                <a:off x="261572" y="3547349"/>
                <a:ext cx="1097915" cy="680479"/>
              </a:xfrm>
              <a:prstGeom prst="rect">
                <a:avLst/>
              </a:prstGeom>
              <a:noFill/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7" name="Picture 2" descr="Related image">
              <a:extLst>
                <a:ext uri="{FF2B5EF4-FFF2-40B4-BE49-F238E27FC236}">
                  <a16:creationId xmlns:a16="http://schemas.microsoft.com/office/drawing/2014/main" id="{763A2F0E-2EAB-4F6A-91AC-84037857FA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9680" y="1066297"/>
              <a:ext cx="877701" cy="58367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F366DCB-972D-46A5-A282-72EA9713023D}"/>
              </a:ext>
            </a:extLst>
          </p:cNvPr>
          <p:cNvGrpSpPr/>
          <p:nvPr/>
        </p:nvGrpSpPr>
        <p:grpSpPr>
          <a:xfrm>
            <a:off x="5811642" y="3496009"/>
            <a:ext cx="3234431" cy="3287454"/>
            <a:chOff x="5811642" y="3496009"/>
            <a:chExt cx="3234431" cy="328745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771697C-B7DD-4A35-81A3-0ADE2F821B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811642" y="3496009"/>
              <a:ext cx="3234431" cy="3287454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7016B4B-FC87-46C8-933A-50F4E7AFFEF5}"/>
                </a:ext>
              </a:extLst>
            </p:cNvPr>
            <p:cNvSpPr/>
            <p:nvPr/>
          </p:nvSpPr>
          <p:spPr>
            <a:xfrm>
              <a:off x="6585162" y="3889802"/>
              <a:ext cx="1842478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1755" marR="71755" lvl="0" algn="ctr" rtl="1" eaLnBrk="1" fontAlgn="auto" hangingPunct="1"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ar-SA" b="1" dirty="0">
                  <a:solidFill>
                    <a:schemeClr val="bg1"/>
                  </a:solidFill>
                </a:rPr>
                <a:t>أول مدينة تطبق نهجاً شاملاً لمكافحة التحرش الجنسي في الشوارع</a:t>
              </a:r>
              <a:r>
                <a:rPr lang="ar-SY" b="1" dirty="0">
                  <a:solidFill>
                    <a:schemeClr val="bg1"/>
                  </a:solidFill>
                </a:rPr>
                <a:t> </a:t>
              </a:r>
              <a:r>
                <a:rPr lang="ar-SA" b="1" dirty="0">
                  <a:solidFill>
                    <a:schemeClr val="bg1"/>
                  </a:solidFill>
                </a:rPr>
                <a:t>بمساعدة </a:t>
              </a:r>
              <a:r>
                <a:rPr lang="ar-LB" b="1" dirty="0">
                  <a:solidFill>
                    <a:schemeClr val="bg1"/>
                  </a:solidFill>
                </a:rPr>
                <a:t>ال</a:t>
              </a:r>
              <a:r>
                <a:rPr lang="ar-SA" b="1" dirty="0">
                  <a:solidFill>
                    <a:schemeClr val="bg1"/>
                  </a:solidFill>
                </a:rPr>
                <a:t>تكنولوجيا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4DFA879F-F41F-40F1-97A7-DA060B65D9B9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742810" y="146080"/>
            <a:ext cx="8102121" cy="823610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r" rtl="1"/>
            <a:r>
              <a:rPr lang="ar-LB" sz="2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نهج شامل لمكافحة</a:t>
            </a:r>
            <a:r>
              <a:rPr lang="ar-SA" sz="2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العنف الجنسي والتحرش بالمرأة في الأماكن العامة</a:t>
            </a:r>
            <a:r>
              <a:rPr lang="ar-LB" sz="2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: </a:t>
            </a:r>
            <a:r>
              <a:rPr lang="ar-LB" sz="26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حالة روتردام</a:t>
            </a:r>
            <a:br>
              <a:rPr lang="en-US" sz="24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endParaRPr lang="en-US" altLang="en-US" sz="2400" dirty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6262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ctrTitle"/>
          </p:nvPr>
        </p:nvSpPr>
        <p:spPr bwMode="auto">
          <a:xfrm>
            <a:off x="1004500" y="244331"/>
            <a:ext cx="7908150" cy="412595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r" rtl="1"/>
            <a:r>
              <a:rPr lang="ar-SA" sz="2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الاستنتاجات والتوصيات</a:t>
            </a:r>
            <a:endParaRPr lang="en-US" altLang="en-US" sz="2600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3954" y="1008942"/>
            <a:ext cx="8298696" cy="1045145"/>
          </a:xfrm>
          <a:solidFill>
            <a:schemeClr val="bg1"/>
          </a:solidFill>
        </p:spPr>
        <p:txBody>
          <a:bodyPr/>
          <a:lstStyle/>
          <a:p>
            <a:pPr marL="342900" indent="-342900" algn="just" rtl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A" sz="2200" dirty="0">
                <a:solidFill>
                  <a:schemeClr val="tx1"/>
                </a:solidFill>
              </a:rPr>
              <a:t>العنف الجنسي والتحرش بالنساء ظاهرة خطيرة تتطلب استجابة شاملة من خلال التشريعات والسياسات والاستفادة من نُهُج مبتكرة، بما في ذلك تكنولوجيا المعلومات والاتصالات</a:t>
            </a:r>
            <a:r>
              <a:rPr lang="ar-LB" sz="2200" dirty="0">
                <a:solidFill>
                  <a:schemeClr val="tx1"/>
                </a:solidFill>
              </a:rPr>
              <a:t> وذلك من خلال:</a:t>
            </a:r>
            <a:endParaRPr lang="en-US" sz="22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0992652-4BC1-4373-AA59-592859374D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4783812"/>
              </p:ext>
            </p:extLst>
          </p:nvPr>
        </p:nvGraphicFramePr>
        <p:xfrm>
          <a:off x="215901" y="2281893"/>
          <a:ext cx="8480580" cy="3763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330612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740FBBD-C995-41CD-B247-87E070E107A9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63490" name="Picture 2" descr="ESCWA PPT P-1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2">
              <a:extLst>
                <a:ext uri="{FF2B5EF4-FFF2-40B4-BE49-F238E27FC236}">
                  <a16:creationId xmlns:a16="http://schemas.microsoft.com/office/drawing/2014/main" id="{355E0CAA-445D-4606-BF20-4819B22521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8210" y="868377"/>
              <a:ext cx="3595850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09538" algn="ctr" defTabSz="914400" rtl="1" eaLnBrk="1" hangingPunct="1"/>
              <a:r>
                <a:rPr lang="ar-LB" altLang="en-US" sz="4400" b="1" dirty="0"/>
                <a:t>ولكم جزيل الشكر</a:t>
              </a:r>
            </a:p>
          </p:txBody>
        </p:sp>
        <p:pic>
          <p:nvPicPr>
            <p:cNvPr id="1026" name="Picture 2" descr="Image result for women technology">
              <a:extLst>
                <a:ext uri="{FF2B5EF4-FFF2-40B4-BE49-F238E27FC236}">
                  <a16:creationId xmlns:a16="http://schemas.microsoft.com/office/drawing/2014/main" id="{B6F1CB70-AD0A-475A-8F0D-6A04947256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4572000" cy="24928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2">
            <a:extLst>
              <a:ext uri="{FF2B5EF4-FFF2-40B4-BE49-F238E27FC236}">
                <a16:creationId xmlns:a16="http://schemas.microsoft.com/office/drawing/2014/main" id="{00950C54-7B0C-40C5-958D-D0EF22D0A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3750"/>
            <a:ext cx="1406658" cy="120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1">
            <a:extLst>
              <a:ext uri="{FF2B5EF4-FFF2-40B4-BE49-F238E27FC236}">
                <a16:creationId xmlns:a16="http://schemas.microsoft.com/office/drawing/2014/main" id="{61BE7DB5-C28D-4238-9398-F555CF57D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8656" y="4056776"/>
            <a:ext cx="4453052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eaLnBrk="0" fontAlgn="base" latinLnBrk="0" hangingPunct="0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ar-LB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د. </a:t>
            </a:r>
            <a:r>
              <a:rPr kumimoji="0" lang="ar-SA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سكينة النصراوي</a:t>
            </a:r>
            <a:endParaRPr kumimoji="0" lang="ar-LB" altLang="en-US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marR="0" lvl="0" indent="0" algn="r" defTabSz="457200" eaLnBrk="0" fontAlgn="base" latinLnBrk="0" hangingPunct="0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ar-LB" altLang="en-US" sz="2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مسؤولة للشؤون الاجتماعية</a:t>
            </a:r>
          </a:p>
          <a:p>
            <a:pPr marL="0" marR="0" lvl="0" indent="0" algn="r" defTabSz="457200" eaLnBrk="0" fontAlgn="base" latinLnBrk="0" hangingPunct="0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ar-LB" altLang="en-US" sz="2600" b="1" kern="0" dirty="0">
                <a:solidFill>
                  <a:prstClr val="white"/>
                </a:solidFill>
              </a:rPr>
              <a:t>مركز المرأة - الإسكوا</a:t>
            </a:r>
            <a:endParaRPr kumimoji="0" lang="en-US" altLang="en-US" sz="2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87839E-7FA1-4268-9AA3-553A2E21B418}"/>
              </a:ext>
            </a:extLst>
          </p:cNvPr>
          <p:cNvSpPr txBox="1"/>
          <p:nvPr/>
        </p:nvSpPr>
        <p:spPr>
          <a:xfrm>
            <a:off x="2050684" y="5864314"/>
            <a:ext cx="3841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  <a:cs typeface="Arial" pitchFamily="34" charset="0"/>
              </a:rPr>
              <a:t>al-nasrawi@un.org</a:t>
            </a:r>
            <a:endParaRPr lang="en-GB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47194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1C359034-9F51-4F0C-A348-B117C9D9DD95}"/>
              </a:ext>
            </a:extLst>
          </p:cNvPr>
          <p:cNvSpPr txBox="1">
            <a:spLocks/>
          </p:cNvSpPr>
          <p:nvPr/>
        </p:nvSpPr>
        <p:spPr>
          <a:xfrm>
            <a:off x="871152" y="6203348"/>
            <a:ext cx="7998250" cy="494140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t" anchorCtr="0"/>
          <a:lstStyle>
            <a:lvl1pPr marL="0" indent="0" algn="l" defTabSz="457200" rtl="0" eaLnBrk="0" fontAlgn="base" hangingPunct="0">
              <a:lnSpc>
                <a:spcPts val="28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None/>
              <a:defRPr sz="2100" kern="1200">
                <a:solidFill>
                  <a:srgbClr val="595959"/>
                </a:solidFill>
                <a:latin typeface="Arial"/>
                <a:ea typeface="ＭＳ Ｐゴシック" charset="-128"/>
                <a:cs typeface="Arial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just" rt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altLang="en-US" sz="2000" b="1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65538" name="Title 1"/>
          <p:cNvSpPr>
            <a:spLocks noGrp="1"/>
          </p:cNvSpPr>
          <p:nvPr>
            <p:ph type="ctrTitle"/>
          </p:nvPr>
        </p:nvSpPr>
        <p:spPr bwMode="auto">
          <a:xfrm>
            <a:off x="2016279" y="384368"/>
            <a:ext cx="6616700" cy="419100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r" rtl="1"/>
            <a:r>
              <a:rPr lang="ar-LB" altLang="en-US" sz="3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المحتوى</a:t>
            </a:r>
            <a:endParaRPr lang="en-US" altLang="en-US" sz="3200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798" y="1342094"/>
            <a:ext cx="6270518" cy="4465254"/>
          </a:xfrm>
          <a:solidFill>
            <a:schemeClr val="bg1"/>
          </a:solidFill>
        </p:spPr>
        <p:txBody>
          <a:bodyPr/>
          <a:lstStyle/>
          <a:p>
            <a:pPr marL="342900" lvl="1" indent="-342900" algn="r" rtl="1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LB" altLang="en-US" sz="2400" b="1" dirty="0">
                <a:solidFill>
                  <a:schemeClr val="tx1"/>
                </a:solidFill>
                <a:latin typeface="Arial"/>
              </a:rPr>
              <a:t>التزامات الدول العربية حول التكنولوجيا والمساواة بين الجنسين</a:t>
            </a:r>
          </a:p>
          <a:p>
            <a:pPr marL="342900" lvl="1" indent="-342900" algn="r" rtl="1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LB" altLang="en-US" sz="2400" b="1" dirty="0">
                <a:solidFill>
                  <a:schemeClr val="tx1"/>
                </a:solidFill>
                <a:latin typeface="Arial"/>
              </a:rPr>
              <a:t>الأطر الدولية حول التكنولوجيا والمساواة بين الجنسين والمدن</a:t>
            </a:r>
          </a:p>
          <a:p>
            <a:pPr marL="342900" lvl="1" indent="-342900" algn="r" rtl="1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SA" sz="2400" b="1" dirty="0">
                <a:solidFill>
                  <a:schemeClr val="tx1"/>
                </a:solidFill>
                <a:latin typeface="Arial"/>
              </a:rPr>
              <a:t>العنف ضد المرأة</a:t>
            </a:r>
            <a:r>
              <a:rPr lang="ar-LB" sz="2400" b="1" dirty="0">
                <a:solidFill>
                  <a:schemeClr val="tx1"/>
                </a:solidFill>
                <a:latin typeface="Arial"/>
              </a:rPr>
              <a:t> في الفضاء العام</a:t>
            </a:r>
          </a:p>
          <a:p>
            <a:pPr marL="342900" lvl="1" indent="-342900" algn="r" rtl="1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LB" sz="2400" b="1" dirty="0">
                <a:solidFill>
                  <a:schemeClr val="tx1"/>
                </a:solidFill>
                <a:latin typeface="Arial"/>
              </a:rPr>
              <a:t>النهج الشامل لمكافحة</a:t>
            </a:r>
            <a:r>
              <a:rPr lang="ar-SA" sz="2400" b="1" dirty="0">
                <a:solidFill>
                  <a:schemeClr val="tx1"/>
                </a:solidFill>
                <a:latin typeface="Arial"/>
              </a:rPr>
              <a:t> العنف الجنسي والتحرش بالمرأة في الأماكن العامة</a:t>
            </a:r>
            <a:r>
              <a:rPr lang="ar-LB" sz="2400" b="1" dirty="0">
                <a:solidFill>
                  <a:schemeClr val="tx1"/>
                </a:solidFill>
                <a:latin typeface="Arial"/>
              </a:rPr>
              <a:t> ووضع العالم العربي</a:t>
            </a:r>
            <a:br>
              <a:rPr lang="en-US" sz="24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ar-LB" sz="2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</a:rPr>
              <a:t> </a:t>
            </a:r>
            <a:br>
              <a:rPr lang="ar-LB" sz="26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</a:br>
            <a:r>
              <a:rPr lang="ar-SA" sz="2400" b="1" dirty="0">
                <a:solidFill>
                  <a:schemeClr val="tx1"/>
                </a:solidFill>
                <a:latin typeface="Arial"/>
              </a:rPr>
              <a:t>الاستنتاجات والتوصيات</a:t>
            </a:r>
            <a:endParaRPr lang="en-US" altLang="en-US" sz="2400" b="1" dirty="0">
              <a:solidFill>
                <a:schemeClr val="tx1"/>
              </a:solidFill>
              <a:latin typeface="Arial"/>
            </a:endParaRPr>
          </a:p>
        </p:txBody>
      </p:sp>
      <p:pic>
        <p:nvPicPr>
          <p:cNvPr id="2050" name="Picture 2" descr="Image result for â«Ø§ÙØ¹ÙÙ Ø¶Ø¯ Ø§ÙÙØ±Ø£Ø© Ø£ÙÙÙÙØ§â¬â">
            <a:extLst>
              <a:ext uri="{FF2B5EF4-FFF2-40B4-BE49-F238E27FC236}">
                <a16:creationId xmlns:a16="http://schemas.microsoft.com/office/drawing/2014/main" id="{91E064A1-6C6E-40C9-9076-D7888973F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" y="1051385"/>
            <a:ext cx="2434166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â«ÙØ¯ÙÙØ© Ø¢ÙÙØ©â¬â">
            <a:extLst>
              <a:ext uri="{FF2B5EF4-FFF2-40B4-BE49-F238E27FC236}">
                <a16:creationId xmlns:a16="http://schemas.microsoft.com/office/drawing/2014/main" id="{F8842B1D-3416-407A-9DE5-4889632F6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39" y="4669823"/>
            <a:ext cx="2716934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â«Ø§ÙØªÙÙÙÙÙØ¬ÙØ§â¬â">
            <a:extLst>
              <a:ext uri="{FF2B5EF4-FFF2-40B4-BE49-F238E27FC236}">
                <a16:creationId xmlns:a16="http://schemas.microsoft.com/office/drawing/2014/main" id="{9C95E9FF-52AA-4EF3-AA4A-0168390FA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0" y="2924579"/>
            <a:ext cx="2407097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>
            <a:extLst>
              <a:ext uri="{FF2B5EF4-FFF2-40B4-BE49-F238E27FC236}">
                <a16:creationId xmlns:a16="http://schemas.microsoft.com/office/drawing/2014/main" id="{2FC8457C-42F8-4608-A94E-C6428C9F66B6}"/>
              </a:ext>
            </a:extLst>
          </p:cNvPr>
          <p:cNvSpPr txBox="1">
            <a:spLocks/>
          </p:cNvSpPr>
          <p:nvPr/>
        </p:nvSpPr>
        <p:spPr>
          <a:xfrm>
            <a:off x="871152" y="6203348"/>
            <a:ext cx="7998250" cy="494140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t" anchorCtr="0"/>
          <a:lstStyle>
            <a:lvl1pPr marL="0" indent="0" algn="l" defTabSz="457200" rtl="0" eaLnBrk="0" fontAlgn="base" hangingPunct="0">
              <a:lnSpc>
                <a:spcPts val="28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None/>
              <a:defRPr sz="2100" kern="1200">
                <a:solidFill>
                  <a:srgbClr val="595959"/>
                </a:solidFill>
                <a:latin typeface="Arial"/>
                <a:ea typeface="ＭＳ Ｐゴシック" charset="-128"/>
                <a:cs typeface="Arial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just" rt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altLang="en-US" sz="2000" b="1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65538" name="Title 1"/>
          <p:cNvSpPr>
            <a:spLocks noGrp="1"/>
          </p:cNvSpPr>
          <p:nvPr>
            <p:ph type="ctrTitle"/>
          </p:nvPr>
        </p:nvSpPr>
        <p:spPr bwMode="auto">
          <a:xfrm>
            <a:off x="916202" y="343055"/>
            <a:ext cx="7908150" cy="463057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r" rtl="1"/>
            <a:r>
              <a:rPr lang="ar-LB" alt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التزامات الدول العربية حول التكنولوجيا والمساواة بين الجنسين</a:t>
            </a:r>
            <a:endParaRPr lang="en-US" altLang="en-US" sz="2800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6FCC35-67EB-4621-B901-AE37C3FFEF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0650" y="1255205"/>
            <a:ext cx="5405463" cy="183098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461E12-CBDF-4EED-B2E5-BB2408E1A7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152" y="1255206"/>
            <a:ext cx="1937362" cy="183098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5745A91-9DE3-4DE9-A11C-1EBAB5E3A165}"/>
              </a:ext>
            </a:extLst>
          </p:cNvPr>
          <p:cNvSpPr/>
          <p:nvPr/>
        </p:nvSpPr>
        <p:spPr>
          <a:xfrm>
            <a:off x="314080" y="3381198"/>
            <a:ext cx="841203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LB" sz="2600" b="1" dirty="0"/>
              <a:t>توافق بيروت حول التكنولوجيا من أجل التنمية المستدامة في المنطقة العربية</a:t>
            </a:r>
            <a:endParaRPr lang="en-US" sz="26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A2A590-ED36-45F3-B562-83A0329CE4EA}"/>
              </a:ext>
            </a:extLst>
          </p:cNvPr>
          <p:cNvSpPr/>
          <p:nvPr/>
        </p:nvSpPr>
        <p:spPr>
          <a:xfrm>
            <a:off x="508554" y="4168650"/>
            <a:ext cx="83608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rtl="1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LB" sz="2000" dirty="0"/>
              <a:t>أن المساواة بين الجنسين يجب أن تعمم في السياسات الوطنية، مع التأكيد على </a:t>
            </a:r>
            <a:r>
              <a:rPr lang="ar-LB" sz="2000" b="1" dirty="0">
                <a:solidFill>
                  <a:srgbClr val="C00000"/>
                </a:solidFill>
              </a:rPr>
              <a:t>دور التكنولوجيا في مكافحة العنف ضد المرأة،</a:t>
            </a:r>
            <a:r>
              <a:rPr lang="ar-LB" sz="2000" dirty="0"/>
              <a:t> وتمكين المرأة السياسي والاقتصادي. فالمساواة ليست حقا للمرأة فحسب، بل ضرورة ذات آثار إيجابية على الاقتصاد والمجتمع (بند 12).</a:t>
            </a:r>
          </a:p>
          <a:p>
            <a:pPr marL="285750" indent="-285750" algn="just" rtl="1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LB" sz="2000" dirty="0"/>
              <a:t>السعي إلى </a:t>
            </a:r>
            <a:r>
              <a:rPr lang="ar-LB" sz="2000" b="1" dirty="0">
                <a:solidFill>
                  <a:srgbClr val="C00000"/>
                </a:solidFill>
              </a:rPr>
              <a:t>سد الفجوة المستمرة بين الجنسين </a:t>
            </a:r>
            <a:r>
              <a:rPr lang="ar-LB" sz="2000" dirty="0"/>
              <a:t>في تعليم العلوم والتكنولوجيا والهندسة والرياضيات في جميع أنحاء المنطقة، وزيادة مشاركة المرأة في الاقتصاد الرقمي، </a:t>
            </a:r>
            <a:r>
              <a:rPr lang="ar-LB" sz="2000" b="1" dirty="0">
                <a:solidFill>
                  <a:srgbClr val="C00000"/>
                </a:solidFill>
              </a:rPr>
              <a:t>ووضع السياسات التي تنظم استخدام التكنولوجيا والابتكار وتنفيذها من منظور المساواة بين الجنسين</a:t>
            </a:r>
            <a:r>
              <a:rPr lang="ar-LB" sz="2000" dirty="0"/>
              <a:t> (بند 20).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580959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ubtitle 2">
            <a:extLst>
              <a:ext uri="{FF2B5EF4-FFF2-40B4-BE49-F238E27FC236}">
                <a16:creationId xmlns:a16="http://schemas.microsoft.com/office/drawing/2014/main" id="{AC7F83E8-F366-4DD1-9C86-7F3523D74CE3}"/>
              </a:ext>
            </a:extLst>
          </p:cNvPr>
          <p:cNvSpPr txBox="1">
            <a:spLocks/>
          </p:cNvSpPr>
          <p:nvPr/>
        </p:nvSpPr>
        <p:spPr>
          <a:xfrm>
            <a:off x="460735" y="6185793"/>
            <a:ext cx="7998250" cy="442485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t" anchorCtr="0"/>
          <a:lstStyle>
            <a:lvl1pPr marL="0" indent="0" algn="l" defTabSz="457200" rtl="0" eaLnBrk="0" fontAlgn="base" hangingPunct="0">
              <a:lnSpc>
                <a:spcPts val="28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None/>
              <a:defRPr sz="2100" kern="1200">
                <a:solidFill>
                  <a:srgbClr val="595959"/>
                </a:solidFill>
                <a:latin typeface="Arial"/>
                <a:ea typeface="ＭＳ Ｐゴシック" charset="-128"/>
                <a:cs typeface="Arial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just" rt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altLang="en-US" sz="2000" b="1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EEFCD2-9698-42A0-B7D3-20B8B91FD7D9}"/>
              </a:ext>
            </a:extLst>
          </p:cNvPr>
          <p:cNvSpPr/>
          <p:nvPr/>
        </p:nvSpPr>
        <p:spPr>
          <a:xfrm rot="16200000">
            <a:off x="-1501359" y="3408439"/>
            <a:ext cx="4142343" cy="449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000" b="1" dirty="0">
                <a:solidFill>
                  <a:schemeClr val="tx1"/>
                </a:solidFill>
              </a:rPr>
              <a:t>محورية دور التكنولوجيا</a:t>
            </a:r>
            <a:endParaRPr lang="en-US" sz="2000" b="1" dirty="0">
              <a:solidFill>
                <a:schemeClr val="tx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54176E2-789E-4EFC-BF83-D9EA5C334794}"/>
              </a:ext>
            </a:extLst>
          </p:cNvPr>
          <p:cNvGrpSpPr/>
          <p:nvPr/>
        </p:nvGrpSpPr>
        <p:grpSpPr>
          <a:xfrm>
            <a:off x="1000552" y="1561933"/>
            <a:ext cx="7881655" cy="4142342"/>
            <a:chOff x="959608" y="1288975"/>
            <a:chExt cx="7881655" cy="414234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6A5491A-735D-4E95-8DB1-626B442A3966}"/>
                </a:ext>
              </a:extLst>
            </p:cNvPr>
            <p:cNvSpPr/>
            <p:nvPr/>
          </p:nvSpPr>
          <p:spPr>
            <a:xfrm>
              <a:off x="959608" y="1288975"/>
              <a:ext cx="7824602" cy="414234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2" descr="Image result for â«Ø§ÙØ¯Ø§Ù Ø§ÙØªÙÙÙØ© Ø§ÙÙØ³ØªØ¯Ø§ÙØ©â¬â">
              <a:extLst>
                <a:ext uri="{FF2B5EF4-FFF2-40B4-BE49-F238E27FC236}">
                  <a16:creationId xmlns:a16="http://schemas.microsoft.com/office/drawing/2014/main" id="{A4734FD0-4E9C-4E78-8175-ACAEA3A239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9854" y="2508060"/>
              <a:ext cx="1152647" cy="115264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Image result for â«Ø§ÙØ¯Ø§Ù Ø§ÙØªÙÙÙØ© Ø§ÙÙØ³ØªØ¯Ø§ÙØ©â¬â">
              <a:extLst>
                <a:ext uri="{FF2B5EF4-FFF2-40B4-BE49-F238E27FC236}">
                  <a16:creationId xmlns:a16="http://schemas.microsoft.com/office/drawing/2014/main" id="{045E360A-A854-4AD7-BAF0-1C39FC0553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8087" y="2515852"/>
              <a:ext cx="1152646" cy="115264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 descr="A screenshot of a video game&#10;&#10;Description automatically generated">
              <a:extLst>
                <a:ext uri="{FF2B5EF4-FFF2-40B4-BE49-F238E27FC236}">
                  <a16:creationId xmlns:a16="http://schemas.microsoft.com/office/drawing/2014/main" id="{2C414B2D-2054-4D87-915B-E6ADEE8C7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38058" y="1768456"/>
              <a:ext cx="1992088" cy="278297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950E42F-63EA-4F40-A1A2-C7C740351E57}"/>
                </a:ext>
              </a:extLst>
            </p:cNvPr>
            <p:cNvGrpSpPr/>
            <p:nvPr/>
          </p:nvGrpSpPr>
          <p:grpSpPr>
            <a:xfrm>
              <a:off x="4819882" y="1783159"/>
              <a:ext cx="3874227" cy="2718126"/>
              <a:chOff x="3889131" y="2106554"/>
              <a:chExt cx="4785255" cy="3342910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5ED5EBF6-CAD7-4E8D-B148-35ADFDCC90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21241" y="2119409"/>
                <a:ext cx="4685997" cy="121190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2467B00C-6AE1-485D-9D43-078CEE2826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21240" y="5328274"/>
                <a:ext cx="4685997" cy="121190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B66D3A7C-C0CC-4DCD-B038-7E6389E87C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6200000">
                <a:off x="2285779" y="3741927"/>
                <a:ext cx="3291840" cy="85135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803F945B-8827-41BF-8591-26EF29F2D2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6200000">
                <a:off x="6985898" y="3709905"/>
                <a:ext cx="3291840" cy="85137"/>
              </a:xfrm>
              <a:prstGeom prst="rect">
                <a:avLst/>
              </a:prstGeom>
            </p:spPr>
          </p:pic>
        </p:grpSp>
        <p:sp>
          <p:nvSpPr>
            <p:cNvPr id="17" name="Arrow: Left-Right 16">
              <a:extLst>
                <a:ext uri="{FF2B5EF4-FFF2-40B4-BE49-F238E27FC236}">
                  <a16:creationId xmlns:a16="http://schemas.microsoft.com/office/drawing/2014/main" id="{5B6C5CC3-62AA-412C-9761-FC0F180034E7}"/>
                </a:ext>
              </a:extLst>
            </p:cNvPr>
            <p:cNvSpPr/>
            <p:nvPr/>
          </p:nvSpPr>
          <p:spPr>
            <a:xfrm>
              <a:off x="6534338" y="2968817"/>
              <a:ext cx="526891" cy="252252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1AF57E0-F22E-4257-AC5D-40260481603F}"/>
                </a:ext>
              </a:extLst>
            </p:cNvPr>
            <p:cNvSpPr/>
            <p:nvPr/>
          </p:nvSpPr>
          <p:spPr>
            <a:xfrm>
              <a:off x="1513886" y="4653733"/>
              <a:ext cx="184043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SA" sz="1400" b="1" dirty="0">
                  <a:ea typeface="Calibri" panose="020F0502020204030204" pitchFamily="34" charset="0"/>
                </a:rPr>
                <a:t>تحقيق مفهوم "مدن للجميع"</a:t>
              </a:r>
              <a:r>
                <a:rPr lang="ar-LB" sz="1400" b="1" dirty="0">
                  <a:ea typeface="Calibri" panose="020F0502020204030204" pitchFamily="34" charset="0"/>
                </a:rPr>
                <a:t> </a:t>
              </a:r>
              <a:r>
                <a:rPr lang="ar-SA" sz="1400" b="1" dirty="0">
                  <a:ea typeface="Calibri" panose="020F0502020204030204" pitchFamily="34" charset="0"/>
                </a:rPr>
                <a:t>(أو "الحق في المدينة") </a:t>
              </a:r>
              <a:endParaRPr lang="en-US" sz="1400" b="1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8FD791B-C444-49C6-90B2-3A5BFB08B6A7}"/>
                </a:ext>
              </a:extLst>
            </p:cNvPr>
            <p:cNvSpPr/>
            <p:nvPr/>
          </p:nvSpPr>
          <p:spPr>
            <a:xfrm>
              <a:off x="4793915" y="1368346"/>
              <a:ext cx="404734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LB" sz="2000" b="1" dirty="0">
                  <a:ea typeface="Calibri" panose="020F0502020204030204" pitchFamily="34" charset="0"/>
                </a:rPr>
                <a:t>خطة 2030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85EA560-CA10-4EEA-80F2-7C938B2326DD}"/>
                </a:ext>
              </a:extLst>
            </p:cNvPr>
            <p:cNvSpPr/>
            <p:nvPr/>
          </p:nvSpPr>
          <p:spPr>
            <a:xfrm>
              <a:off x="4705569" y="4738351"/>
              <a:ext cx="395407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ar-SA" sz="1400" b="1" dirty="0">
                  <a:ea typeface="Calibri" panose="020F0502020204030204" pitchFamily="34" charset="0"/>
                </a:rPr>
                <a:t>القضاء على جميع أشكال العنف ضد جميع النساء والفتيات في المجالين العام والخاص،</a:t>
              </a:r>
              <a:r>
                <a:rPr lang="ar-SY" sz="1400" b="1" dirty="0">
                  <a:ea typeface="Calibri" panose="020F0502020204030204" pitchFamily="34" charset="0"/>
                </a:rPr>
                <a:t> وتوفير أماكن عامة آمنة وشاملة للجميع</a:t>
              </a:r>
              <a:endParaRPr lang="en-US" sz="1400" dirty="0"/>
            </a:p>
          </p:txBody>
        </p:sp>
        <p:sp>
          <p:nvSpPr>
            <p:cNvPr id="25" name="Arrow: Left-Right 24">
              <a:extLst>
                <a:ext uri="{FF2B5EF4-FFF2-40B4-BE49-F238E27FC236}">
                  <a16:creationId xmlns:a16="http://schemas.microsoft.com/office/drawing/2014/main" id="{E901173C-17B8-4F29-8E03-5DB4B34F8CFC}"/>
                </a:ext>
              </a:extLst>
            </p:cNvPr>
            <p:cNvSpPr/>
            <p:nvPr/>
          </p:nvSpPr>
          <p:spPr>
            <a:xfrm>
              <a:off x="3704660" y="2958257"/>
              <a:ext cx="526891" cy="252252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5091A6B6-0663-46DA-BE28-FBDC6AC2B705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916202" y="343055"/>
            <a:ext cx="7908150" cy="463057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r" rtl="1"/>
            <a:r>
              <a:rPr lang="ar-LB" alt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الأطر الدولية حول التكنولوجيا والمساواة بين الجنسين والمدن</a:t>
            </a:r>
            <a:endParaRPr lang="en-US" altLang="en-US" sz="2800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6919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>
            <a:extLst>
              <a:ext uri="{FF2B5EF4-FFF2-40B4-BE49-F238E27FC236}">
                <a16:creationId xmlns:a16="http://schemas.microsoft.com/office/drawing/2014/main" id="{2FC8457C-42F8-4608-A94E-C6428C9F66B6}"/>
              </a:ext>
            </a:extLst>
          </p:cNvPr>
          <p:cNvSpPr txBox="1">
            <a:spLocks/>
          </p:cNvSpPr>
          <p:nvPr/>
        </p:nvSpPr>
        <p:spPr>
          <a:xfrm>
            <a:off x="871152" y="6203348"/>
            <a:ext cx="7998250" cy="494140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t" anchorCtr="0"/>
          <a:lstStyle>
            <a:lvl1pPr marL="0" indent="0" algn="l" defTabSz="457200" rtl="0" eaLnBrk="0" fontAlgn="base" hangingPunct="0">
              <a:lnSpc>
                <a:spcPts val="28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None/>
              <a:defRPr sz="2100" kern="1200">
                <a:solidFill>
                  <a:srgbClr val="595959"/>
                </a:solidFill>
                <a:latin typeface="Arial"/>
                <a:ea typeface="ＭＳ Ｐゴシック" charset="-128"/>
                <a:cs typeface="Arial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just" rt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altLang="en-US" sz="2000" b="1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3534" y="964861"/>
            <a:ext cx="8025768" cy="1856812"/>
          </a:xfrm>
          <a:solidFill>
            <a:schemeClr val="bg1"/>
          </a:solidFill>
        </p:spPr>
        <p:txBody>
          <a:bodyPr/>
          <a:lstStyle/>
          <a:p>
            <a:pPr marL="342900" indent="-3429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chemeClr val="tx1"/>
                </a:solidFill>
              </a:rPr>
              <a:t>تشير التقديرات الإحصائية إلى أنه بحلول عام </a:t>
            </a:r>
            <a:r>
              <a:rPr lang="en-US" sz="2400" dirty="0">
                <a:solidFill>
                  <a:schemeClr val="tx1"/>
                </a:solidFill>
              </a:rPr>
              <a:t>2050</a:t>
            </a:r>
            <a:r>
              <a:rPr lang="ar-LB" sz="2400" dirty="0">
                <a:solidFill>
                  <a:schemeClr val="tx1"/>
                </a:solidFill>
              </a:rPr>
              <a:t> س</a:t>
            </a:r>
            <a:r>
              <a:rPr lang="ar-SA" sz="2400" dirty="0">
                <a:solidFill>
                  <a:schemeClr val="tx1"/>
                </a:solidFill>
              </a:rPr>
              <a:t>يشكل سكان المدن </a:t>
            </a:r>
            <a:r>
              <a:rPr lang="ar-LB" sz="2400" dirty="0">
                <a:solidFill>
                  <a:schemeClr val="tx1"/>
                </a:solidFill>
              </a:rPr>
              <a:t>:</a:t>
            </a:r>
          </a:p>
          <a:p>
            <a:pPr marL="800100" lvl="1" indent="-3429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chemeClr val="tx1"/>
                </a:solidFill>
              </a:rPr>
              <a:t>%86</a:t>
            </a:r>
            <a:r>
              <a:rPr lang="ar-SY" sz="2200" b="1" dirty="0">
                <a:solidFill>
                  <a:schemeClr val="tx1"/>
                </a:solidFill>
              </a:rPr>
              <a:t> </a:t>
            </a:r>
            <a:r>
              <a:rPr lang="ar-SA" sz="2200" dirty="0">
                <a:solidFill>
                  <a:schemeClr val="tx1"/>
                </a:solidFill>
              </a:rPr>
              <a:t>من السكان في المناطق المتقدمة من العالم و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b="1" dirty="0">
                <a:solidFill>
                  <a:schemeClr val="tx1"/>
                </a:solidFill>
              </a:rPr>
              <a:t>%64 </a:t>
            </a:r>
            <a:r>
              <a:rPr lang="ar-SA" sz="2200" dirty="0">
                <a:solidFill>
                  <a:schemeClr val="tx1"/>
                </a:solidFill>
              </a:rPr>
              <a:t>من المناطق النامية</a:t>
            </a:r>
            <a:endParaRPr lang="ar-LB" sz="2200" dirty="0">
              <a:solidFill>
                <a:schemeClr val="tx1"/>
              </a:solidFill>
              <a:latin typeface="Arial"/>
            </a:endParaRPr>
          </a:p>
          <a:p>
            <a:pPr marL="800100" lvl="1" indent="-342900" algn="just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ar-SA" sz="2200" dirty="0">
                <a:solidFill>
                  <a:schemeClr val="tx1"/>
                </a:solidFill>
                <a:latin typeface="Arial"/>
              </a:rPr>
              <a:t>حوالي ثلاثة أرباع المنطقة العربية</a:t>
            </a:r>
            <a:r>
              <a:rPr lang="ar-LB" sz="2200" dirty="0">
                <a:solidFill>
                  <a:schemeClr val="tx1"/>
                </a:solidFill>
                <a:latin typeface="Arial"/>
              </a:rPr>
              <a:t>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0415411-DA69-4A55-91C8-70FD1E850432}"/>
              </a:ext>
            </a:extLst>
          </p:cNvPr>
          <p:cNvGrpSpPr/>
          <p:nvPr/>
        </p:nvGrpSpPr>
        <p:grpSpPr>
          <a:xfrm>
            <a:off x="1411805" y="2895720"/>
            <a:ext cx="7367497" cy="3457145"/>
            <a:chOff x="561783" y="2295800"/>
            <a:chExt cx="8265814" cy="4097438"/>
          </a:xfrm>
        </p:grpSpPr>
        <p:graphicFrame>
          <p:nvGraphicFramePr>
            <p:cNvPr id="11" name="Diagram 10">
              <a:extLst>
                <a:ext uri="{FF2B5EF4-FFF2-40B4-BE49-F238E27FC236}">
                  <a16:creationId xmlns:a16="http://schemas.microsoft.com/office/drawing/2014/main" id="{25DC568B-1620-431D-80D2-5C6EC52EDD2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012976047"/>
                </p:ext>
              </p:extLst>
            </p:nvPr>
          </p:nvGraphicFramePr>
          <p:xfrm>
            <a:off x="561783" y="2295800"/>
            <a:ext cx="8265814" cy="409743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13" name="Picture 2" descr="Image result for â«Ø§ÙØ¯Ø§Ù Ø§ÙØªÙÙÙØ© Ø§ÙÙØ³ØªØ¯Ø§ÙØ©â¬â">
              <a:extLst>
                <a:ext uri="{FF2B5EF4-FFF2-40B4-BE49-F238E27FC236}">
                  <a16:creationId xmlns:a16="http://schemas.microsoft.com/office/drawing/2014/main" id="{1B0E2862-7924-4C8F-9AD0-112EB187AC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8389" y="2948500"/>
              <a:ext cx="609980" cy="540141"/>
            </a:xfrm>
            <a:prstGeom prst="rect">
              <a:avLst/>
            </a:prstGeom>
            <a:ln>
              <a:noFill/>
            </a:ln>
            <a:effectLst>
              <a:innerShdw blurRad="114300">
                <a:prstClr val="black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 descr="A screenshot of a video game&#10;&#10;Description automatically generated">
              <a:extLst>
                <a:ext uri="{FF2B5EF4-FFF2-40B4-BE49-F238E27FC236}">
                  <a16:creationId xmlns:a16="http://schemas.microsoft.com/office/drawing/2014/main" id="{75BD4624-AF44-4A5F-B2B3-85E646ED22E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21870" y="4373535"/>
              <a:ext cx="597406" cy="546270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0748195-94C5-4635-8A18-5F4F3707F1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259002" y="3085980"/>
              <a:ext cx="609980" cy="42615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4627B70-0719-4079-956A-ADF54666D1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956526" y="4487182"/>
              <a:ext cx="554236" cy="514354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486359E-E8BF-42A1-B55D-3761C75449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384021" y="4417391"/>
              <a:ext cx="554236" cy="51435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2962EBC-7E77-4059-AC69-5796121F63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088090" y="5829826"/>
              <a:ext cx="554236" cy="514355"/>
            </a:xfrm>
            <a:prstGeom prst="rect">
              <a:avLst/>
            </a:prstGeom>
          </p:spPr>
        </p:pic>
        <p:pic>
          <p:nvPicPr>
            <p:cNvPr id="19" name="Picture 2" descr="Image result for beijing platform for action">
              <a:extLst>
                <a:ext uri="{FF2B5EF4-FFF2-40B4-BE49-F238E27FC236}">
                  <a16:creationId xmlns:a16="http://schemas.microsoft.com/office/drawing/2014/main" id="{16AE59B3-90F5-4486-9DE8-ECD2C182EA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4770" y="3097041"/>
              <a:ext cx="609980" cy="406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D13DCBF-8EAC-46F6-A5BB-8A382F0F85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259002" y="5920087"/>
              <a:ext cx="609980" cy="426150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DBA9339A-2F8D-4293-B51C-286E7333BA83}"/>
              </a:ext>
            </a:extLst>
          </p:cNvPr>
          <p:cNvSpPr/>
          <p:nvPr/>
        </p:nvSpPr>
        <p:spPr>
          <a:xfrm>
            <a:off x="14602" y="3195741"/>
            <a:ext cx="1713100" cy="2933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rtl="1">
              <a:lnSpc>
                <a:spcPts val="2800"/>
              </a:lnSpc>
              <a:spcBef>
                <a:spcPts val="0"/>
              </a:spcBef>
            </a:pPr>
            <a:r>
              <a:rPr lang="ar-LB" sz="2000" b="1" dirty="0">
                <a:solidFill>
                  <a:srgbClr val="C00000"/>
                </a:solidFill>
                <a:latin typeface="Arial"/>
                <a:cs typeface="Arial"/>
              </a:rPr>
              <a:t>أدى </a:t>
            </a:r>
            <a:r>
              <a:rPr lang="ar-SA" sz="2000" b="1" dirty="0">
                <a:solidFill>
                  <a:srgbClr val="C00000"/>
                </a:solidFill>
                <a:latin typeface="Arial"/>
                <a:cs typeface="Arial"/>
              </a:rPr>
              <a:t>النمو المديني السريع في المنطقة إلى تحديات إنمائية رئيسية، بما في ذلك اللامساواة الاجتماعية</a:t>
            </a:r>
            <a:r>
              <a:rPr lang="ar-LB" sz="2000" b="1" dirty="0">
                <a:solidFill>
                  <a:srgbClr val="C00000"/>
                </a:solidFill>
                <a:latin typeface="Arial"/>
                <a:cs typeface="Arial"/>
              </a:rPr>
              <a:t> والعنف ضد المرأة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81460BE6-8485-4A9D-965C-BF95956A0A47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916202" y="215105"/>
            <a:ext cx="7908150" cy="459725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r" rtl="1"/>
            <a:r>
              <a:rPr lang="ar-LB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دور التكنولوجيا والمدن</a:t>
            </a:r>
            <a:endParaRPr lang="en-US" altLang="en-US" sz="2800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4038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>
            <a:extLst>
              <a:ext uri="{FF2B5EF4-FFF2-40B4-BE49-F238E27FC236}">
                <a16:creationId xmlns:a16="http://schemas.microsoft.com/office/drawing/2014/main" id="{2FC8457C-42F8-4608-A94E-C6428C9F66B6}"/>
              </a:ext>
            </a:extLst>
          </p:cNvPr>
          <p:cNvSpPr txBox="1">
            <a:spLocks/>
          </p:cNvSpPr>
          <p:nvPr/>
        </p:nvSpPr>
        <p:spPr>
          <a:xfrm>
            <a:off x="871152" y="6203348"/>
            <a:ext cx="7998250" cy="494140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t" anchorCtr="0"/>
          <a:lstStyle>
            <a:lvl1pPr marL="0" indent="0" algn="l" defTabSz="457200" rtl="0" eaLnBrk="0" fontAlgn="base" hangingPunct="0">
              <a:lnSpc>
                <a:spcPts val="28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None/>
              <a:defRPr sz="2100" kern="1200">
                <a:solidFill>
                  <a:srgbClr val="595959"/>
                </a:solidFill>
                <a:latin typeface="Arial"/>
                <a:ea typeface="ＭＳ Ｐゴシック" charset="-128"/>
                <a:cs typeface="Arial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just" rt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altLang="en-US" sz="2000" b="1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458" y="1037064"/>
            <a:ext cx="8110832" cy="1137939"/>
          </a:xfrm>
          <a:solidFill>
            <a:schemeClr val="bg1"/>
          </a:solidFill>
        </p:spPr>
        <p:txBody>
          <a:bodyPr/>
          <a:lstStyle/>
          <a:p>
            <a:pPr marL="342900" indent="-342900" algn="just" rt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ar-LB" sz="2200" dirty="0">
                <a:solidFill>
                  <a:schemeClr val="tx1"/>
                </a:solidFill>
              </a:rPr>
              <a:t>يعتبر النفاذ الى ال</a:t>
            </a:r>
            <a:r>
              <a:rPr lang="ar-SA" sz="2200" dirty="0">
                <a:solidFill>
                  <a:schemeClr val="tx1"/>
                </a:solidFill>
              </a:rPr>
              <a:t>أماكن </a:t>
            </a:r>
            <a:r>
              <a:rPr lang="ar-LB" sz="2200" dirty="0">
                <a:solidFill>
                  <a:schemeClr val="tx1"/>
                </a:solidFill>
              </a:rPr>
              <a:t>ال</a:t>
            </a:r>
            <a:r>
              <a:rPr lang="ar-SA" sz="2200" dirty="0">
                <a:solidFill>
                  <a:schemeClr val="tx1"/>
                </a:solidFill>
              </a:rPr>
              <a:t>عامة </a:t>
            </a:r>
            <a:r>
              <a:rPr lang="ar-LB" sz="2200" dirty="0">
                <a:solidFill>
                  <a:schemeClr val="tx1"/>
                </a:solidFill>
              </a:rPr>
              <a:t>الخطوة </a:t>
            </a:r>
            <a:r>
              <a:rPr lang="ar-SA" sz="2200" dirty="0">
                <a:solidFill>
                  <a:schemeClr val="tx1"/>
                </a:solidFill>
              </a:rPr>
              <a:t>الأولى نحو التمكين المدني والنفاذ إلى الفضاءات المؤسسية والسياسية</a:t>
            </a:r>
            <a:r>
              <a:rPr lang="ar-LB" sz="2200" dirty="0">
                <a:solidFill>
                  <a:schemeClr val="tx1"/>
                </a:solidFill>
              </a:rPr>
              <a:t>.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ar-SA" sz="2200" dirty="0">
                <a:solidFill>
                  <a:schemeClr val="tx1"/>
                </a:solidFill>
              </a:rPr>
              <a:t>وتبين الأبحاث أن </a:t>
            </a:r>
            <a:r>
              <a:rPr lang="ar-SA" sz="2200" b="1" dirty="0">
                <a:solidFill>
                  <a:schemeClr val="tx1"/>
                </a:solidFill>
              </a:rPr>
              <a:t>النساء في المدن هن الأكثر تعرضاً لخطر العنف، </a:t>
            </a:r>
            <a:r>
              <a:rPr lang="ar-SA" sz="2200" dirty="0">
                <a:solidFill>
                  <a:schemeClr val="tx1"/>
                </a:solidFill>
              </a:rPr>
              <a:t>ما يمنعهن من المشاركة في حياة المدينة دون خوف أو خشية من العنف.</a:t>
            </a:r>
            <a:endParaRPr lang="en-US" sz="2200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F879E58-57D2-44E8-BF81-B47FD62A9B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2553977"/>
              </p:ext>
            </p:extLst>
          </p:nvPr>
        </p:nvGraphicFramePr>
        <p:xfrm>
          <a:off x="569327" y="2427833"/>
          <a:ext cx="8173733" cy="3624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37506776-F3E6-40DA-A685-96488D5D8715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916202" y="343055"/>
            <a:ext cx="7908150" cy="463057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r" rtl="1"/>
            <a:r>
              <a:rPr lang="ar-SA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العنف ضد المرأة</a:t>
            </a:r>
            <a:r>
              <a:rPr lang="ar-LB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في الفضاء العام</a:t>
            </a:r>
            <a:br>
              <a:rPr lang="ar-LB" sz="2800" dirty="0">
                <a:solidFill>
                  <a:schemeClr val="tx1"/>
                </a:solidFill>
              </a:rPr>
            </a:br>
            <a:b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endParaRPr lang="en-US" altLang="en-US" sz="2800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8932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>
            <a:extLst>
              <a:ext uri="{FF2B5EF4-FFF2-40B4-BE49-F238E27FC236}">
                <a16:creationId xmlns:a16="http://schemas.microsoft.com/office/drawing/2014/main" id="{4010099F-4F18-4A8F-8DAB-491C6867207B}"/>
              </a:ext>
            </a:extLst>
          </p:cNvPr>
          <p:cNvSpPr txBox="1">
            <a:spLocks/>
          </p:cNvSpPr>
          <p:nvPr/>
        </p:nvSpPr>
        <p:spPr>
          <a:xfrm>
            <a:off x="608455" y="6146583"/>
            <a:ext cx="7998250" cy="494140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t" anchorCtr="0"/>
          <a:lstStyle>
            <a:lvl1pPr marL="0" indent="0" algn="l" defTabSz="457200" rtl="0" eaLnBrk="0" fontAlgn="base" hangingPunct="0">
              <a:lnSpc>
                <a:spcPts val="28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None/>
              <a:defRPr sz="2100" kern="1200">
                <a:solidFill>
                  <a:srgbClr val="595959"/>
                </a:solidFill>
                <a:latin typeface="Arial"/>
                <a:ea typeface="ＭＳ Ｐゴシック" charset="-128"/>
                <a:cs typeface="Arial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just" rt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altLang="en-US" sz="2000" b="1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65538" name="Title 1"/>
          <p:cNvSpPr>
            <a:spLocks noGrp="1"/>
          </p:cNvSpPr>
          <p:nvPr>
            <p:ph type="ctrTitle"/>
          </p:nvPr>
        </p:nvSpPr>
        <p:spPr bwMode="auto">
          <a:xfrm>
            <a:off x="706658" y="228723"/>
            <a:ext cx="8102121" cy="823610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r" rtl="1"/>
            <a:r>
              <a:rPr lang="ar-LB" sz="2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نهج شامل لمكافحة</a:t>
            </a:r>
            <a:r>
              <a:rPr lang="ar-SA" sz="2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العنف الجنسي والتحرش بالمرأة في الأماكن العامة</a:t>
            </a:r>
            <a:br>
              <a:rPr lang="en-US" sz="24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endParaRPr lang="en-US" altLang="en-US" sz="2400" dirty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AF08EB4-6179-4D01-8FDD-2690B3FF7242}"/>
              </a:ext>
            </a:extLst>
          </p:cNvPr>
          <p:cNvGrpSpPr/>
          <p:nvPr/>
        </p:nvGrpSpPr>
        <p:grpSpPr>
          <a:xfrm>
            <a:off x="196223" y="1388659"/>
            <a:ext cx="8598089" cy="4080682"/>
            <a:chOff x="46349" y="1490395"/>
            <a:chExt cx="8731014" cy="393410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BE02EE3-2D69-4175-A2CF-81270BEF0146}"/>
                </a:ext>
              </a:extLst>
            </p:cNvPr>
            <p:cNvSpPr/>
            <p:nvPr/>
          </p:nvSpPr>
          <p:spPr>
            <a:xfrm>
              <a:off x="46349" y="1490395"/>
              <a:ext cx="8731014" cy="3934101"/>
            </a:xfrm>
            <a:prstGeom prst="rect">
              <a:avLst/>
            </a:prstGeom>
            <a:solidFill>
              <a:schemeClr val="bg1"/>
            </a:solidFill>
            <a:effectLst/>
          </p:spPr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2AB1190-1479-4634-A79B-67175B4C405A}"/>
                </a:ext>
              </a:extLst>
            </p:cNvPr>
            <p:cNvSpPr/>
            <p:nvPr/>
          </p:nvSpPr>
          <p:spPr>
            <a:xfrm>
              <a:off x="6122175" y="1490926"/>
              <a:ext cx="2222467" cy="1624183"/>
            </a:xfrm>
            <a:custGeom>
              <a:avLst/>
              <a:gdLst>
                <a:gd name="connsiteX0" fmla="*/ 0 w 2051300"/>
                <a:gd name="connsiteY0" fmla="*/ 162418 h 1624184"/>
                <a:gd name="connsiteX1" fmla="*/ 162418 w 2051300"/>
                <a:gd name="connsiteY1" fmla="*/ 0 h 1624184"/>
                <a:gd name="connsiteX2" fmla="*/ 1888882 w 2051300"/>
                <a:gd name="connsiteY2" fmla="*/ 0 h 1624184"/>
                <a:gd name="connsiteX3" fmla="*/ 2051300 w 2051300"/>
                <a:gd name="connsiteY3" fmla="*/ 162418 h 1624184"/>
                <a:gd name="connsiteX4" fmla="*/ 2051300 w 2051300"/>
                <a:gd name="connsiteY4" fmla="*/ 1461766 h 1624184"/>
                <a:gd name="connsiteX5" fmla="*/ 1888882 w 2051300"/>
                <a:gd name="connsiteY5" fmla="*/ 1624184 h 1624184"/>
                <a:gd name="connsiteX6" fmla="*/ 162418 w 2051300"/>
                <a:gd name="connsiteY6" fmla="*/ 1624184 h 1624184"/>
                <a:gd name="connsiteX7" fmla="*/ 0 w 2051300"/>
                <a:gd name="connsiteY7" fmla="*/ 1461766 h 1624184"/>
                <a:gd name="connsiteX8" fmla="*/ 0 w 2051300"/>
                <a:gd name="connsiteY8" fmla="*/ 162418 h 162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1300" h="1624184">
                  <a:moveTo>
                    <a:pt x="0" y="162418"/>
                  </a:moveTo>
                  <a:cubicBezTo>
                    <a:pt x="0" y="72717"/>
                    <a:pt x="72717" y="0"/>
                    <a:pt x="162418" y="0"/>
                  </a:cubicBezTo>
                  <a:lnTo>
                    <a:pt x="1888882" y="0"/>
                  </a:lnTo>
                  <a:cubicBezTo>
                    <a:pt x="1978583" y="0"/>
                    <a:pt x="2051300" y="72717"/>
                    <a:pt x="2051300" y="162418"/>
                  </a:cubicBezTo>
                  <a:lnTo>
                    <a:pt x="2051300" y="1461766"/>
                  </a:lnTo>
                  <a:cubicBezTo>
                    <a:pt x="2051300" y="1551467"/>
                    <a:pt x="1978583" y="1624184"/>
                    <a:pt x="1888882" y="1624184"/>
                  </a:cubicBezTo>
                  <a:lnTo>
                    <a:pt x="162418" y="1624184"/>
                  </a:lnTo>
                  <a:cubicBezTo>
                    <a:pt x="72717" y="1624184"/>
                    <a:pt x="0" y="1551467"/>
                    <a:pt x="0" y="1461766"/>
                  </a:cubicBezTo>
                  <a:lnTo>
                    <a:pt x="0" y="16241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8531" tIns="108531" rIns="108531" bIns="108531" numCol="1" spcCol="1270" anchor="ctr" anchorCtr="0">
              <a:noAutofit/>
            </a:bodyPr>
            <a:lstStyle/>
            <a:p>
              <a:pPr lvl="0" algn="ctr" defTabSz="711200" rtl="1">
                <a:lnSpc>
                  <a:spcPct val="90000"/>
                </a:lnSpc>
                <a:spcAft>
                  <a:spcPct val="35000"/>
                </a:spcAft>
              </a:pPr>
              <a:r>
                <a:rPr lang="ar-LB" sz="2000" b="1" dirty="0">
                  <a:solidFill>
                    <a:schemeClr val="tx1"/>
                  </a:solidFill>
                </a:rPr>
                <a:t>سن القوانين اللازمة</a:t>
              </a:r>
              <a:endParaRPr lang="en-US" sz="20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D8289A2-6E00-44FA-A2F6-EFA979368A7C}"/>
                </a:ext>
              </a:extLst>
            </p:cNvPr>
            <p:cNvSpPr/>
            <p:nvPr/>
          </p:nvSpPr>
          <p:spPr>
            <a:xfrm rot="21600000">
              <a:off x="5608673" y="2090772"/>
              <a:ext cx="362874" cy="424494"/>
            </a:xfrm>
            <a:custGeom>
              <a:avLst/>
              <a:gdLst>
                <a:gd name="connsiteX0" fmla="*/ 0 w 362874"/>
                <a:gd name="connsiteY0" fmla="*/ 84899 h 424494"/>
                <a:gd name="connsiteX1" fmla="*/ 181437 w 362874"/>
                <a:gd name="connsiteY1" fmla="*/ 84899 h 424494"/>
                <a:gd name="connsiteX2" fmla="*/ 181437 w 362874"/>
                <a:gd name="connsiteY2" fmla="*/ 0 h 424494"/>
                <a:gd name="connsiteX3" fmla="*/ 362874 w 362874"/>
                <a:gd name="connsiteY3" fmla="*/ 212247 h 424494"/>
                <a:gd name="connsiteX4" fmla="*/ 181437 w 362874"/>
                <a:gd name="connsiteY4" fmla="*/ 424494 h 424494"/>
                <a:gd name="connsiteX5" fmla="*/ 181437 w 362874"/>
                <a:gd name="connsiteY5" fmla="*/ 339595 h 424494"/>
                <a:gd name="connsiteX6" fmla="*/ 0 w 362874"/>
                <a:gd name="connsiteY6" fmla="*/ 339595 h 424494"/>
                <a:gd name="connsiteX7" fmla="*/ 0 w 362874"/>
                <a:gd name="connsiteY7" fmla="*/ 84899 h 42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2874" h="424494">
                  <a:moveTo>
                    <a:pt x="362874" y="339595"/>
                  </a:moveTo>
                  <a:lnTo>
                    <a:pt x="181437" y="339595"/>
                  </a:lnTo>
                  <a:lnTo>
                    <a:pt x="181437" y="424494"/>
                  </a:lnTo>
                  <a:lnTo>
                    <a:pt x="0" y="212247"/>
                  </a:lnTo>
                  <a:lnTo>
                    <a:pt x="181437" y="0"/>
                  </a:lnTo>
                  <a:lnTo>
                    <a:pt x="181437" y="84899"/>
                  </a:lnTo>
                  <a:lnTo>
                    <a:pt x="362874" y="84899"/>
                  </a:lnTo>
                  <a:lnTo>
                    <a:pt x="362874" y="339595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862" tIns="84899" rIns="0" bIns="84899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800" kern="120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EE638D3-B298-4B3B-985B-1ED582B62DD0}"/>
                </a:ext>
              </a:extLst>
            </p:cNvPr>
            <p:cNvSpPr/>
            <p:nvPr/>
          </p:nvSpPr>
          <p:spPr>
            <a:xfrm>
              <a:off x="3386204" y="1490926"/>
              <a:ext cx="1917701" cy="1624183"/>
            </a:xfrm>
            <a:custGeom>
              <a:avLst/>
              <a:gdLst>
                <a:gd name="connsiteX0" fmla="*/ 0 w 2051300"/>
                <a:gd name="connsiteY0" fmla="*/ 162418 h 1624184"/>
                <a:gd name="connsiteX1" fmla="*/ 162418 w 2051300"/>
                <a:gd name="connsiteY1" fmla="*/ 0 h 1624184"/>
                <a:gd name="connsiteX2" fmla="*/ 1888882 w 2051300"/>
                <a:gd name="connsiteY2" fmla="*/ 0 h 1624184"/>
                <a:gd name="connsiteX3" fmla="*/ 2051300 w 2051300"/>
                <a:gd name="connsiteY3" fmla="*/ 162418 h 1624184"/>
                <a:gd name="connsiteX4" fmla="*/ 2051300 w 2051300"/>
                <a:gd name="connsiteY4" fmla="*/ 1461766 h 1624184"/>
                <a:gd name="connsiteX5" fmla="*/ 1888882 w 2051300"/>
                <a:gd name="connsiteY5" fmla="*/ 1624184 h 1624184"/>
                <a:gd name="connsiteX6" fmla="*/ 162418 w 2051300"/>
                <a:gd name="connsiteY6" fmla="*/ 1624184 h 1624184"/>
                <a:gd name="connsiteX7" fmla="*/ 0 w 2051300"/>
                <a:gd name="connsiteY7" fmla="*/ 1461766 h 1624184"/>
                <a:gd name="connsiteX8" fmla="*/ 0 w 2051300"/>
                <a:gd name="connsiteY8" fmla="*/ 162418 h 162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1300" h="1624184">
                  <a:moveTo>
                    <a:pt x="0" y="162418"/>
                  </a:moveTo>
                  <a:cubicBezTo>
                    <a:pt x="0" y="72717"/>
                    <a:pt x="72717" y="0"/>
                    <a:pt x="162418" y="0"/>
                  </a:cubicBezTo>
                  <a:lnTo>
                    <a:pt x="1888882" y="0"/>
                  </a:lnTo>
                  <a:cubicBezTo>
                    <a:pt x="1978583" y="0"/>
                    <a:pt x="2051300" y="72717"/>
                    <a:pt x="2051300" y="162418"/>
                  </a:cubicBezTo>
                  <a:lnTo>
                    <a:pt x="2051300" y="1461766"/>
                  </a:lnTo>
                  <a:cubicBezTo>
                    <a:pt x="2051300" y="1551467"/>
                    <a:pt x="1978583" y="1624184"/>
                    <a:pt x="1888882" y="1624184"/>
                  </a:cubicBezTo>
                  <a:lnTo>
                    <a:pt x="162418" y="1624184"/>
                  </a:lnTo>
                  <a:cubicBezTo>
                    <a:pt x="72717" y="1624184"/>
                    <a:pt x="0" y="1551467"/>
                    <a:pt x="0" y="1461766"/>
                  </a:cubicBezTo>
                  <a:lnTo>
                    <a:pt x="0" y="16241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8531" tIns="108531" rIns="108531" bIns="108531" numCol="1" spcCol="1270" anchor="ctr" anchorCtr="0">
              <a:noAutofit/>
            </a:bodyPr>
            <a:lstStyle/>
            <a:p>
              <a:pPr marL="0" lvl="0" indent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LB" sz="2000" b="1" kern="1200" dirty="0">
                  <a:solidFill>
                    <a:schemeClr val="tx1"/>
                  </a:solidFill>
                  <a:effectLst/>
                </a:rPr>
                <a:t>الإعلام ونشر الوعي</a:t>
              </a:r>
              <a:endParaRPr lang="en-US" sz="20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BA155A1-B3E6-4FDE-8906-62C13423C69A}"/>
                </a:ext>
              </a:extLst>
            </p:cNvPr>
            <p:cNvSpPr/>
            <p:nvPr/>
          </p:nvSpPr>
          <p:spPr>
            <a:xfrm rot="21600000">
              <a:off x="2872704" y="2090772"/>
              <a:ext cx="362874" cy="424495"/>
            </a:xfrm>
            <a:custGeom>
              <a:avLst/>
              <a:gdLst>
                <a:gd name="connsiteX0" fmla="*/ 0 w 362874"/>
                <a:gd name="connsiteY0" fmla="*/ 84899 h 424494"/>
                <a:gd name="connsiteX1" fmla="*/ 181437 w 362874"/>
                <a:gd name="connsiteY1" fmla="*/ 84899 h 424494"/>
                <a:gd name="connsiteX2" fmla="*/ 181437 w 362874"/>
                <a:gd name="connsiteY2" fmla="*/ 0 h 424494"/>
                <a:gd name="connsiteX3" fmla="*/ 362874 w 362874"/>
                <a:gd name="connsiteY3" fmla="*/ 212247 h 424494"/>
                <a:gd name="connsiteX4" fmla="*/ 181437 w 362874"/>
                <a:gd name="connsiteY4" fmla="*/ 424494 h 424494"/>
                <a:gd name="connsiteX5" fmla="*/ 181437 w 362874"/>
                <a:gd name="connsiteY5" fmla="*/ 339595 h 424494"/>
                <a:gd name="connsiteX6" fmla="*/ 0 w 362874"/>
                <a:gd name="connsiteY6" fmla="*/ 339595 h 424494"/>
                <a:gd name="connsiteX7" fmla="*/ 0 w 362874"/>
                <a:gd name="connsiteY7" fmla="*/ 84899 h 42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2874" h="424494">
                  <a:moveTo>
                    <a:pt x="362874" y="339595"/>
                  </a:moveTo>
                  <a:lnTo>
                    <a:pt x="181437" y="339595"/>
                  </a:lnTo>
                  <a:lnTo>
                    <a:pt x="181437" y="424494"/>
                  </a:lnTo>
                  <a:lnTo>
                    <a:pt x="0" y="212247"/>
                  </a:lnTo>
                  <a:lnTo>
                    <a:pt x="181437" y="0"/>
                  </a:lnTo>
                  <a:lnTo>
                    <a:pt x="181437" y="84899"/>
                  </a:lnTo>
                  <a:lnTo>
                    <a:pt x="362874" y="84899"/>
                  </a:lnTo>
                  <a:lnTo>
                    <a:pt x="362874" y="339595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862" tIns="84899" rIns="0" bIns="8490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800" kern="120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1E5DAA5-382B-409E-BE27-6AE31AAFEB5D}"/>
                </a:ext>
              </a:extLst>
            </p:cNvPr>
            <p:cNvSpPr/>
            <p:nvPr/>
          </p:nvSpPr>
          <p:spPr>
            <a:xfrm>
              <a:off x="650236" y="1490926"/>
              <a:ext cx="1843075" cy="1624183"/>
            </a:xfrm>
            <a:custGeom>
              <a:avLst/>
              <a:gdLst>
                <a:gd name="connsiteX0" fmla="*/ 0 w 2051300"/>
                <a:gd name="connsiteY0" fmla="*/ 162418 h 1624184"/>
                <a:gd name="connsiteX1" fmla="*/ 162418 w 2051300"/>
                <a:gd name="connsiteY1" fmla="*/ 0 h 1624184"/>
                <a:gd name="connsiteX2" fmla="*/ 1888882 w 2051300"/>
                <a:gd name="connsiteY2" fmla="*/ 0 h 1624184"/>
                <a:gd name="connsiteX3" fmla="*/ 2051300 w 2051300"/>
                <a:gd name="connsiteY3" fmla="*/ 162418 h 1624184"/>
                <a:gd name="connsiteX4" fmla="*/ 2051300 w 2051300"/>
                <a:gd name="connsiteY4" fmla="*/ 1461766 h 1624184"/>
                <a:gd name="connsiteX5" fmla="*/ 1888882 w 2051300"/>
                <a:gd name="connsiteY5" fmla="*/ 1624184 h 1624184"/>
                <a:gd name="connsiteX6" fmla="*/ 162418 w 2051300"/>
                <a:gd name="connsiteY6" fmla="*/ 1624184 h 1624184"/>
                <a:gd name="connsiteX7" fmla="*/ 0 w 2051300"/>
                <a:gd name="connsiteY7" fmla="*/ 1461766 h 1624184"/>
                <a:gd name="connsiteX8" fmla="*/ 0 w 2051300"/>
                <a:gd name="connsiteY8" fmla="*/ 162418 h 162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1300" h="1624184">
                  <a:moveTo>
                    <a:pt x="0" y="162418"/>
                  </a:moveTo>
                  <a:cubicBezTo>
                    <a:pt x="0" y="72717"/>
                    <a:pt x="72717" y="0"/>
                    <a:pt x="162418" y="0"/>
                  </a:cubicBezTo>
                  <a:lnTo>
                    <a:pt x="1888882" y="0"/>
                  </a:lnTo>
                  <a:cubicBezTo>
                    <a:pt x="1978583" y="0"/>
                    <a:pt x="2051300" y="72717"/>
                    <a:pt x="2051300" y="162418"/>
                  </a:cubicBezTo>
                  <a:lnTo>
                    <a:pt x="2051300" y="1461766"/>
                  </a:lnTo>
                  <a:cubicBezTo>
                    <a:pt x="2051300" y="1551467"/>
                    <a:pt x="1978583" y="1624184"/>
                    <a:pt x="1888882" y="1624184"/>
                  </a:cubicBezTo>
                  <a:lnTo>
                    <a:pt x="162418" y="1624184"/>
                  </a:lnTo>
                  <a:cubicBezTo>
                    <a:pt x="72717" y="1624184"/>
                    <a:pt x="0" y="1551467"/>
                    <a:pt x="0" y="1461766"/>
                  </a:cubicBezTo>
                  <a:lnTo>
                    <a:pt x="0" y="16241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8531" tIns="108531" rIns="108531" bIns="108531" numCol="1" spcCol="1270" anchor="ctr" anchorCtr="0">
              <a:noAutofit/>
            </a:bodyPr>
            <a:lstStyle/>
            <a:p>
              <a:pPr marL="0" lvl="0" indent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LB" sz="2000" b="1" kern="1200" dirty="0">
                  <a:solidFill>
                    <a:schemeClr val="tx1"/>
                  </a:solidFill>
                  <a:effectLst/>
                </a:rPr>
                <a:t>توفير الخدمات </a:t>
              </a:r>
              <a:endParaRPr lang="en-US" sz="20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3ACB577-F919-4A5E-8605-840BB7996F64}"/>
                </a:ext>
              </a:extLst>
            </p:cNvPr>
            <p:cNvSpPr/>
            <p:nvPr/>
          </p:nvSpPr>
          <p:spPr>
            <a:xfrm>
              <a:off x="1463639" y="3265737"/>
              <a:ext cx="424494" cy="362875"/>
            </a:xfrm>
            <a:custGeom>
              <a:avLst/>
              <a:gdLst>
                <a:gd name="connsiteX0" fmla="*/ 0 w 362874"/>
                <a:gd name="connsiteY0" fmla="*/ 84899 h 424494"/>
                <a:gd name="connsiteX1" fmla="*/ 181437 w 362874"/>
                <a:gd name="connsiteY1" fmla="*/ 84899 h 424494"/>
                <a:gd name="connsiteX2" fmla="*/ 181437 w 362874"/>
                <a:gd name="connsiteY2" fmla="*/ 0 h 424494"/>
                <a:gd name="connsiteX3" fmla="*/ 362874 w 362874"/>
                <a:gd name="connsiteY3" fmla="*/ 212247 h 424494"/>
                <a:gd name="connsiteX4" fmla="*/ 181437 w 362874"/>
                <a:gd name="connsiteY4" fmla="*/ 424494 h 424494"/>
                <a:gd name="connsiteX5" fmla="*/ 181437 w 362874"/>
                <a:gd name="connsiteY5" fmla="*/ 339595 h 424494"/>
                <a:gd name="connsiteX6" fmla="*/ 0 w 362874"/>
                <a:gd name="connsiteY6" fmla="*/ 339595 h 424494"/>
                <a:gd name="connsiteX7" fmla="*/ 0 w 362874"/>
                <a:gd name="connsiteY7" fmla="*/ 84899 h 42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2874" h="424494">
                  <a:moveTo>
                    <a:pt x="290299" y="0"/>
                  </a:moveTo>
                  <a:lnTo>
                    <a:pt x="290299" y="212247"/>
                  </a:lnTo>
                  <a:lnTo>
                    <a:pt x="362874" y="212247"/>
                  </a:lnTo>
                  <a:lnTo>
                    <a:pt x="181437" y="424494"/>
                  </a:lnTo>
                  <a:lnTo>
                    <a:pt x="0" y="212247"/>
                  </a:lnTo>
                  <a:lnTo>
                    <a:pt x="72575" y="212247"/>
                  </a:lnTo>
                  <a:lnTo>
                    <a:pt x="72575" y="0"/>
                  </a:lnTo>
                  <a:lnTo>
                    <a:pt x="290299" y="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4899" tIns="1" rIns="84899" bIns="108862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800" kern="12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0F3CE41-7BE1-4140-B84F-62BC84A3DF4F}"/>
                </a:ext>
              </a:extLst>
            </p:cNvPr>
            <p:cNvSpPr/>
            <p:nvPr/>
          </p:nvSpPr>
          <p:spPr>
            <a:xfrm>
              <a:off x="650236" y="3799779"/>
              <a:ext cx="1843075" cy="1624183"/>
            </a:xfrm>
            <a:custGeom>
              <a:avLst/>
              <a:gdLst>
                <a:gd name="connsiteX0" fmla="*/ 0 w 2051300"/>
                <a:gd name="connsiteY0" fmla="*/ 162418 h 1624184"/>
                <a:gd name="connsiteX1" fmla="*/ 162418 w 2051300"/>
                <a:gd name="connsiteY1" fmla="*/ 0 h 1624184"/>
                <a:gd name="connsiteX2" fmla="*/ 1888882 w 2051300"/>
                <a:gd name="connsiteY2" fmla="*/ 0 h 1624184"/>
                <a:gd name="connsiteX3" fmla="*/ 2051300 w 2051300"/>
                <a:gd name="connsiteY3" fmla="*/ 162418 h 1624184"/>
                <a:gd name="connsiteX4" fmla="*/ 2051300 w 2051300"/>
                <a:gd name="connsiteY4" fmla="*/ 1461766 h 1624184"/>
                <a:gd name="connsiteX5" fmla="*/ 1888882 w 2051300"/>
                <a:gd name="connsiteY5" fmla="*/ 1624184 h 1624184"/>
                <a:gd name="connsiteX6" fmla="*/ 162418 w 2051300"/>
                <a:gd name="connsiteY6" fmla="*/ 1624184 h 1624184"/>
                <a:gd name="connsiteX7" fmla="*/ 0 w 2051300"/>
                <a:gd name="connsiteY7" fmla="*/ 1461766 h 1624184"/>
                <a:gd name="connsiteX8" fmla="*/ 0 w 2051300"/>
                <a:gd name="connsiteY8" fmla="*/ 162418 h 162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1300" h="1624184">
                  <a:moveTo>
                    <a:pt x="0" y="162418"/>
                  </a:moveTo>
                  <a:cubicBezTo>
                    <a:pt x="0" y="72717"/>
                    <a:pt x="72717" y="0"/>
                    <a:pt x="162418" y="0"/>
                  </a:cubicBezTo>
                  <a:lnTo>
                    <a:pt x="1888882" y="0"/>
                  </a:lnTo>
                  <a:cubicBezTo>
                    <a:pt x="1978583" y="0"/>
                    <a:pt x="2051300" y="72717"/>
                    <a:pt x="2051300" y="162418"/>
                  </a:cubicBezTo>
                  <a:lnTo>
                    <a:pt x="2051300" y="1461766"/>
                  </a:lnTo>
                  <a:cubicBezTo>
                    <a:pt x="2051300" y="1551467"/>
                    <a:pt x="1978583" y="1624184"/>
                    <a:pt x="1888882" y="1624184"/>
                  </a:cubicBezTo>
                  <a:lnTo>
                    <a:pt x="162418" y="1624184"/>
                  </a:lnTo>
                  <a:cubicBezTo>
                    <a:pt x="72717" y="1624184"/>
                    <a:pt x="0" y="1551467"/>
                    <a:pt x="0" y="1461766"/>
                  </a:cubicBezTo>
                  <a:lnTo>
                    <a:pt x="0" y="16241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8531" tIns="108531" rIns="108531" bIns="108531" numCol="1" spcCol="1270" anchor="ctr" anchorCtr="0">
              <a:noAutofit/>
            </a:bodyPr>
            <a:lstStyle/>
            <a:p>
              <a:pPr marL="0" lvl="0" indent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LB" sz="2000" b="1" kern="1200" dirty="0">
                  <a:solidFill>
                    <a:schemeClr val="tx1"/>
                  </a:solidFill>
                  <a:effectLst/>
                </a:rPr>
                <a:t>التنسيق مع الأجهزة الأمنية</a:t>
              </a:r>
              <a:endParaRPr lang="en-US" sz="20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43BE831-587B-4226-9DEB-F546CD745768}"/>
                </a:ext>
              </a:extLst>
            </p:cNvPr>
            <p:cNvSpPr/>
            <p:nvPr/>
          </p:nvSpPr>
          <p:spPr>
            <a:xfrm>
              <a:off x="2852164" y="4399624"/>
              <a:ext cx="362874" cy="424494"/>
            </a:xfrm>
            <a:custGeom>
              <a:avLst/>
              <a:gdLst>
                <a:gd name="connsiteX0" fmla="*/ 0 w 362874"/>
                <a:gd name="connsiteY0" fmla="*/ 84899 h 424494"/>
                <a:gd name="connsiteX1" fmla="*/ 181437 w 362874"/>
                <a:gd name="connsiteY1" fmla="*/ 84899 h 424494"/>
                <a:gd name="connsiteX2" fmla="*/ 181437 w 362874"/>
                <a:gd name="connsiteY2" fmla="*/ 0 h 424494"/>
                <a:gd name="connsiteX3" fmla="*/ 362874 w 362874"/>
                <a:gd name="connsiteY3" fmla="*/ 212247 h 424494"/>
                <a:gd name="connsiteX4" fmla="*/ 181437 w 362874"/>
                <a:gd name="connsiteY4" fmla="*/ 424494 h 424494"/>
                <a:gd name="connsiteX5" fmla="*/ 181437 w 362874"/>
                <a:gd name="connsiteY5" fmla="*/ 339595 h 424494"/>
                <a:gd name="connsiteX6" fmla="*/ 0 w 362874"/>
                <a:gd name="connsiteY6" fmla="*/ 339595 h 424494"/>
                <a:gd name="connsiteX7" fmla="*/ 0 w 362874"/>
                <a:gd name="connsiteY7" fmla="*/ 84899 h 42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2874" h="424494">
                  <a:moveTo>
                    <a:pt x="0" y="84899"/>
                  </a:moveTo>
                  <a:lnTo>
                    <a:pt x="181437" y="84899"/>
                  </a:lnTo>
                  <a:lnTo>
                    <a:pt x="181437" y="0"/>
                  </a:lnTo>
                  <a:lnTo>
                    <a:pt x="362874" y="212247"/>
                  </a:lnTo>
                  <a:lnTo>
                    <a:pt x="181437" y="424494"/>
                  </a:lnTo>
                  <a:lnTo>
                    <a:pt x="181437" y="339595"/>
                  </a:lnTo>
                  <a:lnTo>
                    <a:pt x="0" y="339595"/>
                  </a:lnTo>
                  <a:lnTo>
                    <a:pt x="0" y="84899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84899" rIns="108862" bIns="84899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800" kern="120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3E6EF89-6BDA-4A40-8B99-3CACBE0B240A}"/>
                </a:ext>
              </a:extLst>
            </p:cNvPr>
            <p:cNvSpPr/>
            <p:nvPr/>
          </p:nvSpPr>
          <p:spPr>
            <a:xfrm>
              <a:off x="3386204" y="3799779"/>
              <a:ext cx="1931277" cy="1624183"/>
            </a:xfrm>
            <a:custGeom>
              <a:avLst/>
              <a:gdLst>
                <a:gd name="connsiteX0" fmla="*/ 0 w 2051300"/>
                <a:gd name="connsiteY0" fmla="*/ 162418 h 1624184"/>
                <a:gd name="connsiteX1" fmla="*/ 162418 w 2051300"/>
                <a:gd name="connsiteY1" fmla="*/ 0 h 1624184"/>
                <a:gd name="connsiteX2" fmla="*/ 1888882 w 2051300"/>
                <a:gd name="connsiteY2" fmla="*/ 0 h 1624184"/>
                <a:gd name="connsiteX3" fmla="*/ 2051300 w 2051300"/>
                <a:gd name="connsiteY3" fmla="*/ 162418 h 1624184"/>
                <a:gd name="connsiteX4" fmla="*/ 2051300 w 2051300"/>
                <a:gd name="connsiteY4" fmla="*/ 1461766 h 1624184"/>
                <a:gd name="connsiteX5" fmla="*/ 1888882 w 2051300"/>
                <a:gd name="connsiteY5" fmla="*/ 1624184 h 1624184"/>
                <a:gd name="connsiteX6" fmla="*/ 162418 w 2051300"/>
                <a:gd name="connsiteY6" fmla="*/ 1624184 h 1624184"/>
                <a:gd name="connsiteX7" fmla="*/ 0 w 2051300"/>
                <a:gd name="connsiteY7" fmla="*/ 1461766 h 1624184"/>
                <a:gd name="connsiteX8" fmla="*/ 0 w 2051300"/>
                <a:gd name="connsiteY8" fmla="*/ 162418 h 162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1300" h="1624184">
                  <a:moveTo>
                    <a:pt x="0" y="162418"/>
                  </a:moveTo>
                  <a:cubicBezTo>
                    <a:pt x="0" y="72717"/>
                    <a:pt x="72717" y="0"/>
                    <a:pt x="162418" y="0"/>
                  </a:cubicBezTo>
                  <a:lnTo>
                    <a:pt x="1888882" y="0"/>
                  </a:lnTo>
                  <a:cubicBezTo>
                    <a:pt x="1978583" y="0"/>
                    <a:pt x="2051300" y="72717"/>
                    <a:pt x="2051300" y="162418"/>
                  </a:cubicBezTo>
                  <a:lnTo>
                    <a:pt x="2051300" y="1461766"/>
                  </a:lnTo>
                  <a:cubicBezTo>
                    <a:pt x="2051300" y="1551467"/>
                    <a:pt x="1978583" y="1624184"/>
                    <a:pt x="1888882" y="1624184"/>
                  </a:cubicBezTo>
                  <a:lnTo>
                    <a:pt x="162418" y="1624184"/>
                  </a:lnTo>
                  <a:cubicBezTo>
                    <a:pt x="72717" y="1624184"/>
                    <a:pt x="0" y="1551467"/>
                    <a:pt x="0" y="1461766"/>
                  </a:cubicBezTo>
                  <a:lnTo>
                    <a:pt x="0" y="16241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8531" tIns="108531" rIns="108531" bIns="108531" numCol="1" spcCol="1270" anchor="ctr" anchorCtr="0">
              <a:noAutofit/>
            </a:bodyPr>
            <a:lstStyle/>
            <a:p>
              <a:pPr marL="0" lvl="0" indent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LB" sz="2000" b="1" kern="1200" dirty="0">
                  <a:solidFill>
                    <a:schemeClr val="tx1"/>
                  </a:solidFill>
                  <a:effectLst/>
                </a:rPr>
                <a:t>تطبيقات تعتمد على التكنولوجيا</a:t>
              </a:r>
              <a:endParaRPr lang="en-US" sz="20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FFFDBFB5-6ABB-424F-A175-A4FFF088C55C}"/>
              </a:ext>
            </a:extLst>
          </p:cNvPr>
          <p:cNvSpPr/>
          <p:nvPr/>
        </p:nvSpPr>
        <p:spPr>
          <a:xfrm>
            <a:off x="6031213" y="3512968"/>
            <a:ext cx="2679388" cy="2224585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000" b="1" dirty="0">
                <a:solidFill>
                  <a:schemeClr val="bg1"/>
                </a:solidFill>
              </a:rPr>
              <a:t>نهج شامل لمكافحة</a:t>
            </a:r>
            <a:r>
              <a:rPr lang="ar-SA" sz="2000" b="1" dirty="0">
                <a:solidFill>
                  <a:schemeClr val="bg1"/>
                </a:solidFill>
              </a:rPr>
              <a:t> العنف الجنسي والتحرش بالمرأة في الأماكن العامة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405634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>
            <a:extLst>
              <a:ext uri="{FF2B5EF4-FFF2-40B4-BE49-F238E27FC236}">
                <a16:creationId xmlns:a16="http://schemas.microsoft.com/office/drawing/2014/main" id="{4F3916B9-2176-456F-8744-784D746A90C7}"/>
              </a:ext>
            </a:extLst>
          </p:cNvPr>
          <p:cNvSpPr txBox="1">
            <a:spLocks/>
          </p:cNvSpPr>
          <p:nvPr/>
        </p:nvSpPr>
        <p:spPr>
          <a:xfrm>
            <a:off x="810529" y="6059609"/>
            <a:ext cx="7998250" cy="494140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t" anchorCtr="0"/>
          <a:lstStyle>
            <a:lvl1pPr marL="0" indent="0" algn="l" defTabSz="457200" rtl="0" eaLnBrk="0" fontAlgn="base" hangingPunct="0">
              <a:lnSpc>
                <a:spcPts val="28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None/>
              <a:defRPr sz="2100" kern="1200">
                <a:solidFill>
                  <a:srgbClr val="595959"/>
                </a:solidFill>
                <a:latin typeface="Arial"/>
                <a:ea typeface="ＭＳ Ｐゴシック" charset="-128"/>
                <a:cs typeface="Arial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just" rt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altLang="en-US" sz="2000" b="1" dirty="0">
              <a:solidFill>
                <a:schemeClr val="tx1"/>
              </a:solidFill>
              <a:latin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14949F-8C3D-4C30-A790-A904377D9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0232" y="1919418"/>
            <a:ext cx="4801600" cy="4634331"/>
          </a:xfrm>
          <a:prstGeom prst="rect">
            <a:avLst/>
          </a:prstGeom>
        </p:spPr>
      </p:pic>
      <p:sp>
        <p:nvSpPr>
          <p:cNvPr id="65538" name="Title 1"/>
          <p:cNvSpPr>
            <a:spLocks noGrp="1"/>
          </p:cNvSpPr>
          <p:nvPr>
            <p:ph type="ctrTitle"/>
          </p:nvPr>
        </p:nvSpPr>
        <p:spPr bwMode="auto">
          <a:xfrm>
            <a:off x="1000392" y="149335"/>
            <a:ext cx="7908150" cy="656768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r" rtl="1"/>
            <a:r>
              <a:rPr lang="ar-LB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الجانب القانوني من تطور الدول العربية في مناهضة العنف ضد المرأة</a:t>
            </a:r>
            <a:endParaRPr lang="en-US" altLang="en-US" sz="2600" dirty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904884E-BC56-4C1D-8801-827FE7AB5B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333714"/>
              </p:ext>
            </p:extLst>
          </p:nvPr>
        </p:nvGraphicFramePr>
        <p:xfrm>
          <a:off x="6945874" y="3223943"/>
          <a:ext cx="2030505" cy="30515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30505">
                  <a:extLst>
                    <a:ext uri="{9D8B030D-6E8A-4147-A177-3AD203B41FA5}">
                      <a16:colId xmlns:a16="http://schemas.microsoft.com/office/drawing/2014/main" val="446400216"/>
                    </a:ext>
                  </a:extLst>
                </a:gridCol>
              </a:tblGrid>
              <a:tr h="297687">
                <a:tc>
                  <a:txBody>
                    <a:bodyPr/>
                    <a:lstStyle/>
                    <a:p>
                      <a:pPr lvl="0" algn="r" rtl="1" fontAlgn="ctr"/>
                      <a:r>
                        <a:rPr lang="ar-SA" sz="1800" b="1" u="none" strike="noStrike" dirty="0">
                          <a:effectLst/>
                        </a:rPr>
                        <a:t>الجزائر</a:t>
                      </a:r>
                      <a:endParaRPr lang="ar-SA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01" marR="5501" marT="550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230005"/>
                  </a:ext>
                </a:extLst>
              </a:tr>
              <a:tr h="297687">
                <a:tc>
                  <a:txBody>
                    <a:bodyPr/>
                    <a:lstStyle/>
                    <a:p>
                      <a:pPr lvl="0" algn="r" rtl="1" fontAlgn="ctr"/>
                      <a:r>
                        <a:rPr lang="ar-SA" sz="1800" b="1" u="none" strike="noStrike" dirty="0">
                          <a:effectLst/>
                        </a:rPr>
                        <a:t>مصر</a:t>
                      </a:r>
                      <a:endParaRPr lang="ar-SA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01" marR="5501" marT="550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095253"/>
                  </a:ext>
                </a:extLst>
              </a:tr>
              <a:tr h="297687">
                <a:tc>
                  <a:txBody>
                    <a:bodyPr/>
                    <a:lstStyle/>
                    <a:p>
                      <a:pPr lvl="0" algn="r" rtl="1" fontAlgn="ctr"/>
                      <a:r>
                        <a:rPr lang="ar-SA" sz="1800" b="1" u="none" strike="noStrike" dirty="0">
                          <a:effectLst/>
                        </a:rPr>
                        <a:t>العراق</a:t>
                      </a:r>
                      <a:endParaRPr lang="ar-SA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01" marR="5501" marT="550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693729"/>
                  </a:ext>
                </a:extLst>
              </a:tr>
              <a:tr h="297687">
                <a:tc>
                  <a:txBody>
                    <a:bodyPr/>
                    <a:lstStyle/>
                    <a:p>
                      <a:pPr lvl="0" algn="r" rtl="1" fontAlgn="ctr"/>
                      <a:r>
                        <a:rPr lang="ar-SA" sz="1800" b="1" u="none" strike="noStrike" dirty="0">
                          <a:effectLst/>
                        </a:rPr>
                        <a:t>ليبيا</a:t>
                      </a:r>
                      <a:endParaRPr lang="ar-SA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01" marR="5501" marT="550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806826"/>
                  </a:ext>
                </a:extLst>
              </a:tr>
              <a:tr h="297687">
                <a:tc>
                  <a:txBody>
                    <a:bodyPr/>
                    <a:lstStyle/>
                    <a:p>
                      <a:pPr lvl="0" algn="r" rtl="1" fontAlgn="ctr"/>
                      <a:r>
                        <a:rPr lang="ar-SA" sz="1800" b="1" u="none" strike="noStrike" dirty="0">
                          <a:effectLst/>
                        </a:rPr>
                        <a:t>المغرب</a:t>
                      </a:r>
                      <a:endParaRPr lang="ar-SA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01" marR="5501" marT="550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672819"/>
                  </a:ext>
                </a:extLst>
              </a:tr>
              <a:tr h="297687">
                <a:tc>
                  <a:txBody>
                    <a:bodyPr/>
                    <a:lstStyle/>
                    <a:p>
                      <a:pPr lvl="0" algn="r" rtl="1" fontAlgn="ctr"/>
                      <a:r>
                        <a:rPr lang="ar-SA" sz="1800" b="1" u="none" strike="noStrike" dirty="0">
                          <a:effectLst/>
                        </a:rPr>
                        <a:t>دولة قطر</a:t>
                      </a:r>
                      <a:endParaRPr lang="ar-SA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01" marR="5501" marT="550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310514"/>
                  </a:ext>
                </a:extLst>
              </a:tr>
              <a:tr h="297687">
                <a:tc>
                  <a:txBody>
                    <a:bodyPr/>
                    <a:lstStyle/>
                    <a:p>
                      <a:pPr lvl="0" algn="r" rtl="1" fontAlgn="ctr"/>
                      <a:r>
                        <a:rPr lang="ar-SA" sz="1800" b="1" u="none" strike="noStrike" dirty="0">
                          <a:effectLst/>
                        </a:rPr>
                        <a:t>المملكة العربية السعودية</a:t>
                      </a:r>
                      <a:endParaRPr lang="ar-SA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01" marR="5501" marT="550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439543"/>
                  </a:ext>
                </a:extLst>
              </a:tr>
              <a:tr h="372331">
                <a:tc>
                  <a:txBody>
                    <a:bodyPr/>
                    <a:lstStyle/>
                    <a:p>
                      <a:pPr lvl="0" algn="r" rtl="1" fontAlgn="ctr"/>
                      <a:r>
                        <a:rPr lang="ar-SA" sz="1800" b="1" u="none" strike="noStrike" dirty="0">
                          <a:effectLst/>
                        </a:rPr>
                        <a:t>الصومال</a:t>
                      </a:r>
                      <a:endParaRPr lang="ar-SA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01" marR="5501" marT="550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750802"/>
                  </a:ext>
                </a:extLst>
              </a:tr>
              <a:tr h="297687">
                <a:tc>
                  <a:txBody>
                    <a:bodyPr/>
                    <a:lstStyle/>
                    <a:p>
                      <a:pPr lvl="0" algn="r" rtl="1" fontAlgn="ctr"/>
                      <a:r>
                        <a:rPr lang="ar-SA" sz="1800" b="1" u="none" strike="noStrike" dirty="0">
                          <a:effectLst/>
                        </a:rPr>
                        <a:t>السودان</a:t>
                      </a:r>
                      <a:endParaRPr lang="ar-SA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01" marR="5501" marT="550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115682"/>
                  </a:ext>
                </a:extLst>
              </a:tr>
              <a:tr h="297687">
                <a:tc>
                  <a:txBody>
                    <a:bodyPr/>
                    <a:lstStyle/>
                    <a:p>
                      <a:pPr lvl="0" algn="r" rtl="1" fontAlgn="ctr"/>
                      <a:r>
                        <a:rPr lang="ar-SA" sz="1800" b="1" u="none" strike="noStrike" dirty="0">
                          <a:effectLst/>
                        </a:rPr>
                        <a:t>تونس</a:t>
                      </a:r>
                      <a:endParaRPr lang="ar-SA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01" marR="5501" marT="550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538"/>
                  </a:ext>
                </a:extLst>
              </a:tr>
            </a:tbl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19C24A8-E8B3-4E6B-A7C5-285E524C73FC}"/>
              </a:ext>
            </a:extLst>
          </p:cNvPr>
          <p:cNvCxnSpPr>
            <a:cxnSpLocks/>
          </p:cNvCxnSpPr>
          <p:nvPr/>
        </p:nvCxnSpPr>
        <p:spPr>
          <a:xfrm>
            <a:off x="6276589" y="3223943"/>
            <a:ext cx="669285" cy="0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D44E2015-383A-44B3-8899-FE7031AD59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371424"/>
              </p:ext>
            </p:extLst>
          </p:nvPr>
        </p:nvGraphicFramePr>
        <p:xfrm>
          <a:off x="138004" y="2002871"/>
          <a:ext cx="2066344" cy="22831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66344">
                  <a:extLst>
                    <a:ext uri="{9D8B030D-6E8A-4147-A177-3AD203B41FA5}">
                      <a16:colId xmlns:a16="http://schemas.microsoft.com/office/drawing/2014/main" val="2721732452"/>
                    </a:ext>
                  </a:extLst>
                </a:gridCol>
              </a:tblGrid>
              <a:tr h="150375">
                <a:tc>
                  <a:txBody>
                    <a:bodyPr/>
                    <a:lstStyle/>
                    <a:p>
                      <a:pPr algn="r" rtl="1" fontAlgn="ctr"/>
                      <a:r>
                        <a:rPr lang="ar-SA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البحرين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223176"/>
                  </a:ext>
                </a:extLst>
              </a:tr>
              <a:tr h="150375">
                <a:tc>
                  <a:txBody>
                    <a:bodyPr/>
                    <a:lstStyle/>
                    <a:p>
                      <a:pPr algn="r" rtl="1" fontAlgn="ctr"/>
                      <a:r>
                        <a:rPr lang="ar-SA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جيبوتي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124102"/>
                  </a:ext>
                </a:extLst>
              </a:tr>
              <a:tr h="150375">
                <a:tc>
                  <a:txBody>
                    <a:bodyPr/>
                    <a:lstStyle/>
                    <a:p>
                      <a:pPr algn="r" rtl="1" fontAlgn="ctr"/>
                      <a:r>
                        <a:rPr lang="ar-SA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الأردن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798385"/>
                  </a:ext>
                </a:extLst>
              </a:tr>
              <a:tr h="150375">
                <a:tc>
                  <a:txBody>
                    <a:bodyPr/>
                    <a:lstStyle/>
                    <a:p>
                      <a:pPr algn="r" rtl="1" fontAlgn="ctr"/>
                      <a:r>
                        <a:rPr lang="ar-SA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لبنان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468539"/>
                  </a:ext>
                </a:extLst>
              </a:tr>
              <a:tr h="195943">
                <a:tc>
                  <a:txBody>
                    <a:bodyPr/>
                    <a:lstStyle/>
                    <a:p>
                      <a:pPr algn="r" rtl="1" fontAlgn="ctr"/>
                      <a:r>
                        <a:rPr lang="ar-SA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سلطنة عُمان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878573"/>
                  </a:ext>
                </a:extLst>
              </a:tr>
              <a:tr h="195943">
                <a:tc>
                  <a:txBody>
                    <a:bodyPr/>
                    <a:lstStyle/>
                    <a:p>
                      <a:pPr algn="r" rtl="1" fontAlgn="ctr"/>
                      <a:r>
                        <a:rPr lang="ar-SA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دولة فلسطين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138695"/>
                  </a:ext>
                </a:extLst>
              </a:tr>
              <a:tr h="296193">
                <a:tc>
                  <a:txBody>
                    <a:bodyPr/>
                    <a:lstStyle/>
                    <a:p>
                      <a:pPr algn="r" rtl="1" fontAlgn="ctr"/>
                      <a:r>
                        <a:rPr lang="ar-SA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الجمهورية العربية السورية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448615"/>
                  </a:ext>
                </a:extLst>
              </a:tr>
              <a:tr h="150375">
                <a:tc>
                  <a:txBody>
                    <a:bodyPr/>
                    <a:lstStyle/>
                    <a:p>
                      <a:pPr algn="r" rtl="1" fontAlgn="ctr"/>
                      <a:r>
                        <a:rPr lang="ar-SA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اليمن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678078"/>
                  </a:ext>
                </a:extLst>
              </a:tr>
            </a:tbl>
          </a:graphicData>
        </a:graphic>
      </p:graphicFrame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4AD03A0-C76B-4044-873E-B79E5655205C}"/>
              </a:ext>
            </a:extLst>
          </p:cNvPr>
          <p:cNvCxnSpPr>
            <a:cxnSpLocks/>
          </p:cNvCxnSpPr>
          <p:nvPr/>
        </p:nvCxnSpPr>
        <p:spPr>
          <a:xfrm flipH="1">
            <a:off x="2360045" y="2035865"/>
            <a:ext cx="1614175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9D4E108B-1F56-4C0B-ACC4-F1DFF9C89404}"/>
              </a:ext>
            </a:extLst>
          </p:cNvPr>
          <p:cNvSpPr/>
          <p:nvPr/>
        </p:nvSpPr>
        <p:spPr>
          <a:xfrm>
            <a:off x="909904" y="6548603"/>
            <a:ext cx="823409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1050" u="sng" dirty="0">
                <a:ea typeface="Times New Roman" panose="02020603050405020304" pitchFamily="18" charset="0"/>
              </a:rPr>
              <a:t>المصدر</a:t>
            </a:r>
            <a:r>
              <a:rPr lang="ar-SA" sz="1050" dirty="0">
                <a:ea typeface="Times New Roman" panose="02020603050405020304" pitchFamily="18" charset="0"/>
              </a:rPr>
              <a:t>: تجميع الإسكوا استناداً إلى نصوص فوانين الدول ومعلومات من: </a:t>
            </a:r>
            <a:r>
              <a:rPr lang="ar-LB" sz="1050" dirty="0">
                <a:ea typeface="Times New Roman" panose="02020603050405020304" pitchFamily="18" charset="0"/>
              </a:rPr>
              <a:t>برنامج الأمم المتحدة الإنمائي</a:t>
            </a:r>
            <a:r>
              <a:rPr lang="ar-SA" sz="1050" dirty="0">
                <a:ea typeface="Times New Roman" panose="02020603050405020304" pitchFamily="18" charset="0"/>
              </a:rPr>
              <a:t> وآخرون</a:t>
            </a:r>
            <a:endParaRPr lang="en-US" sz="105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3DC2A4F-2527-4655-AB69-8E7D1FB4961C}"/>
              </a:ext>
            </a:extLst>
          </p:cNvPr>
          <p:cNvSpPr/>
          <p:nvPr/>
        </p:nvSpPr>
        <p:spPr>
          <a:xfrm>
            <a:off x="23440" y="5317036"/>
            <a:ext cx="2484706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 rtl="1">
              <a:spcBef>
                <a:spcPts val="600"/>
              </a:spcBef>
              <a:spcAft>
                <a:spcPts val="0"/>
              </a:spcAft>
            </a:pPr>
            <a:r>
              <a:rPr lang="ar-SA" sz="1100" b="1" u="sng" dirty="0">
                <a:ea typeface="Times New Roman" panose="02020603050405020304" pitchFamily="18" charset="0"/>
              </a:rPr>
              <a:t>ملاحظة</a:t>
            </a:r>
            <a:r>
              <a:rPr lang="ar-SA" sz="1100" dirty="0">
                <a:ea typeface="Times New Roman" panose="02020603050405020304" pitchFamily="18" charset="0"/>
              </a:rPr>
              <a:t>: </a:t>
            </a:r>
            <a:endParaRPr lang="ar-LB" sz="1100" dirty="0">
              <a:ea typeface="Times New Roman" panose="02020603050405020304" pitchFamily="18" charset="0"/>
            </a:endParaRPr>
          </a:p>
          <a:p>
            <a:pPr marL="0" marR="0" algn="just" rtl="1">
              <a:spcBef>
                <a:spcPts val="600"/>
              </a:spcBef>
              <a:spcAft>
                <a:spcPts val="0"/>
              </a:spcAft>
            </a:pPr>
            <a:r>
              <a:rPr lang="ar-SA" sz="1100" dirty="0">
                <a:ea typeface="Times New Roman" panose="02020603050405020304" pitchFamily="18" charset="0"/>
              </a:rPr>
              <a:t>تشير كلمة "نعم" إلى أن التحرش الجنسي معرّف في التشريعات ويحظره قانون العقوبات أو قانون العمل.  </a:t>
            </a:r>
            <a:endParaRPr lang="ar-LB" sz="1100" dirty="0">
              <a:ea typeface="Times New Roman" panose="02020603050405020304" pitchFamily="18" charset="0"/>
            </a:endParaRPr>
          </a:p>
          <a:p>
            <a:pPr marL="0" marR="0" algn="just" rtl="1">
              <a:spcBef>
                <a:spcPts val="600"/>
              </a:spcBef>
              <a:spcAft>
                <a:spcPts val="0"/>
              </a:spcAft>
            </a:pPr>
            <a:r>
              <a:rPr lang="ar-SA" sz="1100" dirty="0">
                <a:ea typeface="Times New Roman" panose="02020603050405020304" pitchFamily="18" charset="0"/>
              </a:rPr>
              <a:t>وتشير كلمة "جزئياً" إلى أن التحرش الجنسي غبر معرّف في التشريعات، غير أن معاقبة مخالفات محددة ترد في قوانين العقوبات أو قوانين العمل قد توفر بعض الحماية ضد التحرش الجنسي.</a:t>
            </a:r>
            <a:endParaRPr lang="en-US" sz="1100" dirty="0">
              <a:ea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2DF3F2-CE32-4DA6-9F5D-EA36C39A8516}"/>
              </a:ext>
            </a:extLst>
          </p:cNvPr>
          <p:cNvSpPr/>
          <p:nvPr/>
        </p:nvSpPr>
        <p:spPr>
          <a:xfrm>
            <a:off x="797140" y="985773"/>
            <a:ext cx="8234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LB" b="1" dirty="0"/>
              <a:t>نظرة عامة حول </a:t>
            </a:r>
            <a:r>
              <a:rPr lang="ar-SA" b="1" dirty="0"/>
              <a:t>القوانين المتعلقة بالتحرش الجنسي في الأماكن العامة</a:t>
            </a:r>
            <a:r>
              <a:rPr lang="en-US" b="1" dirty="0"/>
              <a:t> </a:t>
            </a:r>
            <a:r>
              <a:rPr lang="ar-LB" b="1" dirty="0"/>
              <a:t>في المنطقة العربية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883444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2169324-C1FC-4EF9-B071-4967F916FB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9584847"/>
              </p:ext>
            </p:extLst>
          </p:nvPr>
        </p:nvGraphicFramePr>
        <p:xfrm>
          <a:off x="262253" y="1008630"/>
          <a:ext cx="8646289" cy="5688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E0FEEBB3-2769-44B7-AEC6-70AE6006EABE}"/>
              </a:ext>
            </a:extLst>
          </p:cNvPr>
          <p:cNvSpPr/>
          <p:nvPr/>
        </p:nvSpPr>
        <p:spPr>
          <a:xfrm>
            <a:off x="5330473" y="1219290"/>
            <a:ext cx="3572845" cy="687881"/>
          </a:xfrm>
          <a:prstGeom prst="rect">
            <a:avLst/>
          </a:prstGeom>
          <a:solidFill>
            <a:schemeClr val="accent1">
              <a:lumMod val="40000"/>
              <a:lumOff val="60000"/>
              <a:alpha val="70000"/>
            </a:schemeClr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 marL="176213" lvl="1" indent="-117475" algn="r" defTabSz="711200" rtl="1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  <a:defRPr/>
            </a:pPr>
            <a:r>
              <a:rPr lang="ar-SY" b="1" dirty="0">
                <a:latin typeface="Arial"/>
                <a:ea typeface="ＭＳ Ｐゴシック" charset="-128"/>
              </a:rPr>
              <a:t>تونس</a:t>
            </a:r>
            <a:r>
              <a:rPr lang="ar-LB" dirty="0">
                <a:latin typeface="Arial"/>
                <a:ea typeface="ＭＳ Ｐゴシック" charset="-128"/>
              </a:rPr>
              <a:t>: تطبيق</a:t>
            </a:r>
            <a:r>
              <a:rPr lang="ar-SA" dirty="0">
                <a:latin typeface="Arial"/>
                <a:ea typeface="ＭＳ Ｐゴシック" charset="-128"/>
              </a:rPr>
              <a:t> </a:t>
            </a:r>
            <a:r>
              <a:rPr lang="en-GB" dirty="0" err="1">
                <a:latin typeface="Arial"/>
                <a:ea typeface="ＭＳ Ｐゴシック" charset="-128"/>
              </a:rPr>
              <a:t>SafeNes</a:t>
            </a:r>
            <a:endParaRPr lang="en-GB" dirty="0">
              <a:latin typeface="Arial"/>
              <a:ea typeface="ＭＳ Ｐゴシック" charset="-128"/>
            </a:endParaRPr>
          </a:p>
          <a:p>
            <a:pPr marL="176213" lvl="1" indent="-117475" algn="r" defTabSz="711200" rtl="1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  <a:defRPr/>
            </a:pPr>
            <a:r>
              <a:rPr lang="ar-SY" b="1" dirty="0">
                <a:latin typeface="Arial"/>
                <a:ea typeface="ＭＳ Ｐゴシック" charset="-128"/>
              </a:rPr>
              <a:t>مصر</a:t>
            </a:r>
            <a:r>
              <a:rPr lang="ar-LB" dirty="0">
                <a:latin typeface="Arial"/>
                <a:ea typeface="ＭＳ Ｐゴシック" charset="-128"/>
              </a:rPr>
              <a:t>:</a:t>
            </a:r>
            <a:r>
              <a:rPr lang="ar-SA" dirty="0">
                <a:latin typeface="Arial"/>
                <a:ea typeface="ＭＳ Ｐゴシック" charset="-128"/>
              </a:rPr>
              <a:t>تطبيق </a:t>
            </a:r>
            <a:r>
              <a:rPr lang="en-GB" dirty="0" err="1">
                <a:latin typeface="Arial"/>
                <a:ea typeface="ＭＳ Ｐゴシック" charset="-128"/>
              </a:rPr>
              <a:t>StreetPal</a:t>
            </a:r>
            <a:endParaRPr lang="ar-LB" dirty="0">
              <a:latin typeface="Arial"/>
              <a:ea typeface="ＭＳ Ｐゴシック" charset="-12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4DC2E2-142E-42B4-8C1B-9984FCAB5181}"/>
              </a:ext>
            </a:extLst>
          </p:cNvPr>
          <p:cNvSpPr/>
          <p:nvPr/>
        </p:nvSpPr>
        <p:spPr>
          <a:xfrm>
            <a:off x="6070746" y="4807713"/>
            <a:ext cx="2573383" cy="1184940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 marL="176213" indent="-176213" algn="just" rtl="1">
              <a:buFont typeface="Arial" panose="020B0604020202020204" pitchFamily="34" charset="0"/>
              <a:buChar char="•"/>
            </a:pPr>
            <a:r>
              <a:rPr lang="ar-SA" dirty="0">
                <a:latin typeface="Arial"/>
                <a:ea typeface="ＭＳ Ｐゴシック" charset="-128"/>
              </a:rPr>
              <a:t>مبادرة البرنامج الرئيسي العالمي للمرأة بعنوان </a:t>
            </a:r>
            <a:br>
              <a:rPr lang="ar-LB" dirty="0">
                <a:latin typeface="Arial"/>
                <a:ea typeface="ＭＳ Ｐゴシック" charset="-128"/>
              </a:rPr>
            </a:br>
            <a:r>
              <a:rPr lang="ar-SA" dirty="0">
                <a:latin typeface="Arial"/>
                <a:ea typeface="ＭＳ Ｐゴシック" charset="-128"/>
              </a:rPr>
              <a:t>"</a:t>
            </a:r>
            <a:r>
              <a:rPr lang="ar-SA" b="1" dirty="0">
                <a:latin typeface="Arial"/>
                <a:ea typeface="ＭＳ Ｐゴシック" charset="-128"/>
              </a:rPr>
              <a:t>مدن آمنة وأماكن عامة آمنة</a:t>
            </a:r>
            <a:r>
              <a:rPr lang="ar-SA" dirty="0">
                <a:latin typeface="Arial"/>
                <a:ea typeface="ＭＳ Ｐゴシック" charset="-128"/>
              </a:rPr>
              <a:t>“</a:t>
            </a:r>
            <a:endParaRPr lang="en-US" dirty="0">
              <a:latin typeface="Arial"/>
              <a:ea typeface="ＭＳ Ｐゴシック" charset="-128"/>
            </a:endParaRPr>
          </a:p>
          <a:p>
            <a:pPr marL="176213" indent="-176213" algn="just" rtl="1">
              <a:buFont typeface="Arial" panose="020B0604020202020204" pitchFamily="34" charset="0"/>
              <a:buChar char="•"/>
            </a:pPr>
            <a:endParaRPr lang="en-US" sz="1700" dirty="0">
              <a:latin typeface="Arial"/>
              <a:ea typeface="ＭＳ Ｐゴシック" charset="-12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596D19-F2E2-4887-8916-93A025527813}"/>
              </a:ext>
            </a:extLst>
          </p:cNvPr>
          <p:cNvSpPr/>
          <p:nvPr/>
        </p:nvSpPr>
        <p:spPr>
          <a:xfrm>
            <a:off x="499871" y="5400183"/>
            <a:ext cx="3297027" cy="923330"/>
          </a:xfrm>
          <a:prstGeom prst="rect">
            <a:avLst/>
          </a:prstGeom>
          <a:solidFill>
            <a:schemeClr val="accent5">
              <a:lumMod val="40000"/>
              <a:lumOff val="60000"/>
              <a:alpha val="70000"/>
            </a:schemeClr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 marL="176213" indent="-176213" algn="just" rtl="1">
              <a:buFont typeface="Arial" panose="020B0604020202020204" pitchFamily="34" charset="0"/>
              <a:buChar char="•"/>
            </a:pPr>
            <a:r>
              <a:rPr lang="ar-SA" b="1" dirty="0">
                <a:latin typeface="Arial"/>
                <a:ea typeface="ＭＳ Ｐゴシック" charset="-128"/>
              </a:rPr>
              <a:t>مصر</a:t>
            </a:r>
            <a:r>
              <a:rPr lang="ar-LB" dirty="0">
                <a:latin typeface="Arial"/>
                <a:ea typeface="ＭＳ Ｐゴシック" charset="-128"/>
              </a:rPr>
              <a:t>: </a:t>
            </a:r>
            <a:r>
              <a:rPr lang="en-GB" dirty="0" err="1">
                <a:latin typeface="Arial"/>
                <a:ea typeface="ＭＳ Ｐゴシック" charset="-128"/>
              </a:rPr>
              <a:t>HarassMap</a:t>
            </a:r>
            <a:endParaRPr lang="ar-LB" dirty="0">
              <a:latin typeface="Arial"/>
              <a:ea typeface="ＭＳ Ｐゴシック" charset="-128"/>
            </a:endParaRPr>
          </a:p>
          <a:p>
            <a:pPr marL="176213" indent="-176213" algn="just" rtl="1">
              <a:buFont typeface="Arial" panose="020B0604020202020204" pitchFamily="34" charset="0"/>
              <a:buChar char="•"/>
            </a:pPr>
            <a:r>
              <a:rPr lang="ar-SA" b="1" dirty="0">
                <a:latin typeface="Arial"/>
                <a:ea typeface="ＭＳ Ｐゴシック" charset="-128"/>
              </a:rPr>
              <a:t>المغرب</a:t>
            </a:r>
            <a:r>
              <a:rPr lang="ar-LB" dirty="0">
                <a:latin typeface="Arial"/>
                <a:ea typeface="ＭＳ Ｐゴシック" charset="-128"/>
              </a:rPr>
              <a:t>: </a:t>
            </a:r>
            <a:r>
              <a:rPr lang="ar-SA" dirty="0">
                <a:latin typeface="Arial"/>
                <a:ea typeface="ＭＳ Ｐゴシック" charset="-128"/>
              </a:rPr>
              <a:t>يتصدى تطبيق "فين امشي" (أين أذهب؟) </a:t>
            </a:r>
            <a:endParaRPr lang="en-US" dirty="0">
              <a:latin typeface="Arial"/>
              <a:ea typeface="ＭＳ Ｐゴシック" charset="-12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CC7134-67BE-46DB-A7F2-16E482C65EB1}"/>
              </a:ext>
            </a:extLst>
          </p:cNvPr>
          <p:cNvSpPr/>
          <p:nvPr/>
        </p:nvSpPr>
        <p:spPr>
          <a:xfrm>
            <a:off x="307664" y="1837610"/>
            <a:ext cx="2256400" cy="615553"/>
          </a:xfrm>
          <a:prstGeom prst="rect">
            <a:avLst/>
          </a:prstGeom>
          <a:solidFill>
            <a:schemeClr val="accent6">
              <a:lumMod val="40000"/>
              <a:lumOff val="60000"/>
              <a:alpha val="70000"/>
            </a:schemeClr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 marL="392113" lvl="1" indent="-217488" algn="r" rtl="1">
              <a:buFont typeface="Arial" panose="020B0604020202020204" pitchFamily="34" charset="0"/>
              <a:buChar char="•"/>
            </a:pPr>
            <a:r>
              <a:rPr lang="ar-SA" sz="1600" b="1" dirty="0">
                <a:latin typeface="Arial"/>
                <a:ea typeface="ＭＳ Ｐゴシック" charset="-128"/>
              </a:rPr>
              <a:t>المغرب</a:t>
            </a:r>
            <a:r>
              <a:rPr lang="ar-LB" sz="1600" dirty="0">
                <a:latin typeface="Arial"/>
                <a:ea typeface="ＭＳ Ｐゴシック" charset="-128"/>
              </a:rPr>
              <a:t>: </a:t>
            </a:r>
            <a:r>
              <a:rPr lang="en-US" sz="1700" dirty="0" err="1"/>
              <a:t>Securella</a:t>
            </a:r>
            <a:endParaRPr lang="ar-LB" sz="1700" dirty="0"/>
          </a:p>
          <a:p>
            <a:pPr marL="392113" lvl="2" indent="-217488" algn="r" rtl="1">
              <a:buFont typeface="Arial" panose="020B0604020202020204" pitchFamily="34" charset="0"/>
              <a:buChar char="•"/>
            </a:pPr>
            <a:r>
              <a:rPr lang="ar-SY" sz="1700" dirty="0">
                <a:latin typeface="Arial"/>
                <a:ea typeface="ＭＳ Ｐゴシック" charset="-128"/>
              </a:rPr>
              <a:t>الصافرة </a:t>
            </a:r>
            <a:r>
              <a:rPr lang="en-US" sz="1700" dirty="0" err="1">
                <a:latin typeface="Arial"/>
                <a:ea typeface="ＭＳ Ｐゴシック" charset="-128"/>
              </a:rPr>
              <a:t>Geko</a:t>
            </a:r>
            <a:endParaRPr lang="en-US" sz="1700" dirty="0">
              <a:latin typeface="Arial"/>
              <a:ea typeface="ＭＳ Ｐゴシック" charset="-128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1381003-0735-437E-B621-44FF4C4E9830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1000392" y="123935"/>
            <a:ext cx="7908150" cy="656768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r" rtl="1"/>
            <a:r>
              <a:rPr lang="ar-LB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استخدام الدول العربية للتكنولوجيا  في مكافحة</a:t>
            </a:r>
            <a:r>
              <a:rPr lang="ar-SA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العنف الجنسي والتحرش بالمرأة في الأماكن العامة</a:t>
            </a:r>
            <a:br>
              <a:rPr lang="en-US" sz="24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ar-LB" sz="2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br>
              <a:rPr lang="ar-LB" sz="26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endParaRPr lang="en-US" altLang="en-US" sz="2600" dirty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7193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4" grpId="0" animBg="1"/>
      <p:bldP spid="5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18FDE"/>
      </a:accent1>
      <a:accent2>
        <a:srgbClr val="FFBF3F"/>
      </a:accent2>
      <a:accent3>
        <a:srgbClr val="CD545B"/>
      </a:accent3>
      <a:accent4>
        <a:srgbClr val="00B5E2"/>
      </a:accent4>
      <a:accent5>
        <a:srgbClr val="A4D65E"/>
      </a:accent5>
      <a:accent6>
        <a:srgbClr val="7566A0"/>
      </a:accent6>
      <a:hlink>
        <a:srgbClr val="009CA6"/>
      </a:hlink>
      <a:folHlink>
        <a:srgbClr val="97999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18483</TotalTime>
  <Words>914</Words>
  <Application>Microsoft Office PowerPoint</Application>
  <PresentationFormat>On-screen Show (4:3)</PresentationFormat>
  <Paragraphs>125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Cambria</vt:lpstr>
      <vt:lpstr>Wingdings</vt:lpstr>
      <vt:lpstr>Office Theme</vt:lpstr>
      <vt:lpstr>Custom Design</vt:lpstr>
      <vt:lpstr>PowerPoint Presentation</vt:lpstr>
      <vt:lpstr>المحتوى</vt:lpstr>
      <vt:lpstr>التزامات الدول العربية حول التكنولوجيا والمساواة بين الجنسين</vt:lpstr>
      <vt:lpstr>الأطر الدولية حول التكنولوجيا والمساواة بين الجنسين والمدن</vt:lpstr>
      <vt:lpstr>دور التكنولوجيا والمدن</vt:lpstr>
      <vt:lpstr>العنف ضد المرأة في الفضاء العام  </vt:lpstr>
      <vt:lpstr>نهج شامل لمكافحة العنف الجنسي والتحرش بالمرأة في الأماكن العامة </vt:lpstr>
      <vt:lpstr>الجانب القانوني من تطور الدول العربية في مناهضة العنف ضد المرأة</vt:lpstr>
      <vt:lpstr>استخدام الدول العربية للتكنولوجيا  في مكافحة العنف الجنسي والتحرش بالمرأة في الأماكن العامة   </vt:lpstr>
      <vt:lpstr>نهج شامل لمكافحة العنف الجنسي والتحرش بالمرأة في الأماكن العامة : حالة روتردام </vt:lpstr>
      <vt:lpstr>الاستنتاجات والتوصيات</vt:lpstr>
      <vt:lpstr>PowerPoint Presentation</vt:lpstr>
    </vt:vector>
  </TitlesOfParts>
  <Company>Quantum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Sukaina Al-Nasrawi</dc:creator>
  <cp:lastModifiedBy>Sukaina Al Nasrawi</cp:lastModifiedBy>
  <cp:revision>1040</cp:revision>
  <cp:lastPrinted>2019-03-18T16:15:07Z</cp:lastPrinted>
  <dcterms:created xsi:type="dcterms:W3CDTF">2011-12-13T13:03:18Z</dcterms:created>
  <dcterms:modified xsi:type="dcterms:W3CDTF">2019-03-20T11:59:13Z</dcterms:modified>
</cp:coreProperties>
</file>