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4211" r:id="rId2"/>
  </p:sldMasterIdLst>
  <p:notesMasterIdLst>
    <p:notesMasterId r:id="rId17"/>
  </p:notesMasterIdLst>
  <p:handoutMasterIdLst>
    <p:handoutMasterId r:id="rId18"/>
  </p:handoutMasterIdLst>
  <p:sldIdLst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4" r:id="rId14"/>
    <p:sldId id="268" r:id="rId15"/>
    <p:sldId id="267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32">
          <p15:clr>
            <a:srgbClr val="A4A3A4"/>
          </p15:clr>
        </p15:guide>
        <p15:guide id="2" orient="horz" pos="3714">
          <p15:clr>
            <a:srgbClr val="A4A3A4"/>
          </p15:clr>
        </p15:guide>
        <p15:guide id="3" pos="5427">
          <p15:clr>
            <a:srgbClr val="A4A3A4"/>
          </p15:clr>
        </p15:guide>
        <p15:guide id="4" pos="3157">
          <p15:clr>
            <a:srgbClr val="A4A3A4"/>
          </p15:clr>
        </p15:guide>
        <p15:guide id="5" pos="1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CC"/>
    <a:srgbClr val="418FDE"/>
    <a:srgbClr val="007096"/>
    <a:srgbClr val="97999B"/>
    <a:srgbClr val="009CA6"/>
    <a:srgbClr val="595959"/>
    <a:srgbClr val="B88FDE"/>
    <a:srgbClr val="010000"/>
    <a:srgbClr val="2C2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3" autoAdjust="0"/>
    <p:restoredTop sz="94238" autoAdjust="0"/>
  </p:normalViewPr>
  <p:slideViewPr>
    <p:cSldViewPr snapToGrid="0" snapToObjects="1">
      <p:cViewPr varScale="1">
        <p:scale>
          <a:sx n="104" d="100"/>
          <a:sy n="104" d="100"/>
        </p:scale>
        <p:origin x="744" y="102"/>
      </p:cViewPr>
      <p:guideLst>
        <p:guide orient="horz" pos="1432"/>
        <p:guide orient="horz" pos="3714"/>
        <p:guide pos="5427"/>
        <p:guide pos="3157"/>
        <p:guide pos="1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-323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ad\OneDrive%20-%20American%20University%20of%20Beirut\Data%20Backup\Consulting\ESCWA\Data\ILOSTAT_Employment%20by%20sex%20and%20occupation%20(thousands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ad\OneDrive%20-%20American%20University%20of%20Beirut\Data%20Backup\Consulting\ESCWA\Data\ILOSTAT_Employment%20by%20sex%20and%20occupation%20(thousands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ad\OneDrive%20-%20American%20University%20of%20Beirut\Data%20Backup\Consulting\ESCWA\Resources\Not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ad\OneDrive%20-%20American%20University%20of%20Beirut\Data%20Backup\Consulting\ESCWA\Resources\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>
              <a:defRPr/>
            </a:pPr>
            <a:r>
              <a:rPr lang="ar-LB" sz="1400" dirty="0"/>
              <a:t>توزيع الوظائف في العالم</a:t>
            </a:r>
            <a:r>
              <a:rPr lang="ar-LB" sz="1400" baseline="0" dirty="0"/>
              <a:t> العربي حسب مستوى المهارات</a:t>
            </a:r>
            <a:endParaRPr lang="en-US" sz="1400" dirty="0"/>
          </a:p>
        </c:rich>
      </c:tx>
      <c:layout>
        <c:manualLayout>
          <c:xMode val="edge"/>
          <c:yMode val="edge"/>
          <c:x val="0.11927977388316249"/>
          <c:y val="2.626093861143736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'Totals merged'!$Z$256</c:f>
              <c:strCache>
                <c:ptCount val="1"/>
                <c:pt idx="0">
                  <c:v>Skill level 1 (low)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('Totals merged'!$W$255,'Totals merged'!$X$255)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('Totals merged'!$V$256,'Totals merged'!$X$256)</c:f>
              <c:numCache>
                <c:formatCode>0%</c:formatCode>
                <c:ptCount val="2"/>
                <c:pt idx="0">
                  <c:v>0.13595532896334064</c:v>
                </c:pt>
                <c:pt idx="1">
                  <c:v>7.1019958472816641E-2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8-4AB7-99FA-19E2ABB1ABB4}"/>
            </c:ext>
          </c:extLst>
        </c:ser>
        <c:ser>
          <c:idx val="1"/>
          <c:order val="1"/>
          <c:tx>
            <c:strRef>
              <c:f>'Totals merged'!$Z$257</c:f>
              <c:strCache>
                <c:ptCount val="1"/>
                <c:pt idx="0">
                  <c:v>Skill level 2 (medium)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('Totals merged'!$W$255,'Totals merged'!$X$255)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('Totals merged'!$V$257,'Totals merged'!$X$257)</c:f>
              <c:numCache>
                <c:formatCode>0%</c:formatCode>
                <c:ptCount val="2"/>
                <c:pt idx="0">
                  <c:v>0.51250303471716219</c:v>
                </c:pt>
                <c:pt idx="1">
                  <c:v>0.70837747362176362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68-4AB7-99FA-19E2ABB1ABB4}"/>
            </c:ext>
          </c:extLst>
        </c:ser>
        <c:ser>
          <c:idx val="2"/>
          <c:order val="2"/>
          <c:tx>
            <c:strRef>
              <c:f>'Totals merged'!$Z$258</c:f>
              <c:strCache>
                <c:ptCount val="1"/>
                <c:pt idx="0">
                  <c:v>Skill levels 3 and 4 (high)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('Totals merged'!$W$255,'Totals merged'!$X$255)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('Totals merged'!$V$258,'Totals merged'!$X$258)</c:f>
              <c:numCache>
                <c:formatCode>0%</c:formatCode>
                <c:ptCount val="2"/>
                <c:pt idx="0">
                  <c:v>0.35154163631949531</c:v>
                </c:pt>
                <c:pt idx="1">
                  <c:v>0.2206025679054191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68-4AB7-99FA-19E2ABB1AB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94004736"/>
        <c:axId val="94006272"/>
      </c:barChart>
      <c:catAx>
        <c:axId val="9400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4006272"/>
        <c:crosses val="autoZero"/>
        <c:auto val="1"/>
        <c:lblAlgn val="ctr"/>
        <c:lblOffset val="100"/>
        <c:noMultiLvlLbl val="0"/>
      </c:catAx>
      <c:valAx>
        <c:axId val="9400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400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ar-LB" sz="1400" dirty="0"/>
              <a:t>توزيع</a:t>
            </a:r>
            <a:r>
              <a:rPr lang="ar-LB" sz="1400" baseline="0" dirty="0"/>
              <a:t> الوظائف حسب مستوى المهارات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53-4F0A-BCC5-F52F3DE761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53-4F0A-BCC5-F52F3DE761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853-4F0A-BCC5-F52F3DE761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'Totals merged'!$X$263:$X$265</c:f>
              <c:strCache>
                <c:ptCount val="3"/>
                <c:pt idx="0">
                  <c:v>Skill level 1 (low)</c:v>
                </c:pt>
                <c:pt idx="1">
                  <c:v>Skill level 2 (medium)</c:v>
                </c:pt>
                <c:pt idx="2">
                  <c:v>Skill levels 3 and 4 (high)</c:v>
                </c:pt>
              </c:strCache>
            </c:strRef>
          </c:cat>
          <c:val>
            <c:numRef>
              <c:f>'Totals merged'!$W$263:$W$265</c:f>
              <c:numCache>
                <c:formatCode>0%</c:formatCode>
                <c:ptCount val="3"/>
                <c:pt idx="0">
                  <c:v>8.066960098131179E-2</c:v>
                </c:pt>
                <c:pt idx="1">
                  <c:v>0.67926978858503495</c:v>
                </c:pt>
                <c:pt idx="2">
                  <c:v>0.24006061043365318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53-4F0A-BCC5-F52F3DE7615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vert="horz"/>
        <a:lstStyle/>
        <a:p>
          <a:pPr rtl="0">
            <a:defRPr/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ar-LB" sz="1600" dirty="0"/>
              <a:t>نسبة العمالة بحسب القطاع </a:t>
            </a:r>
          </a:p>
          <a:p>
            <a:pPr>
              <a:defRPr/>
            </a:pPr>
            <a:r>
              <a:rPr lang="ar-LB" sz="1600" dirty="0"/>
              <a:t>(2018)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'Employment by Activity'!$B$3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'Employment by Activity'!$A$4:$A$21</c:f>
              <c:strCache>
                <c:ptCount val="18"/>
                <c:pt idx="0">
                  <c:v>Bahrain</c:v>
                </c:pt>
                <c:pt idx="1">
                  <c:v>Egypt</c:v>
                </c:pt>
                <c:pt idx="2">
                  <c:v>Iraq</c:v>
                </c:pt>
                <c:pt idx="3">
                  <c:v>Jordan</c:v>
                </c:pt>
                <c:pt idx="4">
                  <c:v>Kuwait</c:v>
                </c:pt>
                <c:pt idx="5">
                  <c:v>Lebanon</c:v>
                </c:pt>
                <c:pt idx="6">
                  <c:v>Libya</c:v>
                </c:pt>
                <c:pt idx="7">
                  <c:v>Mauritania</c:v>
                </c:pt>
                <c:pt idx="8">
                  <c:v>Morocco</c:v>
                </c:pt>
                <c:pt idx="9">
                  <c:v>Oman</c:v>
                </c:pt>
                <c:pt idx="10">
                  <c:v>Palestine</c:v>
                </c:pt>
                <c:pt idx="11">
                  <c:v>Qatar</c:v>
                </c:pt>
                <c:pt idx="12">
                  <c:v>Saudi Arabia</c:v>
                </c:pt>
                <c:pt idx="13">
                  <c:v>Sudan</c:v>
                </c:pt>
                <c:pt idx="14">
                  <c:v>Syrian Arab Republic</c:v>
                </c:pt>
                <c:pt idx="15">
                  <c:v>Tunisia</c:v>
                </c:pt>
                <c:pt idx="16">
                  <c:v>United Arab Emirates</c:v>
                </c:pt>
                <c:pt idx="17">
                  <c:v>Yemen</c:v>
                </c:pt>
              </c:strCache>
            </c:strRef>
          </c:cat>
          <c:val>
            <c:numRef>
              <c:f>'Employment by Activity'!$B$4:$B$21</c:f>
              <c:numCache>
                <c:formatCode>General</c:formatCode>
                <c:ptCount val="18"/>
                <c:pt idx="0">
                  <c:v>1</c:v>
                </c:pt>
                <c:pt idx="1">
                  <c:v>24.5</c:v>
                </c:pt>
                <c:pt idx="2">
                  <c:v>19.2</c:v>
                </c:pt>
                <c:pt idx="3">
                  <c:v>3.7</c:v>
                </c:pt>
                <c:pt idx="4">
                  <c:v>3.6</c:v>
                </c:pt>
                <c:pt idx="5">
                  <c:v>3.2</c:v>
                </c:pt>
                <c:pt idx="6">
                  <c:v>11.2</c:v>
                </c:pt>
                <c:pt idx="7">
                  <c:v>75.5</c:v>
                </c:pt>
                <c:pt idx="8">
                  <c:v>37</c:v>
                </c:pt>
                <c:pt idx="9">
                  <c:v>6.5</c:v>
                </c:pt>
                <c:pt idx="10">
                  <c:v>9.7000000000000011</c:v>
                </c:pt>
                <c:pt idx="11">
                  <c:v>1.2</c:v>
                </c:pt>
                <c:pt idx="12">
                  <c:v>6.4</c:v>
                </c:pt>
                <c:pt idx="13">
                  <c:v>53.2</c:v>
                </c:pt>
                <c:pt idx="14">
                  <c:v>23</c:v>
                </c:pt>
                <c:pt idx="15">
                  <c:v>13.5</c:v>
                </c:pt>
                <c:pt idx="16">
                  <c:v>0.30000000000000032</c:v>
                </c:pt>
                <c:pt idx="17">
                  <c:v>47.7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D-4233-9EB9-8DD4E29CAB09}"/>
            </c:ext>
          </c:extLst>
        </c:ser>
        <c:ser>
          <c:idx val="1"/>
          <c:order val="1"/>
          <c:tx>
            <c:strRef>
              <c:f>'Employment by Activity'!$C$3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'Employment by Activity'!$A$4:$A$21</c:f>
              <c:strCache>
                <c:ptCount val="18"/>
                <c:pt idx="0">
                  <c:v>Bahrain</c:v>
                </c:pt>
                <c:pt idx="1">
                  <c:v>Egypt</c:v>
                </c:pt>
                <c:pt idx="2">
                  <c:v>Iraq</c:v>
                </c:pt>
                <c:pt idx="3">
                  <c:v>Jordan</c:v>
                </c:pt>
                <c:pt idx="4">
                  <c:v>Kuwait</c:v>
                </c:pt>
                <c:pt idx="5">
                  <c:v>Lebanon</c:v>
                </c:pt>
                <c:pt idx="6">
                  <c:v>Libya</c:v>
                </c:pt>
                <c:pt idx="7">
                  <c:v>Mauritania</c:v>
                </c:pt>
                <c:pt idx="8">
                  <c:v>Morocco</c:v>
                </c:pt>
                <c:pt idx="9">
                  <c:v>Oman</c:v>
                </c:pt>
                <c:pt idx="10">
                  <c:v>Palestine</c:v>
                </c:pt>
                <c:pt idx="11">
                  <c:v>Qatar</c:v>
                </c:pt>
                <c:pt idx="12">
                  <c:v>Saudi Arabia</c:v>
                </c:pt>
                <c:pt idx="13">
                  <c:v>Sudan</c:v>
                </c:pt>
                <c:pt idx="14">
                  <c:v>Syrian Arab Republic</c:v>
                </c:pt>
                <c:pt idx="15">
                  <c:v>Tunisia</c:v>
                </c:pt>
                <c:pt idx="16">
                  <c:v>United Arab Emirates</c:v>
                </c:pt>
                <c:pt idx="17">
                  <c:v>Yemen</c:v>
                </c:pt>
              </c:strCache>
            </c:strRef>
          </c:cat>
          <c:val>
            <c:numRef>
              <c:f>'Employment by Activity'!$C$4:$C$21</c:f>
              <c:numCache>
                <c:formatCode>General</c:formatCode>
                <c:ptCount val="18"/>
                <c:pt idx="0">
                  <c:v>35.6</c:v>
                </c:pt>
                <c:pt idx="1">
                  <c:v>25.6</c:v>
                </c:pt>
                <c:pt idx="2">
                  <c:v>19.5</c:v>
                </c:pt>
                <c:pt idx="3">
                  <c:v>26.8</c:v>
                </c:pt>
                <c:pt idx="4">
                  <c:v>26.6</c:v>
                </c:pt>
                <c:pt idx="5">
                  <c:v>20.2</c:v>
                </c:pt>
                <c:pt idx="6">
                  <c:v>25.4</c:v>
                </c:pt>
                <c:pt idx="7">
                  <c:v>7.2</c:v>
                </c:pt>
                <c:pt idx="8">
                  <c:v>19.5</c:v>
                </c:pt>
                <c:pt idx="9">
                  <c:v>38.200000000000003</c:v>
                </c:pt>
                <c:pt idx="10">
                  <c:v>29.4</c:v>
                </c:pt>
                <c:pt idx="11">
                  <c:v>54.6</c:v>
                </c:pt>
                <c:pt idx="12">
                  <c:v>22.6</c:v>
                </c:pt>
                <c:pt idx="13">
                  <c:v>19.2</c:v>
                </c:pt>
                <c:pt idx="14">
                  <c:v>33</c:v>
                </c:pt>
                <c:pt idx="15">
                  <c:v>42.7</c:v>
                </c:pt>
                <c:pt idx="16">
                  <c:v>38.700000000000003</c:v>
                </c:pt>
                <c:pt idx="17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1D-4233-9EB9-8DD4E29CAB09}"/>
            </c:ext>
          </c:extLst>
        </c:ser>
        <c:ser>
          <c:idx val="2"/>
          <c:order val="2"/>
          <c:tx>
            <c:strRef>
              <c:f>'Employment by Activity'!$D$3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'Employment by Activity'!$A$4:$A$21</c:f>
              <c:strCache>
                <c:ptCount val="18"/>
                <c:pt idx="0">
                  <c:v>Bahrain</c:v>
                </c:pt>
                <c:pt idx="1">
                  <c:v>Egypt</c:v>
                </c:pt>
                <c:pt idx="2">
                  <c:v>Iraq</c:v>
                </c:pt>
                <c:pt idx="3">
                  <c:v>Jordan</c:v>
                </c:pt>
                <c:pt idx="4">
                  <c:v>Kuwait</c:v>
                </c:pt>
                <c:pt idx="5">
                  <c:v>Lebanon</c:v>
                </c:pt>
                <c:pt idx="6">
                  <c:v>Libya</c:v>
                </c:pt>
                <c:pt idx="7">
                  <c:v>Mauritania</c:v>
                </c:pt>
                <c:pt idx="8">
                  <c:v>Morocco</c:v>
                </c:pt>
                <c:pt idx="9">
                  <c:v>Oman</c:v>
                </c:pt>
                <c:pt idx="10">
                  <c:v>Palestine</c:v>
                </c:pt>
                <c:pt idx="11">
                  <c:v>Qatar</c:v>
                </c:pt>
                <c:pt idx="12">
                  <c:v>Saudi Arabia</c:v>
                </c:pt>
                <c:pt idx="13">
                  <c:v>Sudan</c:v>
                </c:pt>
                <c:pt idx="14">
                  <c:v>Syrian Arab Republic</c:v>
                </c:pt>
                <c:pt idx="15">
                  <c:v>Tunisia</c:v>
                </c:pt>
                <c:pt idx="16">
                  <c:v>United Arab Emirates</c:v>
                </c:pt>
                <c:pt idx="17">
                  <c:v>Yemen</c:v>
                </c:pt>
              </c:strCache>
            </c:strRef>
          </c:cat>
          <c:val>
            <c:numRef>
              <c:f>'Employment by Activity'!$D$4:$D$21</c:f>
              <c:numCache>
                <c:formatCode>General</c:formatCode>
                <c:ptCount val="18"/>
                <c:pt idx="0">
                  <c:v>63.4</c:v>
                </c:pt>
                <c:pt idx="1">
                  <c:v>49.9</c:v>
                </c:pt>
                <c:pt idx="2">
                  <c:v>61.3</c:v>
                </c:pt>
                <c:pt idx="3">
                  <c:v>69.5</c:v>
                </c:pt>
                <c:pt idx="4">
                  <c:v>69.8</c:v>
                </c:pt>
                <c:pt idx="5">
                  <c:v>76.599999999999994</c:v>
                </c:pt>
                <c:pt idx="6">
                  <c:v>63.4</c:v>
                </c:pt>
                <c:pt idx="7">
                  <c:v>17.3</c:v>
                </c:pt>
                <c:pt idx="8">
                  <c:v>43.5</c:v>
                </c:pt>
                <c:pt idx="9">
                  <c:v>55.3</c:v>
                </c:pt>
                <c:pt idx="10">
                  <c:v>61</c:v>
                </c:pt>
                <c:pt idx="11">
                  <c:v>44.2</c:v>
                </c:pt>
                <c:pt idx="12">
                  <c:v>71.099999999999994</c:v>
                </c:pt>
                <c:pt idx="13">
                  <c:v>27.6</c:v>
                </c:pt>
                <c:pt idx="14">
                  <c:v>44</c:v>
                </c:pt>
                <c:pt idx="15">
                  <c:v>43.8</c:v>
                </c:pt>
                <c:pt idx="16">
                  <c:v>61</c:v>
                </c:pt>
                <c:pt idx="17">
                  <c:v>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1D-4233-9EB9-8DD4E29CA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668096"/>
        <c:axId val="95669632"/>
      </c:barChart>
      <c:catAx>
        <c:axId val="9566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5669632"/>
        <c:crosses val="autoZero"/>
        <c:auto val="1"/>
        <c:lblAlgn val="ctr"/>
        <c:lblOffset val="100"/>
        <c:noMultiLvlLbl val="0"/>
      </c:catAx>
      <c:valAx>
        <c:axId val="956696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566809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LB" sz="1400" b="1" baseline="0" dirty="0"/>
              <a:t> توزيع الوظائف في المنطقة العربية بحسب القطاع (2016)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'Employment by Activity'!$P$14</c:f>
              <c:strCache>
                <c:ptCount val="1"/>
                <c:pt idx="0">
                  <c:v>Agriculture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'Employment by Activity'!$Q$13:$R$13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'Employment by Activity'!$Q$14:$R$14</c:f>
              <c:numCache>
                <c:formatCode>0.0%</c:formatCode>
                <c:ptCount val="2"/>
                <c:pt idx="0">
                  <c:v>0.24800000000000041</c:v>
                </c:pt>
                <c:pt idx="1">
                  <c:v>0.16200000000000001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C-493F-BACA-0BC2423161EF}"/>
            </c:ext>
          </c:extLst>
        </c:ser>
        <c:ser>
          <c:idx val="1"/>
          <c:order val="1"/>
          <c:tx>
            <c:strRef>
              <c:f>'Employment by Activity'!$P$15</c:f>
              <c:strCache>
                <c:ptCount val="1"/>
                <c:pt idx="0">
                  <c:v>Industry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'Employment by Activity'!$Q$15:$R$15</c:f>
              <c:numCache>
                <c:formatCode>0.0%</c:formatCode>
                <c:ptCount val="2"/>
                <c:pt idx="0">
                  <c:v>0.15400000000000041</c:v>
                </c:pt>
                <c:pt idx="1">
                  <c:v>0.31400000000000089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9C-493F-BACA-0BC2423161EF}"/>
            </c:ext>
          </c:extLst>
        </c:ser>
        <c:ser>
          <c:idx val="2"/>
          <c:order val="2"/>
          <c:tx>
            <c:strRef>
              <c:f>'Employment by Activity'!$P$16</c:f>
              <c:strCache>
                <c:ptCount val="1"/>
                <c:pt idx="0">
                  <c:v>Service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'Employment by Activity'!$Q$16:$R$16</c:f>
              <c:numCache>
                <c:formatCode>0.0%</c:formatCode>
                <c:ptCount val="2"/>
                <c:pt idx="0">
                  <c:v>0.59699999999999998</c:v>
                </c:pt>
                <c:pt idx="1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9C-493F-BACA-0BC2423161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95739904"/>
        <c:axId val="95741440"/>
      </c:barChart>
      <c:catAx>
        <c:axId val="957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5741440"/>
        <c:crosses val="autoZero"/>
        <c:auto val="1"/>
        <c:lblAlgn val="ctr"/>
        <c:lblOffset val="100"/>
        <c:noMultiLvlLbl val="0"/>
      </c:catAx>
      <c:valAx>
        <c:axId val="9574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57399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1"/>
        <c:delete val="1"/>
      </c:legendEntry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E9DB29-537E-418F-BA1E-969840878E59}" type="doc">
      <dgm:prSet loTypeId="urn:diagrams.loki3.com/VaryingWidthList" loCatId="list" qsTypeId="urn:microsoft.com/office/officeart/2005/8/quickstyle/simple1" qsCatId="simple" csTypeId="urn:microsoft.com/office/officeart/2005/8/colors/colorful1" csCatId="colorful" phldr="1"/>
      <dgm:spPr/>
    </dgm:pt>
    <dgm:pt modelId="{357BCA03-9D44-4045-A35F-0294387A9172}">
      <dgm:prSet phldrT="[Text]" custT="1"/>
      <dgm:spPr/>
      <dgm:t>
        <a:bodyPr/>
        <a:lstStyle/>
        <a:p>
          <a:r>
            <a:rPr lang="ar-LB" sz="4800" dirty="0"/>
            <a:t>مستوى الأنشطة الحالية</a:t>
          </a:r>
          <a:endParaRPr lang="en-US" sz="4800" dirty="0"/>
        </a:p>
      </dgm:t>
    </dgm:pt>
    <dgm:pt modelId="{7FA22636-A510-434A-B215-F98F89430548}" type="parTrans" cxnId="{1592F0A7-6368-46E1-ADE2-880882345577}">
      <dgm:prSet/>
      <dgm:spPr/>
      <dgm:t>
        <a:bodyPr/>
        <a:lstStyle/>
        <a:p>
          <a:endParaRPr lang="en-US"/>
        </a:p>
      </dgm:t>
    </dgm:pt>
    <dgm:pt modelId="{E819AF9A-2D88-49F9-87F6-19AF0A654606}" type="sibTrans" cxnId="{1592F0A7-6368-46E1-ADE2-880882345577}">
      <dgm:prSet/>
      <dgm:spPr/>
      <dgm:t>
        <a:bodyPr/>
        <a:lstStyle/>
        <a:p>
          <a:endParaRPr lang="en-US"/>
        </a:p>
      </dgm:t>
    </dgm:pt>
    <dgm:pt modelId="{6B005BFA-FD3F-4CBA-BDDF-1599F00551E0}">
      <dgm:prSet phldrT="[Text]" custT="1"/>
      <dgm:spPr/>
      <dgm:t>
        <a:bodyPr/>
        <a:lstStyle/>
        <a:p>
          <a:r>
            <a:rPr lang="ar-LB" sz="4800"/>
            <a:t>النظام البيئي</a:t>
          </a:r>
          <a:endParaRPr lang="en-US" sz="4800" dirty="0"/>
        </a:p>
      </dgm:t>
    </dgm:pt>
    <dgm:pt modelId="{17ACFBE0-5A62-4F83-9406-3F0C3D68CD71}" type="parTrans" cxnId="{FFD42BF8-A596-4529-8518-59F657098C17}">
      <dgm:prSet/>
      <dgm:spPr/>
      <dgm:t>
        <a:bodyPr/>
        <a:lstStyle/>
        <a:p>
          <a:endParaRPr lang="en-US"/>
        </a:p>
      </dgm:t>
    </dgm:pt>
    <dgm:pt modelId="{A4D481F4-7B20-43E4-9564-D589CDC30ECF}" type="sibTrans" cxnId="{FFD42BF8-A596-4529-8518-59F657098C17}">
      <dgm:prSet/>
      <dgm:spPr/>
      <dgm:t>
        <a:bodyPr/>
        <a:lstStyle/>
        <a:p>
          <a:endParaRPr lang="en-US"/>
        </a:p>
      </dgm:t>
    </dgm:pt>
    <dgm:pt modelId="{447B6DB5-99D6-4076-B58C-899263AC4D56}">
      <dgm:prSet phldrT="[Text]" custT="1"/>
      <dgm:spPr/>
      <dgm:t>
        <a:bodyPr/>
        <a:lstStyle/>
        <a:p>
          <a:r>
            <a:rPr lang="ar-LB" sz="4800" dirty="0"/>
            <a:t>الجاهزية: السياسات والقدرات</a:t>
          </a:r>
          <a:endParaRPr lang="en-US" sz="4800" dirty="0"/>
        </a:p>
      </dgm:t>
    </dgm:pt>
    <dgm:pt modelId="{57E2B824-052B-4290-88B1-80DFDE5B25B6}" type="parTrans" cxnId="{61F6C6E8-CFB6-4A47-B677-45EF836E8B80}">
      <dgm:prSet/>
      <dgm:spPr/>
      <dgm:t>
        <a:bodyPr/>
        <a:lstStyle/>
        <a:p>
          <a:endParaRPr lang="en-US"/>
        </a:p>
      </dgm:t>
    </dgm:pt>
    <dgm:pt modelId="{1F7B1A53-0F2C-469B-B66D-D7F63B2B23E6}" type="sibTrans" cxnId="{61F6C6E8-CFB6-4A47-B677-45EF836E8B80}">
      <dgm:prSet/>
      <dgm:spPr/>
      <dgm:t>
        <a:bodyPr/>
        <a:lstStyle/>
        <a:p>
          <a:endParaRPr lang="en-US"/>
        </a:p>
      </dgm:t>
    </dgm:pt>
    <dgm:pt modelId="{7F68C94E-E631-4BCD-B266-D195C85B7F17}">
      <dgm:prSet phldrT="[Text]" custT="1"/>
      <dgm:spPr/>
      <dgm:t>
        <a:bodyPr/>
        <a:lstStyle/>
        <a:p>
          <a:r>
            <a:rPr lang="ar-LB" sz="4800" dirty="0"/>
            <a:t>البحث و التطوير</a:t>
          </a:r>
          <a:endParaRPr lang="en-US" sz="4800" dirty="0"/>
        </a:p>
      </dgm:t>
    </dgm:pt>
    <dgm:pt modelId="{5553C054-39A7-4715-82BB-0B678CB13321}" type="parTrans" cxnId="{221969D9-D8C7-48A6-BF42-524915BD127F}">
      <dgm:prSet/>
      <dgm:spPr/>
      <dgm:t>
        <a:bodyPr/>
        <a:lstStyle/>
        <a:p>
          <a:endParaRPr lang="en-US"/>
        </a:p>
      </dgm:t>
    </dgm:pt>
    <dgm:pt modelId="{042C02B7-8407-4312-B3A1-79EDC517EF49}" type="sibTrans" cxnId="{221969D9-D8C7-48A6-BF42-524915BD127F}">
      <dgm:prSet/>
      <dgm:spPr/>
      <dgm:t>
        <a:bodyPr/>
        <a:lstStyle/>
        <a:p>
          <a:endParaRPr lang="en-US"/>
        </a:p>
      </dgm:t>
    </dgm:pt>
    <dgm:pt modelId="{B61DB4A8-9311-4ACD-B97C-BD193A7AF662}" type="pres">
      <dgm:prSet presAssocID="{D9E9DB29-537E-418F-BA1E-969840878E59}" presName="Name0" presStyleCnt="0">
        <dgm:presLayoutVars>
          <dgm:resizeHandles/>
        </dgm:presLayoutVars>
      </dgm:prSet>
      <dgm:spPr/>
    </dgm:pt>
    <dgm:pt modelId="{D08C9F9E-EA8C-4035-AE50-5018CF990FFD}" type="pres">
      <dgm:prSet presAssocID="{357BCA03-9D44-4045-A35F-0294387A9172}" presName="text" presStyleLbl="node1" presStyleIdx="0" presStyleCnt="4">
        <dgm:presLayoutVars>
          <dgm:bulletEnabled val="1"/>
        </dgm:presLayoutVars>
      </dgm:prSet>
      <dgm:spPr/>
    </dgm:pt>
    <dgm:pt modelId="{A1E813D6-7362-4F00-8A4B-FF7BB1E7D1C4}" type="pres">
      <dgm:prSet presAssocID="{E819AF9A-2D88-49F9-87F6-19AF0A654606}" presName="space" presStyleCnt="0"/>
      <dgm:spPr/>
    </dgm:pt>
    <dgm:pt modelId="{4024EBA6-18AC-4203-A336-1988AA175ADF}" type="pres">
      <dgm:prSet presAssocID="{6B005BFA-FD3F-4CBA-BDDF-1599F00551E0}" presName="text" presStyleLbl="node1" presStyleIdx="1" presStyleCnt="4">
        <dgm:presLayoutVars>
          <dgm:bulletEnabled val="1"/>
        </dgm:presLayoutVars>
      </dgm:prSet>
      <dgm:spPr/>
    </dgm:pt>
    <dgm:pt modelId="{EFACE234-9917-4C6C-A719-4EC4373BBA99}" type="pres">
      <dgm:prSet presAssocID="{A4D481F4-7B20-43E4-9564-D589CDC30ECF}" presName="space" presStyleCnt="0"/>
      <dgm:spPr/>
    </dgm:pt>
    <dgm:pt modelId="{4DAC3532-2B47-49FB-A04D-891155C19789}" type="pres">
      <dgm:prSet presAssocID="{447B6DB5-99D6-4076-B58C-899263AC4D56}" presName="text" presStyleLbl="node1" presStyleIdx="2" presStyleCnt="4">
        <dgm:presLayoutVars>
          <dgm:bulletEnabled val="1"/>
        </dgm:presLayoutVars>
      </dgm:prSet>
      <dgm:spPr/>
    </dgm:pt>
    <dgm:pt modelId="{7FF7721B-126A-4AD2-8834-B4F6A5647D38}" type="pres">
      <dgm:prSet presAssocID="{1F7B1A53-0F2C-469B-B66D-D7F63B2B23E6}" presName="space" presStyleCnt="0"/>
      <dgm:spPr/>
    </dgm:pt>
    <dgm:pt modelId="{E6C61C81-A8A5-4076-9005-D5843CEE16B0}" type="pres">
      <dgm:prSet presAssocID="{7F68C94E-E631-4BCD-B266-D195C85B7F17}" presName="text" presStyleLbl="node1" presStyleIdx="3" presStyleCnt="4">
        <dgm:presLayoutVars>
          <dgm:bulletEnabled val="1"/>
        </dgm:presLayoutVars>
      </dgm:prSet>
      <dgm:spPr/>
    </dgm:pt>
  </dgm:ptLst>
  <dgm:cxnLst>
    <dgm:cxn modelId="{A6E9CD02-A2AF-4A4B-BF4B-69EA282DE834}" type="presOf" srcId="{D9E9DB29-537E-418F-BA1E-969840878E59}" destId="{B61DB4A8-9311-4ACD-B97C-BD193A7AF662}" srcOrd="0" destOrd="0" presId="urn:diagrams.loki3.com/VaryingWidthList"/>
    <dgm:cxn modelId="{8679A408-A8F9-488F-9591-E375167A14F8}" type="presOf" srcId="{357BCA03-9D44-4045-A35F-0294387A9172}" destId="{D08C9F9E-EA8C-4035-AE50-5018CF990FFD}" srcOrd="0" destOrd="0" presId="urn:diagrams.loki3.com/VaryingWidthList"/>
    <dgm:cxn modelId="{913FB40F-89CF-416D-A747-63444CCDDC8F}" type="presOf" srcId="{7F68C94E-E631-4BCD-B266-D195C85B7F17}" destId="{E6C61C81-A8A5-4076-9005-D5843CEE16B0}" srcOrd="0" destOrd="0" presId="urn:diagrams.loki3.com/VaryingWidthList"/>
    <dgm:cxn modelId="{2C9A6433-0737-49AD-8CD9-4A68AD69C524}" type="presOf" srcId="{6B005BFA-FD3F-4CBA-BDDF-1599F00551E0}" destId="{4024EBA6-18AC-4203-A336-1988AA175ADF}" srcOrd="0" destOrd="0" presId="urn:diagrams.loki3.com/VaryingWidthList"/>
    <dgm:cxn modelId="{8F2D6B7B-15EE-4093-A644-B8A02B0CEA86}" type="presOf" srcId="{447B6DB5-99D6-4076-B58C-899263AC4D56}" destId="{4DAC3532-2B47-49FB-A04D-891155C19789}" srcOrd="0" destOrd="0" presId="urn:diagrams.loki3.com/VaryingWidthList"/>
    <dgm:cxn modelId="{1592F0A7-6368-46E1-ADE2-880882345577}" srcId="{D9E9DB29-537E-418F-BA1E-969840878E59}" destId="{357BCA03-9D44-4045-A35F-0294387A9172}" srcOrd="0" destOrd="0" parTransId="{7FA22636-A510-434A-B215-F98F89430548}" sibTransId="{E819AF9A-2D88-49F9-87F6-19AF0A654606}"/>
    <dgm:cxn modelId="{221969D9-D8C7-48A6-BF42-524915BD127F}" srcId="{D9E9DB29-537E-418F-BA1E-969840878E59}" destId="{7F68C94E-E631-4BCD-B266-D195C85B7F17}" srcOrd="3" destOrd="0" parTransId="{5553C054-39A7-4715-82BB-0B678CB13321}" sibTransId="{042C02B7-8407-4312-B3A1-79EDC517EF49}"/>
    <dgm:cxn modelId="{61F6C6E8-CFB6-4A47-B677-45EF836E8B80}" srcId="{D9E9DB29-537E-418F-BA1E-969840878E59}" destId="{447B6DB5-99D6-4076-B58C-899263AC4D56}" srcOrd="2" destOrd="0" parTransId="{57E2B824-052B-4290-88B1-80DFDE5B25B6}" sibTransId="{1F7B1A53-0F2C-469B-B66D-D7F63B2B23E6}"/>
    <dgm:cxn modelId="{FFD42BF8-A596-4529-8518-59F657098C17}" srcId="{D9E9DB29-537E-418F-BA1E-969840878E59}" destId="{6B005BFA-FD3F-4CBA-BDDF-1599F00551E0}" srcOrd="1" destOrd="0" parTransId="{17ACFBE0-5A62-4F83-9406-3F0C3D68CD71}" sibTransId="{A4D481F4-7B20-43E4-9564-D589CDC30ECF}"/>
    <dgm:cxn modelId="{5BFF886E-A4D8-4676-A5D9-CD5FA2275265}" type="presParOf" srcId="{B61DB4A8-9311-4ACD-B97C-BD193A7AF662}" destId="{D08C9F9E-EA8C-4035-AE50-5018CF990FFD}" srcOrd="0" destOrd="0" presId="urn:diagrams.loki3.com/VaryingWidthList"/>
    <dgm:cxn modelId="{50C20A57-81B1-4E66-A32F-867A5BF0CC34}" type="presParOf" srcId="{B61DB4A8-9311-4ACD-B97C-BD193A7AF662}" destId="{A1E813D6-7362-4F00-8A4B-FF7BB1E7D1C4}" srcOrd="1" destOrd="0" presId="urn:diagrams.loki3.com/VaryingWidthList"/>
    <dgm:cxn modelId="{5DC49097-6E13-462C-AD1B-42A641BAEF86}" type="presParOf" srcId="{B61DB4A8-9311-4ACD-B97C-BD193A7AF662}" destId="{4024EBA6-18AC-4203-A336-1988AA175ADF}" srcOrd="2" destOrd="0" presId="urn:diagrams.loki3.com/VaryingWidthList"/>
    <dgm:cxn modelId="{16FA866B-887D-4E50-8CA2-C40B91B01087}" type="presParOf" srcId="{B61DB4A8-9311-4ACD-B97C-BD193A7AF662}" destId="{EFACE234-9917-4C6C-A719-4EC4373BBA99}" srcOrd="3" destOrd="0" presId="urn:diagrams.loki3.com/VaryingWidthList"/>
    <dgm:cxn modelId="{24DD4E9E-1480-4A3A-9EB3-214B2D189DCE}" type="presParOf" srcId="{B61DB4A8-9311-4ACD-B97C-BD193A7AF662}" destId="{4DAC3532-2B47-49FB-A04D-891155C19789}" srcOrd="4" destOrd="0" presId="urn:diagrams.loki3.com/VaryingWidthList"/>
    <dgm:cxn modelId="{18218CD1-760A-450B-9B20-E0AF936F6C0F}" type="presParOf" srcId="{B61DB4A8-9311-4ACD-B97C-BD193A7AF662}" destId="{7FF7721B-126A-4AD2-8834-B4F6A5647D38}" srcOrd="5" destOrd="0" presId="urn:diagrams.loki3.com/VaryingWidthList"/>
    <dgm:cxn modelId="{48E579FC-60CB-4C0C-9223-3816F3714057}" type="presParOf" srcId="{B61DB4A8-9311-4ACD-B97C-BD193A7AF662}" destId="{E6C61C81-A8A5-4076-9005-D5843CEE16B0}" srcOrd="6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82825-076C-414E-9D8D-92502A92BCF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B27EACF-DCB3-4612-9CF0-D33516E82CD1}">
      <dgm:prSet phldrT="[Text]"/>
      <dgm:spPr/>
      <dgm:t>
        <a:bodyPr/>
        <a:lstStyle/>
        <a:p>
          <a:r>
            <a:rPr lang="ar-LB" dirty="0"/>
            <a:t>الذكاء الاصطناعي</a:t>
          </a:r>
          <a:endParaRPr lang="en-US" dirty="0"/>
        </a:p>
      </dgm:t>
    </dgm:pt>
    <dgm:pt modelId="{AB394E88-3DAE-424D-8AC5-0AF14194614D}" type="parTrans" cxnId="{C6346F69-2FA5-4FB2-824F-EC46C16BF362}">
      <dgm:prSet/>
      <dgm:spPr/>
      <dgm:t>
        <a:bodyPr/>
        <a:lstStyle/>
        <a:p>
          <a:endParaRPr lang="en-US"/>
        </a:p>
      </dgm:t>
    </dgm:pt>
    <dgm:pt modelId="{78351472-4A55-49B9-B2A8-028453595D2B}" type="sibTrans" cxnId="{C6346F69-2FA5-4FB2-824F-EC46C16BF362}">
      <dgm:prSet/>
      <dgm:spPr/>
      <dgm:t>
        <a:bodyPr/>
        <a:lstStyle/>
        <a:p>
          <a:endParaRPr lang="en-US"/>
        </a:p>
      </dgm:t>
    </dgm:pt>
    <dgm:pt modelId="{E6FC8979-D5E2-40B1-81DC-5DF223E0B3DC}">
      <dgm:prSet phldrT="[Text]"/>
      <dgm:spPr/>
      <dgm:t>
        <a:bodyPr/>
        <a:lstStyle/>
        <a:p>
          <a:r>
            <a:rPr lang="ar-LB" dirty="0"/>
            <a:t>الروبوتات، </a:t>
          </a:r>
          <a:r>
            <a:rPr lang="ar-LB" dirty="0" err="1"/>
            <a:t>الأتمتة</a:t>
          </a:r>
          <a:endParaRPr lang="en-US" dirty="0"/>
        </a:p>
      </dgm:t>
    </dgm:pt>
    <dgm:pt modelId="{E670C4F3-F1EE-4E7E-A26B-CE7229020B73}" type="parTrans" cxnId="{D56571B7-6F15-4B14-81AF-87F55F08ADFA}">
      <dgm:prSet/>
      <dgm:spPr/>
      <dgm:t>
        <a:bodyPr/>
        <a:lstStyle/>
        <a:p>
          <a:endParaRPr lang="en-US"/>
        </a:p>
      </dgm:t>
    </dgm:pt>
    <dgm:pt modelId="{6F64C3C9-C152-4FDC-87B1-F332FC7C82E9}" type="sibTrans" cxnId="{D56571B7-6F15-4B14-81AF-87F55F08ADFA}">
      <dgm:prSet/>
      <dgm:spPr/>
      <dgm:t>
        <a:bodyPr/>
        <a:lstStyle/>
        <a:p>
          <a:endParaRPr lang="en-US"/>
        </a:p>
      </dgm:t>
    </dgm:pt>
    <dgm:pt modelId="{730E9EF9-AFD3-4C7E-BFB0-6257962ABD32}">
      <dgm:prSet phldrT="[Text]"/>
      <dgm:spPr/>
      <dgm:t>
        <a:bodyPr/>
        <a:lstStyle/>
        <a:p>
          <a:r>
            <a:rPr lang="ar-LB" dirty="0"/>
            <a:t>انترنت الأشياء</a:t>
          </a:r>
          <a:endParaRPr lang="en-US" dirty="0"/>
        </a:p>
      </dgm:t>
    </dgm:pt>
    <dgm:pt modelId="{668544A3-E807-4C63-9DC6-112B94BF7EB5}" type="parTrans" cxnId="{14DF83AD-B435-4C4D-947C-1567965AB1D3}">
      <dgm:prSet/>
      <dgm:spPr/>
      <dgm:t>
        <a:bodyPr/>
        <a:lstStyle/>
        <a:p>
          <a:endParaRPr lang="en-US"/>
        </a:p>
      </dgm:t>
    </dgm:pt>
    <dgm:pt modelId="{CAA11911-4F88-4AA5-AB50-5FAA240B21BF}" type="sibTrans" cxnId="{14DF83AD-B435-4C4D-947C-1567965AB1D3}">
      <dgm:prSet/>
      <dgm:spPr/>
      <dgm:t>
        <a:bodyPr/>
        <a:lstStyle/>
        <a:p>
          <a:endParaRPr lang="en-US"/>
        </a:p>
      </dgm:t>
    </dgm:pt>
    <dgm:pt modelId="{00EC853C-7548-4372-B5A5-F0B4F4AAE32E}">
      <dgm:prSet phldrT="[Text]"/>
      <dgm:spPr/>
      <dgm:t>
        <a:bodyPr/>
        <a:lstStyle/>
        <a:p>
          <a:r>
            <a:rPr lang="ar-LB" dirty="0"/>
            <a:t>المركبات ذاتية القيادة</a:t>
          </a:r>
          <a:endParaRPr lang="en-US" dirty="0"/>
        </a:p>
      </dgm:t>
    </dgm:pt>
    <dgm:pt modelId="{C1E8D796-D993-4A0E-A533-C00BB119B401}" type="parTrans" cxnId="{170E1CDD-48CD-498C-8971-BCC10677A8FF}">
      <dgm:prSet/>
      <dgm:spPr/>
      <dgm:t>
        <a:bodyPr/>
        <a:lstStyle/>
        <a:p>
          <a:endParaRPr lang="en-US"/>
        </a:p>
      </dgm:t>
    </dgm:pt>
    <dgm:pt modelId="{368F100A-FAE2-4269-A249-0BE47B7F59A6}" type="sibTrans" cxnId="{170E1CDD-48CD-498C-8971-BCC10677A8FF}">
      <dgm:prSet/>
      <dgm:spPr/>
      <dgm:t>
        <a:bodyPr/>
        <a:lstStyle/>
        <a:p>
          <a:endParaRPr lang="en-US"/>
        </a:p>
      </dgm:t>
    </dgm:pt>
    <dgm:pt modelId="{0EB60C52-5C50-4EA1-83EF-5D35F2F73B27}">
      <dgm:prSet phldrT="[Text]"/>
      <dgm:spPr/>
      <dgm:t>
        <a:bodyPr/>
        <a:lstStyle/>
        <a:p>
          <a:r>
            <a:rPr lang="ar-LB" dirty="0"/>
            <a:t>تكنولوجيا النانو والمواد المتقدمة</a:t>
          </a:r>
          <a:endParaRPr lang="en-US" dirty="0"/>
        </a:p>
      </dgm:t>
    </dgm:pt>
    <dgm:pt modelId="{FD4D8BD6-C651-4F16-B357-E7F203E21819}" type="parTrans" cxnId="{F41E5127-AF9A-457A-AAE6-8F806D6885ED}">
      <dgm:prSet/>
      <dgm:spPr/>
      <dgm:t>
        <a:bodyPr/>
        <a:lstStyle/>
        <a:p>
          <a:endParaRPr lang="en-US"/>
        </a:p>
      </dgm:t>
    </dgm:pt>
    <dgm:pt modelId="{F3396B52-28D4-47E4-85BA-3DD533D438CA}" type="sibTrans" cxnId="{F41E5127-AF9A-457A-AAE6-8F806D6885ED}">
      <dgm:prSet/>
      <dgm:spPr/>
      <dgm:t>
        <a:bodyPr/>
        <a:lstStyle/>
        <a:p>
          <a:endParaRPr lang="en-US"/>
        </a:p>
      </dgm:t>
    </dgm:pt>
    <dgm:pt modelId="{8D7290B4-8896-481E-9AF8-0F3A3B8A5412}">
      <dgm:prSet phldrT="[Text]"/>
      <dgm:spPr/>
      <dgm:t>
        <a:bodyPr/>
        <a:lstStyle/>
        <a:p>
          <a:r>
            <a:rPr lang="ar-LB" dirty="0"/>
            <a:t>التكنولوجيا الحيوية</a:t>
          </a:r>
          <a:endParaRPr lang="en-US" dirty="0"/>
        </a:p>
      </dgm:t>
    </dgm:pt>
    <dgm:pt modelId="{CC355EA2-2B6E-49B7-B3D3-49EDD7C77480}" type="parTrans" cxnId="{F2EFDCBC-B415-491B-890A-46CF19192A0E}">
      <dgm:prSet/>
      <dgm:spPr/>
      <dgm:t>
        <a:bodyPr/>
        <a:lstStyle/>
        <a:p>
          <a:endParaRPr lang="en-US"/>
        </a:p>
      </dgm:t>
    </dgm:pt>
    <dgm:pt modelId="{BC917269-E1D6-4110-A2CD-5F604DDEFC53}" type="sibTrans" cxnId="{F2EFDCBC-B415-491B-890A-46CF19192A0E}">
      <dgm:prSet/>
      <dgm:spPr/>
      <dgm:t>
        <a:bodyPr/>
        <a:lstStyle/>
        <a:p>
          <a:endParaRPr lang="en-US"/>
        </a:p>
      </dgm:t>
    </dgm:pt>
    <dgm:pt modelId="{FA00EA2E-9020-4CE2-80F7-35BE169B95C1}">
      <dgm:prSet phldrT="[Text]"/>
      <dgm:spPr/>
      <dgm:t>
        <a:bodyPr/>
        <a:lstStyle/>
        <a:p>
          <a:r>
            <a:rPr lang="ar-LB" dirty="0"/>
            <a:t>الطباعة ثلاثية الأبعاد</a:t>
          </a:r>
          <a:endParaRPr lang="en-US" dirty="0"/>
        </a:p>
      </dgm:t>
    </dgm:pt>
    <dgm:pt modelId="{68BB33A8-FB24-4EFE-9DD2-61F68952EE2D}" type="parTrans" cxnId="{59C2017E-3503-40A0-ACD3-26340DBFAD12}">
      <dgm:prSet/>
      <dgm:spPr/>
      <dgm:t>
        <a:bodyPr/>
        <a:lstStyle/>
        <a:p>
          <a:endParaRPr lang="en-US"/>
        </a:p>
      </dgm:t>
    </dgm:pt>
    <dgm:pt modelId="{BF4E8DD5-09D1-42BA-9C9A-09365469063B}" type="sibTrans" cxnId="{59C2017E-3503-40A0-ACD3-26340DBFAD12}">
      <dgm:prSet/>
      <dgm:spPr/>
      <dgm:t>
        <a:bodyPr/>
        <a:lstStyle/>
        <a:p>
          <a:endParaRPr lang="en-US"/>
        </a:p>
      </dgm:t>
    </dgm:pt>
    <dgm:pt modelId="{BF94624E-C7AF-4092-B368-52B375B8DC26}">
      <dgm:prSet phldrT="[Text]"/>
      <dgm:spPr/>
      <dgm:t>
        <a:bodyPr/>
        <a:lstStyle/>
        <a:p>
          <a:r>
            <a:rPr lang="ar-LB" dirty="0"/>
            <a:t>سلسلة الكتل</a:t>
          </a:r>
          <a:endParaRPr lang="en-US" dirty="0"/>
        </a:p>
      </dgm:t>
    </dgm:pt>
    <dgm:pt modelId="{9A586E7F-A421-488A-BFEE-499552720A37}" type="parTrans" cxnId="{0D82F314-2102-4288-A4A1-D0B73316B61A}">
      <dgm:prSet/>
      <dgm:spPr/>
      <dgm:t>
        <a:bodyPr/>
        <a:lstStyle/>
        <a:p>
          <a:endParaRPr lang="en-US"/>
        </a:p>
      </dgm:t>
    </dgm:pt>
    <dgm:pt modelId="{F4E6A839-69B9-4D5D-B89E-8F625F1518CB}" type="sibTrans" cxnId="{0D82F314-2102-4288-A4A1-D0B73316B61A}">
      <dgm:prSet/>
      <dgm:spPr/>
      <dgm:t>
        <a:bodyPr/>
        <a:lstStyle/>
        <a:p>
          <a:endParaRPr lang="en-US"/>
        </a:p>
      </dgm:t>
    </dgm:pt>
    <dgm:pt modelId="{D90A2266-D232-44F8-9340-E0CA3FDA92FF}">
      <dgm:prSet phldrT="[Text]"/>
      <dgm:spPr/>
      <dgm:t>
        <a:bodyPr/>
        <a:lstStyle/>
        <a:p>
          <a:r>
            <a:rPr lang="ar-LB" dirty="0"/>
            <a:t>البيانات الضخمة والدراسات التحليلية</a:t>
          </a:r>
          <a:endParaRPr lang="en-US" dirty="0"/>
        </a:p>
      </dgm:t>
    </dgm:pt>
    <dgm:pt modelId="{EB8CA280-D1D9-4B12-92F9-F3A6E2A83F99}" type="parTrans" cxnId="{5D871526-C838-4F7F-982C-36AB419E4DDC}">
      <dgm:prSet/>
      <dgm:spPr/>
      <dgm:t>
        <a:bodyPr/>
        <a:lstStyle/>
        <a:p>
          <a:endParaRPr lang="en-US"/>
        </a:p>
      </dgm:t>
    </dgm:pt>
    <dgm:pt modelId="{22AB06E2-61B1-4529-8EDA-195C031CD11B}" type="sibTrans" cxnId="{5D871526-C838-4F7F-982C-36AB419E4DDC}">
      <dgm:prSet/>
      <dgm:spPr/>
      <dgm:t>
        <a:bodyPr/>
        <a:lstStyle/>
        <a:p>
          <a:endParaRPr lang="en-US"/>
        </a:p>
      </dgm:t>
    </dgm:pt>
    <dgm:pt modelId="{25086F6D-05F3-4B01-ABEA-A2962F99FC7E}">
      <dgm:prSet phldrT="[Text]"/>
      <dgm:spPr/>
      <dgm:t>
        <a:bodyPr/>
        <a:lstStyle/>
        <a:p>
          <a:r>
            <a:rPr lang="ar-LB" dirty="0"/>
            <a:t>الواقع الافتراضي</a:t>
          </a:r>
          <a:endParaRPr lang="en-US" dirty="0"/>
        </a:p>
      </dgm:t>
    </dgm:pt>
    <dgm:pt modelId="{E49410B4-39E8-4751-8528-976053DF52EB}" type="parTrans" cxnId="{7F8F0020-923F-40EE-B548-B6087ABCD741}">
      <dgm:prSet/>
      <dgm:spPr/>
      <dgm:t>
        <a:bodyPr/>
        <a:lstStyle/>
        <a:p>
          <a:endParaRPr lang="en-US"/>
        </a:p>
      </dgm:t>
    </dgm:pt>
    <dgm:pt modelId="{32C13E0F-6160-4506-AEEB-C20B73485A66}" type="sibTrans" cxnId="{7F8F0020-923F-40EE-B548-B6087ABCD741}">
      <dgm:prSet/>
      <dgm:spPr/>
      <dgm:t>
        <a:bodyPr/>
        <a:lstStyle/>
        <a:p>
          <a:endParaRPr lang="en-US"/>
        </a:p>
      </dgm:t>
    </dgm:pt>
    <dgm:pt modelId="{53898C8E-5097-4DD6-A562-6DDF63DAA97B}" type="pres">
      <dgm:prSet presAssocID="{F3382825-076C-414E-9D8D-92502A92BCF7}" presName="diagram" presStyleCnt="0">
        <dgm:presLayoutVars>
          <dgm:dir/>
          <dgm:resizeHandles val="exact"/>
        </dgm:presLayoutVars>
      </dgm:prSet>
      <dgm:spPr/>
    </dgm:pt>
    <dgm:pt modelId="{8B25605B-B509-4F6E-9A4A-FC71E297FCB1}" type="pres">
      <dgm:prSet presAssocID="{1B27EACF-DCB3-4612-9CF0-D33516E82CD1}" presName="node" presStyleLbl="node1" presStyleIdx="0" presStyleCnt="10">
        <dgm:presLayoutVars>
          <dgm:bulletEnabled val="1"/>
        </dgm:presLayoutVars>
      </dgm:prSet>
      <dgm:spPr/>
    </dgm:pt>
    <dgm:pt modelId="{F318A769-E995-416F-8FAA-55D4E12BF446}" type="pres">
      <dgm:prSet presAssocID="{78351472-4A55-49B9-B2A8-028453595D2B}" presName="sibTrans" presStyleCnt="0"/>
      <dgm:spPr/>
    </dgm:pt>
    <dgm:pt modelId="{6AC63C4D-1A24-477B-95B4-C71C33F03A18}" type="pres">
      <dgm:prSet presAssocID="{25086F6D-05F3-4B01-ABEA-A2962F99FC7E}" presName="node" presStyleLbl="node1" presStyleIdx="1" presStyleCnt="10">
        <dgm:presLayoutVars>
          <dgm:bulletEnabled val="1"/>
        </dgm:presLayoutVars>
      </dgm:prSet>
      <dgm:spPr/>
    </dgm:pt>
    <dgm:pt modelId="{FBE4E4A0-F7C5-4C32-A314-9DB167ACCA8A}" type="pres">
      <dgm:prSet presAssocID="{32C13E0F-6160-4506-AEEB-C20B73485A66}" presName="sibTrans" presStyleCnt="0"/>
      <dgm:spPr/>
    </dgm:pt>
    <dgm:pt modelId="{65B546B7-8ECA-4B60-9815-A795CA38E165}" type="pres">
      <dgm:prSet presAssocID="{E6FC8979-D5E2-40B1-81DC-5DF223E0B3DC}" presName="node" presStyleLbl="node1" presStyleIdx="2" presStyleCnt="10">
        <dgm:presLayoutVars>
          <dgm:bulletEnabled val="1"/>
        </dgm:presLayoutVars>
      </dgm:prSet>
      <dgm:spPr/>
    </dgm:pt>
    <dgm:pt modelId="{3B6E003E-343F-48F1-869B-981A97206DD9}" type="pres">
      <dgm:prSet presAssocID="{6F64C3C9-C152-4FDC-87B1-F332FC7C82E9}" presName="sibTrans" presStyleCnt="0"/>
      <dgm:spPr/>
    </dgm:pt>
    <dgm:pt modelId="{4F7366B3-7078-49A8-86EC-6FFE23525237}" type="pres">
      <dgm:prSet presAssocID="{730E9EF9-AFD3-4C7E-BFB0-6257962ABD32}" presName="node" presStyleLbl="node1" presStyleIdx="3" presStyleCnt="10">
        <dgm:presLayoutVars>
          <dgm:bulletEnabled val="1"/>
        </dgm:presLayoutVars>
      </dgm:prSet>
      <dgm:spPr/>
    </dgm:pt>
    <dgm:pt modelId="{91221F0F-7564-4EDC-B7C2-1C9BB6CEDB90}" type="pres">
      <dgm:prSet presAssocID="{CAA11911-4F88-4AA5-AB50-5FAA240B21BF}" presName="sibTrans" presStyleCnt="0"/>
      <dgm:spPr/>
    </dgm:pt>
    <dgm:pt modelId="{EB51912A-E3B4-42C9-859D-E66FCB3F25A3}" type="pres">
      <dgm:prSet presAssocID="{00EC853C-7548-4372-B5A5-F0B4F4AAE32E}" presName="node" presStyleLbl="node1" presStyleIdx="4" presStyleCnt="10">
        <dgm:presLayoutVars>
          <dgm:bulletEnabled val="1"/>
        </dgm:presLayoutVars>
      </dgm:prSet>
      <dgm:spPr/>
    </dgm:pt>
    <dgm:pt modelId="{34E2A5F1-8E6E-4009-B80F-AF5AA0308C64}" type="pres">
      <dgm:prSet presAssocID="{368F100A-FAE2-4269-A249-0BE47B7F59A6}" presName="sibTrans" presStyleCnt="0"/>
      <dgm:spPr/>
    </dgm:pt>
    <dgm:pt modelId="{73F92669-A2CE-4DC5-8288-25721A083E17}" type="pres">
      <dgm:prSet presAssocID="{0EB60C52-5C50-4EA1-83EF-5D35F2F73B27}" presName="node" presStyleLbl="node1" presStyleIdx="5" presStyleCnt="10">
        <dgm:presLayoutVars>
          <dgm:bulletEnabled val="1"/>
        </dgm:presLayoutVars>
      </dgm:prSet>
      <dgm:spPr/>
    </dgm:pt>
    <dgm:pt modelId="{4A137EEE-C92D-428C-A600-7D2144A8DAE3}" type="pres">
      <dgm:prSet presAssocID="{F3396B52-28D4-47E4-85BA-3DD533D438CA}" presName="sibTrans" presStyleCnt="0"/>
      <dgm:spPr/>
    </dgm:pt>
    <dgm:pt modelId="{05610842-D8AC-489C-B85C-05134CC3B02F}" type="pres">
      <dgm:prSet presAssocID="{8D7290B4-8896-481E-9AF8-0F3A3B8A5412}" presName="node" presStyleLbl="node1" presStyleIdx="6" presStyleCnt="10">
        <dgm:presLayoutVars>
          <dgm:bulletEnabled val="1"/>
        </dgm:presLayoutVars>
      </dgm:prSet>
      <dgm:spPr/>
    </dgm:pt>
    <dgm:pt modelId="{4331AAED-58CD-41E1-8976-011BF4ED6135}" type="pres">
      <dgm:prSet presAssocID="{BC917269-E1D6-4110-A2CD-5F604DDEFC53}" presName="sibTrans" presStyleCnt="0"/>
      <dgm:spPr/>
    </dgm:pt>
    <dgm:pt modelId="{253BB127-FA07-412E-83BB-96D3B5168965}" type="pres">
      <dgm:prSet presAssocID="{FA00EA2E-9020-4CE2-80F7-35BE169B95C1}" presName="node" presStyleLbl="node1" presStyleIdx="7" presStyleCnt="10">
        <dgm:presLayoutVars>
          <dgm:bulletEnabled val="1"/>
        </dgm:presLayoutVars>
      </dgm:prSet>
      <dgm:spPr/>
    </dgm:pt>
    <dgm:pt modelId="{183EF5A3-AA00-4CA8-84A7-8C5351C29F49}" type="pres">
      <dgm:prSet presAssocID="{BF4E8DD5-09D1-42BA-9C9A-09365469063B}" presName="sibTrans" presStyleCnt="0"/>
      <dgm:spPr/>
    </dgm:pt>
    <dgm:pt modelId="{72CCC086-F0DF-48D7-A8F4-76AD152BEE65}" type="pres">
      <dgm:prSet presAssocID="{BF94624E-C7AF-4092-B368-52B375B8DC26}" presName="node" presStyleLbl="node1" presStyleIdx="8" presStyleCnt="10">
        <dgm:presLayoutVars>
          <dgm:bulletEnabled val="1"/>
        </dgm:presLayoutVars>
      </dgm:prSet>
      <dgm:spPr/>
    </dgm:pt>
    <dgm:pt modelId="{3B8AE8FD-EB2A-4DD4-BA15-0F677021FFA9}" type="pres">
      <dgm:prSet presAssocID="{F4E6A839-69B9-4D5D-B89E-8F625F1518CB}" presName="sibTrans" presStyleCnt="0"/>
      <dgm:spPr/>
    </dgm:pt>
    <dgm:pt modelId="{040B1753-2399-4549-BF5C-5F13A5BF0BC4}" type="pres">
      <dgm:prSet presAssocID="{D90A2266-D232-44F8-9340-E0CA3FDA92FF}" presName="node" presStyleLbl="node1" presStyleIdx="9" presStyleCnt="10">
        <dgm:presLayoutVars>
          <dgm:bulletEnabled val="1"/>
        </dgm:presLayoutVars>
      </dgm:prSet>
      <dgm:spPr/>
    </dgm:pt>
  </dgm:ptLst>
  <dgm:cxnLst>
    <dgm:cxn modelId="{43911503-FB67-4198-B8F7-EB8FC5C2B876}" type="presOf" srcId="{00EC853C-7548-4372-B5A5-F0B4F4AAE32E}" destId="{EB51912A-E3B4-42C9-859D-E66FCB3F25A3}" srcOrd="0" destOrd="0" presId="urn:microsoft.com/office/officeart/2005/8/layout/default"/>
    <dgm:cxn modelId="{737AEC03-A275-4C4B-AFB5-F878950C4A11}" type="presOf" srcId="{1B27EACF-DCB3-4612-9CF0-D33516E82CD1}" destId="{8B25605B-B509-4F6E-9A4A-FC71E297FCB1}" srcOrd="0" destOrd="0" presId="urn:microsoft.com/office/officeart/2005/8/layout/default"/>
    <dgm:cxn modelId="{B800BC06-1BA1-45CE-BCEC-C824AE94AD7D}" type="presOf" srcId="{FA00EA2E-9020-4CE2-80F7-35BE169B95C1}" destId="{253BB127-FA07-412E-83BB-96D3B5168965}" srcOrd="0" destOrd="0" presId="urn:microsoft.com/office/officeart/2005/8/layout/default"/>
    <dgm:cxn modelId="{A7AA5707-26E8-44C0-AC98-580DF6C231C3}" type="presOf" srcId="{F3382825-076C-414E-9D8D-92502A92BCF7}" destId="{53898C8E-5097-4DD6-A562-6DDF63DAA97B}" srcOrd="0" destOrd="0" presId="urn:microsoft.com/office/officeart/2005/8/layout/default"/>
    <dgm:cxn modelId="{0D82F314-2102-4288-A4A1-D0B73316B61A}" srcId="{F3382825-076C-414E-9D8D-92502A92BCF7}" destId="{BF94624E-C7AF-4092-B368-52B375B8DC26}" srcOrd="8" destOrd="0" parTransId="{9A586E7F-A421-488A-BFEE-499552720A37}" sibTransId="{F4E6A839-69B9-4D5D-B89E-8F625F1518CB}"/>
    <dgm:cxn modelId="{7F8F0020-923F-40EE-B548-B6087ABCD741}" srcId="{F3382825-076C-414E-9D8D-92502A92BCF7}" destId="{25086F6D-05F3-4B01-ABEA-A2962F99FC7E}" srcOrd="1" destOrd="0" parTransId="{E49410B4-39E8-4751-8528-976053DF52EB}" sibTransId="{32C13E0F-6160-4506-AEEB-C20B73485A66}"/>
    <dgm:cxn modelId="{5D871526-C838-4F7F-982C-36AB419E4DDC}" srcId="{F3382825-076C-414E-9D8D-92502A92BCF7}" destId="{D90A2266-D232-44F8-9340-E0CA3FDA92FF}" srcOrd="9" destOrd="0" parTransId="{EB8CA280-D1D9-4B12-92F9-F3A6E2A83F99}" sibTransId="{22AB06E2-61B1-4529-8EDA-195C031CD11B}"/>
    <dgm:cxn modelId="{F41E5127-AF9A-457A-AAE6-8F806D6885ED}" srcId="{F3382825-076C-414E-9D8D-92502A92BCF7}" destId="{0EB60C52-5C50-4EA1-83EF-5D35F2F73B27}" srcOrd="5" destOrd="0" parTransId="{FD4D8BD6-C651-4F16-B357-E7F203E21819}" sibTransId="{F3396B52-28D4-47E4-85BA-3DD533D438CA}"/>
    <dgm:cxn modelId="{B941A539-A7E1-405D-8EFA-6EDDBDAF8F9B}" type="presOf" srcId="{8D7290B4-8896-481E-9AF8-0F3A3B8A5412}" destId="{05610842-D8AC-489C-B85C-05134CC3B02F}" srcOrd="0" destOrd="0" presId="urn:microsoft.com/office/officeart/2005/8/layout/default"/>
    <dgm:cxn modelId="{22F13A41-27BB-4344-890F-46E7C3637FA0}" type="presOf" srcId="{25086F6D-05F3-4B01-ABEA-A2962F99FC7E}" destId="{6AC63C4D-1A24-477B-95B4-C71C33F03A18}" srcOrd="0" destOrd="0" presId="urn:microsoft.com/office/officeart/2005/8/layout/default"/>
    <dgm:cxn modelId="{C6346F69-2FA5-4FB2-824F-EC46C16BF362}" srcId="{F3382825-076C-414E-9D8D-92502A92BCF7}" destId="{1B27EACF-DCB3-4612-9CF0-D33516E82CD1}" srcOrd="0" destOrd="0" parTransId="{AB394E88-3DAE-424D-8AC5-0AF14194614D}" sibTransId="{78351472-4A55-49B9-B2A8-028453595D2B}"/>
    <dgm:cxn modelId="{0A31F670-390C-4C2F-910E-774D855DA8B5}" type="presOf" srcId="{BF94624E-C7AF-4092-B368-52B375B8DC26}" destId="{72CCC086-F0DF-48D7-A8F4-76AD152BEE65}" srcOrd="0" destOrd="0" presId="urn:microsoft.com/office/officeart/2005/8/layout/default"/>
    <dgm:cxn modelId="{7EC06052-EEBD-45DC-A3E8-C69FADBEE3BD}" type="presOf" srcId="{0EB60C52-5C50-4EA1-83EF-5D35F2F73B27}" destId="{73F92669-A2CE-4DC5-8288-25721A083E17}" srcOrd="0" destOrd="0" presId="urn:microsoft.com/office/officeart/2005/8/layout/default"/>
    <dgm:cxn modelId="{59C2017E-3503-40A0-ACD3-26340DBFAD12}" srcId="{F3382825-076C-414E-9D8D-92502A92BCF7}" destId="{FA00EA2E-9020-4CE2-80F7-35BE169B95C1}" srcOrd="7" destOrd="0" parTransId="{68BB33A8-FB24-4EFE-9DD2-61F68952EE2D}" sibTransId="{BF4E8DD5-09D1-42BA-9C9A-09365469063B}"/>
    <dgm:cxn modelId="{14DF83AD-B435-4C4D-947C-1567965AB1D3}" srcId="{F3382825-076C-414E-9D8D-92502A92BCF7}" destId="{730E9EF9-AFD3-4C7E-BFB0-6257962ABD32}" srcOrd="3" destOrd="0" parTransId="{668544A3-E807-4C63-9DC6-112B94BF7EB5}" sibTransId="{CAA11911-4F88-4AA5-AB50-5FAA240B21BF}"/>
    <dgm:cxn modelId="{FCA052B0-F479-4B53-8097-7A9EDE6988EE}" type="presOf" srcId="{730E9EF9-AFD3-4C7E-BFB0-6257962ABD32}" destId="{4F7366B3-7078-49A8-86EC-6FFE23525237}" srcOrd="0" destOrd="0" presId="urn:microsoft.com/office/officeart/2005/8/layout/default"/>
    <dgm:cxn modelId="{D56571B7-6F15-4B14-81AF-87F55F08ADFA}" srcId="{F3382825-076C-414E-9D8D-92502A92BCF7}" destId="{E6FC8979-D5E2-40B1-81DC-5DF223E0B3DC}" srcOrd="2" destOrd="0" parTransId="{E670C4F3-F1EE-4E7E-A26B-CE7229020B73}" sibTransId="{6F64C3C9-C152-4FDC-87B1-F332FC7C82E9}"/>
    <dgm:cxn modelId="{442CA1BA-7D9D-430D-ABB8-04F10780479C}" type="presOf" srcId="{E6FC8979-D5E2-40B1-81DC-5DF223E0B3DC}" destId="{65B546B7-8ECA-4B60-9815-A795CA38E165}" srcOrd="0" destOrd="0" presId="urn:microsoft.com/office/officeart/2005/8/layout/default"/>
    <dgm:cxn modelId="{F2EFDCBC-B415-491B-890A-46CF19192A0E}" srcId="{F3382825-076C-414E-9D8D-92502A92BCF7}" destId="{8D7290B4-8896-481E-9AF8-0F3A3B8A5412}" srcOrd="6" destOrd="0" parTransId="{CC355EA2-2B6E-49B7-B3D3-49EDD7C77480}" sibTransId="{BC917269-E1D6-4110-A2CD-5F604DDEFC53}"/>
    <dgm:cxn modelId="{ABB537C3-4DAD-4AD5-9289-33A4D7BB0BBC}" type="presOf" srcId="{D90A2266-D232-44F8-9340-E0CA3FDA92FF}" destId="{040B1753-2399-4549-BF5C-5F13A5BF0BC4}" srcOrd="0" destOrd="0" presId="urn:microsoft.com/office/officeart/2005/8/layout/default"/>
    <dgm:cxn modelId="{170E1CDD-48CD-498C-8971-BCC10677A8FF}" srcId="{F3382825-076C-414E-9D8D-92502A92BCF7}" destId="{00EC853C-7548-4372-B5A5-F0B4F4AAE32E}" srcOrd="4" destOrd="0" parTransId="{C1E8D796-D993-4A0E-A533-C00BB119B401}" sibTransId="{368F100A-FAE2-4269-A249-0BE47B7F59A6}"/>
    <dgm:cxn modelId="{CB878B37-02B2-4026-B7E5-A09CB6F4B8F6}" type="presParOf" srcId="{53898C8E-5097-4DD6-A562-6DDF63DAA97B}" destId="{8B25605B-B509-4F6E-9A4A-FC71E297FCB1}" srcOrd="0" destOrd="0" presId="urn:microsoft.com/office/officeart/2005/8/layout/default"/>
    <dgm:cxn modelId="{54694BB0-133D-48A6-B5F1-6B163EA1413A}" type="presParOf" srcId="{53898C8E-5097-4DD6-A562-6DDF63DAA97B}" destId="{F318A769-E995-416F-8FAA-55D4E12BF446}" srcOrd="1" destOrd="0" presId="urn:microsoft.com/office/officeart/2005/8/layout/default"/>
    <dgm:cxn modelId="{F23A5045-3A1E-4618-BAF3-468FD0F7E08A}" type="presParOf" srcId="{53898C8E-5097-4DD6-A562-6DDF63DAA97B}" destId="{6AC63C4D-1A24-477B-95B4-C71C33F03A18}" srcOrd="2" destOrd="0" presId="urn:microsoft.com/office/officeart/2005/8/layout/default"/>
    <dgm:cxn modelId="{6B4CFF36-0C95-4DA1-90A0-2A28D5DBCB7D}" type="presParOf" srcId="{53898C8E-5097-4DD6-A562-6DDF63DAA97B}" destId="{FBE4E4A0-F7C5-4C32-A314-9DB167ACCA8A}" srcOrd="3" destOrd="0" presId="urn:microsoft.com/office/officeart/2005/8/layout/default"/>
    <dgm:cxn modelId="{4144B6CE-DE2F-421F-9C34-01770409C9A8}" type="presParOf" srcId="{53898C8E-5097-4DD6-A562-6DDF63DAA97B}" destId="{65B546B7-8ECA-4B60-9815-A795CA38E165}" srcOrd="4" destOrd="0" presId="urn:microsoft.com/office/officeart/2005/8/layout/default"/>
    <dgm:cxn modelId="{50A49D9D-C723-472C-AAE6-601049442CBC}" type="presParOf" srcId="{53898C8E-5097-4DD6-A562-6DDF63DAA97B}" destId="{3B6E003E-343F-48F1-869B-981A97206DD9}" srcOrd="5" destOrd="0" presId="urn:microsoft.com/office/officeart/2005/8/layout/default"/>
    <dgm:cxn modelId="{3E001D20-DC88-4C2A-9CC4-270AC05F28CD}" type="presParOf" srcId="{53898C8E-5097-4DD6-A562-6DDF63DAA97B}" destId="{4F7366B3-7078-49A8-86EC-6FFE23525237}" srcOrd="6" destOrd="0" presId="urn:microsoft.com/office/officeart/2005/8/layout/default"/>
    <dgm:cxn modelId="{1BA9B89F-EB4B-4799-ADF9-AD685FA936A0}" type="presParOf" srcId="{53898C8E-5097-4DD6-A562-6DDF63DAA97B}" destId="{91221F0F-7564-4EDC-B7C2-1C9BB6CEDB90}" srcOrd="7" destOrd="0" presId="urn:microsoft.com/office/officeart/2005/8/layout/default"/>
    <dgm:cxn modelId="{F0F8801F-B19E-43A9-9AC2-F1455260D6E4}" type="presParOf" srcId="{53898C8E-5097-4DD6-A562-6DDF63DAA97B}" destId="{EB51912A-E3B4-42C9-859D-E66FCB3F25A3}" srcOrd="8" destOrd="0" presId="urn:microsoft.com/office/officeart/2005/8/layout/default"/>
    <dgm:cxn modelId="{88EDD628-43F1-4607-B47F-64CC36D7D009}" type="presParOf" srcId="{53898C8E-5097-4DD6-A562-6DDF63DAA97B}" destId="{34E2A5F1-8E6E-4009-B80F-AF5AA0308C64}" srcOrd="9" destOrd="0" presId="urn:microsoft.com/office/officeart/2005/8/layout/default"/>
    <dgm:cxn modelId="{CE3C9012-68DE-4569-A472-CF9904A6CFE0}" type="presParOf" srcId="{53898C8E-5097-4DD6-A562-6DDF63DAA97B}" destId="{73F92669-A2CE-4DC5-8288-25721A083E17}" srcOrd="10" destOrd="0" presId="urn:microsoft.com/office/officeart/2005/8/layout/default"/>
    <dgm:cxn modelId="{16B9A1FD-24DD-45E9-9FBF-9F5B426128E7}" type="presParOf" srcId="{53898C8E-5097-4DD6-A562-6DDF63DAA97B}" destId="{4A137EEE-C92D-428C-A600-7D2144A8DAE3}" srcOrd="11" destOrd="0" presId="urn:microsoft.com/office/officeart/2005/8/layout/default"/>
    <dgm:cxn modelId="{5A6C2244-1861-4809-8309-02952D451D85}" type="presParOf" srcId="{53898C8E-5097-4DD6-A562-6DDF63DAA97B}" destId="{05610842-D8AC-489C-B85C-05134CC3B02F}" srcOrd="12" destOrd="0" presId="urn:microsoft.com/office/officeart/2005/8/layout/default"/>
    <dgm:cxn modelId="{40AF91B2-763B-444D-9599-3491C8664C7A}" type="presParOf" srcId="{53898C8E-5097-4DD6-A562-6DDF63DAA97B}" destId="{4331AAED-58CD-41E1-8976-011BF4ED6135}" srcOrd="13" destOrd="0" presId="urn:microsoft.com/office/officeart/2005/8/layout/default"/>
    <dgm:cxn modelId="{E261D0E1-8D5D-437B-B20A-9C551B87D2FF}" type="presParOf" srcId="{53898C8E-5097-4DD6-A562-6DDF63DAA97B}" destId="{253BB127-FA07-412E-83BB-96D3B5168965}" srcOrd="14" destOrd="0" presId="urn:microsoft.com/office/officeart/2005/8/layout/default"/>
    <dgm:cxn modelId="{1B3B32A6-E1B1-4162-B4A3-B01EBECC1E68}" type="presParOf" srcId="{53898C8E-5097-4DD6-A562-6DDF63DAA97B}" destId="{183EF5A3-AA00-4CA8-84A7-8C5351C29F49}" srcOrd="15" destOrd="0" presId="urn:microsoft.com/office/officeart/2005/8/layout/default"/>
    <dgm:cxn modelId="{7513BF40-3999-4EAC-A252-90078ACE6986}" type="presParOf" srcId="{53898C8E-5097-4DD6-A562-6DDF63DAA97B}" destId="{72CCC086-F0DF-48D7-A8F4-76AD152BEE65}" srcOrd="16" destOrd="0" presId="urn:microsoft.com/office/officeart/2005/8/layout/default"/>
    <dgm:cxn modelId="{7CF603CF-9940-4931-92ED-CE2D1857E7DD}" type="presParOf" srcId="{53898C8E-5097-4DD6-A562-6DDF63DAA97B}" destId="{3B8AE8FD-EB2A-4DD4-BA15-0F677021FFA9}" srcOrd="17" destOrd="0" presId="urn:microsoft.com/office/officeart/2005/8/layout/default"/>
    <dgm:cxn modelId="{839809BE-1544-4923-A2D3-1422EB68703E}" type="presParOf" srcId="{53898C8E-5097-4DD6-A562-6DDF63DAA97B}" destId="{040B1753-2399-4549-BF5C-5F13A5BF0BC4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BA780D-9E77-4CD9-A6D3-E4E4888E6D5D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4558C82-224E-4B1B-8FCB-E75C1C1828FF}">
      <dgm:prSet phldrT="[Text]" custT="1"/>
      <dgm:spPr/>
      <dgm:t>
        <a:bodyPr/>
        <a:lstStyle/>
        <a:p>
          <a:r>
            <a:rPr lang="ar-LB" sz="2000" dirty="0"/>
            <a:t>وظائف المستقبل</a:t>
          </a:r>
          <a:endParaRPr lang="en-US" sz="2000" dirty="0"/>
        </a:p>
      </dgm:t>
    </dgm:pt>
    <dgm:pt modelId="{3FCEEC32-436F-4910-BBF5-360C261A88BB}" type="parTrans" cxnId="{D0451DB4-98F0-4768-A348-967D49B370A6}">
      <dgm:prSet/>
      <dgm:spPr/>
      <dgm:t>
        <a:bodyPr/>
        <a:lstStyle/>
        <a:p>
          <a:endParaRPr lang="en-US"/>
        </a:p>
      </dgm:t>
    </dgm:pt>
    <dgm:pt modelId="{A804531E-14FF-48FE-A28C-A34D600500B5}" type="sibTrans" cxnId="{D0451DB4-98F0-4768-A348-967D49B370A6}">
      <dgm:prSet/>
      <dgm:spPr/>
      <dgm:t>
        <a:bodyPr/>
        <a:lstStyle/>
        <a:p>
          <a:endParaRPr lang="en-US"/>
        </a:p>
      </dgm:t>
    </dgm:pt>
    <dgm:pt modelId="{B90E5004-4400-460E-AA55-B516FEACC853}">
      <dgm:prSet phldrT="[Text]"/>
      <dgm:spPr/>
      <dgm:t>
        <a:bodyPr/>
        <a:lstStyle/>
        <a:p>
          <a:r>
            <a:rPr lang="ar-LB" dirty="0"/>
            <a:t>الأثر على الوظائف</a:t>
          </a:r>
          <a:endParaRPr lang="en-US" dirty="0"/>
        </a:p>
      </dgm:t>
    </dgm:pt>
    <dgm:pt modelId="{ADE20125-8A27-4CEB-B2D2-FB2F9465A59F}" type="parTrans" cxnId="{4C1CC806-CC34-4708-B6ED-60A2CA39B0D9}">
      <dgm:prSet/>
      <dgm:spPr/>
      <dgm:t>
        <a:bodyPr/>
        <a:lstStyle/>
        <a:p>
          <a:endParaRPr lang="en-US"/>
        </a:p>
      </dgm:t>
    </dgm:pt>
    <dgm:pt modelId="{AC6B4795-2196-42F3-9592-233A2B75878C}" type="sibTrans" cxnId="{4C1CC806-CC34-4708-B6ED-60A2CA39B0D9}">
      <dgm:prSet/>
      <dgm:spPr/>
      <dgm:t>
        <a:bodyPr/>
        <a:lstStyle/>
        <a:p>
          <a:endParaRPr lang="en-US"/>
        </a:p>
      </dgm:t>
    </dgm:pt>
    <dgm:pt modelId="{17325265-26B8-4394-987A-866B45D685D9}">
      <dgm:prSet phldrT="[Text]"/>
      <dgm:spPr/>
      <dgm:t>
        <a:bodyPr/>
        <a:lstStyle/>
        <a:p>
          <a:r>
            <a:rPr lang="ar-LB" dirty="0"/>
            <a:t>القوى العاملة</a:t>
          </a:r>
          <a:endParaRPr lang="en-US" dirty="0"/>
        </a:p>
      </dgm:t>
    </dgm:pt>
    <dgm:pt modelId="{C733CBDD-898E-4676-84F2-F29A01C0ED5B}" type="parTrans" cxnId="{46EBC8D0-13C4-43A2-BA74-B47271BF63FA}">
      <dgm:prSet/>
      <dgm:spPr/>
      <dgm:t>
        <a:bodyPr/>
        <a:lstStyle/>
        <a:p>
          <a:endParaRPr lang="en-US"/>
        </a:p>
      </dgm:t>
    </dgm:pt>
    <dgm:pt modelId="{6E58C4AE-7E9A-4ECD-94FF-BD2A37E8A98C}" type="sibTrans" cxnId="{46EBC8D0-13C4-43A2-BA74-B47271BF63FA}">
      <dgm:prSet/>
      <dgm:spPr/>
      <dgm:t>
        <a:bodyPr/>
        <a:lstStyle/>
        <a:p>
          <a:endParaRPr lang="en-US"/>
        </a:p>
      </dgm:t>
    </dgm:pt>
    <dgm:pt modelId="{58A97F89-AE25-48D0-BF6B-7553BE66293B}" type="pres">
      <dgm:prSet presAssocID="{EFBA780D-9E77-4CD9-A6D3-E4E4888E6D5D}" presName="Name0" presStyleCnt="0">
        <dgm:presLayoutVars>
          <dgm:dir/>
          <dgm:resizeHandles val="exact"/>
        </dgm:presLayoutVars>
      </dgm:prSet>
      <dgm:spPr/>
    </dgm:pt>
    <dgm:pt modelId="{A42ADE93-A95A-40FE-A7EE-997D279FB5EF}" type="pres">
      <dgm:prSet presAssocID="{EFBA780D-9E77-4CD9-A6D3-E4E4888E6D5D}" presName="vNodes" presStyleCnt="0"/>
      <dgm:spPr/>
    </dgm:pt>
    <dgm:pt modelId="{25122F8A-1272-4D95-9B4C-EF6CAF05586F}" type="pres">
      <dgm:prSet presAssocID="{54558C82-224E-4B1B-8FCB-E75C1C1828FF}" presName="node" presStyleLbl="node1" presStyleIdx="0" presStyleCnt="3">
        <dgm:presLayoutVars>
          <dgm:bulletEnabled val="1"/>
        </dgm:presLayoutVars>
      </dgm:prSet>
      <dgm:spPr/>
    </dgm:pt>
    <dgm:pt modelId="{39FAF7D7-B120-4F8D-BBAC-AA51CC27F17A}" type="pres">
      <dgm:prSet presAssocID="{A804531E-14FF-48FE-A28C-A34D600500B5}" presName="spacerT" presStyleCnt="0"/>
      <dgm:spPr/>
    </dgm:pt>
    <dgm:pt modelId="{7753D12A-DD09-4114-BF30-6FF8A2711866}" type="pres">
      <dgm:prSet presAssocID="{A804531E-14FF-48FE-A28C-A34D600500B5}" presName="sibTrans" presStyleLbl="sibTrans2D1" presStyleIdx="0" presStyleCnt="2"/>
      <dgm:spPr/>
    </dgm:pt>
    <dgm:pt modelId="{8BFCF635-2127-433B-B83B-C146C2FD2640}" type="pres">
      <dgm:prSet presAssocID="{A804531E-14FF-48FE-A28C-A34D600500B5}" presName="spacerB" presStyleCnt="0"/>
      <dgm:spPr/>
    </dgm:pt>
    <dgm:pt modelId="{CFFA92F4-9D53-4B22-8F29-F25F74DAA72D}" type="pres">
      <dgm:prSet presAssocID="{17325265-26B8-4394-987A-866B45D685D9}" presName="node" presStyleLbl="node1" presStyleIdx="1" presStyleCnt="3">
        <dgm:presLayoutVars>
          <dgm:bulletEnabled val="1"/>
        </dgm:presLayoutVars>
      </dgm:prSet>
      <dgm:spPr/>
    </dgm:pt>
    <dgm:pt modelId="{175D663B-9701-4612-AE9F-3B5C2831D97A}" type="pres">
      <dgm:prSet presAssocID="{EFBA780D-9E77-4CD9-A6D3-E4E4888E6D5D}" presName="sibTransLast" presStyleLbl="sibTrans2D1" presStyleIdx="1" presStyleCnt="2"/>
      <dgm:spPr/>
    </dgm:pt>
    <dgm:pt modelId="{8D924392-E1AC-40E4-BC67-B538261CD785}" type="pres">
      <dgm:prSet presAssocID="{EFBA780D-9E77-4CD9-A6D3-E4E4888E6D5D}" presName="connectorText" presStyleLbl="sibTrans2D1" presStyleIdx="1" presStyleCnt="2"/>
      <dgm:spPr/>
    </dgm:pt>
    <dgm:pt modelId="{9A0FDF7F-6CD1-42A5-AD63-434779734728}" type="pres">
      <dgm:prSet presAssocID="{EFBA780D-9E77-4CD9-A6D3-E4E4888E6D5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4C1CC806-CC34-4708-B6ED-60A2CA39B0D9}" srcId="{EFBA780D-9E77-4CD9-A6D3-E4E4888E6D5D}" destId="{B90E5004-4400-460E-AA55-B516FEACC853}" srcOrd="2" destOrd="0" parTransId="{ADE20125-8A27-4CEB-B2D2-FB2F9465A59F}" sibTransId="{AC6B4795-2196-42F3-9592-233A2B75878C}"/>
    <dgm:cxn modelId="{42162312-8273-42F7-9A36-2FD12180009E}" type="presOf" srcId="{B90E5004-4400-460E-AA55-B516FEACC853}" destId="{9A0FDF7F-6CD1-42A5-AD63-434779734728}" srcOrd="0" destOrd="0" presId="urn:microsoft.com/office/officeart/2005/8/layout/equation2"/>
    <dgm:cxn modelId="{CA40995D-8E6A-4255-A553-056E9E1F5378}" type="presOf" srcId="{54558C82-224E-4B1B-8FCB-E75C1C1828FF}" destId="{25122F8A-1272-4D95-9B4C-EF6CAF05586F}" srcOrd="0" destOrd="0" presId="urn:microsoft.com/office/officeart/2005/8/layout/equation2"/>
    <dgm:cxn modelId="{2C1D8E68-33EC-4E08-8CED-E9D48D656782}" type="presOf" srcId="{6E58C4AE-7E9A-4ECD-94FF-BD2A37E8A98C}" destId="{175D663B-9701-4612-AE9F-3B5C2831D97A}" srcOrd="0" destOrd="0" presId="urn:microsoft.com/office/officeart/2005/8/layout/equation2"/>
    <dgm:cxn modelId="{E789C183-11A8-4FB9-A903-2D6E766095C8}" type="presOf" srcId="{17325265-26B8-4394-987A-866B45D685D9}" destId="{CFFA92F4-9D53-4B22-8F29-F25F74DAA72D}" srcOrd="0" destOrd="0" presId="urn:microsoft.com/office/officeart/2005/8/layout/equation2"/>
    <dgm:cxn modelId="{73F9DB88-4476-4EA4-88E8-DB3261BECE2E}" type="presOf" srcId="{A804531E-14FF-48FE-A28C-A34D600500B5}" destId="{7753D12A-DD09-4114-BF30-6FF8A2711866}" srcOrd="0" destOrd="0" presId="urn:microsoft.com/office/officeart/2005/8/layout/equation2"/>
    <dgm:cxn modelId="{F8AD2F8F-2AB5-47EF-B6B5-444224B6EF31}" type="presOf" srcId="{EFBA780D-9E77-4CD9-A6D3-E4E4888E6D5D}" destId="{58A97F89-AE25-48D0-BF6B-7553BE66293B}" srcOrd="0" destOrd="0" presId="urn:microsoft.com/office/officeart/2005/8/layout/equation2"/>
    <dgm:cxn modelId="{5172B3A2-1EEC-4AB1-833A-4C0EE755C66F}" type="presOf" srcId="{6E58C4AE-7E9A-4ECD-94FF-BD2A37E8A98C}" destId="{8D924392-E1AC-40E4-BC67-B538261CD785}" srcOrd="1" destOrd="0" presId="urn:microsoft.com/office/officeart/2005/8/layout/equation2"/>
    <dgm:cxn modelId="{D0451DB4-98F0-4768-A348-967D49B370A6}" srcId="{EFBA780D-9E77-4CD9-A6D3-E4E4888E6D5D}" destId="{54558C82-224E-4B1B-8FCB-E75C1C1828FF}" srcOrd="0" destOrd="0" parTransId="{3FCEEC32-436F-4910-BBF5-360C261A88BB}" sibTransId="{A804531E-14FF-48FE-A28C-A34D600500B5}"/>
    <dgm:cxn modelId="{46EBC8D0-13C4-43A2-BA74-B47271BF63FA}" srcId="{EFBA780D-9E77-4CD9-A6D3-E4E4888E6D5D}" destId="{17325265-26B8-4394-987A-866B45D685D9}" srcOrd="1" destOrd="0" parTransId="{C733CBDD-898E-4676-84F2-F29A01C0ED5B}" sibTransId="{6E58C4AE-7E9A-4ECD-94FF-BD2A37E8A98C}"/>
    <dgm:cxn modelId="{29DA8F92-A498-4A6A-93EB-04C107EB32A5}" type="presParOf" srcId="{58A97F89-AE25-48D0-BF6B-7553BE66293B}" destId="{A42ADE93-A95A-40FE-A7EE-997D279FB5EF}" srcOrd="0" destOrd="0" presId="urn:microsoft.com/office/officeart/2005/8/layout/equation2"/>
    <dgm:cxn modelId="{F4B9B0BE-FB25-4778-9EAB-C85E6890FAA1}" type="presParOf" srcId="{A42ADE93-A95A-40FE-A7EE-997D279FB5EF}" destId="{25122F8A-1272-4D95-9B4C-EF6CAF05586F}" srcOrd="0" destOrd="0" presId="urn:microsoft.com/office/officeart/2005/8/layout/equation2"/>
    <dgm:cxn modelId="{AB17BDAF-7D67-4651-BEE3-278F4F06BF2D}" type="presParOf" srcId="{A42ADE93-A95A-40FE-A7EE-997D279FB5EF}" destId="{39FAF7D7-B120-4F8D-BBAC-AA51CC27F17A}" srcOrd="1" destOrd="0" presId="urn:microsoft.com/office/officeart/2005/8/layout/equation2"/>
    <dgm:cxn modelId="{0E017B99-7AE4-471C-9389-476B53019F6C}" type="presParOf" srcId="{A42ADE93-A95A-40FE-A7EE-997D279FB5EF}" destId="{7753D12A-DD09-4114-BF30-6FF8A2711866}" srcOrd="2" destOrd="0" presId="urn:microsoft.com/office/officeart/2005/8/layout/equation2"/>
    <dgm:cxn modelId="{141F3421-2C41-4BD7-96C7-2477D2985D43}" type="presParOf" srcId="{A42ADE93-A95A-40FE-A7EE-997D279FB5EF}" destId="{8BFCF635-2127-433B-B83B-C146C2FD2640}" srcOrd="3" destOrd="0" presId="urn:microsoft.com/office/officeart/2005/8/layout/equation2"/>
    <dgm:cxn modelId="{154BABCE-9A4C-42C8-B001-9B72E5102E37}" type="presParOf" srcId="{A42ADE93-A95A-40FE-A7EE-997D279FB5EF}" destId="{CFFA92F4-9D53-4B22-8F29-F25F74DAA72D}" srcOrd="4" destOrd="0" presId="urn:microsoft.com/office/officeart/2005/8/layout/equation2"/>
    <dgm:cxn modelId="{21B07278-29DE-4DCA-84D5-C260B0E04C33}" type="presParOf" srcId="{58A97F89-AE25-48D0-BF6B-7553BE66293B}" destId="{175D663B-9701-4612-AE9F-3B5C2831D97A}" srcOrd="1" destOrd="0" presId="urn:microsoft.com/office/officeart/2005/8/layout/equation2"/>
    <dgm:cxn modelId="{ADCD438F-1562-4545-9348-07318DA0767F}" type="presParOf" srcId="{175D663B-9701-4612-AE9F-3B5C2831D97A}" destId="{8D924392-E1AC-40E4-BC67-B538261CD785}" srcOrd="0" destOrd="0" presId="urn:microsoft.com/office/officeart/2005/8/layout/equation2"/>
    <dgm:cxn modelId="{AC576654-8451-4D47-95F9-2D662C713544}" type="presParOf" srcId="{58A97F89-AE25-48D0-BF6B-7553BE66293B}" destId="{9A0FDF7F-6CD1-42A5-AD63-43477973472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C9F9E-EA8C-4035-AE50-5018CF990FFD}">
      <dsp:nvSpPr>
        <dsp:cNvPr id="0" name=""/>
        <dsp:cNvSpPr/>
      </dsp:nvSpPr>
      <dsp:spPr>
        <a:xfrm>
          <a:off x="708000" y="2787"/>
          <a:ext cx="4680000" cy="13407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مستوى الأنشطة الحالية</a:t>
          </a:r>
          <a:endParaRPr lang="en-US" sz="4800" kern="1200" dirty="0"/>
        </a:p>
      </dsp:txBody>
      <dsp:txXfrm>
        <a:off x="708000" y="2787"/>
        <a:ext cx="4680000" cy="1340711"/>
      </dsp:txXfrm>
    </dsp:sp>
    <dsp:sp modelId="{4024EBA6-18AC-4203-A336-1988AA175ADF}">
      <dsp:nvSpPr>
        <dsp:cNvPr id="0" name=""/>
        <dsp:cNvSpPr/>
      </dsp:nvSpPr>
      <dsp:spPr>
        <a:xfrm>
          <a:off x="1743000" y="1410534"/>
          <a:ext cx="2610000" cy="134071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/>
            <a:t>النظام البيئي</a:t>
          </a:r>
          <a:endParaRPr lang="en-US" sz="4800" kern="1200" dirty="0"/>
        </a:p>
      </dsp:txBody>
      <dsp:txXfrm>
        <a:off x="1743000" y="1410534"/>
        <a:ext cx="2610000" cy="1340711"/>
      </dsp:txXfrm>
    </dsp:sp>
    <dsp:sp modelId="{4DAC3532-2B47-49FB-A04D-891155C19789}">
      <dsp:nvSpPr>
        <dsp:cNvPr id="0" name=""/>
        <dsp:cNvSpPr/>
      </dsp:nvSpPr>
      <dsp:spPr>
        <a:xfrm>
          <a:off x="78000" y="2818281"/>
          <a:ext cx="5940000" cy="13407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الجاهزية: السياسات والقدرات</a:t>
          </a:r>
          <a:endParaRPr lang="en-US" sz="4800" kern="1200" dirty="0"/>
        </a:p>
      </dsp:txBody>
      <dsp:txXfrm>
        <a:off x="78000" y="2818281"/>
        <a:ext cx="5940000" cy="1340711"/>
      </dsp:txXfrm>
    </dsp:sp>
    <dsp:sp modelId="{E6C61C81-A8A5-4076-9005-D5843CEE16B0}">
      <dsp:nvSpPr>
        <dsp:cNvPr id="0" name=""/>
        <dsp:cNvSpPr/>
      </dsp:nvSpPr>
      <dsp:spPr>
        <a:xfrm>
          <a:off x="1302093" y="4226028"/>
          <a:ext cx="3491812" cy="13407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البحث و التطوير</a:t>
          </a:r>
          <a:endParaRPr lang="en-US" sz="4800" kern="1200" dirty="0"/>
        </a:p>
      </dsp:txBody>
      <dsp:txXfrm>
        <a:off x="1302093" y="4226028"/>
        <a:ext cx="3491812" cy="1340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5605B-B509-4F6E-9A4A-FC71E297FCB1}">
      <dsp:nvSpPr>
        <dsp:cNvPr id="0" name=""/>
        <dsp:cNvSpPr/>
      </dsp:nvSpPr>
      <dsp:spPr>
        <a:xfrm>
          <a:off x="2403" y="533585"/>
          <a:ext cx="1906894" cy="11441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الذكاء الاصطناعي</a:t>
          </a:r>
          <a:endParaRPr lang="en-US" sz="2300" kern="1200" dirty="0"/>
        </a:p>
      </dsp:txBody>
      <dsp:txXfrm>
        <a:off x="2403" y="533585"/>
        <a:ext cx="1906894" cy="1144136"/>
      </dsp:txXfrm>
    </dsp:sp>
    <dsp:sp modelId="{6AC63C4D-1A24-477B-95B4-C71C33F03A18}">
      <dsp:nvSpPr>
        <dsp:cNvPr id="0" name=""/>
        <dsp:cNvSpPr/>
      </dsp:nvSpPr>
      <dsp:spPr>
        <a:xfrm>
          <a:off x="2099987" y="533585"/>
          <a:ext cx="1906894" cy="11441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الواقع الافتراضي</a:t>
          </a:r>
          <a:endParaRPr lang="en-US" sz="2300" kern="1200" dirty="0"/>
        </a:p>
      </dsp:txBody>
      <dsp:txXfrm>
        <a:off x="2099987" y="533585"/>
        <a:ext cx="1906894" cy="1144136"/>
      </dsp:txXfrm>
    </dsp:sp>
    <dsp:sp modelId="{65B546B7-8ECA-4B60-9815-A795CA38E165}">
      <dsp:nvSpPr>
        <dsp:cNvPr id="0" name=""/>
        <dsp:cNvSpPr/>
      </dsp:nvSpPr>
      <dsp:spPr>
        <a:xfrm>
          <a:off x="4197571" y="533585"/>
          <a:ext cx="1906894" cy="11441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الروبوتات، </a:t>
          </a:r>
          <a:r>
            <a:rPr lang="ar-LB" sz="2300" kern="1200" dirty="0" err="1"/>
            <a:t>الأتمتة</a:t>
          </a:r>
          <a:endParaRPr lang="en-US" sz="2300" kern="1200" dirty="0"/>
        </a:p>
      </dsp:txBody>
      <dsp:txXfrm>
        <a:off x="4197571" y="533585"/>
        <a:ext cx="1906894" cy="1144136"/>
      </dsp:txXfrm>
    </dsp:sp>
    <dsp:sp modelId="{4F7366B3-7078-49A8-86EC-6FFE23525237}">
      <dsp:nvSpPr>
        <dsp:cNvPr id="0" name=""/>
        <dsp:cNvSpPr/>
      </dsp:nvSpPr>
      <dsp:spPr>
        <a:xfrm>
          <a:off x="6295155" y="533585"/>
          <a:ext cx="1906894" cy="11441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انترنت الأشياء</a:t>
          </a:r>
          <a:endParaRPr lang="en-US" sz="2300" kern="1200" dirty="0"/>
        </a:p>
      </dsp:txBody>
      <dsp:txXfrm>
        <a:off x="6295155" y="533585"/>
        <a:ext cx="1906894" cy="1144136"/>
      </dsp:txXfrm>
    </dsp:sp>
    <dsp:sp modelId="{EB51912A-E3B4-42C9-859D-E66FCB3F25A3}">
      <dsp:nvSpPr>
        <dsp:cNvPr id="0" name=""/>
        <dsp:cNvSpPr/>
      </dsp:nvSpPr>
      <dsp:spPr>
        <a:xfrm>
          <a:off x="2403" y="1868412"/>
          <a:ext cx="1906894" cy="11441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المركبات ذاتية القيادة</a:t>
          </a:r>
          <a:endParaRPr lang="en-US" sz="2300" kern="1200" dirty="0"/>
        </a:p>
      </dsp:txBody>
      <dsp:txXfrm>
        <a:off x="2403" y="1868412"/>
        <a:ext cx="1906894" cy="1144136"/>
      </dsp:txXfrm>
    </dsp:sp>
    <dsp:sp modelId="{73F92669-A2CE-4DC5-8288-25721A083E17}">
      <dsp:nvSpPr>
        <dsp:cNvPr id="0" name=""/>
        <dsp:cNvSpPr/>
      </dsp:nvSpPr>
      <dsp:spPr>
        <a:xfrm>
          <a:off x="2099987" y="1868412"/>
          <a:ext cx="1906894" cy="11441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تكنولوجيا النانو والمواد المتقدمة</a:t>
          </a:r>
          <a:endParaRPr lang="en-US" sz="2300" kern="1200" dirty="0"/>
        </a:p>
      </dsp:txBody>
      <dsp:txXfrm>
        <a:off x="2099987" y="1868412"/>
        <a:ext cx="1906894" cy="1144136"/>
      </dsp:txXfrm>
    </dsp:sp>
    <dsp:sp modelId="{05610842-D8AC-489C-B85C-05134CC3B02F}">
      <dsp:nvSpPr>
        <dsp:cNvPr id="0" name=""/>
        <dsp:cNvSpPr/>
      </dsp:nvSpPr>
      <dsp:spPr>
        <a:xfrm>
          <a:off x="4197571" y="1868412"/>
          <a:ext cx="1906894" cy="11441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التكنولوجيا الحيوية</a:t>
          </a:r>
          <a:endParaRPr lang="en-US" sz="2300" kern="1200" dirty="0"/>
        </a:p>
      </dsp:txBody>
      <dsp:txXfrm>
        <a:off x="4197571" y="1868412"/>
        <a:ext cx="1906894" cy="1144136"/>
      </dsp:txXfrm>
    </dsp:sp>
    <dsp:sp modelId="{253BB127-FA07-412E-83BB-96D3B5168965}">
      <dsp:nvSpPr>
        <dsp:cNvPr id="0" name=""/>
        <dsp:cNvSpPr/>
      </dsp:nvSpPr>
      <dsp:spPr>
        <a:xfrm>
          <a:off x="6295155" y="1868412"/>
          <a:ext cx="1906894" cy="11441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الطباعة ثلاثية الأبعاد</a:t>
          </a:r>
          <a:endParaRPr lang="en-US" sz="2300" kern="1200" dirty="0"/>
        </a:p>
      </dsp:txBody>
      <dsp:txXfrm>
        <a:off x="6295155" y="1868412"/>
        <a:ext cx="1906894" cy="1144136"/>
      </dsp:txXfrm>
    </dsp:sp>
    <dsp:sp modelId="{72CCC086-F0DF-48D7-A8F4-76AD152BEE65}">
      <dsp:nvSpPr>
        <dsp:cNvPr id="0" name=""/>
        <dsp:cNvSpPr/>
      </dsp:nvSpPr>
      <dsp:spPr>
        <a:xfrm>
          <a:off x="2099987" y="3203238"/>
          <a:ext cx="1906894" cy="11441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سلسلة الكتل</a:t>
          </a:r>
          <a:endParaRPr lang="en-US" sz="2300" kern="1200" dirty="0"/>
        </a:p>
      </dsp:txBody>
      <dsp:txXfrm>
        <a:off x="2099987" y="3203238"/>
        <a:ext cx="1906894" cy="1144136"/>
      </dsp:txXfrm>
    </dsp:sp>
    <dsp:sp modelId="{040B1753-2399-4549-BF5C-5F13A5BF0BC4}">
      <dsp:nvSpPr>
        <dsp:cNvPr id="0" name=""/>
        <dsp:cNvSpPr/>
      </dsp:nvSpPr>
      <dsp:spPr>
        <a:xfrm>
          <a:off x="4197571" y="3203238"/>
          <a:ext cx="1906894" cy="11441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البيانات الضخمة والدراسات التحليلية</a:t>
          </a:r>
          <a:endParaRPr lang="en-US" sz="2300" kern="1200" dirty="0"/>
        </a:p>
      </dsp:txBody>
      <dsp:txXfrm>
        <a:off x="4197571" y="3203238"/>
        <a:ext cx="1906894" cy="11441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22F8A-1272-4D95-9B4C-EF6CAF05586F}">
      <dsp:nvSpPr>
        <dsp:cNvPr id="0" name=""/>
        <dsp:cNvSpPr/>
      </dsp:nvSpPr>
      <dsp:spPr>
        <a:xfrm>
          <a:off x="1801463" y="110"/>
          <a:ext cx="1189936" cy="11899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kern="1200" dirty="0"/>
            <a:t>وظائف المستقبل</a:t>
          </a:r>
          <a:endParaRPr lang="en-US" sz="2000" kern="1200" dirty="0"/>
        </a:p>
      </dsp:txBody>
      <dsp:txXfrm>
        <a:off x="1975725" y="174372"/>
        <a:ext cx="841412" cy="841412"/>
      </dsp:txXfrm>
    </dsp:sp>
    <dsp:sp modelId="{7753D12A-DD09-4114-BF30-6FF8A2711866}">
      <dsp:nvSpPr>
        <dsp:cNvPr id="0" name=""/>
        <dsp:cNvSpPr/>
      </dsp:nvSpPr>
      <dsp:spPr>
        <a:xfrm>
          <a:off x="2051350" y="1286670"/>
          <a:ext cx="690163" cy="690163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142831" y="1550588"/>
        <a:ext cx="507201" cy="162327"/>
      </dsp:txXfrm>
    </dsp:sp>
    <dsp:sp modelId="{CFFA92F4-9D53-4B22-8F29-F25F74DAA72D}">
      <dsp:nvSpPr>
        <dsp:cNvPr id="0" name=""/>
        <dsp:cNvSpPr/>
      </dsp:nvSpPr>
      <dsp:spPr>
        <a:xfrm>
          <a:off x="1801463" y="2073456"/>
          <a:ext cx="1189936" cy="11899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800" kern="1200" dirty="0"/>
            <a:t>القوى العاملة</a:t>
          </a:r>
          <a:endParaRPr lang="en-US" sz="2800" kern="1200" dirty="0"/>
        </a:p>
      </dsp:txBody>
      <dsp:txXfrm>
        <a:off x="1975725" y="2247718"/>
        <a:ext cx="841412" cy="841412"/>
      </dsp:txXfrm>
    </dsp:sp>
    <dsp:sp modelId="{175D663B-9701-4612-AE9F-3B5C2831D97A}">
      <dsp:nvSpPr>
        <dsp:cNvPr id="0" name=""/>
        <dsp:cNvSpPr/>
      </dsp:nvSpPr>
      <dsp:spPr>
        <a:xfrm>
          <a:off x="3169891" y="1410423"/>
          <a:ext cx="378399" cy="442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3169891" y="1498954"/>
        <a:ext cx="264879" cy="265594"/>
      </dsp:txXfrm>
    </dsp:sp>
    <dsp:sp modelId="{9A0FDF7F-6CD1-42A5-AD63-434779734728}">
      <dsp:nvSpPr>
        <dsp:cNvPr id="0" name=""/>
        <dsp:cNvSpPr/>
      </dsp:nvSpPr>
      <dsp:spPr>
        <a:xfrm>
          <a:off x="3705362" y="441815"/>
          <a:ext cx="2379873" cy="23798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000" kern="1200" dirty="0"/>
            <a:t>الأثر على الوظائف</a:t>
          </a:r>
          <a:endParaRPr lang="en-US" sz="4000" kern="1200" dirty="0"/>
        </a:p>
      </dsp:txBody>
      <dsp:txXfrm>
        <a:off x="4053886" y="790339"/>
        <a:ext cx="1682825" cy="1682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1A9D889A-A2A0-AF48-AF36-83E71DF33D57}" type="datetime1">
              <a:rPr lang="en-US"/>
              <a:pPr>
                <a:defRPr/>
              </a:pPr>
              <a:t>19/03/2019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7A58EA9E-5452-E249-97B4-44C8259775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62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2CC194E4-A89B-E74C-9D11-4AACAA675CEA}" type="datetime1">
              <a:rPr lang="en-US"/>
              <a:pPr>
                <a:defRPr/>
              </a:pPr>
              <a:t>19/03/2019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173D6A04-D356-5A42-B3CA-CD60BD5F9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727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84188" y="3194050"/>
            <a:ext cx="330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085849" y="1376418"/>
            <a:ext cx="7145337" cy="2698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 (</a:t>
            </a:r>
            <a:r>
              <a:rPr lang="en-US" dirty="0" err="1"/>
              <a:t>dd</a:t>
            </a:r>
            <a:r>
              <a:rPr lang="en-US" dirty="0"/>
              <a:t>/mm/</a:t>
            </a:r>
            <a:r>
              <a:rPr lang="en-US" dirty="0" err="1"/>
              <a:t>yyyy</a:t>
            </a:r>
            <a:r>
              <a:rPr lang="en-US" dirty="0"/>
              <a:t>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84428" y="8030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l">
              <a:lnSpc>
                <a:spcPts val="2700"/>
              </a:lnSpc>
              <a:spcBef>
                <a:spcPts val="0"/>
              </a:spcBef>
              <a:buNone/>
              <a:defRPr sz="27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85275" y="1149318"/>
            <a:ext cx="7145912" cy="2564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18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57798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938C2001-60C2-2447-BDEB-2E4FA7EFCA41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1616076" y="2233703"/>
            <a:ext cx="3772353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578928" y="2269987"/>
            <a:ext cx="2676071" cy="3844155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566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31894880-3826-5549-9770-434F7CB42B57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79" y="3587965"/>
            <a:ext cx="6971369" cy="25223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5180" y="1898466"/>
            <a:ext cx="16686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298184" y="1898466"/>
            <a:ext cx="1612434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7066643" y="1898466"/>
            <a:ext cx="1519906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483894" y="1898466"/>
            <a:ext cx="16051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6855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4DD4B69-E6A9-F04B-8DDD-7F5B2C1F1C17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22877" y="1914072"/>
            <a:ext cx="3501106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266377" y="1914072"/>
            <a:ext cx="2984500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3985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148E3116-15B1-5F49-8B51-F4E7198DD68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1616077" y="2233703"/>
            <a:ext cx="3554638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6"/>
          </p:nvPr>
        </p:nvSpPr>
        <p:spPr>
          <a:xfrm>
            <a:off x="5343071" y="2233613"/>
            <a:ext cx="3208792" cy="3894137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9946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B0905518-C44B-594C-8725-767784AB4EA8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18" name="Isosceles Triangle 17"/>
          <p:cNvSpPr/>
          <p:nvPr userDrawn="1"/>
        </p:nvSpPr>
        <p:spPr>
          <a:xfrm rot="10800000">
            <a:off x="4906963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19" name="Isosceles Triangle 18"/>
          <p:cNvSpPr/>
          <p:nvPr userDrawn="1"/>
        </p:nvSpPr>
        <p:spPr>
          <a:xfrm rot="10800000">
            <a:off x="4906963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0" name="Isosceles Triangle 19"/>
          <p:cNvSpPr/>
          <p:nvPr userDrawn="1"/>
        </p:nvSpPr>
        <p:spPr>
          <a:xfrm rot="10800000">
            <a:off x="4906963" y="2690813"/>
            <a:ext cx="147637" cy="114300"/>
          </a:xfrm>
          <a:prstGeom prst="triangle">
            <a:avLst/>
          </a:prstGeom>
          <a:solidFill>
            <a:srgbClr val="2D2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1" name="Isosceles Triangle 20"/>
          <p:cNvSpPr/>
          <p:nvPr userDrawn="1"/>
        </p:nvSpPr>
        <p:spPr>
          <a:xfrm rot="16200000">
            <a:off x="3881438" y="3009900"/>
            <a:ext cx="147637" cy="112713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2" name="Isosceles Triangle 21"/>
          <p:cNvSpPr/>
          <p:nvPr userDrawn="1"/>
        </p:nvSpPr>
        <p:spPr>
          <a:xfrm rot="10800000">
            <a:off x="4906963" y="3322638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3" name="Isosceles Triangle 22"/>
          <p:cNvSpPr/>
          <p:nvPr userDrawn="1"/>
        </p:nvSpPr>
        <p:spPr>
          <a:xfrm rot="10800000">
            <a:off x="4906963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4" name="Isosceles Triangle 23"/>
          <p:cNvSpPr/>
          <p:nvPr userDrawn="1"/>
        </p:nvSpPr>
        <p:spPr>
          <a:xfrm rot="10800000">
            <a:off x="4906963" y="4589463"/>
            <a:ext cx="147637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5" name="Isosceles Triangle 24"/>
          <p:cNvSpPr/>
          <p:nvPr userDrawn="1"/>
        </p:nvSpPr>
        <p:spPr>
          <a:xfrm rot="10800000">
            <a:off x="4906963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6" name="Isosceles Triangle 25"/>
          <p:cNvSpPr/>
          <p:nvPr userDrawn="1"/>
        </p:nvSpPr>
        <p:spPr>
          <a:xfrm rot="10800000">
            <a:off x="2616200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7" name="Isosceles Triangle 26"/>
          <p:cNvSpPr/>
          <p:nvPr userDrawn="1"/>
        </p:nvSpPr>
        <p:spPr>
          <a:xfrm rot="10800000">
            <a:off x="2616200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8" name="Isosceles Triangle 27"/>
          <p:cNvSpPr/>
          <p:nvPr userDrawn="1"/>
        </p:nvSpPr>
        <p:spPr>
          <a:xfrm rot="10800000">
            <a:off x="7092950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9" name="Isosceles Triangle 28"/>
          <p:cNvSpPr/>
          <p:nvPr userDrawn="1"/>
        </p:nvSpPr>
        <p:spPr>
          <a:xfrm rot="10800000">
            <a:off x="7092950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30" name="Isosceles Triangle 29"/>
          <p:cNvSpPr/>
          <p:nvPr userDrawn="1"/>
        </p:nvSpPr>
        <p:spPr>
          <a:xfrm rot="5400000">
            <a:off x="5822950" y="3009901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5401111"/>
            <a:ext cx="6631660" cy="360000"/>
          </a:xfrm>
          <a:prstGeom prst="rect">
            <a:avLst/>
          </a:prstGeom>
          <a:solidFill>
            <a:srgbClr val="418FDE"/>
          </a:solidFill>
        </p:spPr>
        <p:txBody>
          <a:bodyPr vert="horz" lIns="72000" tIns="36000" rIns="0" bIns="0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6"/>
          </p:nvPr>
        </p:nvSpPr>
        <p:spPr>
          <a:xfrm>
            <a:off x="6089893" y="3524123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38"/>
          <p:cNvSpPr>
            <a:spLocks noGrp="1"/>
          </p:cNvSpPr>
          <p:nvPr>
            <p:ph type="body" sz="quarter" idx="27"/>
          </p:nvPr>
        </p:nvSpPr>
        <p:spPr>
          <a:xfrm>
            <a:off x="6089893" y="2889209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38"/>
          <p:cNvSpPr>
            <a:spLocks noGrp="1"/>
          </p:cNvSpPr>
          <p:nvPr>
            <p:ph type="body" sz="quarter" idx="28"/>
          </p:nvPr>
        </p:nvSpPr>
        <p:spPr>
          <a:xfrm>
            <a:off x="6089893" y="4155138"/>
            <a:ext cx="2160000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Text Placeholder 38"/>
          <p:cNvSpPr>
            <a:spLocks noGrp="1"/>
          </p:cNvSpPr>
          <p:nvPr>
            <p:ph type="body" sz="quarter" idx="30"/>
          </p:nvPr>
        </p:nvSpPr>
        <p:spPr>
          <a:xfrm>
            <a:off x="4128429" y="2890838"/>
            <a:ext cx="1596649" cy="359998"/>
          </a:xfrm>
          <a:prstGeom prst="rect">
            <a:avLst/>
          </a:prstGeom>
          <a:solidFill>
            <a:srgbClr val="595959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38"/>
          <p:cNvSpPr>
            <a:spLocks noGrp="1"/>
          </p:cNvSpPr>
          <p:nvPr>
            <p:ph type="body" sz="quarter" idx="31"/>
          </p:nvPr>
        </p:nvSpPr>
        <p:spPr>
          <a:xfrm>
            <a:off x="4128429" y="4783876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8"/>
          <p:cNvSpPr>
            <a:spLocks noGrp="1"/>
          </p:cNvSpPr>
          <p:nvPr>
            <p:ph type="body" sz="quarter" idx="32"/>
          </p:nvPr>
        </p:nvSpPr>
        <p:spPr>
          <a:xfrm>
            <a:off x="4128429" y="2257870"/>
            <a:ext cx="1596649" cy="359998"/>
          </a:xfrm>
          <a:prstGeom prst="rect">
            <a:avLst/>
          </a:prstGeom>
          <a:solidFill>
            <a:srgbClr val="2D2D70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38"/>
          <p:cNvSpPr>
            <a:spLocks noGrp="1"/>
          </p:cNvSpPr>
          <p:nvPr>
            <p:ph type="body" sz="quarter" idx="33"/>
          </p:nvPr>
        </p:nvSpPr>
        <p:spPr>
          <a:xfrm>
            <a:off x="1606550" y="3524123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38"/>
          <p:cNvSpPr>
            <a:spLocks noGrp="1"/>
          </p:cNvSpPr>
          <p:nvPr>
            <p:ph type="body" sz="quarter" idx="34"/>
          </p:nvPr>
        </p:nvSpPr>
        <p:spPr>
          <a:xfrm>
            <a:off x="1606550" y="2889209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38"/>
          <p:cNvSpPr>
            <a:spLocks noGrp="1"/>
          </p:cNvSpPr>
          <p:nvPr>
            <p:ph type="body" sz="quarter" idx="35"/>
          </p:nvPr>
        </p:nvSpPr>
        <p:spPr>
          <a:xfrm>
            <a:off x="1606549" y="4155138"/>
            <a:ext cx="2181149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6" name="Text Placeholder 38"/>
          <p:cNvSpPr>
            <a:spLocks noGrp="1"/>
          </p:cNvSpPr>
          <p:nvPr>
            <p:ph type="body" sz="quarter" idx="36"/>
          </p:nvPr>
        </p:nvSpPr>
        <p:spPr>
          <a:xfrm>
            <a:off x="4128429" y="4155138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Text Placeholder 38"/>
          <p:cNvSpPr>
            <a:spLocks noGrp="1"/>
          </p:cNvSpPr>
          <p:nvPr>
            <p:ph type="body" sz="quarter" idx="37"/>
          </p:nvPr>
        </p:nvSpPr>
        <p:spPr>
          <a:xfrm>
            <a:off x="4128429" y="3524123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608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96818" y="11459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l">
              <a:lnSpc>
                <a:spcPts val="2700"/>
              </a:lnSpc>
              <a:spcBef>
                <a:spcPts val="0"/>
              </a:spcBef>
              <a:buNone/>
              <a:defRPr sz="27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34463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41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11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82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4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614488" y="1550988"/>
            <a:ext cx="7529512" cy="180975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533525" y="635952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4714" y="1016906"/>
            <a:ext cx="6616474" cy="4191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00"/>
              </a:lnSpc>
              <a:defRPr sz="2400" b="1" cap="none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Table of Contents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14714" y="2685142"/>
            <a:ext cx="6616474" cy="195035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100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Introduction</a:t>
            </a:r>
          </a:p>
          <a:p>
            <a:r>
              <a:rPr lang="en-US" dirty="0"/>
              <a:t>Project analysis</a:t>
            </a:r>
          </a:p>
          <a:p>
            <a:r>
              <a:rPr lang="en-US" dirty="0"/>
              <a:t>Development</a:t>
            </a:r>
          </a:p>
          <a:p>
            <a:r>
              <a:rPr lang="en-US" dirty="0"/>
              <a:t>Detailed execution</a:t>
            </a:r>
          </a:p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940638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82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55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632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9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413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56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111250" y="791035"/>
            <a:ext cx="6624638" cy="419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44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sz="2400" dirty="0">
                <a:latin typeface="Arial" charset="0"/>
                <a:ea typeface="ＭＳ Ｐゴシック" charset="0"/>
                <a:cs typeface="Arial" charset="0"/>
              </a:rPr>
              <a:t>Title of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8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700FC7BB-0F51-8547-A39A-8AE7D82CBB33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1615180" y="2267080"/>
            <a:ext cx="6938270" cy="3375025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800" b="0" cap="none">
                <a:solidFill>
                  <a:srgbClr val="418FDE"/>
                </a:solidFill>
                <a:latin typeface="Arial"/>
                <a:cs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 cap="none">
                <a:solidFill>
                  <a:srgbClr val="595959"/>
                </a:solidFill>
                <a:latin typeface="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1717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62D0250B-385C-7443-A573-1554A31BE1A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4370294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5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5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418FDE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14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93BD4A4C-FE0C-2A4A-A66F-786C255F5527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370294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146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38605F-DD32-504F-BC81-474F83E1A16A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5016500" y="2233703"/>
            <a:ext cx="3536949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1616076" y="2233703"/>
            <a:ext cx="3218995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5102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0A389FC-759C-944A-BA5D-FB1C6AB36CA0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2231743"/>
            <a:ext cx="6639820" cy="129704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5180" y="3855358"/>
            <a:ext cx="6639820" cy="2222500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3586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3BC8F67B-5164-D74E-A861-2D6CC9926A74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5180" y="2086429"/>
            <a:ext cx="6639820" cy="3991429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3671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E4CD-47C7-4906-ABE4-8EBB6FE429B6}" type="datetimeFigureOut">
              <a:rPr lang="en-US" smtClean="0"/>
              <a:t>19/03/2019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B42C4-85B9-457C-A2EF-33FBFDB7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168977" y="1939837"/>
            <a:ext cx="7145337" cy="269875"/>
          </a:xfrm>
        </p:spPr>
        <p:txBody>
          <a:bodyPr/>
          <a:lstStyle/>
          <a:p>
            <a:r>
              <a:rPr lang="ar-LB" dirty="0"/>
              <a:t>20 آذار 2019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24ED7E-5415-4294-A0ED-614547E0F5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4428" y="562709"/>
            <a:ext cx="7134369" cy="1069144"/>
          </a:xfrm>
        </p:spPr>
        <p:txBody>
          <a:bodyPr/>
          <a:lstStyle/>
          <a:p>
            <a:endParaRPr lang="en-US" dirty="0"/>
          </a:p>
          <a:p>
            <a:pPr algn="ctr" rtl="1"/>
            <a:r>
              <a:rPr lang="ar-LB" dirty="0"/>
              <a:t>التكنولوجيا من أجل التنمية المستدامة: إتاحة فرص عمل لائقة وتمكين الشباب في الدول العربية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11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>
                <a:cs typeface="+mn-cs"/>
              </a:rPr>
              <a:t>الفرص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sz="2400" dirty="0"/>
              <a:t>النمو الاقتصادي الشامل</a:t>
            </a:r>
          </a:p>
          <a:p>
            <a:pPr marL="0" indent="0" algn="r" rtl="1">
              <a:buNone/>
            </a:pPr>
            <a:endParaRPr lang="ar-LB" sz="2400" dirty="0"/>
          </a:p>
          <a:p>
            <a:pPr algn="r" rtl="1"/>
            <a:r>
              <a:rPr lang="ar-LB" sz="2400" dirty="0"/>
              <a:t>التعافي الفعال وإعادة الإعمار</a:t>
            </a:r>
          </a:p>
          <a:p>
            <a:pPr marL="0" indent="0" algn="r" rtl="1">
              <a:buNone/>
            </a:pPr>
            <a:endParaRPr lang="ar-LB" sz="2400" dirty="0"/>
          </a:p>
          <a:p>
            <a:pPr algn="r" rtl="1"/>
            <a:r>
              <a:rPr lang="ar-LB" sz="2400" dirty="0"/>
              <a:t>تمكين المرأة</a:t>
            </a:r>
          </a:p>
          <a:p>
            <a:pPr marL="0" indent="0" algn="r" rtl="1">
              <a:buNone/>
            </a:pPr>
            <a:endParaRPr lang="ar-LB" sz="2400" dirty="0"/>
          </a:p>
          <a:p>
            <a:pPr algn="r" rtl="1"/>
            <a:r>
              <a:rPr lang="ar-LB" sz="2400" dirty="0"/>
              <a:t>التنمية المستدامة والمسؤولة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1E9B3E-C1A3-42A5-A380-00C2D295F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252" y="2099177"/>
            <a:ext cx="3079021" cy="344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5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>
                <a:cs typeface="+mn-cs"/>
              </a:rPr>
              <a:t>التهديدات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الأمن (تزيد نسبة الهجمات </a:t>
            </a:r>
            <a:r>
              <a:rPr lang="ar-LB" sz="2400" dirty="0" err="1">
                <a:latin typeface="Arial" panose="020B0604020202020204" pitchFamily="34" charset="0"/>
                <a:cs typeface="Arial" panose="020B0604020202020204" pitchFamily="34" charset="0"/>
              </a:rPr>
              <a:t>السيبيرانية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 في الدول العربية بنسبة 6% عن باقي دول العالم)</a:t>
            </a:r>
          </a:p>
          <a:p>
            <a:pPr marL="0" indent="0" algn="r" rtl="1">
              <a:buNone/>
            </a:pPr>
            <a:endParaRPr lang="ar-L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الخصوصية (20 ٪ يملكون جهاز تلفزيون متصل بالإنترنت، وحوالي 5 ٪ لديهم ساعات ذكية، وحوالي 4 ٪ يملكون سيارات خاصة متصلة بالإنترنت)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الأخلاقيات (المسؤولية، الأسلحة الذاتية التشغيل، الاستخدام الأخلاقي للذكاء الاصطناعي)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50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>
                <a:cs typeface="+mn-cs"/>
              </a:rPr>
              <a:t>خارطة الطريق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استراتيجيات وسياسات التكنولوجيا الوطنية</a:t>
            </a:r>
          </a:p>
          <a:p>
            <a:pPr marL="0" indent="0" algn="r" rtl="1">
              <a:buNone/>
            </a:pPr>
            <a:endParaRPr lang="ar-L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النظام البيئي للبحث والتطوير والابتكار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استثمارات واعية اجتماعياً (عدم إهمال أحد!)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المهارات وإعادة التدريب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2B74B1-DF91-4422-AA7C-D89501C85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40" y="2135252"/>
            <a:ext cx="3013433" cy="304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82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LB" dirty="0">
                <a:latin typeface="Arial" panose="020B0604020202020204" pitchFamily="34" charset="0"/>
                <a:cs typeface="Arial" panose="020B0604020202020204" pitchFamily="34" charset="0"/>
              </a:rPr>
              <a:t>التوصيات الرئيسية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5243"/>
            <a:ext cx="7886700" cy="4671720"/>
          </a:xfrm>
        </p:spPr>
        <p:txBody>
          <a:bodyPr>
            <a:noAutofit/>
          </a:bodyPr>
          <a:lstStyle/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الحكومات (التمويل، التشريعات، الأسواق، البيانات، اللامركزية، إعادة بناء </a:t>
            </a:r>
            <a:r>
              <a:rPr lang="ar-L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المهارات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، البنية التحتية، </a:t>
            </a:r>
            <a:r>
              <a:rPr lang="ar-LB" sz="2400" dirty="0" err="1">
                <a:latin typeface="Arial" panose="020B0604020202020204" pitchFamily="34" charset="0"/>
                <a:cs typeface="Arial" panose="020B0604020202020204" pitchFamily="34" charset="0"/>
              </a:rPr>
              <a:t>الحوكمة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، المشهد السياسي)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القطاع الخاص (إعادة بناء </a:t>
            </a:r>
            <a:r>
              <a:rPr lang="ar-L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المهارات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، التعاون، الاستثمارات، النظام البيئي)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المجتمع المدني (إعادة بناء </a:t>
            </a:r>
            <a:r>
              <a:rPr lang="ar-L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المهارات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ar-LB" sz="2400" dirty="0" err="1">
                <a:latin typeface="Arial" panose="020B0604020202020204" pitchFamily="34" charset="0"/>
                <a:cs typeface="Arial" panose="020B0604020202020204" pitchFamily="34" charset="0"/>
              </a:rPr>
              <a:t>الحوكمة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، الرقابة)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الجامعات والمدارس (المناهج، الفجوة بين الجنسين، إعادة بناء </a:t>
            </a:r>
            <a:r>
              <a:rPr lang="ar-L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المهارات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، سوق العمل، التعاون، البحث والتطوير والابتكار، التعليم العالي)</a:t>
            </a:r>
          </a:p>
          <a:p>
            <a:pPr marL="0" indent="0" algn="r" rtl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دور الإسكوا (الحوار، إدماج، بناء القدرات، جسر الفجوات)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84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96963" y="773723"/>
            <a:ext cx="7134225" cy="548640"/>
          </a:xfrm>
        </p:spPr>
        <p:txBody>
          <a:bodyPr/>
          <a:lstStyle/>
          <a:p>
            <a:pPr algn="ctr" rtl="1">
              <a:defRPr/>
            </a:pPr>
            <a:r>
              <a:rPr lang="ar-LB" dirty="0"/>
              <a:t>شكراً جزيلاً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6859"/>
          </a:xfrm>
        </p:spPr>
        <p:txBody>
          <a:bodyPr/>
          <a:lstStyle/>
          <a:p>
            <a:pPr algn="r"/>
            <a:r>
              <a:rPr lang="ar-LB" dirty="0">
                <a:cs typeface="+mn-cs"/>
              </a:rPr>
              <a:t>جدول المحتويات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1985"/>
            <a:ext cx="7886700" cy="4744978"/>
          </a:xfrm>
        </p:spPr>
        <p:txBody>
          <a:bodyPr>
            <a:normAutofit/>
          </a:bodyPr>
          <a:lstStyle/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التركيز على تكنولوجيات الثورة الصناعية الرابعة (ما بعد الرقمية)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اقليمياً (الدول العربية)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تحديد الأعمال ذات الأثر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التأثير على الوظائف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الفرص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التهديدات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خارطة الطريق (</a:t>
            </a:r>
            <a:r>
              <a:rPr lang="ar-L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توافق بيروت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 rtl="1"/>
            <a:r>
              <a:rPr lang="ar-LB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التوصيات؟ او الرسائل الرئيسية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AEC13B-E875-4470-AB5E-428A12B6B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02" y="2326754"/>
            <a:ext cx="3127519" cy="26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1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61848325"/>
              </p:ext>
            </p:extLst>
          </p:nvPr>
        </p:nvGraphicFramePr>
        <p:xfrm>
          <a:off x="1524000" y="757381"/>
          <a:ext cx="6096000" cy="5569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408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576867"/>
              </p:ext>
            </p:extLst>
          </p:nvPr>
        </p:nvGraphicFramePr>
        <p:xfrm>
          <a:off x="310896" y="1168146"/>
          <a:ext cx="8204454" cy="4880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069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/>
              <a:t>واقع </a:t>
            </a:r>
            <a:r>
              <a:rPr lang="ar-LB" dirty="0">
                <a:cs typeface="+mn-cs"/>
              </a:rPr>
              <a:t>الوظائف</a:t>
            </a:r>
            <a:endParaRPr lang="en-US" dirty="0"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5939"/>
              </p:ext>
            </p:extLst>
          </p:nvPr>
        </p:nvGraphicFramePr>
        <p:xfrm>
          <a:off x="1149858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149858" y="2226469"/>
            <a:ext cx="1189937" cy="1189937"/>
            <a:chOff x="2401951" y="147"/>
            <a:chExt cx="1586582" cy="1586582"/>
          </a:xfrm>
        </p:grpSpPr>
        <p:sp>
          <p:nvSpPr>
            <p:cNvPr id="7" name="Oval 6"/>
            <p:cNvSpPr/>
            <p:nvPr/>
          </p:nvSpPr>
          <p:spPr>
            <a:xfrm>
              <a:off x="2401951" y="147"/>
              <a:ext cx="1586582" cy="158658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 txBox="1"/>
            <p:nvPr/>
          </p:nvSpPr>
          <p:spPr>
            <a:xfrm>
              <a:off x="2634301" y="232497"/>
              <a:ext cx="1121882" cy="1121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813" tIns="23813" rIns="23813" bIns="23813" numCol="1" spcCol="1270" anchor="ctr" anchorCtr="0">
              <a:noAutofit/>
            </a:bodyPr>
            <a:lstStyle/>
            <a:p>
              <a:pPr algn="ctr" defTabSz="833438" fontAlgn="auto">
                <a:lnSpc>
                  <a:spcPct val="90000"/>
                </a:lnSpc>
                <a:spcAft>
                  <a:spcPct val="35000"/>
                </a:spcAft>
              </a:pPr>
              <a:r>
                <a:rPr lang="ar-LB" sz="1875" dirty="0">
                  <a:solidFill>
                    <a:prstClr val="white"/>
                  </a:solidFill>
                  <a:latin typeface="Calibri" panose="020F0502020204030204"/>
                </a:rPr>
                <a:t>مهارات المستقبل</a:t>
              </a:r>
              <a:endParaRPr lang="en-US" sz="1875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14057" y="2600109"/>
            <a:ext cx="378400" cy="442656"/>
            <a:chOff x="4226521" y="1880564"/>
            <a:chExt cx="504533" cy="590208"/>
          </a:xfrm>
        </p:grpSpPr>
        <p:sp>
          <p:nvSpPr>
            <p:cNvPr id="10" name="Right Arrow 9"/>
            <p:cNvSpPr/>
            <p:nvPr/>
          </p:nvSpPr>
          <p:spPr>
            <a:xfrm>
              <a:off x="4226521" y="1880564"/>
              <a:ext cx="504533" cy="59020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 txBox="1"/>
            <p:nvPr/>
          </p:nvSpPr>
          <p:spPr>
            <a:xfrm>
              <a:off x="4226521" y="1998606"/>
              <a:ext cx="353173" cy="354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035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LB" dirty="0">
                <a:latin typeface="Arial" panose="020B0604020202020204" pitchFamily="34" charset="0"/>
                <a:cs typeface="Arial" panose="020B0604020202020204" pitchFamily="34" charset="0"/>
              </a:rPr>
              <a:t>مهارات المستقبل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611637"/>
          </a:xfrm>
        </p:spPr>
        <p:txBody>
          <a:bodyPr>
            <a:noAutofit/>
          </a:bodyPr>
          <a:lstStyle/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الإدراك الحسي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2400" dirty="0" err="1">
                <a:latin typeface="Arial" panose="020B0604020202020204" pitchFamily="34" charset="0"/>
                <a:cs typeface="Arial" panose="020B0604020202020204" pitchFamily="34" charset="0"/>
              </a:rPr>
              <a:t>الإبتكار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الذكاء الاجتماعي</a:t>
            </a:r>
          </a:p>
          <a:p>
            <a:pPr algn="r" rtl="1"/>
            <a:r>
              <a:rPr lang="ar-LB" sz="2800" b="1" dirty="0">
                <a:latin typeface="Arial" panose="020B0604020202020204" pitchFamily="34" charset="0"/>
                <a:cs typeface="Arial" panose="020B0604020202020204" pitchFamily="34" charset="0"/>
              </a:rPr>
              <a:t>معهد </a:t>
            </a:r>
            <a:r>
              <a:rPr lang="ar-L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ماكينزي</a:t>
            </a:r>
            <a:r>
              <a:rPr lang="ar-LB" sz="2800" b="1" dirty="0">
                <a:latin typeface="Arial" panose="020B0604020202020204" pitchFamily="34" charset="0"/>
                <a:cs typeface="Arial" panose="020B0604020202020204" pitchFamily="34" charset="0"/>
              </a:rPr>
              <a:t> العالمي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مهارات معرفية عليا</a:t>
            </a:r>
          </a:p>
          <a:p>
            <a:pPr lvl="1"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مهارات اجتماعية وعاطفية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مهارات تكنولوجية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LB" sz="2800" b="1" dirty="0">
                <a:latin typeface="Arial" panose="020B0604020202020204" pitchFamily="34" charset="0"/>
                <a:cs typeface="Arial" panose="020B0604020202020204" pitchFamily="34" charset="0"/>
              </a:rPr>
              <a:t>البنك الدولي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مهارات معرفية متقدمة</a:t>
            </a:r>
          </a:p>
          <a:p>
            <a:pPr lvl="1"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مهارات اجتماعية سلوكية</a:t>
            </a:r>
          </a:p>
          <a:p>
            <a:pPr lvl="1" algn="r" rtl="1"/>
            <a:r>
              <a:rPr lang="ar-LB" sz="2400" dirty="0">
                <a:latin typeface="Arial" panose="020B0604020202020204" pitchFamily="34" charset="0"/>
                <a:cs typeface="Arial" panose="020B0604020202020204" pitchFamily="34" charset="0"/>
              </a:rPr>
              <a:t>مهارات التكيف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31B0F1-6489-4A27-A69C-E33FB124C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012" y="2328478"/>
            <a:ext cx="3097036" cy="224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4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>
                <a:cs typeface="+mn-cs"/>
              </a:rPr>
              <a:t>الأثر (بحسب المهارات)</a:t>
            </a:r>
            <a:endParaRPr lang="en-US" dirty="0">
              <a:cs typeface="+mn-cs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5004272"/>
              </p:ext>
            </p:extLst>
          </p:nvPr>
        </p:nvGraphicFramePr>
        <p:xfrm>
          <a:off x="274321" y="1690689"/>
          <a:ext cx="4901183" cy="4077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32186764"/>
              </p:ext>
            </p:extLst>
          </p:nvPr>
        </p:nvGraphicFramePr>
        <p:xfrm>
          <a:off x="5285232" y="1690689"/>
          <a:ext cx="3763900" cy="4077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832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7576"/>
          </a:xfrm>
        </p:spPr>
        <p:txBody>
          <a:bodyPr/>
          <a:lstStyle/>
          <a:p>
            <a:pPr algn="ctr" rtl="1"/>
            <a:r>
              <a:rPr lang="ar-LB" dirty="0"/>
              <a:t>الأثر (بحسب القطاع)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091414"/>
              </p:ext>
            </p:extLst>
          </p:nvPr>
        </p:nvGraphicFramePr>
        <p:xfrm>
          <a:off x="561213" y="1519311"/>
          <a:ext cx="8021574" cy="447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18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/>
              <a:t>الأثر (بحسب القطاع)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86370157"/>
              </p:ext>
            </p:extLst>
          </p:nvPr>
        </p:nvGraphicFramePr>
        <p:xfrm>
          <a:off x="2100834" y="1952482"/>
          <a:ext cx="4942332" cy="3495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22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FDE"/>
      </a:accent1>
      <a:accent2>
        <a:srgbClr val="FFBF3F"/>
      </a:accent2>
      <a:accent3>
        <a:srgbClr val="CD545B"/>
      </a:accent3>
      <a:accent4>
        <a:srgbClr val="00B5E2"/>
      </a:accent4>
      <a:accent5>
        <a:srgbClr val="A4D65E"/>
      </a:accent5>
      <a:accent6>
        <a:srgbClr val="7566A0"/>
      </a:accent6>
      <a:hlink>
        <a:srgbClr val="009CA6"/>
      </a:hlink>
      <a:folHlink>
        <a:srgbClr val="979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ESCWA-PPT-Template-English (3)</Template>
  <TotalTime>7697</TotalTime>
  <Words>367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جدول المحتويات</vt:lpstr>
      <vt:lpstr>PowerPoint Presentation</vt:lpstr>
      <vt:lpstr>PowerPoint Presentation</vt:lpstr>
      <vt:lpstr>واقع الوظائف</vt:lpstr>
      <vt:lpstr>مهارات المستقبل</vt:lpstr>
      <vt:lpstr>الأثر (بحسب المهارات)</vt:lpstr>
      <vt:lpstr>الأثر (بحسب القطاع)</vt:lpstr>
      <vt:lpstr>الأثر (بحسب القطاع)</vt:lpstr>
      <vt:lpstr>الفرص</vt:lpstr>
      <vt:lpstr>التهديدات</vt:lpstr>
      <vt:lpstr>خارطة الطريق</vt:lpstr>
      <vt:lpstr>التوصيات الرئيسية</vt:lpstr>
      <vt:lpstr>PowerPoint Presentation</vt:lpstr>
    </vt:vector>
  </TitlesOfParts>
  <Manager/>
  <Company>United Nations - Economic and Social Commission for Western Asia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Windows User</dc:creator>
  <cp:keywords/>
  <dc:description/>
  <cp:lastModifiedBy>Fouad MRAD</cp:lastModifiedBy>
  <cp:revision>61</cp:revision>
  <dcterms:created xsi:type="dcterms:W3CDTF">2019-03-07T10:37:52Z</dcterms:created>
  <dcterms:modified xsi:type="dcterms:W3CDTF">2019-03-19T07:08:57Z</dcterms:modified>
  <cp:category/>
</cp:coreProperties>
</file>