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autoCompressPictures="0">
  <p:sldMasterIdLst>
    <p:sldMasterId id="2147483648" r:id="rId1"/>
  </p:sldMasterIdLst>
  <p:notesMasterIdLst>
    <p:notesMasterId r:id="rId17"/>
  </p:notesMasterIdLst>
  <p:handoutMasterIdLst>
    <p:handoutMasterId r:id="rId18"/>
  </p:handoutMasterIdLst>
  <p:sldIdLst>
    <p:sldId id="256" r:id="rId2"/>
    <p:sldId id="284" r:id="rId3"/>
    <p:sldId id="285" r:id="rId4"/>
    <p:sldId id="286" r:id="rId5"/>
    <p:sldId id="289" r:id="rId6"/>
    <p:sldId id="290" r:id="rId7"/>
    <p:sldId id="310" r:id="rId8"/>
    <p:sldId id="311" r:id="rId9"/>
    <p:sldId id="304" r:id="rId10"/>
    <p:sldId id="307" r:id="rId11"/>
    <p:sldId id="308" r:id="rId12"/>
    <p:sldId id="298" r:id="rId13"/>
    <p:sldId id="302" r:id="rId14"/>
    <p:sldId id="303" r:id="rId15"/>
    <p:sldId id="267"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572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9144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3716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828800" algn="l" defTabSz="457200"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2286000" algn="l" defTabSz="914400" rtl="0" eaLnBrk="1" latinLnBrk="0" hangingPunct="1">
      <a:defRPr kern="1200">
        <a:solidFill>
          <a:schemeClr val="tx1"/>
        </a:solidFill>
        <a:latin typeface="Arial" pitchFamily="34" charset="0"/>
        <a:ea typeface="ＭＳ Ｐゴシック" pitchFamily="34" charset="-128"/>
        <a:cs typeface="+mn-cs"/>
      </a:defRPr>
    </a:lvl6pPr>
    <a:lvl7pPr marL="2743200" algn="l" defTabSz="914400" rtl="0" eaLnBrk="1" latinLnBrk="0" hangingPunct="1">
      <a:defRPr kern="1200">
        <a:solidFill>
          <a:schemeClr val="tx1"/>
        </a:solidFill>
        <a:latin typeface="Arial" pitchFamily="34" charset="0"/>
        <a:ea typeface="ＭＳ Ｐゴシック" pitchFamily="34" charset="-128"/>
        <a:cs typeface="+mn-cs"/>
      </a:defRPr>
    </a:lvl7pPr>
    <a:lvl8pPr marL="3200400" algn="l" defTabSz="914400" rtl="0" eaLnBrk="1" latinLnBrk="0" hangingPunct="1">
      <a:defRPr kern="1200">
        <a:solidFill>
          <a:schemeClr val="tx1"/>
        </a:solidFill>
        <a:latin typeface="Arial" pitchFamily="34" charset="0"/>
        <a:ea typeface="ＭＳ Ｐゴシック" pitchFamily="34" charset="-128"/>
        <a:cs typeface="+mn-cs"/>
      </a:defRPr>
    </a:lvl8pPr>
    <a:lvl9pPr marL="3657600" algn="l" defTabSz="914400"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1432">
          <p15:clr>
            <a:srgbClr val="A4A3A4"/>
          </p15:clr>
        </p15:guide>
        <p15:guide id="2" orient="horz" pos="3714">
          <p15:clr>
            <a:srgbClr val="A4A3A4"/>
          </p15:clr>
        </p15:guide>
        <p15:guide id="3" pos="5427">
          <p15:clr>
            <a:srgbClr val="A4A3A4"/>
          </p15:clr>
        </p15:guide>
        <p15:guide id="4" pos="3157">
          <p15:clr>
            <a:srgbClr val="A4A3A4"/>
          </p15:clr>
        </p15:guide>
        <p15:guide id="5" pos="101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8FDE"/>
    <a:srgbClr val="007096"/>
    <a:srgbClr val="97999B"/>
    <a:srgbClr val="009CA6"/>
    <a:srgbClr val="595959"/>
    <a:srgbClr val="B88FDE"/>
    <a:srgbClr val="010000"/>
    <a:srgbClr val="2C2D7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0"/>
    <p:restoredTop sz="94610" autoAdjust="0"/>
  </p:normalViewPr>
  <p:slideViewPr>
    <p:cSldViewPr snapToGrid="0" snapToObjects="1">
      <p:cViewPr varScale="1">
        <p:scale>
          <a:sx n="68" d="100"/>
          <a:sy n="68" d="100"/>
        </p:scale>
        <p:origin x="60" y="192"/>
      </p:cViewPr>
      <p:guideLst>
        <p:guide orient="horz" pos="1432"/>
        <p:guide orient="horz" pos="3714"/>
        <p:guide pos="5427"/>
        <p:guide pos="3157"/>
        <p:guide pos="1012"/>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_rels/data4.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png"/><Relationship Id="rId1" Type="http://schemas.openxmlformats.org/officeDocument/2006/relationships/image" Target="../media/image9.png"/><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E2807A-6C8E-404F-B5C4-25DB8E0B1442}"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FCC92B5C-7E6C-4E52-A037-979344D35980}">
      <dgm:prSet phldrT="[Text]" custT="1"/>
      <dgm:spPr/>
      <dgm:t>
        <a:bodyPr/>
        <a:lstStyle/>
        <a:p>
          <a:pPr rtl="1"/>
          <a:r>
            <a:rPr lang="ar-LB" sz="2000" b="1" dirty="0" smtClean="0">
              <a:cs typeface="+mn-cs"/>
            </a:rPr>
            <a:t> الابقاء على ارتفاع متوسط درجة الحرارة العالمية في حدود أقل بكثير من درجتين مئويتين ومواصلة الجهود الى حصر ارتفاع درجة الحرارة في حد لا يتجاوز 1.5 درجة مئوية </a:t>
          </a:r>
          <a:endParaRPr lang="en-US" sz="2000" b="1" dirty="0">
            <a:cs typeface="+mn-cs"/>
          </a:endParaRPr>
        </a:p>
      </dgm:t>
    </dgm:pt>
    <dgm:pt modelId="{7BC9D3AE-33FD-4A58-80B3-A9E858C87330}" type="parTrans" cxnId="{26987A0B-F29C-4A2B-B2BB-9E513F46ADB9}">
      <dgm:prSet/>
      <dgm:spPr/>
      <dgm:t>
        <a:bodyPr/>
        <a:lstStyle/>
        <a:p>
          <a:pPr rtl="1"/>
          <a:endParaRPr lang="en-US" sz="2000" b="1">
            <a:solidFill>
              <a:schemeClr val="bg1"/>
            </a:solidFill>
            <a:cs typeface="+mn-cs"/>
          </a:endParaRPr>
        </a:p>
      </dgm:t>
    </dgm:pt>
    <dgm:pt modelId="{76AE53B5-F1A6-48AC-9DD7-93D3E18E2738}" type="sibTrans" cxnId="{26987A0B-F29C-4A2B-B2BB-9E513F46ADB9}">
      <dgm:prSet/>
      <dgm:spPr/>
      <dgm:t>
        <a:bodyPr/>
        <a:lstStyle/>
        <a:p>
          <a:pPr rtl="1"/>
          <a:endParaRPr lang="en-US" sz="2000" b="1">
            <a:solidFill>
              <a:schemeClr val="bg1"/>
            </a:solidFill>
            <a:cs typeface="+mn-cs"/>
          </a:endParaRPr>
        </a:p>
      </dgm:t>
    </dgm:pt>
    <dgm:pt modelId="{03C0AA74-ACF7-4A48-9356-0E34C05946A8}">
      <dgm:prSet phldrT="[Text]" custT="1"/>
      <dgm:spPr/>
      <dgm:t>
        <a:bodyPr/>
        <a:lstStyle/>
        <a:p>
          <a:pPr rtl="1"/>
          <a:r>
            <a:rPr lang="ar-LB" sz="2000" b="1" dirty="0" smtClean="0">
              <a:cs typeface="+mn-cs"/>
            </a:rPr>
            <a:t>تحقيق موقف عالمي موحد لارتفاع انبعاثات الغازات الدفيئة خلال النصف الثاني من القرن الحالي</a:t>
          </a:r>
          <a:endParaRPr lang="en-US" sz="2000" b="1" dirty="0">
            <a:cs typeface="+mn-cs"/>
          </a:endParaRPr>
        </a:p>
      </dgm:t>
    </dgm:pt>
    <dgm:pt modelId="{9082E4D4-2BE1-4F8A-9BB3-DF886B08F8AB}" type="parTrans" cxnId="{33CDA0C2-A235-4CE5-9BB3-1EF63FACD68F}">
      <dgm:prSet/>
      <dgm:spPr/>
      <dgm:t>
        <a:bodyPr/>
        <a:lstStyle/>
        <a:p>
          <a:pPr rtl="1"/>
          <a:endParaRPr lang="en-US" sz="2000" b="1">
            <a:solidFill>
              <a:schemeClr val="bg1"/>
            </a:solidFill>
            <a:cs typeface="+mn-cs"/>
          </a:endParaRPr>
        </a:p>
      </dgm:t>
    </dgm:pt>
    <dgm:pt modelId="{CE26A424-EF9C-4F7A-AC47-876429448632}" type="sibTrans" cxnId="{33CDA0C2-A235-4CE5-9BB3-1EF63FACD68F}">
      <dgm:prSet/>
      <dgm:spPr/>
      <dgm:t>
        <a:bodyPr/>
        <a:lstStyle/>
        <a:p>
          <a:pPr rtl="1"/>
          <a:endParaRPr lang="en-US" sz="2000" b="1">
            <a:solidFill>
              <a:schemeClr val="bg1"/>
            </a:solidFill>
            <a:cs typeface="+mn-cs"/>
          </a:endParaRPr>
        </a:p>
      </dgm:t>
    </dgm:pt>
    <dgm:pt modelId="{2D027982-256E-47C6-AEB5-9AD4FD4A898F}">
      <dgm:prSet phldrT="[Text]" custT="1"/>
      <dgm:spPr/>
      <dgm:t>
        <a:bodyPr/>
        <a:lstStyle/>
        <a:p>
          <a:pPr rtl="1"/>
          <a:r>
            <a:rPr lang="ar-LB" sz="2000" b="1" dirty="0" smtClean="0">
              <a:cs typeface="+mn-cs"/>
            </a:rPr>
            <a:t>أعداد المساهمات المتتالية (</a:t>
          </a:r>
          <a:r>
            <a:rPr lang="en-US" sz="2000" b="1" dirty="0" smtClean="0">
              <a:cs typeface="+mn-cs"/>
            </a:rPr>
            <a:t>NDCs</a:t>
          </a:r>
          <a:r>
            <a:rPr lang="ar-LB" sz="2000" b="1" dirty="0" smtClean="0">
              <a:cs typeface="+mn-cs"/>
            </a:rPr>
            <a:t>)  المحددة وطنياً  على أن يتم مراجعتها كل خمس سنوات.</a:t>
          </a:r>
          <a:endParaRPr lang="en-US" sz="2000" b="1" dirty="0">
            <a:cs typeface="+mn-cs"/>
          </a:endParaRPr>
        </a:p>
      </dgm:t>
    </dgm:pt>
    <dgm:pt modelId="{1C03F6B7-8722-4750-9E04-4A219BD3C048}" type="parTrans" cxnId="{10BBE770-CDF1-4797-A686-7F1CC5A65C26}">
      <dgm:prSet/>
      <dgm:spPr/>
      <dgm:t>
        <a:bodyPr/>
        <a:lstStyle/>
        <a:p>
          <a:pPr rtl="1"/>
          <a:endParaRPr lang="en-US" sz="2000" b="1">
            <a:solidFill>
              <a:schemeClr val="bg1"/>
            </a:solidFill>
            <a:cs typeface="+mn-cs"/>
          </a:endParaRPr>
        </a:p>
      </dgm:t>
    </dgm:pt>
    <dgm:pt modelId="{C09F5D06-81FC-4DD8-BA39-8F86C3307347}" type="sibTrans" cxnId="{10BBE770-CDF1-4797-A686-7F1CC5A65C26}">
      <dgm:prSet/>
      <dgm:spPr/>
      <dgm:t>
        <a:bodyPr/>
        <a:lstStyle/>
        <a:p>
          <a:pPr rtl="1"/>
          <a:endParaRPr lang="en-US" sz="2000" b="1">
            <a:solidFill>
              <a:schemeClr val="bg1"/>
            </a:solidFill>
            <a:cs typeface="+mn-cs"/>
          </a:endParaRPr>
        </a:p>
      </dgm:t>
    </dgm:pt>
    <dgm:pt modelId="{9BCE5799-BEE7-4670-812A-777FB37C54FF}">
      <dgm:prSet phldrT="[Text]" custT="1"/>
      <dgm:spPr/>
      <dgm:t>
        <a:bodyPr/>
        <a:lstStyle/>
        <a:p>
          <a:pPr rtl="1"/>
          <a:r>
            <a:rPr lang="ar-SA" sz="2000" b="1" smtClean="0">
              <a:cs typeface="+mn-cs"/>
            </a:rPr>
            <a:t>تقديم موارد مالية لمساعدة البلدان النامية في كل من التخفيف والتكيف، مع تقديم البلدان المتقدمة معلومات كمية ونوعية عن هذا الدعم كل عامين</a:t>
          </a:r>
          <a:r>
            <a:rPr lang="ar-LB" sz="2000" b="1" smtClean="0">
              <a:cs typeface="+mn-cs"/>
            </a:rPr>
            <a:t>. </a:t>
          </a:r>
          <a:endParaRPr lang="en-US" sz="2000" b="1" dirty="0">
            <a:cs typeface="+mn-cs"/>
          </a:endParaRPr>
        </a:p>
      </dgm:t>
    </dgm:pt>
    <dgm:pt modelId="{1E69024F-AAB8-4AD1-A5E1-E95FD0A80927}" type="parTrans" cxnId="{B8E4C1DF-1B9C-460B-8A43-A28497E9B9B8}">
      <dgm:prSet/>
      <dgm:spPr/>
      <dgm:t>
        <a:bodyPr/>
        <a:lstStyle/>
        <a:p>
          <a:pPr rtl="1"/>
          <a:endParaRPr lang="en-US" sz="2000" b="1">
            <a:solidFill>
              <a:schemeClr val="bg1"/>
            </a:solidFill>
            <a:cs typeface="+mn-cs"/>
          </a:endParaRPr>
        </a:p>
      </dgm:t>
    </dgm:pt>
    <dgm:pt modelId="{523D8D3E-96A5-428D-A9EB-DF91A15508A2}" type="sibTrans" cxnId="{B8E4C1DF-1B9C-460B-8A43-A28497E9B9B8}">
      <dgm:prSet/>
      <dgm:spPr/>
      <dgm:t>
        <a:bodyPr/>
        <a:lstStyle/>
        <a:p>
          <a:pPr rtl="1"/>
          <a:endParaRPr lang="en-US" sz="2000" b="1">
            <a:solidFill>
              <a:schemeClr val="bg1"/>
            </a:solidFill>
            <a:cs typeface="+mn-cs"/>
          </a:endParaRPr>
        </a:p>
      </dgm:t>
    </dgm:pt>
    <dgm:pt modelId="{35DB13A9-95A6-42B0-BED2-13708A9D1CE6}">
      <dgm:prSet phldrT="[Text]" custT="1"/>
      <dgm:spPr/>
      <dgm:t>
        <a:bodyPr/>
        <a:lstStyle/>
        <a:p>
          <a:pPr rtl="1"/>
          <a:r>
            <a:rPr lang="ar-SA" sz="2000" b="1" smtClean="0">
              <a:cs typeface="+mn-cs"/>
            </a:rPr>
            <a:t>حث البلدان المتقدمة على توفير الدعم في مجالات التمويل والتكنولوجيا وبناء القدرات مع مراعاة احتياجات البلدان النامية وأولوياتها</a:t>
          </a:r>
          <a:r>
            <a:rPr lang="ar-LB" sz="2000" b="1" smtClean="0">
              <a:cs typeface="+mn-cs"/>
            </a:rPr>
            <a:t>.</a:t>
          </a:r>
          <a:endParaRPr lang="en-US" sz="2000" b="1" dirty="0">
            <a:cs typeface="+mn-cs"/>
          </a:endParaRPr>
        </a:p>
      </dgm:t>
    </dgm:pt>
    <dgm:pt modelId="{F0F01689-3D29-40A7-94BD-F972ECFDD10A}" type="parTrans" cxnId="{C4CC38C9-75CC-465F-9243-25BAA678BD00}">
      <dgm:prSet/>
      <dgm:spPr/>
      <dgm:t>
        <a:bodyPr/>
        <a:lstStyle/>
        <a:p>
          <a:pPr rtl="1"/>
          <a:endParaRPr lang="en-US" sz="2000" b="1">
            <a:solidFill>
              <a:schemeClr val="bg1"/>
            </a:solidFill>
            <a:cs typeface="+mn-cs"/>
          </a:endParaRPr>
        </a:p>
      </dgm:t>
    </dgm:pt>
    <dgm:pt modelId="{2A510CF7-4ADC-430C-BA22-CFDCC3DC25C8}" type="sibTrans" cxnId="{C4CC38C9-75CC-465F-9243-25BAA678BD00}">
      <dgm:prSet/>
      <dgm:spPr/>
      <dgm:t>
        <a:bodyPr/>
        <a:lstStyle/>
        <a:p>
          <a:pPr rtl="1"/>
          <a:endParaRPr lang="en-US" sz="2000" b="1">
            <a:solidFill>
              <a:schemeClr val="bg1"/>
            </a:solidFill>
            <a:cs typeface="+mn-cs"/>
          </a:endParaRPr>
        </a:p>
      </dgm:t>
    </dgm:pt>
    <dgm:pt modelId="{A22378E2-DB66-43B5-9992-0A543D26EA3C}" type="pres">
      <dgm:prSet presAssocID="{03E2807A-6C8E-404F-B5C4-25DB8E0B1442}" presName="Name0" presStyleCnt="0">
        <dgm:presLayoutVars>
          <dgm:chMax val="7"/>
          <dgm:chPref val="7"/>
          <dgm:dir val="rev"/>
        </dgm:presLayoutVars>
      </dgm:prSet>
      <dgm:spPr/>
      <dgm:t>
        <a:bodyPr/>
        <a:lstStyle/>
        <a:p>
          <a:endParaRPr lang="en-US"/>
        </a:p>
      </dgm:t>
    </dgm:pt>
    <dgm:pt modelId="{FC692E27-D244-4FE7-A96D-97C96800A6C2}" type="pres">
      <dgm:prSet presAssocID="{03E2807A-6C8E-404F-B5C4-25DB8E0B1442}" presName="Name1" presStyleCnt="0"/>
      <dgm:spPr/>
    </dgm:pt>
    <dgm:pt modelId="{D55C314D-FFE5-4BA8-BC9B-22407AC7E456}" type="pres">
      <dgm:prSet presAssocID="{03E2807A-6C8E-404F-B5C4-25DB8E0B1442}" presName="cycle" presStyleCnt="0"/>
      <dgm:spPr/>
    </dgm:pt>
    <dgm:pt modelId="{B553FFEB-9AFB-4571-B772-932C51A43B92}" type="pres">
      <dgm:prSet presAssocID="{03E2807A-6C8E-404F-B5C4-25DB8E0B1442}" presName="srcNode" presStyleLbl="node1" presStyleIdx="0" presStyleCnt="5"/>
      <dgm:spPr/>
    </dgm:pt>
    <dgm:pt modelId="{D7B61DBC-1B4C-4ADA-AD6B-4CAB5F1520A7}" type="pres">
      <dgm:prSet presAssocID="{03E2807A-6C8E-404F-B5C4-25DB8E0B1442}" presName="conn" presStyleLbl="parChTrans1D2" presStyleIdx="0" presStyleCnt="1"/>
      <dgm:spPr/>
      <dgm:t>
        <a:bodyPr/>
        <a:lstStyle/>
        <a:p>
          <a:endParaRPr lang="en-US"/>
        </a:p>
      </dgm:t>
    </dgm:pt>
    <dgm:pt modelId="{4EAB4F00-5BF7-4C53-91D0-321C6BD3EDCE}" type="pres">
      <dgm:prSet presAssocID="{03E2807A-6C8E-404F-B5C4-25DB8E0B1442}" presName="extraNode" presStyleLbl="node1" presStyleIdx="0" presStyleCnt="5"/>
      <dgm:spPr/>
    </dgm:pt>
    <dgm:pt modelId="{274A16C9-3A38-4DEE-8CD0-4F2D90934DC6}" type="pres">
      <dgm:prSet presAssocID="{03E2807A-6C8E-404F-B5C4-25DB8E0B1442}" presName="dstNode" presStyleLbl="node1" presStyleIdx="0" presStyleCnt="5"/>
      <dgm:spPr/>
    </dgm:pt>
    <dgm:pt modelId="{1D334942-F728-400D-B354-1ED06A08DA7A}" type="pres">
      <dgm:prSet presAssocID="{FCC92B5C-7E6C-4E52-A037-979344D35980}" presName="text_1" presStyleLbl="node1" presStyleIdx="0" presStyleCnt="5">
        <dgm:presLayoutVars>
          <dgm:bulletEnabled val="1"/>
        </dgm:presLayoutVars>
      </dgm:prSet>
      <dgm:spPr/>
      <dgm:t>
        <a:bodyPr/>
        <a:lstStyle/>
        <a:p>
          <a:endParaRPr lang="en-US"/>
        </a:p>
      </dgm:t>
    </dgm:pt>
    <dgm:pt modelId="{B93D62B9-B352-4735-AD48-7B6BB39D9A94}" type="pres">
      <dgm:prSet presAssocID="{FCC92B5C-7E6C-4E52-A037-979344D35980}" presName="accent_1" presStyleCnt="0"/>
      <dgm:spPr/>
    </dgm:pt>
    <dgm:pt modelId="{94435E90-90EB-4753-90C6-0E6845861FD1}" type="pres">
      <dgm:prSet presAssocID="{FCC92B5C-7E6C-4E52-A037-979344D35980}" presName="accentRepeatNode" presStyleLbl="solidFgAcc1" presStyleIdx="0" presStyleCnt="5"/>
      <dgm:spPr/>
    </dgm:pt>
    <dgm:pt modelId="{ED14D455-4DD0-40D7-8408-091AE4887AB8}" type="pres">
      <dgm:prSet presAssocID="{03C0AA74-ACF7-4A48-9356-0E34C05946A8}" presName="text_2" presStyleLbl="node1" presStyleIdx="1" presStyleCnt="5">
        <dgm:presLayoutVars>
          <dgm:bulletEnabled val="1"/>
        </dgm:presLayoutVars>
      </dgm:prSet>
      <dgm:spPr/>
      <dgm:t>
        <a:bodyPr/>
        <a:lstStyle/>
        <a:p>
          <a:endParaRPr lang="en-US"/>
        </a:p>
      </dgm:t>
    </dgm:pt>
    <dgm:pt modelId="{E69F0FEA-5148-41EC-90CF-56FC8A83A950}" type="pres">
      <dgm:prSet presAssocID="{03C0AA74-ACF7-4A48-9356-0E34C05946A8}" presName="accent_2" presStyleCnt="0"/>
      <dgm:spPr/>
    </dgm:pt>
    <dgm:pt modelId="{9FEE54DA-94A0-4C5B-9293-5A5BD0774645}" type="pres">
      <dgm:prSet presAssocID="{03C0AA74-ACF7-4A48-9356-0E34C05946A8}" presName="accentRepeatNode" presStyleLbl="solidFgAcc1" presStyleIdx="1" presStyleCnt="5"/>
      <dgm:spPr/>
    </dgm:pt>
    <dgm:pt modelId="{2C6A1D42-70B4-48E8-8DA8-BED32B1A2055}" type="pres">
      <dgm:prSet presAssocID="{2D027982-256E-47C6-AEB5-9AD4FD4A898F}" presName="text_3" presStyleLbl="node1" presStyleIdx="2" presStyleCnt="5">
        <dgm:presLayoutVars>
          <dgm:bulletEnabled val="1"/>
        </dgm:presLayoutVars>
      </dgm:prSet>
      <dgm:spPr/>
      <dgm:t>
        <a:bodyPr/>
        <a:lstStyle/>
        <a:p>
          <a:endParaRPr lang="en-US"/>
        </a:p>
      </dgm:t>
    </dgm:pt>
    <dgm:pt modelId="{9954B397-AED0-4A72-8DE2-57BFD03B41E0}" type="pres">
      <dgm:prSet presAssocID="{2D027982-256E-47C6-AEB5-9AD4FD4A898F}" presName="accent_3" presStyleCnt="0"/>
      <dgm:spPr/>
    </dgm:pt>
    <dgm:pt modelId="{92D2A602-80F6-40AF-8E9A-90E4AC13BC90}" type="pres">
      <dgm:prSet presAssocID="{2D027982-256E-47C6-AEB5-9AD4FD4A898F}" presName="accentRepeatNode" presStyleLbl="solidFgAcc1" presStyleIdx="2" presStyleCnt="5"/>
      <dgm:spPr/>
    </dgm:pt>
    <dgm:pt modelId="{3E90AFE0-5818-461A-928C-023DDA38B045}" type="pres">
      <dgm:prSet presAssocID="{9BCE5799-BEE7-4670-812A-777FB37C54FF}" presName="text_4" presStyleLbl="node1" presStyleIdx="3" presStyleCnt="5">
        <dgm:presLayoutVars>
          <dgm:bulletEnabled val="1"/>
        </dgm:presLayoutVars>
      </dgm:prSet>
      <dgm:spPr/>
      <dgm:t>
        <a:bodyPr/>
        <a:lstStyle/>
        <a:p>
          <a:endParaRPr lang="en-US"/>
        </a:p>
      </dgm:t>
    </dgm:pt>
    <dgm:pt modelId="{5C688EF1-1380-4C10-88F4-8D0206B0AC50}" type="pres">
      <dgm:prSet presAssocID="{9BCE5799-BEE7-4670-812A-777FB37C54FF}" presName="accent_4" presStyleCnt="0"/>
      <dgm:spPr/>
    </dgm:pt>
    <dgm:pt modelId="{D2387925-11CA-4055-ACF1-0A40D6237580}" type="pres">
      <dgm:prSet presAssocID="{9BCE5799-BEE7-4670-812A-777FB37C54FF}" presName="accentRepeatNode" presStyleLbl="solidFgAcc1" presStyleIdx="3" presStyleCnt="5"/>
      <dgm:spPr/>
    </dgm:pt>
    <dgm:pt modelId="{E94A47C9-843F-4596-B678-1491B3C7C048}" type="pres">
      <dgm:prSet presAssocID="{35DB13A9-95A6-42B0-BED2-13708A9D1CE6}" presName="text_5" presStyleLbl="node1" presStyleIdx="4" presStyleCnt="5">
        <dgm:presLayoutVars>
          <dgm:bulletEnabled val="1"/>
        </dgm:presLayoutVars>
      </dgm:prSet>
      <dgm:spPr/>
      <dgm:t>
        <a:bodyPr/>
        <a:lstStyle/>
        <a:p>
          <a:endParaRPr lang="en-US"/>
        </a:p>
      </dgm:t>
    </dgm:pt>
    <dgm:pt modelId="{7A0DC2AE-FAA8-495E-BAA8-CD5447F8EF5B}" type="pres">
      <dgm:prSet presAssocID="{35DB13A9-95A6-42B0-BED2-13708A9D1CE6}" presName="accent_5" presStyleCnt="0"/>
      <dgm:spPr/>
    </dgm:pt>
    <dgm:pt modelId="{B9A49A70-6DEA-46B3-89FD-3FE2C1043C10}" type="pres">
      <dgm:prSet presAssocID="{35DB13A9-95A6-42B0-BED2-13708A9D1CE6}" presName="accentRepeatNode" presStyleLbl="solidFgAcc1" presStyleIdx="4" presStyleCnt="5"/>
      <dgm:spPr/>
    </dgm:pt>
  </dgm:ptLst>
  <dgm:cxnLst>
    <dgm:cxn modelId="{550980A9-360F-47E9-BE0F-EFF3A173D775}" type="presOf" srcId="{03E2807A-6C8E-404F-B5C4-25DB8E0B1442}" destId="{A22378E2-DB66-43B5-9992-0A543D26EA3C}" srcOrd="0" destOrd="0" presId="urn:microsoft.com/office/officeart/2008/layout/VerticalCurvedList"/>
    <dgm:cxn modelId="{1ED47EA5-E59A-4BF8-A113-925508F7F485}" type="presOf" srcId="{9BCE5799-BEE7-4670-812A-777FB37C54FF}" destId="{3E90AFE0-5818-461A-928C-023DDA38B045}" srcOrd="0" destOrd="0" presId="urn:microsoft.com/office/officeart/2008/layout/VerticalCurvedList"/>
    <dgm:cxn modelId="{B8E4C1DF-1B9C-460B-8A43-A28497E9B9B8}" srcId="{03E2807A-6C8E-404F-B5C4-25DB8E0B1442}" destId="{9BCE5799-BEE7-4670-812A-777FB37C54FF}" srcOrd="3" destOrd="0" parTransId="{1E69024F-AAB8-4AD1-A5E1-E95FD0A80927}" sibTransId="{523D8D3E-96A5-428D-A9EB-DF91A15508A2}"/>
    <dgm:cxn modelId="{10BBE770-CDF1-4797-A686-7F1CC5A65C26}" srcId="{03E2807A-6C8E-404F-B5C4-25DB8E0B1442}" destId="{2D027982-256E-47C6-AEB5-9AD4FD4A898F}" srcOrd="2" destOrd="0" parTransId="{1C03F6B7-8722-4750-9E04-4A219BD3C048}" sibTransId="{C09F5D06-81FC-4DD8-BA39-8F86C3307347}"/>
    <dgm:cxn modelId="{865E2132-F69A-4CB5-8E4D-9F1AA527E6EE}" type="presOf" srcId="{03C0AA74-ACF7-4A48-9356-0E34C05946A8}" destId="{ED14D455-4DD0-40D7-8408-091AE4887AB8}" srcOrd="0" destOrd="0" presId="urn:microsoft.com/office/officeart/2008/layout/VerticalCurvedList"/>
    <dgm:cxn modelId="{C4CC38C9-75CC-465F-9243-25BAA678BD00}" srcId="{03E2807A-6C8E-404F-B5C4-25DB8E0B1442}" destId="{35DB13A9-95A6-42B0-BED2-13708A9D1CE6}" srcOrd="4" destOrd="0" parTransId="{F0F01689-3D29-40A7-94BD-F972ECFDD10A}" sibTransId="{2A510CF7-4ADC-430C-BA22-CFDCC3DC25C8}"/>
    <dgm:cxn modelId="{33CDA0C2-A235-4CE5-9BB3-1EF63FACD68F}" srcId="{03E2807A-6C8E-404F-B5C4-25DB8E0B1442}" destId="{03C0AA74-ACF7-4A48-9356-0E34C05946A8}" srcOrd="1" destOrd="0" parTransId="{9082E4D4-2BE1-4F8A-9BB3-DF886B08F8AB}" sibTransId="{CE26A424-EF9C-4F7A-AC47-876429448632}"/>
    <dgm:cxn modelId="{26987A0B-F29C-4A2B-B2BB-9E513F46ADB9}" srcId="{03E2807A-6C8E-404F-B5C4-25DB8E0B1442}" destId="{FCC92B5C-7E6C-4E52-A037-979344D35980}" srcOrd="0" destOrd="0" parTransId="{7BC9D3AE-33FD-4A58-80B3-A9E858C87330}" sibTransId="{76AE53B5-F1A6-48AC-9DD7-93D3E18E2738}"/>
    <dgm:cxn modelId="{345F395D-083B-4508-9596-0AFD12057EF6}" type="presOf" srcId="{35DB13A9-95A6-42B0-BED2-13708A9D1CE6}" destId="{E94A47C9-843F-4596-B678-1491B3C7C048}" srcOrd="0" destOrd="0" presId="urn:microsoft.com/office/officeart/2008/layout/VerticalCurvedList"/>
    <dgm:cxn modelId="{641C7B3D-F1BF-4D16-9BEE-F4ECA8A37DAF}" type="presOf" srcId="{FCC92B5C-7E6C-4E52-A037-979344D35980}" destId="{1D334942-F728-400D-B354-1ED06A08DA7A}" srcOrd="0" destOrd="0" presId="urn:microsoft.com/office/officeart/2008/layout/VerticalCurvedList"/>
    <dgm:cxn modelId="{25EEE8E2-702D-4D53-8D85-DD08A36ECEF2}" type="presOf" srcId="{2D027982-256E-47C6-AEB5-9AD4FD4A898F}" destId="{2C6A1D42-70B4-48E8-8DA8-BED32B1A2055}" srcOrd="0" destOrd="0" presId="urn:microsoft.com/office/officeart/2008/layout/VerticalCurvedList"/>
    <dgm:cxn modelId="{1D70A067-0BCA-496F-99C1-38EE936228F8}" type="presOf" srcId="{76AE53B5-F1A6-48AC-9DD7-93D3E18E2738}" destId="{D7B61DBC-1B4C-4ADA-AD6B-4CAB5F1520A7}" srcOrd="0" destOrd="0" presId="urn:microsoft.com/office/officeart/2008/layout/VerticalCurvedList"/>
    <dgm:cxn modelId="{A0CA4916-812A-424E-95AD-ACCF9B1E8BFF}" type="presParOf" srcId="{A22378E2-DB66-43B5-9992-0A543D26EA3C}" destId="{FC692E27-D244-4FE7-A96D-97C96800A6C2}" srcOrd="0" destOrd="0" presId="urn:microsoft.com/office/officeart/2008/layout/VerticalCurvedList"/>
    <dgm:cxn modelId="{322CC15F-5214-47B2-A784-37836616EC8D}" type="presParOf" srcId="{FC692E27-D244-4FE7-A96D-97C96800A6C2}" destId="{D55C314D-FFE5-4BA8-BC9B-22407AC7E456}" srcOrd="0" destOrd="0" presId="urn:microsoft.com/office/officeart/2008/layout/VerticalCurvedList"/>
    <dgm:cxn modelId="{00D68C64-4D82-40E4-AA3F-AC344212571D}" type="presParOf" srcId="{D55C314D-FFE5-4BA8-BC9B-22407AC7E456}" destId="{B553FFEB-9AFB-4571-B772-932C51A43B92}" srcOrd="0" destOrd="0" presId="urn:microsoft.com/office/officeart/2008/layout/VerticalCurvedList"/>
    <dgm:cxn modelId="{2BC10FA1-3497-440B-BD8C-38891068643B}" type="presParOf" srcId="{D55C314D-FFE5-4BA8-BC9B-22407AC7E456}" destId="{D7B61DBC-1B4C-4ADA-AD6B-4CAB5F1520A7}" srcOrd="1" destOrd="0" presId="urn:microsoft.com/office/officeart/2008/layout/VerticalCurvedList"/>
    <dgm:cxn modelId="{99FCD59B-8F2F-4942-8991-5BDB1B8A12F8}" type="presParOf" srcId="{D55C314D-FFE5-4BA8-BC9B-22407AC7E456}" destId="{4EAB4F00-5BF7-4C53-91D0-321C6BD3EDCE}" srcOrd="2" destOrd="0" presId="urn:microsoft.com/office/officeart/2008/layout/VerticalCurvedList"/>
    <dgm:cxn modelId="{CC59AB74-AD2D-4FFF-A8DF-0EDAA16A1260}" type="presParOf" srcId="{D55C314D-FFE5-4BA8-BC9B-22407AC7E456}" destId="{274A16C9-3A38-4DEE-8CD0-4F2D90934DC6}" srcOrd="3" destOrd="0" presId="urn:microsoft.com/office/officeart/2008/layout/VerticalCurvedList"/>
    <dgm:cxn modelId="{29E2DB1E-292B-411C-9366-A3A17A82E43E}" type="presParOf" srcId="{FC692E27-D244-4FE7-A96D-97C96800A6C2}" destId="{1D334942-F728-400D-B354-1ED06A08DA7A}" srcOrd="1" destOrd="0" presId="urn:microsoft.com/office/officeart/2008/layout/VerticalCurvedList"/>
    <dgm:cxn modelId="{EC5AFCBA-2F1D-4BEA-8754-A68ECFF08CCF}" type="presParOf" srcId="{FC692E27-D244-4FE7-A96D-97C96800A6C2}" destId="{B93D62B9-B352-4735-AD48-7B6BB39D9A94}" srcOrd="2" destOrd="0" presId="urn:microsoft.com/office/officeart/2008/layout/VerticalCurvedList"/>
    <dgm:cxn modelId="{EB8369B9-78DA-4904-8823-94393A9C4E1B}" type="presParOf" srcId="{B93D62B9-B352-4735-AD48-7B6BB39D9A94}" destId="{94435E90-90EB-4753-90C6-0E6845861FD1}" srcOrd="0" destOrd="0" presId="urn:microsoft.com/office/officeart/2008/layout/VerticalCurvedList"/>
    <dgm:cxn modelId="{42CEB78C-8B1D-466D-A3C7-C21F1F37C445}" type="presParOf" srcId="{FC692E27-D244-4FE7-A96D-97C96800A6C2}" destId="{ED14D455-4DD0-40D7-8408-091AE4887AB8}" srcOrd="3" destOrd="0" presId="urn:microsoft.com/office/officeart/2008/layout/VerticalCurvedList"/>
    <dgm:cxn modelId="{CAC04C7F-1D8D-4B1F-89D9-1715E928CCDC}" type="presParOf" srcId="{FC692E27-D244-4FE7-A96D-97C96800A6C2}" destId="{E69F0FEA-5148-41EC-90CF-56FC8A83A950}" srcOrd="4" destOrd="0" presId="urn:microsoft.com/office/officeart/2008/layout/VerticalCurvedList"/>
    <dgm:cxn modelId="{E76429AD-A620-4B50-B950-CB06DFC08632}" type="presParOf" srcId="{E69F0FEA-5148-41EC-90CF-56FC8A83A950}" destId="{9FEE54DA-94A0-4C5B-9293-5A5BD0774645}" srcOrd="0" destOrd="0" presId="urn:microsoft.com/office/officeart/2008/layout/VerticalCurvedList"/>
    <dgm:cxn modelId="{C7760F8A-B807-42A2-93F3-333576E975F1}" type="presParOf" srcId="{FC692E27-D244-4FE7-A96D-97C96800A6C2}" destId="{2C6A1D42-70B4-48E8-8DA8-BED32B1A2055}" srcOrd="5" destOrd="0" presId="urn:microsoft.com/office/officeart/2008/layout/VerticalCurvedList"/>
    <dgm:cxn modelId="{F9DEA563-A203-42CA-9E66-F564DF9F3B9D}" type="presParOf" srcId="{FC692E27-D244-4FE7-A96D-97C96800A6C2}" destId="{9954B397-AED0-4A72-8DE2-57BFD03B41E0}" srcOrd="6" destOrd="0" presId="urn:microsoft.com/office/officeart/2008/layout/VerticalCurvedList"/>
    <dgm:cxn modelId="{3B4A88F9-E1AC-4F76-A11F-C92E11B4C472}" type="presParOf" srcId="{9954B397-AED0-4A72-8DE2-57BFD03B41E0}" destId="{92D2A602-80F6-40AF-8E9A-90E4AC13BC90}" srcOrd="0" destOrd="0" presId="urn:microsoft.com/office/officeart/2008/layout/VerticalCurvedList"/>
    <dgm:cxn modelId="{6E7913D1-478D-4459-8612-47560D8DB28D}" type="presParOf" srcId="{FC692E27-D244-4FE7-A96D-97C96800A6C2}" destId="{3E90AFE0-5818-461A-928C-023DDA38B045}" srcOrd="7" destOrd="0" presId="urn:microsoft.com/office/officeart/2008/layout/VerticalCurvedList"/>
    <dgm:cxn modelId="{A9E9359D-F7D7-4AD8-939D-868EB1B367E2}" type="presParOf" srcId="{FC692E27-D244-4FE7-A96D-97C96800A6C2}" destId="{5C688EF1-1380-4C10-88F4-8D0206B0AC50}" srcOrd="8" destOrd="0" presId="urn:microsoft.com/office/officeart/2008/layout/VerticalCurvedList"/>
    <dgm:cxn modelId="{3F690889-A6DD-4C41-B64B-201658B75C01}" type="presParOf" srcId="{5C688EF1-1380-4C10-88F4-8D0206B0AC50}" destId="{D2387925-11CA-4055-ACF1-0A40D6237580}" srcOrd="0" destOrd="0" presId="urn:microsoft.com/office/officeart/2008/layout/VerticalCurvedList"/>
    <dgm:cxn modelId="{87D5878A-7160-4BF2-80D6-0A7064929C18}" type="presParOf" srcId="{FC692E27-D244-4FE7-A96D-97C96800A6C2}" destId="{E94A47C9-843F-4596-B678-1491B3C7C048}" srcOrd="9" destOrd="0" presId="urn:microsoft.com/office/officeart/2008/layout/VerticalCurvedList"/>
    <dgm:cxn modelId="{DC39D855-2702-49CB-8163-A94FEF5D193F}" type="presParOf" srcId="{FC692E27-D244-4FE7-A96D-97C96800A6C2}" destId="{7A0DC2AE-FAA8-495E-BAA8-CD5447F8EF5B}" srcOrd="10" destOrd="0" presId="urn:microsoft.com/office/officeart/2008/layout/VerticalCurvedList"/>
    <dgm:cxn modelId="{93DF0154-44C6-4874-B5C9-46D566F73A08}" type="presParOf" srcId="{7A0DC2AE-FAA8-495E-BAA8-CD5447F8EF5B}" destId="{B9A49A70-6DEA-46B3-89FD-3FE2C1043C10}"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880B869-84C9-4089-B68C-A98A346CCD97}" type="doc">
      <dgm:prSet loTypeId="urn:microsoft.com/office/officeart/2008/layout/VerticalCurvedList" loCatId="list" qsTypeId="urn:microsoft.com/office/officeart/2005/8/quickstyle/simple1" qsCatId="simple" csTypeId="urn:microsoft.com/office/officeart/2005/8/colors/accent1_1" csCatId="accent1" phldr="1"/>
      <dgm:spPr/>
      <dgm:t>
        <a:bodyPr/>
        <a:lstStyle/>
        <a:p>
          <a:endParaRPr lang="en-US"/>
        </a:p>
      </dgm:t>
    </dgm:pt>
    <dgm:pt modelId="{30943A0A-253E-4638-8F37-67AC7EDFD018}">
      <dgm:prSet phldrT="[Text]" custT="1"/>
      <dgm:spPr/>
      <dgm:t>
        <a:bodyPr/>
        <a:lstStyle/>
        <a:p>
          <a:pPr rtl="1"/>
          <a:r>
            <a:rPr lang="ar-LB" sz="1800" b="1" dirty="0" smtClean="0">
              <a:cs typeface="+mn-cs"/>
            </a:rPr>
            <a:t>التوجيه بشأن الانتهاء من برنامج العمل في إطار اتفاقية باريس</a:t>
          </a:r>
          <a:endParaRPr lang="en-US" sz="1800" b="1" dirty="0">
            <a:cs typeface="+mn-cs"/>
          </a:endParaRPr>
        </a:p>
      </dgm:t>
    </dgm:pt>
    <dgm:pt modelId="{D38B83FF-28C2-4AFF-B21E-737A8C0695E2}" type="parTrans" cxnId="{C1675C32-2709-40A5-A716-24725EBC1289}">
      <dgm:prSet/>
      <dgm:spPr/>
      <dgm:t>
        <a:bodyPr/>
        <a:lstStyle/>
        <a:p>
          <a:endParaRPr lang="en-US" sz="1800" b="1">
            <a:cs typeface="+mn-cs"/>
          </a:endParaRPr>
        </a:p>
      </dgm:t>
    </dgm:pt>
    <dgm:pt modelId="{B2DCDC8F-D944-488D-B046-CB596A19303F}" type="sibTrans" cxnId="{C1675C32-2709-40A5-A716-24725EBC1289}">
      <dgm:prSet/>
      <dgm:spPr/>
      <dgm:t>
        <a:bodyPr/>
        <a:lstStyle/>
        <a:p>
          <a:endParaRPr lang="en-US" sz="1800" b="1">
            <a:cs typeface="+mn-cs"/>
          </a:endParaRPr>
        </a:p>
      </dgm:t>
    </dgm:pt>
    <dgm:pt modelId="{1A63565C-2C1A-4DB9-A194-939319272586}">
      <dgm:prSet phldrT="[Text]" custT="1"/>
      <dgm:spPr/>
      <dgm:t>
        <a:bodyPr/>
        <a:lstStyle/>
        <a:p>
          <a:pPr rtl="1"/>
          <a:r>
            <a:rPr lang="ar-LB" sz="1800" b="1" dirty="0" smtClean="0">
              <a:cs typeface="+mn-cs"/>
            </a:rPr>
            <a:t>ضرورة أن يخدم صندوق التكيف اتفاق باريس، واعتماد الشروط المرجعية للجنة باريس حول بناء القدرات. </a:t>
          </a:r>
          <a:endParaRPr lang="en-US" sz="1800" b="1" dirty="0">
            <a:cs typeface="+mn-cs"/>
          </a:endParaRPr>
        </a:p>
      </dgm:t>
    </dgm:pt>
    <dgm:pt modelId="{2FBA7685-50C7-4175-B464-0FA830846478}" type="parTrans" cxnId="{866FF991-F9FB-41ED-962F-A0F1E6A1E9A9}">
      <dgm:prSet/>
      <dgm:spPr/>
      <dgm:t>
        <a:bodyPr/>
        <a:lstStyle/>
        <a:p>
          <a:endParaRPr lang="en-US" sz="1800" b="1">
            <a:cs typeface="+mn-cs"/>
          </a:endParaRPr>
        </a:p>
      </dgm:t>
    </dgm:pt>
    <dgm:pt modelId="{82EA1F5B-908C-4961-8D65-40229757D17B}" type="sibTrans" cxnId="{866FF991-F9FB-41ED-962F-A0F1E6A1E9A9}">
      <dgm:prSet/>
      <dgm:spPr/>
      <dgm:t>
        <a:bodyPr/>
        <a:lstStyle/>
        <a:p>
          <a:endParaRPr lang="en-US" sz="1800" b="1">
            <a:cs typeface="+mn-cs"/>
          </a:endParaRPr>
        </a:p>
      </dgm:t>
    </dgm:pt>
    <dgm:pt modelId="{10B2C141-31AA-4601-8881-6B47ED805922}">
      <dgm:prSet phldrT="[Text]" custT="1"/>
      <dgm:spPr/>
      <dgm:t>
        <a:bodyPr/>
        <a:lstStyle/>
        <a:p>
          <a:pPr rtl="1"/>
          <a:r>
            <a:rPr lang="ar-LB" sz="1800" b="1" dirty="0" smtClean="0">
              <a:cs typeface="+mn-cs"/>
            </a:rPr>
            <a:t>الموافقة على خطة العمل الخمسية للجنة التنفيذية لآلية وارسو الدولية لمعالجة الخسائر والأضرار المرتبطة بآثار تغير المناخ </a:t>
          </a:r>
          <a:endParaRPr lang="en-US" sz="1800" b="1" dirty="0">
            <a:cs typeface="+mn-cs"/>
          </a:endParaRPr>
        </a:p>
      </dgm:t>
    </dgm:pt>
    <dgm:pt modelId="{6A02DC70-B270-4CD1-A449-418BD02B944E}" type="parTrans" cxnId="{EDC37AC6-5EBD-470E-9D87-E399D683F230}">
      <dgm:prSet/>
      <dgm:spPr/>
      <dgm:t>
        <a:bodyPr/>
        <a:lstStyle/>
        <a:p>
          <a:endParaRPr lang="en-US" sz="1800" b="1">
            <a:cs typeface="+mn-cs"/>
          </a:endParaRPr>
        </a:p>
      </dgm:t>
    </dgm:pt>
    <dgm:pt modelId="{C6A4F5E4-CE87-4EB4-9F52-78CB93BB14BA}" type="sibTrans" cxnId="{EDC37AC6-5EBD-470E-9D87-E399D683F230}">
      <dgm:prSet/>
      <dgm:spPr/>
      <dgm:t>
        <a:bodyPr/>
        <a:lstStyle/>
        <a:p>
          <a:endParaRPr lang="en-US" sz="1800" b="1">
            <a:cs typeface="+mn-cs"/>
          </a:endParaRPr>
        </a:p>
      </dgm:t>
    </dgm:pt>
    <dgm:pt modelId="{F12375B0-7943-4A59-9768-F154EABC1B48}">
      <dgm:prSet phldrT="[Text]" custT="1"/>
      <dgm:spPr/>
      <dgm:t>
        <a:bodyPr/>
        <a:lstStyle/>
        <a:p>
          <a:pPr rtl="1"/>
          <a:r>
            <a:rPr lang="ar-LB" sz="1800" b="1" dirty="0" smtClean="0">
              <a:cs typeface="+mn-cs"/>
            </a:rPr>
            <a:t>التعامل مع التمويل طويل الأجل وتوفير التمويل لصندوق المناخ الأخضر ومرفق البيئة العالمي. </a:t>
          </a:r>
          <a:endParaRPr lang="en-US" sz="1800" b="1" dirty="0">
            <a:cs typeface="+mn-cs"/>
          </a:endParaRPr>
        </a:p>
      </dgm:t>
    </dgm:pt>
    <dgm:pt modelId="{E87DE511-B756-4882-AE28-BB73696774D2}" type="parTrans" cxnId="{82879F21-78BA-437A-9F5A-FBED4D6DEC5D}">
      <dgm:prSet/>
      <dgm:spPr/>
      <dgm:t>
        <a:bodyPr/>
        <a:lstStyle/>
        <a:p>
          <a:endParaRPr lang="en-US" sz="1800" b="1">
            <a:cs typeface="+mn-cs"/>
          </a:endParaRPr>
        </a:p>
      </dgm:t>
    </dgm:pt>
    <dgm:pt modelId="{EF767FDC-E659-48DF-B151-F753B174F722}" type="sibTrans" cxnId="{82879F21-78BA-437A-9F5A-FBED4D6DEC5D}">
      <dgm:prSet/>
      <dgm:spPr/>
      <dgm:t>
        <a:bodyPr/>
        <a:lstStyle/>
        <a:p>
          <a:endParaRPr lang="en-US" sz="1800" b="1">
            <a:cs typeface="+mn-cs"/>
          </a:endParaRPr>
        </a:p>
      </dgm:t>
    </dgm:pt>
    <dgm:pt modelId="{67ED90B7-F8E6-4888-B53A-7FB39CE78AD6}">
      <dgm:prSet phldrT="[Text]" custT="1"/>
      <dgm:spPr/>
      <dgm:t>
        <a:bodyPr/>
        <a:lstStyle/>
        <a:p>
          <a:pPr rtl="1"/>
          <a:r>
            <a:rPr lang="ar-LB" sz="1800" b="1" dirty="0" smtClean="0">
              <a:cs typeface="+mn-cs"/>
            </a:rPr>
            <a:t>العمل على تخفيض انبعاثات الغازات الدفيئة في إطار تعزيز جهود الدول حول التكيف وتحقيق الاستفادة من أجندة التنمية المستدامة 2030 ودعمها. </a:t>
          </a:r>
          <a:endParaRPr lang="en-US" sz="1800" b="1" dirty="0">
            <a:cs typeface="+mn-cs"/>
          </a:endParaRPr>
        </a:p>
      </dgm:t>
    </dgm:pt>
    <dgm:pt modelId="{5EA6AD69-3532-4C53-A343-2EC60583A97A}" type="parTrans" cxnId="{173EDCBE-5387-405E-AB67-10A3D607B2F5}">
      <dgm:prSet/>
      <dgm:spPr/>
      <dgm:t>
        <a:bodyPr/>
        <a:lstStyle/>
        <a:p>
          <a:endParaRPr lang="en-US" sz="1800" b="1">
            <a:cs typeface="+mn-cs"/>
          </a:endParaRPr>
        </a:p>
      </dgm:t>
    </dgm:pt>
    <dgm:pt modelId="{F946407A-7518-4225-BB25-DF60DB695E2F}" type="sibTrans" cxnId="{173EDCBE-5387-405E-AB67-10A3D607B2F5}">
      <dgm:prSet/>
      <dgm:spPr/>
      <dgm:t>
        <a:bodyPr/>
        <a:lstStyle/>
        <a:p>
          <a:endParaRPr lang="en-US" sz="1800" b="1">
            <a:cs typeface="+mn-cs"/>
          </a:endParaRPr>
        </a:p>
      </dgm:t>
    </dgm:pt>
    <dgm:pt modelId="{9878DF9E-3A5A-4D13-AFE9-4504C4AC5E5F}">
      <dgm:prSet phldrT="[Text]" custT="1"/>
      <dgm:spPr/>
      <dgm:t>
        <a:bodyPr/>
        <a:lstStyle/>
        <a:p>
          <a:pPr rtl="1"/>
          <a:r>
            <a:rPr lang="ar-LB" sz="1800" b="1" dirty="0" smtClean="0">
              <a:cs typeface="+mn-cs"/>
            </a:rPr>
            <a:t>الوصول إلى صيغة نهائية للآليات المتعلقة بالقرارات الصادرة لتنفيذ اتفاقية باريس لاعتمادها خلال مؤتمر الأطراف الرابع والعشرين (</a:t>
          </a:r>
          <a:r>
            <a:rPr lang="en-US" sz="1800" b="1" dirty="0" smtClean="0">
              <a:cs typeface="+mn-cs"/>
            </a:rPr>
            <a:t>COP-24</a:t>
          </a:r>
          <a:r>
            <a:rPr lang="ar-LB" sz="1800" b="1" dirty="0" smtClean="0">
              <a:cs typeface="+mn-cs"/>
            </a:rPr>
            <a:t>). </a:t>
          </a:r>
          <a:endParaRPr lang="en-US" sz="1800" b="1" dirty="0">
            <a:cs typeface="+mn-cs"/>
          </a:endParaRPr>
        </a:p>
      </dgm:t>
    </dgm:pt>
    <dgm:pt modelId="{247C2777-4ED7-4ADB-9AC0-BC611FDA4C5F}" type="parTrans" cxnId="{5051A4DF-31B6-4601-8B68-3644FBB5A367}">
      <dgm:prSet/>
      <dgm:spPr/>
      <dgm:t>
        <a:bodyPr/>
        <a:lstStyle/>
        <a:p>
          <a:endParaRPr lang="en-US" sz="1800" b="1">
            <a:cs typeface="+mn-cs"/>
          </a:endParaRPr>
        </a:p>
      </dgm:t>
    </dgm:pt>
    <dgm:pt modelId="{6296608C-48CD-4414-BE18-EFD44740D614}" type="sibTrans" cxnId="{5051A4DF-31B6-4601-8B68-3644FBB5A367}">
      <dgm:prSet/>
      <dgm:spPr/>
      <dgm:t>
        <a:bodyPr/>
        <a:lstStyle/>
        <a:p>
          <a:endParaRPr lang="en-US" sz="1800" b="1">
            <a:cs typeface="+mn-cs"/>
          </a:endParaRPr>
        </a:p>
      </dgm:t>
    </dgm:pt>
    <dgm:pt modelId="{61A32D02-FB56-4714-B301-56E7373623AC}">
      <dgm:prSet phldrT="[Text]" custT="1"/>
      <dgm:spPr/>
      <dgm:t>
        <a:bodyPr/>
        <a:lstStyle/>
        <a:p>
          <a:endParaRPr lang="en-US" sz="1800" b="1"/>
        </a:p>
      </dgm:t>
    </dgm:pt>
    <dgm:pt modelId="{664B41AF-5AD7-4FFA-B72A-1976747D2081}" type="parTrans" cxnId="{F670F9DC-08FB-42DD-9645-93A28B9F2AD9}">
      <dgm:prSet/>
      <dgm:spPr/>
      <dgm:t>
        <a:bodyPr/>
        <a:lstStyle/>
        <a:p>
          <a:endParaRPr lang="en-US" sz="1800" b="1">
            <a:cs typeface="+mn-cs"/>
          </a:endParaRPr>
        </a:p>
      </dgm:t>
    </dgm:pt>
    <dgm:pt modelId="{52C0F136-A933-41F8-B01C-29E0C773B52C}" type="sibTrans" cxnId="{F670F9DC-08FB-42DD-9645-93A28B9F2AD9}">
      <dgm:prSet/>
      <dgm:spPr/>
      <dgm:t>
        <a:bodyPr/>
        <a:lstStyle/>
        <a:p>
          <a:endParaRPr lang="en-US" sz="1800" b="1">
            <a:cs typeface="+mn-cs"/>
          </a:endParaRPr>
        </a:p>
      </dgm:t>
    </dgm:pt>
    <dgm:pt modelId="{2E496892-C9E6-4B51-839F-4F3C3565CD1D}">
      <dgm:prSet phldrT="[Text]" custT="1"/>
      <dgm:spPr/>
      <dgm:t>
        <a:bodyPr/>
        <a:lstStyle/>
        <a:p>
          <a:pPr rtl="1"/>
          <a:r>
            <a:rPr lang="ar-LB" sz="1800" b="1" dirty="0" smtClean="0">
              <a:cs typeface="+mn-cs"/>
            </a:rPr>
            <a:t>تطوير ونقل تكنولوجيا المناخ من خلال آلية التكنولوجيا. </a:t>
          </a:r>
          <a:endParaRPr lang="en-US" sz="1800" b="1" dirty="0">
            <a:cs typeface="+mn-cs"/>
          </a:endParaRPr>
        </a:p>
      </dgm:t>
    </dgm:pt>
    <dgm:pt modelId="{91A813A3-82B0-4074-B34B-F6AFEC7935F6}" type="parTrans" cxnId="{A4E56366-8563-4BC9-AD6D-318EB12D08AB}">
      <dgm:prSet/>
      <dgm:spPr/>
      <dgm:t>
        <a:bodyPr/>
        <a:lstStyle/>
        <a:p>
          <a:endParaRPr lang="en-US" sz="1800" b="1"/>
        </a:p>
      </dgm:t>
    </dgm:pt>
    <dgm:pt modelId="{763507D3-4A14-479F-93CE-7DEEB35E8C80}" type="sibTrans" cxnId="{A4E56366-8563-4BC9-AD6D-318EB12D08AB}">
      <dgm:prSet/>
      <dgm:spPr/>
      <dgm:t>
        <a:bodyPr/>
        <a:lstStyle/>
        <a:p>
          <a:endParaRPr lang="en-US" sz="1800" b="1"/>
        </a:p>
      </dgm:t>
    </dgm:pt>
    <dgm:pt modelId="{5EAA796A-6829-42C0-8D5D-8663D418E6A5}" type="pres">
      <dgm:prSet presAssocID="{E880B869-84C9-4089-B68C-A98A346CCD97}" presName="Name0" presStyleCnt="0">
        <dgm:presLayoutVars>
          <dgm:chMax val="7"/>
          <dgm:chPref val="7"/>
          <dgm:dir val="rev"/>
        </dgm:presLayoutVars>
      </dgm:prSet>
      <dgm:spPr/>
      <dgm:t>
        <a:bodyPr/>
        <a:lstStyle/>
        <a:p>
          <a:endParaRPr lang="en-US"/>
        </a:p>
      </dgm:t>
    </dgm:pt>
    <dgm:pt modelId="{01116789-C1EB-4630-BF24-B0E78B5EA91B}" type="pres">
      <dgm:prSet presAssocID="{E880B869-84C9-4089-B68C-A98A346CCD97}" presName="Name1" presStyleCnt="0"/>
      <dgm:spPr/>
    </dgm:pt>
    <dgm:pt modelId="{BDCC905C-112E-43AE-B907-57B925314C54}" type="pres">
      <dgm:prSet presAssocID="{E880B869-84C9-4089-B68C-A98A346CCD97}" presName="cycle" presStyleCnt="0"/>
      <dgm:spPr/>
    </dgm:pt>
    <dgm:pt modelId="{CB1ECE90-DF16-4F67-886C-E93021E3DEAE}" type="pres">
      <dgm:prSet presAssocID="{E880B869-84C9-4089-B68C-A98A346CCD97}" presName="srcNode" presStyleLbl="node1" presStyleIdx="0" presStyleCnt="7"/>
      <dgm:spPr/>
    </dgm:pt>
    <dgm:pt modelId="{E31F3E26-25CD-4B36-94A7-14CFD1B65814}" type="pres">
      <dgm:prSet presAssocID="{E880B869-84C9-4089-B68C-A98A346CCD97}" presName="conn" presStyleLbl="parChTrans1D2" presStyleIdx="0" presStyleCnt="1"/>
      <dgm:spPr/>
      <dgm:t>
        <a:bodyPr/>
        <a:lstStyle/>
        <a:p>
          <a:endParaRPr lang="en-US"/>
        </a:p>
      </dgm:t>
    </dgm:pt>
    <dgm:pt modelId="{2683AB26-42E1-4174-9B67-11C801312BCE}" type="pres">
      <dgm:prSet presAssocID="{E880B869-84C9-4089-B68C-A98A346CCD97}" presName="extraNode" presStyleLbl="node1" presStyleIdx="0" presStyleCnt="7"/>
      <dgm:spPr/>
    </dgm:pt>
    <dgm:pt modelId="{91AF52C0-8135-4037-87FE-9966A16401D8}" type="pres">
      <dgm:prSet presAssocID="{E880B869-84C9-4089-B68C-A98A346CCD97}" presName="dstNode" presStyleLbl="node1" presStyleIdx="0" presStyleCnt="7"/>
      <dgm:spPr/>
    </dgm:pt>
    <dgm:pt modelId="{FD9CE357-C9A6-4611-9AAE-C669B05A7479}" type="pres">
      <dgm:prSet presAssocID="{30943A0A-253E-4638-8F37-67AC7EDFD018}" presName="text_1" presStyleLbl="node1" presStyleIdx="0" presStyleCnt="7">
        <dgm:presLayoutVars>
          <dgm:bulletEnabled val="1"/>
        </dgm:presLayoutVars>
      </dgm:prSet>
      <dgm:spPr/>
      <dgm:t>
        <a:bodyPr/>
        <a:lstStyle/>
        <a:p>
          <a:endParaRPr lang="en-US"/>
        </a:p>
      </dgm:t>
    </dgm:pt>
    <dgm:pt modelId="{40CC5DC9-6B88-4CD2-9FD6-A225AC549DDC}" type="pres">
      <dgm:prSet presAssocID="{30943A0A-253E-4638-8F37-67AC7EDFD018}" presName="accent_1" presStyleCnt="0"/>
      <dgm:spPr/>
    </dgm:pt>
    <dgm:pt modelId="{74E01C2A-6B3A-47D2-8632-E721261B2407}" type="pres">
      <dgm:prSet presAssocID="{30943A0A-253E-4638-8F37-67AC7EDFD018}" presName="accentRepeatNode" presStyleLbl="solidFgAcc1" presStyleIdx="0" presStyleCnt="7"/>
      <dgm:spPr/>
    </dgm:pt>
    <dgm:pt modelId="{D48B4F45-4B57-4F8B-AC17-FB9A4AED9EA6}" type="pres">
      <dgm:prSet presAssocID="{1A63565C-2C1A-4DB9-A194-939319272586}" presName="text_2" presStyleLbl="node1" presStyleIdx="1" presStyleCnt="7">
        <dgm:presLayoutVars>
          <dgm:bulletEnabled val="1"/>
        </dgm:presLayoutVars>
      </dgm:prSet>
      <dgm:spPr/>
      <dgm:t>
        <a:bodyPr/>
        <a:lstStyle/>
        <a:p>
          <a:endParaRPr lang="en-US"/>
        </a:p>
      </dgm:t>
    </dgm:pt>
    <dgm:pt modelId="{7BDDCECA-9581-4AF1-BC09-16D1F651B702}" type="pres">
      <dgm:prSet presAssocID="{1A63565C-2C1A-4DB9-A194-939319272586}" presName="accent_2" presStyleCnt="0"/>
      <dgm:spPr/>
    </dgm:pt>
    <dgm:pt modelId="{0DFD0C1F-6B9D-42F8-B9F5-12ACC56A9485}" type="pres">
      <dgm:prSet presAssocID="{1A63565C-2C1A-4DB9-A194-939319272586}" presName="accentRepeatNode" presStyleLbl="solidFgAcc1" presStyleIdx="1" presStyleCnt="7"/>
      <dgm:spPr/>
    </dgm:pt>
    <dgm:pt modelId="{A7BBD867-A438-4957-9412-7CC3C2186C00}" type="pres">
      <dgm:prSet presAssocID="{10B2C141-31AA-4601-8881-6B47ED805922}" presName="text_3" presStyleLbl="node1" presStyleIdx="2" presStyleCnt="7">
        <dgm:presLayoutVars>
          <dgm:bulletEnabled val="1"/>
        </dgm:presLayoutVars>
      </dgm:prSet>
      <dgm:spPr/>
      <dgm:t>
        <a:bodyPr/>
        <a:lstStyle/>
        <a:p>
          <a:endParaRPr lang="en-US"/>
        </a:p>
      </dgm:t>
    </dgm:pt>
    <dgm:pt modelId="{FDC5F176-7968-4DA9-9B4B-8C6FB3C2F2C9}" type="pres">
      <dgm:prSet presAssocID="{10B2C141-31AA-4601-8881-6B47ED805922}" presName="accent_3" presStyleCnt="0"/>
      <dgm:spPr/>
    </dgm:pt>
    <dgm:pt modelId="{3E83B36D-AB70-4386-87E1-1E5FA4AB56CD}" type="pres">
      <dgm:prSet presAssocID="{10B2C141-31AA-4601-8881-6B47ED805922}" presName="accentRepeatNode" presStyleLbl="solidFgAcc1" presStyleIdx="2" presStyleCnt="7"/>
      <dgm:spPr/>
    </dgm:pt>
    <dgm:pt modelId="{927D3835-439D-40C9-8785-9A1660D5723A}" type="pres">
      <dgm:prSet presAssocID="{2E496892-C9E6-4B51-839F-4F3C3565CD1D}" presName="text_4" presStyleLbl="node1" presStyleIdx="3" presStyleCnt="7">
        <dgm:presLayoutVars>
          <dgm:bulletEnabled val="1"/>
        </dgm:presLayoutVars>
      </dgm:prSet>
      <dgm:spPr/>
      <dgm:t>
        <a:bodyPr/>
        <a:lstStyle/>
        <a:p>
          <a:endParaRPr lang="en-US"/>
        </a:p>
      </dgm:t>
    </dgm:pt>
    <dgm:pt modelId="{D38ACF7B-9103-40D3-8E68-59A4B37B7F44}" type="pres">
      <dgm:prSet presAssocID="{2E496892-C9E6-4B51-839F-4F3C3565CD1D}" presName="accent_4" presStyleCnt="0"/>
      <dgm:spPr/>
    </dgm:pt>
    <dgm:pt modelId="{110DC5FD-F122-4335-AD36-E14D4D177851}" type="pres">
      <dgm:prSet presAssocID="{2E496892-C9E6-4B51-839F-4F3C3565CD1D}" presName="accentRepeatNode" presStyleLbl="solidFgAcc1" presStyleIdx="3" presStyleCnt="7"/>
      <dgm:spPr/>
    </dgm:pt>
    <dgm:pt modelId="{CC6EF2AD-BDD9-4104-9155-05869A5719B0}" type="pres">
      <dgm:prSet presAssocID="{F12375B0-7943-4A59-9768-F154EABC1B48}" presName="text_5" presStyleLbl="node1" presStyleIdx="4" presStyleCnt="7">
        <dgm:presLayoutVars>
          <dgm:bulletEnabled val="1"/>
        </dgm:presLayoutVars>
      </dgm:prSet>
      <dgm:spPr/>
      <dgm:t>
        <a:bodyPr/>
        <a:lstStyle/>
        <a:p>
          <a:endParaRPr lang="en-US"/>
        </a:p>
      </dgm:t>
    </dgm:pt>
    <dgm:pt modelId="{7DDC28B1-92AE-47ED-B678-29A3765C4CA3}" type="pres">
      <dgm:prSet presAssocID="{F12375B0-7943-4A59-9768-F154EABC1B48}" presName="accent_5" presStyleCnt="0"/>
      <dgm:spPr/>
    </dgm:pt>
    <dgm:pt modelId="{15DEA550-A383-4F83-8F2E-5A7E93151EB6}" type="pres">
      <dgm:prSet presAssocID="{F12375B0-7943-4A59-9768-F154EABC1B48}" presName="accentRepeatNode" presStyleLbl="solidFgAcc1" presStyleIdx="4" presStyleCnt="7"/>
      <dgm:spPr/>
    </dgm:pt>
    <dgm:pt modelId="{409AC7F0-8E3B-4D02-9C0F-CE6646E4A07A}" type="pres">
      <dgm:prSet presAssocID="{67ED90B7-F8E6-4888-B53A-7FB39CE78AD6}" presName="text_6" presStyleLbl="node1" presStyleIdx="5" presStyleCnt="7">
        <dgm:presLayoutVars>
          <dgm:bulletEnabled val="1"/>
        </dgm:presLayoutVars>
      </dgm:prSet>
      <dgm:spPr/>
      <dgm:t>
        <a:bodyPr/>
        <a:lstStyle/>
        <a:p>
          <a:endParaRPr lang="en-US"/>
        </a:p>
      </dgm:t>
    </dgm:pt>
    <dgm:pt modelId="{13F485A1-A458-4D03-9200-86B628EC783D}" type="pres">
      <dgm:prSet presAssocID="{67ED90B7-F8E6-4888-B53A-7FB39CE78AD6}" presName="accent_6" presStyleCnt="0"/>
      <dgm:spPr/>
    </dgm:pt>
    <dgm:pt modelId="{F93D39D0-3127-4312-AEE5-2DB0AF8F72DC}" type="pres">
      <dgm:prSet presAssocID="{67ED90B7-F8E6-4888-B53A-7FB39CE78AD6}" presName="accentRepeatNode" presStyleLbl="solidFgAcc1" presStyleIdx="5" presStyleCnt="7"/>
      <dgm:spPr/>
    </dgm:pt>
    <dgm:pt modelId="{C1F3D20E-1489-47D9-9E61-73BB8F77AEAC}" type="pres">
      <dgm:prSet presAssocID="{9878DF9E-3A5A-4D13-AFE9-4504C4AC5E5F}" presName="text_7" presStyleLbl="node1" presStyleIdx="6" presStyleCnt="7">
        <dgm:presLayoutVars>
          <dgm:bulletEnabled val="1"/>
        </dgm:presLayoutVars>
      </dgm:prSet>
      <dgm:spPr/>
      <dgm:t>
        <a:bodyPr/>
        <a:lstStyle/>
        <a:p>
          <a:endParaRPr lang="en-US"/>
        </a:p>
      </dgm:t>
    </dgm:pt>
    <dgm:pt modelId="{8BDCA059-5A83-4782-BCEB-25D2D698D1C6}" type="pres">
      <dgm:prSet presAssocID="{9878DF9E-3A5A-4D13-AFE9-4504C4AC5E5F}" presName="accent_7" presStyleCnt="0"/>
      <dgm:spPr/>
    </dgm:pt>
    <dgm:pt modelId="{565ECBC1-84AE-43EF-9CEC-18B9C5764C30}" type="pres">
      <dgm:prSet presAssocID="{9878DF9E-3A5A-4D13-AFE9-4504C4AC5E5F}" presName="accentRepeatNode" presStyleLbl="solidFgAcc1" presStyleIdx="6" presStyleCnt="7"/>
      <dgm:spPr/>
    </dgm:pt>
  </dgm:ptLst>
  <dgm:cxnLst>
    <dgm:cxn modelId="{866FF991-F9FB-41ED-962F-A0F1E6A1E9A9}" srcId="{E880B869-84C9-4089-B68C-A98A346CCD97}" destId="{1A63565C-2C1A-4DB9-A194-939319272586}" srcOrd="1" destOrd="0" parTransId="{2FBA7685-50C7-4175-B464-0FA830846478}" sibTransId="{82EA1F5B-908C-4961-8D65-40229757D17B}"/>
    <dgm:cxn modelId="{A4E56366-8563-4BC9-AD6D-318EB12D08AB}" srcId="{E880B869-84C9-4089-B68C-A98A346CCD97}" destId="{2E496892-C9E6-4B51-839F-4F3C3565CD1D}" srcOrd="3" destOrd="0" parTransId="{91A813A3-82B0-4074-B34B-F6AFEC7935F6}" sibTransId="{763507D3-4A14-479F-93CE-7DEEB35E8C80}"/>
    <dgm:cxn modelId="{40BB969D-31AC-4849-92E5-211BF16ADBCA}" type="presOf" srcId="{67ED90B7-F8E6-4888-B53A-7FB39CE78AD6}" destId="{409AC7F0-8E3B-4D02-9C0F-CE6646E4A07A}" srcOrd="0" destOrd="0" presId="urn:microsoft.com/office/officeart/2008/layout/VerticalCurvedList"/>
    <dgm:cxn modelId="{5051A4DF-31B6-4601-8B68-3644FBB5A367}" srcId="{E880B869-84C9-4089-B68C-A98A346CCD97}" destId="{9878DF9E-3A5A-4D13-AFE9-4504C4AC5E5F}" srcOrd="6" destOrd="0" parTransId="{247C2777-4ED7-4ADB-9AC0-BC611FDA4C5F}" sibTransId="{6296608C-48CD-4414-BE18-EFD44740D614}"/>
    <dgm:cxn modelId="{173EDCBE-5387-405E-AB67-10A3D607B2F5}" srcId="{E880B869-84C9-4089-B68C-A98A346CCD97}" destId="{67ED90B7-F8E6-4888-B53A-7FB39CE78AD6}" srcOrd="5" destOrd="0" parTransId="{5EA6AD69-3532-4C53-A343-2EC60583A97A}" sibTransId="{F946407A-7518-4225-BB25-DF60DB695E2F}"/>
    <dgm:cxn modelId="{19FFEE49-F425-47CE-9FC6-12B12937FCAC}" type="presOf" srcId="{10B2C141-31AA-4601-8881-6B47ED805922}" destId="{A7BBD867-A438-4957-9412-7CC3C2186C00}" srcOrd="0" destOrd="0" presId="urn:microsoft.com/office/officeart/2008/layout/VerticalCurvedList"/>
    <dgm:cxn modelId="{7867B211-8355-4F71-9D58-F142585BCF1E}" type="presOf" srcId="{1A63565C-2C1A-4DB9-A194-939319272586}" destId="{D48B4F45-4B57-4F8B-AC17-FB9A4AED9EA6}" srcOrd="0" destOrd="0" presId="urn:microsoft.com/office/officeart/2008/layout/VerticalCurvedList"/>
    <dgm:cxn modelId="{C1675C32-2709-40A5-A716-24725EBC1289}" srcId="{E880B869-84C9-4089-B68C-A98A346CCD97}" destId="{30943A0A-253E-4638-8F37-67AC7EDFD018}" srcOrd="0" destOrd="0" parTransId="{D38B83FF-28C2-4AFF-B21E-737A8C0695E2}" sibTransId="{B2DCDC8F-D944-488D-B046-CB596A19303F}"/>
    <dgm:cxn modelId="{97DAFD30-28D5-4980-BAA8-89DC1503335F}" type="presOf" srcId="{B2DCDC8F-D944-488D-B046-CB596A19303F}" destId="{E31F3E26-25CD-4B36-94A7-14CFD1B65814}" srcOrd="0" destOrd="0" presId="urn:microsoft.com/office/officeart/2008/layout/VerticalCurvedList"/>
    <dgm:cxn modelId="{EDC37AC6-5EBD-470E-9D87-E399D683F230}" srcId="{E880B869-84C9-4089-B68C-A98A346CCD97}" destId="{10B2C141-31AA-4601-8881-6B47ED805922}" srcOrd="2" destOrd="0" parTransId="{6A02DC70-B270-4CD1-A449-418BD02B944E}" sibTransId="{C6A4F5E4-CE87-4EB4-9F52-78CB93BB14BA}"/>
    <dgm:cxn modelId="{F670F9DC-08FB-42DD-9645-93A28B9F2AD9}" srcId="{E880B869-84C9-4089-B68C-A98A346CCD97}" destId="{61A32D02-FB56-4714-B301-56E7373623AC}" srcOrd="7" destOrd="0" parTransId="{664B41AF-5AD7-4FFA-B72A-1976747D2081}" sibTransId="{52C0F136-A933-41F8-B01C-29E0C773B52C}"/>
    <dgm:cxn modelId="{A0F82FD2-DAAC-4501-ABA7-E2A050481664}" type="presOf" srcId="{F12375B0-7943-4A59-9768-F154EABC1B48}" destId="{CC6EF2AD-BDD9-4104-9155-05869A5719B0}" srcOrd="0" destOrd="0" presId="urn:microsoft.com/office/officeart/2008/layout/VerticalCurvedList"/>
    <dgm:cxn modelId="{82879F21-78BA-437A-9F5A-FBED4D6DEC5D}" srcId="{E880B869-84C9-4089-B68C-A98A346CCD97}" destId="{F12375B0-7943-4A59-9768-F154EABC1B48}" srcOrd="4" destOrd="0" parTransId="{E87DE511-B756-4882-AE28-BB73696774D2}" sibTransId="{EF767FDC-E659-48DF-B151-F753B174F722}"/>
    <dgm:cxn modelId="{12C44FCD-8774-48DD-A9B7-00D180AA9711}" type="presOf" srcId="{30943A0A-253E-4638-8F37-67AC7EDFD018}" destId="{FD9CE357-C9A6-4611-9AAE-C669B05A7479}" srcOrd="0" destOrd="0" presId="urn:microsoft.com/office/officeart/2008/layout/VerticalCurvedList"/>
    <dgm:cxn modelId="{EDB781F0-5F41-4D4F-A124-C39E46890AA8}" type="presOf" srcId="{9878DF9E-3A5A-4D13-AFE9-4504C4AC5E5F}" destId="{C1F3D20E-1489-47D9-9E61-73BB8F77AEAC}" srcOrd="0" destOrd="0" presId="urn:microsoft.com/office/officeart/2008/layout/VerticalCurvedList"/>
    <dgm:cxn modelId="{D3A30760-70CE-4113-9DB6-6EFF1BBBF379}" type="presOf" srcId="{E880B869-84C9-4089-B68C-A98A346CCD97}" destId="{5EAA796A-6829-42C0-8D5D-8663D418E6A5}" srcOrd="0" destOrd="0" presId="urn:microsoft.com/office/officeart/2008/layout/VerticalCurvedList"/>
    <dgm:cxn modelId="{725C50B0-813F-46E4-9FEF-885EDDE86A7F}" type="presOf" srcId="{2E496892-C9E6-4B51-839F-4F3C3565CD1D}" destId="{927D3835-439D-40C9-8785-9A1660D5723A}" srcOrd="0" destOrd="0" presId="urn:microsoft.com/office/officeart/2008/layout/VerticalCurvedList"/>
    <dgm:cxn modelId="{2FFC9ED0-1E3F-4046-A5F7-AE8F229449BC}" type="presParOf" srcId="{5EAA796A-6829-42C0-8D5D-8663D418E6A5}" destId="{01116789-C1EB-4630-BF24-B0E78B5EA91B}" srcOrd="0" destOrd="0" presId="urn:microsoft.com/office/officeart/2008/layout/VerticalCurvedList"/>
    <dgm:cxn modelId="{5E00064B-8DFC-42E0-8EA2-571C45449581}" type="presParOf" srcId="{01116789-C1EB-4630-BF24-B0E78B5EA91B}" destId="{BDCC905C-112E-43AE-B907-57B925314C54}" srcOrd="0" destOrd="0" presId="urn:microsoft.com/office/officeart/2008/layout/VerticalCurvedList"/>
    <dgm:cxn modelId="{F03C8346-72B6-47F7-AAC2-0DC3F3363C48}" type="presParOf" srcId="{BDCC905C-112E-43AE-B907-57B925314C54}" destId="{CB1ECE90-DF16-4F67-886C-E93021E3DEAE}" srcOrd="0" destOrd="0" presId="urn:microsoft.com/office/officeart/2008/layout/VerticalCurvedList"/>
    <dgm:cxn modelId="{B0A2FCA9-A26C-4B33-B612-BFB9E5B71862}" type="presParOf" srcId="{BDCC905C-112E-43AE-B907-57B925314C54}" destId="{E31F3E26-25CD-4B36-94A7-14CFD1B65814}" srcOrd="1" destOrd="0" presId="urn:microsoft.com/office/officeart/2008/layout/VerticalCurvedList"/>
    <dgm:cxn modelId="{B75E57A3-6E8D-49AB-992F-0D8246807765}" type="presParOf" srcId="{BDCC905C-112E-43AE-B907-57B925314C54}" destId="{2683AB26-42E1-4174-9B67-11C801312BCE}" srcOrd="2" destOrd="0" presId="urn:microsoft.com/office/officeart/2008/layout/VerticalCurvedList"/>
    <dgm:cxn modelId="{16CAB688-4BA3-44D0-B574-378FE15204BC}" type="presParOf" srcId="{BDCC905C-112E-43AE-B907-57B925314C54}" destId="{91AF52C0-8135-4037-87FE-9966A16401D8}" srcOrd="3" destOrd="0" presId="urn:microsoft.com/office/officeart/2008/layout/VerticalCurvedList"/>
    <dgm:cxn modelId="{B4C04835-FAAA-41DC-831F-DD01851A7A60}" type="presParOf" srcId="{01116789-C1EB-4630-BF24-B0E78B5EA91B}" destId="{FD9CE357-C9A6-4611-9AAE-C669B05A7479}" srcOrd="1" destOrd="0" presId="urn:microsoft.com/office/officeart/2008/layout/VerticalCurvedList"/>
    <dgm:cxn modelId="{1DF2BA86-ACF5-48E0-A466-72251AD6DD64}" type="presParOf" srcId="{01116789-C1EB-4630-BF24-B0E78B5EA91B}" destId="{40CC5DC9-6B88-4CD2-9FD6-A225AC549DDC}" srcOrd="2" destOrd="0" presId="urn:microsoft.com/office/officeart/2008/layout/VerticalCurvedList"/>
    <dgm:cxn modelId="{050AF46E-6B73-4D63-99FB-72E57115875E}" type="presParOf" srcId="{40CC5DC9-6B88-4CD2-9FD6-A225AC549DDC}" destId="{74E01C2A-6B3A-47D2-8632-E721261B2407}" srcOrd="0" destOrd="0" presId="urn:microsoft.com/office/officeart/2008/layout/VerticalCurvedList"/>
    <dgm:cxn modelId="{7FD05822-7F2B-4F30-BBC4-1425FE37602A}" type="presParOf" srcId="{01116789-C1EB-4630-BF24-B0E78B5EA91B}" destId="{D48B4F45-4B57-4F8B-AC17-FB9A4AED9EA6}" srcOrd="3" destOrd="0" presId="urn:microsoft.com/office/officeart/2008/layout/VerticalCurvedList"/>
    <dgm:cxn modelId="{AD880FE9-7BF1-4C9E-9810-B8DC3821E68B}" type="presParOf" srcId="{01116789-C1EB-4630-BF24-B0E78B5EA91B}" destId="{7BDDCECA-9581-4AF1-BC09-16D1F651B702}" srcOrd="4" destOrd="0" presId="urn:microsoft.com/office/officeart/2008/layout/VerticalCurvedList"/>
    <dgm:cxn modelId="{A4D6DF00-772B-4C29-A3F0-81313B33C709}" type="presParOf" srcId="{7BDDCECA-9581-4AF1-BC09-16D1F651B702}" destId="{0DFD0C1F-6B9D-42F8-B9F5-12ACC56A9485}" srcOrd="0" destOrd="0" presId="urn:microsoft.com/office/officeart/2008/layout/VerticalCurvedList"/>
    <dgm:cxn modelId="{8624AB51-C0A4-4FA6-A78F-BCBB00D74A84}" type="presParOf" srcId="{01116789-C1EB-4630-BF24-B0E78B5EA91B}" destId="{A7BBD867-A438-4957-9412-7CC3C2186C00}" srcOrd="5" destOrd="0" presId="urn:microsoft.com/office/officeart/2008/layout/VerticalCurvedList"/>
    <dgm:cxn modelId="{30BD755C-9CCD-41E8-AE5C-84BC41E04E4E}" type="presParOf" srcId="{01116789-C1EB-4630-BF24-B0E78B5EA91B}" destId="{FDC5F176-7968-4DA9-9B4B-8C6FB3C2F2C9}" srcOrd="6" destOrd="0" presId="urn:microsoft.com/office/officeart/2008/layout/VerticalCurvedList"/>
    <dgm:cxn modelId="{128BE3B8-5011-4AAD-84B7-A8DD2D8619E0}" type="presParOf" srcId="{FDC5F176-7968-4DA9-9B4B-8C6FB3C2F2C9}" destId="{3E83B36D-AB70-4386-87E1-1E5FA4AB56CD}" srcOrd="0" destOrd="0" presId="urn:microsoft.com/office/officeart/2008/layout/VerticalCurvedList"/>
    <dgm:cxn modelId="{C43ABDD0-7877-45B6-9AC7-68784E0E960E}" type="presParOf" srcId="{01116789-C1EB-4630-BF24-B0E78B5EA91B}" destId="{927D3835-439D-40C9-8785-9A1660D5723A}" srcOrd="7" destOrd="0" presId="urn:microsoft.com/office/officeart/2008/layout/VerticalCurvedList"/>
    <dgm:cxn modelId="{2D102207-0BF3-46F3-8BCB-88CCFF3E81C8}" type="presParOf" srcId="{01116789-C1EB-4630-BF24-B0E78B5EA91B}" destId="{D38ACF7B-9103-40D3-8E68-59A4B37B7F44}" srcOrd="8" destOrd="0" presId="urn:microsoft.com/office/officeart/2008/layout/VerticalCurvedList"/>
    <dgm:cxn modelId="{BE473C33-805B-43B3-98D2-F0AF97D702A1}" type="presParOf" srcId="{D38ACF7B-9103-40D3-8E68-59A4B37B7F44}" destId="{110DC5FD-F122-4335-AD36-E14D4D177851}" srcOrd="0" destOrd="0" presId="urn:microsoft.com/office/officeart/2008/layout/VerticalCurvedList"/>
    <dgm:cxn modelId="{DF8B6D21-9C2E-421A-B247-375B7F00EB11}" type="presParOf" srcId="{01116789-C1EB-4630-BF24-B0E78B5EA91B}" destId="{CC6EF2AD-BDD9-4104-9155-05869A5719B0}" srcOrd="9" destOrd="0" presId="urn:microsoft.com/office/officeart/2008/layout/VerticalCurvedList"/>
    <dgm:cxn modelId="{17637F7E-611B-4270-A6F4-0B2CE1F3F2BB}" type="presParOf" srcId="{01116789-C1EB-4630-BF24-B0E78B5EA91B}" destId="{7DDC28B1-92AE-47ED-B678-29A3765C4CA3}" srcOrd="10" destOrd="0" presId="urn:microsoft.com/office/officeart/2008/layout/VerticalCurvedList"/>
    <dgm:cxn modelId="{FD85A3FA-9563-4FD9-85B7-64FA1CEC11DE}" type="presParOf" srcId="{7DDC28B1-92AE-47ED-B678-29A3765C4CA3}" destId="{15DEA550-A383-4F83-8F2E-5A7E93151EB6}" srcOrd="0" destOrd="0" presId="urn:microsoft.com/office/officeart/2008/layout/VerticalCurvedList"/>
    <dgm:cxn modelId="{B6CD03AA-B23A-4AAD-972B-641DF81F7362}" type="presParOf" srcId="{01116789-C1EB-4630-BF24-B0E78B5EA91B}" destId="{409AC7F0-8E3B-4D02-9C0F-CE6646E4A07A}" srcOrd="11" destOrd="0" presId="urn:microsoft.com/office/officeart/2008/layout/VerticalCurvedList"/>
    <dgm:cxn modelId="{B0989CA6-2118-4C92-BF35-6019C97F9E08}" type="presParOf" srcId="{01116789-C1EB-4630-BF24-B0E78B5EA91B}" destId="{13F485A1-A458-4D03-9200-86B628EC783D}" srcOrd="12" destOrd="0" presId="urn:microsoft.com/office/officeart/2008/layout/VerticalCurvedList"/>
    <dgm:cxn modelId="{82B3CDBE-F358-454C-89B5-96F02E6FCA4E}" type="presParOf" srcId="{13F485A1-A458-4D03-9200-86B628EC783D}" destId="{F93D39D0-3127-4312-AEE5-2DB0AF8F72DC}" srcOrd="0" destOrd="0" presId="urn:microsoft.com/office/officeart/2008/layout/VerticalCurvedList"/>
    <dgm:cxn modelId="{B95A186E-6D2E-40EA-8A0E-F6192A345CD9}" type="presParOf" srcId="{01116789-C1EB-4630-BF24-B0E78B5EA91B}" destId="{C1F3D20E-1489-47D9-9E61-73BB8F77AEAC}" srcOrd="13" destOrd="0" presId="urn:microsoft.com/office/officeart/2008/layout/VerticalCurvedList"/>
    <dgm:cxn modelId="{183D8D6C-4EFF-4980-8C6D-BB489DD795BB}" type="presParOf" srcId="{01116789-C1EB-4630-BF24-B0E78B5EA91B}" destId="{8BDCA059-5A83-4782-BCEB-25D2D698D1C6}" srcOrd="14" destOrd="0" presId="urn:microsoft.com/office/officeart/2008/layout/VerticalCurvedList"/>
    <dgm:cxn modelId="{79628FD6-7B13-44F5-8C84-123634D7D250}" type="presParOf" srcId="{8BDCA059-5A83-4782-BCEB-25D2D698D1C6}" destId="{565ECBC1-84AE-43EF-9CEC-18B9C5764C30}"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49FE663-8216-4BC3-A361-573FCEDE8669}" type="doc">
      <dgm:prSet loTypeId="urn:microsoft.com/office/officeart/2005/8/layout/hList3" loCatId="list" qsTypeId="urn:microsoft.com/office/officeart/2005/8/quickstyle/3d2" qsCatId="3D" csTypeId="urn:microsoft.com/office/officeart/2005/8/colors/colorful5" csCatId="colorful" phldr="1"/>
      <dgm:spPr/>
      <dgm:t>
        <a:bodyPr/>
        <a:lstStyle/>
        <a:p>
          <a:endParaRPr lang="en-US"/>
        </a:p>
      </dgm:t>
    </dgm:pt>
    <dgm:pt modelId="{0742EACD-9D45-4CAD-A5FD-DC33ECBBF81F}">
      <dgm:prSet phldrT="[Text]" custT="1"/>
      <dgm:spPr>
        <a:scene3d>
          <a:camera prst="orthographicFront">
            <a:rot lat="0" lon="0" rev="0"/>
          </a:camera>
          <a:lightRig rig="balanced" dir="t">
            <a:rot lat="0" lon="0" rev="8700000"/>
          </a:lightRig>
        </a:scene3d>
        <a:sp3d>
          <a:bevelT w="190500" h="38100"/>
        </a:sp3d>
      </dgm:spPr>
      <dgm:t>
        <a:bodyPr/>
        <a:lstStyle/>
        <a:p>
          <a:pPr rtl="1"/>
          <a:r>
            <a:rPr lang="ar-LB" sz="2400" b="1" i="0" kern="1200" dirty="0" smtClean="0">
              <a:solidFill>
                <a:schemeClr val="tx2"/>
              </a:solidFill>
              <a:cs typeface="+mj-cs"/>
            </a:rPr>
            <a:t>اتخاذ إجراءات عاجلة للتصدي لتغير المناخ وآثاره</a:t>
          </a:r>
          <a:endParaRPr lang="en-US" sz="2400" b="1" kern="1200" cap="none" baseline="0" dirty="0" smtClean="0">
            <a:solidFill>
              <a:schemeClr val="tx2"/>
            </a:solidFill>
            <a:latin typeface="Arial" panose="020B0604020202020204" pitchFamily="34" charset="0"/>
            <a:ea typeface="ＭＳ Ｐゴシック" charset="-128"/>
            <a:cs typeface="Arial" panose="020B0604020202020204" pitchFamily="34" charset="0"/>
          </a:endParaRPr>
        </a:p>
      </dgm:t>
    </dgm:pt>
    <dgm:pt modelId="{B067D242-4EE6-42EC-B14A-91AB58D71A5F}" type="parTrans" cxnId="{0B87CD6C-3FE2-4C53-B0B7-42653FFF20CA}">
      <dgm:prSet/>
      <dgm:spPr/>
      <dgm:t>
        <a:bodyPr/>
        <a:lstStyle/>
        <a:p>
          <a:endParaRPr lang="en-US">
            <a:solidFill>
              <a:schemeClr val="tx2"/>
            </a:solidFill>
          </a:endParaRPr>
        </a:p>
      </dgm:t>
    </dgm:pt>
    <dgm:pt modelId="{8EAF7540-47BB-4662-885F-8D7217AFCB39}" type="sibTrans" cxnId="{0B87CD6C-3FE2-4C53-B0B7-42653FFF20CA}">
      <dgm:prSet/>
      <dgm:spPr/>
      <dgm:t>
        <a:bodyPr/>
        <a:lstStyle/>
        <a:p>
          <a:endParaRPr lang="en-US">
            <a:solidFill>
              <a:schemeClr val="tx2"/>
            </a:solidFill>
          </a:endParaRPr>
        </a:p>
      </dgm:t>
    </dgm:pt>
    <dgm:pt modelId="{D5BC5B70-1251-4263-A39E-6F153034453E}">
      <dgm:prSet phldrT="[Text]" custT="1"/>
      <dgm:spPr/>
      <dgm:t>
        <a:bodyPr anchor="t"/>
        <a:lstStyle/>
        <a:p>
          <a:pPr algn="r" rtl="1">
            <a:lnSpc>
              <a:spcPct val="100000"/>
            </a:lnSpc>
          </a:pPr>
          <a:r>
            <a:rPr lang="ar-LB" sz="1800" b="1" i="0" kern="1200" smtClean="0">
              <a:solidFill>
                <a:schemeClr val="tx2"/>
              </a:solidFill>
              <a:cs typeface="+mj-cs"/>
            </a:rPr>
            <a:t>الغاية 1: </a:t>
          </a:r>
        </a:p>
        <a:p>
          <a:pPr algn="r" rtl="1">
            <a:lnSpc>
              <a:spcPct val="100000"/>
            </a:lnSpc>
          </a:pPr>
          <a:r>
            <a:rPr lang="ar-LB" sz="1800" b="1" i="0" kern="1200" smtClean="0">
              <a:solidFill>
                <a:schemeClr val="tx2"/>
              </a:solidFill>
              <a:cs typeface="+mj-cs"/>
            </a:rPr>
            <a:t>تعزيز المرونة والقدرة على الصمود في مواجهة الأخطار المرتبطة بالمناخ والكوارث الطبيعية في جميع البلدان، وتعزيز القدرة على التكيف مع تلك الأخطار</a:t>
          </a:r>
          <a:endParaRPr lang="en-US" sz="1800" b="1" kern="1200" dirty="0" smtClean="0">
            <a:solidFill>
              <a:schemeClr val="tx2"/>
            </a:solidFill>
            <a:latin typeface="Arial" panose="020B0604020202020204" pitchFamily="34" charset="0"/>
            <a:ea typeface="Avenir Next Condensed" charset="0"/>
            <a:cs typeface="Arial" panose="020B0604020202020204" pitchFamily="34" charset="0"/>
          </a:endParaRPr>
        </a:p>
      </dgm:t>
    </dgm:pt>
    <dgm:pt modelId="{339A2937-69A7-40B0-8129-1AA615AE5CA4}" type="sibTrans" cxnId="{84EF4A6B-A3D0-4FD0-BCE8-E9661B57E3D7}">
      <dgm:prSet/>
      <dgm:spPr/>
      <dgm:t>
        <a:bodyPr/>
        <a:lstStyle/>
        <a:p>
          <a:endParaRPr lang="en-US">
            <a:solidFill>
              <a:schemeClr val="tx2"/>
            </a:solidFill>
          </a:endParaRPr>
        </a:p>
      </dgm:t>
    </dgm:pt>
    <dgm:pt modelId="{BFBA11CE-7CCD-491F-8BD1-C8C8DD6F4163}" type="parTrans" cxnId="{84EF4A6B-A3D0-4FD0-BCE8-E9661B57E3D7}">
      <dgm:prSet/>
      <dgm:spPr/>
      <dgm:t>
        <a:bodyPr/>
        <a:lstStyle/>
        <a:p>
          <a:endParaRPr lang="en-US">
            <a:solidFill>
              <a:schemeClr val="tx2"/>
            </a:solidFill>
          </a:endParaRPr>
        </a:p>
      </dgm:t>
    </dgm:pt>
    <dgm:pt modelId="{5A5331A1-43DC-4DB7-B773-2B17799CEF51}">
      <dgm:prSet custT="1"/>
      <dgm:spPr/>
      <dgm:t>
        <a:bodyPr anchor="t"/>
        <a:lstStyle/>
        <a:p>
          <a:pPr rtl="1"/>
          <a:r>
            <a:rPr lang="ar-LB" sz="1800" b="1" i="0" smtClean="0">
              <a:solidFill>
                <a:schemeClr val="tx2"/>
              </a:solidFill>
              <a:cs typeface="+mj-cs"/>
            </a:rPr>
            <a:t>الغاية 2: </a:t>
          </a:r>
        </a:p>
        <a:p>
          <a:pPr rtl="1"/>
          <a:r>
            <a:rPr lang="ar-LB" sz="1800" b="1" i="0" smtClean="0">
              <a:solidFill>
                <a:schemeClr val="tx2"/>
              </a:solidFill>
              <a:cs typeface="+mj-cs"/>
            </a:rPr>
            <a:t>إدماج التدابير المتعلقة بتغير المناخ في السياسات والاستراتيجيات والتخطيط على الصعيد الوطني</a:t>
          </a:r>
          <a:endParaRPr lang="ar-LB" sz="1800" b="1" i="0" dirty="0">
            <a:solidFill>
              <a:schemeClr val="tx2"/>
            </a:solidFill>
            <a:cs typeface="+mj-cs"/>
          </a:endParaRPr>
        </a:p>
      </dgm:t>
    </dgm:pt>
    <dgm:pt modelId="{E0845A65-B316-4CB0-BE1E-266E1AA9D652}" type="parTrans" cxnId="{53355EAB-B068-4613-A897-CACA135879E4}">
      <dgm:prSet/>
      <dgm:spPr/>
      <dgm:t>
        <a:bodyPr/>
        <a:lstStyle/>
        <a:p>
          <a:endParaRPr lang="en-US">
            <a:solidFill>
              <a:schemeClr val="tx2"/>
            </a:solidFill>
          </a:endParaRPr>
        </a:p>
      </dgm:t>
    </dgm:pt>
    <dgm:pt modelId="{A8BEE70D-4095-48D5-9B8A-780D02BFA9F4}" type="sibTrans" cxnId="{53355EAB-B068-4613-A897-CACA135879E4}">
      <dgm:prSet/>
      <dgm:spPr/>
      <dgm:t>
        <a:bodyPr/>
        <a:lstStyle/>
        <a:p>
          <a:endParaRPr lang="en-US">
            <a:solidFill>
              <a:schemeClr val="tx2"/>
            </a:solidFill>
          </a:endParaRPr>
        </a:p>
      </dgm:t>
    </dgm:pt>
    <dgm:pt modelId="{276880BB-E04F-4215-9CB2-F53FD0D213A7}">
      <dgm:prSet custT="1"/>
      <dgm:spPr/>
      <dgm:t>
        <a:bodyPr anchor="t"/>
        <a:lstStyle/>
        <a:p>
          <a:pPr rtl="1"/>
          <a:r>
            <a:rPr lang="ar-LB" sz="1800" b="1" i="0" smtClean="0">
              <a:solidFill>
                <a:schemeClr val="tx2"/>
              </a:solidFill>
              <a:cs typeface="+mj-cs"/>
            </a:rPr>
            <a:t>الغاية 3: </a:t>
          </a:r>
        </a:p>
        <a:p>
          <a:pPr rtl="1"/>
          <a:r>
            <a:rPr lang="ar-LB" sz="1800" b="1" i="0" smtClean="0">
              <a:solidFill>
                <a:schemeClr val="tx2"/>
              </a:solidFill>
              <a:cs typeface="+mj-cs"/>
            </a:rPr>
            <a:t>تحسين التعليم وإذكاء الوعي والقدرات البشرية والمؤسسية للتخفيف من تغير المناخ، والتكيف معه، والحد من أثره والإنذار المبكر به</a:t>
          </a:r>
          <a:endParaRPr lang="en-US" sz="1800" dirty="0">
            <a:solidFill>
              <a:schemeClr val="tx2"/>
            </a:solidFill>
          </a:endParaRPr>
        </a:p>
      </dgm:t>
    </dgm:pt>
    <dgm:pt modelId="{670CC1E6-4F27-49C6-BFB4-AFCBD3A8B3BC}" type="parTrans" cxnId="{D1D2FB3A-2CF6-4FD2-ACDB-140B53A7DEA2}">
      <dgm:prSet/>
      <dgm:spPr/>
      <dgm:t>
        <a:bodyPr/>
        <a:lstStyle/>
        <a:p>
          <a:endParaRPr lang="en-US">
            <a:solidFill>
              <a:schemeClr val="tx2"/>
            </a:solidFill>
          </a:endParaRPr>
        </a:p>
      </dgm:t>
    </dgm:pt>
    <dgm:pt modelId="{1000EA6D-C7A2-4F20-A3AC-331D3994D52F}" type="sibTrans" cxnId="{D1D2FB3A-2CF6-4FD2-ACDB-140B53A7DEA2}">
      <dgm:prSet/>
      <dgm:spPr/>
      <dgm:t>
        <a:bodyPr/>
        <a:lstStyle/>
        <a:p>
          <a:endParaRPr lang="en-US">
            <a:solidFill>
              <a:schemeClr val="tx2"/>
            </a:solidFill>
          </a:endParaRPr>
        </a:p>
      </dgm:t>
    </dgm:pt>
    <dgm:pt modelId="{610103C0-17B4-48AF-910A-62A6245220E5}" type="pres">
      <dgm:prSet presAssocID="{A49FE663-8216-4BC3-A361-573FCEDE8669}" presName="composite" presStyleCnt="0">
        <dgm:presLayoutVars>
          <dgm:chMax val="1"/>
          <dgm:dir val="rev"/>
          <dgm:resizeHandles val="exact"/>
        </dgm:presLayoutVars>
      </dgm:prSet>
      <dgm:spPr/>
      <dgm:t>
        <a:bodyPr/>
        <a:lstStyle/>
        <a:p>
          <a:endParaRPr lang="en-US"/>
        </a:p>
      </dgm:t>
    </dgm:pt>
    <dgm:pt modelId="{3FB0E423-F58E-4000-8509-180FBE35D7DA}" type="pres">
      <dgm:prSet presAssocID="{0742EACD-9D45-4CAD-A5FD-DC33ECBBF81F}" presName="roof" presStyleLbl="dkBgShp" presStyleIdx="0" presStyleCnt="2" custScaleX="74807" custScaleY="76643" custLinFactNeighborX="-12470" custLinFactNeighborY="-3888"/>
      <dgm:spPr/>
      <dgm:t>
        <a:bodyPr/>
        <a:lstStyle/>
        <a:p>
          <a:endParaRPr lang="en-US"/>
        </a:p>
      </dgm:t>
    </dgm:pt>
    <dgm:pt modelId="{9F11948B-6982-4B7C-B9B4-B6F23B490415}" type="pres">
      <dgm:prSet presAssocID="{0742EACD-9D45-4CAD-A5FD-DC33ECBBF81F}" presName="pillars" presStyleCnt="0"/>
      <dgm:spPr/>
      <dgm:t>
        <a:bodyPr/>
        <a:lstStyle/>
        <a:p>
          <a:endParaRPr lang="en-US"/>
        </a:p>
      </dgm:t>
    </dgm:pt>
    <dgm:pt modelId="{34D612EF-DBAC-4DC5-9F17-EDC8D9D698B2}" type="pres">
      <dgm:prSet presAssocID="{0742EACD-9D45-4CAD-A5FD-DC33ECBBF81F}" presName="pillar1" presStyleLbl="node1" presStyleIdx="0" presStyleCnt="3" custScaleX="100293">
        <dgm:presLayoutVars>
          <dgm:bulletEnabled val="1"/>
        </dgm:presLayoutVars>
      </dgm:prSet>
      <dgm:spPr/>
      <dgm:t>
        <a:bodyPr/>
        <a:lstStyle/>
        <a:p>
          <a:endParaRPr lang="en-US"/>
        </a:p>
      </dgm:t>
    </dgm:pt>
    <dgm:pt modelId="{418DE2A0-B404-49DB-9569-F6AB669454DA}" type="pres">
      <dgm:prSet presAssocID="{5A5331A1-43DC-4DB7-B773-2B17799CEF51}" presName="pillarX" presStyleLbl="node1" presStyleIdx="1" presStyleCnt="3" custScaleX="76962">
        <dgm:presLayoutVars>
          <dgm:bulletEnabled val="1"/>
        </dgm:presLayoutVars>
      </dgm:prSet>
      <dgm:spPr/>
      <dgm:t>
        <a:bodyPr/>
        <a:lstStyle/>
        <a:p>
          <a:endParaRPr lang="en-US"/>
        </a:p>
      </dgm:t>
    </dgm:pt>
    <dgm:pt modelId="{4E526730-CAA5-48D9-9866-E9326351EF22}" type="pres">
      <dgm:prSet presAssocID="{276880BB-E04F-4215-9CB2-F53FD0D213A7}" presName="pillarX" presStyleLbl="node1" presStyleIdx="2" presStyleCnt="3" custScaleX="75945">
        <dgm:presLayoutVars>
          <dgm:bulletEnabled val="1"/>
        </dgm:presLayoutVars>
      </dgm:prSet>
      <dgm:spPr/>
      <dgm:t>
        <a:bodyPr/>
        <a:lstStyle/>
        <a:p>
          <a:endParaRPr lang="en-US"/>
        </a:p>
      </dgm:t>
    </dgm:pt>
    <dgm:pt modelId="{D639D593-9820-47FC-9EC3-AAE1DC1074B1}" type="pres">
      <dgm:prSet presAssocID="{0742EACD-9D45-4CAD-A5FD-DC33ECBBF81F}" presName="base" presStyleLbl="dkBgShp" presStyleIdx="1" presStyleCnt="2" custFlipVert="1" custScaleY="89584" custLinFactNeighborX="1183" custLinFactNeighborY="13766"/>
      <dgm:spPr/>
      <dgm:t>
        <a:bodyPr/>
        <a:lstStyle/>
        <a:p>
          <a:endParaRPr lang="en-US"/>
        </a:p>
      </dgm:t>
    </dgm:pt>
  </dgm:ptLst>
  <dgm:cxnLst>
    <dgm:cxn modelId="{84EF4A6B-A3D0-4FD0-BCE8-E9661B57E3D7}" srcId="{0742EACD-9D45-4CAD-A5FD-DC33ECBBF81F}" destId="{D5BC5B70-1251-4263-A39E-6F153034453E}" srcOrd="0" destOrd="0" parTransId="{BFBA11CE-7CCD-491F-8BD1-C8C8DD6F4163}" sibTransId="{339A2937-69A7-40B0-8129-1AA615AE5CA4}"/>
    <dgm:cxn modelId="{763D0FE0-1DCB-435C-BD0D-13F87F0BCE34}" type="presOf" srcId="{276880BB-E04F-4215-9CB2-F53FD0D213A7}" destId="{4E526730-CAA5-48D9-9866-E9326351EF22}" srcOrd="0" destOrd="0" presId="urn:microsoft.com/office/officeart/2005/8/layout/hList3"/>
    <dgm:cxn modelId="{93AAFD71-F59F-4D41-8EE5-74AF743CC569}" type="presOf" srcId="{5A5331A1-43DC-4DB7-B773-2B17799CEF51}" destId="{418DE2A0-B404-49DB-9569-F6AB669454DA}" srcOrd="0" destOrd="0" presId="urn:microsoft.com/office/officeart/2005/8/layout/hList3"/>
    <dgm:cxn modelId="{33D35DD3-353E-4DF8-9985-A2DAFDAC0DCB}" type="presOf" srcId="{D5BC5B70-1251-4263-A39E-6F153034453E}" destId="{34D612EF-DBAC-4DC5-9F17-EDC8D9D698B2}" srcOrd="0" destOrd="0" presId="urn:microsoft.com/office/officeart/2005/8/layout/hList3"/>
    <dgm:cxn modelId="{0B87CD6C-3FE2-4C53-B0B7-42653FFF20CA}" srcId="{A49FE663-8216-4BC3-A361-573FCEDE8669}" destId="{0742EACD-9D45-4CAD-A5FD-DC33ECBBF81F}" srcOrd="0" destOrd="0" parTransId="{B067D242-4EE6-42EC-B14A-91AB58D71A5F}" sibTransId="{8EAF7540-47BB-4662-885F-8D7217AFCB39}"/>
    <dgm:cxn modelId="{E28ADC69-0C61-42F2-8401-24ED7744EED8}" type="presOf" srcId="{0742EACD-9D45-4CAD-A5FD-DC33ECBBF81F}" destId="{3FB0E423-F58E-4000-8509-180FBE35D7DA}" srcOrd="0" destOrd="0" presId="urn:microsoft.com/office/officeart/2005/8/layout/hList3"/>
    <dgm:cxn modelId="{53355EAB-B068-4613-A897-CACA135879E4}" srcId="{0742EACD-9D45-4CAD-A5FD-DC33ECBBF81F}" destId="{5A5331A1-43DC-4DB7-B773-2B17799CEF51}" srcOrd="1" destOrd="0" parTransId="{E0845A65-B316-4CB0-BE1E-266E1AA9D652}" sibTransId="{A8BEE70D-4095-48D5-9B8A-780D02BFA9F4}"/>
    <dgm:cxn modelId="{D1D2FB3A-2CF6-4FD2-ACDB-140B53A7DEA2}" srcId="{0742EACD-9D45-4CAD-A5FD-DC33ECBBF81F}" destId="{276880BB-E04F-4215-9CB2-F53FD0D213A7}" srcOrd="2" destOrd="0" parTransId="{670CC1E6-4F27-49C6-BFB4-AFCBD3A8B3BC}" sibTransId="{1000EA6D-C7A2-4F20-A3AC-331D3994D52F}"/>
    <dgm:cxn modelId="{C226826F-AD06-4940-B4D1-D124A8C7153D}" type="presOf" srcId="{A49FE663-8216-4BC3-A361-573FCEDE8669}" destId="{610103C0-17B4-48AF-910A-62A6245220E5}" srcOrd="0" destOrd="0" presId="urn:microsoft.com/office/officeart/2005/8/layout/hList3"/>
    <dgm:cxn modelId="{28078907-269B-43F5-91F7-FDF5AA6188C5}" type="presParOf" srcId="{610103C0-17B4-48AF-910A-62A6245220E5}" destId="{3FB0E423-F58E-4000-8509-180FBE35D7DA}" srcOrd="0" destOrd="0" presId="urn:microsoft.com/office/officeart/2005/8/layout/hList3"/>
    <dgm:cxn modelId="{5224DD38-A4C8-4259-830F-3F789C8E402A}" type="presParOf" srcId="{610103C0-17B4-48AF-910A-62A6245220E5}" destId="{9F11948B-6982-4B7C-B9B4-B6F23B490415}" srcOrd="1" destOrd="0" presId="urn:microsoft.com/office/officeart/2005/8/layout/hList3"/>
    <dgm:cxn modelId="{2393BE19-EC24-4C37-83A3-C7EED8400F8D}" type="presParOf" srcId="{9F11948B-6982-4B7C-B9B4-B6F23B490415}" destId="{34D612EF-DBAC-4DC5-9F17-EDC8D9D698B2}" srcOrd="0" destOrd="0" presId="urn:microsoft.com/office/officeart/2005/8/layout/hList3"/>
    <dgm:cxn modelId="{B5AA0B33-2A1E-45FF-8D7C-CFE0AB53D5B4}" type="presParOf" srcId="{9F11948B-6982-4B7C-B9B4-B6F23B490415}" destId="{418DE2A0-B404-49DB-9569-F6AB669454DA}" srcOrd="1" destOrd="0" presId="urn:microsoft.com/office/officeart/2005/8/layout/hList3"/>
    <dgm:cxn modelId="{6E48A543-41B5-4A1B-BD88-6D63384FCBA8}" type="presParOf" srcId="{9F11948B-6982-4B7C-B9B4-B6F23B490415}" destId="{4E526730-CAA5-48D9-9866-E9326351EF22}" srcOrd="2" destOrd="0" presId="urn:microsoft.com/office/officeart/2005/8/layout/hList3"/>
    <dgm:cxn modelId="{54F2F5E6-1348-459D-AFD1-5C5003AD7092}" type="presParOf" srcId="{610103C0-17B4-48AF-910A-62A6245220E5}" destId="{D639D593-9820-47FC-9EC3-AAE1DC1074B1}" srcOrd="2" destOrd="0" presId="urn:microsoft.com/office/officeart/2005/8/layout/h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509549D-D66D-4A5F-AB6F-19D984AFC25F}" type="doc">
      <dgm:prSet loTypeId="urn:microsoft.com/office/officeart/2005/8/layout/radial6" loCatId="relationship" qsTypeId="urn:microsoft.com/office/officeart/2005/8/quickstyle/simple1" qsCatId="simple" csTypeId="urn:microsoft.com/office/officeart/2005/8/colors/colorful5" csCatId="colorful" phldr="1"/>
      <dgm:spPr/>
      <dgm:t>
        <a:bodyPr/>
        <a:lstStyle/>
        <a:p>
          <a:endParaRPr lang="en-US"/>
        </a:p>
      </dgm:t>
    </dgm:pt>
    <dgm:pt modelId="{362018BA-3DEE-4ABC-B672-C9069D1B96BF}">
      <dgm:prSet phldrT="[Text]" phldr="1"/>
      <dgm:spPr>
        <a:blipFill dpi="0" rotWithShape="0">
          <a:blip xmlns:r="http://schemas.openxmlformats.org/officeDocument/2006/relationships" r:embed="rId1" cstate="email">
            <a:extLst>
              <a:ext uri="{28A0092B-C50C-407E-A947-70E740481C1C}">
                <a14:useLocalDpi xmlns:a14="http://schemas.microsoft.com/office/drawing/2010/main"/>
              </a:ext>
            </a:extLst>
          </a:blip>
          <a:srcRect/>
          <a:stretch>
            <a:fillRect l="10431" t="10431" r="10431" b="10431"/>
          </a:stretch>
        </a:blipFill>
      </dgm:spPr>
      <dgm:t>
        <a:bodyPr/>
        <a:lstStyle/>
        <a:p>
          <a:endParaRPr lang="en-US" dirty="0"/>
        </a:p>
      </dgm:t>
    </dgm:pt>
    <dgm:pt modelId="{CAA50F69-0542-40F1-AF2A-8454B1922B47}" type="parTrans" cxnId="{814E94FE-CE3B-43A1-A282-BCBFCE5B7F1C}">
      <dgm:prSet/>
      <dgm:spPr/>
      <dgm:t>
        <a:bodyPr/>
        <a:lstStyle/>
        <a:p>
          <a:endParaRPr lang="en-US"/>
        </a:p>
      </dgm:t>
    </dgm:pt>
    <dgm:pt modelId="{C9AED7C8-5E72-4414-A0B7-9EBAC34A3850}" type="sibTrans" cxnId="{814E94FE-CE3B-43A1-A282-BCBFCE5B7F1C}">
      <dgm:prSet/>
      <dgm:spPr/>
      <dgm:t>
        <a:bodyPr/>
        <a:lstStyle/>
        <a:p>
          <a:endParaRPr lang="en-US"/>
        </a:p>
      </dgm:t>
    </dgm:pt>
    <dgm:pt modelId="{6CFC645C-5093-4353-A951-223A66DE5FA6}">
      <dgm:prSet phldrT="[Text]" phldr="1"/>
      <dgm:spPr>
        <a:blipFill dpi="0" rotWithShape="0">
          <a:blip xmlns:r="http://schemas.openxmlformats.org/officeDocument/2006/relationships" r:embed="rId2" cstate="email">
            <a:extLst>
              <a:ext uri="{28A0092B-C50C-407E-A947-70E740481C1C}">
                <a14:useLocalDpi xmlns:a14="http://schemas.microsoft.com/office/drawing/2010/main"/>
              </a:ext>
            </a:extLst>
          </a:blip>
          <a:srcRect/>
          <a:stretch>
            <a:fillRect l="12315" t="8546" r="12315" b="8546"/>
          </a:stretch>
        </a:blipFill>
      </dgm:spPr>
      <dgm:t>
        <a:bodyPr anchor="t" anchorCtr="0"/>
        <a:lstStyle/>
        <a:p>
          <a:endParaRPr lang="en-US" dirty="0"/>
        </a:p>
      </dgm:t>
    </dgm:pt>
    <dgm:pt modelId="{3ED59D8E-A5C9-43C1-89C3-C2F5B4C706E7}" type="parTrans" cxnId="{9D17FA8E-C66C-4AC2-B853-6168377D72D4}">
      <dgm:prSet/>
      <dgm:spPr/>
      <dgm:t>
        <a:bodyPr/>
        <a:lstStyle/>
        <a:p>
          <a:endParaRPr lang="en-US"/>
        </a:p>
      </dgm:t>
    </dgm:pt>
    <dgm:pt modelId="{442F0B6C-8493-4D77-A4C3-056F80C4705A}" type="sibTrans" cxnId="{9D17FA8E-C66C-4AC2-B853-6168377D72D4}">
      <dgm:prSet/>
      <dgm:spPr/>
      <dgm:t>
        <a:bodyPr/>
        <a:lstStyle/>
        <a:p>
          <a:endParaRPr lang="en-US"/>
        </a:p>
      </dgm:t>
    </dgm:pt>
    <dgm:pt modelId="{B068BFE6-6EB7-498F-BE66-184545D4F383}">
      <dgm:prSet phldrT="[Text]" phldr="1"/>
      <dgm:spPr>
        <a:blipFill dpi="0" rotWithShape="0">
          <a:blip xmlns:r="http://schemas.openxmlformats.org/officeDocument/2006/relationships" r:embed="rId3" cstate="email">
            <a:extLst>
              <a:ext uri="{28A0092B-C50C-407E-A947-70E740481C1C}">
                <a14:useLocalDpi xmlns:a14="http://schemas.microsoft.com/office/drawing/2010/main"/>
              </a:ext>
            </a:extLst>
          </a:blip>
          <a:srcRect/>
          <a:stretch>
            <a:fillRect l="12315" t="12315" r="12315" b="12315"/>
          </a:stretch>
        </a:blipFill>
      </dgm:spPr>
      <dgm:t>
        <a:bodyPr/>
        <a:lstStyle/>
        <a:p>
          <a:endParaRPr lang="en-US" dirty="0"/>
        </a:p>
      </dgm:t>
    </dgm:pt>
    <dgm:pt modelId="{08B5D06B-6494-4348-A5F3-CBBB8948CF81}" type="parTrans" cxnId="{66074BB1-F67B-4400-B9BA-79C5017C96BD}">
      <dgm:prSet/>
      <dgm:spPr/>
      <dgm:t>
        <a:bodyPr/>
        <a:lstStyle/>
        <a:p>
          <a:endParaRPr lang="en-US"/>
        </a:p>
      </dgm:t>
    </dgm:pt>
    <dgm:pt modelId="{3EE77D5E-E929-4FAD-BB45-E9EA9CB6C6D1}" type="sibTrans" cxnId="{66074BB1-F67B-4400-B9BA-79C5017C96BD}">
      <dgm:prSet/>
      <dgm:spPr/>
      <dgm:t>
        <a:bodyPr/>
        <a:lstStyle/>
        <a:p>
          <a:endParaRPr lang="en-US"/>
        </a:p>
      </dgm:t>
    </dgm:pt>
    <dgm:pt modelId="{C5DEB635-6497-4C78-9070-606ACB5BFDF6}">
      <dgm:prSet phldrT="[Text]" phldr="1"/>
      <dgm:spPr>
        <a:blipFill dpi="0" rotWithShape="0">
          <a:blip xmlns:r="http://schemas.openxmlformats.org/officeDocument/2006/relationships" r:embed="rId4" cstate="email">
            <a:extLst>
              <a:ext uri="{28A0092B-C50C-407E-A947-70E740481C1C}">
                <a14:useLocalDpi xmlns:a14="http://schemas.microsoft.com/office/drawing/2010/main"/>
              </a:ext>
            </a:extLst>
          </a:blip>
          <a:srcRect/>
          <a:stretch>
            <a:fillRect l="12315" t="12315" r="12315" b="12315"/>
          </a:stretch>
        </a:blipFill>
      </dgm:spPr>
      <dgm:t>
        <a:bodyPr/>
        <a:lstStyle/>
        <a:p>
          <a:endParaRPr lang="en-US" dirty="0"/>
        </a:p>
      </dgm:t>
    </dgm:pt>
    <dgm:pt modelId="{2C422CFC-2411-473A-99EF-5A16B0ED871A}" type="parTrans" cxnId="{A1FFD985-87B0-4506-95C6-74A3589F9CBB}">
      <dgm:prSet/>
      <dgm:spPr/>
      <dgm:t>
        <a:bodyPr/>
        <a:lstStyle/>
        <a:p>
          <a:endParaRPr lang="en-US"/>
        </a:p>
      </dgm:t>
    </dgm:pt>
    <dgm:pt modelId="{AE125292-D77E-4479-88A9-E312DAD979CE}" type="sibTrans" cxnId="{A1FFD985-87B0-4506-95C6-74A3589F9CBB}">
      <dgm:prSet/>
      <dgm:spPr/>
      <dgm:t>
        <a:bodyPr/>
        <a:lstStyle/>
        <a:p>
          <a:endParaRPr lang="en-US"/>
        </a:p>
      </dgm:t>
    </dgm:pt>
    <dgm:pt modelId="{4415EF94-E9BE-4452-A1CF-7390A68090EE}">
      <dgm:prSet phldrT="[Text]" phldr="1"/>
      <dgm:spPr>
        <a:blipFill dpi="0" rotWithShape="0">
          <a:blip xmlns:r="http://schemas.openxmlformats.org/officeDocument/2006/relationships" r:embed="rId5" cstate="email">
            <a:extLst>
              <a:ext uri="{28A0092B-C50C-407E-A947-70E740481C1C}">
                <a14:useLocalDpi xmlns:a14="http://schemas.microsoft.com/office/drawing/2010/main"/>
              </a:ext>
            </a:extLst>
          </a:blip>
          <a:srcRect/>
          <a:stretch>
            <a:fillRect l="12315" t="12315" r="12315" b="12315"/>
          </a:stretch>
        </a:blipFill>
      </dgm:spPr>
      <dgm:t>
        <a:bodyPr/>
        <a:lstStyle/>
        <a:p>
          <a:endParaRPr lang="en-US" dirty="0"/>
        </a:p>
      </dgm:t>
    </dgm:pt>
    <dgm:pt modelId="{47A55A77-A110-402C-96AA-7B73B78C7236}" type="parTrans" cxnId="{10C15869-0A76-4BCF-A20F-C50164FFF3B2}">
      <dgm:prSet/>
      <dgm:spPr/>
      <dgm:t>
        <a:bodyPr/>
        <a:lstStyle/>
        <a:p>
          <a:endParaRPr lang="en-US"/>
        </a:p>
      </dgm:t>
    </dgm:pt>
    <dgm:pt modelId="{DCFF396C-BB8E-469C-8ADB-3A7C3462070E}" type="sibTrans" cxnId="{10C15869-0A76-4BCF-A20F-C50164FFF3B2}">
      <dgm:prSet/>
      <dgm:spPr/>
      <dgm:t>
        <a:bodyPr/>
        <a:lstStyle/>
        <a:p>
          <a:endParaRPr lang="en-US"/>
        </a:p>
      </dgm:t>
    </dgm:pt>
    <dgm:pt modelId="{C55FE457-3075-4F57-B574-41E860E5CEF2}">
      <dgm:prSet phldrT="[Text]"/>
      <dgm:spPr>
        <a:blipFill dpi="0" rotWithShape="0">
          <a:blip xmlns:r="http://schemas.openxmlformats.org/officeDocument/2006/relationships" r:embed="rId6" cstate="email">
            <a:extLst>
              <a:ext uri="{28A0092B-C50C-407E-A947-70E740481C1C}">
                <a14:useLocalDpi xmlns:a14="http://schemas.microsoft.com/office/drawing/2010/main"/>
              </a:ext>
            </a:extLst>
          </a:blip>
          <a:srcRect/>
          <a:stretch>
            <a:fillRect l="12315" t="12315" r="12315" b="12315"/>
          </a:stretch>
        </a:blipFill>
      </dgm:spPr>
      <dgm:t>
        <a:bodyPr/>
        <a:lstStyle/>
        <a:p>
          <a:endParaRPr lang="en-US" dirty="0"/>
        </a:p>
      </dgm:t>
    </dgm:pt>
    <dgm:pt modelId="{5AF53F8D-60E1-4DAE-BDA4-953DEE99965C}" type="parTrans" cxnId="{2297DE51-F0A7-4F52-AA63-C954C89EFF0A}">
      <dgm:prSet/>
      <dgm:spPr/>
      <dgm:t>
        <a:bodyPr/>
        <a:lstStyle/>
        <a:p>
          <a:endParaRPr lang="en-US"/>
        </a:p>
      </dgm:t>
    </dgm:pt>
    <dgm:pt modelId="{B46E1CA0-6492-4AC7-8EC3-C4EA87671E0E}" type="sibTrans" cxnId="{2297DE51-F0A7-4F52-AA63-C954C89EFF0A}">
      <dgm:prSet/>
      <dgm:spPr/>
      <dgm:t>
        <a:bodyPr/>
        <a:lstStyle/>
        <a:p>
          <a:endParaRPr lang="en-US"/>
        </a:p>
      </dgm:t>
    </dgm:pt>
    <dgm:pt modelId="{FADE6E78-23B2-4187-9EE8-381A61812613}">
      <dgm:prSet phldrT="[Text]"/>
      <dgm:spPr>
        <a:blipFill dpi="0" rotWithShape="0">
          <a:blip xmlns:r="http://schemas.openxmlformats.org/officeDocument/2006/relationships" r:embed="rId7" cstate="email">
            <a:extLst>
              <a:ext uri="{28A0092B-C50C-407E-A947-70E740481C1C}">
                <a14:useLocalDpi xmlns:a14="http://schemas.microsoft.com/office/drawing/2010/main"/>
              </a:ext>
            </a:extLst>
          </a:blip>
          <a:srcRect/>
          <a:stretch>
            <a:fillRect l="12315" t="12315" r="12315" b="12315"/>
          </a:stretch>
        </a:blipFill>
      </dgm:spPr>
      <dgm:t>
        <a:bodyPr/>
        <a:lstStyle/>
        <a:p>
          <a:endParaRPr lang="en-US" dirty="0"/>
        </a:p>
      </dgm:t>
    </dgm:pt>
    <dgm:pt modelId="{0978BCD9-AD29-4FB9-B105-22671B72A4AE}" type="parTrans" cxnId="{B80C6233-06E9-428A-AF0F-CBB9B56967ED}">
      <dgm:prSet/>
      <dgm:spPr/>
      <dgm:t>
        <a:bodyPr/>
        <a:lstStyle/>
        <a:p>
          <a:endParaRPr lang="en-US"/>
        </a:p>
      </dgm:t>
    </dgm:pt>
    <dgm:pt modelId="{9380F5E3-BFB3-415D-ACDE-190BB6C90295}" type="sibTrans" cxnId="{B80C6233-06E9-428A-AF0F-CBB9B56967ED}">
      <dgm:prSet/>
      <dgm:spPr/>
      <dgm:t>
        <a:bodyPr/>
        <a:lstStyle/>
        <a:p>
          <a:endParaRPr lang="en-US"/>
        </a:p>
      </dgm:t>
    </dgm:pt>
    <dgm:pt modelId="{6CF6F3AE-01FE-4D5A-BB69-8A2D058F2E03}" type="pres">
      <dgm:prSet presAssocID="{8509549D-D66D-4A5F-AB6F-19D984AFC25F}" presName="Name0" presStyleCnt="0">
        <dgm:presLayoutVars>
          <dgm:chMax val="1"/>
          <dgm:dir/>
          <dgm:animLvl val="ctr"/>
          <dgm:resizeHandles val="exact"/>
        </dgm:presLayoutVars>
      </dgm:prSet>
      <dgm:spPr/>
      <dgm:t>
        <a:bodyPr/>
        <a:lstStyle/>
        <a:p>
          <a:endParaRPr lang="en-US"/>
        </a:p>
      </dgm:t>
    </dgm:pt>
    <dgm:pt modelId="{2D92FD9F-66AE-40CE-8AE2-4303B24645DF}" type="pres">
      <dgm:prSet presAssocID="{362018BA-3DEE-4ABC-B672-C9069D1B96BF}" presName="centerShape" presStyleLbl="node0" presStyleIdx="0" presStyleCnt="1" custLinFactNeighborX="-1069" custLinFactNeighborY="-1783"/>
      <dgm:spPr/>
      <dgm:t>
        <a:bodyPr/>
        <a:lstStyle/>
        <a:p>
          <a:endParaRPr lang="en-US"/>
        </a:p>
      </dgm:t>
    </dgm:pt>
    <dgm:pt modelId="{4339D1BC-B78E-43F4-930F-CF7A550C032E}" type="pres">
      <dgm:prSet presAssocID="{6CFC645C-5093-4353-A951-223A66DE5FA6}" presName="node" presStyleLbl="node1" presStyleIdx="0" presStyleCnt="6">
        <dgm:presLayoutVars>
          <dgm:bulletEnabled val="1"/>
        </dgm:presLayoutVars>
      </dgm:prSet>
      <dgm:spPr/>
      <dgm:t>
        <a:bodyPr/>
        <a:lstStyle/>
        <a:p>
          <a:endParaRPr lang="en-US"/>
        </a:p>
      </dgm:t>
    </dgm:pt>
    <dgm:pt modelId="{DC5E734C-5B43-49BE-A75D-AE1A9D6BD4FE}" type="pres">
      <dgm:prSet presAssocID="{6CFC645C-5093-4353-A951-223A66DE5FA6}" presName="dummy" presStyleCnt="0"/>
      <dgm:spPr/>
    </dgm:pt>
    <dgm:pt modelId="{699FED7C-7F41-4D27-B6CC-6FE9B89DF593}" type="pres">
      <dgm:prSet presAssocID="{442F0B6C-8493-4D77-A4C3-056F80C4705A}" presName="sibTrans" presStyleLbl="sibTrans2D1" presStyleIdx="0" presStyleCnt="6"/>
      <dgm:spPr/>
      <dgm:t>
        <a:bodyPr/>
        <a:lstStyle/>
        <a:p>
          <a:endParaRPr lang="en-US"/>
        </a:p>
      </dgm:t>
    </dgm:pt>
    <dgm:pt modelId="{5F769ACB-F0B7-4CE5-8C7D-6D637729430A}" type="pres">
      <dgm:prSet presAssocID="{B068BFE6-6EB7-498F-BE66-184545D4F383}" presName="node" presStyleLbl="node1" presStyleIdx="1" presStyleCnt="6">
        <dgm:presLayoutVars>
          <dgm:bulletEnabled val="1"/>
        </dgm:presLayoutVars>
      </dgm:prSet>
      <dgm:spPr/>
      <dgm:t>
        <a:bodyPr/>
        <a:lstStyle/>
        <a:p>
          <a:endParaRPr lang="en-US"/>
        </a:p>
      </dgm:t>
    </dgm:pt>
    <dgm:pt modelId="{8DCFD246-F185-4C81-BCE2-F08B332B9CB8}" type="pres">
      <dgm:prSet presAssocID="{B068BFE6-6EB7-498F-BE66-184545D4F383}" presName="dummy" presStyleCnt="0"/>
      <dgm:spPr/>
    </dgm:pt>
    <dgm:pt modelId="{AC9B2E25-E311-4A18-ABD8-9C0BD1503381}" type="pres">
      <dgm:prSet presAssocID="{3EE77D5E-E929-4FAD-BB45-E9EA9CB6C6D1}" presName="sibTrans" presStyleLbl="sibTrans2D1" presStyleIdx="1" presStyleCnt="6"/>
      <dgm:spPr/>
      <dgm:t>
        <a:bodyPr/>
        <a:lstStyle/>
        <a:p>
          <a:endParaRPr lang="en-US"/>
        </a:p>
      </dgm:t>
    </dgm:pt>
    <dgm:pt modelId="{6A980B8D-5E4E-43B2-94C4-EC1099D1CB9C}" type="pres">
      <dgm:prSet presAssocID="{C5DEB635-6497-4C78-9070-606ACB5BFDF6}" presName="node" presStyleLbl="node1" presStyleIdx="2" presStyleCnt="6">
        <dgm:presLayoutVars>
          <dgm:bulletEnabled val="1"/>
        </dgm:presLayoutVars>
      </dgm:prSet>
      <dgm:spPr/>
      <dgm:t>
        <a:bodyPr/>
        <a:lstStyle/>
        <a:p>
          <a:endParaRPr lang="en-US"/>
        </a:p>
      </dgm:t>
    </dgm:pt>
    <dgm:pt modelId="{0C6026A0-8C30-42C5-B082-DF3BB3796DB2}" type="pres">
      <dgm:prSet presAssocID="{C5DEB635-6497-4C78-9070-606ACB5BFDF6}" presName="dummy" presStyleCnt="0"/>
      <dgm:spPr/>
    </dgm:pt>
    <dgm:pt modelId="{37BC0CEA-14B4-4E58-8889-F9479B680D13}" type="pres">
      <dgm:prSet presAssocID="{AE125292-D77E-4479-88A9-E312DAD979CE}" presName="sibTrans" presStyleLbl="sibTrans2D1" presStyleIdx="2" presStyleCnt="6"/>
      <dgm:spPr/>
      <dgm:t>
        <a:bodyPr/>
        <a:lstStyle/>
        <a:p>
          <a:endParaRPr lang="en-US"/>
        </a:p>
      </dgm:t>
    </dgm:pt>
    <dgm:pt modelId="{6C893DED-ADFA-4A4C-81B9-9C5CB7F5C9EF}" type="pres">
      <dgm:prSet presAssocID="{4415EF94-E9BE-4452-A1CF-7390A68090EE}" presName="node" presStyleLbl="node1" presStyleIdx="3" presStyleCnt="6">
        <dgm:presLayoutVars>
          <dgm:bulletEnabled val="1"/>
        </dgm:presLayoutVars>
      </dgm:prSet>
      <dgm:spPr/>
      <dgm:t>
        <a:bodyPr/>
        <a:lstStyle/>
        <a:p>
          <a:endParaRPr lang="en-US"/>
        </a:p>
      </dgm:t>
    </dgm:pt>
    <dgm:pt modelId="{ECA148EA-183D-4985-AF84-D17CE35A85A4}" type="pres">
      <dgm:prSet presAssocID="{4415EF94-E9BE-4452-A1CF-7390A68090EE}" presName="dummy" presStyleCnt="0"/>
      <dgm:spPr/>
    </dgm:pt>
    <dgm:pt modelId="{B8E63233-1D8F-4B21-AC9F-0F620AA7A8B7}" type="pres">
      <dgm:prSet presAssocID="{DCFF396C-BB8E-469C-8ADB-3A7C3462070E}" presName="sibTrans" presStyleLbl="sibTrans2D1" presStyleIdx="3" presStyleCnt="6"/>
      <dgm:spPr/>
      <dgm:t>
        <a:bodyPr/>
        <a:lstStyle/>
        <a:p>
          <a:endParaRPr lang="en-US"/>
        </a:p>
      </dgm:t>
    </dgm:pt>
    <dgm:pt modelId="{642DB64B-625E-4F44-9471-CF75D6066C7B}" type="pres">
      <dgm:prSet presAssocID="{FADE6E78-23B2-4187-9EE8-381A61812613}" presName="node" presStyleLbl="node1" presStyleIdx="4" presStyleCnt="6">
        <dgm:presLayoutVars>
          <dgm:bulletEnabled val="1"/>
        </dgm:presLayoutVars>
      </dgm:prSet>
      <dgm:spPr/>
      <dgm:t>
        <a:bodyPr/>
        <a:lstStyle/>
        <a:p>
          <a:endParaRPr lang="en-US"/>
        </a:p>
      </dgm:t>
    </dgm:pt>
    <dgm:pt modelId="{A93C573D-58C6-43B4-B43E-F8056C351C58}" type="pres">
      <dgm:prSet presAssocID="{FADE6E78-23B2-4187-9EE8-381A61812613}" presName="dummy" presStyleCnt="0"/>
      <dgm:spPr/>
    </dgm:pt>
    <dgm:pt modelId="{C69A0E12-1B8E-4163-B68C-3E1936B05A04}" type="pres">
      <dgm:prSet presAssocID="{9380F5E3-BFB3-415D-ACDE-190BB6C90295}" presName="sibTrans" presStyleLbl="sibTrans2D1" presStyleIdx="4" presStyleCnt="6"/>
      <dgm:spPr/>
      <dgm:t>
        <a:bodyPr/>
        <a:lstStyle/>
        <a:p>
          <a:endParaRPr lang="en-US"/>
        </a:p>
      </dgm:t>
    </dgm:pt>
    <dgm:pt modelId="{7FD60B4F-1D97-4E7A-8724-780B993EE15A}" type="pres">
      <dgm:prSet presAssocID="{C55FE457-3075-4F57-B574-41E860E5CEF2}" presName="node" presStyleLbl="node1" presStyleIdx="5" presStyleCnt="6">
        <dgm:presLayoutVars>
          <dgm:bulletEnabled val="1"/>
        </dgm:presLayoutVars>
      </dgm:prSet>
      <dgm:spPr/>
      <dgm:t>
        <a:bodyPr/>
        <a:lstStyle/>
        <a:p>
          <a:endParaRPr lang="en-US"/>
        </a:p>
      </dgm:t>
    </dgm:pt>
    <dgm:pt modelId="{8CC5458A-887B-4C57-91C1-6F0368E58923}" type="pres">
      <dgm:prSet presAssocID="{C55FE457-3075-4F57-B574-41E860E5CEF2}" presName="dummy" presStyleCnt="0"/>
      <dgm:spPr/>
    </dgm:pt>
    <dgm:pt modelId="{CEC9D2B9-9195-4EEB-9674-FFD3813337EE}" type="pres">
      <dgm:prSet presAssocID="{B46E1CA0-6492-4AC7-8EC3-C4EA87671E0E}" presName="sibTrans" presStyleLbl="sibTrans2D1" presStyleIdx="5" presStyleCnt="6"/>
      <dgm:spPr/>
      <dgm:t>
        <a:bodyPr/>
        <a:lstStyle/>
        <a:p>
          <a:endParaRPr lang="en-US"/>
        </a:p>
      </dgm:t>
    </dgm:pt>
  </dgm:ptLst>
  <dgm:cxnLst>
    <dgm:cxn modelId="{AC18065A-89B8-4E2B-927D-3A6DF4AE5FA7}" type="presOf" srcId="{C55FE457-3075-4F57-B574-41E860E5CEF2}" destId="{7FD60B4F-1D97-4E7A-8724-780B993EE15A}" srcOrd="0" destOrd="0" presId="urn:microsoft.com/office/officeart/2005/8/layout/radial6"/>
    <dgm:cxn modelId="{4EF2EBDE-2815-4F51-910C-B40D076A66C9}" type="presOf" srcId="{362018BA-3DEE-4ABC-B672-C9069D1B96BF}" destId="{2D92FD9F-66AE-40CE-8AE2-4303B24645DF}" srcOrd="0" destOrd="0" presId="urn:microsoft.com/office/officeart/2005/8/layout/radial6"/>
    <dgm:cxn modelId="{814E94FE-CE3B-43A1-A282-BCBFCE5B7F1C}" srcId="{8509549D-D66D-4A5F-AB6F-19D984AFC25F}" destId="{362018BA-3DEE-4ABC-B672-C9069D1B96BF}" srcOrd="0" destOrd="0" parTransId="{CAA50F69-0542-40F1-AF2A-8454B1922B47}" sibTransId="{C9AED7C8-5E72-4414-A0B7-9EBAC34A3850}"/>
    <dgm:cxn modelId="{2297DE51-F0A7-4F52-AA63-C954C89EFF0A}" srcId="{362018BA-3DEE-4ABC-B672-C9069D1B96BF}" destId="{C55FE457-3075-4F57-B574-41E860E5CEF2}" srcOrd="5" destOrd="0" parTransId="{5AF53F8D-60E1-4DAE-BDA4-953DEE99965C}" sibTransId="{B46E1CA0-6492-4AC7-8EC3-C4EA87671E0E}"/>
    <dgm:cxn modelId="{66074BB1-F67B-4400-B9BA-79C5017C96BD}" srcId="{362018BA-3DEE-4ABC-B672-C9069D1B96BF}" destId="{B068BFE6-6EB7-498F-BE66-184545D4F383}" srcOrd="1" destOrd="0" parTransId="{08B5D06B-6494-4348-A5F3-CBBB8948CF81}" sibTransId="{3EE77D5E-E929-4FAD-BB45-E9EA9CB6C6D1}"/>
    <dgm:cxn modelId="{F7580B44-8C70-4BBD-A742-C1E76D596A30}" type="presOf" srcId="{9380F5E3-BFB3-415D-ACDE-190BB6C90295}" destId="{C69A0E12-1B8E-4163-B68C-3E1936B05A04}" srcOrd="0" destOrd="0" presId="urn:microsoft.com/office/officeart/2005/8/layout/radial6"/>
    <dgm:cxn modelId="{10C15869-0A76-4BCF-A20F-C50164FFF3B2}" srcId="{362018BA-3DEE-4ABC-B672-C9069D1B96BF}" destId="{4415EF94-E9BE-4452-A1CF-7390A68090EE}" srcOrd="3" destOrd="0" parTransId="{47A55A77-A110-402C-96AA-7B73B78C7236}" sibTransId="{DCFF396C-BB8E-469C-8ADB-3A7C3462070E}"/>
    <dgm:cxn modelId="{A830E64F-3001-45DD-A07F-381D5717D0D0}" type="presOf" srcId="{3EE77D5E-E929-4FAD-BB45-E9EA9CB6C6D1}" destId="{AC9B2E25-E311-4A18-ABD8-9C0BD1503381}" srcOrd="0" destOrd="0" presId="urn:microsoft.com/office/officeart/2005/8/layout/radial6"/>
    <dgm:cxn modelId="{6900D5A7-D5C3-47E2-ACCF-51A391AE51EF}" type="presOf" srcId="{AE125292-D77E-4479-88A9-E312DAD979CE}" destId="{37BC0CEA-14B4-4E58-8889-F9479B680D13}" srcOrd="0" destOrd="0" presId="urn:microsoft.com/office/officeart/2005/8/layout/radial6"/>
    <dgm:cxn modelId="{D028AB69-1190-4B7E-9F9A-B0088FE06A8F}" type="presOf" srcId="{442F0B6C-8493-4D77-A4C3-056F80C4705A}" destId="{699FED7C-7F41-4D27-B6CC-6FE9B89DF593}" srcOrd="0" destOrd="0" presId="urn:microsoft.com/office/officeart/2005/8/layout/radial6"/>
    <dgm:cxn modelId="{FC10167E-FE5D-4692-A050-8C70EE4CC26C}" type="presOf" srcId="{FADE6E78-23B2-4187-9EE8-381A61812613}" destId="{642DB64B-625E-4F44-9471-CF75D6066C7B}" srcOrd="0" destOrd="0" presId="urn:microsoft.com/office/officeart/2005/8/layout/radial6"/>
    <dgm:cxn modelId="{B80C6233-06E9-428A-AF0F-CBB9B56967ED}" srcId="{362018BA-3DEE-4ABC-B672-C9069D1B96BF}" destId="{FADE6E78-23B2-4187-9EE8-381A61812613}" srcOrd="4" destOrd="0" parTransId="{0978BCD9-AD29-4FB9-B105-22671B72A4AE}" sibTransId="{9380F5E3-BFB3-415D-ACDE-190BB6C90295}"/>
    <dgm:cxn modelId="{768570BA-FE0C-4802-B2D4-04F062C852CC}" type="presOf" srcId="{C5DEB635-6497-4C78-9070-606ACB5BFDF6}" destId="{6A980B8D-5E4E-43B2-94C4-EC1099D1CB9C}" srcOrd="0" destOrd="0" presId="urn:microsoft.com/office/officeart/2005/8/layout/radial6"/>
    <dgm:cxn modelId="{A771DE3D-2459-4A3A-B73F-C0FC9C423A5E}" type="presOf" srcId="{4415EF94-E9BE-4452-A1CF-7390A68090EE}" destId="{6C893DED-ADFA-4A4C-81B9-9C5CB7F5C9EF}" srcOrd="0" destOrd="0" presId="urn:microsoft.com/office/officeart/2005/8/layout/radial6"/>
    <dgm:cxn modelId="{9641BA03-375B-4504-A02E-DC5F802A0600}" type="presOf" srcId="{B068BFE6-6EB7-498F-BE66-184545D4F383}" destId="{5F769ACB-F0B7-4CE5-8C7D-6D637729430A}" srcOrd="0" destOrd="0" presId="urn:microsoft.com/office/officeart/2005/8/layout/radial6"/>
    <dgm:cxn modelId="{9D17FA8E-C66C-4AC2-B853-6168377D72D4}" srcId="{362018BA-3DEE-4ABC-B672-C9069D1B96BF}" destId="{6CFC645C-5093-4353-A951-223A66DE5FA6}" srcOrd="0" destOrd="0" parTransId="{3ED59D8E-A5C9-43C1-89C3-C2F5B4C706E7}" sibTransId="{442F0B6C-8493-4D77-A4C3-056F80C4705A}"/>
    <dgm:cxn modelId="{0E2C1E98-D4F8-4B65-B8E5-4CCC55CFBD2E}" type="presOf" srcId="{DCFF396C-BB8E-469C-8ADB-3A7C3462070E}" destId="{B8E63233-1D8F-4B21-AC9F-0F620AA7A8B7}" srcOrd="0" destOrd="0" presId="urn:microsoft.com/office/officeart/2005/8/layout/radial6"/>
    <dgm:cxn modelId="{1B3B6A5D-C748-47D9-97E5-17913023B540}" type="presOf" srcId="{6CFC645C-5093-4353-A951-223A66DE5FA6}" destId="{4339D1BC-B78E-43F4-930F-CF7A550C032E}" srcOrd="0" destOrd="0" presId="urn:microsoft.com/office/officeart/2005/8/layout/radial6"/>
    <dgm:cxn modelId="{A1FFD985-87B0-4506-95C6-74A3589F9CBB}" srcId="{362018BA-3DEE-4ABC-B672-C9069D1B96BF}" destId="{C5DEB635-6497-4C78-9070-606ACB5BFDF6}" srcOrd="2" destOrd="0" parTransId="{2C422CFC-2411-473A-99EF-5A16B0ED871A}" sibTransId="{AE125292-D77E-4479-88A9-E312DAD979CE}"/>
    <dgm:cxn modelId="{563B698B-28C6-4546-ADE6-D6C3B16071AB}" type="presOf" srcId="{B46E1CA0-6492-4AC7-8EC3-C4EA87671E0E}" destId="{CEC9D2B9-9195-4EEB-9674-FFD3813337EE}" srcOrd="0" destOrd="0" presId="urn:microsoft.com/office/officeart/2005/8/layout/radial6"/>
    <dgm:cxn modelId="{0B45FAB5-F874-45A4-98E1-0801258AF047}" type="presOf" srcId="{8509549D-D66D-4A5F-AB6F-19D984AFC25F}" destId="{6CF6F3AE-01FE-4D5A-BB69-8A2D058F2E03}" srcOrd="0" destOrd="0" presId="urn:microsoft.com/office/officeart/2005/8/layout/radial6"/>
    <dgm:cxn modelId="{D40EDE43-AA7B-4F26-A424-F569F623ABE6}" type="presParOf" srcId="{6CF6F3AE-01FE-4D5A-BB69-8A2D058F2E03}" destId="{2D92FD9F-66AE-40CE-8AE2-4303B24645DF}" srcOrd="0" destOrd="0" presId="urn:microsoft.com/office/officeart/2005/8/layout/radial6"/>
    <dgm:cxn modelId="{9537BD72-C74A-469C-AE57-2D179B109547}" type="presParOf" srcId="{6CF6F3AE-01FE-4D5A-BB69-8A2D058F2E03}" destId="{4339D1BC-B78E-43F4-930F-CF7A550C032E}" srcOrd="1" destOrd="0" presId="urn:microsoft.com/office/officeart/2005/8/layout/radial6"/>
    <dgm:cxn modelId="{FC4C7A02-79B4-4196-BCBF-88896AA3B2FD}" type="presParOf" srcId="{6CF6F3AE-01FE-4D5A-BB69-8A2D058F2E03}" destId="{DC5E734C-5B43-49BE-A75D-AE1A9D6BD4FE}" srcOrd="2" destOrd="0" presId="urn:microsoft.com/office/officeart/2005/8/layout/radial6"/>
    <dgm:cxn modelId="{F403F487-0D6A-4FAF-8DD1-854647D4BA45}" type="presParOf" srcId="{6CF6F3AE-01FE-4D5A-BB69-8A2D058F2E03}" destId="{699FED7C-7F41-4D27-B6CC-6FE9B89DF593}" srcOrd="3" destOrd="0" presId="urn:microsoft.com/office/officeart/2005/8/layout/radial6"/>
    <dgm:cxn modelId="{5034E748-CD3A-4F17-A038-29071D87BE28}" type="presParOf" srcId="{6CF6F3AE-01FE-4D5A-BB69-8A2D058F2E03}" destId="{5F769ACB-F0B7-4CE5-8C7D-6D637729430A}" srcOrd="4" destOrd="0" presId="urn:microsoft.com/office/officeart/2005/8/layout/radial6"/>
    <dgm:cxn modelId="{C861552B-73A9-426C-B134-F30886A06616}" type="presParOf" srcId="{6CF6F3AE-01FE-4D5A-BB69-8A2D058F2E03}" destId="{8DCFD246-F185-4C81-BCE2-F08B332B9CB8}" srcOrd="5" destOrd="0" presId="urn:microsoft.com/office/officeart/2005/8/layout/radial6"/>
    <dgm:cxn modelId="{293B180F-97E6-4654-9601-883FD44428BC}" type="presParOf" srcId="{6CF6F3AE-01FE-4D5A-BB69-8A2D058F2E03}" destId="{AC9B2E25-E311-4A18-ABD8-9C0BD1503381}" srcOrd="6" destOrd="0" presId="urn:microsoft.com/office/officeart/2005/8/layout/radial6"/>
    <dgm:cxn modelId="{2E922788-6BD8-43E6-9C33-7F6F945361F7}" type="presParOf" srcId="{6CF6F3AE-01FE-4D5A-BB69-8A2D058F2E03}" destId="{6A980B8D-5E4E-43B2-94C4-EC1099D1CB9C}" srcOrd="7" destOrd="0" presId="urn:microsoft.com/office/officeart/2005/8/layout/radial6"/>
    <dgm:cxn modelId="{9392AB22-1BB2-4FCA-BACC-96E9A05D0503}" type="presParOf" srcId="{6CF6F3AE-01FE-4D5A-BB69-8A2D058F2E03}" destId="{0C6026A0-8C30-42C5-B082-DF3BB3796DB2}" srcOrd="8" destOrd="0" presId="urn:microsoft.com/office/officeart/2005/8/layout/radial6"/>
    <dgm:cxn modelId="{B354F7A2-0347-4B73-9894-1E600E5D0B01}" type="presParOf" srcId="{6CF6F3AE-01FE-4D5A-BB69-8A2D058F2E03}" destId="{37BC0CEA-14B4-4E58-8889-F9479B680D13}" srcOrd="9" destOrd="0" presId="urn:microsoft.com/office/officeart/2005/8/layout/radial6"/>
    <dgm:cxn modelId="{723AC00C-E2DE-4BC2-B48B-823E196EEF3F}" type="presParOf" srcId="{6CF6F3AE-01FE-4D5A-BB69-8A2D058F2E03}" destId="{6C893DED-ADFA-4A4C-81B9-9C5CB7F5C9EF}" srcOrd="10" destOrd="0" presId="urn:microsoft.com/office/officeart/2005/8/layout/radial6"/>
    <dgm:cxn modelId="{DA10D358-F1AE-4A52-A4AC-1BE77F66DC5E}" type="presParOf" srcId="{6CF6F3AE-01FE-4D5A-BB69-8A2D058F2E03}" destId="{ECA148EA-183D-4985-AF84-D17CE35A85A4}" srcOrd="11" destOrd="0" presId="urn:microsoft.com/office/officeart/2005/8/layout/radial6"/>
    <dgm:cxn modelId="{AABE146F-C534-48DE-835A-38C2D53695E1}" type="presParOf" srcId="{6CF6F3AE-01FE-4D5A-BB69-8A2D058F2E03}" destId="{B8E63233-1D8F-4B21-AC9F-0F620AA7A8B7}" srcOrd="12" destOrd="0" presId="urn:microsoft.com/office/officeart/2005/8/layout/radial6"/>
    <dgm:cxn modelId="{170DF113-43C0-462F-978A-4DB3EE1C5809}" type="presParOf" srcId="{6CF6F3AE-01FE-4D5A-BB69-8A2D058F2E03}" destId="{642DB64B-625E-4F44-9471-CF75D6066C7B}" srcOrd="13" destOrd="0" presId="urn:microsoft.com/office/officeart/2005/8/layout/radial6"/>
    <dgm:cxn modelId="{5ABAD561-8D2C-469F-9AA8-0CE4F0254DF5}" type="presParOf" srcId="{6CF6F3AE-01FE-4D5A-BB69-8A2D058F2E03}" destId="{A93C573D-58C6-43B4-B43E-F8056C351C58}" srcOrd="14" destOrd="0" presId="urn:microsoft.com/office/officeart/2005/8/layout/radial6"/>
    <dgm:cxn modelId="{7CD3B365-28AF-4FD1-BF6E-9A2F20C4E9D3}" type="presParOf" srcId="{6CF6F3AE-01FE-4D5A-BB69-8A2D058F2E03}" destId="{C69A0E12-1B8E-4163-B68C-3E1936B05A04}" srcOrd="15" destOrd="0" presId="urn:microsoft.com/office/officeart/2005/8/layout/radial6"/>
    <dgm:cxn modelId="{FBB547F0-223D-4C83-9462-DB0ABD54B986}" type="presParOf" srcId="{6CF6F3AE-01FE-4D5A-BB69-8A2D058F2E03}" destId="{7FD60B4F-1D97-4E7A-8724-780B993EE15A}" srcOrd="16" destOrd="0" presId="urn:microsoft.com/office/officeart/2005/8/layout/radial6"/>
    <dgm:cxn modelId="{1627C69E-2946-4EE1-BFF6-255AD64C6493}" type="presParOf" srcId="{6CF6F3AE-01FE-4D5A-BB69-8A2D058F2E03}" destId="{8CC5458A-887B-4C57-91C1-6F0368E58923}" srcOrd="17" destOrd="0" presId="urn:microsoft.com/office/officeart/2005/8/layout/radial6"/>
    <dgm:cxn modelId="{B7AFA9EB-F9F7-48C5-B540-F317720C892E}" type="presParOf" srcId="{6CF6F3AE-01FE-4D5A-BB69-8A2D058F2E03}" destId="{CEC9D2B9-9195-4EEB-9674-FFD3813337EE}" srcOrd="18"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1D9B33-33C5-4768-8FAB-784322CD2577}" type="doc">
      <dgm:prSet loTypeId="urn:microsoft.com/office/officeart/2005/8/layout/rings+Icon" loCatId="officeonline" qsTypeId="urn:microsoft.com/office/officeart/2005/8/quickstyle/simple1" qsCatId="simple" csTypeId="urn:microsoft.com/office/officeart/2005/8/colors/colorful1" csCatId="colorful" phldr="1"/>
      <dgm:spPr/>
      <dgm:t>
        <a:bodyPr/>
        <a:lstStyle/>
        <a:p>
          <a:endParaRPr lang="en-US"/>
        </a:p>
      </dgm:t>
    </dgm:pt>
    <dgm:pt modelId="{FA670D07-B36E-42E9-9AB7-305625A2E6A3}">
      <dgm:prSet phldrT="[Text]" custT="1"/>
      <dgm:spPr/>
      <dgm:t>
        <a:bodyPr/>
        <a:lstStyle/>
        <a:p>
          <a:r>
            <a:rPr lang="ar-SA" sz="1800" b="1" dirty="0" smtClean="0">
              <a:cs typeface="+mj-cs"/>
            </a:rPr>
            <a:t>تنظيم حلقات عمل إقليمية لدعم بناء قدرات صانعي السياسات والمفاوضين العرب</a:t>
          </a:r>
          <a:endParaRPr lang="en-US" sz="1800" b="1" dirty="0">
            <a:cs typeface="+mj-cs"/>
          </a:endParaRPr>
        </a:p>
      </dgm:t>
    </dgm:pt>
    <dgm:pt modelId="{C90049BC-C904-45E2-844E-FC5420EEF51D}" type="parTrans" cxnId="{AF8316CE-009D-4C39-9019-B5C24B20826B}">
      <dgm:prSet/>
      <dgm:spPr/>
      <dgm:t>
        <a:bodyPr/>
        <a:lstStyle/>
        <a:p>
          <a:endParaRPr lang="en-US" sz="1800" b="1">
            <a:cs typeface="+mj-cs"/>
          </a:endParaRPr>
        </a:p>
      </dgm:t>
    </dgm:pt>
    <dgm:pt modelId="{A8A8D52F-FE62-4A19-AE4C-7EBF3EDC1874}" type="sibTrans" cxnId="{AF8316CE-009D-4C39-9019-B5C24B20826B}">
      <dgm:prSet/>
      <dgm:spPr/>
      <dgm:t>
        <a:bodyPr/>
        <a:lstStyle/>
        <a:p>
          <a:endParaRPr lang="en-US" sz="1800" b="1">
            <a:cs typeface="+mj-cs"/>
          </a:endParaRPr>
        </a:p>
      </dgm:t>
    </dgm:pt>
    <dgm:pt modelId="{1C652FE5-D633-47ED-B3BF-F34502B5E488}">
      <dgm:prSet custT="1"/>
      <dgm:spPr/>
      <dgm:t>
        <a:bodyPr/>
        <a:lstStyle/>
        <a:p>
          <a:pPr rtl="1"/>
          <a:r>
            <a:rPr lang="ar-SA" sz="1800" b="1" dirty="0" smtClean="0">
              <a:solidFill>
                <a:srgbClr val="C00000"/>
              </a:solidFill>
              <a:cs typeface="+mj-cs"/>
            </a:rPr>
            <a:t>مركز معرفة اقليمي لتغير المناخ يعزز آلية إقليمية لتبادل المعرفة</a:t>
          </a:r>
          <a:endParaRPr lang="en-US" sz="1800" b="1" dirty="0">
            <a:solidFill>
              <a:srgbClr val="C00000"/>
            </a:solidFill>
            <a:cs typeface="+mj-cs"/>
          </a:endParaRPr>
        </a:p>
      </dgm:t>
    </dgm:pt>
    <dgm:pt modelId="{BAB8AAD5-A3A9-43D6-BBCB-27BAE36F363D}" type="parTrans" cxnId="{F7AA78A8-682C-49D4-82C7-D0F61865F20C}">
      <dgm:prSet/>
      <dgm:spPr/>
      <dgm:t>
        <a:bodyPr/>
        <a:lstStyle/>
        <a:p>
          <a:endParaRPr lang="en-US" sz="1800" b="1">
            <a:cs typeface="+mj-cs"/>
          </a:endParaRPr>
        </a:p>
      </dgm:t>
    </dgm:pt>
    <dgm:pt modelId="{0344216B-9E54-406B-A4F7-5F069CFF9413}" type="sibTrans" cxnId="{F7AA78A8-682C-49D4-82C7-D0F61865F20C}">
      <dgm:prSet/>
      <dgm:spPr/>
      <dgm:t>
        <a:bodyPr/>
        <a:lstStyle/>
        <a:p>
          <a:endParaRPr lang="en-US" sz="1800" b="1">
            <a:cs typeface="+mj-cs"/>
          </a:endParaRPr>
        </a:p>
      </dgm:t>
    </dgm:pt>
    <dgm:pt modelId="{A52140D9-5AB2-48D4-B14D-A275CFB63B61}">
      <dgm:prSet custT="1"/>
      <dgm:spPr/>
      <dgm:t>
        <a:bodyPr/>
        <a:lstStyle/>
        <a:p>
          <a:pPr rtl="1"/>
          <a:r>
            <a:rPr lang="ar-SA" sz="1800" b="1" dirty="0" smtClean="0">
              <a:cs typeface="+mj-cs"/>
            </a:rPr>
            <a:t>تحديد الأولويات مما يساعدهم في بناء الخطط الاستراتيجية للتصدي لتغير المناخ في اطار تنفيذ اتفاقية باريس</a:t>
          </a:r>
          <a:endParaRPr lang="en-US" sz="1800" b="1" dirty="0">
            <a:cs typeface="+mj-cs"/>
          </a:endParaRPr>
        </a:p>
      </dgm:t>
    </dgm:pt>
    <dgm:pt modelId="{02E7CCF5-8A62-435C-870C-9581B7A584BF}" type="parTrans" cxnId="{73C7D8B2-CADC-464B-BB64-B29DB9DD2278}">
      <dgm:prSet/>
      <dgm:spPr/>
      <dgm:t>
        <a:bodyPr/>
        <a:lstStyle/>
        <a:p>
          <a:endParaRPr lang="en-US" sz="1800" b="1">
            <a:cs typeface="+mj-cs"/>
          </a:endParaRPr>
        </a:p>
      </dgm:t>
    </dgm:pt>
    <dgm:pt modelId="{52147DE3-6B13-465D-89BB-2F5DBB6B4AAF}" type="sibTrans" cxnId="{73C7D8B2-CADC-464B-BB64-B29DB9DD2278}">
      <dgm:prSet/>
      <dgm:spPr/>
      <dgm:t>
        <a:bodyPr/>
        <a:lstStyle/>
        <a:p>
          <a:endParaRPr lang="en-US" sz="1800" b="1">
            <a:cs typeface="+mj-cs"/>
          </a:endParaRPr>
        </a:p>
      </dgm:t>
    </dgm:pt>
    <dgm:pt modelId="{8C29F819-69E1-485B-9F24-C98C5025A5C6}">
      <dgm:prSet custT="1"/>
      <dgm:spPr/>
      <dgm:t>
        <a:bodyPr/>
        <a:lstStyle/>
        <a:p>
          <a:r>
            <a:rPr lang="ar-SA" sz="1800" b="1" dirty="0" smtClean="0">
              <a:cs typeface="+mj-cs"/>
            </a:rPr>
            <a:t>اعداد منبر إلكتروني لدعم استناد السياسات إلى البحث العلمي في العمل بشأن تغيّر المناخ</a:t>
          </a:r>
          <a:endParaRPr lang="en-US" sz="1800" b="1" dirty="0">
            <a:cs typeface="+mj-cs"/>
          </a:endParaRPr>
        </a:p>
      </dgm:t>
    </dgm:pt>
    <dgm:pt modelId="{1B2B8725-A15C-4764-A5EE-8AF7E9334744}" type="parTrans" cxnId="{7A1E0A9A-EDB6-4FFA-AC0F-FDF2CD67E765}">
      <dgm:prSet/>
      <dgm:spPr/>
      <dgm:t>
        <a:bodyPr/>
        <a:lstStyle/>
        <a:p>
          <a:endParaRPr lang="en-US" sz="1800" b="1">
            <a:cs typeface="+mj-cs"/>
          </a:endParaRPr>
        </a:p>
      </dgm:t>
    </dgm:pt>
    <dgm:pt modelId="{AC4B29AA-8D97-43E2-BFFA-572413FC6F53}" type="sibTrans" cxnId="{7A1E0A9A-EDB6-4FFA-AC0F-FDF2CD67E765}">
      <dgm:prSet/>
      <dgm:spPr/>
      <dgm:t>
        <a:bodyPr/>
        <a:lstStyle/>
        <a:p>
          <a:endParaRPr lang="en-US" sz="1800" b="1">
            <a:cs typeface="+mj-cs"/>
          </a:endParaRPr>
        </a:p>
      </dgm:t>
    </dgm:pt>
    <dgm:pt modelId="{0BAF110A-694A-4EA3-A672-7FA0F39FA85E}">
      <dgm:prSet custT="1"/>
      <dgm:spPr/>
      <dgm:t>
        <a:bodyPr/>
        <a:lstStyle/>
        <a:p>
          <a:pPr rtl="1"/>
          <a:r>
            <a:rPr lang="ar-SA" sz="1800" b="1" dirty="0" smtClean="0">
              <a:cs typeface="+mj-cs"/>
            </a:rPr>
            <a:t>تدبير موارد مالية إضافية لدعم </a:t>
          </a:r>
          <a:r>
            <a:rPr lang="ar-LB" sz="1800" b="1" dirty="0" smtClean="0">
              <a:cs typeface="+mj-cs"/>
            </a:rPr>
            <a:t>ال</a:t>
          </a:r>
          <a:r>
            <a:rPr lang="ar-SA" sz="1800" b="1" dirty="0" smtClean="0">
              <a:cs typeface="+mj-cs"/>
            </a:rPr>
            <a:t>برامج من خلال تعزيز التعاون مع </a:t>
          </a:r>
          <a:r>
            <a:rPr lang="ar-SA" sz="1800" b="1" dirty="0" smtClean="0">
              <a:solidFill>
                <a:srgbClr val="C00000"/>
              </a:solidFill>
              <a:cs typeface="+mj-cs"/>
            </a:rPr>
            <a:t>صندوق المناخ الأخضر </a:t>
          </a:r>
          <a:r>
            <a:rPr lang="ar-SA" sz="1800" b="1" dirty="0" smtClean="0">
              <a:cs typeface="+mj-cs"/>
            </a:rPr>
            <a:t>والجهات التمويلية الاخرى</a:t>
          </a:r>
          <a:endParaRPr lang="en-US" sz="1800" b="1" dirty="0">
            <a:cs typeface="+mj-cs"/>
          </a:endParaRPr>
        </a:p>
      </dgm:t>
    </dgm:pt>
    <dgm:pt modelId="{680AF716-45A2-4D1E-B4D6-7B4DB5C4FE6F}" type="parTrans" cxnId="{C4330DB0-8502-4A13-87FF-19D1B21E3FDC}">
      <dgm:prSet/>
      <dgm:spPr/>
      <dgm:t>
        <a:bodyPr/>
        <a:lstStyle/>
        <a:p>
          <a:endParaRPr lang="en-US" sz="1800" b="1">
            <a:cs typeface="+mj-cs"/>
          </a:endParaRPr>
        </a:p>
      </dgm:t>
    </dgm:pt>
    <dgm:pt modelId="{FC43C9E2-C8B3-4967-81D0-F24CA6D21DF0}" type="sibTrans" cxnId="{C4330DB0-8502-4A13-87FF-19D1B21E3FDC}">
      <dgm:prSet/>
      <dgm:spPr/>
      <dgm:t>
        <a:bodyPr/>
        <a:lstStyle/>
        <a:p>
          <a:endParaRPr lang="en-US" sz="1800" b="1">
            <a:cs typeface="+mj-cs"/>
          </a:endParaRPr>
        </a:p>
      </dgm:t>
    </dgm:pt>
    <dgm:pt modelId="{BE3AFE51-83A3-4D30-98A8-5BDDA9B322BE}">
      <dgm:prSet custT="1"/>
      <dgm:spPr/>
      <dgm:t>
        <a:bodyPr/>
        <a:lstStyle/>
        <a:p>
          <a:pPr rtl="1"/>
          <a:r>
            <a:rPr lang="ar-LB" sz="1800" b="1" dirty="0" smtClean="0">
              <a:cs typeface="+mj-cs"/>
            </a:rPr>
            <a:t>د</a:t>
          </a:r>
          <a:r>
            <a:rPr lang="ar-SA" sz="1800" b="1" dirty="0" smtClean="0">
              <a:cs typeface="+mj-cs"/>
            </a:rPr>
            <a:t>عم التواصل بين الدول وصندوق المناخ الأخضر لتنفيذ مشروعات التكيف والتخفيف</a:t>
          </a:r>
          <a:endParaRPr lang="en-US" sz="1800" b="1" dirty="0">
            <a:cs typeface="+mj-cs"/>
          </a:endParaRPr>
        </a:p>
      </dgm:t>
    </dgm:pt>
    <dgm:pt modelId="{AAD40243-C86C-495F-A647-769F4FB2F991}" type="parTrans" cxnId="{0A1E0327-9404-41E4-879C-DFE8588C45CE}">
      <dgm:prSet/>
      <dgm:spPr/>
      <dgm:t>
        <a:bodyPr/>
        <a:lstStyle/>
        <a:p>
          <a:endParaRPr lang="en-US" sz="1800" b="1">
            <a:cs typeface="+mj-cs"/>
          </a:endParaRPr>
        </a:p>
      </dgm:t>
    </dgm:pt>
    <dgm:pt modelId="{0A75E933-33FB-4ADC-85B9-C982F4D95714}" type="sibTrans" cxnId="{0A1E0327-9404-41E4-879C-DFE8588C45CE}">
      <dgm:prSet/>
      <dgm:spPr/>
      <dgm:t>
        <a:bodyPr/>
        <a:lstStyle/>
        <a:p>
          <a:endParaRPr lang="en-US" sz="1800" b="1">
            <a:cs typeface="+mj-cs"/>
          </a:endParaRPr>
        </a:p>
      </dgm:t>
    </dgm:pt>
    <dgm:pt modelId="{346C1C7E-0E4F-4D61-ABC7-8CDD0F685F17}">
      <dgm:prSet custT="1"/>
      <dgm:spPr/>
      <dgm:t>
        <a:bodyPr/>
        <a:lstStyle/>
        <a:p>
          <a:pPr rtl="1"/>
          <a:r>
            <a:rPr lang="ar-SA" sz="1800" b="1" dirty="0" smtClean="0">
              <a:cs typeface="+mj-cs"/>
            </a:rPr>
            <a:t>نقل التكنولوجيا لمساعدة الدول في التصدي للتغير المناخي وبناء القدرات أو توعية الدول حولها</a:t>
          </a:r>
          <a:endParaRPr lang="en-US" sz="1800" b="1" dirty="0">
            <a:cs typeface="+mj-cs"/>
          </a:endParaRPr>
        </a:p>
      </dgm:t>
    </dgm:pt>
    <dgm:pt modelId="{0546F691-EF7B-4A63-84DD-05246A8B88B6}" type="parTrans" cxnId="{4702DEA4-4D7D-47D7-85B9-A3A340D7F1F9}">
      <dgm:prSet/>
      <dgm:spPr/>
      <dgm:t>
        <a:bodyPr/>
        <a:lstStyle/>
        <a:p>
          <a:endParaRPr lang="en-US" b="1"/>
        </a:p>
      </dgm:t>
    </dgm:pt>
    <dgm:pt modelId="{94AF472A-D8D4-4F0C-8825-D2832836923B}" type="sibTrans" cxnId="{4702DEA4-4D7D-47D7-85B9-A3A340D7F1F9}">
      <dgm:prSet/>
      <dgm:spPr/>
      <dgm:t>
        <a:bodyPr/>
        <a:lstStyle/>
        <a:p>
          <a:endParaRPr lang="en-US" b="1"/>
        </a:p>
      </dgm:t>
    </dgm:pt>
    <dgm:pt modelId="{6239C804-671C-4748-BAC8-9CB05533799B}" type="pres">
      <dgm:prSet presAssocID="{751D9B33-33C5-4768-8FAB-784322CD2577}" presName="Name0" presStyleCnt="0">
        <dgm:presLayoutVars>
          <dgm:chMax val="7"/>
          <dgm:dir val="rev"/>
          <dgm:resizeHandles val="exact"/>
        </dgm:presLayoutVars>
      </dgm:prSet>
      <dgm:spPr/>
      <dgm:t>
        <a:bodyPr/>
        <a:lstStyle/>
        <a:p>
          <a:endParaRPr lang="en-US"/>
        </a:p>
      </dgm:t>
    </dgm:pt>
    <dgm:pt modelId="{9A77F803-F70C-4242-9777-B2C253919384}" type="pres">
      <dgm:prSet presAssocID="{751D9B33-33C5-4768-8FAB-784322CD2577}" presName="ellipse1" presStyleLbl="vennNode1" presStyleIdx="0" presStyleCnt="7" custScaleX="110083" custScaleY="111726" custLinFactNeighborX="58430" custLinFactNeighborY="94256">
        <dgm:presLayoutVars>
          <dgm:bulletEnabled val="1"/>
        </dgm:presLayoutVars>
      </dgm:prSet>
      <dgm:spPr/>
      <dgm:t>
        <a:bodyPr/>
        <a:lstStyle/>
        <a:p>
          <a:endParaRPr lang="en-US"/>
        </a:p>
      </dgm:t>
    </dgm:pt>
    <dgm:pt modelId="{B79F2F19-B92A-4930-83BF-1C9771B60391}" type="pres">
      <dgm:prSet presAssocID="{751D9B33-33C5-4768-8FAB-784322CD2577}" presName="ellipse2" presStyleLbl="vennNode1" presStyleIdx="1" presStyleCnt="7" custLinFactNeighborX="-31846" custLinFactNeighborY="-72821">
        <dgm:presLayoutVars>
          <dgm:bulletEnabled val="1"/>
        </dgm:presLayoutVars>
      </dgm:prSet>
      <dgm:spPr/>
      <dgm:t>
        <a:bodyPr/>
        <a:lstStyle/>
        <a:p>
          <a:endParaRPr lang="en-US"/>
        </a:p>
      </dgm:t>
    </dgm:pt>
    <dgm:pt modelId="{1D66A8B0-1116-4903-AF9C-F3602E33875E}" type="pres">
      <dgm:prSet presAssocID="{751D9B33-33C5-4768-8FAB-784322CD2577}" presName="ellipse3" presStyleLbl="vennNode1" presStyleIdx="2" presStyleCnt="7" custLinFactNeighborX="7567" custLinFactNeighborY="-5049">
        <dgm:presLayoutVars>
          <dgm:bulletEnabled val="1"/>
        </dgm:presLayoutVars>
      </dgm:prSet>
      <dgm:spPr/>
      <dgm:t>
        <a:bodyPr/>
        <a:lstStyle/>
        <a:p>
          <a:endParaRPr lang="en-US"/>
        </a:p>
      </dgm:t>
    </dgm:pt>
    <dgm:pt modelId="{A5DDB053-1109-44C6-8242-BD31A889E344}" type="pres">
      <dgm:prSet presAssocID="{751D9B33-33C5-4768-8FAB-784322CD2577}" presName="ellipse4" presStyleLbl="vennNode1" presStyleIdx="3" presStyleCnt="7" custScaleX="111309" custScaleY="102527" custLinFactNeighborX="3027" custLinFactNeighborY="12779">
        <dgm:presLayoutVars>
          <dgm:bulletEnabled val="1"/>
        </dgm:presLayoutVars>
      </dgm:prSet>
      <dgm:spPr/>
      <dgm:t>
        <a:bodyPr/>
        <a:lstStyle/>
        <a:p>
          <a:endParaRPr lang="en-US"/>
        </a:p>
      </dgm:t>
    </dgm:pt>
    <dgm:pt modelId="{C33817EA-A1A7-40EB-8FD5-9BB7131DCB8E}" type="pres">
      <dgm:prSet presAssocID="{751D9B33-33C5-4768-8FAB-784322CD2577}" presName="ellipse5" presStyleLbl="vennNode1" presStyleIdx="4" presStyleCnt="7" custScaleX="109791" custScaleY="106960" custLinFactNeighborX="1144" custLinFactNeighborY="-3569">
        <dgm:presLayoutVars>
          <dgm:bulletEnabled val="1"/>
        </dgm:presLayoutVars>
      </dgm:prSet>
      <dgm:spPr/>
      <dgm:t>
        <a:bodyPr/>
        <a:lstStyle/>
        <a:p>
          <a:endParaRPr lang="en-US"/>
        </a:p>
      </dgm:t>
    </dgm:pt>
    <dgm:pt modelId="{3E446D82-2D0A-4C4A-A7BA-097C9850A3DF}" type="pres">
      <dgm:prSet presAssocID="{751D9B33-33C5-4768-8FAB-784322CD2577}" presName="ellipse6" presStyleLbl="vennNode1" presStyleIdx="5" presStyleCnt="7">
        <dgm:presLayoutVars>
          <dgm:bulletEnabled val="1"/>
        </dgm:presLayoutVars>
      </dgm:prSet>
      <dgm:spPr/>
      <dgm:t>
        <a:bodyPr/>
        <a:lstStyle/>
        <a:p>
          <a:endParaRPr lang="en-US"/>
        </a:p>
      </dgm:t>
    </dgm:pt>
    <dgm:pt modelId="{6E42CE4E-5AE6-4A43-8794-8D2798CA42AC}" type="pres">
      <dgm:prSet presAssocID="{751D9B33-33C5-4768-8FAB-784322CD2577}" presName="ellipse7" presStyleLbl="vennNode1" presStyleIdx="6" presStyleCnt="7" custScaleY="94661">
        <dgm:presLayoutVars>
          <dgm:bulletEnabled val="1"/>
        </dgm:presLayoutVars>
      </dgm:prSet>
      <dgm:spPr/>
      <dgm:t>
        <a:bodyPr/>
        <a:lstStyle/>
        <a:p>
          <a:endParaRPr lang="en-US"/>
        </a:p>
      </dgm:t>
    </dgm:pt>
  </dgm:ptLst>
  <dgm:cxnLst>
    <dgm:cxn modelId="{F7AA78A8-682C-49D4-82C7-D0F61865F20C}" srcId="{751D9B33-33C5-4768-8FAB-784322CD2577}" destId="{1C652FE5-D633-47ED-B3BF-F34502B5E488}" srcOrd="1" destOrd="0" parTransId="{BAB8AAD5-A3A9-43D6-BBCB-27BAE36F363D}" sibTransId="{0344216B-9E54-406B-A4F7-5F069CFF9413}"/>
    <dgm:cxn modelId="{7A1E0A9A-EDB6-4FFA-AC0F-FDF2CD67E765}" srcId="{751D9B33-33C5-4768-8FAB-784322CD2577}" destId="{8C29F819-69E1-485B-9F24-C98C5025A5C6}" srcOrd="6" destOrd="0" parTransId="{1B2B8725-A15C-4764-A5EE-8AF7E9334744}" sibTransId="{AC4B29AA-8D97-43E2-BFFA-572413FC6F53}"/>
    <dgm:cxn modelId="{73C7D8B2-CADC-464B-BB64-B29DB9DD2278}" srcId="{751D9B33-33C5-4768-8FAB-784322CD2577}" destId="{A52140D9-5AB2-48D4-B14D-A275CFB63B61}" srcOrd="3" destOrd="0" parTransId="{02E7CCF5-8A62-435C-870C-9581B7A584BF}" sibTransId="{52147DE3-6B13-465D-89BB-2F5DBB6B4AAF}"/>
    <dgm:cxn modelId="{D3197D06-8110-4169-90D6-B635765CFC3F}" type="presOf" srcId="{751D9B33-33C5-4768-8FAB-784322CD2577}" destId="{6239C804-671C-4748-BAC8-9CB05533799B}" srcOrd="0" destOrd="0" presId="urn:microsoft.com/office/officeart/2005/8/layout/rings+Icon"/>
    <dgm:cxn modelId="{AF8316CE-009D-4C39-9019-B5C24B20826B}" srcId="{751D9B33-33C5-4768-8FAB-784322CD2577}" destId="{FA670D07-B36E-42E9-9AB7-305625A2E6A3}" srcOrd="0" destOrd="0" parTransId="{C90049BC-C904-45E2-844E-FC5420EEF51D}" sibTransId="{A8A8D52F-FE62-4A19-AE4C-7EBF3EDC1874}"/>
    <dgm:cxn modelId="{01684E99-E807-4B2B-993A-8712ADC8AE3B}" type="presOf" srcId="{8C29F819-69E1-485B-9F24-C98C5025A5C6}" destId="{9A77F803-F70C-4242-9777-B2C253919384}" srcOrd="0" destOrd="0" presId="urn:microsoft.com/office/officeart/2005/8/layout/rings+Icon"/>
    <dgm:cxn modelId="{CDC426B0-3505-44BF-B12E-A058AFE5F41A}" type="presOf" srcId="{0BAF110A-694A-4EA3-A672-7FA0F39FA85E}" destId="{C33817EA-A1A7-40EB-8FD5-9BB7131DCB8E}" srcOrd="0" destOrd="0" presId="urn:microsoft.com/office/officeart/2005/8/layout/rings+Icon"/>
    <dgm:cxn modelId="{74C1F493-5128-4A25-BC0C-8B8A34C64D2C}" type="presOf" srcId="{BE3AFE51-83A3-4D30-98A8-5BDDA9B322BE}" destId="{1D66A8B0-1116-4903-AF9C-F3602E33875E}" srcOrd="0" destOrd="0" presId="urn:microsoft.com/office/officeart/2005/8/layout/rings+Icon"/>
    <dgm:cxn modelId="{EC78A1C9-A198-4EDF-862F-5DC98BE5AA2C}" type="presOf" srcId="{A52140D9-5AB2-48D4-B14D-A275CFB63B61}" destId="{A5DDB053-1109-44C6-8242-BD31A889E344}" srcOrd="0" destOrd="0" presId="urn:microsoft.com/office/officeart/2005/8/layout/rings+Icon"/>
    <dgm:cxn modelId="{4702DEA4-4D7D-47D7-85B9-A3A340D7F1F9}" srcId="{751D9B33-33C5-4768-8FAB-784322CD2577}" destId="{346C1C7E-0E4F-4D61-ABC7-8CDD0F685F17}" srcOrd="5" destOrd="0" parTransId="{0546F691-EF7B-4A63-84DD-05246A8B88B6}" sibTransId="{94AF472A-D8D4-4F0C-8825-D2832836923B}"/>
    <dgm:cxn modelId="{022EF023-BDCD-4FFE-9BFC-D7CB2FC6ECC2}" type="presOf" srcId="{FA670D07-B36E-42E9-9AB7-305625A2E6A3}" destId="{6E42CE4E-5AE6-4A43-8794-8D2798CA42AC}" srcOrd="0" destOrd="0" presId="urn:microsoft.com/office/officeart/2005/8/layout/rings+Icon"/>
    <dgm:cxn modelId="{0A1E0327-9404-41E4-879C-DFE8588C45CE}" srcId="{751D9B33-33C5-4768-8FAB-784322CD2577}" destId="{BE3AFE51-83A3-4D30-98A8-5BDDA9B322BE}" srcOrd="4" destOrd="0" parTransId="{AAD40243-C86C-495F-A647-769F4FB2F991}" sibTransId="{0A75E933-33FB-4ADC-85B9-C982F4D95714}"/>
    <dgm:cxn modelId="{56A6CA74-0C5B-40E5-9C48-31381E9DAC78}" type="presOf" srcId="{1C652FE5-D633-47ED-B3BF-F34502B5E488}" destId="{3E446D82-2D0A-4C4A-A7BA-097C9850A3DF}" srcOrd="0" destOrd="0" presId="urn:microsoft.com/office/officeart/2005/8/layout/rings+Icon"/>
    <dgm:cxn modelId="{C4330DB0-8502-4A13-87FF-19D1B21E3FDC}" srcId="{751D9B33-33C5-4768-8FAB-784322CD2577}" destId="{0BAF110A-694A-4EA3-A672-7FA0F39FA85E}" srcOrd="2" destOrd="0" parTransId="{680AF716-45A2-4D1E-B4D6-7B4DB5C4FE6F}" sibTransId="{FC43C9E2-C8B3-4967-81D0-F24CA6D21DF0}"/>
    <dgm:cxn modelId="{ACA7349F-8D63-4316-9B12-8F0738AA2E52}" type="presOf" srcId="{346C1C7E-0E4F-4D61-ABC7-8CDD0F685F17}" destId="{B79F2F19-B92A-4930-83BF-1C9771B60391}" srcOrd="0" destOrd="0" presId="urn:microsoft.com/office/officeart/2005/8/layout/rings+Icon"/>
    <dgm:cxn modelId="{B0A3123E-4D31-4384-B215-E472211BE943}" type="presParOf" srcId="{6239C804-671C-4748-BAC8-9CB05533799B}" destId="{9A77F803-F70C-4242-9777-B2C253919384}" srcOrd="0" destOrd="0" presId="urn:microsoft.com/office/officeart/2005/8/layout/rings+Icon"/>
    <dgm:cxn modelId="{5CB21203-264F-460A-8537-768459208FEB}" type="presParOf" srcId="{6239C804-671C-4748-BAC8-9CB05533799B}" destId="{B79F2F19-B92A-4930-83BF-1C9771B60391}" srcOrd="1" destOrd="0" presId="urn:microsoft.com/office/officeart/2005/8/layout/rings+Icon"/>
    <dgm:cxn modelId="{52EC0DD0-8052-4D06-B3E7-09862FCF5105}" type="presParOf" srcId="{6239C804-671C-4748-BAC8-9CB05533799B}" destId="{1D66A8B0-1116-4903-AF9C-F3602E33875E}" srcOrd="2" destOrd="0" presId="urn:microsoft.com/office/officeart/2005/8/layout/rings+Icon"/>
    <dgm:cxn modelId="{0DC4D117-65BB-4583-A515-73598C9A78FD}" type="presParOf" srcId="{6239C804-671C-4748-BAC8-9CB05533799B}" destId="{A5DDB053-1109-44C6-8242-BD31A889E344}" srcOrd="3" destOrd="0" presId="urn:microsoft.com/office/officeart/2005/8/layout/rings+Icon"/>
    <dgm:cxn modelId="{193DD8D6-D033-4447-B814-2868E1BBD059}" type="presParOf" srcId="{6239C804-671C-4748-BAC8-9CB05533799B}" destId="{C33817EA-A1A7-40EB-8FD5-9BB7131DCB8E}" srcOrd="4" destOrd="0" presId="urn:microsoft.com/office/officeart/2005/8/layout/rings+Icon"/>
    <dgm:cxn modelId="{E104BB6C-F403-41EC-81F6-70345E5F3424}" type="presParOf" srcId="{6239C804-671C-4748-BAC8-9CB05533799B}" destId="{3E446D82-2D0A-4C4A-A7BA-097C9850A3DF}" srcOrd="5" destOrd="0" presId="urn:microsoft.com/office/officeart/2005/8/layout/rings+Icon"/>
    <dgm:cxn modelId="{5C356928-2C45-40C1-BC60-BDB0FD131087}" type="presParOf" srcId="{6239C804-671C-4748-BAC8-9CB05533799B}" destId="{6E42CE4E-5AE6-4A43-8794-8D2798CA42AC}" srcOrd="6"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912977C-4226-494F-8DFC-348078DAFE23}" type="doc">
      <dgm:prSet loTypeId="urn:microsoft.com/office/officeart/2005/8/layout/rings+Icon" loCatId="officeonline" qsTypeId="urn:microsoft.com/office/officeart/2005/8/quickstyle/simple1" qsCatId="simple" csTypeId="urn:microsoft.com/office/officeart/2005/8/colors/colorful1" csCatId="colorful" phldr="1"/>
      <dgm:spPr/>
    </dgm:pt>
    <dgm:pt modelId="{E9637BA0-05EF-487F-9903-A27C73E382F3}">
      <dgm:prSet phldrT="[Text]" custT="1"/>
      <dgm:spPr/>
      <dgm:t>
        <a:bodyPr/>
        <a:lstStyle/>
        <a:p>
          <a:pPr rtl="1"/>
          <a:r>
            <a:rPr lang="ar-SA" sz="2000" b="1" dirty="0" smtClean="0"/>
            <a:t>تكثيف المشاركة في برامج بناء قدرات المفاوضين العرب لتعزيز الاتصالات الوطنية</a:t>
          </a:r>
          <a:endParaRPr lang="en-US" sz="2000" b="1" dirty="0"/>
        </a:p>
      </dgm:t>
    </dgm:pt>
    <dgm:pt modelId="{C1E4BD91-4009-4BAE-8269-E2E701448527}" type="parTrans" cxnId="{B8FFC2B3-2E3E-4B28-BB6E-1931C814012D}">
      <dgm:prSet/>
      <dgm:spPr/>
      <dgm:t>
        <a:bodyPr/>
        <a:lstStyle/>
        <a:p>
          <a:endParaRPr lang="en-US" sz="2000" b="1"/>
        </a:p>
      </dgm:t>
    </dgm:pt>
    <dgm:pt modelId="{1A0206B1-EF29-4395-99AE-47B149EED999}" type="sibTrans" cxnId="{B8FFC2B3-2E3E-4B28-BB6E-1931C814012D}">
      <dgm:prSet/>
      <dgm:spPr/>
      <dgm:t>
        <a:bodyPr/>
        <a:lstStyle/>
        <a:p>
          <a:endParaRPr lang="en-US" sz="2000" b="1"/>
        </a:p>
      </dgm:t>
    </dgm:pt>
    <dgm:pt modelId="{14F29072-BBA9-405A-B20D-0F713B94EDAE}">
      <dgm:prSet custT="1"/>
      <dgm:spPr/>
      <dgm:t>
        <a:bodyPr/>
        <a:lstStyle/>
        <a:p>
          <a:pPr rtl="1"/>
          <a:r>
            <a:rPr lang="en-US" sz="2000" b="1" dirty="0" err="1" smtClean="0"/>
            <a:t>تعزيز</a:t>
          </a:r>
          <a:r>
            <a:rPr lang="en-US" sz="2000" b="1" dirty="0" smtClean="0"/>
            <a:t> </a:t>
          </a:r>
          <a:r>
            <a:rPr lang="en-US" sz="2000" b="1" dirty="0" err="1" smtClean="0"/>
            <a:t>موقف</a:t>
          </a:r>
          <a:r>
            <a:rPr lang="en-US" sz="2000" b="1" dirty="0" smtClean="0"/>
            <a:t> </a:t>
          </a:r>
          <a:r>
            <a:rPr lang="en-US" sz="2000" b="1" dirty="0" err="1" smtClean="0"/>
            <a:t>الدول</a:t>
          </a:r>
          <a:r>
            <a:rPr lang="en-US" sz="2000" b="1" dirty="0" smtClean="0"/>
            <a:t> </a:t>
          </a:r>
          <a:r>
            <a:rPr lang="en-US" sz="2000" b="1" dirty="0" err="1" smtClean="0"/>
            <a:t>في</a:t>
          </a:r>
          <a:r>
            <a:rPr lang="en-US" sz="2000" b="1" dirty="0" smtClean="0"/>
            <a:t> </a:t>
          </a:r>
          <a:r>
            <a:rPr lang="en-US" sz="2000" b="1" dirty="0" err="1" smtClean="0"/>
            <a:t>اعداد</a:t>
          </a:r>
          <a:r>
            <a:rPr lang="en-US" sz="2000" b="1" dirty="0" smtClean="0"/>
            <a:t> </a:t>
          </a:r>
          <a:r>
            <a:rPr lang="en-US" sz="2000" b="1" dirty="0" err="1" smtClean="0"/>
            <a:t>استراتيجيات</a:t>
          </a:r>
          <a:r>
            <a:rPr lang="en-US" sz="2000" b="1" dirty="0" smtClean="0"/>
            <a:t> </a:t>
          </a:r>
          <a:r>
            <a:rPr lang="en-US" sz="2000" b="1" dirty="0" err="1" smtClean="0"/>
            <a:t>وطنية</a:t>
          </a:r>
          <a:r>
            <a:rPr lang="en-US" sz="2000" b="1" dirty="0" smtClean="0"/>
            <a:t> </a:t>
          </a:r>
          <a:r>
            <a:rPr lang="en-US" sz="2000" b="1" dirty="0" err="1" smtClean="0"/>
            <a:t>وحشد</a:t>
          </a:r>
          <a:r>
            <a:rPr lang="en-US" sz="2000" b="1" dirty="0" smtClean="0"/>
            <a:t> </a:t>
          </a:r>
          <a:r>
            <a:rPr lang="en-US" sz="2000" b="1" dirty="0" err="1" smtClean="0"/>
            <a:t>التمويل</a:t>
          </a:r>
          <a:r>
            <a:rPr lang="en-US" sz="2000" b="1" dirty="0" smtClean="0"/>
            <a:t> </a:t>
          </a:r>
          <a:r>
            <a:rPr lang="en-US" sz="2000" b="1" dirty="0" err="1" smtClean="0"/>
            <a:t>والاستثمارات</a:t>
          </a:r>
          <a:r>
            <a:rPr lang="en-US" sz="2000" b="1" dirty="0" smtClean="0"/>
            <a:t> </a:t>
          </a:r>
          <a:r>
            <a:rPr lang="en-US" sz="2000" b="1" dirty="0" err="1" smtClean="0"/>
            <a:t>ونقل</a:t>
          </a:r>
          <a:r>
            <a:rPr lang="en-US" sz="2000" b="1" dirty="0" smtClean="0"/>
            <a:t> </a:t>
          </a:r>
          <a:r>
            <a:rPr lang="en-US" sz="2000" b="1" dirty="0" err="1" smtClean="0"/>
            <a:t>التكنولوجيا</a:t>
          </a:r>
          <a:endParaRPr lang="en-US" sz="2000" b="1" dirty="0"/>
        </a:p>
      </dgm:t>
    </dgm:pt>
    <dgm:pt modelId="{213960E5-B1F6-4A43-964D-87AC19910368}" type="parTrans" cxnId="{269A5127-6ECA-464E-ADBD-6317DE86B89F}">
      <dgm:prSet/>
      <dgm:spPr/>
      <dgm:t>
        <a:bodyPr/>
        <a:lstStyle/>
        <a:p>
          <a:endParaRPr lang="en-US" sz="2000" b="1"/>
        </a:p>
      </dgm:t>
    </dgm:pt>
    <dgm:pt modelId="{B0773B40-D4DA-4C87-83AD-78B250EDA88B}" type="sibTrans" cxnId="{269A5127-6ECA-464E-ADBD-6317DE86B89F}">
      <dgm:prSet/>
      <dgm:spPr/>
      <dgm:t>
        <a:bodyPr/>
        <a:lstStyle/>
        <a:p>
          <a:endParaRPr lang="en-US" sz="2000" b="1"/>
        </a:p>
      </dgm:t>
    </dgm:pt>
    <dgm:pt modelId="{E2D7066C-1338-4005-8015-EED739AD4895}">
      <dgm:prSet custT="1"/>
      <dgm:spPr/>
      <dgm:t>
        <a:bodyPr/>
        <a:lstStyle/>
        <a:p>
          <a:pPr rtl="1"/>
          <a:r>
            <a:rPr lang="en-US" sz="2000" b="1" dirty="0" err="1" smtClean="0"/>
            <a:t>مقترح</a:t>
          </a:r>
          <a:r>
            <a:rPr lang="en-US" sz="2000" b="1" dirty="0" smtClean="0"/>
            <a:t> </a:t>
          </a:r>
          <a:r>
            <a:rPr lang="en-US" sz="2000" b="1" dirty="0" err="1" smtClean="0"/>
            <a:t>لآلية</a:t>
          </a:r>
          <a:r>
            <a:rPr lang="en-US" sz="2000" b="1" dirty="0" smtClean="0"/>
            <a:t> </a:t>
          </a:r>
          <a:r>
            <a:rPr lang="en-US" sz="2000" b="1" dirty="0" err="1" smtClean="0"/>
            <a:t>إقليمية</a:t>
          </a:r>
          <a:r>
            <a:rPr lang="en-US" sz="2000" b="1" dirty="0" smtClean="0"/>
            <a:t> </a:t>
          </a:r>
          <a:r>
            <a:rPr lang="ar-SA" sz="2000" b="1" dirty="0" smtClean="0"/>
            <a:t>تقيم قابلية التأثر حسب القطاعات، وتحضر المداخلات الوطنية في التقرير الخاص للهيئة الحكومية الدولية المعنية بتغير المناخ (IPCC)</a:t>
          </a:r>
          <a:endParaRPr lang="en-US" sz="2000" b="1" dirty="0"/>
        </a:p>
      </dgm:t>
    </dgm:pt>
    <dgm:pt modelId="{43E773ED-FBFD-4960-86C9-98573B392C9F}" type="parTrans" cxnId="{788C2D6D-8246-484A-8A9B-0CAC8FF4953F}">
      <dgm:prSet/>
      <dgm:spPr/>
      <dgm:t>
        <a:bodyPr/>
        <a:lstStyle/>
        <a:p>
          <a:endParaRPr lang="en-US" sz="2000" b="1"/>
        </a:p>
      </dgm:t>
    </dgm:pt>
    <dgm:pt modelId="{E89454B2-9C23-4279-BBF1-E6802ADFE963}" type="sibTrans" cxnId="{788C2D6D-8246-484A-8A9B-0CAC8FF4953F}">
      <dgm:prSet/>
      <dgm:spPr/>
      <dgm:t>
        <a:bodyPr/>
        <a:lstStyle/>
        <a:p>
          <a:endParaRPr lang="en-US" sz="2000" b="1"/>
        </a:p>
      </dgm:t>
    </dgm:pt>
    <dgm:pt modelId="{04EC7BC5-A29C-479C-B5F0-47D09CACF0AD}">
      <dgm:prSet custT="1"/>
      <dgm:spPr/>
      <dgm:t>
        <a:bodyPr/>
        <a:lstStyle/>
        <a:p>
          <a:pPr rtl="1"/>
          <a:r>
            <a:rPr lang="en-US" sz="2000" b="1" dirty="0" err="1" smtClean="0"/>
            <a:t>تعزيز</a:t>
          </a:r>
          <a:r>
            <a:rPr lang="en-US" sz="2000" b="1" dirty="0" smtClean="0"/>
            <a:t> </a:t>
          </a:r>
          <a:r>
            <a:rPr lang="en-US" sz="2000" b="1" dirty="0" err="1" smtClean="0"/>
            <a:t>اعمال</a:t>
          </a:r>
          <a:r>
            <a:rPr lang="en-US" sz="2000" b="1" dirty="0" smtClean="0"/>
            <a:t> </a:t>
          </a:r>
          <a:r>
            <a:rPr lang="en-US" sz="2000" b="1" dirty="0" err="1" smtClean="0"/>
            <a:t>البحوث</a:t>
          </a:r>
          <a:r>
            <a:rPr lang="en-US" sz="2000" b="1" dirty="0" smtClean="0"/>
            <a:t> </a:t>
          </a:r>
          <a:r>
            <a:rPr lang="en-US" sz="2000" b="1" dirty="0" err="1" smtClean="0"/>
            <a:t>والتطوير</a:t>
          </a:r>
          <a:r>
            <a:rPr lang="en-US" sz="2000" b="1" dirty="0" smtClean="0"/>
            <a:t> </a:t>
          </a:r>
          <a:r>
            <a:rPr lang="ar-SA" sz="2000" b="1" dirty="0" smtClean="0"/>
            <a:t>لإعداد دراسات علمية تسلط الضوء على تحديات تغيّر المناخ التي تواجه الدول العربية</a:t>
          </a:r>
          <a:endParaRPr lang="en-US" sz="2000" b="1" dirty="0"/>
        </a:p>
      </dgm:t>
    </dgm:pt>
    <dgm:pt modelId="{D6A2F258-E2DF-4F04-9171-4C914F68E91B}" type="parTrans" cxnId="{C9813558-D37C-4C27-A689-54BCA3364A96}">
      <dgm:prSet/>
      <dgm:spPr/>
      <dgm:t>
        <a:bodyPr/>
        <a:lstStyle/>
        <a:p>
          <a:endParaRPr lang="en-US" sz="2000" b="1"/>
        </a:p>
      </dgm:t>
    </dgm:pt>
    <dgm:pt modelId="{53CA7A7F-D280-4E41-B5DF-510C1B6324C0}" type="sibTrans" cxnId="{C9813558-D37C-4C27-A689-54BCA3364A96}">
      <dgm:prSet/>
      <dgm:spPr/>
      <dgm:t>
        <a:bodyPr/>
        <a:lstStyle/>
        <a:p>
          <a:endParaRPr lang="en-US" sz="2000" b="1"/>
        </a:p>
      </dgm:t>
    </dgm:pt>
    <dgm:pt modelId="{AFCF9AF5-1D92-442E-BD82-6DD00A899003}">
      <dgm:prSet custT="1"/>
      <dgm:spPr/>
      <dgm:t>
        <a:bodyPr/>
        <a:lstStyle/>
        <a:p>
          <a:pPr rtl="1"/>
          <a:r>
            <a:rPr lang="ar-SA" sz="2000" b="1" smtClean="0"/>
            <a:t>إعداد </a:t>
          </a:r>
          <a:r>
            <a:rPr lang="ar-SA" sz="2000" b="1" dirty="0" smtClean="0"/>
            <a:t>مقترح مشاريع لتقديمها لصندوق المناخ الأخضر للحصول على التمويل اللازم</a:t>
          </a:r>
          <a:endParaRPr lang="en-US" sz="2000" b="1" dirty="0"/>
        </a:p>
      </dgm:t>
    </dgm:pt>
    <dgm:pt modelId="{A62EF81D-D049-4CB9-96BB-486CFC11AF3B}" type="parTrans" cxnId="{87E13D43-9189-4B46-9199-F7DCDDEBEDF0}">
      <dgm:prSet/>
      <dgm:spPr/>
      <dgm:t>
        <a:bodyPr/>
        <a:lstStyle/>
        <a:p>
          <a:endParaRPr lang="en-US" sz="2000" b="1"/>
        </a:p>
      </dgm:t>
    </dgm:pt>
    <dgm:pt modelId="{FC464180-E6A9-4385-AFAD-6A9035C524F3}" type="sibTrans" cxnId="{87E13D43-9189-4B46-9199-F7DCDDEBEDF0}">
      <dgm:prSet/>
      <dgm:spPr/>
      <dgm:t>
        <a:bodyPr/>
        <a:lstStyle/>
        <a:p>
          <a:endParaRPr lang="en-US" sz="2000" b="1"/>
        </a:p>
      </dgm:t>
    </dgm:pt>
    <dgm:pt modelId="{BD2970B3-4984-41DA-AA1B-3E7D27402C86}" type="pres">
      <dgm:prSet presAssocID="{2912977C-4226-494F-8DFC-348078DAFE23}" presName="Name0" presStyleCnt="0">
        <dgm:presLayoutVars>
          <dgm:chMax val="7"/>
          <dgm:dir/>
          <dgm:resizeHandles val="exact"/>
        </dgm:presLayoutVars>
      </dgm:prSet>
      <dgm:spPr/>
    </dgm:pt>
    <dgm:pt modelId="{D101B766-995F-4728-B7A3-8C9517A16BC3}" type="pres">
      <dgm:prSet presAssocID="{2912977C-4226-494F-8DFC-348078DAFE23}" presName="ellipse1" presStyleLbl="vennNode1" presStyleIdx="0" presStyleCnt="5" custScaleX="125824" custLinFactNeighborX="17828" custLinFactNeighborY="-15782">
        <dgm:presLayoutVars>
          <dgm:bulletEnabled val="1"/>
        </dgm:presLayoutVars>
      </dgm:prSet>
      <dgm:spPr/>
      <dgm:t>
        <a:bodyPr/>
        <a:lstStyle/>
        <a:p>
          <a:endParaRPr lang="en-US"/>
        </a:p>
      </dgm:t>
    </dgm:pt>
    <dgm:pt modelId="{AD0035EF-C70D-40C1-873D-037D886AD126}" type="pres">
      <dgm:prSet presAssocID="{2912977C-4226-494F-8DFC-348078DAFE23}" presName="ellipse2" presStyleLbl="vennNode1" presStyleIdx="1" presStyleCnt="5" custScaleX="145337" custLinFactNeighborX="-28167" custLinFactNeighborY="4251">
        <dgm:presLayoutVars>
          <dgm:bulletEnabled val="1"/>
        </dgm:presLayoutVars>
      </dgm:prSet>
      <dgm:spPr/>
      <dgm:t>
        <a:bodyPr/>
        <a:lstStyle/>
        <a:p>
          <a:endParaRPr lang="en-US"/>
        </a:p>
      </dgm:t>
    </dgm:pt>
    <dgm:pt modelId="{F388FA11-9C4B-4445-8EEE-DF85273C148E}" type="pres">
      <dgm:prSet presAssocID="{2912977C-4226-494F-8DFC-348078DAFE23}" presName="ellipse3" presStyleLbl="vennNode1" presStyleIdx="2" presStyleCnt="5" custScaleX="117782" custLinFactNeighborX="38603" custLinFactNeighborY="77385">
        <dgm:presLayoutVars>
          <dgm:bulletEnabled val="1"/>
        </dgm:presLayoutVars>
      </dgm:prSet>
      <dgm:spPr/>
      <dgm:t>
        <a:bodyPr/>
        <a:lstStyle/>
        <a:p>
          <a:endParaRPr lang="en-US"/>
        </a:p>
      </dgm:t>
    </dgm:pt>
    <dgm:pt modelId="{82C7FC06-C34C-4A95-B6D2-453F539160A2}" type="pres">
      <dgm:prSet presAssocID="{2912977C-4226-494F-8DFC-348078DAFE23}" presName="ellipse4" presStyleLbl="vennNode1" presStyleIdx="3" presStyleCnt="5" custLinFactNeighborX="-40921" custLinFactNeighborY="-76100">
        <dgm:presLayoutVars>
          <dgm:bulletEnabled val="1"/>
        </dgm:presLayoutVars>
      </dgm:prSet>
      <dgm:spPr/>
      <dgm:t>
        <a:bodyPr/>
        <a:lstStyle/>
        <a:p>
          <a:endParaRPr lang="en-US"/>
        </a:p>
      </dgm:t>
    </dgm:pt>
    <dgm:pt modelId="{DE3111C8-2131-4164-AFD5-908A6B3151F6}" type="pres">
      <dgm:prSet presAssocID="{2912977C-4226-494F-8DFC-348078DAFE23}" presName="ellipse5" presStyleLbl="vennNode1" presStyleIdx="4" presStyleCnt="5" custLinFactNeighborX="-6456" custLinFactNeighborY="-531">
        <dgm:presLayoutVars>
          <dgm:bulletEnabled val="1"/>
        </dgm:presLayoutVars>
      </dgm:prSet>
      <dgm:spPr/>
      <dgm:t>
        <a:bodyPr/>
        <a:lstStyle/>
        <a:p>
          <a:endParaRPr lang="en-US"/>
        </a:p>
      </dgm:t>
    </dgm:pt>
  </dgm:ptLst>
  <dgm:cxnLst>
    <dgm:cxn modelId="{A71A661E-C332-4BFF-A6B3-89C73DC38D9E}" type="presOf" srcId="{E2D7066C-1338-4005-8015-EED739AD4895}" destId="{F388FA11-9C4B-4445-8EEE-DF85273C148E}" srcOrd="0" destOrd="0" presId="urn:microsoft.com/office/officeart/2005/8/layout/rings+Icon"/>
    <dgm:cxn modelId="{E97D7B1B-F26D-4A9F-AB04-0A8F05CC3D4C}" type="presOf" srcId="{04EC7BC5-A29C-479C-B5F0-47D09CACF0AD}" destId="{DE3111C8-2131-4164-AFD5-908A6B3151F6}" srcOrd="0" destOrd="0" presId="urn:microsoft.com/office/officeart/2005/8/layout/rings+Icon"/>
    <dgm:cxn modelId="{269A5127-6ECA-464E-ADBD-6317DE86B89F}" srcId="{2912977C-4226-494F-8DFC-348078DAFE23}" destId="{14F29072-BBA9-405A-B20D-0F713B94EDAE}" srcOrd="1" destOrd="0" parTransId="{213960E5-B1F6-4A43-964D-87AC19910368}" sibTransId="{B0773B40-D4DA-4C87-83AD-78B250EDA88B}"/>
    <dgm:cxn modelId="{1F2BD309-872F-4BBA-BCAA-6131A1D31177}" type="presOf" srcId="{2912977C-4226-494F-8DFC-348078DAFE23}" destId="{BD2970B3-4984-41DA-AA1B-3E7D27402C86}" srcOrd="0" destOrd="0" presId="urn:microsoft.com/office/officeart/2005/8/layout/rings+Icon"/>
    <dgm:cxn modelId="{788C2D6D-8246-484A-8A9B-0CAC8FF4953F}" srcId="{2912977C-4226-494F-8DFC-348078DAFE23}" destId="{E2D7066C-1338-4005-8015-EED739AD4895}" srcOrd="2" destOrd="0" parTransId="{43E773ED-FBFD-4960-86C9-98573B392C9F}" sibTransId="{E89454B2-9C23-4279-BBF1-E6802ADFE963}"/>
    <dgm:cxn modelId="{B8FFC2B3-2E3E-4B28-BB6E-1931C814012D}" srcId="{2912977C-4226-494F-8DFC-348078DAFE23}" destId="{E9637BA0-05EF-487F-9903-A27C73E382F3}" srcOrd="0" destOrd="0" parTransId="{C1E4BD91-4009-4BAE-8269-E2E701448527}" sibTransId="{1A0206B1-EF29-4395-99AE-47B149EED999}"/>
    <dgm:cxn modelId="{067EA130-60FF-4B63-BF06-786C271AFB07}" type="presOf" srcId="{AFCF9AF5-1D92-442E-BD82-6DD00A899003}" destId="{82C7FC06-C34C-4A95-B6D2-453F539160A2}" srcOrd="0" destOrd="0" presId="urn:microsoft.com/office/officeart/2005/8/layout/rings+Icon"/>
    <dgm:cxn modelId="{C9813558-D37C-4C27-A689-54BCA3364A96}" srcId="{2912977C-4226-494F-8DFC-348078DAFE23}" destId="{04EC7BC5-A29C-479C-B5F0-47D09CACF0AD}" srcOrd="4" destOrd="0" parTransId="{D6A2F258-E2DF-4F04-9171-4C914F68E91B}" sibTransId="{53CA7A7F-D280-4E41-B5DF-510C1B6324C0}"/>
    <dgm:cxn modelId="{ED5DC749-A32B-49D7-A47F-D9568457E0F8}" type="presOf" srcId="{14F29072-BBA9-405A-B20D-0F713B94EDAE}" destId="{AD0035EF-C70D-40C1-873D-037D886AD126}" srcOrd="0" destOrd="0" presId="urn:microsoft.com/office/officeart/2005/8/layout/rings+Icon"/>
    <dgm:cxn modelId="{87E13D43-9189-4B46-9199-F7DCDDEBEDF0}" srcId="{2912977C-4226-494F-8DFC-348078DAFE23}" destId="{AFCF9AF5-1D92-442E-BD82-6DD00A899003}" srcOrd="3" destOrd="0" parTransId="{A62EF81D-D049-4CB9-96BB-486CFC11AF3B}" sibTransId="{FC464180-E6A9-4385-AFAD-6A9035C524F3}"/>
    <dgm:cxn modelId="{B4B79A11-2980-4D84-A3A9-259BF8520DCF}" type="presOf" srcId="{E9637BA0-05EF-487F-9903-A27C73E382F3}" destId="{D101B766-995F-4728-B7A3-8C9517A16BC3}" srcOrd="0" destOrd="0" presId="urn:microsoft.com/office/officeart/2005/8/layout/rings+Icon"/>
    <dgm:cxn modelId="{2D289420-2D8A-4B2E-BF01-A13C1E7E29FA}" type="presParOf" srcId="{BD2970B3-4984-41DA-AA1B-3E7D27402C86}" destId="{D101B766-995F-4728-B7A3-8C9517A16BC3}" srcOrd="0" destOrd="0" presId="urn:microsoft.com/office/officeart/2005/8/layout/rings+Icon"/>
    <dgm:cxn modelId="{DE19B813-A9CD-4423-939C-97C99444E3E2}" type="presParOf" srcId="{BD2970B3-4984-41DA-AA1B-3E7D27402C86}" destId="{AD0035EF-C70D-40C1-873D-037D886AD126}" srcOrd="1" destOrd="0" presId="urn:microsoft.com/office/officeart/2005/8/layout/rings+Icon"/>
    <dgm:cxn modelId="{188BCEC0-3BC7-4EAB-9D11-953652CF9F57}" type="presParOf" srcId="{BD2970B3-4984-41DA-AA1B-3E7D27402C86}" destId="{F388FA11-9C4B-4445-8EEE-DF85273C148E}" srcOrd="2" destOrd="0" presId="urn:microsoft.com/office/officeart/2005/8/layout/rings+Icon"/>
    <dgm:cxn modelId="{FFBC7E59-D241-40DB-85DE-D2D1EEB9CFBE}" type="presParOf" srcId="{BD2970B3-4984-41DA-AA1B-3E7D27402C86}" destId="{82C7FC06-C34C-4A95-B6D2-453F539160A2}" srcOrd="3" destOrd="0" presId="urn:microsoft.com/office/officeart/2005/8/layout/rings+Icon"/>
    <dgm:cxn modelId="{09D283F1-BC71-4091-B8A4-8B662FC0E543}" type="presParOf" srcId="{BD2970B3-4984-41DA-AA1B-3E7D27402C86}" destId="{DE3111C8-2131-4164-AFD5-908A6B3151F6}" srcOrd="4" destOrd="0" presId="urn:microsoft.com/office/officeart/2005/8/layout/rings+Icon"/>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layout6.xml><?xml version="1.0" encoding="utf-8"?>
<dgm:layoutDef xmlns:dgm="http://schemas.openxmlformats.org/drawingml/2006/diagram" xmlns:a="http://schemas.openxmlformats.org/drawingml/2006/main" uniqueId="urn:microsoft.com/office/officeart/2005/8/layout/rings+Icon">
  <dgm:title val="Interconnected Rings"/>
  <dgm:desc val="Use to show overlapping or interconnected ideas or concepts. The first seven lines of Level 1 text correspond with a circle. Unused text does not appear, but remains available if you switch layouts.  "/>
  <dgm:catLst>
    <dgm:cat type="relationship" pri="32000"/>
    <dgm:cat type="officeonline" pri="6000"/>
  </dgm:catLst>
  <dgm:sampData useDef="1">
    <dgm:dataModel>
      <dgm:ptLst/>
      <dgm:bg/>
      <dgm:whole/>
    </dgm:dataModel>
  </dgm:sampData>
  <dgm:styleData>
    <dgm:dataModel>
      <dgm:ptLst>
        <dgm:pt modelId="0" type="doc"/>
        <dgm:pt modelId="10"/>
        <dgm:pt modelId="20"/>
      </dgm:ptLst>
      <dgm:cxnLst>
        <dgm:cxn modelId="30" srcId="0" destId="10" srcOrd="0" destOrd="0"/>
        <dgm:cxn modelId="40" srcId="0" destId="20" srcOrd="1" destOrd="0"/>
      </dgm:cxnLst>
      <dgm:bg/>
      <dgm:whole/>
    </dgm:dataModel>
  </dgm:styleData>
  <dgm:clrData>
    <dgm:dataModel>
      <dgm:ptLst>
        <dgm:pt modelId="0" type="doc"/>
        <dgm:pt modelId="10"/>
        <dgm:pt modelId="20"/>
        <dgm:pt modelId="30"/>
        <dgm:pt modelId="40"/>
      </dgm:ptLst>
      <dgm:cxnLst>
        <dgm:cxn modelId="50" srcId="0" destId="10" srcOrd="0" destOrd="0"/>
        <dgm:cxn modelId="60" srcId="0" destId="20" srcOrd="1" destOrd="0"/>
        <dgm:cxn modelId="70" srcId="0" destId="30" srcOrd="2" destOrd="0"/>
        <dgm:cxn modelId="80" srcId="0" destId="40" srcOrd="2" destOrd="0"/>
      </dgm:cxnLst>
      <dgm:bg/>
      <dgm:whole/>
    </dgm:dataModel>
  </dgm:clrData>
  <dgm:layoutNode name="Name0">
    <dgm:varLst>
      <dgm:chMax val="7"/>
      <dgm:dir/>
      <dgm:resizeHandles val="exact"/>
    </dgm:varLst>
    <dgm:choose name="Name1">
      <dgm:if name="Name2" axis="ch" ptType="node" func="cnt" op="lt" val="1">
        <dgm:alg type="composite"/>
        <dgm:shape xmlns:r="http://schemas.openxmlformats.org/officeDocument/2006/relationships" r:blip="">
          <dgm:adjLst/>
        </dgm:shape>
        <dgm:presOf/>
        <dgm:constrLst/>
        <dgm:ruleLst/>
      </dgm:if>
      <dgm:if name="Name3" axis="ch" ptType="node" func="cnt" op="equ" val="1">
        <dgm:alg type="composite">
          <dgm:param type="ar" val="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dgm:constr type="h" for="ch" forName="ellipse1" refType="h"/>
        </dgm:constrLst>
      </dgm:if>
      <dgm:if name="Name4" axis="ch" ptType="node" func="cnt" op="equ" val="2">
        <dgm:alg type="composite">
          <dgm:param type="ar" val="0.908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6602"/>
          <dgm:constr type="h" for="ch" forName="ellipse1" refType="h" fact="0.5999"/>
          <dgm:constr type="l" for="ch" forName="ellipse2" refType="w" fact="0.3398"/>
          <dgm:constr type="t" for="ch" forName="ellipse2" refType="h" fact="0.4001"/>
          <dgm:constr type="w" for="ch" forName="ellipse2" refType="w" fact="0.6602"/>
          <dgm:constr type="h" for="ch" forName="ellipse2" refType="h" fact="0.5999"/>
        </dgm:constrLst>
      </dgm:if>
      <dgm:if name="Name5" axis="ch" ptType="node" func="cnt" op="equ" val="3">
        <dgm:alg type="composite">
          <dgm:param type="ar" val="1.2171"/>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4929"/>
          <dgm:constr type="h" for="ch" forName="ellipse1" refType="h" fact="0.5999"/>
          <dgm:constr type="l" for="ch" forName="ellipse2" refType="w" fact="0.2537"/>
          <dgm:constr type="t" for="ch" forName="ellipse2" refType="h" fact="0.4001"/>
          <dgm:constr type="w" for="ch" forName="ellipse2" refType="w" fact="0.4929"/>
          <dgm:constr type="h" for="ch" forName="ellipse2" refType="h" fact="0.5999"/>
          <dgm:constr type="l" for="ch" forName="ellipse3" refType="w" fact="0.5071"/>
          <dgm:constr type="t" for="ch" forName="ellipse3" refType="h" fact="0"/>
          <dgm:constr type="w" for="ch" forName="ellipse3" refType="w" fact="0.4929"/>
          <dgm:constr type="h" for="ch" forName="ellipse3" refType="h" fact="0.5999"/>
        </dgm:constrLst>
      </dgm:if>
      <dgm:if name="Name6" axis="ch" ptType="node" func="cnt" op="equ" val="4">
        <dgm:alg type="composite">
          <dgm:param type="ar" val="1.5255"/>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932"/>
          <dgm:constr type="h" for="ch" forName="ellipse1" refType="h" fact="0.5999"/>
          <dgm:constr type="l" for="ch" forName="ellipse2" refType="w" fact="0.2023"/>
          <dgm:constr type="t" for="ch" forName="ellipse2" refType="h" fact="0.4001"/>
          <dgm:constr type="w" for="ch" forName="ellipse2" refType="w" fact="0.3932"/>
          <dgm:constr type="h" for="ch" forName="ellipse2" refType="h" fact="0.5999"/>
          <dgm:constr type="l" for="ch" forName="ellipse3" refType="w" fact="0.4045"/>
          <dgm:constr type="t" for="ch" forName="ellipse3" refType="h" fact="0"/>
          <dgm:constr type="w" for="ch" forName="ellipse3" refType="w" fact="0.3932"/>
          <dgm:constr type="h" for="ch" forName="ellipse3" refType="h" fact="0.5999"/>
          <dgm:constr type="l" for="ch" forName="ellipse4" refType="w" fact="0.6068"/>
          <dgm:constr type="t" for="ch" forName="ellipse4" refType="h" fact="0.4001"/>
          <dgm:constr type="w" for="ch" forName="ellipse4" refType="w" fact="0.3932"/>
          <dgm:constr type="h" for="ch" forName="ellipse4" refType="h" fact="0.5999"/>
        </dgm:constrLst>
      </dgm:if>
      <dgm:if name="Name7" axis="ch" ptType="node" func="cnt" op="equ" val="5">
        <dgm:alg type="composite">
          <dgm:param type="ar" val="1.834"/>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3271"/>
          <dgm:constr type="h" for="ch" forName="ellipse1" refType="h" fact="0.5999"/>
          <dgm:constr type="l" for="ch" forName="ellipse2" refType="w" fact="0.1682"/>
          <dgm:constr type="t" for="ch" forName="ellipse2" refType="h" fact="0.4001"/>
          <dgm:constr type="w" for="ch" forName="ellipse2" refType="w" fact="0.3271"/>
          <dgm:constr type="h" for="ch" forName="ellipse2" refType="h" fact="0.5999"/>
          <dgm:constr type="l" for="ch" forName="ellipse3" refType="w" fact="0.3365"/>
          <dgm:constr type="t" for="ch" forName="ellipse3" refType="h" fact="0"/>
          <dgm:constr type="w" for="ch" forName="ellipse3" refType="w" fact="0.3271"/>
          <dgm:constr type="h" for="ch" forName="ellipse3" refType="h" fact="0.5999"/>
          <dgm:constr type="l" for="ch" forName="ellipse4" refType="w" fact="0.5047"/>
          <dgm:constr type="t" for="ch" forName="ellipse4" refType="h" fact="0.4001"/>
          <dgm:constr type="w" for="ch" forName="ellipse4" refType="w" fact="0.3271"/>
          <dgm:constr type="h" for="ch" forName="ellipse4" refType="h" fact="0.5999"/>
          <dgm:constr type="l" for="ch" forName="ellipse5" refType="w" fact="0.6729"/>
          <dgm:constr type="t" for="ch" forName="ellipse5" refType="h" fact="0"/>
          <dgm:constr type="w" for="ch" forName="ellipse5" refType="w" fact="0.3271"/>
          <dgm:constr type="h" for="ch" forName="ellipse5" refType="h" fact="0.5999"/>
        </dgm:constrLst>
      </dgm:if>
      <dgm:if name="Name8" axis="ch" ptType="node" func="cnt" op="equ" val="6">
        <dgm:alg type="composite">
          <dgm:param type="ar" val="2.1873"/>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78"/>
          <dgm:constr type="h" for="ch" forName="ellipse1" refType="h" fact="0.6081"/>
          <dgm:constr type="l" for="ch" forName="ellipse2" refType="w" fact="0.1444"/>
          <dgm:constr type="t" for="ch" forName="ellipse2" refType="h" fact="0.3919"/>
          <dgm:constr type="w" for="ch" forName="ellipse2" refType="w" fact="0.278"/>
          <dgm:constr type="h" for="ch" forName="ellipse2" refType="h" fact="0.6081"/>
          <dgm:constr type="l" for="ch" forName="ellipse3" refType="w" fact="0.2888"/>
          <dgm:constr type="t" for="ch" forName="ellipse3" refType="h" fact="0"/>
          <dgm:constr type="w" for="ch" forName="ellipse3" refType="w" fact="0.278"/>
          <dgm:constr type="h" for="ch" forName="ellipse3" refType="h" fact="0.6081"/>
          <dgm:constr type="l" for="ch" forName="ellipse4" refType="w" fact="0.4332"/>
          <dgm:constr type="t" for="ch" forName="ellipse4" refType="h" fact="0.3919"/>
          <dgm:constr type="w" for="ch" forName="ellipse4" refType="w" fact="0.278"/>
          <dgm:constr type="h" for="ch" forName="ellipse4" refType="h" fact="0.6081"/>
          <dgm:constr type="l" for="ch" forName="ellipse5" refType="w" fact="0.5776"/>
          <dgm:constr type="t" for="ch" forName="ellipse5" refType="h" fact="0"/>
          <dgm:constr type="w" for="ch" forName="ellipse5" refType="w" fact="0.278"/>
          <dgm:constr type="h" for="ch" forName="ellipse5" refType="h" fact="0.6081"/>
          <dgm:constr type="l" for="ch" forName="ellipse6" refType="w" fact="0.722"/>
          <dgm:constr type="t" for="ch" forName="ellipse6" refType="h" fact="0.3919"/>
          <dgm:constr type="w" for="ch" forName="ellipse6" refType="w" fact="0.278"/>
          <dgm:constr type="h" for="ch" forName="ellipse6" refType="h" fact="0.6081"/>
        </dgm:constrLst>
      </dgm:if>
      <dgm:else name="Name9">
        <dgm:alg type="composite">
          <dgm:param type="ar" val="2.3466"/>
        </dgm:alg>
        <dgm:shape xmlns:r="http://schemas.openxmlformats.org/officeDocument/2006/relationships" r:blip="">
          <dgm:adjLst/>
        </dgm:shape>
        <dgm:presOf/>
        <dgm:constrLst>
          <dgm:constr type="primFontSz" for="des" ptType="node" op="equ" val="65"/>
          <dgm:constr type="l" for="ch" forName="ellipse1" refType="w" fact="0"/>
          <dgm:constr type="t" for="ch" forName="ellipse1" refType="h" fact="0"/>
          <dgm:constr type="w" for="ch" forName="ellipse1" refType="w" fact="0.2455"/>
          <dgm:constr type="h" for="ch" forName="ellipse1" refType="h" fact="0.5761"/>
          <dgm:constr type="l" for="ch" forName="ellipse2" refType="w" fact="0.1257"/>
          <dgm:constr type="t" for="ch" forName="ellipse2" refType="h" fact="0.4239"/>
          <dgm:constr type="w" for="ch" forName="ellipse2" refType="w" fact="0.2455"/>
          <dgm:constr type="h" for="ch" forName="ellipse2" refType="h" fact="0.5761"/>
          <dgm:constr type="l" for="ch" forName="ellipse3" refType="w" fact="0.2515"/>
          <dgm:constr type="t" for="ch" forName="ellipse3" refType="h" fact="0"/>
          <dgm:constr type="w" for="ch" forName="ellipse3" refType="w" fact="0.2455"/>
          <dgm:constr type="h" for="ch" forName="ellipse3" refType="h" fact="0.5761"/>
          <dgm:constr type="l" for="ch" forName="ellipse4" refType="w" fact="0.3772"/>
          <dgm:constr type="t" for="ch" forName="ellipse4" refType="h" fact="0.4239"/>
          <dgm:constr type="w" for="ch" forName="ellipse4" refType="w" fact="0.2455"/>
          <dgm:constr type="h" for="ch" forName="ellipse4" refType="h" fact="0.5761"/>
          <dgm:constr type="l" for="ch" forName="ellipse5" refType="w" fact="0.503"/>
          <dgm:constr type="t" for="ch" forName="ellipse5" refType="h" fact="0"/>
          <dgm:constr type="w" for="ch" forName="ellipse5" refType="w" fact="0.2455"/>
          <dgm:constr type="h" for="ch" forName="ellipse5" refType="h" fact="0.5761"/>
          <dgm:constr type="l" for="ch" forName="ellipse6" refType="w" fact="0.6287"/>
          <dgm:constr type="t" for="ch" forName="ellipse6" refType="h" fact="0.4239"/>
          <dgm:constr type="w" for="ch" forName="ellipse6" refType="w" fact="0.2455"/>
          <dgm:constr type="h" for="ch" forName="ellipse6" refType="h" fact="0.5761"/>
          <dgm:constr type="l" for="ch" forName="ellipse7" refType="w" fact="0.7545"/>
          <dgm:constr type="t" for="ch" forName="ellipse7" refType="h" fact="0"/>
          <dgm:constr type="w" for="ch" forName="ellipse7" refType="w" fact="0.2455"/>
          <dgm:constr type="h" for="ch" forName="ellipse7" refType="h" fact="0.5761"/>
        </dgm:constrLst>
      </dgm:else>
    </dgm:choose>
    <dgm:choose name="Name10">
      <dgm:if name="Name11" axis="ch" ptType="node" func="cnt" op="gte" val="1">
        <dgm:layoutNode name="ellipse1" styleLbl="vennNode1">
          <dgm:varLst>
            <dgm:bulletEnabled val="1"/>
          </dgm:varLst>
          <dgm:alg type="tx"/>
          <dgm:shape xmlns:r="http://schemas.openxmlformats.org/officeDocument/2006/relationships" type="ellipse" r:blip="">
            <dgm:adjLst/>
          </dgm:shape>
          <dgm:choose name="Name12">
            <dgm:if name="Name13" func="var" arg="dir" op="equ" val="norm">
              <dgm:presOf axis="ch desOrSelf" ptType="node node" st="1 1" cnt="1 0"/>
            </dgm:if>
            <dgm:else name="Name14">
              <dgm:choose name="Name15">
                <dgm:if name="Name16" axis="ch" ptType="node" func="cnt" op="equ" val="1">
                  <dgm:presOf axis="ch desOrSelf" ptType="node node" st="1 1" cnt="1 0"/>
                </dgm:if>
                <dgm:if name="Name17" axis="ch" ptType="node" func="cnt" op="equ" val="2">
                  <dgm:presOf axis="ch desOrSelf" ptType="node node" st="2 1" cnt="1 0"/>
                </dgm:if>
                <dgm:if name="Name18" axis="ch" ptType="node" func="cnt" op="equ" val="3">
                  <dgm:presOf axis="ch desOrSelf" ptType="node node" st="3 1" cnt="1 0"/>
                </dgm:if>
                <dgm:if name="Name19" axis="ch" ptType="node" func="cnt" op="equ" val="4">
                  <dgm:presOf axis="ch desOrSelf" ptType="node node" st="4 1" cnt="1 0"/>
                </dgm:if>
                <dgm:if name="Name20" axis="ch" ptType="node" func="cnt" op="equ" val="5">
                  <dgm:presOf axis="ch desOrSelf" ptType="node node" st="5 1" cnt="1 0"/>
                </dgm:if>
                <dgm:if name="Name21" axis="ch" ptType="node" func="cnt" op="equ" val="6">
                  <dgm:presOf axis="ch desOrSelf" ptType="node node" st="6 1" cnt="1 0"/>
                </dgm:if>
                <dgm:if name="Name22" axis="ch" ptType="node" func="cnt" op="gte" val="7">
                  <dgm:presOf axis="ch desOrSelf" ptType="node node" st="7 1" cnt="1 0"/>
                </dgm:if>
                <dgm:else name="Name2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4"/>
    </dgm:choose>
    <dgm:choose name="Name25">
      <dgm:if name="Name26" axis="ch" ptType="node" func="cnt" op="gte" val="2">
        <dgm:layoutNode name="ellipse2" styleLbl="vennNode1">
          <dgm:varLst>
            <dgm:bulletEnabled val="1"/>
          </dgm:varLst>
          <dgm:alg type="tx"/>
          <dgm:choose name="Name27">
            <dgm:if name="Name28" func="var" arg="dir" op="equ" val="norm">
              <dgm:shape xmlns:r="http://schemas.openxmlformats.org/officeDocument/2006/relationships" type="ellipse" r:blip="">
                <dgm:adjLst/>
              </dgm:shape>
              <dgm:presOf axis="ch desOrSelf" ptType="node node" st="2 1" cnt="1 0"/>
            </dgm:if>
            <dgm:else name="Name29">
              <dgm:shape xmlns:r="http://schemas.openxmlformats.org/officeDocument/2006/relationships" type="ellipse" r:blip="" zOrderOff="-2">
                <dgm:adjLst/>
              </dgm:shape>
              <dgm:choose name="Name30">
                <dgm:if name="Name31" axis="ch" ptType="node" func="cnt" op="equ" val="2">
                  <dgm:presOf axis="ch desOrSelf" ptType="node node" st="1 1" cnt="1 0"/>
                </dgm:if>
                <dgm:if name="Name32" axis="ch" ptType="node" func="cnt" op="equ" val="3">
                  <dgm:presOf axis="ch desOrSelf" ptType="node node" st="2 1" cnt="1 0"/>
                </dgm:if>
                <dgm:if name="Name33" axis="ch" ptType="node" func="cnt" op="equ" val="4">
                  <dgm:presOf axis="ch desOrSelf" ptType="node node" st="3 1" cnt="1 0"/>
                </dgm:if>
                <dgm:if name="Name34" axis="ch" ptType="node" func="cnt" op="equ" val="5">
                  <dgm:presOf axis="ch desOrSelf" ptType="node node" st="4 1" cnt="1 0"/>
                </dgm:if>
                <dgm:if name="Name35" axis="ch" ptType="node" func="cnt" op="equ" val="6">
                  <dgm:presOf axis="ch desOrSelf" ptType="node node" st="5 1" cnt="1 0"/>
                </dgm:if>
                <dgm:if name="Name36" axis="ch" ptType="node" func="cnt" op="gte" val="7">
                  <dgm:presOf axis="ch desOrSelf" ptType="node node" st="6 1" cnt="1 0"/>
                </dgm:if>
                <dgm:else name="Name37"/>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38"/>
    </dgm:choose>
    <dgm:choose name="Name39">
      <dgm:if name="Name40" axis="ch" ptType="node" func="cnt" op="gte" val="3">
        <dgm:layoutNode name="ellipse3" styleLbl="vennNode1">
          <dgm:varLst>
            <dgm:bulletEnabled val="1"/>
          </dgm:varLst>
          <dgm:alg type="tx"/>
          <dgm:shape xmlns:r="http://schemas.openxmlformats.org/officeDocument/2006/relationships" type="ellipse" r:blip="">
            <dgm:adjLst/>
          </dgm:shape>
          <dgm:choose name="Name41">
            <dgm:if name="Name42" func="var" arg="dir" op="equ" val="norm">
              <dgm:shape xmlns:r="http://schemas.openxmlformats.org/officeDocument/2006/relationships" type="ellipse" r:blip="">
                <dgm:adjLst/>
              </dgm:shape>
              <dgm:presOf axis="ch desOrSelf" ptType="node node" st="3 1" cnt="1 0"/>
            </dgm:if>
            <dgm:else name="Name43">
              <dgm:shape xmlns:r="http://schemas.openxmlformats.org/officeDocument/2006/relationships" type="ellipse" r:blip="" zOrderOff="-4">
                <dgm:adjLst/>
              </dgm:shape>
              <dgm:choose name="Name44">
                <dgm:if name="Name45" axis="ch" ptType="node" func="cnt" op="equ" val="3">
                  <dgm:presOf axis="ch desOrSelf" ptType="node node" st="1 1" cnt="1 0"/>
                </dgm:if>
                <dgm:if name="Name46" axis="ch" ptType="node" func="cnt" op="equ" val="4">
                  <dgm:presOf axis="ch desOrSelf" ptType="node node" st="2 1" cnt="1 0"/>
                </dgm:if>
                <dgm:if name="Name47" axis="ch" ptType="node" func="cnt" op="equ" val="5">
                  <dgm:presOf axis="ch desOrSelf" ptType="node node" st="3 1" cnt="1 0"/>
                </dgm:if>
                <dgm:if name="Name48" axis="ch" ptType="node" func="cnt" op="equ" val="6">
                  <dgm:presOf axis="ch desOrSelf" ptType="node node" st="4 1" cnt="1 0"/>
                </dgm:if>
                <dgm:if name="Name49" axis="ch" ptType="node" func="cnt" op="gte" val="7">
                  <dgm:presOf axis="ch desOrSelf" ptType="node node" st="5 1" cnt="1 0"/>
                </dgm:if>
                <dgm:else name="Name50"/>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1"/>
    </dgm:choose>
    <dgm:choose name="Name52">
      <dgm:if name="Name53" axis="ch" ptType="node" func="cnt" op="gte" val="4">
        <dgm:layoutNode name="ellipse4" styleLbl="vennNode1">
          <dgm:varLst>
            <dgm:bulletEnabled val="1"/>
          </dgm:varLst>
          <dgm:alg type="tx"/>
          <dgm:choose name="Name54">
            <dgm:if name="Name55" func="var" arg="dir" op="equ" val="norm">
              <dgm:shape xmlns:r="http://schemas.openxmlformats.org/officeDocument/2006/relationships" type="ellipse" r:blip="">
                <dgm:adjLst/>
              </dgm:shape>
              <dgm:presOf axis="ch desOrSelf" ptType="node node" st="4 1" cnt="1 0"/>
            </dgm:if>
            <dgm:else name="Name56">
              <dgm:shape xmlns:r="http://schemas.openxmlformats.org/officeDocument/2006/relationships" type="ellipse" r:blip="" zOrderOff="-6">
                <dgm:adjLst/>
              </dgm:shape>
              <dgm:choose name="Name57">
                <dgm:if name="Name58" axis="ch" ptType="node" func="cnt" op="equ" val="4">
                  <dgm:presOf axis="ch desOrSelf" ptType="node node" st="1 1" cnt="1 0"/>
                </dgm:if>
                <dgm:if name="Name59" axis="ch" ptType="node" func="cnt" op="equ" val="5">
                  <dgm:presOf axis="ch desOrSelf" ptType="node node" st="2 1" cnt="1 0"/>
                </dgm:if>
                <dgm:if name="Name60" axis="ch" ptType="node" func="cnt" op="equ" val="6">
                  <dgm:presOf axis="ch desOrSelf" ptType="node node" st="3 1" cnt="1 0"/>
                </dgm:if>
                <dgm:if name="Name61" axis="ch" ptType="node" func="cnt" op="gte" val="7">
                  <dgm:presOf axis="ch desOrSelf" ptType="node node" st="4 1" cnt="1 0"/>
                </dgm:if>
                <dgm:else name="Name62"/>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3"/>
    </dgm:choose>
    <dgm:choose name="Name64">
      <dgm:if name="Name65" axis="ch" ptType="node" func="cnt" op="gte" val="5">
        <dgm:layoutNode name="ellipse5" styleLbl="vennNode1">
          <dgm:varLst>
            <dgm:bulletEnabled val="1"/>
          </dgm:varLst>
          <dgm:alg type="tx"/>
          <dgm:choose name="Name66">
            <dgm:if name="Name67" func="var" arg="dir" op="equ" val="norm">
              <dgm:shape xmlns:r="http://schemas.openxmlformats.org/officeDocument/2006/relationships" type="ellipse" r:blip="">
                <dgm:adjLst/>
              </dgm:shape>
              <dgm:presOf axis="ch desOrSelf" ptType="node node" st="5 1" cnt="1 0"/>
            </dgm:if>
            <dgm:else name="Name68">
              <dgm:shape xmlns:r="http://schemas.openxmlformats.org/officeDocument/2006/relationships" type="ellipse" r:blip="" zOrderOff="-8">
                <dgm:adjLst/>
              </dgm:shape>
              <dgm:choose name="Name69">
                <dgm:if name="Name70" axis="ch" ptType="node" func="cnt" op="equ" val="5">
                  <dgm:presOf axis="ch desOrSelf" ptType="node node" st="1 1" cnt="1 0"/>
                </dgm:if>
                <dgm:if name="Name71" axis="ch" ptType="node" func="cnt" op="equ" val="6">
                  <dgm:presOf axis="ch desOrSelf" ptType="node node" st="2 1" cnt="1 0"/>
                </dgm:if>
                <dgm:if name="Name72" axis="ch" ptType="node" func="cnt" op="gte" val="7">
                  <dgm:presOf axis="ch desOrSelf" ptType="node node" st="3 1" cnt="1 0"/>
                </dgm:if>
                <dgm:else name="Name7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4"/>
    </dgm:choose>
    <dgm:choose name="Name75">
      <dgm:if name="Name76" axis="ch" ptType="node" func="cnt" op="gte" val="6">
        <dgm:layoutNode name="ellipse6" styleLbl="vennNode1">
          <dgm:varLst>
            <dgm:bulletEnabled val="1"/>
          </dgm:varLst>
          <dgm:alg type="tx"/>
          <dgm:choose name="Name77">
            <dgm:if name="Name78" func="var" arg="dir" op="equ" val="norm">
              <dgm:shape xmlns:r="http://schemas.openxmlformats.org/officeDocument/2006/relationships" type="ellipse" r:blip="">
                <dgm:adjLst/>
              </dgm:shape>
              <dgm:presOf axis="ch desOrSelf" ptType="node node" st="6 1" cnt="1 0"/>
            </dgm:if>
            <dgm:else name="Name79">
              <dgm:shape xmlns:r="http://schemas.openxmlformats.org/officeDocument/2006/relationships" type="ellipse" r:blip="" zOrderOff="-10">
                <dgm:adjLst/>
              </dgm:shape>
              <dgm:choose name="Name80">
                <dgm:if name="Name81" axis="ch" ptType="node" func="cnt" op="equ" val="6">
                  <dgm:presOf axis="ch desOrSelf" ptType="node node" st="1 1" cnt="1 0"/>
                </dgm:if>
                <dgm:if name="Name82" axis="ch" ptType="node" func="cnt" op="gte" val="7">
                  <dgm:presOf axis="ch desOrSelf" ptType="node node" st="2 1" cnt="1 0"/>
                </dgm:if>
                <dgm:else name="Name83"/>
              </dgm:choose>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choose name="Name85">
      <dgm:if name="Name86" axis="ch" ptType="node" func="cnt" op="gte" val="7">
        <dgm:layoutNode name="ellipse7" styleLbl="vennNode1">
          <dgm:varLst>
            <dgm:bulletEnabled val="1"/>
          </dgm:varLst>
          <dgm:alg type="tx"/>
          <dgm:choose name="Name87">
            <dgm:if name="Name88" func="var" arg="dir" op="equ" val="norm">
              <dgm:shape xmlns:r="http://schemas.openxmlformats.org/officeDocument/2006/relationships" type="ellipse" r:blip="">
                <dgm:adjLst/>
              </dgm:shape>
              <dgm:presOf axis="ch desOrSelf" ptType="node node" st="7 1" cnt="1 0"/>
            </dgm:if>
            <dgm:else name="Name89">
              <dgm:shape xmlns:r="http://schemas.openxmlformats.org/officeDocument/2006/relationships" type="ellipse" r:blip="" zOrderOff="-12">
                <dgm:adjLst/>
              </dgm:shape>
              <dgm:presOf axis="ch desOrSelf" ptType="node node" st="1 1" cnt="1 0"/>
            </dgm:else>
          </dgm:choos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AC12BC92-BCA0-4251-AD09-1345419077F6}" type="datetime1">
              <a:rPr lang="en-US"/>
              <a:pPr/>
              <a:t>06/05/2017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7E985F3-7E60-448F-908F-E2B28D5E84F5}" type="slidenum">
              <a:rPr lang="en-US"/>
              <a:pPr/>
              <a:t>‹#›</a:t>
            </a:fld>
            <a:endParaRPr lang="en-US"/>
          </a:p>
        </p:txBody>
      </p:sp>
    </p:spTree>
    <p:extLst>
      <p:ext uri="{BB962C8B-B14F-4D97-AF65-F5344CB8AC3E}">
        <p14:creationId xmlns:p14="http://schemas.microsoft.com/office/powerpoint/2010/main" val="7159426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799A7E06-602C-425F-8040-DBDFEF651110}" type="datetime1">
              <a:rPr lang="en-US"/>
              <a:pPr/>
              <a:t>06/05/2017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CAD84A1-B408-4AB4-ADC4-725C7DCB4866}" type="slidenum">
              <a:rPr lang="en-US"/>
              <a:pPr/>
              <a:t>‹#›</a:t>
            </a:fld>
            <a:endParaRPr lang="en-US"/>
          </a:p>
        </p:txBody>
      </p:sp>
    </p:spTree>
    <p:extLst>
      <p:ext uri="{BB962C8B-B14F-4D97-AF65-F5344CB8AC3E}">
        <p14:creationId xmlns:p14="http://schemas.microsoft.com/office/powerpoint/2010/main" val="1976406112"/>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Arial"/>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Arial"/>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08113" y="638175"/>
            <a:ext cx="4257675" cy="3194050"/>
          </a:xfrm>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1" i="0" u="none" strike="noStrike" kern="1200" baseline="30000" dirty="0" smtClean="0">
                <a:solidFill>
                  <a:schemeClr val="tx1"/>
                </a:solidFill>
                <a:latin typeface="+mn-lt"/>
                <a:ea typeface="+mn-ea"/>
                <a:cs typeface="+mn-cs"/>
              </a:rPr>
              <a:t>The Paris Agreement</a:t>
            </a:r>
          </a:p>
          <a:p>
            <a:endParaRPr lang="en-US" dirty="0"/>
          </a:p>
        </p:txBody>
      </p:sp>
      <p:sp>
        <p:nvSpPr>
          <p:cNvPr id="4" name="Slide Number Placeholder 3"/>
          <p:cNvSpPr>
            <a:spLocks noGrp="1"/>
          </p:cNvSpPr>
          <p:nvPr>
            <p:ph type="sldNum" sz="quarter" idx="10"/>
          </p:nvPr>
        </p:nvSpPr>
        <p:spPr/>
        <p:txBody>
          <a:bodyPr/>
          <a:lstStyle/>
          <a:p>
            <a:fld id="{DD27E0C2-F9F0-7944-94A5-F4AA5F530ACD}" type="slidenum">
              <a:rPr lang="en-US" smtClean="0"/>
              <a:t>3</a:t>
            </a:fld>
            <a:endParaRPr lang="en-US"/>
          </a:p>
        </p:txBody>
      </p:sp>
    </p:spTree>
    <p:extLst>
      <p:ext uri="{BB962C8B-B14F-4D97-AF65-F5344CB8AC3E}">
        <p14:creationId xmlns:p14="http://schemas.microsoft.com/office/powerpoint/2010/main" val="3180684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BCE388E-C85A-4CD4-A9A8-7FFDA428088A}" type="slidenum">
              <a:rPr lang="en-US" smtClean="0"/>
              <a:pPr>
                <a:defRPr/>
              </a:pPr>
              <a:t>10</a:t>
            </a:fld>
            <a:endParaRPr lang="en-US"/>
          </a:p>
        </p:txBody>
      </p:sp>
    </p:spTree>
    <p:extLst>
      <p:ext uri="{BB962C8B-B14F-4D97-AF65-F5344CB8AC3E}">
        <p14:creationId xmlns:p14="http://schemas.microsoft.com/office/powerpoint/2010/main" val="197062795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extBox 4"/>
          <p:cNvSpPr txBox="1">
            <a:spLocks noChangeArrowheads="1"/>
          </p:cNvSpPr>
          <p:nvPr userDrawn="1"/>
        </p:nvSpPr>
        <p:spPr bwMode="auto">
          <a:xfrm>
            <a:off x="484188" y="3194050"/>
            <a:ext cx="3302000" cy="3698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endParaRPr lang="en-US"/>
          </a:p>
        </p:txBody>
      </p:sp>
      <p:sp>
        <p:nvSpPr>
          <p:cNvPr id="7" name="TextBox 6"/>
          <p:cNvSpPr txBox="1">
            <a:spLocks noChangeArrowheads="1"/>
          </p:cNvSpPr>
          <p:nvPr userDrawn="1"/>
        </p:nvSpPr>
        <p:spPr bwMode="auto">
          <a:xfrm>
            <a:off x="1003300" y="2582863"/>
            <a:ext cx="6489700"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smtClean="0">
                <a:solidFill>
                  <a:schemeClr val="bg1"/>
                </a:solidFill>
              </a:rPr>
              <a:t>Economic And Social Commission For Western Asia</a:t>
            </a:r>
          </a:p>
        </p:txBody>
      </p:sp>
      <p:sp>
        <p:nvSpPr>
          <p:cNvPr id="10" name="Text Placeholder 9"/>
          <p:cNvSpPr>
            <a:spLocks noGrp="1"/>
          </p:cNvSpPr>
          <p:nvPr>
            <p:ph type="body" sz="quarter" idx="12"/>
          </p:nvPr>
        </p:nvSpPr>
        <p:spPr>
          <a:xfrm>
            <a:off x="1085849" y="1376418"/>
            <a:ext cx="7145337" cy="269875"/>
          </a:xfrm>
          <a:prstGeom prst="rect">
            <a:avLst/>
          </a:prstGeom>
        </p:spPr>
        <p:txBody>
          <a:bodyPr vert="horz" lIns="0" tIns="0" rIns="0" bIns="0"/>
          <a:lstStyle>
            <a:lvl1pPr marL="0" indent="0">
              <a:spcBef>
                <a:spcPts val="0"/>
              </a:spcBef>
              <a:buNone/>
              <a:defRPr sz="1800" b="0" i="0">
                <a:solidFill>
                  <a:srgbClr val="595959"/>
                </a:solidFill>
                <a:latin typeface="Arial"/>
                <a:cs typeface="Arial"/>
              </a:defRPr>
            </a:lvl1pPr>
          </a:lstStyle>
          <a:p>
            <a:pPr lvl="0"/>
            <a:r>
              <a:rPr lang="en-US" dirty="0" smtClean="0"/>
              <a:t>Click to edit Master text styles</a:t>
            </a:r>
          </a:p>
        </p:txBody>
      </p:sp>
      <p:sp>
        <p:nvSpPr>
          <p:cNvPr id="6" name="Text Placeholder 5"/>
          <p:cNvSpPr>
            <a:spLocks noGrp="1"/>
          </p:cNvSpPr>
          <p:nvPr>
            <p:ph type="body" sz="quarter" idx="10"/>
          </p:nvPr>
        </p:nvSpPr>
        <p:spPr>
          <a:xfrm>
            <a:off x="1096818" y="8030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dirty="0" smtClean="0"/>
              <a:t>Click to edit Master text styles</a:t>
            </a:r>
          </a:p>
        </p:txBody>
      </p:sp>
      <p:sp>
        <p:nvSpPr>
          <p:cNvPr id="8" name="Text Placeholder 7"/>
          <p:cNvSpPr>
            <a:spLocks noGrp="1"/>
          </p:cNvSpPr>
          <p:nvPr>
            <p:ph type="body" sz="quarter" idx="11"/>
          </p:nvPr>
        </p:nvSpPr>
        <p:spPr>
          <a:xfrm>
            <a:off x="1085275" y="1149318"/>
            <a:ext cx="7145912" cy="256485"/>
          </a:xfrm>
          <a:prstGeom prst="rect">
            <a:avLst/>
          </a:prstGeom>
        </p:spPr>
        <p:txBody>
          <a:bodyPr vert="horz" lIns="0" tIns="0" rIns="0" bIns="0"/>
          <a:lstStyle>
            <a:lvl1pPr algn="l">
              <a:lnSpc>
                <a:spcPts val="1800"/>
              </a:lnSpc>
              <a:spcBef>
                <a:spcPts val="0"/>
              </a:spcBef>
              <a:buNone/>
              <a:defRPr sz="1800" b="0" cap="none" baseline="0">
                <a:solidFill>
                  <a:srgbClr val="595959"/>
                </a:solidFill>
                <a:latin typeface="Arial"/>
                <a:cs typeface="Arial"/>
              </a:defRPr>
            </a:lvl1pPr>
          </a:lstStyle>
          <a:p>
            <a:pPr lvl="0"/>
            <a:r>
              <a:rPr lang="en-US" dirty="0" smtClean="0"/>
              <a:t>Click to edit Master text styles</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8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FB4BB4A2-2A1A-4D60-B8DE-A06487C40D19}"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5"/>
          </p:nvPr>
        </p:nvSpPr>
        <p:spPr>
          <a:xfrm>
            <a:off x="1616076" y="2233703"/>
            <a:ext cx="3772353"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smtClean="0"/>
              <a:t>Click to edit Master text styles</a:t>
            </a:r>
          </a:p>
          <a:p>
            <a:pPr lvl="1"/>
            <a:r>
              <a:rPr lang="en-US" smtClean="0"/>
              <a:t>Second level</a:t>
            </a:r>
          </a:p>
          <a:p>
            <a:pPr lvl="2"/>
            <a:r>
              <a:rPr lang="en-US" smtClean="0"/>
              <a:t>Third level</a:t>
            </a:r>
          </a:p>
        </p:txBody>
      </p:sp>
      <p:sp>
        <p:nvSpPr>
          <p:cNvPr id="12" name="Picture Placeholder 13"/>
          <p:cNvSpPr>
            <a:spLocks noGrp="1"/>
          </p:cNvSpPr>
          <p:nvPr>
            <p:ph type="pic" sz="quarter" idx="13"/>
          </p:nvPr>
        </p:nvSpPr>
        <p:spPr>
          <a:xfrm>
            <a:off x="5578928" y="2269987"/>
            <a:ext cx="2676071" cy="3844155"/>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9_Title Slide">
    <p:spTree>
      <p:nvGrpSpPr>
        <p:cNvPr id="1" name=""/>
        <p:cNvGrpSpPr/>
        <p:nvPr/>
      </p:nvGrpSpPr>
      <p:grpSpPr>
        <a:xfrm>
          <a:off x="0" y="0"/>
          <a:ext cx="0" cy="0"/>
          <a:chOff x="0" y="0"/>
          <a:chExt cx="0" cy="0"/>
        </a:xfrm>
      </p:grpSpPr>
      <p:sp>
        <p:nvSpPr>
          <p:cNvPr id="10" name="Rectangle 9"/>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16" name="TextBox 15"/>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3EED650D-D654-4DBA-8775-7372CD305110}" type="slidenum">
              <a:rPr lang="en-US" sz="600" b="1">
                <a:solidFill>
                  <a:srgbClr val="595959"/>
                </a:solidFill>
              </a:rPr>
              <a:pPr algn="r"/>
              <a:t>‹#›</a:t>
            </a:fld>
            <a:endParaRPr lang="en-US" sz="600" b="1">
              <a:solidFill>
                <a:srgbClr val="595959"/>
              </a:solidFill>
            </a:endParaRPr>
          </a:p>
        </p:txBody>
      </p:sp>
      <p:sp>
        <p:nvSpPr>
          <p:cNvPr id="17" name="TextBox 16"/>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2" name="Text Placeholder 12"/>
          <p:cNvSpPr>
            <a:spLocks noGrp="1"/>
          </p:cNvSpPr>
          <p:nvPr>
            <p:ph type="body" sz="quarter" idx="12"/>
          </p:nvPr>
        </p:nvSpPr>
        <p:spPr>
          <a:xfrm>
            <a:off x="1615179" y="3587965"/>
            <a:ext cx="6971369" cy="2522323"/>
          </a:xfrm>
          <a:prstGeom prst="rect">
            <a:avLst/>
          </a:prstGeom>
        </p:spPr>
        <p:txBody>
          <a:bodyPr vert="horz" lIns="0" tIns="0" rIns="0" bIns="0"/>
          <a:lstStyle>
            <a:lvl1pPr marL="0" indent="0">
              <a:lnSpc>
                <a:spcPct val="100000"/>
              </a:lnSpc>
              <a:spcBef>
                <a:spcPts val="0"/>
              </a:spcBef>
              <a:buNone/>
              <a:defRPr sz="14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smtClean="0"/>
              <a:t>Click to edit Master text styles</a:t>
            </a:r>
          </a:p>
        </p:txBody>
      </p:sp>
      <p:sp>
        <p:nvSpPr>
          <p:cNvPr id="13" name="Picture Placeholder 13"/>
          <p:cNvSpPr>
            <a:spLocks noGrp="1"/>
          </p:cNvSpPr>
          <p:nvPr>
            <p:ph type="pic" sz="quarter" idx="13"/>
          </p:nvPr>
        </p:nvSpPr>
        <p:spPr>
          <a:xfrm>
            <a:off x="1615180" y="1898466"/>
            <a:ext cx="1668677" cy="1521463"/>
          </a:xfrm>
          <a:prstGeom prst="rect">
            <a:avLst/>
          </a:prstGeom>
        </p:spPr>
        <p:txBody>
          <a:bodyPr vert="horz"/>
          <a:lstStyle>
            <a:lvl1pPr>
              <a:defRPr sz="1200">
                <a:latin typeface="Arial"/>
                <a:cs typeface="Arial"/>
              </a:defRPr>
            </a:lvl1pPr>
          </a:lstStyle>
          <a:p>
            <a:pPr lvl="0"/>
            <a:endParaRPr lang="en-US" noProof="0"/>
          </a:p>
        </p:txBody>
      </p:sp>
      <p:sp>
        <p:nvSpPr>
          <p:cNvPr id="11" name="Picture Placeholder 13"/>
          <p:cNvSpPr>
            <a:spLocks noGrp="1"/>
          </p:cNvSpPr>
          <p:nvPr>
            <p:ph type="pic" sz="quarter" idx="14"/>
          </p:nvPr>
        </p:nvSpPr>
        <p:spPr>
          <a:xfrm>
            <a:off x="5298184" y="1898466"/>
            <a:ext cx="1612434" cy="1521463"/>
          </a:xfrm>
          <a:prstGeom prst="rect">
            <a:avLst/>
          </a:prstGeom>
        </p:spPr>
        <p:txBody>
          <a:bodyPr vert="horz"/>
          <a:lstStyle>
            <a:lvl1pPr>
              <a:defRPr sz="1200">
                <a:latin typeface="Arial"/>
                <a:cs typeface="Arial"/>
              </a:defRPr>
            </a:lvl1pPr>
          </a:lstStyle>
          <a:p>
            <a:pPr lvl="0"/>
            <a:endParaRPr lang="en-US" noProof="0"/>
          </a:p>
        </p:txBody>
      </p:sp>
      <p:sp>
        <p:nvSpPr>
          <p:cNvPr id="14" name="Picture Placeholder 13"/>
          <p:cNvSpPr>
            <a:spLocks noGrp="1"/>
          </p:cNvSpPr>
          <p:nvPr>
            <p:ph type="pic" sz="quarter" idx="15"/>
          </p:nvPr>
        </p:nvSpPr>
        <p:spPr>
          <a:xfrm>
            <a:off x="7066643" y="1898466"/>
            <a:ext cx="1519906" cy="1521463"/>
          </a:xfrm>
          <a:prstGeom prst="rect">
            <a:avLst/>
          </a:prstGeom>
        </p:spPr>
        <p:txBody>
          <a:bodyPr vert="horz"/>
          <a:lstStyle>
            <a:lvl1pPr>
              <a:defRPr sz="1200">
                <a:latin typeface="Arial"/>
                <a:cs typeface="Arial"/>
              </a:defRPr>
            </a:lvl1pPr>
          </a:lstStyle>
          <a:p>
            <a:pPr lvl="0"/>
            <a:endParaRPr lang="en-US" noProof="0"/>
          </a:p>
        </p:txBody>
      </p:sp>
      <p:sp>
        <p:nvSpPr>
          <p:cNvPr id="15" name="Picture Placeholder 13"/>
          <p:cNvSpPr>
            <a:spLocks noGrp="1"/>
          </p:cNvSpPr>
          <p:nvPr>
            <p:ph type="pic" sz="quarter" idx="16"/>
          </p:nvPr>
        </p:nvSpPr>
        <p:spPr>
          <a:xfrm>
            <a:off x="3483894" y="1898466"/>
            <a:ext cx="1605177" cy="1521463"/>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0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3B70F8E2-7BFF-4A71-8D36-A1A39A7191EC}"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2" name="Picture Placeholder 13"/>
          <p:cNvSpPr>
            <a:spLocks noGrp="1"/>
          </p:cNvSpPr>
          <p:nvPr>
            <p:ph type="pic" sz="quarter" idx="13"/>
          </p:nvPr>
        </p:nvSpPr>
        <p:spPr>
          <a:xfrm>
            <a:off x="1622877" y="1914072"/>
            <a:ext cx="3501106" cy="3946072"/>
          </a:xfrm>
          <a:prstGeom prst="rect">
            <a:avLst/>
          </a:prstGeom>
        </p:spPr>
        <p:txBody>
          <a:bodyPr vert="horz"/>
          <a:lstStyle>
            <a:lvl1pPr>
              <a:defRPr sz="1200">
                <a:latin typeface="Arial"/>
                <a:cs typeface="Arial"/>
              </a:defRPr>
            </a:lvl1pPr>
          </a:lstStyle>
          <a:p>
            <a:pPr lvl="0"/>
            <a:endParaRPr lang="en-US" noProof="0" dirty="0"/>
          </a:p>
        </p:txBody>
      </p:sp>
      <p:sp>
        <p:nvSpPr>
          <p:cNvPr id="14" name="Picture Placeholder 13"/>
          <p:cNvSpPr>
            <a:spLocks noGrp="1"/>
          </p:cNvSpPr>
          <p:nvPr>
            <p:ph type="pic" sz="quarter" idx="14"/>
          </p:nvPr>
        </p:nvSpPr>
        <p:spPr>
          <a:xfrm>
            <a:off x="5266377" y="1914072"/>
            <a:ext cx="2984500" cy="3946072"/>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1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10" name="TextBox 9"/>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FCDB39D0-DC7B-4D0D-BBA4-6FB7401CA9EF}" type="slidenum">
              <a:rPr lang="en-US" sz="600" b="1">
                <a:solidFill>
                  <a:srgbClr val="595959"/>
                </a:solidFill>
              </a:rPr>
              <a:pPr algn="r"/>
              <a:t>‹#›</a:t>
            </a:fld>
            <a:endParaRPr lang="en-US" sz="600" b="1">
              <a:solidFill>
                <a:srgbClr val="595959"/>
              </a:solidFill>
            </a:endParaRPr>
          </a:p>
        </p:txBody>
      </p:sp>
      <p:sp>
        <p:nvSpPr>
          <p:cNvPr id="11" name="TextBox 10"/>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3" name="Text Placeholder 23"/>
          <p:cNvSpPr>
            <a:spLocks noGrp="1"/>
          </p:cNvSpPr>
          <p:nvPr>
            <p:ph type="body" sz="quarter" idx="15"/>
          </p:nvPr>
        </p:nvSpPr>
        <p:spPr>
          <a:xfrm>
            <a:off x="1616077" y="2233703"/>
            <a:ext cx="3554638" cy="3892177"/>
          </a:xfrm>
          <a:prstGeom prst="rect">
            <a:avLst/>
          </a:prstGeom>
        </p:spPr>
        <p:txBody>
          <a:bodyPr vert="horz" lIns="0" tIns="0" rIns="0" bIns="0"/>
          <a:lstStyle>
            <a:lvl1pPr marL="0">
              <a:lnSpc>
                <a:spcPct val="100000"/>
              </a:lnSpc>
              <a:spcBef>
                <a:spcPts val="0"/>
              </a:spcBef>
              <a:buNone/>
              <a:defRPr sz="1200" b="0" i="0" cap="none" baseline="0">
                <a:solidFill>
                  <a:srgbClr val="595959"/>
                </a:solidFill>
                <a:latin typeface="Arial"/>
                <a:cs typeface="Arial"/>
              </a:defRPr>
            </a:lvl1pPr>
            <a:lvl2pPr marL="0" indent="-108000">
              <a:lnSpc>
                <a:spcPct val="100000"/>
              </a:lnSpc>
              <a:spcBef>
                <a:spcPts val="0"/>
              </a:spcBef>
              <a:buFont typeface="Arial"/>
              <a:buChar char="•"/>
              <a:defRPr sz="1200" b="0" cap="none">
                <a:solidFill>
                  <a:srgbClr val="595959"/>
                </a:solidFill>
                <a:latin typeface="Arial"/>
                <a:cs typeface="Arial"/>
              </a:defRPr>
            </a:lvl2pPr>
            <a:lvl3pPr marL="0" indent="-108000">
              <a:spcBef>
                <a:spcPts val="0"/>
              </a:spcBef>
              <a:defRPr lang="en-US" sz="1200" b="0" kern="1200" cap="none" dirty="0" smtClean="0">
                <a:solidFill>
                  <a:srgbClr val="418FDE"/>
                </a:solidFill>
                <a:latin typeface="Arial"/>
                <a:ea typeface="ＭＳ Ｐゴシック" charset="-128"/>
                <a:cs typeface="Arial"/>
              </a:defRPr>
            </a:lvl3pPr>
          </a:lstStyle>
          <a:p>
            <a:pPr lvl="0"/>
            <a:r>
              <a:rPr lang="en-US" smtClean="0"/>
              <a:t>Click to edit Master text styles</a:t>
            </a:r>
          </a:p>
          <a:p>
            <a:pPr lvl="1"/>
            <a:r>
              <a:rPr lang="en-US" smtClean="0"/>
              <a:t>Second level</a:t>
            </a:r>
          </a:p>
          <a:p>
            <a:pPr lvl="2"/>
            <a:r>
              <a:rPr lang="en-US" smtClean="0"/>
              <a:t>Third level</a:t>
            </a:r>
          </a:p>
        </p:txBody>
      </p:sp>
      <p:sp>
        <p:nvSpPr>
          <p:cNvPr id="7" name="Chart Placeholder 6"/>
          <p:cNvSpPr>
            <a:spLocks noGrp="1"/>
          </p:cNvSpPr>
          <p:nvPr>
            <p:ph type="chart" sz="quarter" idx="16"/>
          </p:nvPr>
        </p:nvSpPr>
        <p:spPr>
          <a:xfrm>
            <a:off x="5343071" y="2233613"/>
            <a:ext cx="3208792" cy="3894137"/>
          </a:xfrm>
          <a:prstGeom prst="rect">
            <a:avLst/>
          </a:prstGeom>
        </p:spPr>
        <p:txBody>
          <a:bodyPr vert="horz"/>
          <a:lstStyle>
            <a:lvl1pPr>
              <a:defRPr>
                <a:latin typeface="Arial"/>
              </a:defRPr>
            </a:lvl1pPr>
          </a:lstStyle>
          <a:p>
            <a:pPr lvl="0"/>
            <a:endParaRPr lang="en-US" noProof="0"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2_Title Slide">
    <p:spTree>
      <p:nvGrpSpPr>
        <p:cNvPr id="1" name=""/>
        <p:cNvGrpSpPr/>
        <p:nvPr/>
      </p:nvGrpSpPr>
      <p:grpSpPr>
        <a:xfrm>
          <a:off x="0" y="0"/>
          <a:ext cx="0" cy="0"/>
          <a:chOff x="0" y="0"/>
          <a:chExt cx="0" cy="0"/>
        </a:xfrm>
      </p:grpSpPr>
      <p:sp>
        <p:nvSpPr>
          <p:cNvPr id="16" name="Rectangle 1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17" name="TextBox 1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B616D51D-4642-4F21-98F4-C762A4B06DEA}" type="slidenum">
              <a:rPr lang="en-US" sz="600" b="1">
                <a:solidFill>
                  <a:srgbClr val="595959"/>
                </a:solidFill>
              </a:rPr>
              <a:pPr algn="r"/>
              <a:t>‹#›</a:t>
            </a:fld>
            <a:endParaRPr lang="en-US" sz="600" b="1">
              <a:solidFill>
                <a:srgbClr val="595959"/>
              </a:solidFill>
            </a:endParaRPr>
          </a:p>
        </p:txBody>
      </p:sp>
      <p:sp>
        <p:nvSpPr>
          <p:cNvPr id="18" name="Isosceles Triangle 17"/>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19" name="Isosceles Triangle 18"/>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0" name="Isosceles Triangle 19"/>
          <p:cNvSpPr/>
          <p:nvPr userDrawn="1"/>
        </p:nvSpPr>
        <p:spPr>
          <a:xfrm rot="10800000">
            <a:off x="4906963" y="2690813"/>
            <a:ext cx="147637" cy="114300"/>
          </a:xfrm>
          <a:prstGeom prst="triangle">
            <a:avLst/>
          </a:prstGeom>
          <a:solidFill>
            <a:srgbClr val="2D2D7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1" name="Isosceles Triangle 20"/>
          <p:cNvSpPr/>
          <p:nvPr userDrawn="1"/>
        </p:nvSpPr>
        <p:spPr>
          <a:xfrm rot="16200000">
            <a:off x="3881438" y="3009900"/>
            <a:ext cx="147637" cy="112713"/>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2" name="Isosceles Triangle 21"/>
          <p:cNvSpPr/>
          <p:nvPr userDrawn="1"/>
        </p:nvSpPr>
        <p:spPr>
          <a:xfrm rot="10800000">
            <a:off x="4906963" y="3322638"/>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3" name="Isosceles Triangle 22"/>
          <p:cNvSpPr/>
          <p:nvPr userDrawn="1"/>
        </p:nvSpPr>
        <p:spPr>
          <a:xfrm rot="10800000">
            <a:off x="4906963" y="39592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4" name="Isosceles Triangle 23"/>
          <p:cNvSpPr/>
          <p:nvPr userDrawn="1"/>
        </p:nvSpPr>
        <p:spPr>
          <a:xfrm rot="10800000">
            <a:off x="4906963" y="4589463"/>
            <a:ext cx="147637"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5" name="Isosceles Triangle 24"/>
          <p:cNvSpPr/>
          <p:nvPr userDrawn="1"/>
        </p:nvSpPr>
        <p:spPr>
          <a:xfrm rot="10800000">
            <a:off x="4906963" y="5216525"/>
            <a:ext cx="147637"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6" name="Isosceles Triangle 25"/>
          <p:cNvSpPr/>
          <p:nvPr userDrawn="1"/>
        </p:nvSpPr>
        <p:spPr>
          <a:xfrm rot="10800000">
            <a:off x="261620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7" name="Isosceles Triangle 26"/>
          <p:cNvSpPr/>
          <p:nvPr userDrawn="1"/>
        </p:nvSpPr>
        <p:spPr>
          <a:xfrm rot="10800000">
            <a:off x="261620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8" name="Isosceles Triangle 27"/>
          <p:cNvSpPr/>
          <p:nvPr userDrawn="1"/>
        </p:nvSpPr>
        <p:spPr>
          <a:xfrm rot="10800000">
            <a:off x="7092950" y="3332163"/>
            <a:ext cx="147638" cy="114300"/>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29" name="Isosceles Triangle 28"/>
          <p:cNvSpPr/>
          <p:nvPr userDrawn="1"/>
        </p:nvSpPr>
        <p:spPr>
          <a:xfrm rot="10800000">
            <a:off x="7092950" y="3959225"/>
            <a:ext cx="147638" cy="112713"/>
          </a:xfrm>
          <a:prstGeom prst="triangle">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30" name="Isosceles Triangle 29"/>
          <p:cNvSpPr/>
          <p:nvPr userDrawn="1"/>
        </p:nvSpPr>
        <p:spPr>
          <a:xfrm rot="5400000">
            <a:off x="5822950" y="3009901"/>
            <a:ext cx="147637" cy="112712"/>
          </a:xfrm>
          <a:prstGeom prst="triangle">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418FDE"/>
              </a:solidFill>
              <a:latin typeface="Arial" pitchFamily="34" charset="0"/>
              <a:ea typeface="ＭＳ Ｐゴシック" pitchFamily="34" charset="-128"/>
            </a:endParaRPr>
          </a:p>
        </p:txBody>
      </p:sp>
      <p:sp>
        <p:nvSpPr>
          <p:cNvPr id="31" name="TextBox 30"/>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35" name="Text Placeholder 12"/>
          <p:cNvSpPr>
            <a:spLocks noGrp="1"/>
          </p:cNvSpPr>
          <p:nvPr>
            <p:ph type="body" sz="quarter" idx="12"/>
          </p:nvPr>
        </p:nvSpPr>
        <p:spPr>
          <a:xfrm>
            <a:off x="1615180" y="5401111"/>
            <a:ext cx="6631660" cy="360000"/>
          </a:xfrm>
          <a:prstGeom prst="rect">
            <a:avLst/>
          </a:prstGeom>
          <a:solidFill>
            <a:srgbClr val="418FDE"/>
          </a:solidFill>
        </p:spPr>
        <p:txBody>
          <a:bodyPr vert="horz" lIns="72000" tIns="36000" rIns="0" bIns="0" anchor="t"/>
          <a:lstStyle>
            <a:lvl1pPr algn="ctr">
              <a:lnSpc>
                <a:spcPts val="1600"/>
              </a:lnSpc>
              <a:spcBef>
                <a:spcPts val="0"/>
              </a:spcBef>
              <a:buNone/>
              <a:defRPr sz="1400" b="0">
                <a:solidFill>
                  <a:schemeClr val="bg1"/>
                </a:solidFill>
                <a:latin typeface="Arial"/>
                <a:cs typeface="Arial"/>
              </a:defRPr>
            </a:lvl1pPr>
            <a:lvl2pPr>
              <a:buNone/>
              <a:defRPr/>
            </a:lvl2pPr>
            <a:lvl3pPr>
              <a:buNone/>
              <a:defRPr/>
            </a:lvl3pPr>
            <a:lvl4pPr>
              <a:buNone/>
              <a:defRPr/>
            </a:lvl4pPr>
            <a:lvl5pPr>
              <a:buNone/>
              <a:defRPr/>
            </a:lvl5pPr>
          </a:lstStyle>
          <a:p>
            <a:pPr lvl="0"/>
            <a:r>
              <a:rPr lang="en-US" smtClean="0"/>
              <a:t>Click to edit Master text styles</a:t>
            </a:r>
          </a:p>
        </p:txBody>
      </p:sp>
      <p:sp>
        <p:nvSpPr>
          <p:cNvPr id="39" name="Text Placeholder 38"/>
          <p:cNvSpPr>
            <a:spLocks noGrp="1"/>
          </p:cNvSpPr>
          <p:nvPr>
            <p:ph type="body" sz="quarter" idx="26"/>
          </p:nvPr>
        </p:nvSpPr>
        <p:spPr>
          <a:xfrm>
            <a:off x="6089893" y="3524123"/>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a:t>
            </a:r>
          </a:p>
        </p:txBody>
      </p:sp>
      <p:sp>
        <p:nvSpPr>
          <p:cNvPr id="40" name="Text Placeholder 38"/>
          <p:cNvSpPr>
            <a:spLocks noGrp="1"/>
          </p:cNvSpPr>
          <p:nvPr>
            <p:ph type="body" sz="quarter" idx="27"/>
          </p:nvPr>
        </p:nvSpPr>
        <p:spPr>
          <a:xfrm>
            <a:off x="6089893" y="2889209"/>
            <a:ext cx="2142068"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41" name="Text Placeholder 38"/>
          <p:cNvSpPr>
            <a:spLocks noGrp="1"/>
          </p:cNvSpPr>
          <p:nvPr>
            <p:ph type="body" sz="quarter" idx="28"/>
          </p:nvPr>
        </p:nvSpPr>
        <p:spPr>
          <a:xfrm>
            <a:off x="6089893" y="4155138"/>
            <a:ext cx="2160000"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48" name="Text Placeholder 38"/>
          <p:cNvSpPr>
            <a:spLocks noGrp="1"/>
          </p:cNvSpPr>
          <p:nvPr>
            <p:ph type="body" sz="quarter" idx="30"/>
          </p:nvPr>
        </p:nvSpPr>
        <p:spPr>
          <a:xfrm>
            <a:off x="4128429" y="2890838"/>
            <a:ext cx="1596649" cy="359998"/>
          </a:xfrm>
          <a:prstGeom prst="rect">
            <a:avLst/>
          </a:prstGeom>
          <a:solidFill>
            <a:srgbClr val="595959"/>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51" name="Text Placeholder 38"/>
          <p:cNvSpPr>
            <a:spLocks noGrp="1"/>
          </p:cNvSpPr>
          <p:nvPr>
            <p:ph type="body" sz="quarter" idx="31"/>
          </p:nvPr>
        </p:nvSpPr>
        <p:spPr>
          <a:xfrm>
            <a:off x="4128429" y="4783876"/>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52" name="Text Placeholder 38"/>
          <p:cNvSpPr>
            <a:spLocks noGrp="1"/>
          </p:cNvSpPr>
          <p:nvPr>
            <p:ph type="body" sz="quarter" idx="32"/>
          </p:nvPr>
        </p:nvSpPr>
        <p:spPr>
          <a:xfrm>
            <a:off x="4128429" y="2257870"/>
            <a:ext cx="1596649" cy="359998"/>
          </a:xfrm>
          <a:prstGeom prst="rect">
            <a:avLst/>
          </a:prstGeom>
          <a:solidFill>
            <a:srgbClr val="2D2D70"/>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smtClean="0"/>
              <a:t>Click to edit Master text styles</a:t>
            </a:r>
          </a:p>
        </p:txBody>
      </p:sp>
      <p:sp>
        <p:nvSpPr>
          <p:cNvPr id="53" name="Text Placeholder 38"/>
          <p:cNvSpPr>
            <a:spLocks noGrp="1"/>
          </p:cNvSpPr>
          <p:nvPr>
            <p:ph type="body" sz="quarter" idx="33"/>
          </p:nvPr>
        </p:nvSpPr>
        <p:spPr>
          <a:xfrm>
            <a:off x="1606550" y="3524123"/>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a:t>
            </a:r>
          </a:p>
        </p:txBody>
      </p:sp>
      <p:sp>
        <p:nvSpPr>
          <p:cNvPr id="54" name="Text Placeholder 38"/>
          <p:cNvSpPr>
            <a:spLocks noGrp="1"/>
          </p:cNvSpPr>
          <p:nvPr>
            <p:ph type="body" sz="quarter" idx="34"/>
          </p:nvPr>
        </p:nvSpPr>
        <p:spPr>
          <a:xfrm>
            <a:off x="1606550" y="2889209"/>
            <a:ext cx="2163041"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55" name="Text Placeholder 38"/>
          <p:cNvSpPr>
            <a:spLocks noGrp="1"/>
          </p:cNvSpPr>
          <p:nvPr>
            <p:ph type="body" sz="quarter" idx="35"/>
          </p:nvPr>
        </p:nvSpPr>
        <p:spPr>
          <a:xfrm>
            <a:off x="1606549" y="4155138"/>
            <a:ext cx="2181149" cy="360000"/>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56" name="Text Placeholder 38"/>
          <p:cNvSpPr>
            <a:spLocks noGrp="1"/>
          </p:cNvSpPr>
          <p:nvPr>
            <p:ph type="body" sz="quarter" idx="36"/>
          </p:nvPr>
        </p:nvSpPr>
        <p:spPr>
          <a:xfrm>
            <a:off x="4128429" y="4155138"/>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
        <p:nvSpPr>
          <p:cNvPr id="57" name="Text Placeholder 38"/>
          <p:cNvSpPr>
            <a:spLocks noGrp="1"/>
          </p:cNvSpPr>
          <p:nvPr>
            <p:ph type="body" sz="quarter" idx="37"/>
          </p:nvPr>
        </p:nvSpPr>
        <p:spPr>
          <a:xfrm>
            <a:off x="4128429" y="3524123"/>
            <a:ext cx="1596649" cy="359998"/>
          </a:xfrm>
          <a:prstGeom prst="rect">
            <a:avLst/>
          </a:prstGeom>
          <a:solidFill>
            <a:srgbClr val="418FDE"/>
          </a:solidFill>
        </p:spPr>
        <p:txBody>
          <a:bodyPr vert="horz" anchor="t"/>
          <a:lstStyle>
            <a:lvl1pPr algn="ctr">
              <a:lnSpc>
                <a:spcPts val="1600"/>
              </a:lnSpc>
              <a:spcBef>
                <a:spcPts val="0"/>
              </a:spcBef>
              <a:buNone/>
              <a:defRPr sz="1400" b="0">
                <a:solidFill>
                  <a:srgbClr val="FFFFFF"/>
                </a:solidFill>
                <a:latin typeface="Arial"/>
                <a:cs typeface="Arial"/>
              </a:defRPr>
            </a:lvl1pPr>
            <a:lvl2pPr>
              <a:lnSpc>
                <a:spcPts val="2200"/>
              </a:lnSpc>
              <a:spcBef>
                <a:spcPts val="0"/>
              </a:spcBef>
              <a:defRPr sz="2100">
                <a:latin typeface="Arial"/>
                <a:cs typeface="Arial"/>
              </a:defRPr>
            </a:lvl2pPr>
            <a:lvl3pPr>
              <a:lnSpc>
                <a:spcPts val="2200"/>
              </a:lnSpc>
              <a:spcBef>
                <a:spcPts val="0"/>
              </a:spcBef>
              <a:defRPr sz="2100">
                <a:latin typeface="Arial"/>
                <a:cs typeface="Arial"/>
              </a:defRPr>
            </a:lvl3pPr>
            <a:lvl4pPr>
              <a:lnSpc>
                <a:spcPts val="2200"/>
              </a:lnSpc>
              <a:spcBef>
                <a:spcPts val="0"/>
              </a:spcBef>
              <a:defRPr sz="2100">
                <a:latin typeface="Arial"/>
                <a:cs typeface="Arial"/>
              </a:defRPr>
            </a:lvl4pPr>
            <a:lvl5pPr>
              <a:lnSpc>
                <a:spcPts val="2200"/>
              </a:lnSpc>
              <a:spcBef>
                <a:spcPts val="0"/>
              </a:spcBef>
              <a:defRPr sz="2100">
                <a:latin typeface="Arial"/>
                <a:cs typeface="Arial"/>
              </a:defRPr>
            </a:lvl5pPr>
          </a:lstStyle>
          <a:p>
            <a:pPr lvl="0"/>
            <a:r>
              <a:rPr lang="en-US" dirty="0"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3_Title Slide">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TextBox 2"/>
          <p:cNvSpPr txBox="1">
            <a:spLocks noChangeArrowheads="1"/>
          </p:cNvSpPr>
          <p:nvPr userDrawn="1"/>
        </p:nvSpPr>
        <p:spPr bwMode="auto">
          <a:xfrm>
            <a:off x="1003300" y="2582863"/>
            <a:ext cx="6489700" cy="2778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charset="0"/>
                <a:cs typeface="ＭＳ Ｐゴシック" charset="0"/>
              </a:defRPr>
            </a:lvl1pPr>
            <a:lvl2pPr marL="742950" indent="-285750" eaLnBrk="0" hangingPunct="0">
              <a:defRPr sz="2400">
                <a:solidFill>
                  <a:schemeClr val="tx1"/>
                </a:solidFill>
                <a:latin typeface="Arial" charset="0"/>
                <a:ea typeface="ＭＳ Ｐゴシック" charset="0"/>
              </a:defRPr>
            </a:lvl2pPr>
            <a:lvl3pPr marL="1143000" indent="-228600" eaLnBrk="0" hangingPunct="0">
              <a:defRPr sz="2400">
                <a:solidFill>
                  <a:schemeClr val="tx1"/>
                </a:solidFill>
                <a:latin typeface="Arial" charset="0"/>
                <a:ea typeface="ＭＳ Ｐゴシック" charset="0"/>
              </a:defRPr>
            </a:lvl3pPr>
            <a:lvl4pPr marL="1600200" indent="-228600" eaLnBrk="0" hangingPunct="0">
              <a:defRPr sz="2400">
                <a:solidFill>
                  <a:schemeClr val="tx1"/>
                </a:solidFill>
                <a:latin typeface="Arial" charset="0"/>
                <a:ea typeface="ＭＳ Ｐゴシック" charset="0"/>
              </a:defRPr>
            </a:lvl4pPr>
            <a:lvl5pPr marL="2057400" indent="-228600" eaLnBrk="0" hangingPunct="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pPr eaLnBrk="1" hangingPunct="1">
              <a:defRPr/>
            </a:pPr>
            <a:r>
              <a:rPr lang="en-US" sz="1200" dirty="0" smtClean="0">
                <a:solidFill>
                  <a:schemeClr val="bg1"/>
                </a:solidFill>
              </a:rPr>
              <a:t>Economic And Social Commission For Western Asia</a:t>
            </a:r>
          </a:p>
        </p:txBody>
      </p:sp>
      <p:sp>
        <p:nvSpPr>
          <p:cNvPr id="6" name="Text Placeholder 5"/>
          <p:cNvSpPr>
            <a:spLocks noGrp="1"/>
          </p:cNvSpPr>
          <p:nvPr>
            <p:ph type="body" sz="quarter" idx="10"/>
          </p:nvPr>
        </p:nvSpPr>
        <p:spPr>
          <a:xfrm>
            <a:off x="1096818" y="1145917"/>
            <a:ext cx="7134369" cy="328159"/>
          </a:xfrm>
          <a:prstGeom prst="rect">
            <a:avLst/>
          </a:prstGeom>
        </p:spPr>
        <p:txBody>
          <a:bodyPr vert="horz" lIns="0" tIns="0" rIns="0" bIns="0" anchor="t"/>
          <a:lstStyle>
            <a:lvl1pPr algn="l">
              <a:lnSpc>
                <a:spcPts val="2700"/>
              </a:lnSpc>
              <a:spcBef>
                <a:spcPts val="0"/>
              </a:spcBef>
              <a:buNone/>
              <a:defRPr sz="2700" b="1" cap="all" baseline="0">
                <a:solidFill>
                  <a:srgbClr val="595959"/>
                </a:solidFill>
                <a:latin typeface="Arial"/>
                <a:cs typeface="Arial"/>
              </a:defRPr>
            </a:lvl1pPr>
          </a:lstStyle>
          <a:p>
            <a:pPr lvl="0"/>
            <a:r>
              <a:rPr lang="en-US" smtClean="0"/>
              <a:t>Click to edit Master text styles</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4" name="Rectangle 6"/>
          <p:cNvSpPr txBox="1">
            <a:spLocks noChangeArrowheads="1"/>
          </p:cNvSpPr>
          <p:nvPr userDrawn="1"/>
        </p:nvSpPr>
        <p:spPr bwMode="auto">
          <a:xfrm>
            <a:off x="8439150" y="6421438"/>
            <a:ext cx="612775" cy="323850"/>
          </a:xfrm>
          <a:prstGeom prst="rect">
            <a:avLst/>
          </a:prstGeom>
          <a:solidFill>
            <a:schemeClr val="accent6">
              <a:lumMod val="40000"/>
              <a:lumOff val="60000"/>
            </a:schemeClr>
          </a:solidFill>
          <a:ln w="9525">
            <a:noFill/>
            <a:miter lim="800000"/>
            <a:headEnd/>
            <a:tailEnd/>
          </a:ln>
          <a:effectLst/>
        </p:spPr>
        <p:txBody>
          <a:bodyPr lIns="0" tIns="0" rIns="0" bIns="0" anchor="ctr"/>
          <a:lstStyle>
            <a:lvl1pPr>
              <a:defRPr sz="1800" b="1">
                <a:solidFill>
                  <a:srgbClr val="0070C0"/>
                </a:solidFill>
                <a:latin typeface="Verdana" pitchFamily="34" charset="0"/>
              </a:defRPr>
            </a:lvl1pPr>
          </a:lstStyle>
          <a:p>
            <a:pPr algn="r" eaLnBrk="1" hangingPunct="1">
              <a:defRPr/>
            </a:pPr>
            <a:fld id="{56A45104-FB97-45E9-AFB6-7B98B87AC44B}" type="slidenum">
              <a:rPr lang="en-US" smtClean="0">
                <a:cs typeface="Arial" charset="0"/>
              </a:rPr>
              <a:pPr algn="r" eaLnBrk="1" hangingPunct="1">
                <a:defRPr/>
              </a:pPr>
              <a:t>‹#›</a:t>
            </a:fld>
            <a:endParaRPr lang="en-US" dirty="0">
              <a:cs typeface="Arial" charset="0"/>
            </a:endParaRPr>
          </a:p>
        </p:txBody>
      </p:sp>
      <p:sp>
        <p:nvSpPr>
          <p:cNvPr id="2" name="Title 1"/>
          <p:cNvSpPr>
            <a:spLocks noGrp="1"/>
          </p:cNvSpPr>
          <p:nvPr>
            <p:ph type="title"/>
          </p:nvPr>
        </p:nvSpPr>
        <p:spPr>
          <a:xfrm>
            <a:off x="428580" y="0"/>
            <a:ext cx="7724820" cy="762000"/>
          </a:xfrm>
          <a:prstGeom prst="rect">
            <a:avLst/>
          </a:prstGeom>
        </p:spPr>
        <p:txBody>
          <a:bodyPr>
            <a:normAutofit/>
          </a:bodyPr>
          <a:lstStyle>
            <a:lvl1pPr algn="l">
              <a:defRPr sz="3600" b="1">
                <a:solidFill>
                  <a:schemeClr val="bg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0" y="838200"/>
            <a:ext cx="9144000" cy="51816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noChangeArrowheads="1"/>
          </p:cNvSpPr>
          <p:nvPr>
            <p:ph type="dt" sz="half" idx="10"/>
          </p:nvPr>
        </p:nvSpPr>
        <p:spPr>
          <a:xfrm>
            <a:off x="46038" y="6513513"/>
            <a:ext cx="1165225" cy="323850"/>
          </a:xfrm>
          <a:prstGeom prst="rect">
            <a:avLst/>
          </a:prstGeom>
        </p:spPr>
        <p:txBody>
          <a:bodyPr lIns="0" tIns="0" rIns="0" bIns="0" anchor="ctr"/>
          <a:lstStyle>
            <a:lvl1pPr algn="l">
              <a:defRPr sz="1200">
                <a:latin typeface="Verdana" pitchFamily="34" charset="0"/>
              </a:defRPr>
            </a:lvl1pPr>
          </a:lstStyle>
          <a:p>
            <a:pPr>
              <a:defRPr/>
            </a:pPr>
            <a:r>
              <a:rPr lang="en-US"/>
              <a:t>May 11, 2011</a:t>
            </a:r>
          </a:p>
        </p:txBody>
      </p:sp>
      <p:sp>
        <p:nvSpPr>
          <p:cNvPr id="6" name="Footer Placeholder 5"/>
          <p:cNvSpPr>
            <a:spLocks noGrp="1" noChangeArrowheads="1"/>
          </p:cNvSpPr>
          <p:nvPr>
            <p:ph type="ftr" sz="quarter" idx="11"/>
          </p:nvPr>
        </p:nvSpPr>
        <p:spPr>
          <a:xfrm>
            <a:off x="1257300" y="6513513"/>
            <a:ext cx="7181850" cy="323850"/>
          </a:xfrm>
          <a:prstGeom prst="rect">
            <a:avLst/>
          </a:prstGeom>
        </p:spPr>
        <p:txBody>
          <a:bodyPr lIns="0" tIns="0" rIns="0" bIns="0" anchor="ctr"/>
          <a:lstStyle>
            <a:lvl1pPr>
              <a:defRPr b="1">
                <a:latin typeface="Verdana" pitchFamily="34" charset="0"/>
              </a:defRPr>
            </a:lvl1pPr>
          </a:lstStyle>
          <a:p>
            <a:pPr>
              <a:defRPr/>
            </a:pPr>
            <a:r>
              <a:rPr lang="en-US"/>
              <a:t>.</a:t>
            </a:r>
          </a:p>
        </p:txBody>
      </p:sp>
      <p:sp>
        <p:nvSpPr>
          <p:cNvPr id="7" name="Slide Number Placeholder 6"/>
          <p:cNvSpPr>
            <a:spLocks noGrp="1" noChangeArrowheads="1"/>
          </p:cNvSpPr>
          <p:nvPr>
            <p:ph type="sldNum" sz="quarter" idx="12"/>
          </p:nvPr>
        </p:nvSpPr>
        <p:spPr>
          <a:xfrm>
            <a:off x="8485188" y="6513513"/>
            <a:ext cx="612775" cy="323850"/>
          </a:xfrm>
          <a:prstGeom prst="rect">
            <a:avLst/>
          </a:prstGeom>
          <a:solidFill>
            <a:schemeClr val="bg1"/>
          </a:solidFill>
        </p:spPr>
        <p:txBody>
          <a:bodyPr lIns="0" tIns="0" rIns="0" bIns="0" anchor="ctr"/>
          <a:lstStyle>
            <a:lvl1pPr>
              <a:defRPr sz="1800" b="1">
                <a:solidFill>
                  <a:srgbClr val="0070C0"/>
                </a:solidFill>
                <a:latin typeface="Verdana" pitchFamily="34" charset="0"/>
              </a:defRPr>
            </a:lvl1pPr>
          </a:lstStyle>
          <a:p>
            <a:pPr>
              <a:defRPr/>
            </a:pPr>
            <a:fld id="{3FA1D902-F660-45A7-9A02-5C67CA4A2A02}" type="slidenum">
              <a:rPr lang="en-US"/>
              <a:pPr>
                <a:defRPr/>
              </a:pPr>
              <a:t>‹#›</a:t>
            </a:fld>
            <a:endParaRPr lang="en-US" dirty="0"/>
          </a:p>
        </p:txBody>
      </p:sp>
    </p:spTree>
    <p:extLst>
      <p:ext uri="{BB962C8B-B14F-4D97-AF65-F5344CB8AC3E}">
        <p14:creationId xmlns:p14="http://schemas.microsoft.com/office/powerpoint/2010/main" val="4095346301"/>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E062466-5989-4FA5-A5EB-7E29B6879EC9}" type="slidenum">
              <a:rPr lang="en-US"/>
              <a:pPr>
                <a:defRPr/>
              </a:pPr>
              <a:t>‹#›</a:t>
            </a:fld>
            <a:endParaRPr lang="en-US"/>
          </a:p>
        </p:txBody>
      </p:sp>
    </p:spTree>
    <p:extLst>
      <p:ext uri="{BB962C8B-B14F-4D97-AF65-F5344CB8AC3E}">
        <p14:creationId xmlns:p14="http://schemas.microsoft.com/office/powerpoint/2010/main" val="165844314"/>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1614488" y="1550988"/>
            <a:ext cx="7529512" cy="180975"/>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5" name="TextBox 4"/>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2" name="Title 1"/>
          <p:cNvSpPr>
            <a:spLocks noGrp="1"/>
          </p:cNvSpPr>
          <p:nvPr>
            <p:ph type="ctrTitle"/>
          </p:nvPr>
        </p:nvSpPr>
        <p:spPr>
          <a:xfrm>
            <a:off x="1614714" y="1016906"/>
            <a:ext cx="6616474" cy="419100"/>
          </a:xfrm>
          <a:prstGeom prst="rect">
            <a:avLst/>
          </a:prstGeom>
        </p:spPr>
        <p:txBody>
          <a:bodyPr lIns="0" tIns="0" rIns="0" bIns="0"/>
          <a:lstStyle>
            <a:lvl1pPr algn="l">
              <a:lnSpc>
                <a:spcPts val="2700"/>
              </a:lnSpc>
              <a:defRPr sz="2700" b="1" cap="none">
                <a:solidFill>
                  <a:srgbClr val="595959"/>
                </a:solidFill>
                <a:latin typeface="Arial"/>
                <a:cs typeface="Arial"/>
              </a:defRPr>
            </a:lvl1pPr>
          </a:lstStyle>
          <a:p>
            <a:r>
              <a:rPr lang="en-US" dirty="0" smtClean="0"/>
              <a:t>Click to edit Master title style</a:t>
            </a:r>
            <a:endParaRPr lang="en-US" dirty="0"/>
          </a:p>
        </p:txBody>
      </p:sp>
      <p:sp>
        <p:nvSpPr>
          <p:cNvPr id="12" name="Subtitle 2"/>
          <p:cNvSpPr>
            <a:spLocks noGrp="1"/>
          </p:cNvSpPr>
          <p:nvPr>
            <p:ph type="subTitle" idx="1"/>
          </p:nvPr>
        </p:nvSpPr>
        <p:spPr>
          <a:xfrm>
            <a:off x="1614714" y="2685142"/>
            <a:ext cx="6616474" cy="1950358"/>
          </a:xfrm>
          <a:prstGeom prst="rect">
            <a:avLst/>
          </a:prstGeom>
        </p:spPr>
        <p:txBody>
          <a:bodyPr lIns="0" tIns="0" rIns="0" bIns="0" anchor="t" anchorCtr="0"/>
          <a:lstStyle>
            <a:lvl1pPr marL="0" indent="0" algn="l">
              <a:lnSpc>
                <a:spcPts val="2800"/>
              </a:lnSpc>
              <a:spcBef>
                <a:spcPts val="0"/>
              </a:spcBef>
              <a:buNone/>
              <a:defRPr sz="2100">
                <a:solidFill>
                  <a:srgbClr val="595959"/>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8" name="Title 1"/>
          <p:cNvSpPr>
            <a:spLocks noGrp="1"/>
          </p:cNvSpPr>
          <p:nvPr>
            <p:ph type="ctrTitle"/>
          </p:nvPr>
        </p:nvSpPr>
        <p:spPr>
          <a:xfrm>
            <a:off x="1111250" y="791035"/>
            <a:ext cx="6624638" cy="419100"/>
          </a:xfrm>
          <a:prstGeom prst="rect">
            <a:avLst/>
          </a:prstGeom>
        </p:spPr>
        <p:txBody>
          <a:bodyPr lIns="0" tIns="0" rIns="0" bIns="0"/>
          <a:lstStyle>
            <a:lvl1pPr algn="l">
              <a:defRPr sz="4200" b="1" cap="none" baseline="0">
                <a:solidFill>
                  <a:srgbClr val="595959"/>
                </a:solidFill>
                <a:latin typeface="Arial"/>
                <a:cs typeface="Arial"/>
              </a:defRPr>
            </a:lvl1pPr>
          </a:lstStyle>
          <a:p>
            <a:r>
              <a:rPr lang="en-US" dirty="0"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D61B0CCC-A399-4D5C-9541-891E4A29BEB9}" type="slidenum">
              <a:rPr lang="en-US" sz="600" b="1">
                <a:solidFill>
                  <a:srgbClr val="595959"/>
                </a:solidFill>
              </a:rPr>
              <a:pPr algn="r"/>
              <a:t>‹#›</a:t>
            </a:fld>
            <a:endParaRPr lang="en-US" sz="600" b="1">
              <a:solidFill>
                <a:srgbClr val="595959"/>
              </a:solidFill>
            </a:endParaRPr>
          </a:p>
        </p:txBody>
      </p:sp>
      <p:sp>
        <p:nvSpPr>
          <p:cNvPr id="7" name="TextBox 6"/>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dirty="0"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dirty="0" smtClean="0"/>
              <a:t>Click to edit Master text styles</a:t>
            </a:r>
          </a:p>
        </p:txBody>
      </p:sp>
      <p:sp>
        <p:nvSpPr>
          <p:cNvPr id="13" name="Text Placeholder 23"/>
          <p:cNvSpPr>
            <a:spLocks noGrp="1"/>
          </p:cNvSpPr>
          <p:nvPr>
            <p:ph type="body" sz="quarter" idx="14"/>
          </p:nvPr>
        </p:nvSpPr>
        <p:spPr>
          <a:xfrm>
            <a:off x="1615180" y="2267080"/>
            <a:ext cx="6938270" cy="3375025"/>
          </a:xfrm>
          <a:prstGeom prst="rect">
            <a:avLst/>
          </a:prstGeom>
        </p:spPr>
        <p:txBody>
          <a:bodyPr vert="horz" lIns="0" tIns="0" rIns="0" bIns="0"/>
          <a:lstStyle>
            <a:lvl1pPr marL="0">
              <a:lnSpc>
                <a:spcPct val="100000"/>
              </a:lnSpc>
              <a:spcBef>
                <a:spcPts val="0"/>
              </a:spcBef>
              <a:buNone/>
              <a:defRPr sz="1800" b="0" cap="none" baseline="0">
                <a:solidFill>
                  <a:srgbClr val="595959"/>
                </a:solidFill>
                <a:latin typeface="Arial"/>
                <a:cs typeface="Arial"/>
              </a:defRPr>
            </a:lvl1pPr>
            <a:lvl2pPr marL="0">
              <a:lnSpc>
                <a:spcPct val="100000"/>
              </a:lnSpc>
              <a:spcBef>
                <a:spcPts val="0"/>
              </a:spcBef>
              <a:buNone/>
              <a:defRPr sz="1800" b="0" cap="all">
                <a:solidFill>
                  <a:srgbClr val="418FDE"/>
                </a:solidFill>
                <a:latin typeface="Arial"/>
                <a:cs typeface="Arial"/>
              </a:defRPr>
            </a:lvl2pPr>
            <a:lvl3pPr marL="0" indent="0">
              <a:lnSpc>
                <a:spcPct val="100000"/>
              </a:lnSpc>
              <a:spcBef>
                <a:spcPts val="0"/>
              </a:spcBef>
              <a:buNone/>
              <a:defRPr sz="1800" cap="all">
                <a:solidFill>
                  <a:srgbClr val="595959"/>
                </a:solidFill>
                <a:latin typeface=""/>
              </a:defRPr>
            </a:lvl3pPr>
          </a:lstStyle>
          <a:p>
            <a:pPr lvl="0"/>
            <a:r>
              <a:rPr lang="en-US" dirty="0" smtClean="0"/>
              <a:t>Click to edit Master text styles</a:t>
            </a:r>
          </a:p>
          <a:p>
            <a:pPr lvl="0"/>
            <a:endParaRPr lang="en-US" dirty="0" smtClean="0"/>
          </a:p>
          <a:p>
            <a:pPr lvl="1"/>
            <a:r>
              <a:rPr lang="en-US" dirty="0" smtClean="0"/>
              <a:t>FIRST level</a:t>
            </a:r>
          </a:p>
          <a:p>
            <a:pPr lvl="2"/>
            <a:r>
              <a:rPr lang="en-US" dirty="0" smtClean="0"/>
              <a:t>Second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1D8A64A6-80A8-4D86-8301-D88DB4DC5506}"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50" b="0" cap="none" baseline="0">
                <a:solidFill>
                  <a:srgbClr val="595959"/>
                </a:solidFill>
                <a:latin typeface="Arial"/>
                <a:cs typeface="Arial"/>
              </a:defRPr>
            </a:lvl1pPr>
            <a:lvl2pPr marL="0">
              <a:lnSpc>
                <a:spcPct val="100000"/>
              </a:lnSpc>
              <a:spcBef>
                <a:spcPts val="0"/>
              </a:spcBef>
              <a:buNone/>
              <a:defRPr sz="1250" b="0" cap="none">
                <a:solidFill>
                  <a:srgbClr val="595959"/>
                </a:solidFill>
                <a:latin typeface="Arial"/>
                <a:cs typeface="Arial"/>
              </a:defRPr>
            </a:lvl2pPr>
          </a:lstStyle>
          <a:p>
            <a:pPr lvl="0"/>
            <a:r>
              <a:rPr lang="en-US" dirty="0" smtClean="0"/>
              <a:t>Click to edit Master text styles</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418FDE"/>
                </a:solidFill>
                <a:latin typeface="Arial"/>
                <a:cs typeface="Arial"/>
              </a:defRPr>
            </a:lvl1pPr>
            <a:lvl2pPr>
              <a:buNone/>
              <a:defRPr/>
            </a:lvl2pPr>
            <a:lvl3pPr>
              <a:buNone/>
              <a:defRPr/>
            </a:lvl3pPr>
            <a:lvl4pPr>
              <a:buNone/>
              <a:defRPr/>
            </a:lvl4pPr>
            <a:lvl5pPr>
              <a:buNone/>
              <a:defRPr/>
            </a:lvl5pPr>
          </a:lstStyle>
          <a:p>
            <a:pPr lvl="0"/>
            <a:r>
              <a:rPr lang="en-US" dirty="0"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66B31183-EB97-45B8-8878-33E54A4CF6DF}"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1" name="Text Placeholder 23"/>
          <p:cNvSpPr>
            <a:spLocks noGrp="1"/>
          </p:cNvSpPr>
          <p:nvPr>
            <p:ph type="body" sz="quarter" idx="14"/>
          </p:nvPr>
        </p:nvSpPr>
        <p:spPr>
          <a:xfrm>
            <a:off x="4370294" y="2233703"/>
            <a:ext cx="4183156"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
        <p:nvSpPr>
          <p:cNvPr id="12" name="Text Placeholder 12"/>
          <p:cNvSpPr>
            <a:spLocks noGrp="1"/>
          </p:cNvSpPr>
          <p:nvPr>
            <p:ph type="body" sz="quarter" idx="12"/>
          </p:nvPr>
        </p:nvSpPr>
        <p:spPr>
          <a:xfrm>
            <a:off x="1615180" y="2231743"/>
            <a:ext cx="2387069" cy="3894137"/>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smtClean="0"/>
              <a:t>Click to edit Master text styles</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95524CCF-9F66-4DA5-9229-41D843EA777A}"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1" name="Text Placeholder 23"/>
          <p:cNvSpPr>
            <a:spLocks noGrp="1"/>
          </p:cNvSpPr>
          <p:nvPr>
            <p:ph type="body" sz="quarter" idx="14"/>
          </p:nvPr>
        </p:nvSpPr>
        <p:spPr>
          <a:xfrm>
            <a:off x="5016500" y="2233703"/>
            <a:ext cx="3536949"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
        <p:nvSpPr>
          <p:cNvPr id="13" name="Text Placeholder 23"/>
          <p:cNvSpPr>
            <a:spLocks noGrp="1"/>
          </p:cNvSpPr>
          <p:nvPr>
            <p:ph type="body" sz="quarter" idx="15"/>
          </p:nvPr>
        </p:nvSpPr>
        <p:spPr>
          <a:xfrm>
            <a:off x="1616076" y="2233703"/>
            <a:ext cx="3218995" cy="3892177"/>
          </a:xfrm>
          <a:prstGeom prst="rect">
            <a:avLst/>
          </a:prstGeom>
        </p:spPr>
        <p:txBody>
          <a:bodyPr vert="horz" lIns="0" tIns="0" rIns="0" bIns="0"/>
          <a:lstStyle>
            <a:lvl1pPr marL="0">
              <a:lnSpc>
                <a:spcPct val="100000"/>
              </a:lnSpc>
              <a:spcBef>
                <a:spcPts val="0"/>
              </a:spcBef>
              <a:buNone/>
              <a:defRPr sz="1200" b="1" i="0" cap="all" baseline="0">
                <a:solidFill>
                  <a:srgbClr val="418FDE"/>
                </a:solidFill>
                <a:latin typeface="Arial"/>
                <a:cs typeface="Arial"/>
              </a:defRPr>
            </a:lvl1pPr>
            <a:lvl2pPr marL="0">
              <a:lnSpc>
                <a:spcPct val="100000"/>
              </a:lnSpc>
              <a:spcBef>
                <a:spcPts val="0"/>
              </a:spcBef>
              <a:buNone/>
              <a:defRPr sz="1200" b="0" cap="none">
                <a:solidFill>
                  <a:srgbClr val="595959"/>
                </a:solidFill>
                <a:latin typeface="Arial"/>
                <a:cs typeface="Arial"/>
              </a:defRPr>
            </a:lvl2pPr>
          </a:lstStyle>
          <a:p>
            <a:pPr lvl="0"/>
            <a:r>
              <a:rPr lang="en-US" smtClean="0"/>
              <a:t>Click to edit Master text styles</a:t>
            </a:r>
          </a:p>
          <a:p>
            <a:pPr lvl="1"/>
            <a:r>
              <a:rPr lang="en-US" smtClean="0"/>
              <a:t>Second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Title Slide">
    <p:spTree>
      <p:nvGrpSpPr>
        <p:cNvPr id="1" name=""/>
        <p:cNvGrpSpPr/>
        <p:nvPr/>
      </p:nvGrpSpPr>
      <p:grpSpPr>
        <a:xfrm>
          <a:off x="0" y="0"/>
          <a:ext cx="0" cy="0"/>
          <a:chOff x="0" y="0"/>
          <a:chExt cx="0" cy="0"/>
        </a:xfrm>
      </p:grpSpPr>
      <p:sp>
        <p:nvSpPr>
          <p:cNvPr id="6" name="Rectangle 5"/>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7" name="TextBox 6"/>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683209E2-3983-4608-A5B2-12C5A0FC1CAC}" type="slidenum">
              <a:rPr lang="en-US" sz="600" b="1">
                <a:solidFill>
                  <a:srgbClr val="595959"/>
                </a:solidFill>
              </a:rPr>
              <a:pPr algn="r"/>
              <a:t>‹#›</a:t>
            </a:fld>
            <a:endParaRPr lang="en-US" sz="600" b="1">
              <a:solidFill>
                <a:srgbClr val="595959"/>
              </a:solidFill>
            </a:endParaRPr>
          </a:p>
        </p:txBody>
      </p:sp>
      <p:sp>
        <p:nvSpPr>
          <p:cNvPr id="10" name="TextBox 9"/>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2" name="Text Placeholder 12"/>
          <p:cNvSpPr>
            <a:spLocks noGrp="1"/>
          </p:cNvSpPr>
          <p:nvPr>
            <p:ph type="body" sz="quarter" idx="12"/>
          </p:nvPr>
        </p:nvSpPr>
        <p:spPr>
          <a:xfrm>
            <a:off x="1615180" y="2231743"/>
            <a:ext cx="6639820" cy="1297043"/>
          </a:xfrm>
          <a:prstGeom prst="rect">
            <a:avLst/>
          </a:prstGeom>
        </p:spPr>
        <p:txBody>
          <a:bodyPr vert="horz" lIns="0" tIns="0" rIns="0" bIns="0"/>
          <a:lstStyle>
            <a:lvl1pPr marL="0" indent="0">
              <a:lnSpc>
                <a:spcPct val="100000"/>
              </a:lnSpc>
              <a:spcBef>
                <a:spcPts val="0"/>
              </a:spcBef>
              <a:buNone/>
              <a:defRPr sz="1800">
                <a:solidFill>
                  <a:srgbClr val="595959"/>
                </a:solidFill>
                <a:latin typeface="Arial"/>
                <a:cs typeface="Arial"/>
              </a:defRPr>
            </a:lvl1pPr>
            <a:lvl2pPr>
              <a:buNone/>
              <a:defRPr/>
            </a:lvl2pPr>
            <a:lvl3pPr>
              <a:buNone/>
              <a:defRPr/>
            </a:lvl3pPr>
            <a:lvl4pPr>
              <a:buNone/>
              <a:defRPr/>
            </a:lvl4pPr>
            <a:lvl5pPr>
              <a:buNone/>
              <a:defRPr/>
            </a:lvl5pPr>
          </a:lstStyle>
          <a:p>
            <a:pPr lvl="0"/>
            <a:r>
              <a:rPr lang="en-US" dirty="0" smtClean="0"/>
              <a:t>Click to edit Master text styles</a:t>
            </a:r>
          </a:p>
        </p:txBody>
      </p:sp>
      <p:sp>
        <p:nvSpPr>
          <p:cNvPr id="13" name="Picture Placeholder 13"/>
          <p:cNvSpPr>
            <a:spLocks noGrp="1"/>
          </p:cNvSpPr>
          <p:nvPr>
            <p:ph type="pic" sz="quarter" idx="13"/>
          </p:nvPr>
        </p:nvSpPr>
        <p:spPr>
          <a:xfrm>
            <a:off x="1615180" y="3855358"/>
            <a:ext cx="6639820" cy="2222500"/>
          </a:xfrm>
          <a:prstGeom prst="rect">
            <a:avLst/>
          </a:prstGeom>
        </p:spPr>
        <p:txBody>
          <a:bodyPr vert="horz"/>
          <a:lstStyle>
            <a:lvl1pPr>
              <a:defRPr sz="1200">
                <a:latin typeface="Arial"/>
                <a:cs typeface="Arial"/>
              </a:defRPr>
            </a:lvl1pPr>
          </a:lstStyle>
          <a:p>
            <a:pPr lvl="0"/>
            <a:endParaRPr lang="en-US" noProof="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7_Title Slide">
    <p:spTree>
      <p:nvGrpSpPr>
        <p:cNvPr id="1" name=""/>
        <p:cNvGrpSpPr/>
        <p:nvPr/>
      </p:nvGrpSpPr>
      <p:grpSpPr>
        <a:xfrm>
          <a:off x="0" y="0"/>
          <a:ext cx="0" cy="0"/>
          <a:chOff x="0" y="0"/>
          <a:chExt cx="0" cy="0"/>
        </a:xfrm>
      </p:grpSpPr>
      <p:sp>
        <p:nvSpPr>
          <p:cNvPr id="5" name="Rectangle 4"/>
          <p:cNvSpPr/>
          <p:nvPr userDrawn="1"/>
        </p:nvSpPr>
        <p:spPr>
          <a:xfrm>
            <a:off x="1614488" y="1695450"/>
            <a:ext cx="7529512" cy="36513"/>
          </a:xfrm>
          <a:prstGeom prst="rect">
            <a:avLst/>
          </a:prstGeom>
          <a:solidFill>
            <a:srgbClr val="418FDE"/>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endParaRPr lang="en-US">
              <a:solidFill>
                <a:srgbClr val="FFFFFF"/>
              </a:solidFill>
              <a:latin typeface="Arial" pitchFamily="34" charset="0"/>
              <a:ea typeface="ＭＳ Ｐゴシック" pitchFamily="34" charset="-128"/>
            </a:endParaRPr>
          </a:p>
        </p:txBody>
      </p:sp>
      <p:sp>
        <p:nvSpPr>
          <p:cNvPr id="6" name="TextBox 5"/>
          <p:cNvSpPr txBox="1"/>
          <p:nvPr userDrawn="1"/>
        </p:nvSpPr>
        <p:spPr>
          <a:xfrm>
            <a:off x="685800" y="6418263"/>
            <a:ext cx="631825" cy="100012"/>
          </a:xfrm>
          <a:prstGeom prst="rect">
            <a:avLst/>
          </a:prstGeom>
          <a:noFill/>
        </p:spPr>
        <p:txBody>
          <a:bodyPr lIns="0" tIns="0" rIns="0" bIns="0">
            <a:spAutoFit/>
          </a:bodyPr>
          <a:lstStyle/>
          <a:p>
            <a:pPr algn="r"/>
            <a:r>
              <a:rPr lang="en-US" sz="600" b="1">
                <a:solidFill>
                  <a:srgbClr val="595959"/>
                </a:solidFill>
              </a:rPr>
              <a:t>Page </a:t>
            </a:r>
            <a:fld id="{94E90BA6-9EEF-4BBC-8797-F99E04A03E90}" type="slidenum">
              <a:rPr lang="en-US" sz="600" b="1">
                <a:solidFill>
                  <a:srgbClr val="595959"/>
                </a:solidFill>
              </a:rPr>
              <a:pPr algn="r"/>
              <a:t>‹#›</a:t>
            </a:fld>
            <a:endParaRPr lang="en-US" sz="600" b="1">
              <a:solidFill>
                <a:srgbClr val="595959"/>
              </a:solidFill>
            </a:endParaRPr>
          </a:p>
        </p:txBody>
      </p:sp>
      <p:sp>
        <p:nvSpPr>
          <p:cNvPr id="7" name="TextBox 6"/>
          <p:cNvSpPr txBox="1"/>
          <p:nvPr userDrawn="1"/>
        </p:nvSpPr>
        <p:spPr>
          <a:xfrm>
            <a:off x="1533525" y="6359525"/>
            <a:ext cx="7081838" cy="192088"/>
          </a:xfrm>
          <a:prstGeom prst="rect">
            <a:avLst/>
          </a:prstGeom>
          <a:noFill/>
        </p:spPr>
        <p:txBody>
          <a:bodyPr>
            <a:spAutoFit/>
          </a:bodyPr>
          <a:lstStyle/>
          <a:p>
            <a:r>
              <a:rPr lang="en-US" sz="600" b="1">
                <a:solidFill>
                  <a:srgbClr val="595959"/>
                </a:solidFill>
              </a:rPr>
              <a:t>© Copyright 2014 ESCWA. All rights reserved. No part of this presentation in all its property may be used or reproduced in any form without a written permission</a:t>
            </a:r>
          </a:p>
        </p:txBody>
      </p:sp>
      <p:sp>
        <p:nvSpPr>
          <p:cNvPr id="8" name="Text Placeholder 8"/>
          <p:cNvSpPr>
            <a:spLocks noGrp="1"/>
          </p:cNvSpPr>
          <p:nvPr>
            <p:ph type="body" sz="quarter" idx="10"/>
          </p:nvPr>
        </p:nvSpPr>
        <p:spPr>
          <a:xfrm>
            <a:off x="1615180" y="814166"/>
            <a:ext cx="6936476" cy="120875"/>
          </a:xfrm>
          <a:prstGeom prst="rect">
            <a:avLst/>
          </a:prstGeom>
        </p:spPr>
        <p:txBody>
          <a:bodyPr vert="horz" lIns="0" tIns="0" rIns="0" bIns="0"/>
          <a:lstStyle>
            <a:lvl1pPr>
              <a:lnSpc>
                <a:spcPts val="1080"/>
              </a:lnSpc>
              <a:spcBef>
                <a:spcPts val="0"/>
              </a:spcBef>
              <a:buNone/>
              <a:defRPr sz="1400" cap="none" baseline="0">
                <a:solidFill>
                  <a:srgbClr val="595959"/>
                </a:solidFill>
                <a:latin typeface="Arial"/>
                <a:cs typeface="Arial"/>
              </a:defRPr>
            </a:lvl1pPr>
          </a:lstStyle>
          <a:p>
            <a:pPr lvl="0"/>
            <a:r>
              <a:rPr lang="en-US" smtClean="0"/>
              <a:t>Click to edit Master text styles</a:t>
            </a:r>
          </a:p>
        </p:txBody>
      </p:sp>
      <p:sp>
        <p:nvSpPr>
          <p:cNvPr id="9" name="Text Placeholder 10"/>
          <p:cNvSpPr>
            <a:spLocks noGrp="1"/>
          </p:cNvSpPr>
          <p:nvPr>
            <p:ph type="body" sz="quarter" idx="11"/>
          </p:nvPr>
        </p:nvSpPr>
        <p:spPr>
          <a:xfrm>
            <a:off x="1614714" y="931415"/>
            <a:ext cx="6936942" cy="414338"/>
          </a:xfrm>
          <a:prstGeom prst="rect">
            <a:avLst/>
          </a:prstGeom>
        </p:spPr>
        <p:txBody>
          <a:bodyPr vert="horz" lIns="0" tIns="0" rIns="0" bIns="0"/>
          <a:lstStyle>
            <a:lvl1pPr>
              <a:buNone/>
              <a:defRPr sz="2700" b="1" cap="none">
                <a:solidFill>
                  <a:srgbClr val="418FDE"/>
                </a:solidFill>
                <a:latin typeface="Arial"/>
                <a:cs typeface="Arial"/>
              </a:defRPr>
            </a:lvl1pPr>
          </a:lstStyle>
          <a:p>
            <a:pPr lvl="0"/>
            <a:r>
              <a:rPr lang="en-US" smtClean="0"/>
              <a:t>Click to edit Master text styles</a:t>
            </a:r>
          </a:p>
        </p:txBody>
      </p:sp>
      <p:sp>
        <p:nvSpPr>
          <p:cNvPr id="13" name="Picture Placeholder 13"/>
          <p:cNvSpPr>
            <a:spLocks noGrp="1"/>
          </p:cNvSpPr>
          <p:nvPr>
            <p:ph type="pic" sz="quarter" idx="13"/>
          </p:nvPr>
        </p:nvSpPr>
        <p:spPr>
          <a:xfrm>
            <a:off x="1615180" y="2086429"/>
            <a:ext cx="6639820" cy="3991429"/>
          </a:xfrm>
          <a:prstGeom prst="rect">
            <a:avLst/>
          </a:prstGeom>
        </p:spPr>
        <p:txBody>
          <a:bodyPr vert="horz"/>
          <a:lstStyle>
            <a:lvl1pPr>
              <a:defRPr sz="1200">
                <a:latin typeface="Arial"/>
                <a:cs typeface="Arial"/>
              </a:defRPr>
            </a:lvl1pPr>
          </a:lstStyle>
          <a:p>
            <a:pPr lvl="0"/>
            <a:endParaRPr lang="en-US" noProof="0"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4196" r:id="rId1"/>
    <p:sldLayoutId id="2147484197" r:id="rId2"/>
    <p:sldLayoutId id="2147484198" r:id="rId3"/>
    <p:sldLayoutId id="2147484199" r:id="rId4"/>
    <p:sldLayoutId id="2147484200" r:id="rId5"/>
    <p:sldLayoutId id="2147484201" r:id="rId6"/>
    <p:sldLayoutId id="2147484202" r:id="rId7"/>
    <p:sldLayoutId id="2147484203" r:id="rId8"/>
    <p:sldLayoutId id="2147484204" r:id="rId9"/>
    <p:sldLayoutId id="2147484205" r:id="rId10"/>
    <p:sldLayoutId id="2147484206" r:id="rId11"/>
    <p:sldLayoutId id="2147484207" r:id="rId12"/>
    <p:sldLayoutId id="2147484208" r:id="rId13"/>
    <p:sldLayoutId id="2147484209" r:id="rId14"/>
    <p:sldLayoutId id="2147484210" r:id="rId15"/>
    <p:sldLayoutId id="2147484212" r:id="rId16"/>
    <p:sldLayoutId id="2147484213" r:id="rId17"/>
  </p:sldLayoutIdLst>
  <p:timing>
    <p:tnLst>
      <p:par>
        <p:cTn id="1" dur="indefinite" restart="never" nodeType="tmRoot"/>
      </p:par>
    </p:tnLst>
  </p:timing>
  <p:hf sldNum="0" hdr="0" ftr="0"/>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jpe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1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9.xml"/><Relationship Id="rId4" Type="http://schemas.openxmlformats.org/officeDocument/2006/relationships/image" Target="../media/image7.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18434" name="Picture 2" descr="ESCWA PPT P-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260648"/>
            <a:ext cx="9144000" cy="6858000"/>
          </a:xfrm>
          <a:prstGeom prst="rect">
            <a:avLst/>
          </a:prstGeom>
          <a:noFill/>
          <a:ln w="9525">
            <a:noFill/>
            <a:miter lim="800000"/>
            <a:headEnd/>
            <a:tailEnd/>
          </a:ln>
        </p:spPr>
      </p:pic>
      <p:sp>
        <p:nvSpPr>
          <p:cNvPr id="8" name="Text Placeholder 3"/>
          <p:cNvSpPr>
            <a:spLocks noGrp="1"/>
          </p:cNvSpPr>
          <p:nvPr>
            <p:ph type="body" sz="quarter" idx="10"/>
          </p:nvPr>
        </p:nvSpPr>
        <p:spPr>
          <a:xfrm>
            <a:off x="395288" y="-121920"/>
            <a:ext cx="8569325" cy="2304752"/>
          </a:xfrm>
        </p:spPr>
        <p:txBody>
          <a:bodyPr rtlCol="0">
            <a:noAutofit/>
          </a:bodyPr>
          <a:lstStyle/>
          <a:p>
            <a:pPr algn="r" rtl="1" eaLnBrk="1" fontAlgn="auto" hangingPunct="1">
              <a:lnSpc>
                <a:spcPct val="100000"/>
              </a:lnSpc>
              <a:spcAft>
                <a:spcPts val="0"/>
              </a:spcAft>
              <a:buFont typeface="Arial" panose="020B0604020202020204" pitchFamily="34" charset="0"/>
              <a:buNone/>
              <a:defRPr/>
            </a:pPr>
            <a:endParaRPr lang="en-US" altLang="ja-JP" sz="2400" dirty="0" smtClean="0"/>
          </a:p>
          <a:p>
            <a:pPr algn="r" rtl="1">
              <a:lnSpc>
                <a:spcPct val="100000"/>
              </a:lnSpc>
            </a:pPr>
            <a:r>
              <a:rPr lang="ar-SA" sz="2600" dirty="0" smtClean="0"/>
              <a:t>اللجنة التنفيذية</a:t>
            </a:r>
            <a:endParaRPr lang="ar-LB" sz="2600" dirty="0" smtClean="0"/>
          </a:p>
          <a:p>
            <a:pPr algn="r" rtl="1">
              <a:lnSpc>
                <a:spcPct val="100000"/>
              </a:lnSpc>
            </a:pPr>
            <a:r>
              <a:rPr lang="ar-SA" sz="2600" dirty="0" smtClean="0"/>
              <a:t>الاجتماع الثالث</a:t>
            </a:r>
          </a:p>
          <a:p>
            <a:pPr algn="r" rtl="1">
              <a:lnSpc>
                <a:spcPct val="100000"/>
              </a:lnSpc>
            </a:pPr>
            <a:r>
              <a:rPr lang="ar-SA" sz="2400" b="0" dirty="0" smtClean="0"/>
              <a:t>الرباط، 6-7 أيار/مايو 2017 </a:t>
            </a:r>
          </a:p>
          <a:p>
            <a:pPr algn="r" rtl="1">
              <a:lnSpc>
                <a:spcPct val="100000"/>
              </a:lnSpc>
            </a:pPr>
            <a:endParaRPr lang="ar-SA" sz="1500" dirty="0" smtClean="0"/>
          </a:p>
          <a:p>
            <a:pPr algn="r" rtl="1">
              <a:lnSpc>
                <a:spcPct val="100000"/>
              </a:lnSpc>
            </a:pPr>
            <a:r>
              <a:rPr lang="ar-SA" sz="2400" dirty="0" smtClean="0"/>
              <a:t>البند </a:t>
            </a:r>
            <a:r>
              <a:rPr lang="ar-LB" sz="2400" dirty="0" smtClean="0"/>
              <a:t>4</a:t>
            </a:r>
            <a:r>
              <a:rPr lang="ar-SA" sz="2400" dirty="0" smtClean="0"/>
              <a:t> من جدول الأعمال المؤقت</a:t>
            </a:r>
            <a:endParaRPr lang="ar-SA" sz="2400" dirty="0"/>
          </a:p>
        </p:txBody>
      </p:sp>
      <p:sp>
        <p:nvSpPr>
          <p:cNvPr id="2" name="TextBox 1"/>
          <p:cNvSpPr txBox="1"/>
          <p:nvPr/>
        </p:nvSpPr>
        <p:spPr>
          <a:xfrm>
            <a:off x="131885" y="3299506"/>
            <a:ext cx="6099642" cy="2862322"/>
          </a:xfrm>
          <a:prstGeom prst="rect">
            <a:avLst/>
          </a:prstGeom>
          <a:noFill/>
        </p:spPr>
        <p:txBody>
          <a:bodyPr wrap="square" rtlCol="0">
            <a:spAutoFit/>
          </a:bodyPr>
          <a:lstStyle/>
          <a:p>
            <a:pPr algn="r" rtl="1"/>
            <a:r>
              <a:rPr lang="ar-SA" sz="3600" b="1" dirty="0">
                <a:solidFill>
                  <a:schemeClr val="bg1"/>
                </a:solidFill>
              </a:rPr>
              <a:t>مخرجات المؤتمر الثاني والعشرين للأطراف في اتفاقية الأمم المتحدة الإطارية</a:t>
            </a:r>
            <a:r>
              <a:rPr lang="en-US" sz="3600" b="1" dirty="0">
                <a:solidFill>
                  <a:schemeClr val="bg1"/>
                </a:solidFill>
              </a:rPr>
              <a:t> </a:t>
            </a:r>
            <a:r>
              <a:rPr lang="ar-SA" sz="3600" b="1" dirty="0">
                <a:solidFill>
                  <a:schemeClr val="bg1"/>
                </a:solidFill>
              </a:rPr>
              <a:t>بشأن تغيّر المناخ (</a:t>
            </a:r>
            <a:r>
              <a:rPr lang="en-US" sz="3600" b="1" dirty="0">
                <a:solidFill>
                  <a:schemeClr val="bg1"/>
                </a:solidFill>
              </a:rPr>
              <a:t>COP-22</a:t>
            </a:r>
            <a:r>
              <a:rPr lang="ar-SA" sz="3600" b="1" dirty="0">
                <a:solidFill>
                  <a:schemeClr val="bg1"/>
                </a:solidFill>
              </a:rPr>
              <a:t>) في مراكش وبناء قدرات المفاوضين العرب لتنفيذ اتفاقية باريس</a:t>
            </a:r>
            <a:endParaRPr lang="ar-LB" sz="3600" b="1"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804034" y="124864"/>
            <a:ext cx="6936942" cy="414338"/>
          </a:xfrm>
        </p:spPr>
        <p:txBody>
          <a:bodyPr/>
          <a:lstStyle/>
          <a:p>
            <a:pPr algn="ctr" rtl="1"/>
            <a:r>
              <a:rPr lang="ar-LB" sz="2800" dirty="0">
                <a:solidFill>
                  <a:schemeClr val="tx2"/>
                </a:solidFill>
                <a:ea typeface="ＭＳ Ｐゴシック" pitchFamily="34" charset="-128"/>
              </a:rPr>
              <a:t>خطة التنمية المستدامة لعام 2030 </a:t>
            </a:r>
            <a:endParaRPr lang="ar-LB" sz="2800" dirty="0" smtClean="0">
              <a:solidFill>
                <a:schemeClr val="tx2"/>
              </a:solidFill>
              <a:ea typeface="ＭＳ Ｐゴシック" pitchFamily="34" charset="-128"/>
            </a:endParaRPr>
          </a:p>
          <a:p>
            <a:pPr algn="ctr" rtl="1"/>
            <a:r>
              <a:rPr lang="ar-LB" sz="2800" dirty="0" smtClean="0">
                <a:solidFill>
                  <a:srgbClr val="C00000"/>
                </a:solidFill>
              </a:rPr>
              <a:t>الهدف 13: الغايات والوسائل</a:t>
            </a:r>
            <a:endParaRPr lang="en-US" sz="2800" dirty="0">
              <a:solidFill>
                <a:srgbClr val="C00000"/>
              </a:solidFill>
            </a:endParaRPr>
          </a:p>
        </p:txBody>
      </p:sp>
      <p:graphicFrame>
        <p:nvGraphicFramePr>
          <p:cNvPr id="6" name="Diagram 5"/>
          <p:cNvGraphicFramePr/>
          <p:nvPr>
            <p:extLst>
              <p:ext uri="{D42A27DB-BD31-4B8C-83A1-F6EECF244321}">
                <p14:modId xmlns:p14="http://schemas.microsoft.com/office/powerpoint/2010/main" val="1892887881"/>
              </p:ext>
            </p:extLst>
          </p:nvPr>
        </p:nvGraphicFramePr>
        <p:xfrm>
          <a:off x="4733366" y="1032247"/>
          <a:ext cx="4181148" cy="54088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Left-Right Arrow 6"/>
          <p:cNvSpPr/>
          <p:nvPr/>
        </p:nvSpPr>
        <p:spPr>
          <a:xfrm>
            <a:off x="3513310" y="2465407"/>
            <a:ext cx="1220056" cy="542351"/>
          </a:xfrm>
          <a:prstGeom prst="leftRightArrow">
            <a:avLst/>
          </a:prstGeom>
          <a:solidFill>
            <a:schemeClr val="tx1">
              <a:lumMod val="50000"/>
              <a:lumOff val="50000"/>
            </a:schemeClr>
          </a:solidFill>
          <a:ln>
            <a:noFill/>
          </a:ln>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8" name="Left-Right Arrow 7"/>
          <p:cNvSpPr/>
          <p:nvPr/>
        </p:nvSpPr>
        <p:spPr>
          <a:xfrm>
            <a:off x="3513310" y="4797714"/>
            <a:ext cx="1220056" cy="583499"/>
          </a:xfrm>
          <a:prstGeom prst="leftRightArrow">
            <a:avLst/>
          </a:prstGeom>
          <a:solidFill>
            <a:schemeClr val="tx1">
              <a:lumMod val="50000"/>
              <a:lumOff val="50000"/>
            </a:schemeClr>
          </a:solidFill>
          <a:ln>
            <a:noFill/>
          </a:ln>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prstClr val="white"/>
              </a:solidFill>
            </a:endParaRPr>
          </a:p>
        </p:txBody>
      </p:sp>
      <p:sp>
        <p:nvSpPr>
          <p:cNvPr id="11" name="Rounded Rectangle 10"/>
          <p:cNvSpPr/>
          <p:nvPr/>
        </p:nvSpPr>
        <p:spPr>
          <a:xfrm>
            <a:off x="95534" y="1018207"/>
            <a:ext cx="3417776" cy="3019733"/>
          </a:xfrm>
          <a:prstGeom prst="roundRect">
            <a:avLst/>
          </a:prstGeom>
          <a:solidFill>
            <a:schemeClr val="accent4">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just" rtl="1"/>
            <a:r>
              <a:rPr lang="ar-LB" sz="1700" b="1" dirty="0" smtClean="0">
                <a:solidFill>
                  <a:schemeClr val="tx2">
                    <a:lumMod val="75000"/>
                  </a:schemeClr>
                </a:solidFill>
                <a:latin typeface="Arial" panose="020B0604020202020204" pitchFamily="34" charset="0"/>
                <a:ea typeface="Avenir Next Condensed" charset="0"/>
                <a:cs typeface="Arial" panose="020B0604020202020204" pitchFamily="34" charset="0"/>
              </a:rPr>
              <a:t>أ) ت</a:t>
            </a:r>
            <a:r>
              <a:rPr lang="ar-LB" sz="1700" b="1" dirty="0" smtClean="0">
                <a:solidFill>
                  <a:schemeClr val="tx2">
                    <a:lumMod val="75000"/>
                  </a:schemeClr>
                </a:solidFill>
              </a:rPr>
              <a:t>نفيذ </a:t>
            </a:r>
            <a:r>
              <a:rPr lang="ar-LB" sz="1700" b="1" dirty="0">
                <a:solidFill>
                  <a:schemeClr val="tx2">
                    <a:lumMod val="75000"/>
                  </a:schemeClr>
                </a:solidFill>
              </a:rPr>
              <a:t>ما تعهدت به الأطراف من البلدان المتقدمة النمو في اتفاقية الأمم المتحدة الإطارية بشأن تغير المناخ من التزام بهدف التعبئة المشتركة لمبلغ قدره 100 بليون دولار سنويا بحلول عام 2020 من جميع المصادر لتلبية احتياجات البلدان النامية، في سياق إجراءات التخفيف المجدية وشفافية التنفيذ، وجعل الصندوق الأخضر للمناخ في حالة تشغيل كامل عن طريق تزويده برأس المال في أقرب وقت ممكن</a:t>
            </a:r>
            <a:endParaRPr lang="en-US" sz="1700" b="1" dirty="0">
              <a:solidFill>
                <a:schemeClr val="tx2">
                  <a:lumMod val="75000"/>
                </a:schemeClr>
              </a:solidFill>
              <a:latin typeface="Arial" panose="020B0604020202020204" pitchFamily="34" charset="0"/>
              <a:ea typeface="Avenir Next Condensed" charset="0"/>
              <a:cs typeface="Arial" panose="020B0604020202020204" pitchFamily="34" charset="0"/>
            </a:endParaRPr>
          </a:p>
        </p:txBody>
      </p:sp>
      <p:sp>
        <p:nvSpPr>
          <p:cNvPr id="12" name="Rounded Rectangle 11"/>
          <p:cNvSpPr/>
          <p:nvPr/>
        </p:nvSpPr>
        <p:spPr>
          <a:xfrm>
            <a:off x="95534" y="4398798"/>
            <a:ext cx="3417776" cy="2189230"/>
          </a:xfrm>
          <a:prstGeom prst="roundRect">
            <a:avLst/>
          </a:prstGeom>
          <a:solidFill>
            <a:schemeClr val="accent4">
              <a:lumMod val="20000"/>
              <a:lumOff val="8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1">
            <a:schemeClr val="accent1"/>
          </a:lnRef>
          <a:fillRef idx="3">
            <a:schemeClr val="accent1"/>
          </a:fillRef>
          <a:effectRef idx="2">
            <a:schemeClr val="accent1"/>
          </a:effectRef>
          <a:fontRef idx="minor">
            <a:schemeClr val="lt1"/>
          </a:fontRef>
        </p:style>
        <p:txBody>
          <a:bodyPr rtlCol="0" anchor="ctr"/>
          <a:lstStyle/>
          <a:p>
            <a:pPr algn="r"/>
            <a:r>
              <a:rPr lang="ar-LB" b="1" dirty="0" smtClean="0">
                <a:solidFill>
                  <a:schemeClr val="tx2">
                    <a:lumMod val="75000"/>
                  </a:schemeClr>
                </a:solidFill>
              </a:rPr>
              <a:t>ب) تعزيز </a:t>
            </a:r>
            <a:r>
              <a:rPr lang="ar-LB" b="1" dirty="0">
                <a:solidFill>
                  <a:schemeClr val="tx2">
                    <a:lumMod val="75000"/>
                  </a:schemeClr>
                </a:solidFill>
              </a:rPr>
              <a:t>آليات تحسين مستوى قدرات التخطيط والإدارة الفعالين المتعلقين بتغير المناخ في أقل البلدان نموا، والدول الجزرية الصغيرة النامية، بما في ذلك التركيز على النساء والشباب والمجتمعات المحلية والمهمشة</a:t>
            </a:r>
          </a:p>
        </p:txBody>
      </p:sp>
      <p:pic>
        <p:nvPicPr>
          <p:cNvPr id="10" name="Picture 2" descr="Image result for ‫أهداف التنمية المستدامة‬‎"/>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t="-3234"/>
          <a:stretch/>
        </p:blipFill>
        <p:spPr bwMode="auto">
          <a:xfrm>
            <a:off x="7740976" y="1032247"/>
            <a:ext cx="1343816" cy="12876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29202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Text Placeholder 5"/>
          <p:cNvSpPr txBox="1">
            <a:spLocks/>
          </p:cNvSpPr>
          <p:nvPr/>
        </p:nvSpPr>
        <p:spPr bwMode="auto">
          <a:xfrm>
            <a:off x="295352" y="273311"/>
            <a:ext cx="8308423" cy="1198571"/>
          </a:xfrm>
          <a:prstGeom prst="rect">
            <a:avLst/>
          </a:prstGeom>
          <a:noFill/>
          <a:ln w="9525">
            <a:noFill/>
            <a:miter lim="800000"/>
            <a:headEnd/>
            <a:tailEnd/>
          </a:ln>
        </p:spPr>
        <p:txBody>
          <a:bodyPr lIns="0" tIns="0" rIns="0" bIns="0"/>
          <a:lstStyle/>
          <a:p>
            <a:pPr lvl="0" algn="r" rtl="1" eaLnBrk="0" hangingPunct="0">
              <a:spcBef>
                <a:spcPct val="20000"/>
              </a:spcBef>
            </a:pPr>
            <a:r>
              <a:rPr lang="ar-LB" sz="3200" b="1" dirty="0" smtClean="0">
                <a:solidFill>
                  <a:schemeClr val="tx2"/>
                </a:solidFill>
              </a:rPr>
              <a:t>ترابط وثيق بين الأهداف، وخاصة تلك المتعلقة بالموارد الطبيعية والبيئة</a:t>
            </a:r>
          </a:p>
        </p:txBody>
      </p:sp>
      <p:graphicFrame>
        <p:nvGraphicFramePr>
          <p:cNvPr id="2" name="Diagram 1"/>
          <p:cNvGraphicFramePr>
            <a:graphicFrameLocks noChangeAspect="1"/>
          </p:cNvGraphicFramePr>
          <p:nvPr>
            <p:extLst>
              <p:ext uri="{D42A27DB-BD31-4B8C-83A1-F6EECF244321}">
                <p14:modId xmlns:p14="http://schemas.microsoft.com/office/powerpoint/2010/main" val="3213224865"/>
              </p:ext>
            </p:extLst>
          </p:nvPr>
        </p:nvGraphicFramePr>
        <p:xfrm>
          <a:off x="1062318" y="985772"/>
          <a:ext cx="7151493" cy="58722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996407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8255000" y="6329363"/>
            <a:ext cx="889000" cy="5286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ounded Rectangle 5"/>
          <p:cNvSpPr/>
          <p:nvPr/>
        </p:nvSpPr>
        <p:spPr>
          <a:xfrm>
            <a:off x="182880" y="1051560"/>
            <a:ext cx="8778240" cy="4069080"/>
          </a:xfrm>
          <a:prstGeom prst="roundRect">
            <a:avLst/>
          </a:prstGeom>
          <a:solidFill>
            <a:srgbClr val="CCECFF"/>
          </a:solidFill>
          <a:ln>
            <a:noFill/>
          </a:ln>
          <a:effectLst>
            <a:outerShdw blurRad="50800" dist="38100" dir="2700000" algn="tl" rotWithShape="0">
              <a:prstClr val="black">
                <a:alpha val="4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anchor="ctr"/>
          <a:lstStyle/>
          <a:p>
            <a:pPr marL="363538" lvl="1" indent="-269875" algn="ctr" eaLnBrk="1" hangingPunct="1">
              <a:spcAft>
                <a:spcPts val="600"/>
              </a:spcAft>
              <a:defRPr/>
            </a:pPr>
            <a:r>
              <a:rPr lang="ar-SA" sz="2400" dirty="0" smtClean="0">
                <a:solidFill>
                  <a:schemeClr val="tx2"/>
                </a:solidFill>
              </a:rPr>
              <a:t>المبادرة </a:t>
            </a:r>
            <a:r>
              <a:rPr lang="ar-SA" sz="2400" dirty="0">
                <a:solidFill>
                  <a:schemeClr val="tx2"/>
                </a:solidFill>
              </a:rPr>
              <a:t>الإقليمية لتقييم تأثير تغيّر المناخ على الموارد المائية وقابلية تأثر القطاعات الاجتماعية والاقتصادية في المنطقة العربية (مبادرة </a:t>
            </a:r>
            <a:r>
              <a:rPr lang="ar-SA" sz="2400" dirty="0" err="1">
                <a:solidFill>
                  <a:schemeClr val="tx2"/>
                </a:solidFill>
              </a:rPr>
              <a:t>ريكار</a:t>
            </a:r>
            <a:r>
              <a:rPr lang="ar-SA" sz="2400" dirty="0" smtClean="0">
                <a:solidFill>
                  <a:schemeClr val="tx2"/>
                </a:solidFill>
              </a:rPr>
              <a:t>)</a:t>
            </a:r>
            <a:endParaRPr lang="en-US" sz="2400" dirty="0" smtClean="0">
              <a:solidFill>
                <a:schemeClr val="tx2"/>
              </a:solidFill>
            </a:endParaRPr>
          </a:p>
          <a:p>
            <a:pPr marL="363538" lvl="1" indent="-269875" algn="ctr" eaLnBrk="1" hangingPunct="1">
              <a:spcAft>
                <a:spcPts val="600"/>
              </a:spcAft>
              <a:defRPr/>
            </a:pPr>
            <a:r>
              <a:rPr lang="ar-SA" sz="2400" dirty="0" smtClean="0">
                <a:solidFill>
                  <a:schemeClr val="tx2"/>
                </a:solidFill>
              </a:rPr>
              <a:t> </a:t>
            </a:r>
            <a:endParaRPr lang="en-US" sz="1200" b="1" dirty="0">
              <a:solidFill>
                <a:schemeClr val="tx2"/>
              </a:solidFill>
            </a:endParaRPr>
          </a:p>
          <a:p>
            <a:pPr marL="363538" lvl="1" indent="-269875" algn="ctr" eaLnBrk="1" hangingPunct="1">
              <a:spcAft>
                <a:spcPts val="600"/>
              </a:spcAft>
              <a:defRPr/>
            </a:pPr>
            <a:r>
              <a:rPr lang="ar-LB" sz="2000" b="1" dirty="0">
                <a:solidFill>
                  <a:schemeClr val="tx2"/>
                </a:solidFill>
              </a:rPr>
              <a:t>تقييم تأثير تغير المناخ </a:t>
            </a:r>
            <a:r>
              <a:rPr lang="ar-LB" sz="2000" b="1" dirty="0" smtClean="0">
                <a:solidFill>
                  <a:schemeClr val="tx2"/>
                </a:solidFill>
              </a:rPr>
              <a:t>على </a:t>
            </a:r>
            <a:r>
              <a:rPr lang="ar-LB" sz="2000" b="1" dirty="0">
                <a:solidFill>
                  <a:schemeClr val="tx2"/>
                </a:solidFill>
              </a:rPr>
              <a:t>موارد المياه العذبة في المنطقة العربية من خلال مبادرة إقليمية تشاورية ومتكاملة تسعى إلى تحديد هذا الضعف الاجتماعي والاقتصادي والبيئي الناجم عن آثار تغير المناخ على الموارد المائية ويستند </a:t>
            </a:r>
            <a:r>
              <a:rPr lang="ar-LB" sz="2000" b="1" dirty="0" smtClean="0">
                <a:solidFill>
                  <a:schemeClr val="tx2"/>
                </a:solidFill>
              </a:rPr>
              <a:t>على الخصوصيات </a:t>
            </a:r>
            <a:r>
              <a:rPr lang="ar-LB" sz="2000" b="1" dirty="0">
                <a:solidFill>
                  <a:schemeClr val="tx2"/>
                </a:solidFill>
              </a:rPr>
              <a:t>الإقليمية.</a:t>
            </a:r>
            <a:endParaRPr lang="en-US" sz="1050" i="1" dirty="0">
              <a:solidFill>
                <a:schemeClr val="tx2"/>
              </a:solidFill>
            </a:endParaRPr>
          </a:p>
          <a:p>
            <a:pPr marL="363538" lvl="1" indent="-269875" algn="ctr" eaLnBrk="1" hangingPunct="1">
              <a:defRPr/>
            </a:pPr>
            <a:endParaRPr lang="en-US" sz="2100" b="1" i="1" dirty="0">
              <a:solidFill>
                <a:schemeClr val="tx2"/>
              </a:solidFill>
            </a:endParaRPr>
          </a:p>
        </p:txBody>
      </p:sp>
      <p:sp>
        <p:nvSpPr>
          <p:cNvPr id="44038" name="Rectangle 2"/>
          <p:cNvSpPr>
            <a:spLocks noGrp="1" noChangeArrowheads="1"/>
          </p:cNvSpPr>
          <p:nvPr>
            <p:ph type="title"/>
          </p:nvPr>
        </p:nvSpPr>
        <p:spPr>
          <a:xfrm>
            <a:off x="457200" y="136525"/>
            <a:ext cx="8286750" cy="822960"/>
          </a:xfrm>
        </p:spPr>
        <p:txBody>
          <a:bodyPr/>
          <a:lstStyle/>
          <a:p>
            <a:pPr algn="ctr"/>
            <a:r>
              <a:rPr lang="ar-SA" dirty="0">
                <a:solidFill>
                  <a:schemeClr val="tx2"/>
                </a:solidFill>
                <a:cs typeface="+mn-cs"/>
              </a:rPr>
              <a:t>التقييم المتكامل لتغيّر المناخ في المنطقة</a:t>
            </a:r>
            <a:endParaRPr lang="en-US" altLang="en-US" dirty="0" smtClean="0">
              <a:solidFill>
                <a:schemeClr val="tx2"/>
              </a:solidFill>
              <a:cs typeface="+mn-cs"/>
            </a:endParaRPr>
          </a:p>
        </p:txBody>
      </p:sp>
      <p:sp>
        <p:nvSpPr>
          <p:cNvPr id="8" name="Oval 7"/>
          <p:cNvSpPr/>
          <p:nvPr/>
        </p:nvSpPr>
        <p:spPr>
          <a:xfrm>
            <a:off x="6858000" y="5349875"/>
            <a:ext cx="2193925" cy="1416050"/>
          </a:xfrm>
          <a:prstGeom prst="ellipse">
            <a:avLst/>
          </a:prstGeom>
          <a:solidFill>
            <a:srgbClr val="7C35B1"/>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ar-LB" sz="2000" b="1" dirty="0" smtClean="0"/>
              <a:t>المفاوضات</a:t>
            </a:r>
            <a:endParaRPr lang="en-US" sz="2000" b="1" dirty="0"/>
          </a:p>
        </p:txBody>
      </p:sp>
      <p:sp>
        <p:nvSpPr>
          <p:cNvPr id="11" name="Oval 10"/>
          <p:cNvSpPr/>
          <p:nvPr/>
        </p:nvSpPr>
        <p:spPr>
          <a:xfrm>
            <a:off x="92075" y="5349875"/>
            <a:ext cx="2193925" cy="1416050"/>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ar-LB" sz="2000" b="1" dirty="0" smtClean="0"/>
              <a:t>التقييم</a:t>
            </a:r>
            <a:endParaRPr lang="en-US" sz="2000" b="1" dirty="0"/>
          </a:p>
        </p:txBody>
      </p:sp>
      <p:sp>
        <p:nvSpPr>
          <p:cNvPr id="12" name="Oval 11"/>
          <p:cNvSpPr/>
          <p:nvPr/>
        </p:nvSpPr>
        <p:spPr>
          <a:xfrm>
            <a:off x="2332038" y="5349875"/>
            <a:ext cx="2193925" cy="1416050"/>
          </a:xfrm>
          <a:prstGeom prst="ellipse">
            <a:avLst/>
          </a:prstGeom>
          <a:solidFill>
            <a:srgbClr val="0033CC"/>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ar-LB" sz="2000" b="1" dirty="0" smtClean="0"/>
              <a:t>التكيف</a:t>
            </a:r>
            <a:endParaRPr lang="en-US" sz="2000" b="1" dirty="0"/>
          </a:p>
        </p:txBody>
      </p:sp>
      <p:sp>
        <p:nvSpPr>
          <p:cNvPr id="13" name="Oval 12"/>
          <p:cNvSpPr/>
          <p:nvPr/>
        </p:nvSpPr>
        <p:spPr>
          <a:xfrm>
            <a:off x="4572000" y="5349875"/>
            <a:ext cx="2193925" cy="14160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hangingPunct="1">
              <a:defRPr/>
            </a:pPr>
            <a:r>
              <a:rPr lang="ar-LB" sz="2000" b="1" dirty="0" smtClean="0"/>
              <a:t>تخفيف الاثار</a:t>
            </a:r>
            <a:endParaRPr lang="en-US" sz="2000" b="1" dirty="0"/>
          </a:p>
        </p:txBody>
      </p:sp>
    </p:spTree>
    <p:extLst>
      <p:ext uri="{BB962C8B-B14F-4D97-AF65-F5344CB8AC3E}">
        <p14:creationId xmlns:p14="http://schemas.microsoft.com/office/powerpoint/2010/main" val="3956816266"/>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1001939" y="214687"/>
            <a:ext cx="6937375" cy="414337"/>
          </a:xfrm>
          <a:prstGeom prst="rect">
            <a:avLst/>
          </a:prstGeom>
        </p:spPr>
        <p:txBody>
          <a:bodyPr/>
          <a:lstStyle/>
          <a:p>
            <a:pPr marL="0" indent="0" algn="ctr" rtl="1">
              <a:buNone/>
            </a:pPr>
            <a:r>
              <a:rPr lang="ar-LB" b="1" dirty="0" smtClean="0">
                <a:solidFill>
                  <a:schemeClr val="tx2"/>
                </a:solidFill>
                <a:latin typeface="Arial" charset="0"/>
                <a:cs typeface="Arial" charset="0"/>
              </a:rPr>
              <a:t>أنشطة الاسكوا المرتقبة في موضوع تغير المناخ </a:t>
            </a:r>
            <a:endParaRPr lang="en-US" b="1" dirty="0">
              <a:solidFill>
                <a:schemeClr val="tx2"/>
              </a:solidFill>
            </a:endParaRPr>
          </a:p>
        </p:txBody>
      </p:sp>
      <p:graphicFrame>
        <p:nvGraphicFramePr>
          <p:cNvPr id="5" name="Diagram 4"/>
          <p:cNvGraphicFramePr/>
          <p:nvPr>
            <p:extLst>
              <p:ext uri="{D42A27DB-BD31-4B8C-83A1-F6EECF244321}">
                <p14:modId xmlns:p14="http://schemas.microsoft.com/office/powerpoint/2010/main" val="1691853510"/>
              </p:ext>
            </p:extLst>
          </p:nvPr>
        </p:nvGraphicFramePr>
        <p:xfrm>
          <a:off x="-433954" y="629024"/>
          <a:ext cx="9577953" cy="6000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7606043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1668743" y="131951"/>
            <a:ext cx="6937375" cy="414338"/>
          </a:xfrm>
          <a:prstGeom prst="rect">
            <a:avLst/>
          </a:prstGeom>
        </p:spPr>
        <p:txBody>
          <a:bodyPr/>
          <a:lstStyle/>
          <a:p>
            <a:pPr marL="0" indent="0" algn="r" rtl="1">
              <a:buNone/>
            </a:pPr>
            <a:r>
              <a:rPr lang="ar-LB" b="1" dirty="0" smtClean="0">
                <a:solidFill>
                  <a:schemeClr val="tx2"/>
                </a:solidFill>
                <a:cs typeface="+mn-cs"/>
              </a:rPr>
              <a:t>مقترح توصيات </a:t>
            </a:r>
            <a:r>
              <a:rPr lang="ar-SA" b="1" dirty="0" smtClean="0">
                <a:solidFill>
                  <a:schemeClr val="tx2"/>
                </a:solidFill>
                <a:cs typeface="+mn-cs"/>
              </a:rPr>
              <a:t>إلى </a:t>
            </a:r>
            <a:r>
              <a:rPr lang="ar-SA" b="1" dirty="0">
                <a:solidFill>
                  <a:schemeClr val="tx2"/>
                </a:solidFill>
                <a:cs typeface="+mn-cs"/>
              </a:rPr>
              <a:t>الدول </a:t>
            </a:r>
            <a:r>
              <a:rPr lang="ar-SA" b="1" dirty="0" smtClean="0">
                <a:solidFill>
                  <a:schemeClr val="tx2"/>
                </a:solidFill>
                <a:cs typeface="+mn-cs"/>
              </a:rPr>
              <a:t>الأعضاء</a:t>
            </a:r>
            <a:endParaRPr lang="en-US" b="1" dirty="0">
              <a:solidFill>
                <a:schemeClr val="tx2"/>
              </a:solidFill>
              <a:cs typeface="+mn-cs"/>
            </a:endParaRPr>
          </a:p>
          <a:p>
            <a:pPr marL="0" indent="0">
              <a:buNone/>
            </a:pPr>
            <a:endParaRPr lang="en-US" b="1" dirty="0">
              <a:solidFill>
                <a:schemeClr val="tx2"/>
              </a:solidFill>
              <a:cs typeface="+mn-cs"/>
            </a:endParaRPr>
          </a:p>
        </p:txBody>
      </p:sp>
      <p:graphicFrame>
        <p:nvGraphicFramePr>
          <p:cNvPr id="6" name="Diagram 5"/>
          <p:cNvGraphicFramePr/>
          <p:nvPr>
            <p:extLst>
              <p:ext uri="{D42A27DB-BD31-4B8C-83A1-F6EECF244321}">
                <p14:modId xmlns:p14="http://schemas.microsoft.com/office/powerpoint/2010/main" val="1464032749"/>
              </p:ext>
            </p:extLst>
          </p:nvPr>
        </p:nvGraphicFramePr>
        <p:xfrm>
          <a:off x="228600" y="517527"/>
          <a:ext cx="8915400" cy="61975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19261651"/>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cstate="email">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pic>
        <p:nvPicPr>
          <p:cNvPr id="30722" name="Picture 2" descr="ESCWA PPT P-1.jpg"/>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0" y="0"/>
            <a:ext cx="9144000" cy="6858000"/>
          </a:xfrm>
          <a:prstGeom prst="rect">
            <a:avLst/>
          </a:prstGeom>
          <a:noFill/>
          <a:ln w="9525">
            <a:noFill/>
            <a:miter lim="800000"/>
            <a:headEnd/>
            <a:tailEnd/>
          </a:ln>
        </p:spPr>
      </p:pic>
      <p:sp>
        <p:nvSpPr>
          <p:cNvPr id="4" name="Text Placeholder 1"/>
          <p:cNvSpPr txBox="1">
            <a:spLocks/>
          </p:cNvSpPr>
          <p:nvPr/>
        </p:nvSpPr>
        <p:spPr>
          <a:xfrm>
            <a:off x="1096963" y="1146175"/>
            <a:ext cx="6950075" cy="328613"/>
          </a:xfrm>
          <a:prstGeom prst="rect">
            <a:avLst/>
          </a:prstGeom>
        </p:spPr>
        <p:txBody>
          <a:bodyPr lIns="0" tIns="0" rIns="0" bIns="0"/>
          <a:lstStyle/>
          <a:p>
            <a:pPr marL="342900" indent="-342900" algn="r" eaLnBrk="0" hangingPunct="0">
              <a:lnSpc>
                <a:spcPts val="2700"/>
              </a:lnSpc>
              <a:buFont typeface="Arial" pitchFamily="34" charset="0"/>
              <a:buNone/>
            </a:pPr>
            <a:r>
              <a:rPr lang="ar-SA" sz="3600" b="1" dirty="0">
                <a:solidFill>
                  <a:srgbClr val="595959"/>
                </a:solidFill>
              </a:rPr>
              <a:t>شكراً</a:t>
            </a:r>
            <a:endParaRPr lang="en-US" sz="3600" b="1" dirty="0">
              <a:solidFill>
                <a:srgbClr val="595959"/>
              </a:solidFill>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rtl="1"/>
            <a:r>
              <a:rPr lang="ar-LB" sz="3200" smtClean="0">
                <a:solidFill>
                  <a:schemeClr val="tx2"/>
                </a:solidFill>
              </a:rPr>
              <a:t>المحتويات</a:t>
            </a:r>
            <a:endParaRPr lang="en-US" sz="3200" dirty="0">
              <a:solidFill>
                <a:schemeClr val="tx2"/>
              </a:solidFill>
            </a:endParaRPr>
          </a:p>
        </p:txBody>
      </p:sp>
      <p:sp>
        <p:nvSpPr>
          <p:cNvPr id="5" name="Rectangle 2"/>
          <p:cNvSpPr>
            <a:spLocks noGrp="1" noChangeArrowheads="1"/>
          </p:cNvSpPr>
          <p:nvPr>
            <p:ph type="subTitle" idx="1"/>
          </p:nvPr>
        </p:nvSpPr>
        <p:spPr>
          <a:xfrm>
            <a:off x="535577" y="2090057"/>
            <a:ext cx="8190412" cy="3905793"/>
          </a:xfrm>
        </p:spPr>
        <p:txBody>
          <a:bodyPr/>
          <a:lstStyle>
            <a:lvl1pPr eaLnBrk="0" hangingPunct="0">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1pPr>
            <a:lvl2pPr eaLnBrk="0" hangingPunct="0">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2pPr>
            <a:lvl3pPr eaLnBrk="0" hangingPunct="0">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3pPr>
            <a:lvl4pPr eaLnBrk="0" hangingPunct="0">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4pPr>
            <a:lvl5pPr eaLnBrk="0" hangingPunct="0">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5pPr>
            <a:lvl6pPr eaLnBrk="0" fontAlgn="base" hangingPunct="0">
              <a:spcBef>
                <a:spcPct val="0"/>
              </a:spcBef>
              <a:spcAft>
                <a:spcPct val="0"/>
              </a:spcAft>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6pPr>
            <a:lvl7pPr eaLnBrk="0" fontAlgn="base" hangingPunct="0">
              <a:spcBef>
                <a:spcPct val="0"/>
              </a:spcBef>
              <a:spcAft>
                <a:spcPct val="0"/>
              </a:spcAft>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7pPr>
            <a:lvl8pPr eaLnBrk="0" fontAlgn="base" hangingPunct="0">
              <a:spcBef>
                <a:spcPct val="0"/>
              </a:spcBef>
              <a:spcAft>
                <a:spcPct val="0"/>
              </a:spcAft>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8pPr>
            <a:lvl9pPr eaLnBrk="0" fontAlgn="base" hangingPunct="0">
              <a:spcBef>
                <a:spcPct val="0"/>
              </a:spcBef>
              <a:spcAft>
                <a:spcPct val="0"/>
              </a:spcAft>
              <a:tabLst>
                <a:tab pos="215900" algn="r"/>
                <a:tab pos="360363" algn="l"/>
                <a:tab pos="539750" algn="r"/>
                <a:tab pos="630238" algn="l"/>
                <a:tab pos="900113" algn="r"/>
                <a:tab pos="4770438" algn="r"/>
                <a:tab pos="4860925" algn="l"/>
                <a:tab pos="5219700" algn="ctr"/>
                <a:tab pos="5310188" algn="ctr"/>
                <a:tab pos="5940425" algn="ctr"/>
                <a:tab pos="6030913" algn="r"/>
              </a:tabLst>
              <a:defRPr>
                <a:solidFill>
                  <a:schemeClr val="tx1"/>
                </a:solidFill>
                <a:latin typeface="Arial" panose="020B0604020202020204" pitchFamily="34" charset="0"/>
              </a:defRPr>
            </a:lvl9pPr>
          </a:lstStyle>
          <a:p>
            <a:pPr marL="342900" lvl="0" indent="-342900" algn="r" rtl="1">
              <a:lnSpc>
                <a:spcPct val="100000"/>
              </a:lnSpc>
              <a:spcBef>
                <a:spcPts val="600"/>
              </a:spcBef>
              <a:spcAft>
                <a:spcPts val="600"/>
              </a:spcAft>
              <a:buFont typeface="Arial" panose="020B0604020202020204" pitchFamily="34" charset="0"/>
              <a:buChar char="•"/>
            </a:pPr>
            <a:r>
              <a:rPr lang="ar-LB" sz="2800" b="1" dirty="0" smtClean="0">
                <a:solidFill>
                  <a:schemeClr val="tx2"/>
                </a:solidFill>
              </a:rPr>
              <a:t>اهم مخرجات اتفاقية باريس </a:t>
            </a:r>
          </a:p>
          <a:p>
            <a:pPr marL="342900" lvl="0" indent="-342900" algn="r" rtl="1">
              <a:lnSpc>
                <a:spcPct val="100000"/>
              </a:lnSpc>
              <a:spcBef>
                <a:spcPts val="600"/>
              </a:spcBef>
              <a:spcAft>
                <a:spcPts val="600"/>
              </a:spcAft>
              <a:buFont typeface="Arial" panose="020B0604020202020204" pitchFamily="34" charset="0"/>
              <a:buChar char="•"/>
            </a:pPr>
            <a:r>
              <a:rPr lang="ar-LB" sz="2800" b="1" dirty="0" smtClean="0">
                <a:solidFill>
                  <a:schemeClr val="tx2"/>
                </a:solidFill>
              </a:rPr>
              <a:t>اهم مخرجات مؤتمرات الأطراف في اتفاقية الأمم المتحدة الاطارية بشأن تغير المناخ (</a:t>
            </a:r>
            <a:r>
              <a:rPr lang="en-US" sz="2800" b="1" dirty="0" smtClean="0">
                <a:solidFill>
                  <a:schemeClr val="tx2"/>
                </a:solidFill>
              </a:rPr>
              <a:t>COP-22</a:t>
            </a:r>
            <a:r>
              <a:rPr lang="ar-LB" sz="2800" b="1" dirty="0" smtClean="0">
                <a:solidFill>
                  <a:schemeClr val="tx2"/>
                </a:solidFill>
              </a:rPr>
              <a:t>)</a:t>
            </a:r>
          </a:p>
          <a:p>
            <a:pPr marL="342900" indent="-342900" algn="r" rtl="1">
              <a:lnSpc>
                <a:spcPct val="100000"/>
              </a:lnSpc>
              <a:spcBef>
                <a:spcPts val="600"/>
              </a:spcBef>
              <a:spcAft>
                <a:spcPts val="600"/>
              </a:spcAft>
              <a:buFont typeface="Arial" panose="020B0604020202020204" pitchFamily="34" charset="0"/>
              <a:buChar char="•"/>
            </a:pPr>
            <a:r>
              <a:rPr lang="ar-LB" sz="2800" b="1" dirty="0" smtClean="0">
                <a:solidFill>
                  <a:schemeClr val="tx2"/>
                </a:solidFill>
              </a:rPr>
              <a:t>البرامج الاقليمية</a:t>
            </a:r>
            <a:r>
              <a:rPr lang="en-US" sz="2800" b="1" dirty="0" smtClean="0">
                <a:solidFill>
                  <a:schemeClr val="tx2"/>
                </a:solidFill>
              </a:rPr>
              <a:t> </a:t>
            </a:r>
            <a:r>
              <a:rPr lang="ar-LB" sz="2800" b="1" dirty="0" smtClean="0">
                <a:solidFill>
                  <a:schemeClr val="tx2"/>
                </a:solidFill>
              </a:rPr>
              <a:t>ل</a:t>
            </a:r>
            <a:r>
              <a:rPr lang="ar-SA" sz="2800" b="1" dirty="0" smtClean="0">
                <a:solidFill>
                  <a:schemeClr val="tx2"/>
                </a:solidFill>
              </a:rPr>
              <a:t>دعم </a:t>
            </a:r>
            <a:r>
              <a:rPr lang="ar-SA" sz="2800" b="1" dirty="0">
                <a:solidFill>
                  <a:schemeClr val="tx2"/>
                </a:solidFill>
              </a:rPr>
              <a:t>الدول العربية </a:t>
            </a:r>
            <a:r>
              <a:rPr lang="ar-LB" sz="2800" b="1" dirty="0" smtClean="0">
                <a:solidFill>
                  <a:schemeClr val="tx2"/>
                </a:solidFill>
              </a:rPr>
              <a:t>للتكيف </a:t>
            </a:r>
            <a:r>
              <a:rPr lang="ar-LB" sz="2800" b="1" dirty="0">
                <a:solidFill>
                  <a:schemeClr val="tx2"/>
                </a:solidFill>
              </a:rPr>
              <a:t>والحد من تغيرات المناخ  </a:t>
            </a:r>
            <a:endParaRPr lang="en-US" sz="2800" b="1" dirty="0">
              <a:solidFill>
                <a:schemeClr val="tx2"/>
              </a:solidFill>
            </a:endParaRPr>
          </a:p>
          <a:p>
            <a:pPr marL="342900" lvl="0" indent="-342900" algn="r" rtl="1">
              <a:lnSpc>
                <a:spcPct val="100000"/>
              </a:lnSpc>
              <a:spcBef>
                <a:spcPts val="600"/>
              </a:spcBef>
              <a:spcAft>
                <a:spcPts val="600"/>
              </a:spcAft>
              <a:buFont typeface="Arial" panose="020B0604020202020204" pitchFamily="34" charset="0"/>
              <a:buChar char="•"/>
            </a:pPr>
            <a:r>
              <a:rPr lang="ar-LB" altLang="en-US" sz="2800" b="1" dirty="0" smtClean="0">
                <a:solidFill>
                  <a:schemeClr val="tx2"/>
                </a:solidFill>
              </a:rPr>
              <a:t>التوصيات</a:t>
            </a:r>
            <a:endParaRPr lang="en-US" altLang="en-US" sz="2800" b="1" dirty="0" smtClean="0">
              <a:solidFill>
                <a:schemeClr val="tx2"/>
              </a:solidFill>
            </a:endParaRPr>
          </a:p>
        </p:txBody>
      </p:sp>
    </p:spTree>
    <p:extLst>
      <p:ext uri="{BB962C8B-B14F-4D97-AF65-F5344CB8AC3E}">
        <p14:creationId xmlns:p14="http://schemas.microsoft.com/office/powerpoint/2010/main" val="39796990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 Placeholder 8"/>
          <p:cNvSpPr>
            <a:spLocks noGrp="1"/>
          </p:cNvSpPr>
          <p:nvPr>
            <p:ph type="body" sz="quarter" idx="11"/>
          </p:nvPr>
        </p:nvSpPr>
        <p:spPr>
          <a:xfrm>
            <a:off x="1614714" y="718551"/>
            <a:ext cx="6936942" cy="414338"/>
          </a:xfrm>
        </p:spPr>
        <p:txBody>
          <a:bodyPr/>
          <a:lstStyle/>
          <a:p>
            <a:pPr algn="r" rtl="1"/>
            <a:r>
              <a:rPr lang="ar-LB" sz="3200" dirty="0" smtClean="0">
                <a:solidFill>
                  <a:schemeClr val="tx2"/>
                </a:solidFill>
              </a:rPr>
              <a:t>اهداف اتفاقية باريس (كانون الأول /ديسمبر 2015) </a:t>
            </a:r>
            <a:endParaRPr lang="en-US" sz="3200" dirty="0">
              <a:solidFill>
                <a:schemeClr val="tx2"/>
              </a:solidFill>
            </a:endParaRPr>
          </a:p>
        </p:txBody>
      </p:sp>
      <p:graphicFrame>
        <p:nvGraphicFramePr>
          <p:cNvPr id="10" name="Diagram 9"/>
          <p:cNvGraphicFramePr/>
          <p:nvPr>
            <p:extLst/>
          </p:nvPr>
        </p:nvGraphicFramePr>
        <p:xfrm>
          <a:off x="85725" y="1567544"/>
          <a:ext cx="8943975" cy="52904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312006385"/>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295274" y="399827"/>
            <a:ext cx="8523082" cy="1152747"/>
          </a:xfrm>
        </p:spPr>
        <p:txBody>
          <a:bodyPr/>
          <a:lstStyle/>
          <a:p>
            <a:pPr algn="r" rtl="1"/>
            <a:r>
              <a:rPr lang="ar-SA" sz="3200" dirty="0">
                <a:solidFill>
                  <a:schemeClr val="tx2"/>
                </a:solidFill>
              </a:rPr>
              <a:t>المؤتمر الثاني والعشرين للأطراف في اتفاقية الأمم المتحدة </a:t>
            </a:r>
            <a:r>
              <a:rPr lang="ar-SA" sz="3200" dirty="0" smtClean="0">
                <a:solidFill>
                  <a:schemeClr val="tx2"/>
                </a:solidFill>
              </a:rPr>
              <a:t>الإطارية</a:t>
            </a:r>
            <a:r>
              <a:rPr lang="ar-LB" sz="3200" dirty="0" smtClean="0">
                <a:solidFill>
                  <a:schemeClr val="tx2"/>
                </a:solidFill>
              </a:rPr>
              <a:t> </a:t>
            </a:r>
            <a:r>
              <a:rPr lang="ar-SA" sz="3200" dirty="0" smtClean="0">
                <a:solidFill>
                  <a:schemeClr val="tx2"/>
                </a:solidFill>
              </a:rPr>
              <a:t>بشأن </a:t>
            </a:r>
            <a:r>
              <a:rPr lang="ar-SA" sz="3200" dirty="0">
                <a:solidFill>
                  <a:schemeClr val="tx2"/>
                </a:solidFill>
              </a:rPr>
              <a:t>تغيّر المناخ </a:t>
            </a:r>
            <a:r>
              <a:rPr lang="ar-SA" sz="3200" dirty="0" smtClean="0">
                <a:solidFill>
                  <a:schemeClr val="tx2"/>
                </a:solidFill>
              </a:rPr>
              <a:t>في </a:t>
            </a:r>
            <a:r>
              <a:rPr lang="ar-SA" sz="3200" dirty="0">
                <a:solidFill>
                  <a:schemeClr val="tx2"/>
                </a:solidFill>
              </a:rPr>
              <a:t>مراكش </a:t>
            </a:r>
            <a:r>
              <a:rPr lang="ar-LB" sz="3200" dirty="0">
                <a:solidFill>
                  <a:schemeClr val="tx2"/>
                </a:solidFill>
              </a:rPr>
              <a:t>2016</a:t>
            </a:r>
            <a:endParaRPr lang="en-US" sz="3200" dirty="0">
              <a:solidFill>
                <a:schemeClr val="tx2"/>
              </a:solidFill>
            </a:endParaRPr>
          </a:p>
        </p:txBody>
      </p:sp>
      <p:graphicFrame>
        <p:nvGraphicFramePr>
          <p:cNvPr id="8" name="Diagram 7"/>
          <p:cNvGraphicFramePr/>
          <p:nvPr>
            <p:extLst/>
          </p:nvPr>
        </p:nvGraphicFramePr>
        <p:xfrm>
          <a:off x="295274" y="1552575"/>
          <a:ext cx="8848725" cy="54673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471635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1177865" y="931415"/>
            <a:ext cx="7776741" cy="414338"/>
          </a:xfrm>
        </p:spPr>
        <p:txBody>
          <a:bodyPr/>
          <a:lstStyle/>
          <a:p>
            <a:pPr marL="0" indent="0" algn="r" rtl="1"/>
            <a:r>
              <a:rPr lang="ar-LB" sz="3200" dirty="0" smtClean="0">
                <a:solidFill>
                  <a:schemeClr val="tx2"/>
                </a:solidFill>
              </a:rPr>
              <a:t>برامج اقليمية</a:t>
            </a:r>
            <a:r>
              <a:rPr lang="en-US" sz="3200" dirty="0" smtClean="0">
                <a:solidFill>
                  <a:schemeClr val="tx2"/>
                </a:solidFill>
              </a:rPr>
              <a:t> </a:t>
            </a:r>
            <a:r>
              <a:rPr lang="ar-LB" sz="3200" dirty="0" smtClean="0">
                <a:solidFill>
                  <a:schemeClr val="tx2"/>
                </a:solidFill>
              </a:rPr>
              <a:t>للتكيف </a:t>
            </a:r>
            <a:r>
              <a:rPr lang="ar-LB" sz="3200" dirty="0">
                <a:solidFill>
                  <a:schemeClr val="tx2"/>
                </a:solidFill>
              </a:rPr>
              <a:t>والحد من تغيرات </a:t>
            </a:r>
            <a:r>
              <a:rPr lang="ar-LB" sz="3200" dirty="0" smtClean="0">
                <a:solidFill>
                  <a:schemeClr val="tx2"/>
                </a:solidFill>
              </a:rPr>
              <a:t>المناخ  </a:t>
            </a:r>
            <a:endParaRPr lang="en-US" sz="3200" dirty="0">
              <a:solidFill>
                <a:schemeClr val="tx2"/>
              </a:solidFill>
            </a:endParaRPr>
          </a:p>
          <a:p>
            <a:endParaRPr lang="en-US" sz="3200" dirty="0"/>
          </a:p>
        </p:txBody>
      </p:sp>
      <p:sp>
        <p:nvSpPr>
          <p:cNvPr id="4" name="Text Placeholder 3"/>
          <p:cNvSpPr>
            <a:spLocks noGrp="1"/>
          </p:cNvSpPr>
          <p:nvPr>
            <p:ph type="body" sz="quarter" idx="14"/>
          </p:nvPr>
        </p:nvSpPr>
        <p:spPr>
          <a:xfrm>
            <a:off x="447675" y="1924049"/>
            <a:ext cx="8439150" cy="4693727"/>
          </a:xfrm>
        </p:spPr>
        <p:txBody>
          <a:bodyPr/>
          <a:lstStyle/>
          <a:p>
            <a:pPr algn="r" rtl="1">
              <a:spcAft>
                <a:spcPts val="600"/>
              </a:spcAft>
              <a:buFont typeface="Arial" panose="020B0604020202020204" pitchFamily="34" charset="0"/>
              <a:buChar char="•"/>
            </a:pPr>
            <a:r>
              <a:rPr lang="ar-SA" sz="2800" dirty="0">
                <a:solidFill>
                  <a:schemeClr val="tx2"/>
                </a:solidFill>
                <a:cs typeface="+mj-cs"/>
              </a:rPr>
              <a:t>بناء قدرات المفاوضين العرب بشأن تغيّر المناخ</a:t>
            </a:r>
            <a:endParaRPr lang="ar-LB" sz="2800" dirty="0">
              <a:solidFill>
                <a:schemeClr val="tx2"/>
              </a:solidFill>
              <a:cs typeface="+mj-cs"/>
            </a:endParaRPr>
          </a:p>
          <a:p>
            <a:pPr algn="r" rtl="1">
              <a:spcAft>
                <a:spcPts val="600"/>
              </a:spcAft>
              <a:buFont typeface="Arial" panose="020B0604020202020204" pitchFamily="34" charset="0"/>
              <a:buChar char="•"/>
            </a:pPr>
            <a:r>
              <a:rPr lang="ar-LB" sz="2800" dirty="0">
                <a:solidFill>
                  <a:schemeClr val="tx2"/>
                </a:solidFill>
                <a:cs typeface="+mj-cs"/>
              </a:rPr>
              <a:t>تعزيز قدرة حكومات الدول الأعضاء للتعامل مع تغير المناخ</a:t>
            </a:r>
          </a:p>
          <a:p>
            <a:pPr marL="1714500" lvl="3" indent="-457200" algn="r" rtl="1">
              <a:buFont typeface="Arial" panose="020B0604020202020204" pitchFamily="34" charset="0"/>
              <a:buChar char="•"/>
            </a:pPr>
            <a:r>
              <a:rPr lang="ar-LB" sz="2400" dirty="0">
                <a:solidFill>
                  <a:srgbClr val="C00000"/>
                </a:solidFill>
                <a:cs typeface="+mj-cs"/>
              </a:rPr>
              <a:t>المساهمات المقررة على الصعيد الوطني</a:t>
            </a:r>
            <a:endParaRPr lang="ar-LB" altLang="en-US" sz="2400" dirty="0" smtClean="0">
              <a:solidFill>
                <a:srgbClr val="C00000"/>
              </a:solidFill>
              <a:cs typeface="+mj-cs"/>
            </a:endParaRPr>
          </a:p>
          <a:p>
            <a:pPr marL="1714500" lvl="3" indent="-457200" algn="r" rtl="1">
              <a:buFont typeface="Arial" panose="020B0604020202020204" pitchFamily="34" charset="0"/>
              <a:buChar char="•"/>
            </a:pPr>
            <a:r>
              <a:rPr lang="ar-LB" altLang="en-US" sz="2400" dirty="0" smtClean="0">
                <a:solidFill>
                  <a:srgbClr val="C00000"/>
                </a:solidFill>
                <a:cs typeface="+mj-cs"/>
              </a:rPr>
              <a:t>التمويل </a:t>
            </a:r>
            <a:r>
              <a:rPr lang="ar-LB" altLang="en-US" sz="2400" dirty="0">
                <a:solidFill>
                  <a:srgbClr val="C00000"/>
                </a:solidFill>
                <a:cs typeface="+mj-cs"/>
              </a:rPr>
              <a:t>من خلال صندوق المناخ </a:t>
            </a:r>
            <a:r>
              <a:rPr lang="ar-LB" altLang="en-US" sz="2400" dirty="0" smtClean="0">
                <a:solidFill>
                  <a:srgbClr val="C00000"/>
                </a:solidFill>
                <a:cs typeface="+mj-cs"/>
              </a:rPr>
              <a:t>الأخضر</a:t>
            </a:r>
          </a:p>
          <a:p>
            <a:pPr marL="1714500" lvl="3" indent="-457200" algn="r" rtl="1">
              <a:buFont typeface="Arial" panose="020B0604020202020204" pitchFamily="34" charset="0"/>
              <a:buChar char="•"/>
            </a:pPr>
            <a:r>
              <a:rPr lang="ar-LB" sz="2400" dirty="0">
                <a:solidFill>
                  <a:srgbClr val="C00000"/>
                </a:solidFill>
                <a:cs typeface="+mj-cs"/>
              </a:rPr>
              <a:t>اقتناص واستخدام وتخزين الكربون (</a:t>
            </a:r>
            <a:r>
              <a:rPr lang="en-US" sz="2400" dirty="0">
                <a:solidFill>
                  <a:srgbClr val="C00000"/>
                </a:solidFill>
                <a:cs typeface="+mj-cs"/>
              </a:rPr>
              <a:t>CCUS</a:t>
            </a:r>
            <a:r>
              <a:rPr lang="ar-LB" sz="2400" dirty="0">
                <a:solidFill>
                  <a:srgbClr val="C00000"/>
                </a:solidFill>
                <a:cs typeface="+mj-cs"/>
              </a:rPr>
              <a:t>)</a:t>
            </a:r>
            <a:endParaRPr lang="en-US" sz="2400" dirty="0">
              <a:solidFill>
                <a:srgbClr val="C00000"/>
              </a:solidFill>
              <a:cs typeface="+mj-cs"/>
            </a:endParaRPr>
          </a:p>
          <a:p>
            <a:pPr algn="r" rtl="1">
              <a:spcAft>
                <a:spcPts val="600"/>
              </a:spcAft>
              <a:buFont typeface="Arial" panose="020B0604020202020204" pitchFamily="34" charset="0"/>
              <a:buChar char="•"/>
            </a:pPr>
            <a:r>
              <a:rPr lang="ar-LB" sz="2800" dirty="0" smtClean="0">
                <a:solidFill>
                  <a:schemeClr val="tx2"/>
                </a:solidFill>
                <a:ea typeface="ＭＳ Ｐゴシック" pitchFamily="34" charset="-128"/>
                <a:cs typeface="+mj-cs"/>
              </a:rPr>
              <a:t>خطة </a:t>
            </a:r>
            <a:r>
              <a:rPr lang="ar-LB" sz="2800" dirty="0">
                <a:solidFill>
                  <a:schemeClr val="tx2"/>
                </a:solidFill>
                <a:ea typeface="ＭＳ Ｐゴシック" pitchFamily="34" charset="-128"/>
                <a:cs typeface="+mj-cs"/>
              </a:rPr>
              <a:t>التنمية المستدامة لعام 2030 </a:t>
            </a:r>
            <a:r>
              <a:rPr lang="ar-LB" sz="2800" dirty="0" smtClean="0">
                <a:solidFill>
                  <a:schemeClr val="tx2"/>
                </a:solidFill>
                <a:ea typeface="ＭＳ Ｐゴシック" pitchFamily="34" charset="-128"/>
                <a:cs typeface="+mj-cs"/>
              </a:rPr>
              <a:t>: الهدف 13 والاهداف المتصلة</a:t>
            </a:r>
          </a:p>
          <a:p>
            <a:pPr algn="r" rtl="1">
              <a:spcAft>
                <a:spcPts val="600"/>
              </a:spcAft>
              <a:buFont typeface="Arial" panose="020B0604020202020204" pitchFamily="34" charset="0"/>
              <a:buChar char="•"/>
            </a:pPr>
            <a:r>
              <a:rPr lang="ar-LB" sz="2800" dirty="0" smtClean="0">
                <a:solidFill>
                  <a:schemeClr val="tx2"/>
                </a:solidFill>
                <a:cs typeface="+mj-cs"/>
              </a:rPr>
              <a:t>ا</a:t>
            </a:r>
            <a:r>
              <a:rPr lang="ar-SA" sz="2800" dirty="0">
                <a:solidFill>
                  <a:schemeClr val="tx2"/>
                </a:solidFill>
                <a:cs typeface="+mj-cs"/>
              </a:rPr>
              <a:t>لمبادرة الإقليمية لتقييم تأثير تغيّر المناخ على الموارد المائية وقابلية تأثر القطاعات الاجتماعية والاقتصادية في المنطقة العربية (مبادرة </a:t>
            </a:r>
            <a:r>
              <a:rPr lang="ar-LB" sz="2800" dirty="0" smtClean="0">
                <a:solidFill>
                  <a:schemeClr val="tx2"/>
                </a:solidFill>
                <a:cs typeface="+mj-cs"/>
              </a:rPr>
              <a:t>ٌ</a:t>
            </a:r>
            <a:r>
              <a:rPr lang="en-US" sz="2800" dirty="0" smtClean="0">
                <a:solidFill>
                  <a:schemeClr val="tx2"/>
                </a:solidFill>
                <a:cs typeface="+mj-cs"/>
              </a:rPr>
              <a:t>RICCAR</a:t>
            </a:r>
            <a:r>
              <a:rPr lang="ar-SA" sz="2800" dirty="0" smtClean="0">
                <a:solidFill>
                  <a:schemeClr val="tx2"/>
                </a:solidFill>
                <a:cs typeface="+mj-cs"/>
              </a:rPr>
              <a:t>)</a:t>
            </a:r>
            <a:endParaRPr lang="ar-LB" sz="2800" dirty="0" smtClean="0">
              <a:solidFill>
                <a:schemeClr val="tx2"/>
              </a:solidFill>
              <a:cs typeface="+mj-cs"/>
            </a:endParaRPr>
          </a:p>
        </p:txBody>
      </p:sp>
    </p:spTree>
    <p:extLst>
      <p:ext uri="{BB962C8B-B14F-4D97-AF65-F5344CB8AC3E}">
        <p14:creationId xmlns:p14="http://schemas.microsoft.com/office/powerpoint/2010/main" val="3449623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Box 4"/>
          <p:cNvSpPr txBox="1">
            <a:spLocks noChangeArrowheads="1"/>
          </p:cNvSpPr>
          <p:nvPr/>
        </p:nvSpPr>
        <p:spPr bwMode="auto">
          <a:xfrm>
            <a:off x="368300" y="176213"/>
            <a:ext cx="86868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1">
              <a:buNone/>
            </a:pPr>
            <a:r>
              <a:rPr lang="ar-SA" sz="2800" b="1" dirty="0">
                <a:solidFill>
                  <a:schemeClr val="tx2"/>
                </a:solidFill>
              </a:rPr>
              <a:t>بناء قدرات المفاوضين العرب بشأن تغيّر المناخ</a:t>
            </a:r>
            <a:endParaRPr lang="en-US" sz="2800" b="1" dirty="0"/>
          </a:p>
          <a:p>
            <a:pPr algn="ctr" eaLnBrk="1" hangingPunct="1">
              <a:spcBef>
                <a:spcPct val="0"/>
              </a:spcBef>
              <a:buFontTx/>
              <a:buNone/>
            </a:pPr>
            <a:endParaRPr lang="en-US" altLang="en-US" sz="2800" b="1" dirty="0"/>
          </a:p>
        </p:txBody>
      </p:sp>
      <p:sp>
        <p:nvSpPr>
          <p:cNvPr id="52227" name="Text Placeholder 6"/>
          <p:cNvSpPr txBox="1">
            <a:spLocks/>
          </p:cNvSpPr>
          <p:nvPr/>
        </p:nvSpPr>
        <p:spPr bwMode="auto">
          <a:xfrm>
            <a:off x="368300" y="883031"/>
            <a:ext cx="8628063" cy="7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rtl="1" eaLnBrk="1" hangingPunct="1">
              <a:spcBef>
                <a:spcPct val="0"/>
              </a:spcBef>
              <a:buFontTx/>
              <a:buNone/>
            </a:pPr>
            <a:r>
              <a:rPr lang="ar-LB" altLang="en-US" sz="2600" b="1" dirty="0">
                <a:solidFill>
                  <a:schemeClr val="accent3"/>
                </a:solidFill>
                <a:latin typeface="Arial"/>
                <a:ea typeface="ＭＳ Ｐゴシック" charset="-128"/>
                <a:cs typeface="Arial"/>
              </a:rPr>
              <a:t>ورشات عمل تدريبية إقليمية لتنمية قدرات المفاوضين العرب حول تغير المناخ</a:t>
            </a:r>
            <a:endParaRPr lang="en-US" altLang="en-US" sz="2600" b="1" dirty="0">
              <a:solidFill>
                <a:schemeClr val="accent3"/>
              </a:solidFill>
              <a:latin typeface="Arial"/>
              <a:ea typeface="ＭＳ Ｐゴシック" charset="-128"/>
              <a:cs typeface="Arial"/>
            </a:endParaRPr>
          </a:p>
        </p:txBody>
      </p:sp>
      <p:sp>
        <p:nvSpPr>
          <p:cNvPr id="52228" name="Text Placeholder 6"/>
          <p:cNvSpPr txBox="1">
            <a:spLocks/>
          </p:cNvSpPr>
          <p:nvPr/>
        </p:nvSpPr>
        <p:spPr bwMode="auto">
          <a:xfrm>
            <a:off x="3766159" y="1822553"/>
            <a:ext cx="5230203" cy="5099742"/>
          </a:xfrm>
          <a:prstGeom prst="rect">
            <a:avLst/>
          </a:prstGeom>
          <a:solidFill>
            <a:schemeClr val="bg1"/>
          </a:solidFill>
          <a:ln>
            <a:noFill/>
          </a:ln>
        </p:spPr>
        <p:txBody>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r" rtl="1" eaLnBrk="1" hangingPunct="1">
              <a:spcBef>
                <a:spcPct val="0"/>
              </a:spcBef>
              <a:buFontTx/>
              <a:buNone/>
            </a:pPr>
            <a:r>
              <a:rPr lang="ar-LB" altLang="en-US" sz="2000" dirty="0"/>
              <a:t>الحلقة 1: عمان (22-24 أكتوبر 2013)</a:t>
            </a:r>
          </a:p>
          <a:p>
            <a:pPr algn="r" rtl="1" eaLnBrk="1" hangingPunct="1">
              <a:spcBef>
                <a:spcPct val="0"/>
              </a:spcBef>
              <a:buFontTx/>
              <a:buNone/>
            </a:pPr>
            <a:r>
              <a:rPr lang="ar-LB" altLang="en-US" sz="2000" dirty="0"/>
              <a:t>الحلقة 2: عمان (26-28 مايو </a:t>
            </a:r>
            <a:r>
              <a:rPr lang="ar-LB" altLang="en-US" sz="2000" dirty="0" smtClean="0"/>
              <a:t>2014)</a:t>
            </a:r>
          </a:p>
          <a:p>
            <a:pPr algn="r" rtl="1" eaLnBrk="1" hangingPunct="1">
              <a:spcBef>
                <a:spcPct val="0"/>
              </a:spcBef>
              <a:buFontTx/>
              <a:buNone/>
            </a:pPr>
            <a:r>
              <a:rPr lang="ar-LB" altLang="en-US" sz="2000" dirty="0"/>
              <a:t>الحلقة </a:t>
            </a:r>
            <a:r>
              <a:rPr lang="ar-LB" altLang="en-US" sz="2000" dirty="0" smtClean="0"/>
              <a:t>3</a:t>
            </a:r>
            <a:r>
              <a:rPr lang="ar-LB" altLang="en-US" sz="2000" dirty="0"/>
              <a:t>: الكويت (11-13 نوفمبر 2014)</a:t>
            </a:r>
          </a:p>
          <a:p>
            <a:pPr algn="r" rtl="1" eaLnBrk="1" hangingPunct="1">
              <a:spcBef>
                <a:spcPct val="0"/>
              </a:spcBef>
              <a:buFontTx/>
              <a:buNone/>
            </a:pPr>
            <a:r>
              <a:rPr lang="ar-LB" altLang="en-US" sz="2000" dirty="0"/>
              <a:t>الحلقة 4: الدوحة (19-21 مايو 2015)</a:t>
            </a:r>
          </a:p>
          <a:p>
            <a:pPr algn="r" rtl="1" eaLnBrk="1" hangingPunct="1">
              <a:spcBef>
                <a:spcPct val="0"/>
              </a:spcBef>
              <a:buFontTx/>
              <a:buNone/>
            </a:pPr>
            <a:r>
              <a:rPr lang="ar-LB" altLang="en-US" sz="2000" dirty="0"/>
              <a:t>الحلقة </a:t>
            </a:r>
            <a:r>
              <a:rPr lang="ar-LB" altLang="en-US" sz="2000" dirty="0" smtClean="0"/>
              <a:t>5</a:t>
            </a:r>
            <a:r>
              <a:rPr lang="ar-LB" altLang="en-US" sz="2000" dirty="0"/>
              <a:t>: القاهرة (17-19 نوفمبر 2015)</a:t>
            </a:r>
          </a:p>
          <a:p>
            <a:pPr algn="r" rtl="1" eaLnBrk="1" hangingPunct="1">
              <a:spcBef>
                <a:spcPct val="0"/>
              </a:spcBef>
              <a:buFontTx/>
              <a:buNone/>
            </a:pPr>
            <a:r>
              <a:rPr lang="ar-LB" altLang="en-US" sz="2000" dirty="0"/>
              <a:t>الحلقة </a:t>
            </a:r>
            <a:r>
              <a:rPr lang="ar-LB" altLang="en-US" sz="2000" dirty="0" smtClean="0"/>
              <a:t>6</a:t>
            </a:r>
            <a:r>
              <a:rPr lang="ar-LB" altLang="en-US" sz="2000" dirty="0"/>
              <a:t>: القاهرة (3-6 أبريل 2016)</a:t>
            </a:r>
          </a:p>
          <a:p>
            <a:pPr algn="r" rtl="1" eaLnBrk="1" hangingPunct="1">
              <a:spcBef>
                <a:spcPct val="0"/>
              </a:spcBef>
              <a:buFontTx/>
              <a:buNone/>
            </a:pPr>
            <a:r>
              <a:rPr lang="ar-LB" altLang="en-US" sz="2000" dirty="0"/>
              <a:t>الحلقة 7: الرباط (25-29 سبتمبر 2016)</a:t>
            </a:r>
          </a:p>
          <a:p>
            <a:pPr algn="r" rtl="1" eaLnBrk="1" hangingPunct="1">
              <a:spcBef>
                <a:spcPct val="0"/>
              </a:spcBef>
              <a:buFontTx/>
              <a:buNone/>
            </a:pPr>
            <a:r>
              <a:rPr lang="ar-LB" altLang="en-US" sz="2000" dirty="0"/>
              <a:t>الحلقة </a:t>
            </a:r>
            <a:r>
              <a:rPr lang="ar-LB" altLang="en-US" sz="2000" dirty="0" smtClean="0"/>
              <a:t>8</a:t>
            </a:r>
            <a:r>
              <a:rPr lang="ar-LB" altLang="en-US" sz="2000" dirty="0"/>
              <a:t>: بيروت (10-13 أبريل 2017)</a:t>
            </a:r>
          </a:p>
          <a:p>
            <a:pPr algn="r" rtl="1" eaLnBrk="1" hangingPunct="1">
              <a:spcBef>
                <a:spcPct val="0"/>
              </a:spcBef>
              <a:buFontTx/>
              <a:buNone/>
            </a:pPr>
            <a:endParaRPr lang="ar-LB" altLang="en-US" sz="2000" dirty="0"/>
          </a:p>
          <a:p>
            <a:pPr algn="r" rtl="1" eaLnBrk="1" hangingPunct="1">
              <a:spcBef>
                <a:spcPct val="0"/>
              </a:spcBef>
              <a:buFontTx/>
              <a:buNone/>
            </a:pPr>
            <a:r>
              <a:rPr lang="ar-LB" altLang="en-US" sz="2000" dirty="0"/>
              <a:t>هذه الورش تناولت: (1) الآثار القانونية المترتبة على اتفاق باريس، (2) تعزيز </a:t>
            </a:r>
            <a:r>
              <a:rPr lang="ar-LB" altLang="en-US" sz="2000" dirty="0" smtClean="0"/>
              <a:t>مفهوم الآلية </a:t>
            </a:r>
            <a:r>
              <a:rPr lang="ar-LB" altLang="en-US" sz="2000" dirty="0"/>
              <a:t>المالية للاتفاقية، (3) </a:t>
            </a:r>
            <a:r>
              <a:rPr lang="ar-LB" altLang="en-US" sz="2000" dirty="0" smtClean="0"/>
              <a:t>كيفية </a:t>
            </a:r>
            <a:r>
              <a:rPr lang="ar-LB" altLang="en-US" sz="2000" dirty="0"/>
              <a:t>الوصول إلى التمويل من خلال </a:t>
            </a:r>
            <a:r>
              <a:rPr lang="ar-LB" altLang="en-US" sz="2000" dirty="0" smtClean="0"/>
              <a:t>صندوق المناخ </a:t>
            </a:r>
            <a:r>
              <a:rPr lang="ar-LB" altLang="en-US" sz="2000" dirty="0"/>
              <a:t>الأخضر(إطار التعاون العالمي) و (4) تقديم الدعم التكنولوجي من خلال مركز تكنولوجيا المناخ وشبكة (</a:t>
            </a:r>
            <a:r>
              <a:rPr lang="en-US" altLang="en-US" sz="2000" dirty="0" smtClean="0"/>
              <a:t>CTCN</a:t>
            </a:r>
            <a:r>
              <a:rPr lang="ar-LB" altLang="en-US" sz="2000" dirty="0" smtClean="0"/>
              <a:t> )</a:t>
            </a:r>
            <a:r>
              <a:rPr lang="en-US" altLang="en-US" sz="2000" dirty="0" smtClean="0"/>
              <a:t>، </a:t>
            </a:r>
            <a:r>
              <a:rPr lang="ar-LB" altLang="en-US" sz="2000" dirty="0"/>
              <a:t>بهدف مساعدة الدول على تحقيق الأهداف المنصوص عليها في تلك المساهمات المحددة وطنيا (مراكز البيانات الوطنية).</a:t>
            </a:r>
            <a:endParaRPr lang="en-GB" altLang="en-US" sz="2000" dirty="0"/>
          </a:p>
        </p:txBody>
      </p:sp>
      <p:pic>
        <p:nvPicPr>
          <p:cNvPr id="52229" name="Picture 2" descr="C:\Users\483541\Desktop\Tarek Sadek\Tarek Sadek\climate change\COP Conferences\cop18 qatar\CCnegotiation workshop 2015 Qatar\documents\Doha Photos\19-5\IBR_9130.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522897" y="1822553"/>
            <a:ext cx="3178175" cy="1774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6" descr="C:\Users\483541\AppData\Local\Temp\notes27C27A\20140526_112810.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522897" y="3597378"/>
            <a:ext cx="3171825"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1" name="Picture 5" descr="C:\Users\483541\AppData\Local\Temp\notes27C27A\20141111_094849.jp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465747" y="5167416"/>
            <a:ext cx="3235325" cy="1665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321343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340963" y="230760"/>
            <a:ext cx="8210693" cy="414338"/>
          </a:xfrm>
        </p:spPr>
        <p:txBody>
          <a:bodyPr/>
          <a:lstStyle/>
          <a:p>
            <a:pPr algn="ctr" rtl="1"/>
            <a:r>
              <a:rPr lang="ar-LB" sz="2800" dirty="0" smtClean="0">
                <a:solidFill>
                  <a:schemeClr val="tx2"/>
                </a:solidFill>
              </a:rPr>
              <a:t>تعزيز قدرة حكومات الدول الأعضاء للتعامل مع تغير المناخ</a:t>
            </a:r>
          </a:p>
          <a:p>
            <a:pPr marL="1257300" lvl="3" indent="0" algn="ctr" rtl="1">
              <a:buNone/>
            </a:pPr>
            <a:r>
              <a:rPr lang="ar-LB" sz="2400" b="1" dirty="0" smtClean="0">
                <a:solidFill>
                  <a:srgbClr val="C00000"/>
                </a:solidFill>
              </a:rPr>
              <a:t>المساهمات المقررة وطنياً (</a:t>
            </a:r>
            <a:r>
              <a:rPr lang="en-US" sz="2400" b="1" dirty="0" smtClean="0">
                <a:solidFill>
                  <a:srgbClr val="C00000"/>
                </a:solidFill>
              </a:rPr>
              <a:t>NDCs</a:t>
            </a:r>
            <a:r>
              <a:rPr lang="ar-LB" sz="2400" b="1" dirty="0" smtClean="0">
                <a:solidFill>
                  <a:srgbClr val="C00000"/>
                </a:solidFill>
              </a:rPr>
              <a:t>)</a:t>
            </a:r>
            <a:endParaRPr lang="ar-LB" altLang="en-US" sz="2400" b="1" dirty="0">
              <a:solidFill>
                <a:srgbClr val="C00000"/>
              </a:solidFill>
            </a:endParaRPr>
          </a:p>
        </p:txBody>
      </p:sp>
      <p:sp>
        <p:nvSpPr>
          <p:cNvPr id="7" name="Text Placeholder 6"/>
          <p:cNvSpPr>
            <a:spLocks noGrp="1"/>
          </p:cNvSpPr>
          <p:nvPr>
            <p:ph type="body" sz="quarter" idx="14"/>
          </p:nvPr>
        </p:nvSpPr>
        <p:spPr>
          <a:xfrm>
            <a:off x="1" y="1886857"/>
            <a:ext cx="9013370" cy="4818743"/>
          </a:xfrm>
          <a:solidFill>
            <a:schemeClr val="bg1"/>
          </a:solidFill>
        </p:spPr>
        <p:txBody>
          <a:bodyPr/>
          <a:lstStyle/>
          <a:p>
            <a:pPr marL="342900" algn="r" rtl="1">
              <a:spcAft>
                <a:spcPts val="600"/>
              </a:spcAft>
              <a:buFont typeface="Arial" panose="020B0604020202020204" pitchFamily="34" charset="0"/>
              <a:buChar char="•"/>
            </a:pPr>
            <a:r>
              <a:rPr lang="ar-LB" sz="2200" dirty="0" smtClean="0">
                <a:cs typeface="+mj-cs"/>
              </a:rPr>
              <a:t>- 160 تقارير عن المساهمات المقررة وطنياً  في سياق اتفاقية الأمم المتحدة الاطارية لتغير المناخ تشمل 98.6٪ من الانبعاثات العالمية </a:t>
            </a:r>
          </a:p>
          <a:p>
            <a:pPr marL="342900" lvl="2" algn="r" rtl="1">
              <a:spcAft>
                <a:spcPts val="600"/>
              </a:spcAft>
              <a:buFont typeface="Arial" panose="020B0604020202020204" pitchFamily="34" charset="0"/>
              <a:buChar char="•"/>
            </a:pPr>
            <a:r>
              <a:rPr lang="ar-LB" sz="2000" dirty="0" smtClean="0">
                <a:solidFill>
                  <a:srgbClr val="C00000"/>
                </a:solidFill>
                <a:cs typeface="+mj-cs"/>
              </a:rPr>
              <a:t>منها 19 بلدا عربيا (ما عدا ليبيا، فلسطين وسوريا) </a:t>
            </a:r>
          </a:p>
          <a:p>
            <a:pPr marL="342900" algn="r" rtl="1">
              <a:spcAft>
                <a:spcPts val="600"/>
              </a:spcAft>
              <a:buFont typeface="Arial" panose="020B0604020202020204" pitchFamily="34" charset="0"/>
              <a:buChar char="•"/>
            </a:pPr>
            <a:r>
              <a:rPr lang="ar-LB" sz="2200" dirty="0" smtClean="0">
                <a:cs typeface="+mj-cs"/>
              </a:rPr>
              <a:t>تحتوي العديد من هذه التقارير على اهداف عالية المستوى وتتضمن كافة المجالات الاقتصادية ولكنها لا تتضمن كافة القطاعات أو تكلفة كاملة لتحقيق تلك الأهداف</a:t>
            </a:r>
          </a:p>
          <a:p>
            <a:pPr marL="342900" lvl="2" algn="r" rtl="1">
              <a:spcAft>
                <a:spcPts val="600"/>
              </a:spcAft>
              <a:buFont typeface="Arial" panose="020B0604020202020204" pitchFamily="34" charset="0"/>
              <a:buChar char="•"/>
            </a:pPr>
            <a:r>
              <a:rPr lang="ar-LB" sz="2000" dirty="0" smtClean="0">
                <a:solidFill>
                  <a:srgbClr val="C00000"/>
                </a:solidFill>
                <a:cs typeface="+mj-cs"/>
              </a:rPr>
              <a:t>في مجال التخفيف، حددت 11 </a:t>
            </a:r>
            <a:r>
              <a:rPr lang="ar-LB" sz="2000" dirty="0">
                <a:solidFill>
                  <a:srgbClr val="C00000"/>
                </a:solidFill>
                <a:cs typeface="+mj-cs"/>
              </a:rPr>
              <a:t>دولة </a:t>
            </a:r>
            <a:r>
              <a:rPr lang="ar-LB" sz="2000" dirty="0" smtClean="0">
                <a:solidFill>
                  <a:srgbClr val="C00000"/>
                </a:solidFill>
                <a:cs typeface="+mj-cs"/>
              </a:rPr>
              <a:t>عربية الاهداف </a:t>
            </a:r>
            <a:r>
              <a:rPr lang="ar-LB" sz="2000" dirty="0">
                <a:solidFill>
                  <a:srgbClr val="C00000"/>
                </a:solidFill>
                <a:cs typeface="+mj-cs"/>
              </a:rPr>
              <a:t>لانبعاثات الغازات الدفيئة ، 7 دول اهداف لانبعاثات الغازات الأخرى، 7 دول قدمت الإجراءات للوصول الى تلك </a:t>
            </a:r>
            <a:r>
              <a:rPr lang="ar-LB" sz="2000" dirty="0" smtClean="0">
                <a:solidFill>
                  <a:srgbClr val="C00000"/>
                </a:solidFill>
                <a:cs typeface="+mj-cs"/>
              </a:rPr>
              <a:t>الأهداف، </a:t>
            </a:r>
          </a:p>
          <a:p>
            <a:pPr marL="342900" lvl="2" algn="r" rtl="1">
              <a:spcAft>
                <a:spcPts val="600"/>
              </a:spcAft>
              <a:buFont typeface="Arial" panose="020B0604020202020204" pitchFamily="34" charset="0"/>
              <a:buChar char="•"/>
            </a:pPr>
            <a:r>
              <a:rPr lang="ar-LB" sz="2000" dirty="0">
                <a:solidFill>
                  <a:srgbClr val="C00000"/>
                </a:solidFill>
                <a:cs typeface="+mj-cs"/>
              </a:rPr>
              <a:t>في مجال </a:t>
            </a:r>
            <a:r>
              <a:rPr lang="ar-LB" sz="2000" dirty="0" smtClean="0">
                <a:solidFill>
                  <a:srgbClr val="C00000"/>
                </a:solidFill>
                <a:cs typeface="+mj-cs"/>
              </a:rPr>
              <a:t>التكيًف حددت  جميع الدول العربية ان قطاعات الموارد المائية، الزراعة والصحة من اهم القطاعات التي سيتم التطرق لها في سياساتها</a:t>
            </a:r>
          </a:p>
          <a:p>
            <a:pPr marL="342900" lvl="2" algn="r" rtl="1">
              <a:spcAft>
                <a:spcPts val="600"/>
              </a:spcAft>
              <a:buFont typeface="Arial" panose="020B0604020202020204" pitchFamily="34" charset="0"/>
              <a:buChar char="•"/>
            </a:pPr>
            <a:r>
              <a:rPr lang="ar-LB" sz="2000" dirty="0">
                <a:solidFill>
                  <a:srgbClr val="C00000"/>
                </a:solidFill>
                <a:cs typeface="+mj-cs"/>
              </a:rPr>
              <a:t>في مجال </a:t>
            </a:r>
            <a:r>
              <a:rPr lang="ar-LB" sz="2000" dirty="0" smtClean="0">
                <a:solidFill>
                  <a:srgbClr val="C00000"/>
                </a:solidFill>
                <a:cs typeface="+mj-cs"/>
              </a:rPr>
              <a:t>التمويل </a:t>
            </a:r>
            <a:r>
              <a:rPr lang="ar-LB" sz="2000" dirty="0">
                <a:solidFill>
                  <a:srgbClr val="C00000"/>
                </a:solidFill>
                <a:cs typeface="+mj-cs"/>
              </a:rPr>
              <a:t>حددت </a:t>
            </a:r>
            <a:r>
              <a:rPr lang="ar-LB" sz="2000" dirty="0" smtClean="0">
                <a:solidFill>
                  <a:srgbClr val="C00000"/>
                </a:solidFill>
                <a:cs typeface="+mj-cs"/>
              </a:rPr>
              <a:t>9 دول عربية تقديرها لتكلفة تنفيذ التدابير المذكورة في مساهماتها  (حوالي 189 بليون دولار امريكي)  </a:t>
            </a:r>
          </a:p>
        </p:txBody>
      </p:sp>
    </p:spTree>
    <p:extLst>
      <p:ext uri="{BB962C8B-B14F-4D97-AF65-F5344CB8AC3E}">
        <p14:creationId xmlns:p14="http://schemas.microsoft.com/office/powerpoint/2010/main" val="16626381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340963" y="230760"/>
            <a:ext cx="8210693" cy="414338"/>
          </a:xfrm>
        </p:spPr>
        <p:txBody>
          <a:bodyPr/>
          <a:lstStyle/>
          <a:p>
            <a:pPr algn="ctr" rtl="1"/>
            <a:r>
              <a:rPr lang="ar-LB" sz="2800" dirty="0">
                <a:solidFill>
                  <a:schemeClr val="tx2"/>
                </a:solidFill>
              </a:rPr>
              <a:t>تعزيز قدرة حكومات الدول الأعضاء للتعامل مع تغير المناخ</a:t>
            </a:r>
          </a:p>
          <a:p>
            <a:pPr algn="ctr" rtl="1"/>
            <a:r>
              <a:rPr lang="ar-LB" altLang="en-US" sz="2800" dirty="0" smtClean="0">
                <a:solidFill>
                  <a:schemeClr val="accent3"/>
                </a:solidFill>
              </a:rPr>
              <a:t>التمويل </a:t>
            </a:r>
            <a:r>
              <a:rPr lang="ar-LB" altLang="en-US" sz="2800" dirty="0">
                <a:solidFill>
                  <a:schemeClr val="accent3"/>
                </a:solidFill>
              </a:rPr>
              <a:t>من خلال </a:t>
            </a:r>
            <a:r>
              <a:rPr lang="ar-LB" altLang="en-US" sz="2800" dirty="0" smtClean="0">
                <a:solidFill>
                  <a:schemeClr val="accent3"/>
                </a:solidFill>
              </a:rPr>
              <a:t>صندوق المناخ </a:t>
            </a:r>
            <a:r>
              <a:rPr lang="ar-LB" altLang="en-US" sz="2800" dirty="0">
                <a:solidFill>
                  <a:schemeClr val="accent3"/>
                </a:solidFill>
              </a:rPr>
              <a:t>الأخضر</a:t>
            </a:r>
            <a:endParaRPr lang="en-US" sz="2800" dirty="0" smtClean="0">
              <a:solidFill>
                <a:schemeClr val="accent3"/>
              </a:solidFill>
            </a:endParaRPr>
          </a:p>
          <a:p>
            <a:pPr algn="ctr"/>
            <a:endParaRPr lang="en-US" dirty="0"/>
          </a:p>
        </p:txBody>
      </p:sp>
      <p:sp>
        <p:nvSpPr>
          <p:cNvPr id="7" name="Text Placeholder 6"/>
          <p:cNvSpPr>
            <a:spLocks noGrp="1"/>
          </p:cNvSpPr>
          <p:nvPr>
            <p:ph type="body" sz="quarter" idx="14"/>
          </p:nvPr>
        </p:nvSpPr>
        <p:spPr>
          <a:xfrm>
            <a:off x="605307" y="1886857"/>
            <a:ext cx="8227760" cy="4818743"/>
          </a:xfrm>
          <a:solidFill>
            <a:schemeClr val="bg1"/>
          </a:solidFill>
        </p:spPr>
        <p:txBody>
          <a:bodyPr/>
          <a:lstStyle/>
          <a:p>
            <a:pPr marL="342900" algn="just" rtl="1">
              <a:buFont typeface="Arial" panose="020B0604020202020204" pitchFamily="34" charset="0"/>
              <a:buChar char="•"/>
            </a:pPr>
            <a:r>
              <a:rPr lang="ar-LB" sz="2400" dirty="0" smtClean="0"/>
              <a:t>19 </a:t>
            </a:r>
            <a:r>
              <a:rPr lang="ar-LB" sz="2400" dirty="0"/>
              <a:t>بلدا عربيا </a:t>
            </a:r>
            <a:r>
              <a:rPr lang="ar-LB" sz="2400" dirty="0" smtClean="0"/>
              <a:t>عين مراكز </a:t>
            </a:r>
            <a:r>
              <a:rPr lang="ar-LB" sz="2400" dirty="0"/>
              <a:t>تنسيق أو سلطة وطنية </a:t>
            </a:r>
            <a:r>
              <a:rPr lang="ar-LB" sz="2400" dirty="0" smtClean="0"/>
              <a:t>معينة بصندوق </a:t>
            </a:r>
            <a:r>
              <a:rPr lang="ar-LB" sz="2400" dirty="0"/>
              <a:t>المناخ </a:t>
            </a:r>
            <a:r>
              <a:rPr lang="ar-LB" sz="2400" dirty="0" smtClean="0"/>
              <a:t>الأخضر</a:t>
            </a:r>
          </a:p>
          <a:p>
            <a:pPr marL="342900" algn="just" rtl="1">
              <a:buFont typeface="Arial" panose="020B0604020202020204" pitchFamily="34" charset="0"/>
              <a:buChar char="•"/>
            </a:pPr>
            <a:endParaRPr lang="ar-LB" sz="2400" dirty="0" smtClean="0"/>
          </a:p>
          <a:p>
            <a:pPr marL="342900" algn="just" rtl="1">
              <a:buFont typeface="Arial" panose="020B0604020202020204" pitchFamily="34" charset="0"/>
              <a:buChar char="•"/>
            </a:pPr>
            <a:r>
              <a:rPr lang="en-US" sz="2400" dirty="0" smtClean="0"/>
              <a:t> 35</a:t>
            </a:r>
            <a:r>
              <a:rPr lang="ar-LB" sz="2400" dirty="0" smtClean="0"/>
              <a:t>مشروع معتمد </a:t>
            </a:r>
            <a:r>
              <a:rPr lang="ar-LB" sz="2400" dirty="0"/>
              <a:t>لدى صندوق المناخ </a:t>
            </a:r>
            <a:r>
              <a:rPr lang="ar-LB" sz="2400" dirty="0" smtClean="0"/>
              <a:t>الأخضر من بينها 2 في الدول العربية:</a:t>
            </a:r>
          </a:p>
          <a:p>
            <a:pPr marL="736600" lvl="2" indent="-457200" algn="just" rtl="1">
              <a:buFont typeface="+mj-lt"/>
              <a:buAutoNum type="arabicPeriod"/>
            </a:pPr>
            <a:r>
              <a:rPr lang="ar-LB" sz="2400" dirty="0" smtClean="0"/>
              <a:t>المغرب</a:t>
            </a:r>
            <a:r>
              <a:rPr lang="ar-LB" sz="2400" dirty="0"/>
              <a:t>: تطوير بساتين </a:t>
            </a:r>
            <a:r>
              <a:rPr lang="ar-LB" sz="2400" dirty="0" smtClean="0"/>
              <a:t>الأرجان في بيئة متدهورة، </a:t>
            </a:r>
            <a:r>
              <a:rPr lang="ar-LB" sz="2400" dirty="0"/>
              <a:t>إجمالي استثمار </a:t>
            </a:r>
            <a:r>
              <a:rPr lang="ar-LB" sz="2400" dirty="0" smtClean="0"/>
              <a:t>المشروع  </a:t>
            </a:r>
            <a:r>
              <a:rPr lang="ar-LB" sz="2400" dirty="0"/>
              <a:t>49.2 مليون دولار، منحة من صندوق </a:t>
            </a:r>
            <a:r>
              <a:rPr lang="ar-LB" sz="2400" dirty="0" smtClean="0"/>
              <a:t>المناخ الأخضر بقيمة </a:t>
            </a:r>
            <a:r>
              <a:rPr lang="ar-LB" sz="2400" dirty="0"/>
              <a:t>39.3 مليون دولار، تمت الموافقة عليها في أكتوبر </a:t>
            </a:r>
            <a:r>
              <a:rPr lang="ar-LB" sz="2400" dirty="0" smtClean="0"/>
              <a:t>2016</a:t>
            </a:r>
          </a:p>
          <a:p>
            <a:pPr marL="736600" lvl="2" indent="-457200" algn="just" rtl="1">
              <a:buFont typeface="+mj-lt"/>
              <a:buAutoNum type="arabicPeriod"/>
            </a:pPr>
            <a:r>
              <a:rPr lang="ar-LB" sz="2400" dirty="0"/>
              <a:t>مشروع </a:t>
            </a:r>
            <a:r>
              <a:rPr lang="ar-LB" sz="2400" dirty="0" smtClean="0"/>
              <a:t>لمجموعة من الدول لتعزيز تمويل الطاقة المستدامة يتضمن عدة </a:t>
            </a:r>
            <a:r>
              <a:rPr lang="ar-LB" sz="2400" dirty="0"/>
              <a:t>بلدان عربية: </a:t>
            </a:r>
            <a:r>
              <a:rPr lang="ar-LB" sz="2400" dirty="0" smtClean="0"/>
              <a:t> مصر، الأردن ، المغرب وتونس</a:t>
            </a:r>
            <a:r>
              <a:rPr lang="ar-LB" sz="2400" dirty="0"/>
              <a:t>. إجمالي استثمارات المشروع 1.4 مليار دولار، منحة من صندوق المناخ الأخضر بقيمة 34 مليون دولار، </a:t>
            </a:r>
            <a:r>
              <a:rPr lang="ar-LB" sz="2400" dirty="0" smtClean="0"/>
              <a:t>قرض من </a:t>
            </a:r>
            <a:r>
              <a:rPr lang="ar-LB" sz="2400" dirty="0"/>
              <a:t>صندوق المناخ الأخضر بقيمة 344 مليون دولار، تمت الموافقة عليه في أكتوبر </a:t>
            </a:r>
            <a:r>
              <a:rPr lang="ar-LB" sz="2400" dirty="0" smtClean="0"/>
              <a:t>2016</a:t>
            </a:r>
            <a:endParaRPr lang="en-US" sz="2400" dirty="0"/>
          </a:p>
        </p:txBody>
      </p:sp>
    </p:spTree>
    <p:extLst>
      <p:ext uri="{BB962C8B-B14F-4D97-AF65-F5344CB8AC3E}">
        <p14:creationId xmlns:p14="http://schemas.microsoft.com/office/powerpoint/2010/main" val="40727544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quarter" idx="11"/>
          </p:nvPr>
        </p:nvSpPr>
        <p:spPr>
          <a:xfrm>
            <a:off x="790414" y="230760"/>
            <a:ext cx="7761242" cy="414338"/>
          </a:xfrm>
        </p:spPr>
        <p:txBody>
          <a:bodyPr/>
          <a:lstStyle/>
          <a:p>
            <a:pPr marL="0" indent="0" algn="ctr" rtl="1"/>
            <a:r>
              <a:rPr lang="ar-LB" sz="3200" dirty="0">
                <a:solidFill>
                  <a:schemeClr val="tx2"/>
                </a:solidFill>
              </a:rPr>
              <a:t>تعزيز قدرة حكومات الدول الأعضاء للتعامل مع تغير المناخ</a:t>
            </a:r>
          </a:p>
          <a:p>
            <a:pPr algn="ctr" rtl="1"/>
            <a:r>
              <a:rPr lang="ar-LB" sz="3200" dirty="0" smtClean="0">
                <a:solidFill>
                  <a:schemeClr val="accent3"/>
                </a:solidFill>
              </a:rPr>
              <a:t>اقتناص </a:t>
            </a:r>
            <a:r>
              <a:rPr lang="ar-LB" sz="3200" dirty="0">
                <a:solidFill>
                  <a:schemeClr val="accent3"/>
                </a:solidFill>
              </a:rPr>
              <a:t>واستخدام وتخزين </a:t>
            </a:r>
            <a:r>
              <a:rPr lang="ar-LB" sz="3200" dirty="0" smtClean="0">
                <a:solidFill>
                  <a:schemeClr val="accent3"/>
                </a:solidFill>
              </a:rPr>
              <a:t>الكربون (</a:t>
            </a:r>
            <a:r>
              <a:rPr lang="en-US" sz="3200" dirty="0" smtClean="0">
                <a:solidFill>
                  <a:schemeClr val="accent3"/>
                </a:solidFill>
              </a:rPr>
              <a:t>CCUS</a:t>
            </a:r>
            <a:r>
              <a:rPr lang="ar-LB" sz="3200" dirty="0" smtClean="0">
                <a:solidFill>
                  <a:schemeClr val="accent3"/>
                </a:solidFill>
              </a:rPr>
              <a:t>)</a:t>
            </a:r>
            <a:endParaRPr lang="en-US" sz="3200" dirty="0">
              <a:solidFill>
                <a:schemeClr val="accent3"/>
              </a:solidFill>
            </a:endParaRPr>
          </a:p>
          <a:p>
            <a:pPr algn="ctr"/>
            <a:endParaRPr lang="en-US" sz="3200" dirty="0"/>
          </a:p>
        </p:txBody>
      </p:sp>
      <p:sp>
        <p:nvSpPr>
          <p:cNvPr id="7" name="Text Placeholder 6"/>
          <p:cNvSpPr>
            <a:spLocks noGrp="1"/>
          </p:cNvSpPr>
          <p:nvPr>
            <p:ph type="body" sz="quarter" idx="14"/>
          </p:nvPr>
        </p:nvSpPr>
        <p:spPr>
          <a:xfrm>
            <a:off x="203199" y="1770750"/>
            <a:ext cx="8810171" cy="4796970"/>
          </a:xfrm>
        </p:spPr>
        <p:txBody>
          <a:bodyPr/>
          <a:lstStyle/>
          <a:p>
            <a:pPr marL="457200" indent="-457200" algn="r" rtl="1">
              <a:buFont typeface="Arial" panose="020B0604020202020204" pitchFamily="34" charset="0"/>
              <a:buChar char="•"/>
            </a:pPr>
            <a:r>
              <a:rPr lang="ar-LB" sz="2800" dirty="0" smtClean="0"/>
              <a:t>تعتبر هذه التكنولوجيا عنصر هام </a:t>
            </a:r>
            <a:r>
              <a:rPr lang="ar-LB" sz="2800" dirty="0"/>
              <a:t>في إزالة الكربون من أنظمة الطاقة ُ العالمية، حيث </a:t>
            </a:r>
            <a:r>
              <a:rPr lang="ar-LB" sz="2800" dirty="0" err="1" smtClean="0"/>
              <a:t>يمكنھا</a:t>
            </a:r>
            <a:r>
              <a:rPr lang="ar-LB" sz="2800" dirty="0" smtClean="0"/>
              <a:t> </a:t>
            </a:r>
            <a:r>
              <a:rPr lang="ar-LB" sz="2800" dirty="0" err="1" smtClean="0"/>
              <a:t>المساھمة</a:t>
            </a:r>
            <a:r>
              <a:rPr lang="ar-LB" sz="2800" dirty="0" smtClean="0"/>
              <a:t> </a:t>
            </a:r>
            <a:r>
              <a:rPr lang="ar-LB" sz="2800" dirty="0"/>
              <a:t>في تخفيض انبعاثات غازات </a:t>
            </a:r>
            <a:r>
              <a:rPr lang="ar-LB" sz="2800" dirty="0" smtClean="0"/>
              <a:t>الاحتباس </a:t>
            </a:r>
            <a:r>
              <a:rPr lang="ar-LB" sz="2800" dirty="0"/>
              <a:t>الحراري بنسبة حوالي ١٣ ٪ بحلول عام ٢٠٥٠ </a:t>
            </a:r>
            <a:endParaRPr lang="ar-LB" sz="2800" dirty="0" smtClean="0"/>
          </a:p>
          <a:p>
            <a:pPr marL="457200" indent="-457200" algn="r" rtl="1">
              <a:buFont typeface="Arial" panose="020B0604020202020204" pitchFamily="34" charset="0"/>
              <a:buChar char="•"/>
            </a:pPr>
            <a:r>
              <a:rPr lang="ar-LB" sz="2800" dirty="0" smtClean="0"/>
              <a:t>يتطلب </a:t>
            </a:r>
            <a:r>
              <a:rPr lang="ar-LB" sz="2800" dirty="0"/>
              <a:t>انتشار مثل </a:t>
            </a:r>
            <a:r>
              <a:rPr lang="ar-LB" sz="2800" dirty="0" err="1"/>
              <a:t>ھذه</a:t>
            </a:r>
            <a:r>
              <a:rPr lang="ar-LB" sz="2800" dirty="0"/>
              <a:t> المشروعات على نطاق واسع </a:t>
            </a:r>
            <a:r>
              <a:rPr lang="ar-LB" sz="2800" dirty="0" smtClean="0"/>
              <a:t>خفض </a:t>
            </a:r>
            <a:r>
              <a:rPr lang="ar-LB" sz="2800" dirty="0" err="1" smtClean="0"/>
              <a:t>كلفتھا</a:t>
            </a:r>
            <a:r>
              <a:rPr lang="ar-LB" sz="2800" dirty="0" smtClean="0"/>
              <a:t> الاستثمارية </a:t>
            </a:r>
            <a:r>
              <a:rPr lang="ar-LB" sz="2800" dirty="0"/>
              <a:t>من </a:t>
            </a:r>
            <a:r>
              <a:rPr lang="ar-LB" sz="2800" dirty="0" smtClean="0"/>
              <a:t>خلال تطوير </a:t>
            </a:r>
            <a:r>
              <a:rPr lang="ar-LB" sz="2800" dirty="0"/>
              <a:t>آليات سوق ذات جدوى عن زيادة سعة التخزين </a:t>
            </a:r>
            <a:r>
              <a:rPr lang="ar-LB" sz="2800" dirty="0" smtClean="0"/>
              <a:t>الجيولوجي</a:t>
            </a:r>
          </a:p>
          <a:p>
            <a:pPr marL="457200" indent="-457200" algn="r" rtl="1">
              <a:buFont typeface="Arial" panose="020B0604020202020204" pitchFamily="34" charset="0"/>
              <a:buChar char="•"/>
            </a:pPr>
            <a:r>
              <a:rPr lang="ar-LB" sz="2800" dirty="0" smtClean="0"/>
              <a:t>توجد </a:t>
            </a:r>
            <a:r>
              <a:rPr lang="ar-LB" sz="2800" dirty="0"/>
              <a:t>مشروعات جارية بالفعل </a:t>
            </a:r>
            <a:r>
              <a:rPr lang="ar-LB" sz="2800" dirty="0" smtClean="0"/>
              <a:t>لاقتناص </a:t>
            </a:r>
            <a:r>
              <a:rPr lang="ar-LB" sz="2800" dirty="0"/>
              <a:t>الكربون وتخزينه في جميع أنحاء العالم، </a:t>
            </a:r>
            <a:r>
              <a:rPr lang="ar-LB" sz="2800" dirty="0" smtClean="0"/>
              <a:t>إلا </a:t>
            </a:r>
            <a:r>
              <a:rPr lang="ar-LB" sz="2800" dirty="0" err="1" smtClean="0"/>
              <a:t>أنھا</a:t>
            </a:r>
            <a:r>
              <a:rPr lang="ar-LB" sz="2800" dirty="0" smtClean="0"/>
              <a:t> </a:t>
            </a:r>
            <a:r>
              <a:rPr lang="ar-LB" sz="2800" dirty="0"/>
              <a:t>لم تنتشر على نطاق واسع. </a:t>
            </a:r>
            <a:endParaRPr lang="ar-LB" sz="2800" dirty="0" smtClean="0"/>
          </a:p>
          <a:p>
            <a:pPr marL="457200" indent="-457200" algn="r" rtl="1">
              <a:buFont typeface="Arial" panose="020B0604020202020204" pitchFamily="34" charset="0"/>
              <a:buChar char="•"/>
            </a:pPr>
            <a:r>
              <a:rPr lang="ar-SA" sz="2800" dirty="0" smtClean="0"/>
              <a:t>تقارير </a:t>
            </a:r>
            <a:r>
              <a:rPr lang="ar-SA" sz="2800" dirty="0"/>
              <a:t>المساهمات المحددة وطنياً </a:t>
            </a:r>
            <a:r>
              <a:rPr lang="ar-SA" sz="2800" dirty="0" smtClean="0"/>
              <a:t>(</a:t>
            </a:r>
            <a:r>
              <a:rPr lang="en-US" sz="2800" dirty="0"/>
              <a:t>NDC’s</a:t>
            </a:r>
            <a:r>
              <a:rPr lang="ar-LB" sz="2800" dirty="0" smtClean="0"/>
              <a:t>) لبعض الدول العربية تذكر هذه التكنولوجيا بوضوح: البحرين، مصر، العراق، السعودية، الامارات العربية </a:t>
            </a:r>
            <a:r>
              <a:rPr lang="ar-LB" sz="2800" dirty="0"/>
              <a:t>المتحدة</a:t>
            </a:r>
            <a:endParaRPr lang="en-US" sz="2800" dirty="0"/>
          </a:p>
        </p:txBody>
      </p:sp>
    </p:spTree>
    <p:extLst>
      <p:ext uri="{BB962C8B-B14F-4D97-AF65-F5344CB8AC3E}">
        <p14:creationId xmlns:p14="http://schemas.microsoft.com/office/powerpoint/2010/main" val="34329281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1F497D"/>
      </a:dk2>
      <a:lt2>
        <a:srgbClr val="EEECE1"/>
      </a:lt2>
      <a:accent1>
        <a:srgbClr val="418FDE"/>
      </a:accent1>
      <a:accent2>
        <a:srgbClr val="FFBF3F"/>
      </a:accent2>
      <a:accent3>
        <a:srgbClr val="CD545B"/>
      </a:accent3>
      <a:accent4>
        <a:srgbClr val="00B5E2"/>
      </a:accent4>
      <a:accent5>
        <a:srgbClr val="A4D65E"/>
      </a:accent5>
      <a:accent6>
        <a:srgbClr val="7566A0"/>
      </a:accent6>
      <a:hlink>
        <a:srgbClr val="009CA6"/>
      </a:hlink>
      <a:folHlink>
        <a:srgbClr val="97999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1705</TotalTime>
  <Words>1291</Words>
  <Application>Microsoft Office PowerPoint</Application>
  <PresentationFormat>On-screen Show (4:3)</PresentationFormat>
  <Paragraphs>105</Paragraphs>
  <Slides>15</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ＭＳ Ｐゴシック</vt:lpstr>
      <vt:lpstr>Arial</vt:lpstr>
      <vt:lpstr>Avenir Next Condensed</vt:lpstr>
      <vt:lpstr>Calibri</vt:lpstr>
      <vt:lpstr>Times New Roman</vt:lpstr>
      <vt:lpstr>Verdana</vt:lpstr>
      <vt:lpstr>Office Theme</vt:lpstr>
      <vt:lpstr>PowerPoint Presentation</vt:lpstr>
      <vt:lpstr>المحتويات</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التقييم المتكامل لتغيّر المناخ في المنطقة</vt:lpstr>
      <vt:lpstr>PowerPoint Presentation</vt:lpstr>
      <vt:lpstr>PowerPoint Presentation</vt:lpstr>
      <vt:lpstr>PowerPoint Presentation</vt:lpstr>
    </vt:vector>
  </TitlesOfParts>
  <Company>Quantum</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Fares Sfeir</dc:creator>
  <cp:lastModifiedBy>OES_1</cp:lastModifiedBy>
  <cp:revision>220</cp:revision>
  <dcterms:created xsi:type="dcterms:W3CDTF">2011-12-13T13:03:18Z</dcterms:created>
  <dcterms:modified xsi:type="dcterms:W3CDTF">2017-05-06T09:16:25Z</dcterms:modified>
</cp:coreProperties>
</file>