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4211" r:id="rId1"/>
  </p:sldMasterIdLst>
  <p:notesMasterIdLst>
    <p:notesMasterId r:id="rId24"/>
  </p:notesMasterIdLst>
  <p:handoutMasterIdLst>
    <p:handoutMasterId r:id="rId25"/>
  </p:handoutMasterIdLst>
  <p:sldIdLst>
    <p:sldId id="312" r:id="rId2"/>
    <p:sldId id="286" r:id="rId3"/>
    <p:sldId id="463" r:id="rId4"/>
    <p:sldId id="496" r:id="rId5"/>
    <p:sldId id="501" r:id="rId6"/>
    <p:sldId id="502" r:id="rId7"/>
    <p:sldId id="504" r:id="rId8"/>
    <p:sldId id="505" r:id="rId9"/>
    <p:sldId id="506" r:id="rId10"/>
    <p:sldId id="507" r:id="rId11"/>
    <p:sldId id="508" r:id="rId12"/>
    <p:sldId id="503" r:id="rId13"/>
    <p:sldId id="509" r:id="rId14"/>
    <p:sldId id="510" r:id="rId15"/>
    <p:sldId id="499" r:id="rId16"/>
    <p:sldId id="511" r:id="rId17"/>
    <p:sldId id="274" r:id="rId18"/>
    <p:sldId id="318" r:id="rId19"/>
    <p:sldId id="319" r:id="rId20"/>
    <p:sldId id="317" r:id="rId21"/>
    <p:sldId id="277" r:id="rId22"/>
    <p:sldId id="314" r:id="rId23"/>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432">
          <p15:clr>
            <a:srgbClr val="A4A3A4"/>
          </p15:clr>
        </p15:guide>
        <p15:guide id="2" orient="horz" pos="3714">
          <p15:clr>
            <a:srgbClr val="A4A3A4"/>
          </p15:clr>
        </p15:guide>
        <p15:guide id="3" pos="5427">
          <p15:clr>
            <a:srgbClr val="A4A3A4"/>
          </p15:clr>
        </p15:guide>
        <p15:guide id="4" pos="3157">
          <p15:clr>
            <a:srgbClr val="A4A3A4"/>
          </p15:clr>
        </p15:guide>
        <p15:guide id="5" pos="10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D70"/>
    <a:srgbClr val="418FDE"/>
    <a:srgbClr val="FFF8EB"/>
    <a:srgbClr val="FFF4DD"/>
    <a:srgbClr val="007096"/>
    <a:srgbClr val="97999B"/>
    <a:srgbClr val="009CA6"/>
    <a:srgbClr val="595959"/>
    <a:srgbClr val="B88FDE"/>
    <a:srgbClr val="01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557" autoAdjust="0"/>
  </p:normalViewPr>
  <p:slideViewPr>
    <p:cSldViewPr snapToGrid="0" snapToObjects="1">
      <p:cViewPr varScale="1">
        <p:scale>
          <a:sx n="64" d="100"/>
          <a:sy n="64" d="100"/>
        </p:scale>
        <p:origin x="1482" y="48"/>
      </p:cViewPr>
      <p:guideLst>
        <p:guide orient="horz" pos="1432"/>
        <p:guide orient="horz" pos="3714"/>
        <p:guide pos="5427"/>
        <p:guide pos="3157"/>
        <p:guide pos="10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3D802-51B5-435F-A1C8-7B4B3AD08C57}"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D8753C71-F13E-410A-8C83-0D8102E2EC0A}">
      <dgm:prSet custT="1"/>
      <dgm:spPr/>
      <dgm:t>
        <a:bodyPr/>
        <a:lstStyle/>
        <a:p>
          <a:pPr algn="ctr" rtl="1"/>
          <a:r>
            <a:rPr lang="ar-LB" sz="2800" b="1" baseline="0" dirty="0">
              <a:solidFill>
                <a:srgbClr val="2C2D70"/>
              </a:solidFill>
            </a:rPr>
            <a:t>التكنولوجيا</a:t>
          </a:r>
          <a:r>
            <a:rPr lang="ar-LB" sz="2400" b="1" baseline="0" dirty="0">
              <a:solidFill>
                <a:srgbClr val="2C2D70"/>
              </a:solidFill>
            </a:rPr>
            <a:t> </a:t>
          </a:r>
          <a:r>
            <a:rPr lang="ar-LB" sz="2800" b="1" baseline="0" dirty="0">
              <a:solidFill>
                <a:srgbClr val="2C2D70"/>
              </a:solidFill>
            </a:rPr>
            <a:t>لأغراض الأمن الغذائي والتنمية الخضراء والاستخدام </a:t>
          </a:r>
          <a:endParaRPr lang="en-US" sz="2800" b="1" baseline="0" dirty="0">
            <a:solidFill>
              <a:srgbClr val="2C2D70"/>
            </a:solidFill>
          </a:endParaRPr>
        </a:p>
        <a:p>
          <a:pPr algn="ctr"/>
          <a:r>
            <a:rPr lang="ar-LB" sz="2800" b="1" baseline="0" dirty="0">
              <a:solidFill>
                <a:srgbClr val="2C2D70"/>
              </a:solidFill>
            </a:rPr>
            <a:t>المستدام للموارد</a:t>
          </a:r>
          <a:endParaRPr lang="en-US" sz="2800" b="1" baseline="0" dirty="0">
            <a:solidFill>
              <a:srgbClr val="2C2D70"/>
            </a:solidFill>
          </a:endParaRPr>
        </a:p>
      </dgm:t>
    </dgm:pt>
    <dgm:pt modelId="{F4F109E2-23B4-4D08-A5CA-8A9D71A90EB3}" type="parTrans" cxnId="{A9CB6C08-9B2C-423B-9725-356B1F13B3CA}">
      <dgm:prSet/>
      <dgm:spPr/>
      <dgm:t>
        <a:bodyPr/>
        <a:lstStyle/>
        <a:p>
          <a:pPr rtl="1"/>
          <a:endParaRPr lang="en-US"/>
        </a:p>
      </dgm:t>
    </dgm:pt>
    <dgm:pt modelId="{0D362FD6-BAA1-4318-8E8A-A3C92CE49EB3}" type="sibTrans" cxnId="{A9CB6C08-9B2C-423B-9725-356B1F13B3CA}">
      <dgm:prSet/>
      <dgm:spPr/>
      <dgm:t>
        <a:bodyPr/>
        <a:lstStyle/>
        <a:p>
          <a:pPr rtl="1"/>
          <a:endParaRPr lang="en-US"/>
        </a:p>
      </dgm:t>
    </dgm:pt>
    <dgm:pt modelId="{57FA48B5-E18E-4AC8-8B27-C3CABCDF8440}">
      <dgm:prSet custT="1"/>
      <dgm:spPr/>
      <dgm:t>
        <a:bodyPr/>
        <a:lstStyle/>
        <a:p>
          <a:pPr marL="0" lvl="0" algn="ctr" defTabSz="1066800" rtl="1">
            <a:lnSpc>
              <a:spcPct val="90000"/>
            </a:lnSpc>
            <a:spcBef>
              <a:spcPct val="0"/>
            </a:spcBef>
            <a:spcAft>
              <a:spcPct val="35000"/>
            </a:spcAft>
            <a:buNone/>
          </a:pPr>
          <a:r>
            <a:rPr lang="ar-LB" sz="2800" b="1" kern="1200" baseline="0" dirty="0">
              <a:solidFill>
                <a:srgbClr val="2C2D70"/>
              </a:solidFill>
              <a:latin typeface="Calibri"/>
              <a:ea typeface="+mn-ea"/>
              <a:cs typeface="Arial" panose="020B0604020202020204" pitchFamily="34" charset="0"/>
            </a:rPr>
            <a:t>تعزيز التعاون الإقليمي في البحث والتطوير</a:t>
          </a:r>
        </a:p>
      </dgm:t>
    </dgm:pt>
    <dgm:pt modelId="{4688BD0D-F1E9-462D-9624-835E0EC3E1D5}" type="parTrans" cxnId="{C29E9A85-BD75-43B4-9002-D6610B5D8348}">
      <dgm:prSet/>
      <dgm:spPr/>
      <dgm:t>
        <a:bodyPr/>
        <a:lstStyle/>
        <a:p>
          <a:pPr rtl="1"/>
          <a:endParaRPr lang="en-US"/>
        </a:p>
      </dgm:t>
    </dgm:pt>
    <dgm:pt modelId="{F5FEA5E7-9D72-43B7-B347-0C42194CE290}" type="sibTrans" cxnId="{C29E9A85-BD75-43B4-9002-D6610B5D8348}">
      <dgm:prSet/>
      <dgm:spPr/>
      <dgm:t>
        <a:bodyPr/>
        <a:lstStyle/>
        <a:p>
          <a:pPr rtl="1"/>
          <a:endParaRPr lang="en-US"/>
        </a:p>
      </dgm:t>
    </dgm:pt>
    <dgm:pt modelId="{EB9CA497-E5A6-4F22-8220-D8CA8AB62AA4}">
      <dgm:prSet custT="1"/>
      <dgm:spPr/>
      <dgm:t>
        <a:bodyPr/>
        <a:lstStyle/>
        <a:p>
          <a:pPr rtl="1"/>
          <a:r>
            <a:rPr lang="ar-LB" sz="2800" b="1" kern="1200" baseline="0" dirty="0">
              <a:solidFill>
                <a:srgbClr val="2C2D70"/>
              </a:solidFill>
              <a:latin typeface="Calibri"/>
              <a:ea typeface="+mn-ea"/>
              <a:cs typeface="Arial" panose="020B0604020202020204" pitchFamily="34" charset="0"/>
            </a:rPr>
            <a:t>تطوير التكنولوجيا ونقلها</a:t>
          </a:r>
          <a:endParaRPr lang="en-US" sz="2800" b="1" kern="1200" baseline="0" dirty="0">
            <a:solidFill>
              <a:srgbClr val="2C2D70"/>
            </a:solidFill>
            <a:latin typeface="Calibri"/>
            <a:ea typeface="+mn-ea"/>
            <a:cs typeface="Arial" panose="020B0604020202020204" pitchFamily="34" charset="0"/>
          </a:endParaRPr>
        </a:p>
      </dgm:t>
    </dgm:pt>
    <dgm:pt modelId="{64357161-81DA-41B5-BDCB-F2DECECA0291}" type="parTrans" cxnId="{E6337EA7-EEF8-4C26-A74C-1FF35AD10CAC}">
      <dgm:prSet/>
      <dgm:spPr/>
      <dgm:t>
        <a:bodyPr/>
        <a:lstStyle/>
        <a:p>
          <a:pPr rtl="1"/>
          <a:endParaRPr lang="en-US"/>
        </a:p>
      </dgm:t>
    </dgm:pt>
    <dgm:pt modelId="{71F05C50-2D80-43C8-B370-206132C3614C}" type="sibTrans" cxnId="{E6337EA7-EEF8-4C26-A74C-1FF35AD10CAC}">
      <dgm:prSet/>
      <dgm:spPr/>
      <dgm:t>
        <a:bodyPr/>
        <a:lstStyle/>
        <a:p>
          <a:pPr rtl="1"/>
          <a:endParaRPr lang="en-US"/>
        </a:p>
      </dgm:t>
    </dgm:pt>
    <dgm:pt modelId="{D466BC0A-2898-4E39-A563-8E1412079A1F}" type="pres">
      <dgm:prSet presAssocID="{6563D802-51B5-435F-A1C8-7B4B3AD08C57}" presName="Name0" presStyleCnt="0">
        <dgm:presLayoutVars>
          <dgm:dir val="rev"/>
          <dgm:resizeHandles val="exact"/>
        </dgm:presLayoutVars>
      </dgm:prSet>
      <dgm:spPr/>
    </dgm:pt>
    <dgm:pt modelId="{8458EB6F-D1A9-46B6-A10B-A1963C9CD3EF}" type="pres">
      <dgm:prSet presAssocID="{EB9CA497-E5A6-4F22-8220-D8CA8AB62AA4}" presName="Name5" presStyleLbl="vennNode1" presStyleIdx="0" presStyleCnt="3">
        <dgm:presLayoutVars>
          <dgm:bulletEnabled val="1"/>
        </dgm:presLayoutVars>
      </dgm:prSet>
      <dgm:spPr/>
    </dgm:pt>
    <dgm:pt modelId="{F944F93E-BCF4-4DDC-97F2-DFD8CBF670A9}" type="pres">
      <dgm:prSet presAssocID="{71F05C50-2D80-43C8-B370-206132C3614C}" presName="space" presStyleCnt="0"/>
      <dgm:spPr/>
    </dgm:pt>
    <dgm:pt modelId="{0F3C2245-42BE-4FA2-9A00-F429617BA365}" type="pres">
      <dgm:prSet presAssocID="{D8753C71-F13E-410A-8C83-0D8102E2EC0A}" presName="Name5" presStyleLbl="vennNode1" presStyleIdx="1" presStyleCnt="3">
        <dgm:presLayoutVars>
          <dgm:bulletEnabled val="1"/>
        </dgm:presLayoutVars>
      </dgm:prSet>
      <dgm:spPr/>
    </dgm:pt>
    <dgm:pt modelId="{94E971F5-519F-44C6-98F1-0906512BC6DB}" type="pres">
      <dgm:prSet presAssocID="{0D362FD6-BAA1-4318-8E8A-A3C92CE49EB3}" presName="space" presStyleCnt="0"/>
      <dgm:spPr/>
    </dgm:pt>
    <dgm:pt modelId="{299DC50C-1F40-43B8-8FDB-0EA463EAFE19}" type="pres">
      <dgm:prSet presAssocID="{57FA48B5-E18E-4AC8-8B27-C3CABCDF8440}" presName="Name5" presStyleLbl="vennNode1" presStyleIdx="2" presStyleCnt="3">
        <dgm:presLayoutVars>
          <dgm:bulletEnabled val="1"/>
        </dgm:presLayoutVars>
      </dgm:prSet>
      <dgm:spPr/>
    </dgm:pt>
  </dgm:ptLst>
  <dgm:cxnLst>
    <dgm:cxn modelId="{A9CB6C08-9B2C-423B-9725-356B1F13B3CA}" srcId="{6563D802-51B5-435F-A1C8-7B4B3AD08C57}" destId="{D8753C71-F13E-410A-8C83-0D8102E2EC0A}" srcOrd="1" destOrd="0" parTransId="{F4F109E2-23B4-4D08-A5CA-8A9D71A90EB3}" sibTransId="{0D362FD6-BAA1-4318-8E8A-A3C92CE49EB3}"/>
    <dgm:cxn modelId="{919C0242-7872-4CC8-B6E6-DF110FA4995D}" type="presOf" srcId="{EB9CA497-E5A6-4F22-8220-D8CA8AB62AA4}" destId="{8458EB6F-D1A9-46B6-A10B-A1963C9CD3EF}" srcOrd="0" destOrd="0" presId="urn:microsoft.com/office/officeart/2005/8/layout/venn3"/>
    <dgm:cxn modelId="{FE01726C-FD65-4173-A2E9-E752F8328663}" type="presOf" srcId="{6563D802-51B5-435F-A1C8-7B4B3AD08C57}" destId="{D466BC0A-2898-4E39-A563-8E1412079A1F}" srcOrd="0" destOrd="0" presId="urn:microsoft.com/office/officeart/2005/8/layout/venn3"/>
    <dgm:cxn modelId="{AEFCDE56-5E99-4161-898B-07273A981EFF}" type="presOf" srcId="{57FA48B5-E18E-4AC8-8B27-C3CABCDF8440}" destId="{299DC50C-1F40-43B8-8FDB-0EA463EAFE19}" srcOrd="0" destOrd="0" presId="urn:microsoft.com/office/officeart/2005/8/layout/venn3"/>
    <dgm:cxn modelId="{C29E9A85-BD75-43B4-9002-D6610B5D8348}" srcId="{6563D802-51B5-435F-A1C8-7B4B3AD08C57}" destId="{57FA48B5-E18E-4AC8-8B27-C3CABCDF8440}" srcOrd="2" destOrd="0" parTransId="{4688BD0D-F1E9-462D-9624-835E0EC3E1D5}" sibTransId="{F5FEA5E7-9D72-43B7-B347-0C42194CE290}"/>
    <dgm:cxn modelId="{2F78E98C-481D-4A1E-9564-8121E14C0FD3}" type="presOf" srcId="{D8753C71-F13E-410A-8C83-0D8102E2EC0A}" destId="{0F3C2245-42BE-4FA2-9A00-F429617BA365}" srcOrd="0" destOrd="0" presId="urn:microsoft.com/office/officeart/2005/8/layout/venn3"/>
    <dgm:cxn modelId="{E6337EA7-EEF8-4C26-A74C-1FF35AD10CAC}" srcId="{6563D802-51B5-435F-A1C8-7B4B3AD08C57}" destId="{EB9CA497-E5A6-4F22-8220-D8CA8AB62AA4}" srcOrd="0" destOrd="0" parTransId="{64357161-81DA-41B5-BDCB-F2DECECA0291}" sibTransId="{71F05C50-2D80-43C8-B370-206132C3614C}"/>
    <dgm:cxn modelId="{0DDD952A-9FDE-41D9-B4E9-FDD065D8B70A}" type="presParOf" srcId="{D466BC0A-2898-4E39-A563-8E1412079A1F}" destId="{8458EB6F-D1A9-46B6-A10B-A1963C9CD3EF}" srcOrd="0" destOrd="0" presId="urn:microsoft.com/office/officeart/2005/8/layout/venn3"/>
    <dgm:cxn modelId="{25F2686C-9C7A-4450-A54C-4D3BA34E084C}" type="presParOf" srcId="{D466BC0A-2898-4E39-A563-8E1412079A1F}" destId="{F944F93E-BCF4-4DDC-97F2-DFD8CBF670A9}" srcOrd="1" destOrd="0" presId="urn:microsoft.com/office/officeart/2005/8/layout/venn3"/>
    <dgm:cxn modelId="{4B84441D-63B6-45D9-9189-E8EC88DFF048}" type="presParOf" srcId="{D466BC0A-2898-4E39-A563-8E1412079A1F}" destId="{0F3C2245-42BE-4FA2-9A00-F429617BA365}" srcOrd="2" destOrd="0" presId="urn:microsoft.com/office/officeart/2005/8/layout/venn3"/>
    <dgm:cxn modelId="{7C734AC2-C200-4478-BD5D-7C1B6E1D317D}" type="presParOf" srcId="{D466BC0A-2898-4E39-A563-8E1412079A1F}" destId="{94E971F5-519F-44C6-98F1-0906512BC6DB}" srcOrd="3" destOrd="0" presId="urn:microsoft.com/office/officeart/2005/8/layout/venn3"/>
    <dgm:cxn modelId="{117E83C5-9A8D-4C09-A0ED-DBCC3A03994E}" type="presParOf" srcId="{D466BC0A-2898-4E39-A563-8E1412079A1F}" destId="{299DC50C-1F40-43B8-8FDB-0EA463EAFE19}"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F75A6D-9CB0-4811-9F07-3BB5BDC4A0EA}" type="doc">
      <dgm:prSet loTypeId="urn:microsoft.com/office/officeart/2009/3/layout/SubStepProcess" loCatId="process" qsTypeId="urn:microsoft.com/office/officeart/2005/8/quickstyle/simple5" qsCatId="simple" csTypeId="urn:microsoft.com/office/officeart/2005/8/colors/accent1_5" csCatId="accent1" phldr="1"/>
      <dgm:spPr/>
    </dgm:pt>
    <dgm:pt modelId="{724C006E-AD69-43CA-8807-D639E07B1A48}">
      <dgm:prSet phldrT="[Text]" custT="1"/>
      <dgm:spPr/>
      <dgm:t>
        <a:bodyPr/>
        <a:lstStyle/>
        <a:p>
          <a:pPr algn="ctr" rtl="1"/>
          <a:r>
            <a:rPr lang="ar-LB" sz="2800" b="1" kern="1200" dirty="0">
              <a:solidFill>
                <a:prstClr val="white"/>
              </a:solidFill>
              <a:effectLst>
                <a:outerShdw blurRad="38100" dist="38100" dir="2700000" algn="tl">
                  <a:srgbClr val="000000">
                    <a:alpha val="43137"/>
                  </a:srgbClr>
                </a:outerShdw>
              </a:effectLst>
              <a:latin typeface="Calibri"/>
              <a:ea typeface="PMingLiU"/>
              <a:cs typeface="Arial" panose="020B0604020202020204" pitchFamily="34" charset="0"/>
            </a:rPr>
            <a:t>تنفيذ 3 خدمات تعاون فني </a:t>
          </a:r>
          <a:r>
            <a:rPr lang="ar-LB" sz="2800" b="1" kern="1200" dirty="0">
              <a:solidFill>
                <a:schemeClr val="bg1"/>
              </a:solidFill>
              <a:effectLst>
                <a:outerShdw blurRad="38100" dist="38100" dir="2700000" algn="tl">
                  <a:srgbClr val="000000">
                    <a:alpha val="43137"/>
                  </a:srgbClr>
                </a:outerShdw>
              </a:effectLst>
              <a:ea typeface="PMingLiU"/>
            </a:rPr>
            <a:t>الى الدول الأعضاء </a:t>
          </a:r>
          <a:endParaRPr lang="en-US" sz="2800" b="1" kern="1200" dirty="0">
            <a:solidFill>
              <a:schemeClr val="bg1"/>
            </a:solidFill>
            <a:effectLst>
              <a:outerShdw blurRad="38100" dist="38100" dir="2700000" algn="tl">
                <a:srgbClr val="000000">
                  <a:alpha val="43137"/>
                </a:srgbClr>
              </a:outerShdw>
            </a:effectLst>
          </a:endParaRPr>
        </a:p>
      </dgm:t>
    </dgm:pt>
    <dgm:pt modelId="{B6890BF4-7991-4720-B10B-5B8EAB99AAB1}" type="parTrans" cxnId="{9DF68BAC-797A-46BF-B030-1B8E0C8BCAA1}">
      <dgm:prSet/>
      <dgm:spPr/>
      <dgm:t>
        <a:bodyPr/>
        <a:lstStyle/>
        <a:p>
          <a:endParaRPr lang="en-US" sz="1000"/>
        </a:p>
      </dgm:t>
    </dgm:pt>
    <dgm:pt modelId="{A51528EF-0D03-4482-9B12-C14145522BD8}" type="sibTrans" cxnId="{9DF68BAC-797A-46BF-B030-1B8E0C8BCAA1}">
      <dgm:prSet/>
      <dgm:spPr/>
      <dgm:t>
        <a:bodyPr/>
        <a:lstStyle/>
        <a:p>
          <a:endParaRPr lang="en-US" sz="1000"/>
        </a:p>
      </dgm:t>
    </dgm:pt>
    <dgm:pt modelId="{C2A79C66-29AB-42EC-BA4D-9103D2E162AC}">
      <dgm:prSet phldrT="[Text]" custT="1"/>
      <dgm:spPr/>
      <dgm:t>
        <a:bodyPr/>
        <a:lstStyle/>
        <a:p>
          <a:pPr algn="r" rtl="1"/>
          <a:r>
            <a:rPr lang="ar-LB" sz="2000" dirty="0"/>
            <a:t>تقديم الدعم ل</a:t>
          </a:r>
          <a:r>
            <a:rPr lang="ar-SA" sz="2000" dirty="0"/>
            <a:t>وزارة الطاقة والمياه</a:t>
          </a:r>
          <a:r>
            <a:rPr lang="ar-LB" sz="2000" dirty="0"/>
            <a:t> ل</a:t>
          </a:r>
          <a:r>
            <a:rPr lang="ar-SA" sz="2000" dirty="0"/>
            <a:t>تحديد المكونات الرئيسية لخارطة طريق لنقل التكنولوجيا في الصناعات المتعلقة بالغاز في لبنان </a:t>
          </a:r>
          <a:r>
            <a:rPr lang="ar-LB" sz="2000" dirty="0"/>
            <a:t>2017</a:t>
          </a:r>
        </a:p>
      </dgm:t>
    </dgm:pt>
    <dgm:pt modelId="{D533FE48-EAD9-4C58-956A-2890D6226446}" type="parTrans" cxnId="{F1B402FC-CE57-433E-A180-482674F0099F}">
      <dgm:prSet/>
      <dgm:spPr/>
      <dgm:t>
        <a:bodyPr/>
        <a:lstStyle/>
        <a:p>
          <a:endParaRPr lang="en-US"/>
        </a:p>
      </dgm:t>
    </dgm:pt>
    <dgm:pt modelId="{22F02013-F94F-4427-8B02-0297B4253DDE}" type="sibTrans" cxnId="{F1B402FC-CE57-433E-A180-482674F0099F}">
      <dgm:prSet/>
      <dgm:spPr/>
      <dgm:t>
        <a:bodyPr/>
        <a:lstStyle/>
        <a:p>
          <a:endParaRPr lang="en-US"/>
        </a:p>
      </dgm:t>
    </dgm:pt>
    <dgm:pt modelId="{3EA2C795-50B4-476A-BCBB-9F5763880E18}">
      <dgm:prSet phldrT="[Text]" custT="1"/>
      <dgm:spPr/>
      <dgm:t>
        <a:bodyPr/>
        <a:lstStyle/>
        <a:p>
          <a:pPr algn="r" rtl="1"/>
          <a:r>
            <a:rPr lang="ar-LB" sz="2000" dirty="0"/>
            <a:t>تقديم الدعم ل</a:t>
          </a:r>
          <a:r>
            <a:rPr lang="ar-SA" sz="2000" dirty="0"/>
            <a:t>إعداد "استراتيجية البحث والتطوير"</a:t>
          </a:r>
          <a:r>
            <a:rPr lang="ar-LB" sz="2000" dirty="0"/>
            <a:t> </a:t>
          </a:r>
          <a:r>
            <a:rPr lang="ar-SA" sz="2000" dirty="0"/>
            <a:t>للمجلس الأعلى للعلوم </a:t>
          </a:r>
          <a:r>
            <a:rPr lang="ar-JO" sz="2000" dirty="0"/>
            <a:t>والتكنولوجيا الأردني</a:t>
          </a:r>
          <a:r>
            <a:rPr lang="ar-SA" sz="2000" dirty="0"/>
            <a:t> </a:t>
          </a:r>
          <a:r>
            <a:rPr lang="ar-LB" sz="2000" dirty="0"/>
            <a:t>2017</a:t>
          </a:r>
          <a:endParaRPr lang="en-US" sz="2400" b="1" dirty="0">
            <a:solidFill>
              <a:schemeClr val="bg1"/>
            </a:solidFill>
            <a:effectLst>
              <a:outerShdw blurRad="38100" dist="38100" dir="2700000" algn="tl">
                <a:srgbClr val="000000">
                  <a:alpha val="43137"/>
                </a:srgbClr>
              </a:outerShdw>
            </a:effectLst>
          </a:endParaRPr>
        </a:p>
      </dgm:t>
    </dgm:pt>
    <dgm:pt modelId="{D31C5C95-3334-45C1-BBCD-105803A7DDED}" type="parTrans" cxnId="{20163631-12AD-4479-8128-E71B5DA9C9F9}">
      <dgm:prSet/>
      <dgm:spPr/>
      <dgm:t>
        <a:bodyPr/>
        <a:lstStyle/>
        <a:p>
          <a:endParaRPr lang="en-US"/>
        </a:p>
      </dgm:t>
    </dgm:pt>
    <dgm:pt modelId="{37BC0BC2-E05E-4388-89A8-8BDD3EDC4CE4}" type="sibTrans" cxnId="{20163631-12AD-4479-8128-E71B5DA9C9F9}">
      <dgm:prSet/>
      <dgm:spPr/>
      <dgm:t>
        <a:bodyPr/>
        <a:lstStyle/>
        <a:p>
          <a:endParaRPr lang="en-US"/>
        </a:p>
      </dgm:t>
    </dgm:pt>
    <dgm:pt modelId="{48A2633D-1CDD-44DF-BB9D-F0E145ABCF22}">
      <dgm:prSet phldrT="[Text]" custT="1"/>
      <dgm:spPr/>
      <dgm:t>
        <a:bodyPr/>
        <a:lstStyle/>
        <a:p>
          <a:pPr algn="r" rtl="1"/>
          <a:r>
            <a:rPr lang="ar-LB" sz="2000" dirty="0"/>
            <a:t>عقد ورشة تدريبية حول نقل التكنولوجيا لدعم وحدات التميُّز والابتكار للمؤسسات الأكاديمية في الجمهورية اليمنية في عمّان 2018 استفاد منها 14 مشاركاً من جامعات ومؤسسات أكاديمية في اليمن</a:t>
          </a:r>
        </a:p>
      </dgm:t>
    </dgm:pt>
    <dgm:pt modelId="{EBAF70F6-CB50-4020-97D8-45939C293AD5}" type="parTrans" cxnId="{B15E4060-2CE3-4884-B03C-C743BCF251B3}">
      <dgm:prSet/>
      <dgm:spPr/>
      <dgm:t>
        <a:bodyPr/>
        <a:lstStyle/>
        <a:p>
          <a:endParaRPr lang="en-US"/>
        </a:p>
      </dgm:t>
    </dgm:pt>
    <dgm:pt modelId="{49096705-5C53-428D-B6FF-98F1CF7A709C}" type="sibTrans" cxnId="{B15E4060-2CE3-4884-B03C-C743BCF251B3}">
      <dgm:prSet/>
      <dgm:spPr/>
      <dgm:t>
        <a:bodyPr/>
        <a:lstStyle/>
        <a:p>
          <a:endParaRPr lang="en-US"/>
        </a:p>
      </dgm:t>
    </dgm:pt>
    <dgm:pt modelId="{43A456F4-2D79-4EA4-B808-7A3940963FCB}" type="pres">
      <dgm:prSet presAssocID="{39F75A6D-9CB0-4811-9F07-3BB5BDC4A0EA}" presName="Name0" presStyleCnt="0">
        <dgm:presLayoutVars>
          <dgm:chMax val="7"/>
          <dgm:dir val="rev"/>
          <dgm:animOne val="branch"/>
        </dgm:presLayoutVars>
      </dgm:prSet>
      <dgm:spPr/>
    </dgm:pt>
    <dgm:pt modelId="{37A2FCE8-8765-4B2E-BF85-9C4334EE06A4}" type="pres">
      <dgm:prSet presAssocID="{724C006E-AD69-43CA-8807-D639E07B1A48}" presName="parTx1" presStyleLbl="node1" presStyleIdx="0" presStyleCnt="1" custScaleX="76764" custScaleY="59541"/>
      <dgm:spPr/>
    </dgm:pt>
    <dgm:pt modelId="{CDBD7938-279A-440E-9C45-7A9D3E6061CA}" type="pres">
      <dgm:prSet presAssocID="{724C006E-AD69-43CA-8807-D639E07B1A48}" presName="spPre1" presStyleCnt="0"/>
      <dgm:spPr/>
    </dgm:pt>
    <dgm:pt modelId="{8F45392C-2FCA-4E57-B6F5-C32EC32ED539}" type="pres">
      <dgm:prSet presAssocID="{724C006E-AD69-43CA-8807-D639E07B1A48}" presName="chLin1" presStyleCnt="0"/>
      <dgm:spPr/>
    </dgm:pt>
    <dgm:pt modelId="{CBB24F22-7CD8-47D7-997B-F2AE5BCD9912}" type="pres">
      <dgm:prSet presAssocID="{D31C5C95-3334-45C1-BBCD-105803A7DDED}" presName="Name11" presStyleLbl="parChTrans1D1" presStyleIdx="0" presStyleCnt="6"/>
      <dgm:spPr/>
    </dgm:pt>
    <dgm:pt modelId="{81FECD73-0946-4D69-B428-37EC591D31F3}" type="pres">
      <dgm:prSet presAssocID="{3EA2C795-50B4-476A-BCBB-9F5763880E18}" presName="txAndLines1" presStyleCnt="0"/>
      <dgm:spPr/>
    </dgm:pt>
    <dgm:pt modelId="{8A275BE4-6A05-413A-AFCE-B88B85ED4790}" type="pres">
      <dgm:prSet presAssocID="{3EA2C795-50B4-476A-BCBB-9F5763880E18}" presName="anchor1" presStyleCnt="0"/>
      <dgm:spPr/>
    </dgm:pt>
    <dgm:pt modelId="{8A5AE974-42E3-42C0-B24E-1C47C7780B05}" type="pres">
      <dgm:prSet presAssocID="{3EA2C795-50B4-476A-BCBB-9F5763880E18}" presName="backup1" presStyleCnt="0"/>
      <dgm:spPr/>
    </dgm:pt>
    <dgm:pt modelId="{307C0443-9595-4255-B109-E4A4559B2D4F}" type="pres">
      <dgm:prSet presAssocID="{3EA2C795-50B4-476A-BCBB-9F5763880E18}" presName="preLine1" presStyleLbl="parChTrans1D1" presStyleIdx="1" presStyleCnt="6"/>
      <dgm:spPr/>
    </dgm:pt>
    <dgm:pt modelId="{D601AAB2-6FFB-4143-A21C-8DEB1B1CCF77}" type="pres">
      <dgm:prSet presAssocID="{3EA2C795-50B4-476A-BCBB-9F5763880E18}" presName="desTx1" presStyleLbl="revTx" presStyleIdx="0" presStyleCnt="0">
        <dgm:presLayoutVars>
          <dgm:bulletEnabled val="1"/>
        </dgm:presLayoutVars>
      </dgm:prSet>
      <dgm:spPr/>
    </dgm:pt>
    <dgm:pt modelId="{5BAA2288-6700-4AE4-A40A-59C1B24A4559}" type="pres">
      <dgm:prSet presAssocID="{D533FE48-EAD9-4C58-956A-2890D6226446}" presName="Name11" presStyleLbl="parChTrans1D1" presStyleIdx="2" presStyleCnt="6"/>
      <dgm:spPr/>
    </dgm:pt>
    <dgm:pt modelId="{43516230-7A19-41F4-BF9C-917BEA4A924C}" type="pres">
      <dgm:prSet presAssocID="{C2A79C66-29AB-42EC-BA4D-9103D2E162AC}" presName="txAndLines1" presStyleCnt="0"/>
      <dgm:spPr/>
    </dgm:pt>
    <dgm:pt modelId="{75094CF0-7BB4-4456-9D60-4AD4AE25D650}" type="pres">
      <dgm:prSet presAssocID="{C2A79C66-29AB-42EC-BA4D-9103D2E162AC}" presName="anchor1" presStyleCnt="0"/>
      <dgm:spPr/>
    </dgm:pt>
    <dgm:pt modelId="{AB182461-516A-49B0-A553-D6C593C62742}" type="pres">
      <dgm:prSet presAssocID="{C2A79C66-29AB-42EC-BA4D-9103D2E162AC}" presName="backup1" presStyleCnt="0"/>
      <dgm:spPr/>
    </dgm:pt>
    <dgm:pt modelId="{B7C0EE01-5DFD-4ED1-BFBF-DB69AB9DDB1A}" type="pres">
      <dgm:prSet presAssocID="{C2A79C66-29AB-42EC-BA4D-9103D2E162AC}" presName="preLine1" presStyleLbl="parChTrans1D1" presStyleIdx="3" presStyleCnt="6"/>
      <dgm:spPr/>
    </dgm:pt>
    <dgm:pt modelId="{3A748FB1-2E5F-4DE5-884A-73677D3F6C0C}" type="pres">
      <dgm:prSet presAssocID="{C2A79C66-29AB-42EC-BA4D-9103D2E162AC}" presName="desTx1" presStyleLbl="revTx" presStyleIdx="0" presStyleCnt="0">
        <dgm:presLayoutVars>
          <dgm:bulletEnabled val="1"/>
        </dgm:presLayoutVars>
      </dgm:prSet>
      <dgm:spPr/>
    </dgm:pt>
    <dgm:pt modelId="{C1DAF995-4551-41A0-A645-5561A3D4457C}" type="pres">
      <dgm:prSet presAssocID="{EBAF70F6-CB50-4020-97D8-45939C293AD5}" presName="Name11" presStyleLbl="parChTrans1D1" presStyleIdx="4" presStyleCnt="6"/>
      <dgm:spPr/>
    </dgm:pt>
    <dgm:pt modelId="{ABBA4522-0E1B-4E95-B123-E6FB02AC7E7A}" type="pres">
      <dgm:prSet presAssocID="{48A2633D-1CDD-44DF-BB9D-F0E145ABCF22}" presName="txAndLines1" presStyleCnt="0"/>
      <dgm:spPr/>
    </dgm:pt>
    <dgm:pt modelId="{C9D3B225-5785-4A57-95E8-CB1E5A3763BA}" type="pres">
      <dgm:prSet presAssocID="{48A2633D-1CDD-44DF-BB9D-F0E145ABCF22}" presName="anchor1" presStyleCnt="0"/>
      <dgm:spPr/>
    </dgm:pt>
    <dgm:pt modelId="{5678AB28-CD10-43D3-9AE0-D8A117786ECE}" type="pres">
      <dgm:prSet presAssocID="{48A2633D-1CDD-44DF-BB9D-F0E145ABCF22}" presName="backup1" presStyleCnt="0"/>
      <dgm:spPr/>
    </dgm:pt>
    <dgm:pt modelId="{BC93B066-4421-4DFA-9891-0F9E43B7B4A2}" type="pres">
      <dgm:prSet presAssocID="{48A2633D-1CDD-44DF-BB9D-F0E145ABCF22}" presName="preLine1" presStyleLbl="parChTrans1D1" presStyleIdx="5" presStyleCnt="6"/>
      <dgm:spPr/>
    </dgm:pt>
    <dgm:pt modelId="{CFB4C017-3B76-4B5A-A247-053A5FE49179}" type="pres">
      <dgm:prSet presAssocID="{48A2633D-1CDD-44DF-BB9D-F0E145ABCF22}" presName="desTx1" presStyleLbl="revTx" presStyleIdx="0" presStyleCnt="0">
        <dgm:presLayoutVars>
          <dgm:bulletEnabled val="1"/>
        </dgm:presLayoutVars>
      </dgm:prSet>
      <dgm:spPr/>
    </dgm:pt>
  </dgm:ptLst>
  <dgm:cxnLst>
    <dgm:cxn modelId="{20163631-12AD-4479-8128-E71B5DA9C9F9}" srcId="{724C006E-AD69-43CA-8807-D639E07B1A48}" destId="{3EA2C795-50B4-476A-BCBB-9F5763880E18}" srcOrd="0" destOrd="0" parTransId="{D31C5C95-3334-45C1-BBCD-105803A7DDED}" sibTransId="{37BC0BC2-E05E-4388-89A8-8BDD3EDC4CE4}"/>
    <dgm:cxn modelId="{B15E4060-2CE3-4884-B03C-C743BCF251B3}" srcId="{724C006E-AD69-43CA-8807-D639E07B1A48}" destId="{48A2633D-1CDD-44DF-BB9D-F0E145ABCF22}" srcOrd="2" destOrd="0" parTransId="{EBAF70F6-CB50-4020-97D8-45939C293AD5}" sibTransId="{49096705-5C53-428D-B6FF-98F1CF7A709C}"/>
    <dgm:cxn modelId="{549B1470-684D-4E17-AE72-947E0C18AD49}" type="presOf" srcId="{3EA2C795-50B4-476A-BCBB-9F5763880E18}" destId="{D601AAB2-6FFB-4143-A21C-8DEB1B1CCF77}" srcOrd="0" destOrd="0" presId="urn:microsoft.com/office/officeart/2009/3/layout/SubStepProcess"/>
    <dgm:cxn modelId="{1F234B52-7D09-4054-BAB6-8ED544DD79D6}" type="presOf" srcId="{48A2633D-1CDD-44DF-BB9D-F0E145ABCF22}" destId="{CFB4C017-3B76-4B5A-A247-053A5FE49179}" srcOrd="0" destOrd="0" presId="urn:microsoft.com/office/officeart/2009/3/layout/SubStepProcess"/>
    <dgm:cxn modelId="{0B829F5A-C561-4E9D-BF01-E7E2844BE24E}" type="presOf" srcId="{C2A79C66-29AB-42EC-BA4D-9103D2E162AC}" destId="{3A748FB1-2E5F-4DE5-884A-73677D3F6C0C}" srcOrd="0" destOrd="0" presId="urn:microsoft.com/office/officeart/2009/3/layout/SubStepProcess"/>
    <dgm:cxn modelId="{61ED6D99-0BFD-469A-B0A3-48B88D2A4BEA}" type="presOf" srcId="{39F75A6D-9CB0-4811-9F07-3BB5BDC4A0EA}" destId="{43A456F4-2D79-4EA4-B808-7A3940963FCB}" srcOrd="0" destOrd="0" presId="urn:microsoft.com/office/officeart/2009/3/layout/SubStepProcess"/>
    <dgm:cxn modelId="{35120B9A-8CCF-47A1-82BE-DD51055E2D2E}" type="presOf" srcId="{724C006E-AD69-43CA-8807-D639E07B1A48}" destId="{37A2FCE8-8765-4B2E-BF85-9C4334EE06A4}" srcOrd="0" destOrd="0" presId="urn:microsoft.com/office/officeart/2009/3/layout/SubStepProcess"/>
    <dgm:cxn modelId="{9DF68BAC-797A-46BF-B030-1B8E0C8BCAA1}" srcId="{39F75A6D-9CB0-4811-9F07-3BB5BDC4A0EA}" destId="{724C006E-AD69-43CA-8807-D639E07B1A48}" srcOrd="0" destOrd="0" parTransId="{B6890BF4-7991-4720-B10B-5B8EAB99AAB1}" sibTransId="{A51528EF-0D03-4482-9B12-C14145522BD8}"/>
    <dgm:cxn modelId="{F1B402FC-CE57-433E-A180-482674F0099F}" srcId="{724C006E-AD69-43CA-8807-D639E07B1A48}" destId="{C2A79C66-29AB-42EC-BA4D-9103D2E162AC}" srcOrd="1" destOrd="0" parTransId="{D533FE48-EAD9-4C58-956A-2890D6226446}" sibTransId="{22F02013-F94F-4427-8B02-0297B4253DDE}"/>
    <dgm:cxn modelId="{1E3FB325-8567-4592-97D6-0566C219DED4}" type="presParOf" srcId="{43A456F4-2D79-4EA4-B808-7A3940963FCB}" destId="{37A2FCE8-8765-4B2E-BF85-9C4334EE06A4}" srcOrd="0" destOrd="0" presId="urn:microsoft.com/office/officeart/2009/3/layout/SubStepProcess"/>
    <dgm:cxn modelId="{EAB2BA1C-9EBF-4FCD-8EB4-74CEDD9FF3FE}" type="presParOf" srcId="{43A456F4-2D79-4EA4-B808-7A3940963FCB}" destId="{CDBD7938-279A-440E-9C45-7A9D3E6061CA}" srcOrd="1" destOrd="0" presId="urn:microsoft.com/office/officeart/2009/3/layout/SubStepProcess"/>
    <dgm:cxn modelId="{1B4183C1-B429-4776-BC04-92683F621583}" type="presParOf" srcId="{43A456F4-2D79-4EA4-B808-7A3940963FCB}" destId="{8F45392C-2FCA-4E57-B6F5-C32EC32ED539}" srcOrd="2" destOrd="0" presId="urn:microsoft.com/office/officeart/2009/3/layout/SubStepProcess"/>
    <dgm:cxn modelId="{3169344F-99AB-477C-BB57-15C02ECCA62E}" type="presParOf" srcId="{8F45392C-2FCA-4E57-B6F5-C32EC32ED539}" destId="{CBB24F22-7CD8-47D7-997B-F2AE5BCD9912}" srcOrd="0" destOrd="0" presId="urn:microsoft.com/office/officeart/2009/3/layout/SubStepProcess"/>
    <dgm:cxn modelId="{60CB48B3-8E5C-4215-843B-F80DF130940B}" type="presParOf" srcId="{8F45392C-2FCA-4E57-B6F5-C32EC32ED539}" destId="{81FECD73-0946-4D69-B428-37EC591D31F3}" srcOrd="1" destOrd="0" presId="urn:microsoft.com/office/officeart/2009/3/layout/SubStepProcess"/>
    <dgm:cxn modelId="{0C1495E7-8F06-4E7A-BC79-52275DB61DEB}" type="presParOf" srcId="{81FECD73-0946-4D69-B428-37EC591D31F3}" destId="{8A275BE4-6A05-413A-AFCE-B88B85ED4790}" srcOrd="0" destOrd="0" presId="urn:microsoft.com/office/officeart/2009/3/layout/SubStepProcess"/>
    <dgm:cxn modelId="{F522AE13-E041-41B6-98B9-F7CE3E6BF1D9}" type="presParOf" srcId="{81FECD73-0946-4D69-B428-37EC591D31F3}" destId="{8A5AE974-42E3-42C0-B24E-1C47C7780B05}" srcOrd="1" destOrd="0" presId="urn:microsoft.com/office/officeart/2009/3/layout/SubStepProcess"/>
    <dgm:cxn modelId="{79CA27ED-E2B9-4A83-8309-E3B3854C69E7}" type="presParOf" srcId="{81FECD73-0946-4D69-B428-37EC591D31F3}" destId="{307C0443-9595-4255-B109-E4A4559B2D4F}" srcOrd="2" destOrd="0" presId="urn:microsoft.com/office/officeart/2009/3/layout/SubStepProcess"/>
    <dgm:cxn modelId="{5A591DD1-444F-4E30-9D71-D442642F58CE}" type="presParOf" srcId="{81FECD73-0946-4D69-B428-37EC591D31F3}" destId="{D601AAB2-6FFB-4143-A21C-8DEB1B1CCF77}" srcOrd="3" destOrd="0" presId="urn:microsoft.com/office/officeart/2009/3/layout/SubStepProcess"/>
    <dgm:cxn modelId="{D58B7910-E4BB-40C4-9F81-4382B6D775C8}" type="presParOf" srcId="{8F45392C-2FCA-4E57-B6F5-C32EC32ED539}" destId="{5BAA2288-6700-4AE4-A40A-59C1B24A4559}" srcOrd="2" destOrd="0" presId="urn:microsoft.com/office/officeart/2009/3/layout/SubStepProcess"/>
    <dgm:cxn modelId="{092A10B6-DB47-4270-8783-B6B1BE18A8D6}" type="presParOf" srcId="{8F45392C-2FCA-4E57-B6F5-C32EC32ED539}" destId="{43516230-7A19-41F4-BF9C-917BEA4A924C}" srcOrd="3" destOrd="0" presId="urn:microsoft.com/office/officeart/2009/3/layout/SubStepProcess"/>
    <dgm:cxn modelId="{8A771077-2D61-4AE7-B520-0E90A3C21903}" type="presParOf" srcId="{43516230-7A19-41F4-BF9C-917BEA4A924C}" destId="{75094CF0-7BB4-4456-9D60-4AD4AE25D650}" srcOrd="0" destOrd="0" presId="urn:microsoft.com/office/officeart/2009/3/layout/SubStepProcess"/>
    <dgm:cxn modelId="{1C28E4A7-22C0-48F7-84C4-C1FDF121330A}" type="presParOf" srcId="{43516230-7A19-41F4-BF9C-917BEA4A924C}" destId="{AB182461-516A-49B0-A553-D6C593C62742}" srcOrd="1" destOrd="0" presId="urn:microsoft.com/office/officeart/2009/3/layout/SubStepProcess"/>
    <dgm:cxn modelId="{ABEC1CC1-6F7D-4FFE-89A0-E0E35D1A3EC3}" type="presParOf" srcId="{43516230-7A19-41F4-BF9C-917BEA4A924C}" destId="{B7C0EE01-5DFD-4ED1-BFBF-DB69AB9DDB1A}" srcOrd="2" destOrd="0" presId="urn:microsoft.com/office/officeart/2009/3/layout/SubStepProcess"/>
    <dgm:cxn modelId="{DE4B0579-BACC-4804-9341-FFBC764A3171}" type="presParOf" srcId="{43516230-7A19-41F4-BF9C-917BEA4A924C}" destId="{3A748FB1-2E5F-4DE5-884A-73677D3F6C0C}" srcOrd="3" destOrd="0" presId="urn:microsoft.com/office/officeart/2009/3/layout/SubStepProcess"/>
    <dgm:cxn modelId="{298B8180-5325-4F8D-95A0-DF764F31BACD}" type="presParOf" srcId="{8F45392C-2FCA-4E57-B6F5-C32EC32ED539}" destId="{C1DAF995-4551-41A0-A645-5561A3D4457C}" srcOrd="4" destOrd="0" presId="urn:microsoft.com/office/officeart/2009/3/layout/SubStepProcess"/>
    <dgm:cxn modelId="{60C32951-59BB-4153-A28C-E6CF11F5B16A}" type="presParOf" srcId="{8F45392C-2FCA-4E57-B6F5-C32EC32ED539}" destId="{ABBA4522-0E1B-4E95-B123-E6FB02AC7E7A}" srcOrd="5" destOrd="0" presId="urn:microsoft.com/office/officeart/2009/3/layout/SubStepProcess"/>
    <dgm:cxn modelId="{98E1614A-D4DE-40A5-84CD-E6BDDB97F89B}" type="presParOf" srcId="{ABBA4522-0E1B-4E95-B123-E6FB02AC7E7A}" destId="{C9D3B225-5785-4A57-95E8-CB1E5A3763BA}" srcOrd="0" destOrd="0" presId="urn:microsoft.com/office/officeart/2009/3/layout/SubStepProcess"/>
    <dgm:cxn modelId="{1A0CE8BC-3683-4A51-A740-FF072663421C}" type="presParOf" srcId="{ABBA4522-0E1B-4E95-B123-E6FB02AC7E7A}" destId="{5678AB28-CD10-43D3-9AE0-D8A117786ECE}" srcOrd="1" destOrd="0" presId="urn:microsoft.com/office/officeart/2009/3/layout/SubStepProcess"/>
    <dgm:cxn modelId="{124BAC4B-79A6-4377-8615-2B4B07F1CBDC}" type="presParOf" srcId="{ABBA4522-0E1B-4E95-B123-E6FB02AC7E7A}" destId="{BC93B066-4421-4DFA-9891-0F9E43B7B4A2}" srcOrd="2" destOrd="0" presId="urn:microsoft.com/office/officeart/2009/3/layout/SubStepProcess"/>
    <dgm:cxn modelId="{F0236413-BA86-4A02-949F-EDEBA39FEF22}" type="presParOf" srcId="{ABBA4522-0E1B-4E95-B123-E6FB02AC7E7A}" destId="{CFB4C017-3B76-4B5A-A247-053A5FE49179}"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F75A6D-9CB0-4811-9F07-3BB5BDC4A0EA}" type="doc">
      <dgm:prSet loTypeId="urn:microsoft.com/office/officeart/2009/3/layout/SubStepProcess" loCatId="process" qsTypeId="urn:microsoft.com/office/officeart/2005/8/quickstyle/simple5" qsCatId="simple" csTypeId="urn:microsoft.com/office/officeart/2005/8/colors/accent1_5" csCatId="accent1" phldr="1"/>
      <dgm:spPr/>
      <dgm:t>
        <a:bodyPr/>
        <a:lstStyle/>
        <a:p>
          <a:endParaRPr lang="en-US"/>
        </a:p>
      </dgm:t>
    </dgm:pt>
    <dgm:pt modelId="{8B34F2B0-FE0A-4527-BA1E-0CCD4B82694A}">
      <dgm:prSet custT="1"/>
      <dgm:spPr/>
      <dgm:t>
        <a:bodyPr/>
        <a:lstStyle/>
        <a:p>
          <a:r>
            <a:rPr lang="ar-JO" sz="2800" b="1" dirty="0">
              <a:effectLst>
                <a:outerShdw blurRad="38100" dist="38100" dir="2700000" algn="tl">
                  <a:srgbClr val="000000">
                    <a:alpha val="43137"/>
                  </a:srgbClr>
                </a:outerShdw>
              </a:effectLst>
            </a:rPr>
            <a:t>تعبئة الموارد وتنمية الشراك</a:t>
          </a:r>
          <a:r>
            <a:rPr lang="ar-LB" sz="2800" b="1" dirty="0">
              <a:effectLst>
                <a:outerShdw blurRad="38100" dist="38100" dir="2700000" algn="tl">
                  <a:srgbClr val="000000">
                    <a:alpha val="43137"/>
                  </a:srgbClr>
                </a:outerShdw>
              </a:effectLst>
            </a:rPr>
            <a:t>ات</a:t>
          </a:r>
          <a:r>
            <a:rPr lang="ar-JO" sz="2800" b="1" dirty="0">
              <a:effectLst>
                <a:outerShdw blurRad="38100" dist="38100" dir="2700000" algn="tl">
                  <a:srgbClr val="000000">
                    <a:alpha val="43137"/>
                  </a:srgbClr>
                </a:outerShdw>
              </a:effectLst>
            </a:rPr>
            <a:t> </a:t>
          </a:r>
          <a:endParaRPr lang="en-US" sz="1600" b="1" i="0" dirty="0">
            <a:effectLst>
              <a:outerShdw blurRad="38100" dist="38100" dir="2700000" algn="tl">
                <a:srgbClr val="000000">
                  <a:alpha val="43137"/>
                </a:srgbClr>
              </a:outerShdw>
            </a:effectLst>
          </a:endParaRPr>
        </a:p>
      </dgm:t>
    </dgm:pt>
    <dgm:pt modelId="{F2A7C86D-FA82-40E0-9C65-D8CD259222B8}" type="parTrans" cxnId="{ACB22E2A-FB59-4E94-AD4F-504F0179D617}">
      <dgm:prSet/>
      <dgm:spPr/>
      <dgm:t>
        <a:bodyPr/>
        <a:lstStyle/>
        <a:p>
          <a:endParaRPr lang="en-US"/>
        </a:p>
      </dgm:t>
    </dgm:pt>
    <dgm:pt modelId="{96F68FD6-D15B-4F3F-A5BE-15D7A25A4906}" type="sibTrans" cxnId="{ACB22E2A-FB59-4E94-AD4F-504F0179D617}">
      <dgm:prSet/>
      <dgm:spPr/>
      <dgm:t>
        <a:bodyPr/>
        <a:lstStyle/>
        <a:p>
          <a:endParaRPr lang="en-US"/>
        </a:p>
      </dgm:t>
    </dgm:pt>
    <dgm:pt modelId="{59552E95-8B0F-41E1-854F-402C6D9DDBA1}">
      <dgm:prSet custT="1"/>
      <dgm:spPr/>
      <dgm:t>
        <a:bodyPr/>
        <a:lstStyle/>
        <a:p>
          <a:pPr rtl="1"/>
          <a:r>
            <a:rPr lang="ar-LB" sz="2400" b="1" dirty="0"/>
            <a:t>قام المركز بإعداد وتقديم مقترحين لمشروعين </a:t>
          </a:r>
        </a:p>
      </dgm:t>
    </dgm:pt>
    <dgm:pt modelId="{29E17127-9496-4E8B-8BD6-E033E5C7232D}" type="parTrans" cxnId="{8B51E896-D5C5-41CE-9D7F-4A28E266F676}">
      <dgm:prSet/>
      <dgm:spPr/>
      <dgm:t>
        <a:bodyPr/>
        <a:lstStyle/>
        <a:p>
          <a:endParaRPr lang="en-US"/>
        </a:p>
      </dgm:t>
    </dgm:pt>
    <dgm:pt modelId="{A279D96C-1F11-4BCC-92F3-BBE4F0FF1A2C}" type="sibTrans" cxnId="{8B51E896-D5C5-41CE-9D7F-4A28E266F676}">
      <dgm:prSet/>
      <dgm:spPr/>
      <dgm:t>
        <a:bodyPr/>
        <a:lstStyle/>
        <a:p>
          <a:endParaRPr lang="en-US"/>
        </a:p>
      </dgm:t>
    </dgm:pt>
    <dgm:pt modelId="{E487D010-A6AC-4F73-8F1D-21EB86BFB460}">
      <dgm:prSet custT="1"/>
      <dgm:spPr/>
      <dgm:t>
        <a:bodyPr/>
        <a:lstStyle/>
        <a:p>
          <a:pPr rtl="1"/>
          <a:r>
            <a:rPr lang="ar-JO" sz="1200" dirty="0"/>
            <a:t>"</a:t>
          </a:r>
          <a:r>
            <a:rPr lang="ar-JO" sz="2000" dirty="0"/>
            <a:t>التعاون فيما بين بلدان الجنوب من أجل التكنولوجيا لدعم التنمية الزراعية في ظل تغير المناخ"</a:t>
          </a:r>
        </a:p>
      </dgm:t>
    </dgm:pt>
    <dgm:pt modelId="{A5439197-8866-4FD7-AE59-71DD33515CD3}" type="parTrans" cxnId="{EFF6CD16-E877-418D-937D-E233382D83C2}">
      <dgm:prSet/>
      <dgm:spPr/>
      <dgm:t>
        <a:bodyPr/>
        <a:lstStyle/>
        <a:p>
          <a:endParaRPr lang="en-US"/>
        </a:p>
      </dgm:t>
    </dgm:pt>
    <dgm:pt modelId="{1350E8F9-4CC7-43B7-9FB4-4DF3AF960C66}" type="sibTrans" cxnId="{EFF6CD16-E877-418D-937D-E233382D83C2}">
      <dgm:prSet/>
      <dgm:spPr/>
      <dgm:t>
        <a:bodyPr/>
        <a:lstStyle/>
        <a:p>
          <a:endParaRPr lang="en-US"/>
        </a:p>
      </dgm:t>
    </dgm:pt>
    <dgm:pt modelId="{93F6A2E5-EB76-431D-A2F1-0D074B23CD21}">
      <dgm:prSet custT="1"/>
      <dgm:spPr/>
      <dgm:t>
        <a:bodyPr/>
        <a:lstStyle/>
        <a:p>
          <a:pPr rtl="1"/>
          <a:r>
            <a:rPr lang="ar-JO" sz="2000" dirty="0"/>
            <a:t>"تعزيز قدرة البلدان العربية على التكيف مع تغير المناخ وانعدام الأمن الغذائي من خلال تعزيز الممارسات الزراعية الجيدة (</a:t>
          </a:r>
          <a:r>
            <a:rPr lang="en-US" sz="2000" dirty="0"/>
            <a:t>GAPs</a:t>
          </a:r>
          <a:r>
            <a:rPr lang="ar-LB" sz="2000" dirty="0"/>
            <a:t>)</a:t>
          </a:r>
          <a:r>
            <a:rPr lang="ar-JO" sz="2000" dirty="0"/>
            <a:t> </a:t>
          </a:r>
          <a:r>
            <a:rPr lang="ar-LB" sz="2000" dirty="0"/>
            <a:t>من </a:t>
          </a:r>
          <a:r>
            <a:rPr lang="ar-JO" sz="2000" dirty="0"/>
            <a:t>خلال اعتماد التكنولوجيا الخضراء وإعادة إشراك الشباب"</a:t>
          </a:r>
        </a:p>
      </dgm:t>
    </dgm:pt>
    <dgm:pt modelId="{45CE5C2A-3DCB-4FC8-8124-4240E838E0F4}" type="parTrans" cxnId="{C37AD422-1CFB-476F-8569-3C1FFFA018D6}">
      <dgm:prSet/>
      <dgm:spPr/>
      <dgm:t>
        <a:bodyPr/>
        <a:lstStyle/>
        <a:p>
          <a:endParaRPr lang="en-US"/>
        </a:p>
      </dgm:t>
    </dgm:pt>
    <dgm:pt modelId="{9BA6B1EF-6145-4BDA-AB52-F5AA4E1D72C3}" type="sibTrans" cxnId="{C37AD422-1CFB-476F-8569-3C1FFFA018D6}">
      <dgm:prSet/>
      <dgm:spPr/>
      <dgm:t>
        <a:bodyPr/>
        <a:lstStyle/>
        <a:p>
          <a:endParaRPr lang="en-US"/>
        </a:p>
      </dgm:t>
    </dgm:pt>
    <dgm:pt modelId="{D27A256E-061C-4D3F-A89E-D8EF9132B004}">
      <dgm:prSet custT="1"/>
      <dgm:spPr/>
      <dgm:t>
        <a:bodyPr/>
        <a:lstStyle/>
        <a:p>
          <a:pPr algn="r" rtl="1"/>
          <a:r>
            <a:rPr lang="ar-LB" sz="2000" b="1" dirty="0"/>
            <a:t> </a:t>
          </a:r>
          <a:r>
            <a:rPr lang="ar-LB" sz="2400" b="1" dirty="0"/>
            <a:t>تطوير علاقات تشاركية جديدة مع</a:t>
          </a:r>
          <a:endParaRPr lang="ar-JO" sz="2400" b="1" dirty="0"/>
        </a:p>
      </dgm:t>
    </dgm:pt>
    <dgm:pt modelId="{536635A5-C8D8-4804-8DD7-83963585AB7C}" type="parTrans" cxnId="{C79126BA-36FC-4E98-889E-DB388EE7A685}">
      <dgm:prSet/>
      <dgm:spPr/>
      <dgm:t>
        <a:bodyPr/>
        <a:lstStyle/>
        <a:p>
          <a:endParaRPr lang="en-US"/>
        </a:p>
      </dgm:t>
    </dgm:pt>
    <dgm:pt modelId="{164BE313-A179-4E7B-A503-A4D3EBCD06F5}" type="sibTrans" cxnId="{C79126BA-36FC-4E98-889E-DB388EE7A685}">
      <dgm:prSet/>
      <dgm:spPr/>
      <dgm:t>
        <a:bodyPr/>
        <a:lstStyle/>
        <a:p>
          <a:endParaRPr lang="en-US"/>
        </a:p>
      </dgm:t>
    </dgm:pt>
    <dgm:pt modelId="{79A7A686-69EF-4900-BDFC-566031C2771F}">
      <dgm:prSet custT="1"/>
      <dgm:spPr/>
      <dgm:t>
        <a:bodyPr/>
        <a:lstStyle/>
        <a:p>
          <a:pPr algn="r" rtl="1"/>
          <a:r>
            <a:rPr lang="ar-LB" sz="2000" dirty="0"/>
            <a:t>المنظمات الإقليمية: </a:t>
          </a:r>
          <a:r>
            <a:rPr lang="en-US" sz="2000" dirty="0"/>
            <a:t>AOAD </a:t>
          </a:r>
          <a:r>
            <a:rPr lang="ar-LB" sz="2000" dirty="0"/>
            <a:t> و</a:t>
          </a:r>
          <a:r>
            <a:rPr lang="en-US" sz="2000" dirty="0"/>
            <a:t>AIDMO</a:t>
          </a:r>
          <a:endParaRPr lang="ar-JO" sz="2000" dirty="0"/>
        </a:p>
      </dgm:t>
    </dgm:pt>
    <dgm:pt modelId="{9976E0B6-9C46-4F17-8DFE-F26630AF3CAB}" type="parTrans" cxnId="{A9C3D6F6-A5C8-4A96-A463-98BFDC2330FA}">
      <dgm:prSet/>
      <dgm:spPr/>
      <dgm:t>
        <a:bodyPr/>
        <a:lstStyle/>
        <a:p>
          <a:endParaRPr lang="en-US"/>
        </a:p>
      </dgm:t>
    </dgm:pt>
    <dgm:pt modelId="{4227F2AF-E107-4578-8322-427DB359AC2F}" type="sibTrans" cxnId="{A9C3D6F6-A5C8-4A96-A463-98BFDC2330FA}">
      <dgm:prSet/>
      <dgm:spPr/>
      <dgm:t>
        <a:bodyPr/>
        <a:lstStyle/>
        <a:p>
          <a:endParaRPr lang="en-US"/>
        </a:p>
      </dgm:t>
    </dgm:pt>
    <dgm:pt modelId="{E7B5C82E-A838-4765-B3F0-082A59FC457F}">
      <dgm:prSet custT="1"/>
      <dgm:spPr/>
      <dgm:t>
        <a:bodyPr/>
        <a:lstStyle/>
        <a:p>
          <a:pPr algn="r" rtl="1"/>
          <a:r>
            <a:rPr lang="ar-LB" sz="2000" dirty="0"/>
            <a:t>المنظمات الدولية </a:t>
          </a:r>
          <a:r>
            <a:rPr lang="en-US" sz="2000" dirty="0"/>
            <a:t>CTCN, UNEP</a:t>
          </a:r>
          <a:endParaRPr lang="ar-JO" sz="2000" dirty="0"/>
        </a:p>
      </dgm:t>
    </dgm:pt>
    <dgm:pt modelId="{FA453D5F-CE04-4268-ABEC-A9D207EFEF7F}" type="parTrans" cxnId="{ECD01679-FD86-4D88-9961-D7509010E3BC}">
      <dgm:prSet/>
      <dgm:spPr/>
      <dgm:t>
        <a:bodyPr/>
        <a:lstStyle/>
        <a:p>
          <a:endParaRPr lang="en-US"/>
        </a:p>
      </dgm:t>
    </dgm:pt>
    <dgm:pt modelId="{DD3C61AE-C50B-4513-8CD0-7A5E858D2047}" type="sibTrans" cxnId="{ECD01679-FD86-4D88-9961-D7509010E3BC}">
      <dgm:prSet/>
      <dgm:spPr/>
      <dgm:t>
        <a:bodyPr/>
        <a:lstStyle/>
        <a:p>
          <a:endParaRPr lang="en-US"/>
        </a:p>
      </dgm:t>
    </dgm:pt>
    <dgm:pt modelId="{C17BFD11-8FD7-4B21-9A61-B9413D9CE690}">
      <dgm:prSet custT="1"/>
      <dgm:spPr/>
      <dgm:t>
        <a:bodyPr/>
        <a:lstStyle/>
        <a:p>
          <a:pPr algn="r" rtl="1"/>
          <a:r>
            <a:rPr lang="ar-LB" sz="2000" dirty="0"/>
            <a:t>مراكز البحوث و المنظمات غير الحكومية</a:t>
          </a:r>
          <a:r>
            <a:rPr lang="en-US" sz="2000" dirty="0"/>
            <a:t> ICARDA</a:t>
          </a:r>
          <a:endParaRPr lang="ar-JO" sz="2000" dirty="0"/>
        </a:p>
      </dgm:t>
    </dgm:pt>
    <dgm:pt modelId="{4C312D9C-08F3-4E67-8052-FBC4F1B817F6}" type="parTrans" cxnId="{16959B02-9469-4D87-9836-9D351E56D3FE}">
      <dgm:prSet/>
      <dgm:spPr/>
      <dgm:t>
        <a:bodyPr/>
        <a:lstStyle/>
        <a:p>
          <a:endParaRPr lang="en-US"/>
        </a:p>
      </dgm:t>
    </dgm:pt>
    <dgm:pt modelId="{90B73323-ADA4-4514-AE6A-7BEEF3F95881}" type="sibTrans" cxnId="{16959B02-9469-4D87-9836-9D351E56D3FE}">
      <dgm:prSet/>
      <dgm:spPr/>
      <dgm:t>
        <a:bodyPr/>
        <a:lstStyle/>
        <a:p>
          <a:endParaRPr lang="en-US"/>
        </a:p>
      </dgm:t>
    </dgm:pt>
    <dgm:pt modelId="{43A456F4-2D79-4EA4-B808-7A3940963FCB}" type="pres">
      <dgm:prSet presAssocID="{39F75A6D-9CB0-4811-9F07-3BB5BDC4A0EA}" presName="Name0" presStyleCnt="0">
        <dgm:presLayoutVars>
          <dgm:chMax val="7"/>
          <dgm:dir val="rev"/>
          <dgm:animOne val="branch"/>
        </dgm:presLayoutVars>
      </dgm:prSet>
      <dgm:spPr/>
    </dgm:pt>
    <dgm:pt modelId="{694172A5-CA77-4B32-B9D7-EAE1609043ED}" type="pres">
      <dgm:prSet presAssocID="{8B34F2B0-FE0A-4527-BA1E-0CCD4B82694A}" presName="parTx1" presStyleLbl="node1" presStyleIdx="0" presStyleCnt="1" custScaleX="66347" custScaleY="61731"/>
      <dgm:spPr/>
    </dgm:pt>
    <dgm:pt modelId="{3C5A3A8E-6491-4275-AD8A-C2D1C9E237E2}" type="pres">
      <dgm:prSet presAssocID="{8B34F2B0-FE0A-4527-BA1E-0CCD4B82694A}" presName="spPre1" presStyleCnt="0"/>
      <dgm:spPr/>
    </dgm:pt>
    <dgm:pt modelId="{DCC255EA-136F-4EE8-BCB2-42C4A9089EC6}" type="pres">
      <dgm:prSet presAssocID="{8B34F2B0-FE0A-4527-BA1E-0CCD4B82694A}" presName="chLin1" presStyleCnt="0"/>
      <dgm:spPr/>
    </dgm:pt>
    <dgm:pt modelId="{EDA3807E-666A-4925-9617-424AFA7493A4}" type="pres">
      <dgm:prSet presAssocID="{29E17127-9496-4E8B-8BD6-E033E5C7232D}" presName="Name11" presStyleLbl="parChTrans1D1" presStyleIdx="0" presStyleCnt="4"/>
      <dgm:spPr/>
    </dgm:pt>
    <dgm:pt modelId="{ABDCAB81-9F37-403A-B4F2-6318387E26FF}" type="pres">
      <dgm:prSet presAssocID="{59552E95-8B0F-41E1-854F-402C6D9DDBA1}" presName="txAndLines1" presStyleCnt="0"/>
      <dgm:spPr/>
    </dgm:pt>
    <dgm:pt modelId="{8D87AE31-8C0E-40DE-A672-C5DCA5F9FF68}" type="pres">
      <dgm:prSet presAssocID="{59552E95-8B0F-41E1-854F-402C6D9DDBA1}" presName="anchor1" presStyleCnt="0"/>
      <dgm:spPr/>
    </dgm:pt>
    <dgm:pt modelId="{D649ED61-CD7E-48E5-A460-276A4B936302}" type="pres">
      <dgm:prSet presAssocID="{59552E95-8B0F-41E1-854F-402C6D9DDBA1}" presName="backup1" presStyleCnt="0"/>
      <dgm:spPr/>
    </dgm:pt>
    <dgm:pt modelId="{9D1EA99B-7250-4B2D-B48F-FFEB3502D71A}" type="pres">
      <dgm:prSet presAssocID="{59552E95-8B0F-41E1-854F-402C6D9DDBA1}" presName="preLine1" presStyleLbl="parChTrans1D1" presStyleIdx="1" presStyleCnt="4"/>
      <dgm:spPr/>
    </dgm:pt>
    <dgm:pt modelId="{5E27F626-8D19-460B-A3C6-AFA02A495A3B}" type="pres">
      <dgm:prSet presAssocID="{59552E95-8B0F-41E1-854F-402C6D9DDBA1}" presName="desTx1" presStyleLbl="revTx" presStyleIdx="0" presStyleCnt="0" custScaleX="123832" custScaleY="133990" custLinFactNeighborX="-58" custLinFactNeighborY="-10820">
        <dgm:presLayoutVars>
          <dgm:bulletEnabled val="1"/>
        </dgm:presLayoutVars>
      </dgm:prSet>
      <dgm:spPr/>
    </dgm:pt>
    <dgm:pt modelId="{CCDCB8C8-366B-4017-A233-BA6455F9804E}" type="pres">
      <dgm:prSet presAssocID="{536635A5-C8D8-4804-8DD7-83963585AB7C}" presName="Name11" presStyleLbl="parChTrans1D1" presStyleIdx="2" presStyleCnt="4"/>
      <dgm:spPr/>
    </dgm:pt>
    <dgm:pt modelId="{C57A754B-B366-4752-8392-634890EA4FD3}" type="pres">
      <dgm:prSet presAssocID="{D27A256E-061C-4D3F-A89E-D8EF9132B004}" presName="txAndLines1" presStyleCnt="0"/>
      <dgm:spPr/>
    </dgm:pt>
    <dgm:pt modelId="{953E28B9-A3C9-4695-87F9-D6C0D2B31C81}" type="pres">
      <dgm:prSet presAssocID="{D27A256E-061C-4D3F-A89E-D8EF9132B004}" presName="anchor1" presStyleCnt="0"/>
      <dgm:spPr/>
    </dgm:pt>
    <dgm:pt modelId="{D448E900-323B-4631-96A7-8BB7F126F585}" type="pres">
      <dgm:prSet presAssocID="{D27A256E-061C-4D3F-A89E-D8EF9132B004}" presName="backup1" presStyleCnt="0"/>
      <dgm:spPr/>
    </dgm:pt>
    <dgm:pt modelId="{879E4874-FA4C-468D-8C09-303EE9B35F9B}" type="pres">
      <dgm:prSet presAssocID="{D27A256E-061C-4D3F-A89E-D8EF9132B004}" presName="preLine1" presStyleLbl="parChTrans1D1" presStyleIdx="3" presStyleCnt="4"/>
      <dgm:spPr/>
    </dgm:pt>
    <dgm:pt modelId="{D79BEDEE-1057-4BDE-B3DA-CC09E381E4E5}" type="pres">
      <dgm:prSet presAssocID="{D27A256E-061C-4D3F-A89E-D8EF9132B004}" presName="desTx1" presStyleLbl="revTx" presStyleIdx="0" presStyleCnt="0" custLinFactNeighborX="27055" custLinFactNeighborY="26586">
        <dgm:presLayoutVars>
          <dgm:bulletEnabled val="1"/>
        </dgm:presLayoutVars>
      </dgm:prSet>
      <dgm:spPr/>
    </dgm:pt>
  </dgm:ptLst>
  <dgm:cxnLst>
    <dgm:cxn modelId="{16959B02-9469-4D87-9836-9D351E56D3FE}" srcId="{D27A256E-061C-4D3F-A89E-D8EF9132B004}" destId="{C17BFD11-8FD7-4B21-9A61-B9413D9CE690}" srcOrd="2" destOrd="0" parTransId="{4C312D9C-08F3-4E67-8052-FBC4F1B817F6}" sibTransId="{90B73323-ADA4-4514-AE6A-7BEEF3F95881}"/>
    <dgm:cxn modelId="{EFF6CD16-E877-418D-937D-E233382D83C2}" srcId="{59552E95-8B0F-41E1-854F-402C6D9DDBA1}" destId="{E487D010-A6AC-4F73-8F1D-21EB86BFB460}" srcOrd="0" destOrd="0" parTransId="{A5439197-8866-4FD7-AE59-71DD33515CD3}" sibTransId="{1350E8F9-4CC7-43B7-9FB4-4DF3AF960C66}"/>
    <dgm:cxn modelId="{C37AD422-1CFB-476F-8569-3C1FFFA018D6}" srcId="{59552E95-8B0F-41E1-854F-402C6D9DDBA1}" destId="{93F6A2E5-EB76-431D-A2F1-0D074B23CD21}" srcOrd="1" destOrd="0" parTransId="{45CE5C2A-3DCB-4FC8-8124-4240E838E0F4}" sibTransId="{9BA6B1EF-6145-4BDA-AB52-F5AA4E1D72C3}"/>
    <dgm:cxn modelId="{ACB22E2A-FB59-4E94-AD4F-504F0179D617}" srcId="{39F75A6D-9CB0-4811-9F07-3BB5BDC4A0EA}" destId="{8B34F2B0-FE0A-4527-BA1E-0CCD4B82694A}" srcOrd="0" destOrd="0" parTransId="{F2A7C86D-FA82-40E0-9C65-D8CD259222B8}" sibTransId="{96F68FD6-D15B-4F3F-A5BE-15D7A25A4906}"/>
    <dgm:cxn modelId="{6E1DCD2A-8B40-429C-8255-CF651143787B}" type="presOf" srcId="{79A7A686-69EF-4900-BDFC-566031C2771F}" destId="{D79BEDEE-1057-4BDE-B3DA-CC09E381E4E5}" srcOrd="0" destOrd="1" presId="urn:microsoft.com/office/officeart/2009/3/layout/SubStepProcess"/>
    <dgm:cxn modelId="{27733D2D-D26E-453F-A739-5F855F95183D}" type="presOf" srcId="{D27A256E-061C-4D3F-A89E-D8EF9132B004}" destId="{D79BEDEE-1057-4BDE-B3DA-CC09E381E4E5}" srcOrd="0" destOrd="0" presId="urn:microsoft.com/office/officeart/2009/3/layout/SubStepProcess"/>
    <dgm:cxn modelId="{92F66234-C319-4454-A906-7CF155CD1EC4}" type="presOf" srcId="{8B34F2B0-FE0A-4527-BA1E-0CCD4B82694A}" destId="{694172A5-CA77-4B32-B9D7-EAE1609043ED}" srcOrd="0" destOrd="0" presId="urn:microsoft.com/office/officeart/2009/3/layout/SubStepProcess"/>
    <dgm:cxn modelId="{ECD01679-FD86-4D88-9961-D7509010E3BC}" srcId="{D27A256E-061C-4D3F-A89E-D8EF9132B004}" destId="{E7B5C82E-A838-4765-B3F0-082A59FC457F}" srcOrd="1" destOrd="0" parTransId="{FA453D5F-CE04-4268-ABEC-A9D207EFEF7F}" sibTransId="{DD3C61AE-C50B-4513-8CD0-7A5E858D2047}"/>
    <dgm:cxn modelId="{49A10F86-5630-4D98-9741-A6ADCE0DD9B4}" type="presOf" srcId="{93F6A2E5-EB76-431D-A2F1-0D074B23CD21}" destId="{5E27F626-8D19-460B-A3C6-AFA02A495A3B}" srcOrd="0" destOrd="2" presId="urn:microsoft.com/office/officeart/2009/3/layout/SubStepProcess"/>
    <dgm:cxn modelId="{8B51E896-D5C5-41CE-9D7F-4A28E266F676}" srcId="{8B34F2B0-FE0A-4527-BA1E-0CCD4B82694A}" destId="{59552E95-8B0F-41E1-854F-402C6D9DDBA1}" srcOrd="0" destOrd="0" parTransId="{29E17127-9496-4E8B-8BD6-E033E5C7232D}" sibTransId="{A279D96C-1F11-4BCC-92F3-BBE4F0FF1A2C}"/>
    <dgm:cxn modelId="{61ED6D99-0BFD-469A-B0A3-48B88D2A4BEA}" type="presOf" srcId="{39F75A6D-9CB0-4811-9F07-3BB5BDC4A0EA}" destId="{43A456F4-2D79-4EA4-B808-7A3940963FCB}" srcOrd="0" destOrd="0" presId="urn:microsoft.com/office/officeart/2009/3/layout/SubStepProcess"/>
    <dgm:cxn modelId="{9E56BDA7-10B2-485A-866A-0F21B661F550}" type="presOf" srcId="{E487D010-A6AC-4F73-8F1D-21EB86BFB460}" destId="{5E27F626-8D19-460B-A3C6-AFA02A495A3B}" srcOrd="0" destOrd="1" presId="urn:microsoft.com/office/officeart/2009/3/layout/SubStepProcess"/>
    <dgm:cxn modelId="{72A047AF-CF9C-40DF-8DC0-51065F088572}" type="presOf" srcId="{59552E95-8B0F-41E1-854F-402C6D9DDBA1}" destId="{5E27F626-8D19-460B-A3C6-AFA02A495A3B}" srcOrd="0" destOrd="0" presId="urn:microsoft.com/office/officeart/2009/3/layout/SubStepProcess"/>
    <dgm:cxn modelId="{C79126BA-36FC-4E98-889E-DB388EE7A685}" srcId="{8B34F2B0-FE0A-4527-BA1E-0CCD4B82694A}" destId="{D27A256E-061C-4D3F-A89E-D8EF9132B004}" srcOrd="1" destOrd="0" parTransId="{536635A5-C8D8-4804-8DD7-83963585AB7C}" sibTransId="{164BE313-A179-4E7B-A503-A4D3EBCD06F5}"/>
    <dgm:cxn modelId="{B03932E3-14CD-430B-9360-7CE4C3B2542D}" type="presOf" srcId="{C17BFD11-8FD7-4B21-9A61-B9413D9CE690}" destId="{D79BEDEE-1057-4BDE-B3DA-CC09E381E4E5}" srcOrd="0" destOrd="3" presId="urn:microsoft.com/office/officeart/2009/3/layout/SubStepProcess"/>
    <dgm:cxn modelId="{A9C3D6F6-A5C8-4A96-A463-98BFDC2330FA}" srcId="{D27A256E-061C-4D3F-A89E-D8EF9132B004}" destId="{79A7A686-69EF-4900-BDFC-566031C2771F}" srcOrd="0" destOrd="0" parTransId="{9976E0B6-9C46-4F17-8DFE-F26630AF3CAB}" sibTransId="{4227F2AF-E107-4578-8322-427DB359AC2F}"/>
    <dgm:cxn modelId="{ABE007FB-3289-4364-98FF-32BE0D5EEA1E}" type="presOf" srcId="{E7B5C82E-A838-4765-B3F0-082A59FC457F}" destId="{D79BEDEE-1057-4BDE-B3DA-CC09E381E4E5}" srcOrd="0" destOrd="2" presId="urn:microsoft.com/office/officeart/2009/3/layout/SubStepProcess"/>
    <dgm:cxn modelId="{3F45792E-4897-4AE7-A443-CD4C3FA56F3D}" type="presParOf" srcId="{43A456F4-2D79-4EA4-B808-7A3940963FCB}" destId="{694172A5-CA77-4B32-B9D7-EAE1609043ED}" srcOrd="0" destOrd="0" presId="urn:microsoft.com/office/officeart/2009/3/layout/SubStepProcess"/>
    <dgm:cxn modelId="{4F49C6B7-0D73-4EFE-97AD-2B1C274BAA8F}" type="presParOf" srcId="{43A456F4-2D79-4EA4-B808-7A3940963FCB}" destId="{3C5A3A8E-6491-4275-AD8A-C2D1C9E237E2}" srcOrd="1" destOrd="0" presId="urn:microsoft.com/office/officeart/2009/3/layout/SubStepProcess"/>
    <dgm:cxn modelId="{867854FD-1AFE-49FF-9E8A-8EA7503EAE7E}" type="presParOf" srcId="{43A456F4-2D79-4EA4-B808-7A3940963FCB}" destId="{DCC255EA-136F-4EE8-BCB2-42C4A9089EC6}" srcOrd="2" destOrd="0" presId="urn:microsoft.com/office/officeart/2009/3/layout/SubStepProcess"/>
    <dgm:cxn modelId="{3EBFC251-3532-46F6-A1FF-61DC4E7F49B6}" type="presParOf" srcId="{DCC255EA-136F-4EE8-BCB2-42C4A9089EC6}" destId="{EDA3807E-666A-4925-9617-424AFA7493A4}" srcOrd="0" destOrd="0" presId="urn:microsoft.com/office/officeart/2009/3/layout/SubStepProcess"/>
    <dgm:cxn modelId="{C1D5BB43-855A-4EEE-BB51-8A9E74BE1359}" type="presParOf" srcId="{DCC255EA-136F-4EE8-BCB2-42C4A9089EC6}" destId="{ABDCAB81-9F37-403A-B4F2-6318387E26FF}" srcOrd="1" destOrd="0" presId="urn:microsoft.com/office/officeart/2009/3/layout/SubStepProcess"/>
    <dgm:cxn modelId="{945A03AD-D99D-4E9D-9C64-C178F87EC2FF}" type="presParOf" srcId="{ABDCAB81-9F37-403A-B4F2-6318387E26FF}" destId="{8D87AE31-8C0E-40DE-A672-C5DCA5F9FF68}" srcOrd="0" destOrd="0" presId="urn:microsoft.com/office/officeart/2009/3/layout/SubStepProcess"/>
    <dgm:cxn modelId="{599351B7-687A-4AB4-884B-DBA744FF295E}" type="presParOf" srcId="{ABDCAB81-9F37-403A-B4F2-6318387E26FF}" destId="{D649ED61-CD7E-48E5-A460-276A4B936302}" srcOrd="1" destOrd="0" presId="urn:microsoft.com/office/officeart/2009/3/layout/SubStepProcess"/>
    <dgm:cxn modelId="{BB248EB9-5E9A-4004-9818-0438E8066051}" type="presParOf" srcId="{ABDCAB81-9F37-403A-B4F2-6318387E26FF}" destId="{9D1EA99B-7250-4B2D-B48F-FFEB3502D71A}" srcOrd="2" destOrd="0" presId="urn:microsoft.com/office/officeart/2009/3/layout/SubStepProcess"/>
    <dgm:cxn modelId="{EBD8757F-C3A8-41A0-8A19-BF142C742E45}" type="presParOf" srcId="{ABDCAB81-9F37-403A-B4F2-6318387E26FF}" destId="{5E27F626-8D19-460B-A3C6-AFA02A495A3B}" srcOrd="3" destOrd="0" presId="urn:microsoft.com/office/officeart/2009/3/layout/SubStepProcess"/>
    <dgm:cxn modelId="{14154DD7-F896-4939-B637-26E9259C22CC}" type="presParOf" srcId="{DCC255EA-136F-4EE8-BCB2-42C4A9089EC6}" destId="{CCDCB8C8-366B-4017-A233-BA6455F9804E}" srcOrd="2" destOrd="0" presId="urn:microsoft.com/office/officeart/2009/3/layout/SubStepProcess"/>
    <dgm:cxn modelId="{55FBC609-29DC-4846-A481-BE44DF72BA31}" type="presParOf" srcId="{DCC255EA-136F-4EE8-BCB2-42C4A9089EC6}" destId="{C57A754B-B366-4752-8392-634890EA4FD3}" srcOrd="3" destOrd="0" presId="urn:microsoft.com/office/officeart/2009/3/layout/SubStepProcess"/>
    <dgm:cxn modelId="{63D4F718-9E67-432D-BBC7-B028AEEE2C94}" type="presParOf" srcId="{C57A754B-B366-4752-8392-634890EA4FD3}" destId="{953E28B9-A3C9-4695-87F9-D6C0D2B31C81}" srcOrd="0" destOrd="0" presId="urn:microsoft.com/office/officeart/2009/3/layout/SubStepProcess"/>
    <dgm:cxn modelId="{D2E63693-6FE5-4FF6-89EA-544D9D3B3A75}" type="presParOf" srcId="{C57A754B-B366-4752-8392-634890EA4FD3}" destId="{D448E900-323B-4631-96A7-8BB7F126F585}" srcOrd="1" destOrd="0" presId="urn:microsoft.com/office/officeart/2009/3/layout/SubStepProcess"/>
    <dgm:cxn modelId="{67379059-BECF-4539-9B32-E9376F7E9D54}" type="presParOf" srcId="{C57A754B-B366-4752-8392-634890EA4FD3}" destId="{879E4874-FA4C-468D-8C09-303EE9B35F9B}" srcOrd="2" destOrd="0" presId="urn:microsoft.com/office/officeart/2009/3/layout/SubStepProcess"/>
    <dgm:cxn modelId="{4609C4BB-1303-497D-839C-1AE257F54E95}" type="presParOf" srcId="{C57A754B-B366-4752-8392-634890EA4FD3}" destId="{D79BEDEE-1057-4BDE-B3DA-CC09E381E4E5}"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520BF0-2D23-4228-8729-5DEE949DEB4A}"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9CA1BC50-8B84-447E-9D0B-2E5BA73AE6FE}">
      <dgm:prSet custT="1"/>
      <dgm:spPr/>
      <dgm:t>
        <a:bodyPr/>
        <a:lstStyle/>
        <a:p>
          <a:pPr rtl="1"/>
          <a:r>
            <a:rPr lang="ar-SA" sz="2000" kern="1200" dirty="0">
              <a:solidFill>
                <a:prstClr val="black">
                  <a:hueOff val="0"/>
                  <a:satOff val="0"/>
                  <a:lumOff val="0"/>
                  <a:alphaOff val="0"/>
                </a:prstClr>
              </a:solidFill>
              <a:latin typeface="Calibri"/>
              <a:ea typeface="+mn-ea"/>
              <a:cs typeface="Arial" panose="020B0604020202020204" pitchFamily="34" charset="0"/>
            </a:rPr>
            <a:t>التركيز على دور العلوم والتكنولوجيا في مجال</a:t>
          </a:r>
          <a:r>
            <a:rPr lang="ar-LB" sz="2000" kern="1200" dirty="0">
              <a:solidFill>
                <a:prstClr val="black">
                  <a:hueOff val="0"/>
                  <a:satOff val="0"/>
                  <a:lumOff val="0"/>
                  <a:alphaOff val="0"/>
                </a:prstClr>
              </a:solidFill>
              <a:latin typeface="Calibri"/>
              <a:ea typeface="+mn-ea"/>
              <a:cs typeface="Arial" panose="020B0604020202020204" pitchFamily="34" charset="0"/>
            </a:rPr>
            <a:t> </a:t>
          </a:r>
          <a:r>
            <a:rPr lang="ar-SA" sz="2000" kern="1200" dirty="0">
              <a:solidFill>
                <a:prstClr val="black">
                  <a:hueOff val="0"/>
                  <a:satOff val="0"/>
                  <a:lumOff val="0"/>
                  <a:alphaOff val="0"/>
                </a:prstClr>
              </a:solidFill>
              <a:latin typeface="Calibri"/>
              <a:ea typeface="+mn-ea"/>
              <a:cs typeface="Arial" panose="020B0604020202020204" pitchFamily="34" charset="0"/>
            </a:rPr>
            <a:t>الترابط بين المياه والطاقة والغذاء وتغيُّر المناخ</a:t>
          </a:r>
          <a:r>
            <a:rPr lang="ar-LB" sz="2000" kern="1200" dirty="0">
              <a:solidFill>
                <a:prstClr val="black">
                  <a:hueOff val="0"/>
                  <a:satOff val="0"/>
                  <a:lumOff val="0"/>
                  <a:alphaOff val="0"/>
                </a:prstClr>
              </a:solidFill>
              <a:latin typeface="Calibri"/>
              <a:ea typeface="+mn-ea"/>
              <a:cs typeface="Arial" panose="020B0604020202020204" pitchFamily="34" charset="0"/>
            </a:rPr>
            <a:t>، والاستفادة من نقل التكنولوجيا لإيجاد الحلول للمشاكل الملحة  مثل شح المياه وتحديات الزراعة والمخلفات</a:t>
          </a:r>
          <a:endParaRPr lang="en-US" sz="2000" kern="1200" dirty="0">
            <a:solidFill>
              <a:prstClr val="black">
                <a:hueOff val="0"/>
                <a:satOff val="0"/>
                <a:lumOff val="0"/>
                <a:alphaOff val="0"/>
              </a:prstClr>
            </a:solidFill>
            <a:latin typeface="Calibri"/>
            <a:ea typeface="+mn-ea"/>
            <a:cs typeface="Arial" panose="020B0604020202020204" pitchFamily="34" charset="0"/>
          </a:endParaRPr>
        </a:p>
      </dgm:t>
    </dgm:pt>
    <dgm:pt modelId="{541D9C93-004B-41A4-8C87-872887F36505}" type="parTrans" cxnId="{41BCC340-A030-4133-8BD3-DC5A0EF466A9}">
      <dgm:prSet/>
      <dgm:spPr/>
      <dgm:t>
        <a:bodyPr/>
        <a:lstStyle/>
        <a:p>
          <a:endParaRPr lang="en-US"/>
        </a:p>
      </dgm:t>
    </dgm:pt>
    <dgm:pt modelId="{9D52CEBE-B66F-4415-827C-8CBBC17DF401}" type="sibTrans" cxnId="{41BCC340-A030-4133-8BD3-DC5A0EF466A9}">
      <dgm:prSet/>
      <dgm:spPr/>
      <dgm:t>
        <a:bodyPr/>
        <a:lstStyle/>
        <a:p>
          <a:endParaRPr lang="en-US"/>
        </a:p>
      </dgm:t>
    </dgm:pt>
    <dgm:pt modelId="{7E431A1A-D39C-4EE0-8937-CD3E59FAB09F}">
      <dgm:prSet custT="1"/>
      <dgm:spPr/>
      <dgm:t>
        <a:bodyPr/>
        <a:lstStyle/>
        <a:p>
          <a:pPr rtl="1"/>
          <a:r>
            <a:rPr lang="ar-LB" sz="2000" kern="1200" dirty="0">
              <a:solidFill>
                <a:prstClr val="black">
                  <a:hueOff val="0"/>
                  <a:satOff val="0"/>
                  <a:lumOff val="0"/>
                  <a:alphaOff val="0"/>
                </a:prstClr>
              </a:solidFill>
              <a:latin typeface="Calibri"/>
              <a:ea typeface="+mn-ea"/>
              <a:cs typeface="Arial" panose="020B0604020202020204" pitchFamily="34" charset="0"/>
            </a:rPr>
            <a:t>المساهمة في دعم </a:t>
          </a:r>
          <a:r>
            <a:rPr lang="ar-SA" sz="2000" kern="1200" dirty="0">
              <a:solidFill>
                <a:prstClr val="black">
                  <a:hueOff val="0"/>
                  <a:satOff val="0"/>
                  <a:lumOff val="0"/>
                  <a:alphaOff val="0"/>
                </a:prstClr>
              </a:solidFill>
              <a:latin typeface="Calibri"/>
              <a:ea typeface="+mn-ea"/>
              <a:cs typeface="Arial" panose="020B0604020202020204" pitchFamily="34" charset="0"/>
            </a:rPr>
            <a:t>أطر تنظيمية شاملة لسد الفجوة بين البحوث والقطاع الخاص، والتنسيق لترابط العلم والسياسات</a:t>
          </a:r>
          <a:r>
            <a:rPr lang="ar-LB" sz="2000" kern="1200" dirty="0">
              <a:solidFill>
                <a:prstClr val="black">
                  <a:hueOff val="0"/>
                  <a:satOff val="0"/>
                  <a:lumOff val="0"/>
                  <a:alphaOff val="0"/>
                </a:prstClr>
              </a:solidFill>
              <a:latin typeface="Calibri"/>
              <a:ea typeface="+mn-ea"/>
              <a:cs typeface="Arial" panose="020B0604020202020204" pitchFamily="34" charset="0"/>
            </a:rPr>
            <a:t> مع </a:t>
          </a:r>
          <a:r>
            <a:rPr lang="ar-SA" sz="2000" kern="1200" dirty="0">
              <a:solidFill>
                <a:prstClr val="black">
                  <a:hueOff val="0"/>
                  <a:satOff val="0"/>
                  <a:lumOff val="0"/>
                  <a:alphaOff val="0"/>
                </a:prstClr>
              </a:solidFill>
              <a:latin typeface="Calibri"/>
              <a:ea typeface="+mn-ea"/>
              <a:cs typeface="Arial" panose="020B0604020202020204" pitchFamily="34" charset="0"/>
            </a:rPr>
            <a:t>ضرورة التركيز على السياسات والحوكمة  والتوعية</a:t>
          </a:r>
          <a:endParaRPr lang="en-US" sz="2000" kern="1200" dirty="0">
            <a:solidFill>
              <a:prstClr val="black">
                <a:hueOff val="0"/>
                <a:satOff val="0"/>
                <a:lumOff val="0"/>
                <a:alphaOff val="0"/>
              </a:prstClr>
            </a:solidFill>
            <a:latin typeface="Calibri"/>
            <a:ea typeface="+mn-ea"/>
            <a:cs typeface="Arial" panose="020B0604020202020204" pitchFamily="34" charset="0"/>
          </a:endParaRPr>
        </a:p>
      </dgm:t>
    </dgm:pt>
    <dgm:pt modelId="{9D2C0B2E-1F7C-4914-BD37-0C1727270DC9}" type="parTrans" cxnId="{E9D0DB19-115B-4B28-BC22-C048B6402863}">
      <dgm:prSet/>
      <dgm:spPr/>
      <dgm:t>
        <a:bodyPr/>
        <a:lstStyle/>
        <a:p>
          <a:endParaRPr lang="en-US"/>
        </a:p>
      </dgm:t>
    </dgm:pt>
    <dgm:pt modelId="{365CC85E-61FE-420D-8CE9-1BFB0D5259AA}" type="sibTrans" cxnId="{E9D0DB19-115B-4B28-BC22-C048B6402863}">
      <dgm:prSet/>
      <dgm:spPr/>
      <dgm:t>
        <a:bodyPr/>
        <a:lstStyle/>
        <a:p>
          <a:endParaRPr lang="en-US"/>
        </a:p>
      </dgm:t>
    </dgm:pt>
    <dgm:pt modelId="{7AB089BC-D89A-44F4-8A80-447879C7FF1F}">
      <dgm:prSet custT="1"/>
      <dgm:spPr/>
      <dgm:t>
        <a:bodyPr/>
        <a:lstStyle/>
        <a:p>
          <a:pPr rtl="1"/>
          <a:r>
            <a:rPr lang="ar-LB" sz="2000" kern="1200" dirty="0">
              <a:solidFill>
                <a:prstClr val="black">
                  <a:hueOff val="0"/>
                  <a:satOff val="0"/>
                  <a:lumOff val="0"/>
                  <a:alphaOff val="0"/>
                </a:prstClr>
              </a:solidFill>
              <a:latin typeface="Calibri"/>
              <a:ea typeface="+mn-ea"/>
              <a:cs typeface="Arial" panose="020B0604020202020204" pitchFamily="34" charset="0"/>
            </a:rPr>
            <a:t>متابعة تنفيذ برامج وخطط المركز والموافقة على الخطط المقترحة لأعمال المركز وبتقديم الدعم في الإعداد للمنتدى العربي للعلوم الذي سيُعقد في عام 2021، وبمتابعة أنشطة الدعم الفني إلى الدول الأعضاء </a:t>
          </a:r>
          <a:endParaRPr lang="en-US" sz="2000" kern="1200" dirty="0">
            <a:solidFill>
              <a:prstClr val="black">
                <a:hueOff val="0"/>
                <a:satOff val="0"/>
                <a:lumOff val="0"/>
                <a:alphaOff val="0"/>
              </a:prstClr>
            </a:solidFill>
            <a:latin typeface="Calibri"/>
            <a:ea typeface="+mn-ea"/>
            <a:cs typeface="Arial" panose="020B0604020202020204" pitchFamily="34" charset="0"/>
          </a:endParaRPr>
        </a:p>
      </dgm:t>
    </dgm:pt>
    <dgm:pt modelId="{01EF743F-2C2B-4CA5-BAB2-06D5AE612F27}" type="parTrans" cxnId="{EDDFDB5F-6C21-49D4-AE94-01BA39AFC1EF}">
      <dgm:prSet/>
      <dgm:spPr/>
      <dgm:t>
        <a:bodyPr/>
        <a:lstStyle/>
        <a:p>
          <a:endParaRPr lang="en-US"/>
        </a:p>
      </dgm:t>
    </dgm:pt>
    <dgm:pt modelId="{74F98162-8366-4DCF-9DB4-8280C0CEB2E1}" type="sibTrans" cxnId="{EDDFDB5F-6C21-49D4-AE94-01BA39AFC1EF}">
      <dgm:prSet/>
      <dgm:spPr/>
      <dgm:t>
        <a:bodyPr/>
        <a:lstStyle/>
        <a:p>
          <a:endParaRPr lang="en-US"/>
        </a:p>
      </dgm:t>
    </dgm:pt>
    <dgm:pt modelId="{090CD40B-0F99-4DAD-9CC4-CC2BCE4CDC18}">
      <dgm:prSet custT="1"/>
      <dgm:spPr/>
      <dgm:t>
        <a:bodyPr/>
        <a:lstStyle/>
        <a:p>
          <a:pPr marL="0" lvl="0" algn="ctr" defTabSz="889000" rtl="1">
            <a:lnSpc>
              <a:spcPct val="90000"/>
            </a:lnSpc>
            <a:spcBef>
              <a:spcPct val="0"/>
            </a:spcBef>
            <a:spcAft>
              <a:spcPct val="35000"/>
            </a:spcAft>
            <a:buNone/>
          </a:pPr>
          <a:r>
            <a:rPr lang="ar-LB" sz="2000" kern="1200" dirty="0">
              <a:solidFill>
                <a:prstClr val="black">
                  <a:hueOff val="0"/>
                  <a:satOff val="0"/>
                  <a:lumOff val="0"/>
                  <a:alphaOff val="0"/>
                </a:prstClr>
              </a:solidFill>
              <a:latin typeface="Calibri"/>
              <a:ea typeface="+mn-ea"/>
              <a:cs typeface="Arial" panose="020B0604020202020204" pitchFamily="34" charset="0"/>
            </a:rPr>
            <a:t>تعزيز التعاون الإقليمي وتبادل الخبرات في المجالات العلمية والتكنولوجية  ( خاصة في مجال دعم للدول الخارجة من النزاعات والحروب)</a:t>
          </a:r>
          <a:endParaRPr lang="en-US" sz="2000" kern="1200" dirty="0">
            <a:solidFill>
              <a:prstClr val="black">
                <a:hueOff val="0"/>
                <a:satOff val="0"/>
                <a:lumOff val="0"/>
                <a:alphaOff val="0"/>
              </a:prstClr>
            </a:solidFill>
            <a:latin typeface="Calibri"/>
            <a:ea typeface="+mn-ea"/>
            <a:cs typeface="Arial" panose="020B0604020202020204" pitchFamily="34" charset="0"/>
          </a:endParaRPr>
        </a:p>
      </dgm:t>
    </dgm:pt>
    <dgm:pt modelId="{408171CF-4BFB-43EA-87BD-B1BF4F6C3D5B}" type="parTrans" cxnId="{CCBA33ED-B198-4FFA-8D35-C5CBABE8F8B8}">
      <dgm:prSet/>
      <dgm:spPr/>
      <dgm:t>
        <a:bodyPr/>
        <a:lstStyle/>
        <a:p>
          <a:endParaRPr lang="en-US"/>
        </a:p>
      </dgm:t>
    </dgm:pt>
    <dgm:pt modelId="{B3B391CE-0414-44AC-BA51-F9828554C864}" type="sibTrans" cxnId="{CCBA33ED-B198-4FFA-8D35-C5CBABE8F8B8}">
      <dgm:prSet/>
      <dgm:spPr/>
      <dgm:t>
        <a:bodyPr/>
        <a:lstStyle/>
        <a:p>
          <a:endParaRPr lang="en-US"/>
        </a:p>
      </dgm:t>
    </dgm:pt>
    <dgm:pt modelId="{494A003D-DE41-453D-AA85-56248E0D9C30}">
      <dgm:prSet custT="1"/>
      <dgm:spPr/>
      <dgm:t>
        <a:bodyPr/>
        <a:lstStyle/>
        <a:p>
          <a:pPr algn="ctr" rtl="1"/>
          <a:r>
            <a:rPr lang="ar-SA" sz="2000" kern="1200" dirty="0">
              <a:solidFill>
                <a:prstClr val="black">
                  <a:hueOff val="0"/>
                  <a:satOff val="0"/>
                  <a:lumOff val="0"/>
                  <a:alphaOff val="0"/>
                </a:prstClr>
              </a:solidFill>
              <a:latin typeface="Calibri"/>
              <a:ea typeface="+mn-ea"/>
              <a:cs typeface="Arial" panose="020B0604020202020204" pitchFamily="34" charset="0"/>
            </a:rPr>
            <a:t>التنسيق مع المنظمات العربية والدولية العاملة بالبحث والتطوير التكنولوجي</a:t>
          </a:r>
          <a:endParaRPr lang="ar-LB" sz="2000" kern="1200" dirty="0">
            <a:solidFill>
              <a:prstClr val="black">
                <a:hueOff val="0"/>
                <a:satOff val="0"/>
                <a:lumOff val="0"/>
                <a:alphaOff val="0"/>
              </a:prstClr>
            </a:solidFill>
            <a:latin typeface="Calibri"/>
            <a:ea typeface="+mn-ea"/>
            <a:cs typeface="Arial" panose="020B0604020202020204" pitchFamily="34" charset="0"/>
          </a:endParaRPr>
        </a:p>
        <a:p>
          <a:pPr algn="ctr" rtl="1"/>
          <a:r>
            <a:rPr lang="ar-LB" sz="2000" kern="1200" dirty="0">
              <a:solidFill>
                <a:prstClr val="black">
                  <a:hueOff val="0"/>
                  <a:satOff val="0"/>
                  <a:lumOff val="0"/>
                  <a:alphaOff val="0"/>
                </a:prstClr>
              </a:solidFill>
              <a:latin typeface="Calibri"/>
              <a:ea typeface="+mn-ea"/>
              <a:cs typeface="Arial" panose="020B0604020202020204" pitchFamily="34" charset="0"/>
            </a:rPr>
            <a:t>و</a:t>
          </a:r>
          <a:r>
            <a:rPr lang="ar-SA" sz="2000" kern="1200" dirty="0">
              <a:solidFill>
                <a:prstClr val="black">
                  <a:hueOff val="0"/>
                  <a:satOff val="0"/>
                  <a:lumOff val="0"/>
                  <a:alphaOff val="0"/>
                </a:prstClr>
              </a:solidFill>
              <a:latin typeface="Calibri"/>
              <a:ea typeface="+mn-ea"/>
              <a:cs typeface="Arial" panose="020B0604020202020204" pitchFamily="34" charset="0"/>
            </a:rPr>
            <a:t>ضرورة دعم </a:t>
          </a:r>
          <a:r>
            <a:rPr lang="ar-LB" sz="2000" kern="1200" dirty="0">
              <a:solidFill>
                <a:prstClr val="black">
                  <a:hueOff val="0"/>
                  <a:satOff val="0"/>
                  <a:lumOff val="0"/>
                  <a:alphaOff val="0"/>
                </a:prstClr>
              </a:solidFill>
              <a:latin typeface="Calibri"/>
              <a:ea typeface="+mn-ea"/>
              <a:cs typeface="Arial" panose="020B0604020202020204" pitchFamily="34" charset="0"/>
            </a:rPr>
            <a:t>المركز </a:t>
          </a:r>
          <a:r>
            <a:rPr lang="ar-SA" sz="2000" kern="1200" dirty="0">
              <a:solidFill>
                <a:prstClr val="black">
                  <a:hueOff val="0"/>
                  <a:satOff val="0"/>
                  <a:lumOff val="0"/>
                  <a:alphaOff val="0"/>
                </a:prstClr>
              </a:solidFill>
              <a:latin typeface="Calibri"/>
              <a:ea typeface="+mn-ea"/>
              <a:cs typeface="Arial" panose="020B0604020202020204" pitchFamily="34" charset="0"/>
            </a:rPr>
            <a:t>و</a:t>
          </a:r>
          <a:r>
            <a:rPr lang="ar-LB" sz="2000" kern="1200" dirty="0">
              <a:solidFill>
                <a:prstClr val="black">
                  <a:hueOff val="0"/>
                  <a:satOff val="0"/>
                  <a:lumOff val="0"/>
                  <a:alphaOff val="0"/>
                </a:prstClr>
              </a:solidFill>
              <a:latin typeface="Calibri"/>
              <a:ea typeface="+mn-ea"/>
              <a:cs typeface="Arial" panose="020B0604020202020204" pitchFamily="34" charset="0"/>
            </a:rPr>
            <a:t>بناء المزيد من </a:t>
          </a:r>
          <a:r>
            <a:rPr lang="ar-SA" sz="2000" kern="1200" dirty="0">
              <a:solidFill>
                <a:prstClr val="black">
                  <a:hueOff val="0"/>
                  <a:satOff val="0"/>
                  <a:lumOff val="0"/>
                  <a:alphaOff val="0"/>
                </a:prstClr>
              </a:solidFill>
              <a:latin typeface="Calibri"/>
              <a:ea typeface="+mn-ea"/>
              <a:cs typeface="Arial" panose="020B0604020202020204" pitchFamily="34" charset="0"/>
            </a:rPr>
            <a:t>الشراك</a:t>
          </a:r>
          <a:r>
            <a:rPr lang="ar-LB" sz="2000" kern="1200" dirty="0">
              <a:solidFill>
                <a:prstClr val="black">
                  <a:hueOff val="0"/>
                  <a:satOff val="0"/>
                  <a:lumOff val="0"/>
                  <a:alphaOff val="0"/>
                </a:prstClr>
              </a:solidFill>
              <a:latin typeface="Calibri"/>
              <a:ea typeface="+mn-ea"/>
              <a:cs typeface="Arial" panose="020B0604020202020204" pitchFamily="34" charset="0"/>
            </a:rPr>
            <a:t>ات</a:t>
          </a:r>
          <a:endParaRPr lang="en-US" sz="2000" kern="1200" dirty="0">
            <a:solidFill>
              <a:prstClr val="black">
                <a:hueOff val="0"/>
                <a:satOff val="0"/>
                <a:lumOff val="0"/>
                <a:alphaOff val="0"/>
              </a:prstClr>
            </a:solidFill>
            <a:latin typeface="Calibri"/>
            <a:ea typeface="+mn-ea"/>
            <a:cs typeface="Arial" panose="020B0604020202020204" pitchFamily="34" charset="0"/>
          </a:endParaRPr>
        </a:p>
      </dgm:t>
    </dgm:pt>
    <dgm:pt modelId="{A81C42E3-C9A8-4748-A03B-3E8ADEA1C5AC}" type="parTrans" cxnId="{DEBBE974-3262-442E-98F1-4F4A70094F74}">
      <dgm:prSet/>
      <dgm:spPr/>
      <dgm:t>
        <a:bodyPr/>
        <a:lstStyle/>
        <a:p>
          <a:endParaRPr lang="en-US"/>
        </a:p>
      </dgm:t>
    </dgm:pt>
    <dgm:pt modelId="{7294F736-855C-4C06-8BF4-3D3CFFFBCF36}" type="sibTrans" cxnId="{DEBBE974-3262-442E-98F1-4F4A70094F74}">
      <dgm:prSet/>
      <dgm:spPr/>
      <dgm:t>
        <a:bodyPr/>
        <a:lstStyle/>
        <a:p>
          <a:endParaRPr lang="en-US"/>
        </a:p>
      </dgm:t>
    </dgm:pt>
    <dgm:pt modelId="{8EE9E26F-5516-466B-8EF3-C53F7E8C1F41}" type="pres">
      <dgm:prSet presAssocID="{27520BF0-2D23-4228-8729-5DEE949DEB4A}" presName="diagram" presStyleCnt="0">
        <dgm:presLayoutVars>
          <dgm:dir/>
          <dgm:resizeHandles val="exact"/>
        </dgm:presLayoutVars>
      </dgm:prSet>
      <dgm:spPr/>
    </dgm:pt>
    <dgm:pt modelId="{29F8C05E-18B1-4EDA-AEBF-F79FB98D10AF}" type="pres">
      <dgm:prSet presAssocID="{9CA1BC50-8B84-447E-9D0B-2E5BA73AE6FE}" presName="node" presStyleLbl="node1" presStyleIdx="0" presStyleCnt="5" custScaleY="116667">
        <dgm:presLayoutVars>
          <dgm:bulletEnabled val="1"/>
        </dgm:presLayoutVars>
      </dgm:prSet>
      <dgm:spPr/>
    </dgm:pt>
    <dgm:pt modelId="{326A63C4-9C0F-48C6-9996-D97263EFE413}" type="pres">
      <dgm:prSet presAssocID="{9D52CEBE-B66F-4415-827C-8CBBC17DF401}" presName="sibTrans" presStyleCnt="0"/>
      <dgm:spPr/>
    </dgm:pt>
    <dgm:pt modelId="{04BD8FD4-8CCE-4EE5-A37C-A77A30DD2A33}" type="pres">
      <dgm:prSet presAssocID="{7AB089BC-D89A-44F4-8A80-447879C7FF1F}" presName="node" presStyleLbl="node1" presStyleIdx="1" presStyleCnt="5" custScaleY="120832">
        <dgm:presLayoutVars>
          <dgm:bulletEnabled val="1"/>
        </dgm:presLayoutVars>
      </dgm:prSet>
      <dgm:spPr/>
    </dgm:pt>
    <dgm:pt modelId="{CCEF9BAF-A75F-46B3-B77A-E60A9A3439BE}" type="pres">
      <dgm:prSet presAssocID="{74F98162-8366-4DCF-9DB4-8280C0CEB2E1}" presName="sibTrans" presStyleCnt="0"/>
      <dgm:spPr/>
    </dgm:pt>
    <dgm:pt modelId="{75A5C8AE-843D-4594-BB45-055608F2EAFE}" type="pres">
      <dgm:prSet presAssocID="{7E431A1A-D39C-4EE0-8937-CD3E59FAB09F}" presName="node" presStyleLbl="node1" presStyleIdx="2" presStyleCnt="5" custScaleY="117811" custLinFactNeighborX="0" custLinFactNeighborY="-1298">
        <dgm:presLayoutVars>
          <dgm:bulletEnabled val="1"/>
        </dgm:presLayoutVars>
      </dgm:prSet>
      <dgm:spPr/>
    </dgm:pt>
    <dgm:pt modelId="{D37BA37D-42C2-4C2E-A2DC-AE8B17E3377E}" type="pres">
      <dgm:prSet presAssocID="{365CC85E-61FE-420D-8CE9-1BFB0D5259AA}" presName="sibTrans" presStyleCnt="0"/>
      <dgm:spPr/>
    </dgm:pt>
    <dgm:pt modelId="{7B585E89-E002-4325-BB62-DC70521AE9BA}" type="pres">
      <dgm:prSet presAssocID="{090CD40B-0F99-4DAD-9CC4-CC2BCE4CDC18}" presName="node" presStyleLbl="node1" presStyleIdx="3" presStyleCnt="5">
        <dgm:presLayoutVars>
          <dgm:bulletEnabled val="1"/>
        </dgm:presLayoutVars>
      </dgm:prSet>
      <dgm:spPr/>
    </dgm:pt>
    <dgm:pt modelId="{60BFFBA0-02F6-4FAE-B570-BFD74A04B689}" type="pres">
      <dgm:prSet presAssocID="{B3B391CE-0414-44AC-BA51-F9828554C864}" presName="sibTrans" presStyleCnt="0"/>
      <dgm:spPr/>
    </dgm:pt>
    <dgm:pt modelId="{00C596C9-0578-4EE2-AC99-5453D94E8FE7}" type="pres">
      <dgm:prSet presAssocID="{494A003D-DE41-453D-AA85-56248E0D9C30}" presName="node" presStyleLbl="node1" presStyleIdx="4" presStyleCnt="5">
        <dgm:presLayoutVars>
          <dgm:bulletEnabled val="1"/>
        </dgm:presLayoutVars>
      </dgm:prSet>
      <dgm:spPr/>
    </dgm:pt>
  </dgm:ptLst>
  <dgm:cxnLst>
    <dgm:cxn modelId="{E9D0DB19-115B-4B28-BC22-C048B6402863}" srcId="{27520BF0-2D23-4228-8729-5DEE949DEB4A}" destId="{7E431A1A-D39C-4EE0-8937-CD3E59FAB09F}" srcOrd="2" destOrd="0" parTransId="{9D2C0B2E-1F7C-4914-BD37-0C1727270DC9}" sibTransId="{365CC85E-61FE-420D-8CE9-1BFB0D5259AA}"/>
    <dgm:cxn modelId="{914D6833-4CDA-4ACA-8755-6DC7AE356A79}" type="presOf" srcId="{7E431A1A-D39C-4EE0-8937-CD3E59FAB09F}" destId="{75A5C8AE-843D-4594-BB45-055608F2EAFE}" srcOrd="0" destOrd="0" presId="urn:microsoft.com/office/officeart/2005/8/layout/default"/>
    <dgm:cxn modelId="{41BCC340-A030-4133-8BD3-DC5A0EF466A9}" srcId="{27520BF0-2D23-4228-8729-5DEE949DEB4A}" destId="{9CA1BC50-8B84-447E-9D0B-2E5BA73AE6FE}" srcOrd="0" destOrd="0" parTransId="{541D9C93-004B-41A4-8C87-872887F36505}" sibTransId="{9D52CEBE-B66F-4415-827C-8CBBC17DF401}"/>
    <dgm:cxn modelId="{EDDFDB5F-6C21-49D4-AE94-01BA39AFC1EF}" srcId="{27520BF0-2D23-4228-8729-5DEE949DEB4A}" destId="{7AB089BC-D89A-44F4-8A80-447879C7FF1F}" srcOrd="1" destOrd="0" parTransId="{01EF743F-2C2B-4CA5-BAB2-06D5AE612F27}" sibTransId="{74F98162-8366-4DCF-9DB4-8280C0CEB2E1}"/>
    <dgm:cxn modelId="{8E194B48-2474-4CFF-B5E5-16BD416452B6}" type="presOf" srcId="{090CD40B-0F99-4DAD-9CC4-CC2BCE4CDC18}" destId="{7B585E89-E002-4325-BB62-DC70521AE9BA}" srcOrd="0" destOrd="0" presId="urn:microsoft.com/office/officeart/2005/8/layout/default"/>
    <dgm:cxn modelId="{EA7A4953-2239-431F-A253-52C07E8D30F2}" type="presOf" srcId="{27520BF0-2D23-4228-8729-5DEE949DEB4A}" destId="{8EE9E26F-5516-466B-8EF3-C53F7E8C1F41}" srcOrd="0" destOrd="0" presId="urn:microsoft.com/office/officeart/2005/8/layout/default"/>
    <dgm:cxn modelId="{DEBBE974-3262-442E-98F1-4F4A70094F74}" srcId="{27520BF0-2D23-4228-8729-5DEE949DEB4A}" destId="{494A003D-DE41-453D-AA85-56248E0D9C30}" srcOrd="4" destOrd="0" parTransId="{A81C42E3-C9A8-4748-A03B-3E8ADEA1C5AC}" sibTransId="{7294F736-855C-4C06-8BF4-3D3CFFFBCF36}"/>
    <dgm:cxn modelId="{F9B7C155-4E93-4140-908D-C53EF22A1EDF}" type="presOf" srcId="{7AB089BC-D89A-44F4-8A80-447879C7FF1F}" destId="{04BD8FD4-8CCE-4EE5-A37C-A77A30DD2A33}" srcOrd="0" destOrd="0" presId="urn:microsoft.com/office/officeart/2005/8/layout/default"/>
    <dgm:cxn modelId="{F8A54677-A003-4DCA-B815-4A087FAF63F3}" type="presOf" srcId="{494A003D-DE41-453D-AA85-56248E0D9C30}" destId="{00C596C9-0578-4EE2-AC99-5453D94E8FE7}" srcOrd="0" destOrd="0" presId="urn:microsoft.com/office/officeart/2005/8/layout/default"/>
    <dgm:cxn modelId="{DBE9A39D-97E6-4371-9C17-2DAA5287DDE0}" type="presOf" srcId="{9CA1BC50-8B84-447E-9D0B-2E5BA73AE6FE}" destId="{29F8C05E-18B1-4EDA-AEBF-F79FB98D10AF}" srcOrd="0" destOrd="0" presId="urn:microsoft.com/office/officeart/2005/8/layout/default"/>
    <dgm:cxn modelId="{CCBA33ED-B198-4FFA-8D35-C5CBABE8F8B8}" srcId="{27520BF0-2D23-4228-8729-5DEE949DEB4A}" destId="{090CD40B-0F99-4DAD-9CC4-CC2BCE4CDC18}" srcOrd="3" destOrd="0" parTransId="{408171CF-4BFB-43EA-87BD-B1BF4F6C3D5B}" sibTransId="{B3B391CE-0414-44AC-BA51-F9828554C864}"/>
    <dgm:cxn modelId="{580C395D-F01D-4543-842B-A6B1E9E1C543}" type="presParOf" srcId="{8EE9E26F-5516-466B-8EF3-C53F7E8C1F41}" destId="{29F8C05E-18B1-4EDA-AEBF-F79FB98D10AF}" srcOrd="0" destOrd="0" presId="urn:microsoft.com/office/officeart/2005/8/layout/default"/>
    <dgm:cxn modelId="{AA447C1B-397A-4B38-ADFF-11973D62447E}" type="presParOf" srcId="{8EE9E26F-5516-466B-8EF3-C53F7E8C1F41}" destId="{326A63C4-9C0F-48C6-9996-D97263EFE413}" srcOrd="1" destOrd="0" presId="urn:microsoft.com/office/officeart/2005/8/layout/default"/>
    <dgm:cxn modelId="{C4D9E926-B460-4570-9DBB-8CE55D305B50}" type="presParOf" srcId="{8EE9E26F-5516-466B-8EF3-C53F7E8C1F41}" destId="{04BD8FD4-8CCE-4EE5-A37C-A77A30DD2A33}" srcOrd="2" destOrd="0" presId="urn:microsoft.com/office/officeart/2005/8/layout/default"/>
    <dgm:cxn modelId="{640BFB7E-976F-42DF-9595-475C0D9BF779}" type="presParOf" srcId="{8EE9E26F-5516-466B-8EF3-C53F7E8C1F41}" destId="{CCEF9BAF-A75F-46B3-B77A-E60A9A3439BE}" srcOrd="3" destOrd="0" presId="urn:microsoft.com/office/officeart/2005/8/layout/default"/>
    <dgm:cxn modelId="{34F100F6-AAED-4B01-A346-C75451AE716D}" type="presParOf" srcId="{8EE9E26F-5516-466B-8EF3-C53F7E8C1F41}" destId="{75A5C8AE-843D-4594-BB45-055608F2EAFE}" srcOrd="4" destOrd="0" presId="urn:microsoft.com/office/officeart/2005/8/layout/default"/>
    <dgm:cxn modelId="{580CBCE7-236E-4B04-912C-F1195D7314F9}" type="presParOf" srcId="{8EE9E26F-5516-466B-8EF3-C53F7E8C1F41}" destId="{D37BA37D-42C2-4C2E-A2DC-AE8B17E3377E}" srcOrd="5" destOrd="0" presId="urn:microsoft.com/office/officeart/2005/8/layout/default"/>
    <dgm:cxn modelId="{3C03136E-5433-43F2-8968-0EF01D796B36}" type="presParOf" srcId="{8EE9E26F-5516-466B-8EF3-C53F7E8C1F41}" destId="{7B585E89-E002-4325-BB62-DC70521AE9BA}" srcOrd="6" destOrd="0" presId="urn:microsoft.com/office/officeart/2005/8/layout/default"/>
    <dgm:cxn modelId="{8414BCD4-592E-40A6-8CAF-CB9EA7053E7B}" type="presParOf" srcId="{8EE9E26F-5516-466B-8EF3-C53F7E8C1F41}" destId="{60BFFBA0-02F6-4FAE-B570-BFD74A04B689}" srcOrd="7" destOrd="0" presId="urn:microsoft.com/office/officeart/2005/8/layout/default"/>
    <dgm:cxn modelId="{467F4E7A-A796-444E-8BBF-6A08D140A39F}" type="presParOf" srcId="{8EE9E26F-5516-466B-8EF3-C53F7E8C1F41}" destId="{00C596C9-0578-4EE2-AC99-5453D94E8FE7}"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013B1B-6C74-4C72-A887-5BABFBC83A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47339C-8793-4C37-A6C4-6CB51E782A33}">
      <dgm:prSet custT="1"/>
      <dgm:spPr/>
      <dgm:t>
        <a:bodyPr/>
        <a:lstStyle/>
        <a:p>
          <a:pPr algn="r" rtl="1"/>
          <a:r>
            <a:rPr lang="ar-LB" sz="2800" b="1" dirty="0"/>
            <a:t>تعزيز نُظُم وطنية لتطوير التكنولوجيا ونقلها تسهم في التنمية المستدامة</a:t>
          </a:r>
          <a:endParaRPr lang="en-US" sz="2800" b="1" dirty="0"/>
        </a:p>
      </dgm:t>
    </dgm:pt>
    <dgm:pt modelId="{F6C71D21-F15E-4058-99FE-5B04DC539ECD}" type="parTrans" cxnId="{FAF03D80-DDB0-47BA-864C-D4E4128BC9D3}">
      <dgm:prSet/>
      <dgm:spPr/>
      <dgm:t>
        <a:bodyPr/>
        <a:lstStyle/>
        <a:p>
          <a:endParaRPr lang="en-US"/>
        </a:p>
      </dgm:t>
    </dgm:pt>
    <dgm:pt modelId="{E873ACE9-3C9C-49B7-8165-57F82B9C6750}" type="sibTrans" cxnId="{FAF03D80-DDB0-47BA-864C-D4E4128BC9D3}">
      <dgm:prSet/>
      <dgm:spPr/>
      <dgm:t>
        <a:bodyPr/>
        <a:lstStyle/>
        <a:p>
          <a:endParaRPr lang="en-US"/>
        </a:p>
      </dgm:t>
    </dgm:pt>
    <dgm:pt modelId="{7B91ACFD-0394-47D5-BE48-02BE6CCD4416}">
      <dgm:prSet custT="1"/>
      <dgm:spPr/>
      <dgm:t>
        <a:bodyPr/>
        <a:lstStyle/>
        <a:p>
          <a:pPr rtl="1"/>
          <a:r>
            <a:rPr lang="ar-LB" sz="2400" b="0" dirty="0">
              <a:solidFill>
                <a:schemeClr val="tx2"/>
              </a:solidFill>
            </a:rPr>
            <a:t>تقرير فني عن التكنولوجيات المستدامة لتحقيق الهدف 12 بشأن الاستهلاك والإنتاج المستدام في البلدان العربية وستركز الدراسات على التكنولوجيات في قطاع الزراعة</a:t>
          </a:r>
          <a:endParaRPr lang="en-US" sz="2400" b="0" dirty="0">
            <a:solidFill>
              <a:schemeClr val="tx2"/>
            </a:solidFill>
          </a:endParaRPr>
        </a:p>
      </dgm:t>
    </dgm:pt>
    <dgm:pt modelId="{628C5D7A-DB3D-4AD7-98E2-F966CAA43A3A}" type="parTrans" cxnId="{3F353F4A-671C-4ECF-834A-FD9F64A77AB9}">
      <dgm:prSet/>
      <dgm:spPr/>
      <dgm:t>
        <a:bodyPr/>
        <a:lstStyle/>
        <a:p>
          <a:endParaRPr lang="en-US"/>
        </a:p>
      </dgm:t>
    </dgm:pt>
    <dgm:pt modelId="{9BD48F8A-0AFA-46DC-B89C-49FAC3F1A69D}" type="sibTrans" cxnId="{3F353F4A-671C-4ECF-834A-FD9F64A77AB9}">
      <dgm:prSet/>
      <dgm:spPr/>
      <dgm:t>
        <a:bodyPr/>
        <a:lstStyle/>
        <a:p>
          <a:endParaRPr lang="en-US"/>
        </a:p>
      </dgm:t>
    </dgm:pt>
    <dgm:pt modelId="{F133A7C6-1753-4E2B-9C76-464B66F05B2A}">
      <dgm:prSet custT="1"/>
      <dgm:spPr/>
      <dgm:t>
        <a:bodyPr/>
        <a:lstStyle/>
        <a:p>
          <a:pPr rtl="1"/>
          <a:r>
            <a:rPr lang="ar-LB" sz="2400" b="0" dirty="0">
              <a:solidFill>
                <a:schemeClr val="tx2"/>
              </a:solidFill>
            </a:rPr>
            <a:t>‌دراسة فنية حول تطبيق المعايير الدولية في تشغيل مجمعات وحاضنات العلوم والتكنولوجيا لتحقيق التنمية المستدامة في المنطقة العربية </a:t>
          </a:r>
          <a:endParaRPr lang="en-US" sz="2400" b="0" dirty="0">
            <a:solidFill>
              <a:schemeClr val="tx2"/>
            </a:solidFill>
          </a:endParaRPr>
        </a:p>
      </dgm:t>
    </dgm:pt>
    <dgm:pt modelId="{FCDA4827-64AD-43CB-BDEF-FD5A59FC7A3B}" type="parTrans" cxnId="{51E7C9BE-2AA7-4414-B0DF-674103070171}">
      <dgm:prSet/>
      <dgm:spPr/>
      <dgm:t>
        <a:bodyPr/>
        <a:lstStyle/>
        <a:p>
          <a:endParaRPr lang="en-US"/>
        </a:p>
      </dgm:t>
    </dgm:pt>
    <dgm:pt modelId="{DEBC6560-0A34-4BCE-9E08-CFBE73357FCB}" type="sibTrans" cxnId="{51E7C9BE-2AA7-4414-B0DF-674103070171}">
      <dgm:prSet/>
      <dgm:spPr/>
      <dgm:t>
        <a:bodyPr/>
        <a:lstStyle/>
        <a:p>
          <a:endParaRPr lang="en-US"/>
        </a:p>
      </dgm:t>
    </dgm:pt>
    <dgm:pt modelId="{08E2066D-C044-4A1A-8CAB-7C3E41472144}">
      <dgm:prSet custT="1"/>
      <dgm:spPr/>
      <dgm:t>
        <a:bodyPr/>
        <a:lstStyle/>
        <a:p>
          <a:pPr rtl="1"/>
          <a:r>
            <a:rPr lang="ar-LB" sz="2400" b="0" dirty="0">
              <a:solidFill>
                <a:schemeClr val="tx2"/>
              </a:solidFill>
            </a:rPr>
            <a:t>‌تقرير عن تكنولوجيات إدارة المخلفات المتأتية عن النزاعات</a:t>
          </a:r>
          <a:endParaRPr lang="en-US" sz="2400" b="0" dirty="0">
            <a:solidFill>
              <a:schemeClr val="tx2"/>
            </a:solidFill>
          </a:endParaRPr>
        </a:p>
      </dgm:t>
    </dgm:pt>
    <dgm:pt modelId="{16AC2B32-CA60-4527-802F-C3CACBA1426B}" type="parTrans" cxnId="{2FC9BDD0-71B9-463D-A146-79739B11E58F}">
      <dgm:prSet/>
      <dgm:spPr/>
      <dgm:t>
        <a:bodyPr/>
        <a:lstStyle/>
        <a:p>
          <a:endParaRPr lang="en-US"/>
        </a:p>
      </dgm:t>
    </dgm:pt>
    <dgm:pt modelId="{B1AFA9E3-81C5-4B55-A18F-0B6DD7EA7A45}" type="sibTrans" cxnId="{2FC9BDD0-71B9-463D-A146-79739B11E58F}">
      <dgm:prSet/>
      <dgm:spPr/>
      <dgm:t>
        <a:bodyPr/>
        <a:lstStyle/>
        <a:p>
          <a:endParaRPr lang="en-US"/>
        </a:p>
      </dgm:t>
    </dgm:pt>
    <dgm:pt modelId="{A634B3D9-8CD7-4B91-B36B-629BC9D947E4}">
      <dgm:prSet custT="1"/>
      <dgm:spPr/>
      <dgm:t>
        <a:bodyPr/>
        <a:lstStyle/>
        <a:p>
          <a:pPr rtl="1"/>
          <a:r>
            <a:rPr lang="ar-LB" sz="2400" b="0" dirty="0">
              <a:solidFill>
                <a:schemeClr val="tx2"/>
              </a:solidFill>
            </a:rPr>
            <a:t>اجتماع إقليمي حول المعايير الدولية في إدارة مجمعات العلوم والتكنولوجيا بالتعاون مع </a:t>
          </a:r>
          <a:r>
            <a:rPr lang="en-US" sz="2400" b="0" dirty="0">
              <a:solidFill>
                <a:schemeClr val="tx2"/>
              </a:solidFill>
            </a:rPr>
            <a:t>AIDMO</a:t>
          </a:r>
        </a:p>
      </dgm:t>
    </dgm:pt>
    <dgm:pt modelId="{F141023C-B0D3-434B-8438-F8683B197547}" type="parTrans" cxnId="{17DE6108-2840-4D53-922A-D82F13892726}">
      <dgm:prSet/>
      <dgm:spPr/>
      <dgm:t>
        <a:bodyPr/>
        <a:lstStyle/>
        <a:p>
          <a:endParaRPr lang="en-US"/>
        </a:p>
      </dgm:t>
    </dgm:pt>
    <dgm:pt modelId="{B97A0C99-4066-424F-8505-243B72C6CAFA}" type="sibTrans" cxnId="{17DE6108-2840-4D53-922A-D82F13892726}">
      <dgm:prSet/>
      <dgm:spPr/>
      <dgm:t>
        <a:bodyPr/>
        <a:lstStyle/>
        <a:p>
          <a:endParaRPr lang="en-US"/>
        </a:p>
      </dgm:t>
    </dgm:pt>
    <dgm:pt modelId="{309BC62D-C859-448B-B3BF-9FCB51CE0BA1}">
      <dgm:prSet custT="1"/>
      <dgm:spPr/>
      <dgm:t>
        <a:bodyPr/>
        <a:lstStyle/>
        <a:p>
          <a:pPr rtl="1"/>
          <a:endParaRPr lang="en-US" sz="2400" b="1" dirty="0">
            <a:solidFill>
              <a:schemeClr val="tx2"/>
            </a:solidFill>
          </a:endParaRPr>
        </a:p>
      </dgm:t>
    </dgm:pt>
    <dgm:pt modelId="{1E2EB471-CED0-474F-8FC2-1CA3BBADEAA2}" type="parTrans" cxnId="{988F935D-D0F3-42C4-8004-AF73C8D5E125}">
      <dgm:prSet/>
      <dgm:spPr/>
      <dgm:t>
        <a:bodyPr/>
        <a:lstStyle/>
        <a:p>
          <a:endParaRPr lang="en-US"/>
        </a:p>
      </dgm:t>
    </dgm:pt>
    <dgm:pt modelId="{BB3C0B13-30DC-47D8-9A12-72AD9619EE1D}" type="sibTrans" cxnId="{988F935D-D0F3-42C4-8004-AF73C8D5E125}">
      <dgm:prSet/>
      <dgm:spPr/>
      <dgm:t>
        <a:bodyPr/>
        <a:lstStyle/>
        <a:p>
          <a:endParaRPr lang="en-US"/>
        </a:p>
      </dgm:t>
    </dgm:pt>
    <dgm:pt modelId="{75688595-977F-48C9-BE00-A7CDB829389F}">
      <dgm:prSet custT="1"/>
      <dgm:spPr/>
      <dgm:t>
        <a:bodyPr/>
        <a:lstStyle/>
        <a:p>
          <a:pPr rtl="1"/>
          <a:r>
            <a:rPr lang="ar-LB" sz="2400" b="0" dirty="0">
              <a:solidFill>
                <a:schemeClr val="tx2"/>
              </a:solidFill>
            </a:rPr>
            <a:t>اجتماع إقليمي حول نقل التكنولوجيا وتكييفها، لتحقيق الهدف 12 من أهداف التنمية المستدامة بالتعاون مع  </a:t>
          </a:r>
          <a:r>
            <a:rPr lang="en-US" sz="2400" b="0" dirty="0">
              <a:solidFill>
                <a:schemeClr val="tx2"/>
              </a:solidFill>
            </a:rPr>
            <a:t>UNEP</a:t>
          </a:r>
        </a:p>
      </dgm:t>
    </dgm:pt>
    <dgm:pt modelId="{591CB3D3-D7CE-4AA1-9DAC-F3246F845C1C}" type="parTrans" cxnId="{26CB96E7-9C17-48CF-AF05-F8CC5858A43C}">
      <dgm:prSet/>
      <dgm:spPr/>
    </dgm:pt>
    <dgm:pt modelId="{C261C7DA-ED24-4960-AB18-DDD7FFAE85CC}" type="sibTrans" cxnId="{26CB96E7-9C17-48CF-AF05-F8CC5858A43C}">
      <dgm:prSet/>
      <dgm:spPr/>
    </dgm:pt>
    <dgm:pt modelId="{71B24FF3-6D22-4ED7-A64A-82966659F09B}" type="pres">
      <dgm:prSet presAssocID="{F0013B1B-6C74-4C72-A887-5BABFBC83A9A}" presName="linear" presStyleCnt="0">
        <dgm:presLayoutVars>
          <dgm:dir val="rev"/>
          <dgm:animLvl val="lvl"/>
          <dgm:resizeHandles val="exact"/>
        </dgm:presLayoutVars>
      </dgm:prSet>
      <dgm:spPr/>
    </dgm:pt>
    <dgm:pt modelId="{DCD70C0F-34C0-46DF-93A0-624228CC5233}" type="pres">
      <dgm:prSet presAssocID="{9347339C-8793-4C37-A6C4-6CB51E782A33}" presName="parentLin" presStyleCnt="0"/>
      <dgm:spPr/>
    </dgm:pt>
    <dgm:pt modelId="{4A7AAB8B-1F2E-4E94-A9B1-ACABF2103404}" type="pres">
      <dgm:prSet presAssocID="{9347339C-8793-4C37-A6C4-6CB51E782A33}" presName="parentLeftMargin" presStyleLbl="node1" presStyleIdx="0" presStyleCnt="1"/>
      <dgm:spPr/>
    </dgm:pt>
    <dgm:pt modelId="{BC939FAA-0F4D-447A-87A2-0DDAC8756C2C}" type="pres">
      <dgm:prSet presAssocID="{9347339C-8793-4C37-A6C4-6CB51E782A33}" presName="parentText" presStyleLbl="node1" presStyleIdx="0" presStyleCnt="1">
        <dgm:presLayoutVars>
          <dgm:chMax val="0"/>
          <dgm:bulletEnabled val="1"/>
        </dgm:presLayoutVars>
      </dgm:prSet>
      <dgm:spPr/>
    </dgm:pt>
    <dgm:pt modelId="{F6D81BCA-C8FD-424D-B0EF-E9D44027B5CA}" type="pres">
      <dgm:prSet presAssocID="{9347339C-8793-4C37-A6C4-6CB51E782A33}" presName="negativeSpace" presStyleCnt="0"/>
      <dgm:spPr/>
    </dgm:pt>
    <dgm:pt modelId="{0F5F9562-079A-4016-A739-72295E33FBC2}" type="pres">
      <dgm:prSet presAssocID="{9347339C-8793-4C37-A6C4-6CB51E782A33}" presName="childText" presStyleLbl="conFgAcc1" presStyleIdx="0" presStyleCnt="1" custLinFactY="79" custLinFactNeighborX="0" custLinFactNeighborY="100000">
        <dgm:presLayoutVars>
          <dgm:bulletEnabled val="1"/>
        </dgm:presLayoutVars>
      </dgm:prSet>
      <dgm:spPr/>
    </dgm:pt>
  </dgm:ptLst>
  <dgm:cxnLst>
    <dgm:cxn modelId="{17DE6108-2840-4D53-922A-D82F13892726}" srcId="{9347339C-8793-4C37-A6C4-6CB51E782A33}" destId="{A634B3D9-8CD7-4B91-B36B-629BC9D947E4}" srcOrd="4" destOrd="0" parTransId="{F141023C-B0D3-434B-8438-F8683B197547}" sibTransId="{B97A0C99-4066-424F-8505-243B72C6CAFA}"/>
    <dgm:cxn modelId="{EE6DD821-4BAA-4AC0-BBDD-ACC09818B62D}" type="presOf" srcId="{9347339C-8793-4C37-A6C4-6CB51E782A33}" destId="{4A7AAB8B-1F2E-4E94-A9B1-ACABF2103404}" srcOrd="0" destOrd="0" presId="urn:microsoft.com/office/officeart/2005/8/layout/list1"/>
    <dgm:cxn modelId="{0F961F2A-8A65-4776-B96E-B327CE30C43E}" type="presOf" srcId="{F133A7C6-1753-4E2B-9C76-464B66F05B2A}" destId="{0F5F9562-079A-4016-A739-72295E33FBC2}" srcOrd="0" destOrd="1" presId="urn:microsoft.com/office/officeart/2005/8/layout/list1"/>
    <dgm:cxn modelId="{988F935D-D0F3-42C4-8004-AF73C8D5E125}" srcId="{9347339C-8793-4C37-A6C4-6CB51E782A33}" destId="{309BC62D-C859-448B-B3BF-9FCB51CE0BA1}" srcOrd="5" destOrd="0" parTransId="{1E2EB471-CED0-474F-8FC2-1CA3BBADEAA2}" sibTransId="{BB3C0B13-30DC-47D8-9A12-72AD9619EE1D}"/>
    <dgm:cxn modelId="{3F353F4A-671C-4ECF-834A-FD9F64A77AB9}" srcId="{9347339C-8793-4C37-A6C4-6CB51E782A33}" destId="{7B91ACFD-0394-47D5-BE48-02BE6CCD4416}" srcOrd="0" destOrd="0" parTransId="{628C5D7A-DB3D-4AD7-98E2-F966CAA43A3A}" sibTransId="{9BD48F8A-0AFA-46DC-B89C-49FAC3F1A69D}"/>
    <dgm:cxn modelId="{3A128B4D-409E-4A3F-B3B1-74024DC6F72D}" type="presOf" srcId="{08E2066D-C044-4A1A-8CAB-7C3E41472144}" destId="{0F5F9562-079A-4016-A739-72295E33FBC2}" srcOrd="0" destOrd="2" presId="urn:microsoft.com/office/officeart/2005/8/layout/list1"/>
    <dgm:cxn modelId="{FAF03D80-DDB0-47BA-864C-D4E4128BC9D3}" srcId="{F0013B1B-6C74-4C72-A887-5BABFBC83A9A}" destId="{9347339C-8793-4C37-A6C4-6CB51E782A33}" srcOrd="0" destOrd="0" parTransId="{F6C71D21-F15E-4058-99FE-5B04DC539ECD}" sibTransId="{E873ACE9-3C9C-49B7-8165-57F82B9C6750}"/>
    <dgm:cxn modelId="{85646B96-17C3-4DA0-822D-0A454B235D14}" type="presOf" srcId="{7B91ACFD-0394-47D5-BE48-02BE6CCD4416}" destId="{0F5F9562-079A-4016-A739-72295E33FBC2}" srcOrd="0" destOrd="0" presId="urn:microsoft.com/office/officeart/2005/8/layout/list1"/>
    <dgm:cxn modelId="{876536AB-947D-46E8-9143-DEB9EEF123C5}" type="presOf" srcId="{F0013B1B-6C74-4C72-A887-5BABFBC83A9A}" destId="{71B24FF3-6D22-4ED7-A64A-82966659F09B}" srcOrd="0" destOrd="0" presId="urn:microsoft.com/office/officeart/2005/8/layout/list1"/>
    <dgm:cxn modelId="{93CC8AAD-1ED4-41F3-8497-DFDE84F50A35}" type="presOf" srcId="{9347339C-8793-4C37-A6C4-6CB51E782A33}" destId="{BC939FAA-0F4D-447A-87A2-0DDAC8756C2C}" srcOrd="1" destOrd="0" presId="urn:microsoft.com/office/officeart/2005/8/layout/list1"/>
    <dgm:cxn modelId="{138F78B4-E1CC-4A9D-8D47-0EFC0D73BF6E}" type="presOf" srcId="{75688595-977F-48C9-BE00-A7CDB829389F}" destId="{0F5F9562-079A-4016-A739-72295E33FBC2}" srcOrd="0" destOrd="3" presId="urn:microsoft.com/office/officeart/2005/8/layout/list1"/>
    <dgm:cxn modelId="{FA77CFBD-0611-46CC-837D-BB26C6DB5A69}" type="presOf" srcId="{A634B3D9-8CD7-4B91-B36B-629BC9D947E4}" destId="{0F5F9562-079A-4016-A739-72295E33FBC2}" srcOrd="0" destOrd="4" presId="urn:microsoft.com/office/officeart/2005/8/layout/list1"/>
    <dgm:cxn modelId="{51E7C9BE-2AA7-4414-B0DF-674103070171}" srcId="{9347339C-8793-4C37-A6C4-6CB51E782A33}" destId="{F133A7C6-1753-4E2B-9C76-464B66F05B2A}" srcOrd="1" destOrd="0" parTransId="{FCDA4827-64AD-43CB-BDEF-FD5A59FC7A3B}" sibTransId="{DEBC6560-0A34-4BCE-9E08-CFBE73357FCB}"/>
    <dgm:cxn modelId="{2FC9BDD0-71B9-463D-A146-79739B11E58F}" srcId="{9347339C-8793-4C37-A6C4-6CB51E782A33}" destId="{08E2066D-C044-4A1A-8CAB-7C3E41472144}" srcOrd="2" destOrd="0" parTransId="{16AC2B32-CA60-4527-802F-C3CACBA1426B}" sibTransId="{B1AFA9E3-81C5-4B55-A18F-0B6DD7EA7A45}"/>
    <dgm:cxn modelId="{26CB96E7-9C17-48CF-AF05-F8CC5858A43C}" srcId="{9347339C-8793-4C37-A6C4-6CB51E782A33}" destId="{75688595-977F-48C9-BE00-A7CDB829389F}" srcOrd="3" destOrd="0" parTransId="{591CB3D3-D7CE-4AA1-9DAC-F3246F845C1C}" sibTransId="{C261C7DA-ED24-4960-AB18-DDD7FFAE85CC}"/>
    <dgm:cxn modelId="{BF2889ED-5572-4083-A613-1E087CEB9EA0}" type="presOf" srcId="{309BC62D-C859-448B-B3BF-9FCB51CE0BA1}" destId="{0F5F9562-079A-4016-A739-72295E33FBC2}" srcOrd="0" destOrd="5" presId="urn:microsoft.com/office/officeart/2005/8/layout/list1"/>
    <dgm:cxn modelId="{BDC4D75E-DDBB-44E1-8F32-7FABCB8960CC}" type="presParOf" srcId="{71B24FF3-6D22-4ED7-A64A-82966659F09B}" destId="{DCD70C0F-34C0-46DF-93A0-624228CC5233}" srcOrd="0" destOrd="0" presId="urn:microsoft.com/office/officeart/2005/8/layout/list1"/>
    <dgm:cxn modelId="{DCE11097-F5AA-4B2A-800D-8CC2858706FF}" type="presParOf" srcId="{DCD70C0F-34C0-46DF-93A0-624228CC5233}" destId="{4A7AAB8B-1F2E-4E94-A9B1-ACABF2103404}" srcOrd="0" destOrd="0" presId="urn:microsoft.com/office/officeart/2005/8/layout/list1"/>
    <dgm:cxn modelId="{581C03F5-A9E0-4113-B2B4-1DA6D58DB7AF}" type="presParOf" srcId="{DCD70C0F-34C0-46DF-93A0-624228CC5233}" destId="{BC939FAA-0F4D-447A-87A2-0DDAC8756C2C}" srcOrd="1" destOrd="0" presId="urn:microsoft.com/office/officeart/2005/8/layout/list1"/>
    <dgm:cxn modelId="{E0477BB9-0B5C-4AF8-92DB-841AD988141B}" type="presParOf" srcId="{71B24FF3-6D22-4ED7-A64A-82966659F09B}" destId="{F6D81BCA-C8FD-424D-B0EF-E9D44027B5CA}" srcOrd="1" destOrd="0" presId="urn:microsoft.com/office/officeart/2005/8/layout/list1"/>
    <dgm:cxn modelId="{25B75840-970F-44EA-B9B0-02CA1D3B5FAA}" type="presParOf" srcId="{71B24FF3-6D22-4ED7-A64A-82966659F09B}" destId="{0F5F9562-079A-4016-A739-72295E33FBC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013B1B-6C74-4C72-A887-5BABFBC83A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47339C-8793-4C37-A6C4-6CB51E782A33}">
      <dgm:prSet custT="1"/>
      <dgm:spPr/>
      <dgm:t>
        <a:bodyPr/>
        <a:lstStyle/>
        <a:p>
          <a:pPr algn="r" rtl="1"/>
          <a:r>
            <a:rPr lang="ar-LB" sz="2800" b="1" dirty="0"/>
            <a:t>رفع الوعي لدى البلدان العربية بدور التكنولوجيا كوسيلة هامة لتنفيذ خطة التنمية المستدامة</a:t>
          </a:r>
          <a:endParaRPr lang="en-US" sz="2400" b="1" dirty="0"/>
        </a:p>
      </dgm:t>
    </dgm:pt>
    <dgm:pt modelId="{F6C71D21-F15E-4058-99FE-5B04DC539ECD}" type="parTrans" cxnId="{FAF03D80-DDB0-47BA-864C-D4E4128BC9D3}">
      <dgm:prSet/>
      <dgm:spPr/>
      <dgm:t>
        <a:bodyPr/>
        <a:lstStyle/>
        <a:p>
          <a:endParaRPr lang="en-US"/>
        </a:p>
      </dgm:t>
    </dgm:pt>
    <dgm:pt modelId="{E873ACE9-3C9C-49B7-8165-57F82B9C6750}" type="sibTrans" cxnId="{FAF03D80-DDB0-47BA-864C-D4E4128BC9D3}">
      <dgm:prSet/>
      <dgm:spPr/>
      <dgm:t>
        <a:bodyPr/>
        <a:lstStyle/>
        <a:p>
          <a:endParaRPr lang="en-US"/>
        </a:p>
      </dgm:t>
    </dgm:pt>
    <dgm:pt modelId="{7D4FBB58-B2C7-442B-9974-A7474DE130BF}">
      <dgm:prSet custT="1"/>
      <dgm:spPr/>
      <dgm:t>
        <a:bodyPr/>
        <a:lstStyle/>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تقرير عن الاستثمار في التكنولوجيات الخضراء في المنطقة العربية ، مع التركيز على تكنولوجيات القطاع الزراعي</a:t>
          </a:r>
          <a:endParaRPr lang="en-US" sz="2400" b="0" kern="1200" dirty="0">
            <a:solidFill>
              <a:srgbClr val="1F497D"/>
            </a:solidFill>
            <a:latin typeface="Calibri"/>
            <a:ea typeface="+mn-ea"/>
            <a:cs typeface="Arial" panose="020B0604020202020204" pitchFamily="34" charset="0"/>
          </a:endParaRPr>
        </a:p>
      </dgm:t>
    </dgm:pt>
    <dgm:pt modelId="{D3431851-7A2C-4D7E-A293-EC66F56DBF5C}" type="parTrans" cxnId="{26DA6B3E-7FEB-4DF2-81DE-40F445A8B023}">
      <dgm:prSet/>
      <dgm:spPr/>
      <dgm:t>
        <a:bodyPr/>
        <a:lstStyle/>
        <a:p>
          <a:endParaRPr lang="en-US"/>
        </a:p>
      </dgm:t>
    </dgm:pt>
    <dgm:pt modelId="{7C6CE640-C1B2-4198-8CDE-9CD13DBE4CCD}" type="sibTrans" cxnId="{26DA6B3E-7FEB-4DF2-81DE-40F445A8B023}">
      <dgm:prSet/>
      <dgm:spPr/>
      <dgm:t>
        <a:bodyPr/>
        <a:lstStyle/>
        <a:p>
          <a:endParaRPr lang="en-US"/>
        </a:p>
      </dgm:t>
    </dgm:pt>
    <dgm:pt modelId="{BA65CF0D-1E5C-4DA9-8AF4-DEE3194B299F}">
      <dgm:prSet custT="1"/>
      <dgm:spPr/>
      <dgm:t>
        <a:bodyPr/>
        <a:lstStyle/>
        <a:p>
          <a:pPr marL="285750" lvl="1" indent="0" algn="r" defTabSz="1244600" rtl="1">
            <a:lnSpc>
              <a:spcPct val="90000"/>
            </a:lnSpc>
            <a:spcBef>
              <a:spcPct val="0"/>
            </a:spcBef>
            <a:spcAft>
              <a:spcPct val="15000"/>
            </a:spcAft>
          </a:pPr>
          <a:r>
            <a:rPr lang="ar-LB" sz="2800" b="1" kern="1200" dirty="0">
              <a:solidFill>
                <a:srgbClr val="002060"/>
              </a:solidFill>
            </a:rPr>
            <a:t>اجتماع إقليمي حول الاستثمار في التكنولوجيا الخضراء والحصول على التمويل المستدام في المنطقة العربية بالتعاون مع </a:t>
          </a:r>
          <a:r>
            <a:rPr lang="en-US" sz="2800" b="1" kern="1200" dirty="0">
              <a:solidFill>
                <a:srgbClr val="002060"/>
              </a:solidFill>
            </a:rPr>
            <a:t>CTCN</a:t>
          </a:r>
          <a:r>
            <a:rPr lang="ar-LB" sz="2800" b="1" kern="1200" dirty="0">
              <a:solidFill>
                <a:srgbClr val="002060"/>
              </a:solidFill>
            </a:rPr>
            <a:t> و </a:t>
          </a:r>
          <a:r>
            <a:rPr lang="en-US" sz="2800" b="1" kern="1200" dirty="0">
              <a:solidFill>
                <a:srgbClr val="002060"/>
              </a:solidFill>
            </a:rPr>
            <a:t>CNRS-L </a:t>
          </a:r>
        </a:p>
      </dgm:t>
    </dgm:pt>
    <dgm:pt modelId="{D4CFEBD3-B632-4B4B-9FC6-1973533D77F6}" type="parTrans" cxnId="{AD29BCA2-19FA-4B4C-96C8-DF0EDBE79FCA}">
      <dgm:prSet/>
      <dgm:spPr/>
      <dgm:t>
        <a:bodyPr/>
        <a:lstStyle/>
        <a:p>
          <a:endParaRPr lang="en-US"/>
        </a:p>
      </dgm:t>
    </dgm:pt>
    <dgm:pt modelId="{91A63FFF-DB5F-43BB-B961-ECA49F08275C}" type="sibTrans" cxnId="{AD29BCA2-19FA-4B4C-96C8-DF0EDBE79FCA}">
      <dgm:prSet/>
      <dgm:spPr/>
      <dgm:t>
        <a:bodyPr/>
        <a:lstStyle/>
        <a:p>
          <a:endParaRPr lang="en-US"/>
        </a:p>
      </dgm:t>
    </dgm:pt>
    <dgm:pt modelId="{52C2C3AC-4139-4834-B28D-2261A0DA609B}">
      <dgm:prSet custT="1"/>
      <dgm:spPr/>
      <dgm:t>
        <a:bodyPr/>
        <a:lstStyle/>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المشاركة بعقد حلقة النقاش السادسة حول أنماط الاستهلاك المستدامة: الطريق نحو الاقتصاد الدائري</a:t>
          </a:r>
          <a:endParaRPr lang="en-US" sz="2400" b="0" kern="1200" dirty="0">
            <a:solidFill>
              <a:srgbClr val="1F497D"/>
            </a:solidFill>
            <a:latin typeface="Calibri"/>
            <a:ea typeface="+mn-ea"/>
            <a:cs typeface="Arial" panose="020B0604020202020204" pitchFamily="34" charset="0"/>
          </a:endParaRPr>
        </a:p>
      </dgm:t>
    </dgm:pt>
    <dgm:pt modelId="{9A83CF9C-6F36-4C6C-8AC1-E1B612DA2FC8}" type="parTrans" cxnId="{40D68093-CFD5-4A54-AED8-7593963A05D1}">
      <dgm:prSet/>
      <dgm:spPr/>
      <dgm:t>
        <a:bodyPr/>
        <a:lstStyle/>
        <a:p>
          <a:endParaRPr lang="en-US"/>
        </a:p>
      </dgm:t>
    </dgm:pt>
    <dgm:pt modelId="{D4986D90-A861-4C47-8897-85FD84743656}" type="sibTrans" cxnId="{40D68093-CFD5-4A54-AED8-7593963A05D1}">
      <dgm:prSet/>
      <dgm:spPr/>
      <dgm:t>
        <a:bodyPr/>
        <a:lstStyle/>
        <a:p>
          <a:endParaRPr lang="en-US"/>
        </a:p>
      </dgm:t>
    </dgm:pt>
    <dgm:pt modelId="{2D15353C-F3C3-467D-BEF6-3225DB13338B}">
      <dgm:prSet custT="1"/>
      <dgm:spPr/>
      <dgm:t>
        <a:bodyPr/>
        <a:lstStyle/>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ورقة عمل حول التكنولوجيات المبتكرة لتحسين قدرة قطاع الزراعة على التكيف مع آثار تغير المناخ. ستدعم هذه المعلومات البلدان الأعضاء في تحقيق الهدف 2  و  13</a:t>
          </a:r>
          <a:endParaRPr lang="en-US" sz="2400" b="0" kern="1200" dirty="0">
            <a:solidFill>
              <a:srgbClr val="1F497D"/>
            </a:solidFill>
            <a:latin typeface="Calibri"/>
            <a:ea typeface="+mn-ea"/>
            <a:cs typeface="Arial" panose="020B0604020202020204" pitchFamily="34" charset="0"/>
          </a:endParaRPr>
        </a:p>
      </dgm:t>
    </dgm:pt>
    <dgm:pt modelId="{9A737BE0-CF0E-4D60-B266-86152541B0DE}" type="parTrans" cxnId="{8F13757A-08B4-489B-B318-21A0B1CCAA6E}">
      <dgm:prSet/>
      <dgm:spPr/>
    </dgm:pt>
    <dgm:pt modelId="{F1FD1889-C7CF-4301-8E5D-5E37EAFD867C}" type="sibTrans" cxnId="{8F13757A-08B4-489B-B318-21A0B1CCAA6E}">
      <dgm:prSet/>
      <dgm:spPr/>
    </dgm:pt>
    <dgm:pt modelId="{C9EC1033-305C-4392-9E5F-05C274C12EB2}">
      <dgm:prSet custT="1"/>
      <dgm:spPr/>
      <dgm:t>
        <a:bodyPr/>
        <a:lstStyle/>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رفع الوعي في استخدام التكنولوجيا لتقييم ملوثات الهواء واستشراف جودة الهواء في المدن </a:t>
          </a:r>
          <a:endParaRPr lang="en-US" sz="2400" b="0" kern="1200" dirty="0">
            <a:solidFill>
              <a:srgbClr val="1F497D"/>
            </a:solidFill>
            <a:latin typeface="Calibri"/>
            <a:ea typeface="+mn-ea"/>
            <a:cs typeface="Arial" panose="020B0604020202020204" pitchFamily="34" charset="0"/>
          </a:endParaRPr>
        </a:p>
      </dgm:t>
    </dgm:pt>
    <dgm:pt modelId="{6B552EF1-FEC7-400C-8144-82CD7569E3D0}" type="parTrans" cxnId="{D6AA37D3-DF1B-4F8E-8E86-44973F1D78BA}">
      <dgm:prSet/>
      <dgm:spPr/>
    </dgm:pt>
    <dgm:pt modelId="{486A87BC-8598-4FE2-9E8F-0F0CE6AE6267}" type="sibTrans" cxnId="{D6AA37D3-DF1B-4F8E-8E86-44973F1D78BA}">
      <dgm:prSet/>
      <dgm:spPr/>
    </dgm:pt>
    <dgm:pt modelId="{616298E4-F9A7-4B24-9FA9-FDA2CA50615F}" type="pres">
      <dgm:prSet presAssocID="{F0013B1B-6C74-4C72-A887-5BABFBC83A9A}" presName="linear" presStyleCnt="0">
        <dgm:presLayoutVars>
          <dgm:dir val="rev"/>
          <dgm:animLvl val="lvl"/>
          <dgm:resizeHandles val="exact"/>
        </dgm:presLayoutVars>
      </dgm:prSet>
      <dgm:spPr/>
    </dgm:pt>
    <dgm:pt modelId="{BDB3ACAA-A52F-4839-BDD9-DDD11B913AEE}" type="pres">
      <dgm:prSet presAssocID="{9347339C-8793-4C37-A6C4-6CB51E782A33}" presName="parentLin" presStyleCnt="0"/>
      <dgm:spPr/>
    </dgm:pt>
    <dgm:pt modelId="{84EEBB36-2E80-409D-9677-C1AC10147270}" type="pres">
      <dgm:prSet presAssocID="{9347339C-8793-4C37-A6C4-6CB51E782A33}" presName="parentLeftMargin" presStyleLbl="node1" presStyleIdx="0" presStyleCnt="1"/>
      <dgm:spPr/>
    </dgm:pt>
    <dgm:pt modelId="{DFF96A83-5422-45DB-97C9-DB49075A0A61}" type="pres">
      <dgm:prSet presAssocID="{9347339C-8793-4C37-A6C4-6CB51E782A33}" presName="parentText" presStyleLbl="node1" presStyleIdx="0" presStyleCnt="1">
        <dgm:presLayoutVars>
          <dgm:chMax val="0"/>
          <dgm:bulletEnabled val="1"/>
        </dgm:presLayoutVars>
      </dgm:prSet>
      <dgm:spPr/>
    </dgm:pt>
    <dgm:pt modelId="{37988718-26D6-4CF8-9707-11642277E7CD}" type="pres">
      <dgm:prSet presAssocID="{9347339C-8793-4C37-A6C4-6CB51E782A33}" presName="negativeSpace" presStyleCnt="0"/>
      <dgm:spPr/>
    </dgm:pt>
    <dgm:pt modelId="{A752B13F-F976-4665-B9EC-351969E1E501}" type="pres">
      <dgm:prSet presAssocID="{9347339C-8793-4C37-A6C4-6CB51E782A33}" presName="childText" presStyleLbl="conFgAcc1" presStyleIdx="0" presStyleCnt="1">
        <dgm:presLayoutVars>
          <dgm:bulletEnabled val="1"/>
        </dgm:presLayoutVars>
      </dgm:prSet>
      <dgm:spPr/>
    </dgm:pt>
  </dgm:ptLst>
  <dgm:cxnLst>
    <dgm:cxn modelId="{38BADD0E-F5E9-4B6E-B912-2B5A26599445}" type="presOf" srcId="{F0013B1B-6C74-4C72-A887-5BABFBC83A9A}" destId="{616298E4-F9A7-4B24-9FA9-FDA2CA50615F}" srcOrd="0" destOrd="0" presId="urn:microsoft.com/office/officeart/2005/8/layout/list1"/>
    <dgm:cxn modelId="{7F28B215-8E3F-4A86-A41A-A136DD8AECDF}" type="presOf" srcId="{BA65CF0D-1E5C-4DA9-8AF4-DEE3194B299F}" destId="{A752B13F-F976-4665-B9EC-351969E1E501}" srcOrd="0" destOrd="2" presId="urn:microsoft.com/office/officeart/2005/8/layout/list1"/>
    <dgm:cxn modelId="{F733052A-537A-4B09-AA5A-6B6AAC254EDF}" type="presOf" srcId="{9347339C-8793-4C37-A6C4-6CB51E782A33}" destId="{84EEBB36-2E80-409D-9677-C1AC10147270}" srcOrd="0" destOrd="0" presId="urn:microsoft.com/office/officeart/2005/8/layout/list1"/>
    <dgm:cxn modelId="{42D56533-5253-4DA2-A1F7-94C7D18728E0}" type="presOf" srcId="{C9EC1033-305C-4392-9E5F-05C274C12EB2}" destId="{A752B13F-F976-4665-B9EC-351969E1E501}" srcOrd="0" destOrd="4" presId="urn:microsoft.com/office/officeart/2005/8/layout/list1"/>
    <dgm:cxn modelId="{E8586737-C702-4B46-BB37-5CD0F0AD7BD7}" type="presOf" srcId="{9347339C-8793-4C37-A6C4-6CB51E782A33}" destId="{DFF96A83-5422-45DB-97C9-DB49075A0A61}" srcOrd="1" destOrd="0" presId="urn:microsoft.com/office/officeart/2005/8/layout/list1"/>
    <dgm:cxn modelId="{26DA6B3E-7FEB-4DF2-81DE-40F445A8B023}" srcId="{9347339C-8793-4C37-A6C4-6CB51E782A33}" destId="{7D4FBB58-B2C7-442B-9974-A7474DE130BF}" srcOrd="1" destOrd="0" parTransId="{D3431851-7A2C-4D7E-A293-EC66F56DBF5C}" sibTransId="{7C6CE640-C1B2-4198-8CDE-9CD13DBE4CCD}"/>
    <dgm:cxn modelId="{17A09F46-0FB0-40C1-AF82-AEF03FF882CE}" type="presOf" srcId="{2D15353C-F3C3-467D-BEF6-3225DB13338B}" destId="{A752B13F-F976-4665-B9EC-351969E1E501}" srcOrd="0" destOrd="0" presId="urn:microsoft.com/office/officeart/2005/8/layout/list1"/>
    <dgm:cxn modelId="{83C63271-8379-48CA-83F1-3ED0C83ED420}" type="presOf" srcId="{7D4FBB58-B2C7-442B-9974-A7474DE130BF}" destId="{A752B13F-F976-4665-B9EC-351969E1E501}" srcOrd="0" destOrd="1" presId="urn:microsoft.com/office/officeart/2005/8/layout/list1"/>
    <dgm:cxn modelId="{8F13757A-08B4-489B-B318-21A0B1CCAA6E}" srcId="{9347339C-8793-4C37-A6C4-6CB51E782A33}" destId="{2D15353C-F3C3-467D-BEF6-3225DB13338B}" srcOrd="0" destOrd="0" parTransId="{9A737BE0-CF0E-4D60-B266-86152541B0DE}" sibTransId="{F1FD1889-C7CF-4301-8E5D-5E37EAFD867C}"/>
    <dgm:cxn modelId="{FAF03D80-DDB0-47BA-864C-D4E4128BC9D3}" srcId="{F0013B1B-6C74-4C72-A887-5BABFBC83A9A}" destId="{9347339C-8793-4C37-A6C4-6CB51E782A33}" srcOrd="0" destOrd="0" parTransId="{F6C71D21-F15E-4058-99FE-5B04DC539ECD}" sibTransId="{E873ACE9-3C9C-49B7-8165-57F82B9C6750}"/>
    <dgm:cxn modelId="{40D68093-CFD5-4A54-AED8-7593963A05D1}" srcId="{9347339C-8793-4C37-A6C4-6CB51E782A33}" destId="{52C2C3AC-4139-4834-B28D-2261A0DA609B}" srcOrd="3" destOrd="0" parTransId="{9A83CF9C-6F36-4C6C-8AC1-E1B612DA2FC8}" sibTransId="{D4986D90-A861-4C47-8897-85FD84743656}"/>
    <dgm:cxn modelId="{62D6E096-DC37-41A0-AC38-4A99A269E40C}" type="presOf" srcId="{52C2C3AC-4139-4834-B28D-2261A0DA609B}" destId="{A752B13F-F976-4665-B9EC-351969E1E501}" srcOrd="0" destOrd="3" presId="urn:microsoft.com/office/officeart/2005/8/layout/list1"/>
    <dgm:cxn modelId="{AD29BCA2-19FA-4B4C-96C8-DF0EDBE79FCA}" srcId="{9347339C-8793-4C37-A6C4-6CB51E782A33}" destId="{BA65CF0D-1E5C-4DA9-8AF4-DEE3194B299F}" srcOrd="2" destOrd="0" parTransId="{D4CFEBD3-B632-4B4B-9FC6-1973533D77F6}" sibTransId="{91A63FFF-DB5F-43BB-B961-ECA49F08275C}"/>
    <dgm:cxn modelId="{D6AA37D3-DF1B-4F8E-8E86-44973F1D78BA}" srcId="{9347339C-8793-4C37-A6C4-6CB51E782A33}" destId="{C9EC1033-305C-4392-9E5F-05C274C12EB2}" srcOrd="4" destOrd="0" parTransId="{6B552EF1-FEC7-400C-8144-82CD7569E3D0}" sibTransId="{486A87BC-8598-4FE2-9E8F-0F0CE6AE6267}"/>
    <dgm:cxn modelId="{98FEE273-C17E-4DA1-BA5B-3698241BD322}" type="presParOf" srcId="{616298E4-F9A7-4B24-9FA9-FDA2CA50615F}" destId="{BDB3ACAA-A52F-4839-BDD9-DDD11B913AEE}" srcOrd="0" destOrd="0" presId="urn:microsoft.com/office/officeart/2005/8/layout/list1"/>
    <dgm:cxn modelId="{AD0C159B-81F7-4BDC-8F42-4A242345B0AD}" type="presParOf" srcId="{BDB3ACAA-A52F-4839-BDD9-DDD11B913AEE}" destId="{84EEBB36-2E80-409D-9677-C1AC10147270}" srcOrd="0" destOrd="0" presId="urn:microsoft.com/office/officeart/2005/8/layout/list1"/>
    <dgm:cxn modelId="{0E034FE1-1369-4562-8322-DC0A0872E576}" type="presParOf" srcId="{BDB3ACAA-A52F-4839-BDD9-DDD11B913AEE}" destId="{DFF96A83-5422-45DB-97C9-DB49075A0A61}" srcOrd="1" destOrd="0" presId="urn:microsoft.com/office/officeart/2005/8/layout/list1"/>
    <dgm:cxn modelId="{C9FBB2AC-6263-4C69-A21B-7411DE72DAB6}" type="presParOf" srcId="{616298E4-F9A7-4B24-9FA9-FDA2CA50615F}" destId="{37988718-26D6-4CF8-9707-11642277E7CD}" srcOrd="1" destOrd="0" presId="urn:microsoft.com/office/officeart/2005/8/layout/list1"/>
    <dgm:cxn modelId="{CFF7C85E-014A-4523-BFFF-7C1EE33BAB96}" type="presParOf" srcId="{616298E4-F9A7-4B24-9FA9-FDA2CA50615F}" destId="{A752B13F-F976-4665-B9EC-351969E1E501}"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0013B1B-6C74-4C72-A887-5BABFBC83A9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347339C-8793-4C37-A6C4-6CB51E782A33}">
      <dgm:prSet custT="1"/>
      <dgm:spPr/>
      <dgm:t>
        <a:bodyPr/>
        <a:lstStyle/>
        <a:p>
          <a:pPr algn="r" rtl="1"/>
          <a:r>
            <a:rPr lang="ar-LB" sz="2800" b="1" dirty="0"/>
            <a:t>تعزيز التعاون الإقليمي في مجال العلوم والتكنولوجيا والابتكار</a:t>
          </a:r>
          <a:endParaRPr lang="en-US" sz="2800" b="1" dirty="0"/>
        </a:p>
      </dgm:t>
    </dgm:pt>
    <dgm:pt modelId="{F6C71D21-F15E-4058-99FE-5B04DC539ECD}" type="parTrans" cxnId="{FAF03D80-DDB0-47BA-864C-D4E4128BC9D3}">
      <dgm:prSet/>
      <dgm:spPr/>
      <dgm:t>
        <a:bodyPr/>
        <a:lstStyle/>
        <a:p>
          <a:endParaRPr lang="en-US"/>
        </a:p>
      </dgm:t>
    </dgm:pt>
    <dgm:pt modelId="{E873ACE9-3C9C-49B7-8165-57F82B9C6750}" type="sibTrans" cxnId="{FAF03D80-DDB0-47BA-864C-D4E4128BC9D3}">
      <dgm:prSet/>
      <dgm:spPr/>
      <dgm:t>
        <a:bodyPr/>
        <a:lstStyle/>
        <a:p>
          <a:endParaRPr lang="en-US"/>
        </a:p>
      </dgm:t>
    </dgm:pt>
    <dgm:pt modelId="{7B91ACFD-0394-47D5-BE48-02BE6CCD4416}">
      <dgm:prSet custT="1"/>
      <dgm:spPr/>
      <dgm:t>
        <a:bodyPr/>
        <a:lstStyle/>
        <a:p>
          <a:pPr rtl="1"/>
          <a:r>
            <a:rPr lang="ar-LB" sz="2400" kern="1200" dirty="0">
              <a:solidFill>
                <a:srgbClr val="1F497D"/>
              </a:solidFill>
              <a:latin typeface="Calibri"/>
              <a:ea typeface="+mn-ea"/>
              <a:cs typeface="Arial" panose="020B0604020202020204" pitchFamily="34" charset="0"/>
            </a:rPr>
            <a:t>متابعة </a:t>
          </a:r>
          <a:r>
            <a:rPr lang="ar-LB" sz="2400" kern="1200" dirty="0">
              <a:solidFill>
                <a:srgbClr val="1F497D"/>
              </a:solidFill>
              <a:latin typeface="+mn-lt"/>
              <a:ea typeface="+mn-ea"/>
              <a:cs typeface="+mn-cs"/>
            </a:rPr>
            <a:t>فنية لتنفيذ للوثيقة </a:t>
          </a:r>
          <a:r>
            <a:rPr lang="ar-LB" sz="2400" kern="1200" dirty="0">
              <a:solidFill>
                <a:srgbClr val="1F497D"/>
              </a:solidFill>
              <a:latin typeface="Calibri"/>
              <a:ea typeface="+mn-ea"/>
              <a:cs typeface="Arial" panose="020B0604020202020204" pitchFamily="34" charset="0"/>
            </a:rPr>
            <a:t>الختامية للدورة الوزارية للإسكوا (توافق بيروت) ومساهمات وعروض في اجتماعات اللجنة التنفيذية للإسكوا وغيرها من الفعاليات </a:t>
          </a:r>
          <a:endParaRPr lang="en-US" sz="2400" kern="1200" dirty="0">
            <a:solidFill>
              <a:srgbClr val="1F497D"/>
            </a:solidFill>
            <a:highlight>
              <a:srgbClr val="FFFF00"/>
            </a:highlight>
            <a:latin typeface="Calibri"/>
            <a:ea typeface="+mn-ea"/>
            <a:cs typeface="Arial" panose="020B0604020202020204" pitchFamily="34" charset="0"/>
          </a:endParaRPr>
        </a:p>
      </dgm:t>
    </dgm:pt>
    <dgm:pt modelId="{628C5D7A-DB3D-4AD7-98E2-F966CAA43A3A}" type="parTrans" cxnId="{3F353F4A-671C-4ECF-834A-FD9F64A77AB9}">
      <dgm:prSet/>
      <dgm:spPr/>
      <dgm:t>
        <a:bodyPr/>
        <a:lstStyle/>
        <a:p>
          <a:endParaRPr lang="en-US"/>
        </a:p>
      </dgm:t>
    </dgm:pt>
    <dgm:pt modelId="{9BD48F8A-0AFA-46DC-B89C-49FAC3F1A69D}" type="sibTrans" cxnId="{3F353F4A-671C-4ECF-834A-FD9F64A77AB9}">
      <dgm:prSet/>
      <dgm:spPr/>
      <dgm:t>
        <a:bodyPr/>
        <a:lstStyle/>
        <a:p>
          <a:endParaRPr lang="en-US"/>
        </a:p>
      </dgm:t>
    </dgm:pt>
    <dgm:pt modelId="{08627F64-5BDD-4689-AB61-E49CFD19551D}">
      <dgm:prSet custT="1"/>
      <dgm:spPr/>
      <dgm:t>
        <a:bodyPr/>
        <a:lstStyle/>
        <a:p>
          <a:pPr rtl="1"/>
          <a:r>
            <a:rPr lang="ar-LB" sz="2400" kern="1200" dirty="0">
              <a:solidFill>
                <a:srgbClr val="1F497D"/>
              </a:solidFill>
              <a:latin typeface="Calibri"/>
              <a:ea typeface="+mn-ea"/>
              <a:cs typeface="Arial" panose="020B0604020202020204" pitchFamily="34" charset="0"/>
            </a:rPr>
            <a:t>تقديم مساهمات علمية وفنية </a:t>
          </a:r>
          <a:r>
            <a:rPr lang="ar-LB" sz="2400" kern="1200" dirty="0">
              <a:solidFill>
                <a:srgbClr val="1F497D"/>
              </a:solidFill>
              <a:latin typeface="+mn-lt"/>
              <a:ea typeface="+mn-ea"/>
              <a:cs typeface="+mn-cs"/>
            </a:rPr>
            <a:t>في المسارات والفعاليات </a:t>
          </a:r>
          <a:r>
            <a:rPr lang="ar-LB" sz="2400" kern="1200" dirty="0">
              <a:solidFill>
                <a:srgbClr val="1F497D"/>
              </a:solidFill>
              <a:latin typeface="Calibri"/>
              <a:ea typeface="+mn-ea"/>
              <a:cs typeface="Arial" panose="020B0604020202020204" pitchFamily="34" charset="0"/>
            </a:rPr>
            <a:t>الإقليمية والوطنية، بالشراكة مع جامعة الدول العربية </a:t>
          </a:r>
          <a:r>
            <a:rPr lang="en-US" sz="2400" kern="1200" dirty="0">
              <a:solidFill>
                <a:srgbClr val="1F497D"/>
              </a:solidFill>
              <a:latin typeface="Calibri"/>
              <a:ea typeface="+mn-ea"/>
              <a:cs typeface="Arial" panose="020B0604020202020204" pitchFamily="34" charset="0"/>
            </a:rPr>
            <a:t>AOAD ، AIDMO ، ALECSO ، </a:t>
          </a:r>
          <a:r>
            <a:rPr lang="ar-LB" sz="2400" kern="1200" dirty="0">
              <a:solidFill>
                <a:srgbClr val="1F497D"/>
              </a:solidFill>
              <a:latin typeface="Calibri"/>
              <a:ea typeface="+mn-ea"/>
              <a:cs typeface="Arial" panose="020B0604020202020204" pitchFamily="34" charset="0"/>
            </a:rPr>
            <a:t>ومع منظومة الأمم المتحدة وغيرها من المنظمات الدولية</a:t>
          </a:r>
          <a:endParaRPr lang="en-US" sz="2400" kern="1200" dirty="0">
            <a:solidFill>
              <a:srgbClr val="1F497D"/>
            </a:solidFill>
            <a:latin typeface="Calibri"/>
            <a:ea typeface="+mn-ea"/>
            <a:cs typeface="Arial" panose="020B0604020202020204" pitchFamily="34" charset="0"/>
          </a:endParaRPr>
        </a:p>
      </dgm:t>
    </dgm:pt>
    <dgm:pt modelId="{C200DDFD-EE5E-43AE-BA39-8541B277B9BC}" type="parTrans" cxnId="{0A4BB838-3150-4199-B419-950BFC000DF8}">
      <dgm:prSet/>
      <dgm:spPr/>
      <dgm:t>
        <a:bodyPr/>
        <a:lstStyle/>
        <a:p>
          <a:endParaRPr lang="en-US"/>
        </a:p>
      </dgm:t>
    </dgm:pt>
    <dgm:pt modelId="{B6B6CD55-5A7F-47DD-AB05-D35B8096B4C1}" type="sibTrans" cxnId="{0A4BB838-3150-4199-B419-950BFC000DF8}">
      <dgm:prSet/>
      <dgm:spPr/>
      <dgm:t>
        <a:bodyPr/>
        <a:lstStyle/>
        <a:p>
          <a:endParaRPr lang="en-US"/>
        </a:p>
      </dgm:t>
    </dgm:pt>
    <dgm:pt modelId="{27C0F8CF-A242-41BC-BA5C-1C5401A75AB4}">
      <dgm:prSet custT="1"/>
      <dgm:spPr/>
      <dgm:t>
        <a:bodyPr/>
        <a:lstStyle/>
        <a:p>
          <a:pPr rtl="1"/>
          <a:endParaRPr lang="en-US" sz="2400" kern="1200" dirty="0">
            <a:solidFill>
              <a:srgbClr val="1F497D"/>
            </a:solidFill>
            <a:latin typeface="Calibri"/>
            <a:ea typeface="+mn-ea"/>
            <a:cs typeface="Arial" panose="020B0604020202020204" pitchFamily="34" charset="0"/>
          </a:endParaRPr>
        </a:p>
      </dgm:t>
    </dgm:pt>
    <dgm:pt modelId="{27840893-04AB-4AA3-B9F1-2AF7410A3FE2}" type="parTrans" cxnId="{03F08802-D21D-47F0-A92B-865FC6685863}">
      <dgm:prSet/>
      <dgm:spPr/>
      <dgm:t>
        <a:bodyPr/>
        <a:lstStyle/>
        <a:p>
          <a:endParaRPr lang="en-US"/>
        </a:p>
      </dgm:t>
    </dgm:pt>
    <dgm:pt modelId="{32E4ECC4-3762-40E8-9D2E-6C27628DA3A1}" type="sibTrans" cxnId="{03F08802-D21D-47F0-A92B-865FC6685863}">
      <dgm:prSet/>
      <dgm:spPr/>
      <dgm:t>
        <a:bodyPr/>
        <a:lstStyle/>
        <a:p>
          <a:endParaRPr lang="en-US"/>
        </a:p>
      </dgm:t>
    </dgm:pt>
    <dgm:pt modelId="{EFA82BD3-1DD1-418F-8118-5B242A17A712}">
      <dgm:prSet custT="1"/>
      <dgm:spPr/>
      <dgm:t>
        <a:bodyPr/>
        <a:lstStyle/>
        <a:p>
          <a:pPr rtl="1"/>
          <a:endParaRPr lang="en-US" sz="2800" kern="1200" dirty="0">
            <a:solidFill>
              <a:srgbClr val="1F497D"/>
            </a:solidFill>
            <a:latin typeface="Calibri"/>
            <a:ea typeface="+mn-ea"/>
            <a:cs typeface="Arial" panose="020B0604020202020204" pitchFamily="34" charset="0"/>
          </a:endParaRPr>
        </a:p>
      </dgm:t>
    </dgm:pt>
    <dgm:pt modelId="{AAF209D9-6385-4198-A2F2-C06C61EB639E}" type="parTrans" cxnId="{A9630832-4859-433D-96BC-7124B7B33902}">
      <dgm:prSet/>
      <dgm:spPr/>
      <dgm:t>
        <a:bodyPr/>
        <a:lstStyle/>
        <a:p>
          <a:endParaRPr lang="en-US"/>
        </a:p>
      </dgm:t>
    </dgm:pt>
    <dgm:pt modelId="{532880C5-BE87-40CF-95A2-577440979B2F}" type="sibTrans" cxnId="{A9630832-4859-433D-96BC-7124B7B33902}">
      <dgm:prSet/>
      <dgm:spPr/>
      <dgm:t>
        <a:bodyPr/>
        <a:lstStyle/>
        <a:p>
          <a:endParaRPr lang="en-US"/>
        </a:p>
      </dgm:t>
    </dgm:pt>
    <dgm:pt modelId="{296BDA63-81E9-4704-B89A-6350FD119645}">
      <dgm:prSet custT="1"/>
      <dgm:spPr/>
      <dgm:t>
        <a:bodyPr/>
        <a:lstStyle/>
        <a:p>
          <a:pPr rtl="1"/>
          <a:endParaRPr lang="en-US" sz="2800" kern="1200" dirty="0">
            <a:solidFill>
              <a:srgbClr val="1F497D"/>
            </a:solidFill>
            <a:latin typeface="Calibri"/>
            <a:ea typeface="+mn-ea"/>
            <a:cs typeface="Arial" panose="020B0604020202020204" pitchFamily="34" charset="0"/>
          </a:endParaRPr>
        </a:p>
      </dgm:t>
    </dgm:pt>
    <dgm:pt modelId="{B8A787BE-FDE4-430F-A4F1-27DB76BED48F}" type="parTrans" cxnId="{541B65C2-C7E6-4C80-9266-9F589917B6DB}">
      <dgm:prSet/>
      <dgm:spPr/>
      <dgm:t>
        <a:bodyPr/>
        <a:lstStyle/>
        <a:p>
          <a:endParaRPr lang="en-US"/>
        </a:p>
      </dgm:t>
    </dgm:pt>
    <dgm:pt modelId="{1A17FCF7-A670-498A-960D-59D52D99B52C}" type="sibTrans" cxnId="{541B65C2-C7E6-4C80-9266-9F589917B6DB}">
      <dgm:prSet/>
      <dgm:spPr/>
      <dgm:t>
        <a:bodyPr/>
        <a:lstStyle/>
        <a:p>
          <a:endParaRPr lang="en-US"/>
        </a:p>
      </dgm:t>
    </dgm:pt>
    <dgm:pt modelId="{C1AD9953-DD26-4342-81A3-D4F3D92F0FDC}" type="pres">
      <dgm:prSet presAssocID="{F0013B1B-6C74-4C72-A887-5BABFBC83A9A}" presName="linear" presStyleCnt="0">
        <dgm:presLayoutVars>
          <dgm:dir val="rev"/>
          <dgm:animLvl val="lvl"/>
          <dgm:resizeHandles val="exact"/>
        </dgm:presLayoutVars>
      </dgm:prSet>
      <dgm:spPr/>
    </dgm:pt>
    <dgm:pt modelId="{BB0DEC24-A5E0-4105-82BC-9333B65FDC91}" type="pres">
      <dgm:prSet presAssocID="{9347339C-8793-4C37-A6C4-6CB51E782A33}" presName="parentLin" presStyleCnt="0"/>
      <dgm:spPr/>
    </dgm:pt>
    <dgm:pt modelId="{132F4978-E255-419E-95C8-44EE13184F6F}" type="pres">
      <dgm:prSet presAssocID="{9347339C-8793-4C37-A6C4-6CB51E782A33}" presName="parentLeftMargin" presStyleLbl="node1" presStyleIdx="0" presStyleCnt="1"/>
      <dgm:spPr/>
    </dgm:pt>
    <dgm:pt modelId="{0D05BA62-DC8A-4CA7-A4C2-4A6A5A9F7CB6}" type="pres">
      <dgm:prSet presAssocID="{9347339C-8793-4C37-A6C4-6CB51E782A33}" presName="parentText" presStyleLbl="node1" presStyleIdx="0" presStyleCnt="1" custLinFactNeighborX="-1009" custLinFactNeighborY="-2283">
        <dgm:presLayoutVars>
          <dgm:chMax val="0"/>
          <dgm:bulletEnabled val="1"/>
        </dgm:presLayoutVars>
      </dgm:prSet>
      <dgm:spPr/>
    </dgm:pt>
    <dgm:pt modelId="{756293E3-DBA0-48D7-9578-32B222B68BD2}" type="pres">
      <dgm:prSet presAssocID="{9347339C-8793-4C37-A6C4-6CB51E782A33}" presName="negativeSpace" presStyleCnt="0"/>
      <dgm:spPr/>
    </dgm:pt>
    <dgm:pt modelId="{34103B0A-470E-4C96-876A-6C8B1B2E3E83}" type="pres">
      <dgm:prSet presAssocID="{9347339C-8793-4C37-A6C4-6CB51E782A33}" presName="childText" presStyleLbl="conFgAcc1" presStyleIdx="0" presStyleCnt="1" custLinFactNeighborX="1231" custLinFactNeighborY="-38458">
        <dgm:presLayoutVars>
          <dgm:bulletEnabled val="1"/>
        </dgm:presLayoutVars>
      </dgm:prSet>
      <dgm:spPr/>
    </dgm:pt>
  </dgm:ptLst>
  <dgm:cxnLst>
    <dgm:cxn modelId="{03F08802-D21D-47F0-A92B-865FC6685863}" srcId="{9347339C-8793-4C37-A6C4-6CB51E782A33}" destId="{27C0F8CF-A242-41BC-BA5C-1C5401A75AB4}" srcOrd="1" destOrd="0" parTransId="{27840893-04AB-4AA3-B9F1-2AF7410A3FE2}" sibTransId="{32E4ECC4-3762-40E8-9D2E-6C27628DA3A1}"/>
    <dgm:cxn modelId="{080EB607-9EB4-44CA-949E-483984D97EDB}" type="presOf" srcId="{EFA82BD3-1DD1-418F-8118-5B242A17A712}" destId="{34103B0A-470E-4C96-876A-6C8B1B2E3E83}" srcOrd="0" destOrd="4" presId="urn:microsoft.com/office/officeart/2005/8/layout/list1"/>
    <dgm:cxn modelId="{A9630832-4859-433D-96BC-7124B7B33902}" srcId="{9347339C-8793-4C37-A6C4-6CB51E782A33}" destId="{EFA82BD3-1DD1-418F-8118-5B242A17A712}" srcOrd="4" destOrd="0" parTransId="{AAF209D9-6385-4198-A2F2-C06C61EB639E}" sibTransId="{532880C5-BE87-40CF-95A2-577440979B2F}"/>
    <dgm:cxn modelId="{01955233-838B-42A6-9435-342D898CDAAA}" type="presOf" srcId="{296BDA63-81E9-4704-B89A-6350FD119645}" destId="{34103B0A-470E-4C96-876A-6C8B1B2E3E83}" srcOrd="0" destOrd="3" presId="urn:microsoft.com/office/officeart/2005/8/layout/list1"/>
    <dgm:cxn modelId="{74AE7433-743B-4D67-A19A-92E35D4D3CC1}" type="presOf" srcId="{08627F64-5BDD-4689-AB61-E49CFD19551D}" destId="{34103B0A-470E-4C96-876A-6C8B1B2E3E83}" srcOrd="0" destOrd="2" presId="urn:microsoft.com/office/officeart/2005/8/layout/list1"/>
    <dgm:cxn modelId="{0A4BB838-3150-4199-B419-950BFC000DF8}" srcId="{9347339C-8793-4C37-A6C4-6CB51E782A33}" destId="{08627F64-5BDD-4689-AB61-E49CFD19551D}" srcOrd="2" destOrd="0" parTransId="{C200DDFD-EE5E-43AE-BA39-8541B277B9BC}" sibTransId="{B6B6CD55-5A7F-47DD-AB05-D35B8096B4C1}"/>
    <dgm:cxn modelId="{3F353F4A-671C-4ECF-834A-FD9F64A77AB9}" srcId="{9347339C-8793-4C37-A6C4-6CB51E782A33}" destId="{7B91ACFD-0394-47D5-BE48-02BE6CCD4416}" srcOrd="0" destOrd="0" parTransId="{628C5D7A-DB3D-4AD7-98E2-F966CAA43A3A}" sibTransId="{9BD48F8A-0AFA-46DC-B89C-49FAC3F1A69D}"/>
    <dgm:cxn modelId="{8CBD2C55-AEB2-4018-AA4A-A7B859C54D31}" type="presOf" srcId="{27C0F8CF-A242-41BC-BA5C-1C5401A75AB4}" destId="{34103B0A-470E-4C96-876A-6C8B1B2E3E83}" srcOrd="0" destOrd="1" presId="urn:microsoft.com/office/officeart/2005/8/layout/list1"/>
    <dgm:cxn modelId="{F35DEC56-B06B-4A3C-A1DA-A34749317B3D}" type="presOf" srcId="{9347339C-8793-4C37-A6C4-6CB51E782A33}" destId="{132F4978-E255-419E-95C8-44EE13184F6F}" srcOrd="0" destOrd="0" presId="urn:microsoft.com/office/officeart/2005/8/layout/list1"/>
    <dgm:cxn modelId="{FAF03D80-DDB0-47BA-864C-D4E4128BC9D3}" srcId="{F0013B1B-6C74-4C72-A887-5BABFBC83A9A}" destId="{9347339C-8793-4C37-A6C4-6CB51E782A33}" srcOrd="0" destOrd="0" parTransId="{F6C71D21-F15E-4058-99FE-5B04DC539ECD}" sibTransId="{E873ACE9-3C9C-49B7-8165-57F82B9C6750}"/>
    <dgm:cxn modelId="{C20CF99C-5866-4D1E-966C-30B7D3F0F795}" type="presOf" srcId="{9347339C-8793-4C37-A6C4-6CB51E782A33}" destId="{0D05BA62-DC8A-4CA7-A4C2-4A6A5A9F7CB6}" srcOrd="1" destOrd="0" presId="urn:microsoft.com/office/officeart/2005/8/layout/list1"/>
    <dgm:cxn modelId="{0C1B289D-E691-4610-8544-61CADAD91542}" type="presOf" srcId="{7B91ACFD-0394-47D5-BE48-02BE6CCD4416}" destId="{34103B0A-470E-4C96-876A-6C8B1B2E3E83}" srcOrd="0" destOrd="0" presId="urn:microsoft.com/office/officeart/2005/8/layout/list1"/>
    <dgm:cxn modelId="{541B65C2-C7E6-4C80-9266-9F589917B6DB}" srcId="{9347339C-8793-4C37-A6C4-6CB51E782A33}" destId="{296BDA63-81E9-4704-B89A-6350FD119645}" srcOrd="3" destOrd="0" parTransId="{B8A787BE-FDE4-430F-A4F1-27DB76BED48F}" sibTransId="{1A17FCF7-A670-498A-960D-59D52D99B52C}"/>
    <dgm:cxn modelId="{A97687E4-42D0-4B77-B003-12B797EC67D5}" type="presOf" srcId="{F0013B1B-6C74-4C72-A887-5BABFBC83A9A}" destId="{C1AD9953-DD26-4342-81A3-D4F3D92F0FDC}" srcOrd="0" destOrd="0" presId="urn:microsoft.com/office/officeart/2005/8/layout/list1"/>
    <dgm:cxn modelId="{57142915-A423-4386-BE4C-73AC265E1B5B}" type="presParOf" srcId="{C1AD9953-DD26-4342-81A3-D4F3D92F0FDC}" destId="{BB0DEC24-A5E0-4105-82BC-9333B65FDC91}" srcOrd="0" destOrd="0" presId="urn:microsoft.com/office/officeart/2005/8/layout/list1"/>
    <dgm:cxn modelId="{8D1D0AC6-5473-4B95-ABA4-561699358801}" type="presParOf" srcId="{BB0DEC24-A5E0-4105-82BC-9333B65FDC91}" destId="{132F4978-E255-419E-95C8-44EE13184F6F}" srcOrd="0" destOrd="0" presId="urn:microsoft.com/office/officeart/2005/8/layout/list1"/>
    <dgm:cxn modelId="{94F0E3C5-EA07-4A2B-8E72-3367FB3CEC0A}" type="presParOf" srcId="{BB0DEC24-A5E0-4105-82BC-9333B65FDC91}" destId="{0D05BA62-DC8A-4CA7-A4C2-4A6A5A9F7CB6}" srcOrd="1" destOrd="0" presId="urn:microsoft.com/office/officeart/2005/8/layout/list1"/>
    <dgm:cxn modelId="{5410E66B-89E9-48C2-AFAB-05730CCDC8DF}" type="presParOf" srcId="{C1AD9953-DD26-4342-81A3-D4F3D92F0FDC}" destId="{756293E3-DBA0-48D7-9578-32B222B68BD2}" srcOrd="1" destOrd="0" presId="urn:microsoft.com/office/officeart/2005/8/layout/list1"/>
    <dgm:cxn modelId="{97D104BE-90C9-4EB1-83AF-1CAF60D10A5E}" type="presParOf" srcId="{C1AD9953-DD26-4342-81A3-D4F3D92F0FDC}" destId="{34103B0A-470E-4C96-876A-6C8B1B2E3E8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72E43F-C566-4C01-8378-D278BF0C625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B138EA1-6F31-477E-BC0D-91963CB4EDC2}">
      <dgm:prSet custT="1"/>
      <dgm:spPr/>
      <dgm:t>
        <a:bodyPr/>
        <a:lstStyle/>
        <a:p>
          <a:pPr rtl="1"/>
          <a:r>
            <a:rPr lang="ar-LB" sz="2800" b="1" dirty="0"/>
            <a:t>تنظيم وإعداد اجتماعات اللجنة الفنية للمركز</a:t>
          </a:r>
          <a:endParaRPr lang="en-US" sz="2800" b="1" dirty="0"/>
        </a:p>
      </dgm:t>
    </dgm:pt>
    <dgm:pt modelId="{FDD33320-9F80-4F69-84A1-C4F1F9F78512}" type="parTrans" cxnId="{7FB33657-A3B0-48F1-A1AA-7A4BF2810EF6}">
      <dgm:prSet/>
      <dgm:spPr/>
      <dgm:t>
        <a:bodyPr/>
        <a:lstStyle/>
        <a:p>
          <a:endParaRPr lang="en-US"/>
        </a:p>
      </dgm:t>
    </dgm:pt>
    <dgm:pt modelId="{23AD53AF-5035-44F7-95C3-2B46C340FE55}" type="sibTrans" cxnId="{7FB33657-A3B0-48F1-A1AA-7A4BF2810EF6}">
      <dgm:prSet/>
      <dgm:spPr/>
      <dgm:t>
        <a:bodyPr/>
        <a:lstStyle/>
        <a:p>
          <a:endParaRPr lang="en-US"/>
        </a:p>
      </dgm:t>
    </dgm:pt>
    <dgm:pt modelId="{14E71BFB-06E6-491E-BE61-79C6FA677AB3}">
      <dgm:prSet custT="1"/>
      <dgm:spPr/>
      <dgm:t>
        <a:bodyPr/>
        <a:lstStyle/>
        <a:p>
          <a:pPr marL="285750" lvl="1" indent="-285750" algn="r" defTabSz="1244600" rtl="1">
            <a:lnSpc>
              <a:spcPct val="90000"/>
            </a:lnSpc>
            <a:spcBef>
              <a:spcPct val="0"/>
            </a:spcBef>
            <a:spcAft>
              <a:spcPct val="20000"/>
            </a:spcAft>
            <a:buChar char="•"/>
          </a:pPr>
          <a:r>
            <a:rPr lang="ar-LB" sz="2800" kern="1200" dirty="0">
              <a:solidFill>
                <a:srgbClr val="1F497D"/>
              </a:solidFill>
              <a:latin typeface="Calibri"/>
              <a:ea typeface="+mn-ea"/>
              <a:cs typeface="Arial" panose="020B0604020202020204" pitchFamily="34" charset="0"/>
            </a:rPr>
            <a:t>الاجتماع السابع اللجنة الفنية للمركز لعام 2019</a:t>
          </a:r>
          <a:endParaRPr lang="en-US" sz="2800" kern="1200" dirty="0">
            <a:solidFill>
              <a:srgbClr val="1F497D"/>
            </a:solidFill>
            <a:latin typeface="Calibri"/>
            <a:ea typeface="+mn-ea"/>
            <a:cs typeface="Arial" panose="020B0604020202020204" pitchFamily="34" charset="0"/>
          </a:endParaRPr>
        </a:p>
      </dgm:t>
    </dgm:pt>
    <dgm:pt modelId="{808E46C0-39C7-4FD3-A81E-00A473E67582}" type="parTrans" cxnId="{A6B0E056-1218-4CAB-9184-BC136D83A884}">
      <dgm:prSet/>
      <dgm:spPr/>
      <dgm:t>
        <a:bodyPr/>
        <a:lstStyle/>
        <a:p>
          <a:endParaRPr lang="en-US"/>
        </a:p>
      </dgm:t>
    </dgm:pt>
    <dgm:pt modelId="{98C12CD4-AC08-4940-9689-7F6F5350BCD1}" type="sibTrans" cxnId="{A6B0E056-1218-4CAB-9184-BC136D83A884}">
      <dgm:prSet/>
      <dgm:spPr/>
      <dgm:t>
        <a:bodyPr/>
        <a:lstStyle/>
        <a:p>
          <a:endParaRPr lang="en-US"/>
        </a:p>
      </dgm:t>
    </dgm:pt>
    <dgm:pt modelId="{A04EC891-BA60-4DC8-B945-D3AEE3C23FE1}">
      <dgm:prSet/>
      <dgm:spPr/>
      <dgm:t>
        <a:bodyPr/>
        <a:lstStyle/>
        <a:p>
          <a:pPr rtl="1"/>
          <a:r>
            <a:rPr lang="ar-LB" b="1" dirty="0"/>
            <a:t>تنظيم وإعداد اجتماعات مجلس إدارة المركز</a:t>
          </a:r>
          <a:endParaRPr lang="en-US" b="1" dirty="0"/>
        </a:p>
      </dgm:t>
    </dgm:pt>
    <dgm:pt modelId="{AC3EAE79-99E8-4E1F-9896-B897B3D93047}" type="parTrans" cxnId="{6A8026D1-46F9-43A9-863A-D703402F3605}">
      <dgm:prSet/>
      <dgm:spPr/>
      <dgm:t>
        <a:bodyPr/>
        <a:lstStyle/>
        <a:p>
          <a:endParaRPr lang="en-US"/>
        </a:p>
      </dgm:t>
    </dgm:pt>
    <dgm:pt modelId="{464E5EA9-F68D-4507-9939-17D4439364BC}" type="sibTrans" cxnId="{6A8026D1-46F9-43A9-863A-D703402F3605}">
      <dgm:prSet/>
      <dgm:spPr/>
      <dgm:t>
        <a:bodyPr/>
        <a:lstStyle/>
        <a:p>
          <a:endParaRPr lang="en-US"/>
        </a:p>
      </dgm:t>
    </dgm:pt>
    <dgm:pt modelId="{899DB814-0702-41B7-AB5A-4A2A601CD725}">
      <dgm:prSet custT="1"/>
      <dgm:spPr/>
      <dgm:t>
        <a:bodyPr/>
        <a:lstStyle/>
        <a:p>
          <a:pPr rtl="1"/>
          <a:r>
            <a:rPr lang="ar-LB" sz="2800" kern="1200" dirty="0">
              <a:solidFill>
                <a:srgbClr val="1F497D"/>
              </a:solidFill>
              <a:latin typeface="Calibri"/>
              <a:ea typeface="+mn-ea"/>
              <a:cs typeface="Arial" panose="020B0604020202020204" pitchFamily="34" charset="0"/>
            </a:rPr>
            <a:t>‌الاجتماع التاسع لمجلس ادارة المركز لعام 2019 </a:t>
          </a:r>
          <a:endParaRPr lang="en-US" sz="2800" kern="1200" dirty="0">
            <a:solidFill>
              <a:srgbClr val="1F497D"/>
            </a:solidFill>
            <a:latin typeface="Calibri"/>
            <a:ea typeface="+mn-ea"/>
            <a:cs typeface="Arial" panose="020B0604020202020204" pitchFamily="34" charset="0"/>
          </a:endParaRPr>
        </a:p>
      </dgm:t>
    </dgm:pt>
    <dgm:pt modelId="{EA83E602-C92A-4AF8-B29D-4E717C4392A4}" type="parTrans" cxnId="{11DC440B-D47C-4B95-AA5E-DB40D682C712}">
      <dgm:prSet/>
      <dgm:spPr/>
      <dgm:t>
        <a:bodyPr/>
        <a:lstStyle/>
        <a:p>
          <a:endParaRPr lang="en-US"/>
        </a:p>
      </dgm:t>
    </dgm:pt>
    <dgm:pt modelId="{69B3F37D-69BC-4B50-8020-52B29AB25D6E}" type="sibTrans" cxnId="{11DC440B-D47C-4B95-AA5E-DB40D682C712}">
      <dgm:prSet/>
      <dgm:spPr/>
      <dgm:t>
        <a:bodyPr/>
        <a:lstStyle/>
        <a:p>
          <a:endParaRPr lang="en-US"/>
        </a:p>
      </dgm:t>
    </dgm:pt>
    <dgm:pt modelId="{5DD0DBC7-1297-4E9F-9343-D951C142251B}" type="pres">
      <dgm:prSet presAssocID="{DA72E43F-C566-4C01-8378-D278BF0C625C}" presName="linear" presStyleCnt="0">
        <dgm:presLayoutVars>
          <dgm:dir val="rev"/>
          <dgm:animLvl val="lvl"/>
          <dgm:resizeHandles val="exact"/>
        </dgm:presLayoutVars>
      </dgm:prSet>
      <dgm:spPr/>
    </dgm:pt>
    <dgm:pt modelId="{AFD23584-0E72-4CFF-B7D8-21BBA2D2E4E6}" type="pres">
      <dgm:prSet presAssocID="{FB138EA1-6F31-477E-BC0D-91963CB4EDC2}" presName="parentLin" presStyleCnt="0"/>
      <dgm:spPr/>
    </dgm:pt>
    <dgm:pt modelId="{E0525547-F527-4E5D-AFD4-7EC2C70E977B}" type="pres">
      <dgm:prSet presAssocID="{FB138EA1-6F31-477E-BC0D-91963CB4EDC2}" presName="parentLeftMargin" presStyleLbl="node1" presStyleIdx="0" presStyleCnt="2"/>
      <dgm:spPr/>
    </dgm:pt>
    <dgm:pt modelId="{3ED36685-C7C2-4DA9-9B4A-C653DECC1805}" type="pres">
      <dgm:prSet presAssocID="{FB138EA1-6F31-477E-BC0D-91963CB4EDC2}" presName="parentText" presStyleLbl="node1" presStyleIdx="0" presStyleCnt="2">
        <dgm:presLayoutVars>
          <dgm:chMax val="0"/>
          <dgm:bulletEnabled val="1"/>
        </dgm:presLayoutVars>
      </dgm:prSet>
      <dgm:spPr/>
    </dgm:pt>
    <dgm:pt modelId="{CE585FF2-B7F2-44E9-8974-816D168A09AB}" type="pres">
      <dgm:prSet presAssocID="{FB138EA1-6F31-477E-BC0D-91963CB4EDC2}" presName="negativeSpace" presStyleCnt="0"/>
      <dgm:spPr/>
    </dgm:pt>
    <dgm:pt modelId="{4B4BA216-6762-457F-86AE-E46FD46F8924}" type="pres">
      <dgm:prSet presAssocID="{FB138EA1-6F31-477E-BC0D-91963CB4EDC2}" presName="childText" presStyleLbl="conFgAcc1" presStyleIdx="0" presStyleCnt="2" custLinFactNeighborX="-6010" custLinFactNeighborY="43374">
        <dgm:presLayoutVars>
          <dgm:bulletEnabled val="1"/>
        </dgm:presLayoutVars>
      </dgm:prSet>
      <dgm:spPr/>
    </dgm:pt>
    <dgm:pt modelId="{7786EB1F-4952-47E5-99DE-121CDDC31F08}" type="pres">
      <dgm:prSet presAssocID="{23AD53AF-5035-44F7-95C3-2B46C340FE55}" presName="spaceBetweenRectangles" presStyleCnt="0"/>
      <dgm:spPr/>
    </dgm:pt>
    <dgm:pt modelId="{5CB4D0DA-D8E6-4443-A819-52E659C6DA34}" type="pres">
      <dgm:prSet presAssocID="{A04EC891-BA60-4DC8-B945-D3AEE3C23FE1}" presName="parentLin" presStyleCnt="0"/>
      <dgm:spPr/>
    </dgm:pt>
    <dgm:pt modelId="{8B54E335-4BA3-4C76-A012-63657465E85D}" type="pres">
      <dgm:prSet presAssocID="{A04EC891-BA60-4DC8-B945-D3AEE3C23FE1}" presName="parentLeftMargin" presStyleLbl="node1" presStyleIdx="0" presStyleCnt="2"/>
      <dgm:spPr/>
    </dgm:pt>
    <dgm:pt modelId="{61275721-B089-413C-AC70-9DFA9F3CBCE3}" type="pres">
      <dgm:prSet presAssocID="{A04EC891-BA60-4DC8-B945-D3AEE3C23FE1}" presName="parentText" presStyleLbl="node1" presStyleIdx="1" presStyleCnt="2">
        <dgm:presLayoutVars>
          <dgm:chMax val="0"/>
          <dgm:bulletEnabled val="1"/>
        </dgm:presLayoutVars>
      </dgm:prSet>
      <dgm:spPr/>
    </dgm:pt>
    <dgm:pt modelId="{01DC9279-CA56-48E0-AFA6-38BD2F36DE67}" type="pres">
      <dgm:prSet presAssocID="{A04EC891-BA60-4DC8-B945-D3AEE3C23FE1}" presName="negativeSpace" presStyleCnt="0"/>
      <dgm:spPr/>
    </dgm:pt>
    <dgm:pt modelId="{A77F74F4-16C9-495E-8F9D-0756B3BDE042}" type="pres">
      <dgm:prSet presAssocID="{A04EC891-BA60-4DC8-B945-D3AEE3C23FE1}" presName="childText" presStyleLbl="conFgAcc1" presStyleIdx="1" presStyleCnt="2">
        <dgm:presLayoutVars>
          <dgm:bulletEnabled val="1"/>
        </dgm:presLayoutVars>
      </dgm:prSet>
      <dgm:spPr/>
    </dgm:pt>
  </dgm:ptLst>
  <dgm:cxnLst>
    <dgm:cxn modelId="{11DC440B-D47C-4B95-AA5E-DB40D682C712}" srcId="{A04EC891-BA60-4DC8-B945-D3AEE3C23FE1}" destId="{899DB814-0702-41B7-AB5A-4A2A601CD725}" srcOrd="0" destOrd="0" parTransId="{EA83E602-C92A-4AF8-B29D-4E717C4392A4}" sibTransId="{69B3F37D-69BC-4B50-8020-52B29AB25D6E}"/>
    <dgm:cxn modelId="{B2C7DD3A-9F23-4B50-95B0-CE60BA3B7E8A}" type="presOf" srcId="{A04EC891-BA60-4DC8-B945-D3AEE3C23FE1}" destId="{61275721-B089-413C-AC70-9DFA9F3CBCE3}" srcOrd="1" destOrd="0" presId="urn:microsoft.com/office/officeart/2005/8/layout/list1"/>
    <dgm:cxn modelId="{EF240F6B-E1B2-4771-807C-952957E8C925}" type="presOf" srcId="{14E71BFB-06E6-491E-BE61-79C6FA677AB3}" destId="{4B4BA216-6762-457F-86AE-E46FD46F8924}" srcOrd="0" destOrd="0" presId="urn:microsoft.com/office/officeart/2005/8/layout/list1"/>
    <dgm:cxn modelId="{BC23976D-01F9-4BA8-86CF-7BAF132F86E8}" type="presOf" srcId="{FB138EA1-6F31-477E-BC0D-91963CB4EDC2}" destId="{E0525547-F527-4E5D-AFD4-7EC2C70E977B}" srcOrd="0" destOrd="0" presId="urn:microsoft.com/office/officeart/2005/8/layout/list1"/>
    <dgm:cxn modelId="{4F1D5274-47B7-4BF6-825E-ED40E94F848D}" type="presOf" srcId="{A04EC891-BA60-4DC8-B945-D3AEE3C23FE1}" destId="{8B54E335-4BA3-4C76-A012-63657465E85D}" srcOrd="0" destOrd="0" presId="urn:microsoft.com/office/officeart/2005/8/layout/list1"/>
    <dgm:cxn modelId="{A6B0E056-1218-4CAB-9184-BC136D83A884}" srcId="{FB138EA1-6F31-477E-BC0D-91963CB4EDC2}" destId="{14E71BFB-06E6-491E-BE61-79C6FA677AB3}" srcOrd="0" destOrd="0" parTransId="{808E46C0-39C7-4FD3-A81E-00A473E67582}" sibTransId="{98C12CD4-AC08-4940-9689-7F6F5350BCD1}"/>
    <dgm:cxn modelId="{7FB33657-A3B0-48F1-A1AA-7A4BF2810EF6}" srcId="{DA72E43F-C566-4C01-8378-D278BF0C625C}" destId="{FB138EA1-6F31-477E-BC0D-91963CB4EDC2}" srcOrd="0" destOrd="0" parTransId="{FDD33320-9F80-4F69-84A1-C4F1F9F78512}" sibTransId="{23AD53AF-5035-44F7-95C3-2B46C340FE55}"/>
    <dgm:cxn modelId="{96D58393-B7A2-4096-B050-864DB3222BC2}" type="presOf" srcId="{899DB814-0702-41B7-AB5A-4A2A601CD725}" destId="{A77F74F4-16C9-495E-8F9D-0756B3BDE042}" srcOrd="0" destOrd="0" presId="urn:microsoft.com/office/officeart/2005/8/layout/list1"/>
    <dgm:cxn modelId="{9CB2059E-1EEA-4367-8FA7-D4821373865E}" type="presOf" srcId="{FB138EA1-6F31-477E-BC0D-91963CB4EDC2}" destId="{3ED36685-C7C2-4DA9-9B4A-C653DECC1805}" srcOrd="1" destOrd="0" presId="urn:microsoft.com/office/officeart/2005/8/layout/list1"/>
    <dgm:cxn modelId="{6A8026D1-46F9-43A9-863A-D703402F3605}" srcId="{DA72E43F-C566-4C01-8378-D278BF0C625C}" destId="{A04EC891-BA60-4DC8-B945-D3AEE3C23FE1}" srcOrd="1" destOrd="0" parTransId="{AC3EAE79-99E8-4E1F-9896-B897B3D93047}" sibTransId="{464E5EA9-F68D-4507-9939-17D4439364BC}"/>
    <dgm:cxn modelId="{92CA4DE2-FD17-4F76-93C0-0D531395C01B}" type="presOf" srcId="{DA72E43F-C566-4C01-8378-D278BF0C625C}" destId="{5DD0DBC7-1297-4E9F-9343-D951C142251B}" srcOrd="0" destOrd="0" presId="urn:microsoft.com/office/officeart/2005/8/layout/list1"/>
    <dgm:cxn modelId="{7BDDFCD1-25C2-405E-B3C0-A20564FBD164}" type="presParOf" srcId="{5DD0DBC7-1297-4E9F-9343-D951C142251B}" destId="{AFD23584-0E72-4CFF-B7D8-21BBA2D2E4E6}" srcOrd="0" destOrd="0" presId="urn:microsoft.com/office/officeart/2005/8/layout/list1"/>
    <dgm:cxn modelId="{A8962018-5BBB-49AF-B182-72A298AC7658}" type="presParOf" srcId="{AFD23584-0E72-4CFF-B7D8-21BBA2D2E4E6}" destId="{E0525547-F527-4E5D-AFD4-7EC2C70E977B}" srcOrd="0" destOrd="0" presId="urn:microsoft.com/office/officeart/2005/8/layout/list1"/>
    <dgm:cxn modelId="{D44C8945-1714-4BB7-A60D-95ADBBFC68C0}" type="presParOf" srcId="{AFD23584-0E72-4CFF-B7D8-21BBA2D2E4E6}" destId="{3ED36685-C7C2-4DA9-9B4A-C653DECC1805}" srcOrd="1" destOrd="0" presId="urn:microsoft.com/office/officeart/2005/8/layout/list1"/>
    <dgm:cxn modelId="{56A9B824-F7AF-48CC-ADBE-D006F986A2E4}" type="presParOf" srcId="{5DD0DBC7-1297-4E9F-9343-D951C142251B}" destId="{CE585FF2-B7F2-44E9-8974-816D168A09AB}" srcOrd="1" destOrd="0" presId="urn:microsoft.com/office/officeart/2005/8/layout/list1"/>
    <dgm:cxn modelId="{873A7F16-CEE5-4027-98D3-2AF01467E28F}" type="presParOf" srcId="{5DD0DBC7-1297-4E9F-9343-D951C142251B}" destId="{4B4BA216-6762-457F-86AE-E46FD46F8924}" srcOrd="2" destOrd="0" presId="urn:microsoft.com/office/officeart/2005/8/layout/list1"/>
    <dgm:cxn modelId="{077679D4-C3D4-425B-8DFA-2C43EEE630B6}" type="presParOf" srcId="{5DD0DBC7-1297-4E9F-9343-D951C142251B}" destId="{7786EB1F-4952-47E5-99DE-121CDDC31F08}" srcOrd="3" destOrd="0" presId="urn:microsoft.com/office/officeart/2005/8/layout/list1"/>
    <dgm:cxn modelId="{B377C0B8-E5D8-4B87-8926-FA36CE2F8EFF}" type="presParOf" srcId="{5DD0DBC7-1297-4E9F-9343-D951C142251B}" destId="{5CB4D0DA-D8E6-4443-A819-52E659C6DA34}" srcOrd="4" destOrd="0" presId="urn:microsoft.com/office/officeart/2005/8/layout/list1"/>
    <dgm:cxn modelId="{7DC0564A-8C17-4EC6-9366-330CA10969B6}" type="presParOf" srcId="{5CB4D0DA-D8E6-4443-A819-52E659C6DA34}" destId="{8B54E335-4BA3-4C76-A012-63657465E85D}" srcOrd="0" destOrd="0" presId="urn:microsoft.com/office/officeart/2005/8/layout/list1"/>
    <dgm:cxn modelId="{5AC2D351-11CF-426B-A94F-F7695C61AC32}" type="presParOf" srcId="{5CB4D0DA-D8E6-4443-A819-52E659C6DA34}" destId="{61275721-B089-413C-AC70-9DFA9F3CBCE3}" srcOrd="1" destOrd="0" presId="urn:microsoft.com/office/officeart/2005/8/layout/list1"/>
    <dgm:cxn modelId="{470EE2DA-ED26-4799-B5A0-F76E067F25A1}" type="presParOf" srcId="{5DD0DBC7-1297-4E9F-9343-D951C142251B}" destId="{01DC9279-CA56-48E0-AFA6-38BD2F36DE67}" srcOrd="5" destOrd="0" presId="urn:microsoft.com/office/officeart/2005/8/layout/list1"/>
    <dgm:cxn modelId="{17919374-49C4-434F-B3C0-85EB9F413F4C}" type="presParOf" srcId="{5DD0DBC7-1297-4E9F-9343-D951C142251B}" destId="{A77F74F4-16C9-495E-8F9D-0756B3BDE04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7C5167-4A10-4869-890C-01596153838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47ABA28B-420E-4DBB-ACBF-BB4B26623391}">
      <dgm:prSet custT="1"/>
      <dgm:spPr/>
      <dgm:t>
        <a:bodyPr/>
        <a:lstStyle/>
        <a:p>
          <a:pPr rtl="1"/>
          <a:r>
            <a:rPr lang="ar-LB" sz="2400" b="1" dirty="0"/>
            <a:t>بناء على توصيات اجتماع اللجنة الفنية ، إعداد مقترح مشروع حول منصة تفاعلية للتكنولوجيا المستدامة في البلدان العربية </a:t>
          </a:r>
        </a:p>
      </dgm:t>
    </dgm:pt>
    <dgm:pt modelId="{E5CBAC8E-25B7-450A-AEFB-D6783C270EE7}" type="parTrans" cxnId="{7E60D05C-C17A-4C57-955F-EF0E242BEEEF}">
      <dgm:prSet/>
      <dgm:spPr/>
      <dgm:t>
        <a:bodyPr/>
        <a:lstStyle/>
        <a:p>
          <a:endParaRPr lang="en-US"/>
        </a:p>
      </dgm:t>
    </dgm:pt>
    <dgm:pt modelId="{0FD61C65-01AB-4C8B-B5F6-7233EA41F9FC}" type="sibTrans" cxnId="{7E60D05C-C17A-4C57-955F-EF0E242BEEEF}">
      <dgm:prSet/>
      <dgm:spPr/>
      <dgm:t>
        <a:bodyPr/>
        <a:lstStyle/>
        <a:p>
          <a:endParaRPr lang="en-US"/>
        </a:p>
      </dgm:t>
    </dgm:pt>
    <dgm:pt modelId="{B5D3A41E-0BD5-42A7-8178-3FBFE9DDD459}">
      <dgm:prSet custT="1"/>
      <dgm:spPr/>
      <dgm:t>
        <a:bodyPr/>
        <a:lstStyle/>
        <a:p>
          <a:pPr rtl="1"/>
          <a:r>
            <a:rPr lang="ar-LB" sz="2800" b="1" dirty="0">
              <a:solidFill>
                <a:schemeClr val="bg1"/>
              </a:solidFill>
            </a:rPr>
            <a:t>تعزيز قدرات الجهات المعنية والاستجابة لطلبات التعاون الفني من البلدان</a:t>
          </a:r>
          <a:endParaRPr lang="en-US" sz="2800" b="1" dirty="0">
            <a:solidFill>
              <a:schemeClr val="bg1"/>
            </a:solidFill>
          </a:endParaRPr>
        </a:p>
      </dgm:t>
    </dgm:pt>
    <dgm:pt modelId="{7022FD8B-A72B-4847-B4F3-FFAF5217DCD4}" type="parTrans" cxnId="{E847EAFD-B6FF-454C-9FE0-10E69748D8E8}">
      <dgm:prSet/>
      <dgm:spPr/>
      <dgm:t>
        <a:bodyPr/>
        <a:lstStyle/>
        <a:p>
          <a:endParaRPr lang="en-US"/>
        </a:p>
      </dgm:t>
    </dgm:pt>
    <dgm:pt modelId="{855A57F0-F685-4656-903D-4BD90988D8C4}" type="sibTrans" cxnId="{E847EAFD-B6FF-454C-9FE0-10E69748D8E8}">
      <dgm:prSet/>
      <dgm:spPr/>
      <dgm:t>
        <a:bodyPr/>
        <a:lstStyle/>
        <a:p>
          <a:endParaRPr lang="en-US"/>
        </a:p>
      </dgm:t>
    </dgm:pt>
    <dgm:pt modelId="{02C252E6-974B-4E65-BB63-A7FCAE611AF5}">
      <dgm:prSet custT="1"/>
      <dgm:spPr/>
      <dgm:t>
        <a:bodyPr/>
        <a:lstStyle/>
        <a:p>
          <a:pPr rtl="1"/>
          <a:r>
            <a:rPr lang="ar-LB" sz="2800" b="1" dirty="0">
              <a:solidFill>
                <a:schemeClr val="bg1"/>
              </a:solidFill>
            </a:rPr>
            <a:t>تطوير الشراكات والتنسيق مع الشركاء </a:t>
          </a:r>
          <a:r>
            <a:rPr lang="ar-LB" sz="2800" b="1">
              <a:solidFill>
                <a:schemeClr val="bg1"/>
              </a:solidFill>
            </a:rPr>
            <a:t>الإقليميين والدوليين</a:t>
          </a:r>
          <a:endParaRPr lang="en-US" sz="2800" b="1">
            <a:solidFill>
              <a:schemeClr val="bg1"/>
            </a:solidFill>
          </a:endParaRPr>
        </a:p>
        <a:p>
          <a:pPr rtl="1"/>
          <a:endParaRPr lang="en-US" sz="2800" b="1" dirty="0">
            <a:solidFill>
              <a:schemeClr val="bg1"/>
            </a:solidFill>
          </a:endParaRPr>
        </a:p>
      </dgm:t>
    </dgm:pt>
    <dgm:pt modelId="{8E490CB0-34ED-4386-BF47-5A240E4D1578}" type="parTrans" cxnId="{D6524594-58C1-46DE-B589-6503385D22DD}">
      <dgm:prSet/>
      <dgm:spPr/>
      <dgm:t>
        <a:bodyPr/>
        <a:lstStyle/>
        <a:p>
          <a:endParaRPr lang="en-US"/>
        </a:p>
      </dgm:t>
    </dgm:pt>
    <dgm:pt modelId="{7A2D5CA5-8E7B-4514-AC42-8B63B9D4A5A9}" type="sibTrans" cxnId="{D6524594-58C1-46DE-B589-6503385D22DD}">
      <dgm:prSet/>
      <dgm:spPr/>
      <dgm:t>
        <a:bodyPr/>
        <a:lstStyle/>
        <a:p>
          <a:endParaRPr lang="en-US"/>
        </a:p>
      </dgm:t>
    </dgm:pt>
    <dgm:pt modelId="{5F993776-8906-4B00-BB23-AFF8B1D2A0F6}">
      <dgm:prSet custT="1"/>
      <dgm:spPr/>
      <dgm:t>
        <a:bodyPr/>
        <a:lstStyle/>
        <a:p>
          <a:pPr rtl="1"/>
          <a:r>
            <a:rPr lang="ar-JO" sz="2400" b="1" dirty="0"/>
            <a:t>متابعة مقترحات المشاريع المعدّة عام 2018 ، والبحث عن فرص تعبئة الموارد</a:t>
          </a:r>
          <a:endParaRPr lang="en-US" sz="1600" dirty="0"/>
        </a:p>
      </dgm:t>
    </dgm:pt>
    <dgm:pt modelId="{E41FB96A-344F-4D5C-9763-F5549F64470A}" type="parTrans" cxnId="{313EF41E-8DDE-448F-875E-B59CE67C8AFD}">
      <dgm:prSet/>
      <dgm:spPr/>
      <dgm:t>
        <a:bodyPr/>
        <a:lstStyle/>
        <a:p>
          <a:endParaRPr lang="en-US"/>
        </a:p>
      </dgm:t>
    </dgm:pt>
    <dgm:pt modelId="{B44EF66E-5718-41E2-8FB4-CEE72F63D506}" type="sibTrans" cxnId="{313EF41E-8DDE-448F-875E-B59CE67C8AFD}">
      <dgm:prSet/>
      <dgm:spPr/>
      <dgm:t>
        <a:bodyPr/>
        <a:lstStyle/>
        <a:p>
          <a:endParaRPr lang="en-US"/>
        </a:p>
      </dgm:t>
    </dgm:pt>
    <dgm:pt modelId="{DF047032-3BD5-4087-8B8D-1D491179CB7E}" type="pres">
      <dgm:prSet presAssocID="{D27C5167-4A10-4869-890C-01596153838B}" presName="Name0" presStyleCnt="0">
        <dgm:presLayoutVars>
          <dgm:dir/>
          <dgm:resizeHandles val="exact"/>
        </dgm:presLayoutVars>
      </dgm:prSet>
      <dgm:spPr/>
    </dgm:pt>
    <dgm:pt modelId="{DD8D38BD-EC48-454A-825D-EA2CE402E473}" type="pres">
      <dgm:prSet presAssocID="{47ABA28B-420E-4DBB-ACBF-BB4B26623391}" presName="node" presStyleLbl="node1" presStyleIdx="0" presStyleCnt="4">
        <dgm:presLayoutVars>
          <dgm:bulletEnabled val="1"/>
        </dgm:presLayoutVars>
      </dgm:prSet>
      <dgm:spPr/>
    </dgm:pt>
    <dgm:pt modelId="{AC4937C7-1F1D-4ADE-B70C-1A11D4C3982E}" type="pres">
      <dgm:prSet presAssocID="{0FD61C65-01AB-4C8B-B5F6-7233EA41F9FC}" presName="sibTrans" presStyleCnt="0"/>
      <dgm:spPr/>
    </dgm:pt>
    <dgm:pt modelId="{5B1039CA-51D5-4DE7-93D4-C112682EF846}" type="pres">
      <dgm:prSet presAssocID="{5F993776-8906-4B00-BB23-AFF8B1D2A0F6}" presName="node" presStyleLbl="node1" presStyleIdx="1" presStyleCnt="4">
        <dgm:presLayoutVars>
          <dgm:bulletEnabled val="1"/>
        </dgm:presLayoutVars>
      </dgm:prSet>
      <dgm:spPr/>
    </dgm:pt>
    <dgm:pt modelId="{F97892DE-9E25-4351-852C-F0EC2A534503}" type="pres">
      <dgm:prSet presAssocID="{B44EF66E-5718-41E2-8FB4-CEE72F63D506}" presName="sibTrans" presStyleCnt="0"/>
      <dgm:spPr/>
    </dgm:pt>
    <dgm:pt modelId="{F03272F2-C890-4141-A37E-3A3782D45864}" type="pres">
      <dgm:prSet presAssocID="{B5D3A41E-0BD5-42A7-8178-3FBFE9DDD459}" presName="node" presStyleLbl="node1" presStyleIdx="2" presStyleCnt="4" custLinFactNeighborX="514" custLinFactNeighborY="0">
        <dgm:presLayoutVars>
          <dgm:bulletEnabled val="1"/>
        </dgm:presLayoutVars>
      </dgm:prSet>
      <dgm:spPr/>
    </dgm:pt>
    <dgm:pt modelId="{4BE2A8AF-E2CE-4D62-8D61-18C192EE07EF}" type="pres">
      <dgm:prSet presAssocID="{855A57F0-F685-4656-903D-4BD90988D8C4}" presName="sibTrans" presStyleCnt="0"/>
      <dgm:spPr/>
    </dgm:pt>
    <dgm:pt modelId="{35155209-FAA2-4113-803A-0B4627DA6BC2}" type="pres">
      <dgm:prSet presAssocID="{02C252E6-974B-4E65-BB63-A7FCAE611AF5}" presName="node" presStyleLbl="node1" presStyleIdx="3" presStyleCnt="4">
        <dgm:presLayoutVars>
          <dgm:bulletEnabled val="1"/>
        </dgm:presLayoutVars>
      </dgm:prSet>
      <dgm:spPr/>
    </dgm:pt>
  </dgm:ptLst>
  <dgm:cxnLst>
    <dgm:cxn modelId="{474CB803-EC49-4C24-BC04-CEF7FED54ABD}" type="presOf" srcId="{5F993776-8906-4B00-BB23-AFF8B1D2A0F6}" destId="{5B1039CA-51D5-4DE7-93D4-C112682EF846}" srcOrd="0" destOrd="0" presId="urn:microsoft.com/office/officeart/2005/8/layout/hList6"/>
    <dgm:cxn modelId="{313EF41E-8DDE-448F-875E-B59CE67C8AFD}" srcId="{D27C5167-4A10-4869-890C-01596153838B}" destId="{5F993776-8906-4B00-BB23-AFF8B1D2A0F6}" srcOrd="1" destOrd="0" parTransId="{E41FB96A-344F-4D5C-9763-F5549F64470A}" sibTransId="{B44EF66E-5718-41E2-8FB4-CEE72F63D506}"/>
    <dgm:cxn modelId="{F0DA3723-5620-4F14-9EF9-4A6A3BC8C7B5}" type="presOf" srcId="{02C252E6-974B-4E65-BB63-A7FCAE611AF5}" destId="{35155209-FAA2-4113-803A-0B4627DA6BC2}" srcOrd="0" destOrd="0" presId="urn:microsoft.com/office/officeart/2005/8/layout/hList6"/>
    <dgm:cxn modelId="{470CD628-C355-4B58-9376-06C33642B85A}" type="presOf" srcId="{D27C5167-4A10-4869-890C-01596153838B}" destId="{DF047032-3BD5-4087-8B8D-1D491179CB7E}" srcOrd="0" destOrd="0" presId="urn:microsoft.com/office/officeart/2005/8/layout/hList6"/>
    <dgm:cxn modelId="{7E60D05C-C17A-4C57-955F-EF0E242BEEEF}" srcId="{D27C5167-4A10-4869-890C-01596153838B}" destId="{47ABA28B-420E-4DBB-ACBF-BB4B26623391}" srcOrd="0" destOrd="0" parTransId="{E5CBAC8E-25B7-450A-AEFB-D6783C270EE7}" sibTransId="{0FD61C65-01AB-4C8B-B5F6-7233EA41F9FC}"/>
    <dgm:cxn modelId="{F36E4582-EB43-49E2-A2B3-2109DBE18B7A}" type="presOf" srcId="{B5D3A41E-0BD5-42A7-8178-3FBFE9DDD459}" destId="{F03272F2-C890-4141-A37E-3A3782D45864}" srcOrd="0" destOrd="0" presId="urn:microsoft.com/office/officeart/2005/8/layout/hList6"/>
    <dgm:cxn modelId="{D6524594-58C1-46DE-B589-6503385D22DD}" srcId="{D27C5167-4A10-4869-890C-01596153838B}" destId="{02C252E6-974B-4E65-BB63-A7FCAE611AF5}" srcOrd="3" destOrd="0" parTransId="{8E490CB0-34ED-4386-BF47-5A240E4D1578}" sibTransId="{7A2D5CA5-8E7B-4514-AC42-8B63B9D4A5A9}"/>
    <dgm:cxn modelId="{CAF854B6-9EEC-4E8B-8D3E-0C4125D303D9}" type="presOf" srcId="{47ABA28B-420E-4DBB-ACBF-BB4B26623391}" destId="{DD8D38BD-EC48-454A-825D-EA2CE402E473}" srcOrd="0" destOrd="0" presId="urn:microsoft.com/office/officeart/2005/8/layout/hList6"/>
    <dgm:cxn modelId="{E847EAFD-B6FF-454C-9FE0-10E69748D8E8}" srcId="{D27C5167-4A10-4869-890C-01596153838B}" destId="{B5D3A41E-0BD5-42A7-8178-3FBFE9DDD459}" srcOrd="2" destOrd="0" parTransId="{7022FD8B-A72B-4847-B4F3-FFAF5217DCD4}" sibTransId="{855A57F0-F685-4656-903D-4BD90988D8C4}"/>
    <dgm:cxn modelId="{6EFC64C3-8335-47A5-A49B-D17A246D07FA}" type="presParOf" srcId="{DF047032-3BD5-4087-8B8D-1D491179CB7E}" destId="{DD8D38BD-EC48-454A-825D-EA2CE402E473}" srcOrd="0" destOrd="0" presId="urn:microsoft.com/office/officeart/2005/8/layout/hList6"/>
    <dgm:cxn modelId="{C651A691-F010-45BF-9739-8937D988AF30}" type="presParOf" srcId="{DF047032-3BD5-4087-8B8D-1D491179CB7E}" destId="{AC4937C7-1F1D-4ADE-B70C-1A11D4C3982E}" srcOrd="1" destOrd="0" presId="urn:microsoft.com/office/officeart/2005/8/layout/hList6"/>
    <dgm:cxn modelId="{41E909DC-E51B-45FF-9374-C322219BAC4F}" type="presParOf" srcId="{DF047032-3BD5-4087-8B8D-1D491179CB7E}" destId="{5B1039CA-51D5-4DE7-93D4-C112682EF846}" srcOrd="2" destOrd="0" presId="urn:microsoft.com/office/officeart/2005/8/layout/hList6"/>
    <dgm:cxn modelId="{0BAC0386-F286-44CA-8969-ED114F8ACA0C}" type="presParOf" srcId="{DF047032-3BD5-4087-8B8D-1D491179CB7E}" destId="{F97892DE-9E25-4351-852C-F0EC2A534503}" srcOrd="3" destOrd="0" presId="urn:microsoft.com/office/officeart/2005/8/layout/hList6"/>
    <dgm:cxn modelId="{889D4FBF-636D-4CAF-9CEB-28A944BCAEA8}" type="presParOf" srcId="{DF047032-3BD5-4087-8B8D-1D491179CB7E}" destId="{F03272F2-C890-4141-A37E-3A3782D45864}" srcOrd="4" destOrd="0" presId="urn:microsoft.com/office/officeart/2005/8/layout/hList6"/>
    <dgm:cxn modelId="{686D2BD5-9C64-4AC9-A823-EC86EA497FD9}" type="presParOf" srcId="{DF047032-3BD5-4087-8B8D-1D491179CB7E}" destId="{4BE2A8AF-E2CE-4D62-8D61-18C192EE07EF}" srcOrd="5" destOrd="0" presId="urn:microsoft.com/office/officeart/2005/8/layout/hList6"/>
    <dgm:cxn modelId="{C88D680D-63FA-4DFE-966A-6313D0D5F3B8}" type="presParOf" srcId="{DF047032-3BD5-4087-8B8D-1D491179CB7E}" destId="{35155209-FAA2-4113-803A-0B4627DA6BC2}"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8EB6F-D1A9-46B6-A10B-A1963C9CD3EF}">
      <dsp:nvSpPr>
        <dsp:cNvPr id="0" name=""/>
        <dsp:cNvSpPr/>
      </dsp:nvSpPr>
      <dsp:spPr>
        <a:xfrm>
          <a:off x="5144783" y="1240512"/>
          <a:ext cx="3213193" cy="32131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833" tIns="35560" rIns="176833" bIns="35560" numCol="1" spcCol="1270" anchor="ctr" anchorCtr="0">
          <a:noAutofit/>
        </a:bodyPr>
        <a:lstStyle/>
        <a:p>
          <a:pPr marL="0" lvl="0" indent="0" algn="ctr" defTabSz="1244600" rtl="1">
            <a:lnSpc>
              <a:spcPct val="90000"/>
            </a:lnSpc>
            <a:spcBef>
              <a:spcPct val="0"/>
            </a:spcBef>
            <a:spcAft>
              <a:spcPct val="35000"/>
            </a:spcAft>
            <a:buNone/>
          </a:pPr>
          <a:r>
            <a:rPr lang="ar-LB" sz="2800" b="1" kern="1200" baseline="0" dirty="0">
              <a:solidFill>
                <a:srgbClr val="2C2D70"/>
              </a:solidFill>
              <a:latin typeface="Calibri"/>
              <a:ea typeface="+mn-ea"/>
              <a:cs typeface="Arial" panose="020B0604020202020204" pitchFamily="34" charset="0"/>
            </a:rPr>
            <a:t>تطوير التكنولوجيا ونقلها</a:t>
          </a:r>
          <a:endParaRPr lang="en-US" sz="2800" b="1" kern="1200" baseline="0" dirty="0">
            <a:solidFill>
              <a:srgbClr val="2C2D70"/>
            </a:solidFill>
            <a:latin typeface="Calibri"/>
            <a:ea typeface="+mn-ea"/>
            <a:cs typeface="Arial" panose="020B0604020202020204" pitchFamily="34" charset="0"/>
          </a:endParaRPr>
        </a:p>
      </dsp:txBody>
      <dsp:txXfrm>
        <a:off x="5615344" y="1711073"/>
        <a:ext cx="2272071" cy="2272071"/>
      </dsp:txXfrm>
    </dsp:sp>
    <dsp:sp modelId="{0F3C2245-42BE-4FA2-9A00-F429617BA365}">
      <dsp:nvSpPr>
        <dsp:cNvPr id="0" name=""/>
        <dsp:cNvSpPr/>
      </dsp:nvSpPr>
      <dsp:spPr>
        <a:xfrm>
          <a:off x="2574228" y="1240512"/>
          <a:ext cx="3213193" cy="32131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833" tIns="35560" rIns="176833" bIns="35560" numCol="1" spcCol="1270" anchor="ctr" anchorCtr="0">
          <a:noAutofit/>
        </a:bodyPr>
        <a:lstStyle/>
        <a:p>
          <a:pPr marL="0" lvl="0" indent="0" algn="ctr" defTabSz="1244600" rtl="1">
            <a:lnSpc>
              <a:spcPct val="90000"/>
            </a:lnSpc>
            <a:spcBef>
              <a:spcPct val="0"/>
            </a:spcBef>
            <a:spcAft>
              <a:spcPct val="35000"/>
            </a:spcAft>
            <a:buNone/>
          </a:pPr>
          <a:r>
            <a:rPr lang="ar-LB" sz="2800" b="1" kern="1200" baseline="0" dirty="0">
              <a:solidFill>
                <a:srgbClr val="2C2D70"/>
              </a:solidFill>
            </a:rPr>
            <a:t>التكنولوجيا</a:t>
          </a:r>
          <a:r>
            <a:rPr lang="ar-LB" sz="2400" b="1" kern="1200" baseline="0" dirty="0">
              <a:solidFill>
                <a:srgbClr val="2C2D70"/>
              </a:solidFill>
            </a:rPr>
            <a:t> </a:t>
          </a:r>
          <a:r>
            <a:rPr lang="ar-LB" sz="2800" b="1" kern="1200" baseline="0" dirty="0">
              <a:solidFill>
                <a:srgbClr val="2C2D70"/>
              </a:solidFill>
            </a:rPr>
            <a:t>لأغراض الأمن الغذائي والتنمية الخضراء والاستخدام </a:t>
          </a:r>
          <a:endParaRPr lang="en-US" sz="2800" b="1" kern="1200" baseline="0" dirty="0">
            <a:solidFill>
              <a:srgbClr val="2C2D70"/>
            </a:solidFill>
          </a:endParaRPr>
        </a:p>
        <a:p>
          <a:pPr marL="0" lvl="0" indent="0" algn="ctr" defTabSz="1244600">
            <a:lnSpc>
              <a:spcPct val="90000"/>
            </a:lnSpc>
            <a:spcBef>
              <a:spcPct val="0"/>
            </a:spcBef>
            <a:spcAft>
              <a:spcPct val="35000"/>
            </a:spcAft>
            <a:buNone/>
          </a:pPr>
          <a:r>
            <a:rPr lang="ar-LB" sz="2800" b="1" kern="1200" baseline="0" dirty="0">
              <a:solidFill>
                <a:srgbClr val="2C2D70"/>
              </a:solidFill>
            </a:rPr>
            <a:t>المستدام للموارد</a:t>
          </a:r>
          <a:endParaRPr lang="en-US" sz="2800" b="1" kern="1200" baseline="0" dirty="0">
            <a:solidFill>
              <a:srgbClr val="2C2D70"/>
            </a:solidFill>
          </a:endParaRPr>
        </a:p>
      </dsp:txBody>
      <dsp:txXfrm>
        <a:off x="3044789" y="1711073"/>
        <a:ext cx="2272071" cy="2272071"/>
      </dsp:txXfrm>
    </dsp:sp>
    <dsp:sp modelId="{299DC50C-1F40-43B8-8FDB-0EA463EAFE19}">
      <dsp:nvSpPr>
        <dsp:cNvPr id="0" name=""/>
        <dsp:cNvSpPr/>
      </dsp:nvSpPr>
      <dsp:spPr>
        <a:xfrm>
          <a:off x="3674" y="1240512"/>
          <a:ext cx="3213193" cy="321319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76833" tIns="35560" rIns="176833" bIns="35560" numCol="1" spcCol="1270" anchor="ctr" anchorCtr="0">
          <a:noAutofit/>
        </a:bodyPr>
        <a:lstStyle/>
        <a:p>
          <a:pPr marL="0" lvl="0" indent="0" algn="ctr" defTabSz="1066800" rtl="1">
            <a:lnSpc>
              <a:spcPct val="90000"/>
            </a:lnSpc>
            <a:spcBef>
              <a:spcPct val="0"/>
            </a:spcBef>
            <a:spcAft>
              <a:spcPct val="35000"/>
            </a:spcAft>
            <a:buNone/>
          </a:pPr>
          <a:r>
            <a:rPr lang="ar-LB" sz="2800" b="1" kern="1200" baseline="0" dirty="0">
              <a:solidFill>
                <a:srgbClr val="2C2D70"/>
              </a:solidFill>
              <a:latin typeface="Calibri"/>
              <a:ea typeface="+mn-ea"/>
              <a:cs typeface="Arial" panose="020B0604020202020204" pitchFamily="34" charset="0"/>
            </a:rPr>
            <a:t>تعزيز التعاون الإقليمي في البحث والتطوير</a:t>
          </a:r>
        </a:p>
      </dsp:txBody>
      <dsp:txXfrm>
        <a:off x="474235" y="1711073"/>
        <a:ext cx="2272071" cy="22720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2FCE8-8765-4B2E-BF85-9C4334EE06A4}">
      <dsp:nvSpPr>
        <dsp:cNvPr id="0" name=""/>
        <dsp:cNvSpPr/>
      </dsp:nvSpPr>
      <dsp:spPr>
        <a:xfrm>
          <a:off x="5441593" y="1565893"/>
          <a:ext cx="3434380" cy="2663832"/>
        </a:xfrm>
        <a:prstGeom prst="ellips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rtl="1">
            <a:lnSpc>
              <a:spcPct val="90000"/>
            </a:lnSpc>
            <a:spcBef>
              <a:spcPct val="0"/>
            </a:spcBef>
            <a:spcAft>
              <a:spcPct val="35000"/>
            </a:spcAft>
            <a:buNone/>
          </a:pPr>
          <a:r>
            <a:rPr lang="ar-LB" sz="2800" b="1" kern="1200" dirty="0">
              <a:solidFill>
                <a:prstClr val="white"/>
              </a:solidFill>
              <a:effectLst>
                <a:outerShdw blurRad="38100" dist="38100" dir="2700000" algn="tl">
                  <a:srgbClr val="000000">
                    <a:alpha val="43137"/>
                  </a:srgbClr>
                </a:outerShdw>
              </a:effectLst>
              <a:latin typeface="Calibri"/>
              <a:ea typeface="PMingLiU"/>
              <a:cs typeface="Arial" panose="020B0604020202020204" pitchFamily="34" charset="0"/>
            </a:rPr>
            <a:t>تنفيذ 3 خدمات تعاون فني </a:t>
          </a:r>
          <a:r>
            <a:rPr lang="ar-LB" sz="2800" b="1" kern="1200" dirty="0">
              <a:solidFill>
                <a:schemeClr val="bg1"/>
              </a:solidFill>
              <a:effectLst>
                <a:outerShdw blurRad="38100" dist="38100" dir="2700000" algn="tl">
                  <a:srgbClr val="000000">
                    <a:alpha val="43137"/>
                  </a:srgbClr>
                </a:outerShdw>
              </a:effectLst>
              <a:ea typeface="PMingLiU"/>
            </a:rPr>
            <a:t>الى الدول الأعضاء </a:t>
          </a:r>
          <a:endParaRPr lang="en-US" sz="2800" b="1" kern="1200" dirty="0">
            <a:solidFill>
              <a:schemeClr val="bg1"/>
            </a:solidFill>
            <a:effectLst>
              <a:outerShdw blurRad="38100" dist="38100" dir="2700000" algn="tl">
                <a:srgbClr val="000000">
                  <a:alpha val="43137"/>
                </a:srgbClr>
              </a:outerShdw>
            </a:effectLst>
          </a:endParaRPr>
        </a:p>
      </dsp:txBody>
      <dsp:txXfrm>
        <a:off x="5944546" y="1956002"/>
        <a:ext cx="2428474" cy="1883614"/>
      </dsp:txXfrm>
    </dsp:sp>
    <dsp:sp modelId="{CBB24F22-7CD8-47D7-997B-F2AE5BCD9912}">
      <dsp:nvSpPr>
        <dsp:cNvPr id="0" name=""/>
        <dsp:cNvSpPr/>
      </dsp:nvSpPr>
      <dsp:spPr>
        <a:xfrm rot="14278824">
          <a:off x="3757338" y="1825728"/>
          <a:ext cx="2027669" cy="0"/>
        </a:xfrm>
        <a:custGeom>
          <a:avLst/>
          <a:gdLst/>
          <a:ahLst/>
          <a:cxnLst/>
          <a:rect l="0" t="0" r="0" b="0"/>
          <a:pathLst>
            <a:path>
              <a:moveTo>
                <a:pt x="0" y="0"/>
              </a:moveTo>
              <a:lnTo>
                <a:pt x="202766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C0443-9595-4255-B109-E4A4559B2D4F}">
      <dsp:nvSpPr>
        <dsp:cNvPr id="0" name=""/>
        <dsp:cNvSpPr/>
      </dsp:nvSpPr>
      <dsp:spPr>
        <a:xfrm>
          <a:off x="3710686" y="966131"/>
          <a:ext cx="522941"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01AAB2-6FFB-4143-A21C-8DEB1B1CCF77}">
      <dsp:nvSpPr>
        <dsp:cNvPr id="0" name=""/>
        <dsp:cNvSpPr/>
      </dsp:nvSpPr>
      <dsp:spPr>
        <a:xfrm>
          <a:off x="2554" y="292"/>
          <a:ext cx="3708131" cy="19316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r" defTabSz="889000" rtl="1">
            <a:lnSpc>
              <a:spcPct val="90000"/>
            </a:lnSpc>
            <a:spcBef>
              <a:spcPct val="0"/>
            </a:spcBef>
            <a:spcAft>
              <a:spcPct val="35000"/>
            </a:spcAft>
            <a:buNone/>
          </a:pPr>
          <a:r>
            <a:rPr lang="ar-LB" sz="2000" kern="1200" dirty="0"/>
            <a:t>تقديم الدعم ل</a:t>
          </a:r>
          <a:r>
            <a:rPr lang="ar-SA" sz="2000" kern="1200" dirty="0"/>
            <a:t>إعداد "استراتيجية البحث والتطوير"</a:t>
          </a:r>
          <a:r>
            <a:rPr lang="ar-LB" sz="2000" kern="1200" dirty="0"/>
            <a:t> </a:t>
          </a:r>
          <a:r>
            <a:rPr lang="ar-SA" sz="2000" kern="1200" dirty="0"/>
            <a:t>للمجلس الأعلى للعلوم </a:t>
          </a:r>
          <a:r>
            <a:rPr lang="ar-JO" sz="2000" kern="1200" dirty="0"/>
            <a:t>والتكنولوجيا الأردني</a:t>
          </a:r>
          <a:r>
            <a:rPr lang="ar-SA" sz="2000" kern="1200" dirty="0"/>
            <a:t> </a:t>
          </a:r>
          <a:r>
            <a:rPr lang="ar-LB" sz="2000" kern="1200" dirty="0"/>
            <a:t>2017</a:t>
          </a:r>
          <a:endParaRPr lang="en-US" sz="2400" b="1" kern="1200" dirty="0">
            <a:solidFill>
              <a:schemeClr val="bg1"/>
            </a:solidFill>
            <a:effectLst>
              <a:outerShdw blurRad="38100" dist="38100" dir="2700000" algn="tl">
                <a:srgbClr val="000000">
                  <a:alpha val="43137"/>
                </a:srgbClr>
              </a:outerShdw>
            </a:effectLst>
          </a:endParaRPr>
        </a:p>
      </dsp:txBody>
      <dsp:txXfrm>
        <a:off x="2554" y="292"/>
        <a:ext cx="3708131" cy="1931678"/>
      </dsp:txXfrm>
    </dsp:sp>
    <dsp:sp modelId="{5BAA2288-6700-4AE4-A40A-59C1B24A4559}">
      <dsp:nvSpPr>
        <dsp:cNvPr id="0" name=""/>
        <dsp:cNvSpPr/>
      </dsp:nvSpPr>
      <dsp:spPr>
        <a:xfrm rot="10800000">
          <a:off x="4233628" y="2897810"/>
          <a:ext cx="1075089" cy="0"/>
        </a:xfrm>
        <a:custGeom>
          <a:avLst/>
          <a:gdLst/>
          <a:ahLst/>
          <a:cxnLst/>
          <a:rect l="0" t="0" r="0" b="0"/>
          <a:pathLst>
            <a:path>
              <a:moveTo>
                <a:pt x="0" y="0"/>
              </a:moveTo>
              <a:lnTo>
                <a:pt x="107508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C0EE01-5DFD-4ED1-BFBF-DB69AB9DDB1A}">
      <dsp:nvSpPr>
        <dsp:cNvPr id="0" name=""/>
        <dsp:cNvSpPr/>
      </dsp:nvSpPr>
      <dsp:spPr>
        <a:xfrm>
          <a:off x="3710686" y="2897810"/>
          <a:ext cx="522941"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748FB1-2E5F-4DE5-884A-73677D3F6C0C}">
      <dsp:nvSpPr>
        <dsp:cNvPr id="0" name=""/>
        <dsp:cNvSpPr/>
      </dsp:nvSpPr>
      <dsp:spPr>
        <a:xfrm>
          <a:off x="2554" y="1931970"/>
          <a:ext cx="3708131" cy="19316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r" defTabSz="889000" rtl="1">
            <a:lnSpc>
              <a:spcPct val="90000"/>
            </a:lnSpc>
            <a:spcBef>
              <a:spcPct val="0"/>
            </a:spcBef>
            <a:spcAft>
              <a:spcPct val="35000"/>
            </a:spcAft>
            <a:buNone/>
          </a:pPr>
          <a:r>
            <a:rPr lang="ar-LB" sz="2000" kern="1200" dirty="0"/>
            <a:t>تقديم الدعم ل</a:t>
          </a:r>
          <a:r>
            <a:rPr lang="ar-SA" sz="2000" kern="1200" dirty="0"/>
            <a:t>وزارة الطاقة والمياه</a:t>
          </a:r>
          <a:r>
            <a:rPr lang="ar-LB" sz="2000" kern="1200" dirty="0"/>
            <a:t> ل</a:t>
          </a:r>
          <a:r>
            <a:rPr lang="ar-SA" sz="2000" kern="1200" dirty="0"/>
            <a:t>تحديد المكونات الرئيسية لخارطة طريق لنقل التكنولوجيا في الصناعات المتعلقة بالغاز في لبنان </a:t>
          </a:r>
          <a:r>
            <a:rPr lang="ar-LB" sz="2000" kern="1200" dirty="0"/>
            <a:t>2017</a:t>
          </a:r>
        </a:p>
      </dsp:txBody>
      <dsp:txXfrm>
        <a:off x="2554" y="1931970"/>
        <a:ext cx="3708131" cy="1931678"/>
      </dsp:txXfrm>
    </dsp:sp>
    <dsp:sp modelId="{C1DAF995-4551-41A0-A645-5561A3D4457C}">
      <dsp:nvSpPr>
        <dsp:cNvPr id="0" name=""/>
        <dsp:cNvSpPr/>
      </dsp:nvSpPr>
      <dsp:spPr>
        <a:xfrm rot="7321176">
          <a:off x="3757338" y="3969891"/>
          <a:ext cx="2027669" cy="0"/>
        </a:xfrm>
        <a:custGeom>
          <a:avLst/>
          <a:gdLst/>
          <a:ahLst/>
          <a:cxnLst/>
          <a:rect l="0" t="0" r="0" b="0"/>
          <a:pathLst>
            <a:path>
              <a:moveTo>
                <a:pt x="0" y="0"/>
              </a:moveTo>
              <a:lnTo>
                <a:pt x="2027669"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93B066-4421-4DFA-9891-0F9E43B7B4A2}">
      <dsp:nvSpPr>
        <dsp:cNvPr id="0" name=""/>
        <dsp:cNvSpPr/>
      </dsp:nvSpPr>
      <dsp:spPr>
        <a:xfrm>
          <a:off x="3710686" y="4829488"/>
          <a:ext cx="522941"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B4C017-3B76-4B5A-A247-053A5FE49179}">
      <dsp:nvSpPr>
        <dsp:cNvPr id="0" name=""/>
        <dsp:cNvSpPr/>
      </dsp:nvSpPr>
      <dsp:spPr>
        <a:xfrm>
          <a:off x="2554" y="3863649"/>
          <a:ext cx="3708131" cy="193167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r" defTabSz="889000" rtl="1">
            <a:lnSpc>
              <a:spcPct val="90000"/>
            </a:lnSpc>
            <a:spcBef>
              <a:spcPct val="0"/>
            </a:spcBef>
            <a:spcAft>
              <a:spcPct val="35000"/>
            </a:spcAft>
            <a:buNone/>
          </a:pPr>
          <a:r>
            <a:rPr lang="ar-LB" sz="2000" kern="1200" dirty="0"/>
            <a:t>عقد ورشة تدريبية حول نقل التكنولوجيا لدعم وحدات التميُّز والابتكار للمؤسسات الأكاديمية في الجمهورية اليمنية في عمّان 2018 استفاد منها 14 مشاركاً من جامعات ومؤسسات أكاديمية في اليمن</a:t>
          </a:r>
        </a:p>
      </dsp:txBody>
      <dsp:txXfrm>
        <a:off x="2554" y="3863649"/>
        <a:ext cx="3708131" cy="19316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4172A5-CA77-4B32-B9D7-EAE1609043ED}">
      <dsp:nvSpPr>
        <dsp:cNvPr id="0" name=""/>
        <dsp:cNvSpPr/>
      </dsp:nvSpPr>
      <dsp:spPr>
        <a:xfrm>
          <a:off x="5921146" y="1382244"/>
          <a:ext cx="2948130" cy="2743018"/>
        </a:xfrm>
        <a:prstGeom prst="ellipse">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ar-JO" sz="2800" b="1" kern="1200" dirty="0">
              <a:effectLst>
                <a:outerShdw blurRad="38100" dist="38100" dir="2700000" algn="tl">
                  <a:srgbClr val="000000">
                    <a:alpha val="43137"/>
                  </a:srgbClr>
                </a:outerShdw>
              </a:effectLst>
            </a:rPr>
            <a:t>تعبئة الموارد وتنمية الشراك</a:t>
          </a:r>
          <a:r>
            <a:rPr lang="ar-LB" sz="2800" b="1" kern="1200" dirty="0">
              <a:effectLst>
                <a:outerShdw blurRad="38100" dist="38100" dir="2700000" algn="tl">
                  <a:srgbClr val="000000">
                    <a:alpha val="43137"/>
                  </a:srgbClr>
                </a:outerShdw>
              </a:effectLst>
            </a:rPr>
            <a:t>ات</a:t>
          </a:r>
          <a:r>
            <a:rPr lang="ar-JO" sz="2800" b="1" kern="1200" dirty="0">
              <a:effectLst>
                <a:outerShdw blurRad="38100" dist="38100" dir="2700000" algn="tl">
                  <a:srgbClr val="000000">
                    <a:alpha val="43137"/>
                  </a:srgbClr>
                </a:outerShdw>
              </a:effectLst>
            </a:rPr>
            <a:t> </a:t>
          </a:r>
          <a:endParaRPr lang="en-US" sz="1600" b="1" i="0" kern="1200" dirty="0">
            <a:effectLst>
              <a:outerShdw blurRad="38100" dist="38100" dir="2700000" algn="tl">
                <a:srgbClr val="000000">
                  <a:alpha val="43137"/>
                </a:srgbClr>
              </a:outerShdw>
            </a:effectLst>
          </a:endParaRPr>
        </a:p>
      </dsp:txBody>
      <dsp:txXfrm>
        <a:off x="6352890" y="1783950"/>
        <a:ext cx="2084642" cy="1939606"/>
      </dsp:txXfrm>
    </dsp:sp>
    <dsp:sp modelId="{EDA3807E-666A-4925-9617-424AFA7493A4}">
      <dsp:nvSpPr>
        <dsp:cNvPr id="0" name=""/>
        <dsp:cNvSpPr/>
      </dsp:nvSpPr>
      <dsp:spPr>
        <a:xfrm rot="13665860">
          <a:off x="4460695" y="2020165"/>
          <a:ext cx="1588881" cy="0"/>
        </a:xfrm>
        <a:custGeom>
          <a:avLst/>
          <a:gdLst/>
          <a:ahLst/>
          <a:cxnLst/>
          <a:rect l="0" t="0" r="0" b="0"/>
          <a:pathLst>
            <a:path>
              <a:moveTo>
                <a:pt x="0" y="0"/>
              </a:moveTo>
              <a:lnTo>
                <a:pt x="158888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EA99B-7250-4B2D-B48F-FFEB3502D71A}">
      <dsp:nvSpPr>
        <dsp:cNvPr id="0" name=""/>
        <dsp:cNvSpPr/>
      </dsp:nvSpPr>
      <dsp:spPr>
        <a:xfrm>
          <a:off x="4137633" y="1431972"/>
          <a:ext cx="583494"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27F626-8D19-460B-A3C6-AFA02A495A3B}">
      <dsp:nvSpPr>
        <dsp:cNvPr id="0" name=""/>
        <dsp:cNvSpPr/>
      </dsp:nvSpPr>
      <dsp:spPr>
        <a:xfrm>
          <a:off x="129" y="88900"/>
          <a:ext cx="4137503" cy="26861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r" defTabSz="1066800" rtl="1">
            <a:lnSpc>
              <a:spcPct val="90000"/>
            </a:lnSpc>
            <a:spcBef>
              <a:spcPct val="0"/>
            </a:spcBef>
            <a:spcAft>
              <a:spcPct val="35000"/>
            </a:spcAft>
            <a:buNone/>
          </a:pPr>
          <a:r>
            <a:rPr lang="ar-LB" sz="2400" b="1" kern="1200" dirty="0"/>
            <a:t>قام المركز بإعداد وتقديم مقترحين لمشروعين </a:t>
          </a:r>
        </a:p>
        <a:p>
          <a:pPr marL="114300" lvl="1" indent="-114300" algn="r" defTabSz="533400" rtl="1">
            <a:lnSpc>
              <a:spcPct val="90000"/>
            </a:lnSpc>
            <a:spcBef>
              <a:spcPct val="0"/>
            </a:spcBef>
            <a:spcAft>
              <a:spcPct val="15000"/>
            </a:spcAft>
            <a:buChar char="•"/>
          </a:pPr>
          <a:r>
            <a:rPr lang="ar-JO" sz="1200" kern="1200" dirty="0"/>
            <a:t>"</a:t>
          </a:r>
          <a:r>
            <a:rPr lang="ar-JO" sz="2000" kern="1200" dirty="0"/>
            <a:t>التعاون فيما بين بلدان الجنوب من أجل التكنولوجيا لدعم التنمية الزراعية في ظل تغير المناخ"</a:t>
          </a:r>
        </a:p>
        <a:p>
          <a:pPr marL="228600" lvl="1" indent="-228600" algn="r" defTabSz="889000" rtl="1">
            <a:lnSpc>
              <a:spcPct val="90000"/>
            </a:lnSpc>
            <a:spcBef>
              <a:spcPct val="0"/>
            </a:spcBef>
            <a:spcAft>
              <a:spcPct val="15000"/>
            </a:spcAft>
            <a:buChar char="•"/>
          </a:pPr>
          <a:r>
            <a:rPr lang="ar-JO" sz="2000" kern="1200" dirty="0"/>
            <a:t>"تعزيز قدرة البلدان العربية على التكيف مع تغير المناخ وانعدام الأمن الغذائي من خلال تعزيز الممارسات الزراعية الجيدة (</a:t>
          </a:r>
          <a:r>
            <a:rPr lang="en-US" sz="2000" kern="1200" dirty="0"/>
            <a:t>GAPs</a:t>
          </a:r>
          <a:r>
            <a:rPr lang="ar-LB" sz="2000" kern="1200" dirty="0"/>
            <a:t>)</a:t>
          </a:r>
          <a:r>
            <a:rPr lang="ar-JO" sz="2000" kern="1200" dirty="0"/>
            <a:t> </a:t>
          </a:r>
          <a:r>
            <a:rPr lang="ar-LB" sz="2000" kern="1200" dirty="0"/>
            <a:t>من </a:t>
          </a:r>
          <a:r>
            <a:rPr lang="ar-JO" sz="2000" kern="1200" dirty="0"/>
            <a:t>خلال اعتماد التكنولوجيا الخضراء وإعادة إشراك الشباب"</a:t>
          </a:r>
        </a:p>
      </dsp:txBody>
      <dsp:txXfrm>
        <a:off x="129" y="88900"/>
        <a:ext cx="4137503" cy="2686143"/>
      </dsp:txXfrm>
    </dsp:sp>
    <dsp:sp modelId="{CCDCB8C8-366B-4017-A233-BA6455F9804E}">
      <dsp:nvSpPr>
        <dsp:cNvPr id="0" name=""/>
        <dsp:cNvSpPr/>
      </dsp:nvSpPr>
      <dsp:spPr>
        <a:xfrm rot="7718923">
          <a:off x="4249814" y="3668884"/>
          <a:ext cx="1879035" cy="0"/>
        </a:xfrm>
        <a:custGeom>
          <a:avLst/>
          <a:gdLst/>
          <a:ahLst/>
          <a:cxnLst/>
          <a:rect l="0" t="0" r="0" b="0"/>
          <a:pathLst>
            <a:path>
              <a:moveTo>
                <a:pt x="0" y="0"/>
              </a:moveTo>
              <a:lnTo>
                <a:pt x="1879035"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9E4874-FA4C-468D-8C09-303EE9B35F9B}">
      <dsp:nvSpPr>
        <dsp:cNvPr id="0" name=""/>
        <dsp:cNvSpPr/>
      </dsp:nvSpPr>
      <dsp:spPr>
        <a:xfrm>
          <a:off x="4083179" y="4402638"/>
          <a:ext cx="519383" cy="0"/>
        </a:xfrm>
        <a:prstGeom prst="line">
          <a:avLst/>
        </a:pr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9BEDEE-1057-4BDE-B3DA-CC09E381E4E5}">
      <dsp:nvSpPr>
        <dsp:cNvPr id="0" name=""/>
        <dsp:cNvSpPr/>
      </dsp:nvSpPr>
      <dsp:spPr>
        <a:xfrm>
          <a:off x="400280" y="3297768"/>
          <a:ext cx="3682898" cy="22097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r" defTabSz="889000" rtl="1">
            <a:lnSpc>
              <a:spcPct val="90000"/>
            </a:lnSpc>
            <a:spcBef>
              <a:spcPct val="0"/>
            </a:spcBef>
            <a:spcAft>
              <a:spcPct val="35000"/>
            </a:spcAft>
            <a:buNone/>
          </a:pPr>
          <a:r>
            <a:rPr lang="ar-LB" sz="2000" b="1" kern="1200" dirty="0"/>
            <a:t> </a:t>
          </a:r>
          <a:r>
            <a:rPr lang="ar-LB" sz="2400" b="1" kern="1200" dirty="0"/>
            <a:t>تطوير علاقات تشاركية جديدة مع</a:t>
          </a:r>
          <a:endParaRPr lang="ar-JO" sz="2400" b="1" kern="1200" dirty="0"/>
        </a:p>
        <a:p>
          <a:pPr marL="228600" lvl="1" indent="-228600" algn="r" defTabSz="889000" rtl="1">
            <a:lnSpc>
              <a:spcPct val="90000"/>
            </a:lnSpc>
            <a:spcBef>
              <a:spcPct val="0"/>
            </a:spcBef>
            <a:spcAft>
              <a:spcPct val="15000"/>
            </a:spcAft>
            <a:buChar char="•"/>
          </a:pPr>
          <a:r>
            <a:rPr lang="ar-LB" sz="2000" kern="1200" dirty="0"/>
            <a:t>المنظمات الإقليمية: </a:t>
          </a:r>
          <a:r>
            <a:rPr lang="en-US" sz="2000" kern="1200" dirty="0"/>
            <a:t>AOAD </a:t>
          </a:r>
          <a:r>
            <a:rPr lang="ar-LB" sz="2000" kern="1200" dirty="0"/>
            <a:t> و</a:t>
          </a:r>
          <a:r>
            <a:rPr lang="en-US" sz="2000" kern="1200" dirty="0"/>
            <a:t>AIDMO</a:t>
          </a:r>
          <a:endParaRPr lang="ar-JO" sz="2000" kern="1200" dirty="0"/>
        </a:p>
        <a:p>
          <a:pPr marL="228600" lvl="1" indent="-228600" algn="r" defTabSz="889000" rtl="1">
            <a:lnSpc>
              <a:spcPct val="90000"/>
            </a:lnSpc>
            <a:spcBef>
              <a:spcPct val="0"/>
            </a:spcBef>
            <a:spcAft>
              <a:spcPct val="15000"/>
            </a:spcAft>
            <a:buChar char="•"/>
          </a:pPr>
          <a:r>
            <a:rPr lang="ar-LB" sz="2000" kern="1200" dirty="0"/>
            <a:t>المنظمات الدولية </a:t>
          </a:r>
          <a:r>
            <a:rPr lang="en-US" sz="2000" kern="1200" dirty="0"/>
            <a:t>CTCN, UNEP</a:t>
          </a:r>
          <a:endParaRPr lang="ar-JO" sz="2000" kern="1200" dirty="0"/>
        </a:p>
        <a:p>
          <a:pPr marL="228600" lvl="1" indent="-228600" algn="r" defTabSz="889000" rtl="1">
            <a:lnSpc>
              <a:spcPct val="90000"/>
            </a:lnSpc>
            <a:spcBef>
              <a:spcPct val="0"/>
            </a:spcBef>
            <a:spcAft>
              <a:spcPct val="15000"/>
            </a:spcAft>
            <a:buChar char="•"/>
          </a:pPr>
          <a:r>
            <a:rPr lang="ar-LB" sz="2000" kern="1200" dirty="0"/>
            <a:t>مراكز البحوث و المنظمات غير الحكومية</a:t>
          </a:r>
          <a:r>
            <a:rPr lang="en-US" sz="2000" kern="1200" dirty="0"/>
            <a:t> ICARDA</a:t>
          </a:r>
          <a:endParaRPr lang="ar-JO" sz="2000" kern="1200" dirty="0"/>
        </a:p>
      </dsp:txBody>
      <dsp:txXfrm>
        <a:off x="400280" y="3297768"/>
        <a:ext cx="3682898" cy="2209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F8C05E-18B1-4EDA-AEBF-F79FB98D10AF}">
      <dsp:nvSpPr>
        <dsp:cNvPr id="0" name=""/>
        <dsp:cNvSpPr/>
      </dsp:nvSpPr>
      <dsp:spPr>
        <a:xfrm>
          <a:off x="0" y="903864"/>
          <a:ext cx="2756104" cy="1929278"/>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prstClr val="black">
                  <a:hueOff val="0"/>
                  <a:satOff val="0"/>
                  <a:lumOff val="0"/>
                  <a:alphaOff val="0"/>
                </a:prstClr>
              </a:solidFill>
              <a:latin typeface="Calibri"/>
              <a:ea typeface="+mn-ea"/>
              <a:cs typeface="Arial" panose="020B0604020202020204" pitchFamily="34" charset="0"/>
            </a:rPr>
            <a:t>التركيز على دور العلوم والتكنولوجيا في مجال</a:t>
          </a:r>
          <a:r>
            <a:rPr lang="ar-LB" sz="2000" kern="1200" dirty="0">
              <a:solidFill>
                <a:prstClr val="black">
                  <a:hueOff val="0"/>
                  <a:satOff val="0"/>
                  <a:lumOff val="0"/>
                  <a:alphaOff val="0"/>
                </a:prstClr>
              </a:solidFill>
              <a:latin typeface="Calibri"/>
              <a:ea typeface="+mn-ea"/>
              <a:cs typeface="Arial" panose="020B0604020202020204" pitchFamily="34" charset="0"/>
            </a:rPr>
            <a:t> </a:t>
          </a:r>
          <a:r>
            <a:rPr lang="ar-SA" sz="2000" kern="1200" dirty="0">
              <a:solidFill>
                <a:prstClr val="black">
                  <a:hueOff val="0"/>
                  <a:satOff val="0"/>
                  <a:lumOff val="0"/>
                  <a:alphaOff val="0"/>
                </a:prstClr>
              </a:solidFill>
              <a:latin typeface="Calibri"/>
              <a:ea typeface="+mn-ea"/>
              <a:cs typeface="Arial" panose="020B0604020202020204" pitchFamily="34" charset="0"/>
            </a:rPr>
            <a:t>الترابط بين المياه والطاقة والغذاء وتغيُّر المناخ</a:t>
          </a:r>
          <a:r>
            <a:rPr lang="ar-LB" sz="2000" kern="1200" dirty="0">
              <a:solidFill>
                <a:prstClr val="black">
                  <a:hueOff val="0"/>
                  <a:satOff val="0"/>
                  <a:lumOff val="0"/>
                  <a:alphaOff val="0"/>
                </a:prstClr>
              </a:solidFill>
              <a:latin typeface="Calibri"/>
              <a:ea typeface="+mn-ea"/>
              <a:cs typeface="Arial" panose="020B0604020202020204" pitchFamily="34" charset="0"/>
            </a:rPr>
            <a:t>، والاستفادة من نقل التكنولوجيا لإيجاد الحلول للمشاكل الملحة  مثل شح المياه وتحديات الزراعة والمخلفات</a:t>
          </a:r>
          <a:endParaRPr lang="en-US" sz="2000" kern="1200" dirty="0">
            <a:solidFill>
              <a:prstClr val="black">
                <a:hueOff val="0"/>
                <a:satOff val="0"/>
                <a:lumOff val="0"/>
                <a:alphaOff val="0"/>
              </a:prstClr>
            </a:solidFill>
            <a:latin typeface="Calibri"/>
            <a:ea typeface="+mn-ea"/>
            <a:cs typeface="Arial" panose="020B0604020202020204" pitchFamily="34" charset="0"/>
          </a:endParaRPr>
        </a:p>
      </dsp:txBody>
      <dsp:txXfrm>
        <a:off x="0" y="903864"/>
        <a:ext cx="2756104" cy="1929278"/>
      </dsp:txXfrm>
    </dsp:sp>
    <dsp:sp modelId="{04BD8FD4-8CCE-4EE5-A37C-A77A30DD2A33}">
      <dsp:nvSpPr>
        <dsp:cNvPr id="0" name=""/>
        <dsp:cNvSpPr/>
      </dsp:nvSpPr>
      <dsp:spPr>
        <a:xfrm>
          <a:off x="3031715" y="869427"/>
          <a:ext cx="2756104" cy="1998153"/>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solidFill>
                <a:prstClr val="black">
                  <a:hueOff val="0"/>
                  <a:satOff val="0"/>
                  <a:lumOff val="0"/>
                  <a:alphaOff val="0"/>
                </a:prstClr>
              </a:solidFill>
              <a:latin typeface="Calibri"/>
              <a:ea typeface="+mn-ea"/>
              <a:cs typeface="Arial" panose="020B0604020202020204" pitchFamily="34" charset="0"/>
            </a:rPr>
            <a:t>متابعة تنفيذ برامج وخطط المركز والموافقة على الخطط المقترحة لأعمال المركز وبتقديم الدعم في الإعداد للمنتدى العربي للعلوم الذي سيُعقد في عام 2021، وبمتابعة أنشطة الدعم الفني إلى الدول الأعضاء </a:t>
          </a:r>
          <a:endParaRPr lang="en-US" sz="2000" kern="1200" dirty="0">
            <a:solidFill>
              <a:prstClr val="black">
                <a:hueOff val="0"/>
                <a:satOff val="0"/>
                <a:lumOff val="0"/>
                <a:alphaOff val="0"/>
              </a:prstClr>
            </a:solidFill>
            <a:latin typeface="Calibri"/>
            <a:ea typeface="+mn-ea"/>
            <a:cs typeface="Arial" panose="020B0604020202020204" pitchFamily="34" charset="0"/>
          </a:endParaRPr>
        </a:p>
      </dsp:txBody>
      <dsp:txXfrm>
        <a:off x="3031715" y="869427"/>
        <a:ext cx="2756104" cy="1998153"/>
      </dsp:txXfrm>
    </dsp:sp>
    <dsp:sp modelId="{75A5C8AE-843D-4594-BB45-055608F2EAFE}">
      <dsp:nvSpPr>
        <dsp:cNvPr id="0" name=""/>
        <dsp:cNvSpPr/>
      </dsp:nvSpPr>
      <dsp:spPr>
        <a:xfrm>
          <a:off x="6063430" y="872941"/>
          <a:ext cx="2756104" cy="1948196"/>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solidFill>
                <a:prstClr val="black">
                  <a:hueOff val="0"/>
                  <a:satOff val="0"/>
                  <a:lumOff val="0"/>
                  <a:alphaOff val="0"/>
                </a:prstClr>
              </a:solidFill>
              <a:latin typeface="Calibri"/>
              <a:ea typeface="+mn-ea"/>
              <a:cs typeface="Arial" panose="020B0604020202020204" pitchFamily="34" charset="0"/>
            </a:rPr>
            <a:t>المساهمة في دعم </a:t>
          </a:r>
          <a:r>
            <a:rPr lang="ar-SA" sz="2000" kern="1200" dirty="0">
              <a:solidFill>
                <a:prstClr val="black">
                  <a:hueOff val="0"/>
                  <a:satOff val="0"/>
                  <a:lumOff val="0"/>
                  <a:alphaOff val="0"/>
                </a:prstClr>
              </a:solidFill>
              <a:latin typeface="Calibri"/>
              <a:ea typeface="+mn-ea"/>
              <a:cs typeface="Arial" panose="020B0604020202020204" pitchFamily="34" charset="0"/>
            </a:rPr>
            <a:t>أطر تنظيمية شاملة لسد الفجوة بين البحوث والقطاع الخاص، والتنسيق لترابط العلم والسياسات</a:t>
          </a:r>
          <a:r>
            <a:rPr lang="ar-LB" sz="2000" kern="1200" dirty="0">
              <a:solidFill>
                <a:prstClr val="black">
                  <a:hueOff val="0"/>
                  <a:satOff val="0"/>
                  <a:lumOff val="0"/>
                  <a:alphaOff val="0"/>
                </a:prstClr>
              </a:solidFill>
              <a:latin typeface="Calibri"/>
              <a:ea typeface="+mn-ea"/>
              <a:cs typeface="Arial" panose="020B0604020202020204" pitchFamily="34" charset="0"/>
            </a:rPr>
            <a:t> مع </a:t>
          </a:r>
          <a:r>
            <a:rPr lang="ar-SA" sz="2000" kern="1200" dirty="0">
              <a:solidFill>
                <a:prstClr val="black">
                  <a:hueOff val="0"/>
                  <a:satOff val="0"/>
                  <a:lumOff val="0"/>
                  <a:alphaOff val="0"/>
                </a:prstClr>
              </a:solidFill>
              <a:latin typeface="Calibri"/>
              <a:ea typeface="+mn-ea"/>
              <a:cs typeface="Arial" panose="020B0604020202020204" pitchFamily="34" charset="0"/>
            </a:rPr>
            <a:t>ضرورة التركيز على السياسات والحوكمة  والتوعية</a:t>
          </a:r>
          <a:endParaRPr lang="en-US" sz="2000" kern="1200" dirty="0">
            <a:solidFill>
              <a:prstClr val="black">
                <a:hueOff val="0"/>
                <a:satOff val="0"/>
                <a:lumOff val="0"/>
                <a:alphaOff val="0"/>
              </a:prstClr>
            </a:solidFill>
            <a:latin typeface="Calibri"/>
            <a:ea typeface="+mn-ea"/>
            <a:cs typeface="Arial" panose="020B0604020202020204" pitchFamily="34" charset="0"/>
          </a:endParaRPr>
        </a:p>
      </dsp:txBody>
      <dsp:txXfrm>
        <a:off x="6063430" y="872941"/>
        <a:ext cx="2756104" cy="1948196"/>
      </dsp:txXfrm>
    </dsp:sp>
    <dsp:sp modelId="{7B585E89-E002-4325-BB62-DC70521AE9BA}">
      <dsp:nvSpPr>
        <dsp:cNvPr id="0" name=""/>
        <dsp:cNvSpPr/>
      </dsp:nvSpPr>
      <dsp:spPr>
        <a:xfrm>
          <a:off x="1515857" y="3143191"/>
          <a:ext cx="2756104" cy="165366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LB" sz="2000" kern="1200" dirty="0">
              <a:solidFill>
                <a:prstClr val="black">
                  <a:hueOff val="0"/>
                  <a:satOff val="0"/>
                  <a:lumOff val="0"/>
                  <a:alphaOff val="0"/>
                </a:prstClr>
              </a:solidFill>
              <a:latin typeface="Calibri"/>
              <a:ea typeface="+mn-ea"/>
              <a:cs typeface="Arial" panose="020B0604020202020204" pitchFamily="34" charset="0"/>
            </a:rPr>
            <a:t>تعزيز التعاون الإقليمي وتبادل الخبرات في المجالات العلمية والتكنولوجية  ( خاصة في مجال دعم للدول الخارجة من النزاعات والحروب)</a:t>
          </a:r>
          <a:endParaRPr lang="en-US" sz="2000" kern="1200" dirty="0">
            <a:solidFill>
              <a:prstClr val="black">
                <a:hueOff val="0"/>
                <a:satOff val="0"/>
                <a:lumOff val="0"/>
                <a:alphaOff val="0"/>
              </a:prstClr>
            </a:solidFill>
            <a:latin typeface="Calibri"/>
            <a:ea typeface="+mn-ea"/>
            <a:cs typeface="Arial" panose="020B0604020202020204" pitchFamily="34" charset="0"/>
          </a:endParaRPr>
        </a:p>
      </dsp:txBody>
      <dsp:txXfrm>
        <a:off x="1515857" y="3143191"/>
        <a:ext cx="2756104" cy="1653662"/>
      </dsp:txXfrm>
    </dsp:sp>
    <dsp:sp modelId="{00C596C9-0578-4EE2-AC99-5453D94E8FE7}">
      <dsp:nvSpPr>
        <dsp:cNvPr id="0" name=""/>
        <dsp:cNvSpPr/>
      </dsp:nvSpPr>
      <dsp:spPr>
        <a:xfrm>
          <a:off x="4547572" y="3143191"/>
          <a:ext cx="2756104" cy="1653662"/>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1">
            <a:lnSpc>
              <a:spcPct val="90000"/>
            </a:lnSpc>
            <a:spcBef>
              <a:spcPct val="0"/>
            </a:spcBef>
            <a:spcAft>
              <a:spcPct val="35000"/>
            </a:spcAft>
            <a:buNone/>
          </a:pPr>
          <a:r>
            <a:rPr lang="ar-SA" sz="2000" kern="1200" dirty="0">
              <a:solidFill>
                <a:prstClr val="black">
                  <a:hueOff val="0"/>
                  <a:satOff val="0"/>
                  <a:lumOff val="0"/>
                  <a:alphaOff val="0"/>
                </a:prstClr>
              </a:solidFill>
              <a:latin typeface="Calibri"/>
              <a:ea typeface="+mn-ea"/>
              <a:cs typeface="Arial" panose="020B0604020202020204" pitchFamily="34" charset="0"/>
            </a:rPr>
            <a:t>التنسيق مع المنظمات العربية والدولية العاملة بالبحث والتطوير التكنولوجي</a:t>
          </a:r>
          <a:endParaRPr lang="ar-LB" sz="2000" kern="1200" dirty="0">
            <a:solidFill>
              <a:prstClr val="black">
                <a:hueOff val="0"/>
                <a:satOff val="0"/>
                <a:lumOff val="0"/>
                <a:alphaOff val="0"/>
              </a:prstClr>
            </a:solidFill>
            <a:latin typeface="Calibri"/>
            <a:ea typeface="+mn-ea"/>
            <a:cs typeface="Arial" panose="020B0604020202020204" pitchFamily="34" charset="0"/>
          </a:endParaRPr>
        </a:p>
        <a:p>
          <a:pPr marL="0" lvl="0" indent="0" algn="ctr" defTabSz="889000" rtl="1">
            <a:lnSpc>
              <a:spcPct val="90000"/>
            </a:lnSpc>
            <a:spcBef>
              <a:spcPct val="0"/>
            </a:spcBef>
            <a:spcAft>
              <a:spcPct val="35000"/>
            </a:spcAft>
            <a:buNone/>
          </a:pPr>
          <a:r>
            <a:rPr lang="ar-LB" sz="2000" kern="1200" dirty="0">
              <a:solidFill>
                <a:prstClr val="black">
                  <a:hueOff val="0"/>
                  <a:satOff val="0"/>
                  <a:lumOff val="0"/>
                  <a:alphaOff val="0"/>
                </a:prstClr>
              </a:solidFill>
              <a:latin typeface="Calibri"/>
              <a:ea typeface="+mn-ea"/>
              <a:cs typeface="Arial" panose="020B0604020202020204" pitchFamily="34" charset="0"/>
            </a:rPr>
            <a:t>و</a:t>
          </a:r>
          <a:r>
            <a:rPr lang="ar-SA" sz="2000" kern="1200" dirty="0">
              <a:solidFill>
                <a:prstClr val="black">
                  <a:hueOff val="0"/>
                  <a:satOff val="0"/>
                  <a:lumOff val="0"/>
                  <a:alphaOff val="0"/>
                </a:prstClr>
              </a:solidFill>
              <a:latin typeface="Calibri"/>
              <a:ea typeface="+mn-ea"/>
              <a:cs typeface="Arial" panose="020B0604020202020204" pitchFamily="34" charset="0"/>
            </a:rPr>
            <a:t>ضرورة دعم </a:t>
          </a:r>
          <a:r>
            <a:rPr lang="ar-LB" sz="2000" kern="1200" dirty="0">
              <a:solidFill>
                <a:prstClr val="black">
                  <a:hueOff val="0"/>
                  <a:satOff val="0"/>
                  <a:lumOff val="0"/>
                  <a:alphaOff val="0"/>
                </a:prstClr>
              </a:solidFill>
              <a:latin typeface="Calibri"/>
              <a:ea typeface="+mn-ea"/>
              <a:cs typeface="Arial" panose="020B0604020202020204" pitchFamily="34" charset="0"/>
            </a:rPr>
            <a:t>المركز </a:t>
          </a:r>
          <a:r>
            <a:rPr lang="ar-SA" sz="2000" kern="1200" dirty="0">
              <a:solidFill>
                <a:prstClr val="black">
                  <a:hueOff val="0"/>
                  <a:satOff val="0"/>
                  <a:lumOff val="0"/>
                  <a:alphaOff val="0"/>
                </a:prstClr>
              </a:solidFill>
              <a:latin typeface="Calibri"/>
              <a:ea typeface="+mn-ea"/>
              <a:cs typeface="Arial" panose="020B0604020202020204" pitchFamily="34" charset="0"/>
            </a:rPr>
            <a:t>و</a:t>
          </a:r>
          <a:r>
            <a:rPr lang="ar-LB" sz="2000" kern="1200" dirty="0">
              <a:solidFill>
                <a:prstClr val="black">
                  <a:hueOff val="0"/>
                  <a:satOff val="0"/>
                  <a:lumOff val="0"/>
                  <a:alphaOff val="0"/>
                </a:prstClr>
              </a:solidFill>
              <a:latin typeface="Calibri"/>
              <a:ea typeface="+mn-ea"/>
              <a:cs typeface="Arial" panose="020B0604020202020204" pitchFamily="34" charset="0"/>
            </a:rPr>
            <a:t>بناء المزيد من </a:t>
          </a:r>
          <a:r>
            <a:rPr lang="ar-SA" sz="2000" kern="1200" dirty="0">
              <a:solidFill>
                <a:prstClr val="black">
                  <a:hueOff val="0"/>
                  <a:satOff val="0"/>
                  <a:lumOff val="0"/>
                  <a:alphaOff val="0"/>
                </a:prstClr>
              </a:solidFill>
              <a:latin typeface="Calibri"/>
              <a:ea typeface="+mn-ea"/>
              <a:cs typeface="Arial" panose="020B0604020202020204" pitchFamily="34" charset="0"/>
            </a:rPr>
            <a:t>الشراك</a:t>
          </a:r>
          <a:r>
            <a:rPr lang="ar-LB" sz="2000" kern="1200" dirty="0">
              <a:solidFill>
                <a:prstClr val="black">
                  <a:hueOff val="0"/>
                  <a:satOff val="0"/>
                  <a:lumOff val="0"/>
                  <a:alphaOff val="0"/>
                </a:prstClr>
              </a:solidFill>
              <a:latin typeface="Calibri"/>
              <a:ea typeface="+mn-ea"/>
              <a:cs typeface="Arial" panose="020B0604020202020204" pitchFamily="34" charset="0"/>
            </a:rPr>
            <a:t>ات</a:t>
          </a:r>
          <a:endParaRPr lang="en-US" sz="2000" kern="1200" dirty="0">
            <a:solidFill>
              <a:prstClr val="black">
                <a:hueOff val="0"/>
                <a:satOff val="0"/>
                <a:lumOff val="0"/>
                <a:alphaOff val="0"/>
              </a:prstClr>
            </a:solidFill>
            <a:latin typeface="Calibri"/>
            <a:ea typeface="+mn-ea"/>
            <a:cs typeface="Arial" panose="020B0604020202020204" pitchFamily="34" charset="0"/>
          </a:endParaRPr>
        </a:p>
      </dsp:txBody>
      <dsp:txXfrm>
        <a:off x="4547572" y="3143191"/>
        <a:ext cx="2756104" cy="1653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F9562-079A-4016-A739-72295E33FBC2}">
      <dsp:nvSpPr>
        <dsp:cNvPr id="0" name=""/>
        <dsp:cNvSpPr/>
      </dsp:nvSpPr>
      <dsp:spPr>
        <a:xfrm>
          <a:off x="0" y="791648"/>
          <a:ext cx="9143999" cy="51754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676" tIns="1103884" rIns="709676" bIns="170688" numCol="1" spcCol="1270" anchor="t" anchorCtr="0">
          <a:noAutofit/>
        </a:bodyPr>
        <a:lstStyle/>
        <a:p>
          <a:pPr marL="228600" lvl="1" indent="-228600" algn="r" defTabSz="1066800" rtl="1">
            <a:lnSpc>
              <a:spcPct val="90000"/>
            </a:lnSpc>
            <a:spcBef>
              <a:spcPct val="0"/>
            </a:spcBef>
            <a:spcAft>
              <a:spcPct val="15000"/>
            </a:spcAft>
            <a:buChar char="•"/>
          </a:pPr>
          <a:r>
            <a:rPr lang="ar-LB" sz="2400" b="0" kern="1200" dirty="0">
              <a:solidFill>
                <a:schemeClr val="tx2"/>
              </a:solidFill>
            </a:rPr>
            <a:t>تقرير فني عن التكنولوجيات المستدامة لتحقيق الهدف 12 بشأن الاستهلاك والإنتاج المستدام في البلدان العربية وستركز الدراسات على التكنولوجيات في قطاع الزراعة</a:t>
          </a:r>
          <a:endParaRPr lang="en-US" sz="2400" b="0" kern="1200" dirty="0">
            <a:solidFill>
              <a:schemeClr val="tx2"/>
            </a:solidFill>
          </a:endParaRPr>
        </a:p>
        <a:p>
          <a:pPr marL="228600" lvl="1" indent="-228600" algn="r" defTabSz="1066800" rtl="1">
            <a:lnSpc>
              <a:spcPct val="90000"/>
            </a:lnSpc>
            <a:spcBef>
              <a:spcPct val="0"/>
            </a:spcBef>
            <a:spcAft>
              <a:spcPct val="15000"/>
            </a:spcAft>
            <a:buChar char="•"/>
          </a:pPr>
          <a:r>
            <a:rPr lang="ar-LB" sz="2400" b="0" kern="1200" dirty="0">
              <a:solidFill>
                <a:schemeClr val="tx2"/>
              </a:solidFill>
            </a:rPr>
            <a:t>‌دراسة فنية حول تطبيق المعايير الدولية في تشغيل مجمعات وحاضنات العلوم والتكنولوجيا لتحقيق التنمية المستدامة في المنطقة العربية </a:t>
          </a:r>
          <a:endParaRPr lang="en-US" sz="2400" b="0" kern="1200" dirty="0">
            <a:solidFill>
              <a:schemeClr val="tx2"/>
            </a:solidFill>
          </a:endParaRPr>
        </a:p>
        <a:p>
          <a:pPr marL="228600" lvl="1" indent="-228600" algn="r" defTabSz="1066800" rtl="1">
            <a:lnSpc>
              <a:spcPct val="90000"/>
            </a:lnSpc>
            <a:spcBef>
              <a:spcPct val="0"/>
            </a:spcBef>
            <a:spcAft>
              <a:spcPct val="15000"/>
            </a:spcAft>
            <a:buChar char="•"/>
          </a:pPr>
          <a:r>
            <a:rPr lang="ar-LB" sz="2400" b="0" kern="1200" dirty="0">
              <a:solidFill>
                <a:schemeClr val="tx2"/>
              </a:solidFill>
            </a:rPr>
            <a:t>‌تقرير عن تكنولوجيات إدارة المخلفات المتأتية عن النزاعات</a:t>
          </a:r>
          <a:endParaRPr lang="en-US" sz="2400" b="0" kern="1200" dirty="0">
            <a:solidFill>
              <a:schemeClr val="tx2"/>
            </a:solidFill>
          </a:endParaRPr>
        </a:p>
        <a:p>
          <a:pPr marL="228600" lvl="1" indent="-228600" algn="r" defTabSz="1066800" rtl="1">
            <a:lnSpc>
              <a:spcPct val="90000"/>
            </a:lnSpc>
            <a:spcBef>
              <a:spcPct val="0"/>
            </a:spcBef>
            <a:spcAft>
              <a:spcPct val="15000"/>
            </a:spcAft>
            <a:buChar char="•"/>
          </a:pPr>
          <a:r>
            <a:rPr lang="ar-LB" sz="2400" b="0" kern="1200" dirty="0">
              <a:solidFill>
                <a:schemeClr val="tx2"/>
              </a:solidFill>
            </a:rPr>
            <a:t>اجتماع إقليمي حول نقل التكنولوجيا وتكييفها، لتحقيق الهدف 12 من أهداف التنمية المستدامة بالتعاون مع  </a:t>
          </a:r>
          <a:r>
            <a:rPr lang="en-US" sz="2400" b="0" kern="1200" dirty="0">
              <a:solidFill>
                <a:schemeClr val="tx2"/>
              </a:solidFill>
            </a:rPr>
            <a:t>UNEP</a:t>
          </a:r>
        </a:p>
        <a:p>
          <a:pPr marL="228600" lvl="1" indent="-228600" algn="r" defTabSz="1066800" rtl="1">
            <a:lnSpc>
              <a:spcPct val="90000"/>
            </a:lnSpc>
            <a:spcBef>
              <a:spcPct val="0"/>
            </a:spcBef>
            <a:spcAft>
              <a:spcPct val="15000"/>
            </a:spcAft>
            <a:buChar char="•"/>
          </a:pPr>
          <a:r>
            <a:rPr lang="ar-LB" sz="2400" b="0" kern="1200" dirty="0">
              <a:solidFill>
                <a:schemeClr val="tx2"/>
              </a:solidFill>
            </a:rPr>
            <a:t>اجتماع إقليمي حول المعايير الدولية في إدارة مجمعات العلوم والتكنولوجيا بالتعاون مع </a:t>
          </a:r>
          <a:r>
            <a:rPr lang="en-US" sz="2400" b="0" kern="1200" dirty="0">
              <a:solidFill>
                <a:schemeClr val="tx2"/>
              </a:solidFill>
            </a:rPr>
            <a:t>AIDMO</a:t>
          </a:r>
        </a:p>
        <a:p>
          <a:pPr marL="228600" lvl="1" indent="-228600" algn="r" defTabSz="1066800" rtl="1">
            <a:lnSpc>
              <a:spcPct val="90000"/>
            </a:lnSpc>
            <a:spcBef>
              <a:spcPct val="0"/>
            </a:spcBef>
            <a:spcAft>
              <a:spcPct val="15000"/>
            </a:spcAft>
            <a:buChar char="•"/>
          </a:pPr>
          <a:endParaRPr lang="en-US" sz="2400" b="1" kern="1200" dirty="0">
            <a:solidFill>
              <a:schemeClr val="tx2"/>
            </a:solidFill>
          </a:endParaRPr>
        </a:p>
      </dsp:txBody>
      <dsp:txXfrm>
        <a:off x="0" y="791648"/>
        <a:ext cx="9143999" cy="5175450"/>
      </dsp:txXfrm>
    </dsp:sp>
    <dsp:sp modelId="{BC939FAA-0F4D-447A-87A2-0DDAC8756C2C}">
      <dsp:nvSpPr>
        <dsp:cNvPr id="0" name=""/>
        <dsp:cNvSpPr/>
      </dsp:nvSpPr>
      <dsp:spPr>
        <a:xfrm>
          <a:off x="2285999" y="4684"/>
          <a:ext cx="6400799" cy="1564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r" defTabSz="1244600" rtl="1">
            <a:lnSpc>
              <a:spcPct val="90000"/>
            </a:lnSpc>
            <a:spcBef>
              <a:spcPct val="0"/>
            </a:spcBef>
            <a:spcAft>
              <a:spcPct val="35000"/>
            </a:spcAft>
            <a:buNone/>
          </a:pPr>
          <a:r>
            <a:rPr lang="ar-LB" sz="2800" b="1" kern="1200" dirty="0"/>
            <a:t>تعزيز نُظُم وطنية لتطوير التكنولوجيا ونقلها تسهم في التنمية المستدامة</a:t>
          </a:r>
          <a:endParaRPr lang="en-US" sz="2800" b="1" kern="1200" dirty="0"/>
        </a:p>
      </dsp:txBody>
      <dsp:txXfrm>
        <a:off x="2362375" y="81060"/>
        <a:ext cx="6248047" cy="14118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52B13F-F976-4665-B9EC-351969E1E501}">
      <dsp:nvSpPr>
        <dsp:cNvPr id="0" name=""/>
        <dsp:cNvSpPr/>
      </dsp:nvSpPr>
      <dsp:spPr>
        <a:xfrm>
          <a:off x="0" y="691079"/>
          <a:ext cx="9144000" cy="53865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676" tIns="937260" rIns="709676" bIns="170688" numCol="1" spcCol="1270" anchor="t" anchorCtr="0">
          <a:noAutofit/>
        </a:bodyPr>
        <a:lstStyle/>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ورقة عمل حول التكنولوجيات المبتكرة لتحسين قدرة قطاع الزراعة على التكيف مع آثار تغير المناخ. ستدعم هذه المعلومات البلدان الأعضاء في تحقيق الهدف 2  و  13</a:t>
          </a:r>
          <a:endParaRPr lang="en-US" sz="2400" b="0" kern="1200" dirty="0">
            <a:solidFill>
              <a:srgbClr val="1F497D"/>
            </a:solidFill>
            <a:latin typeface="Calibri"/>
            <a:ea typeface="+mn-ea"/>
            <a:cs typeface="Arial" panose="020B0604020202020204" pitchFamily="34" charset="0"/>
          </a:endParaRPr>
        </a:p>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تقرير عن الاستثمار في التكنولوجيات الخضراء في المنطقة العربية ، مع التركيز على تكنولوجيات القطاع الزراعي</a:t>
          </a:r>
          <a:endParaRPr lang="en-US" sz="2400" b="0" kern="1200" dirty="0">
            <a:solidFill>
              <a:srgbClr val="1F497D"/>
            </a:solidFill>
            <a:latin typeface="Calibri"/>
            <a:ea typeface="+mn-ea"/>
            <a:cs typeface="Arial" panose="020B0604020202020204" pitchFamily="34" charset="0"/>
          </a:endParaRPr>
        </a:p>
        <a:p>
          <a:pPr marL="285750" lvl="1" indent="0" algn="r" defTabSz="1244600" rtl="1">
            <a:lnSpc>
              <a:spcPct val="90000"/>
            </a:lnSpc>
            <a:spcBef>
              <a:spcPct val="0"/>
            </a:spcBef>
            <a:spcAft>
              <a:spcPct val="15000"/>
            </a:spcAft>
            <a:buChar char="•"/>
          </a:pPr>
          <a:r>
            <a:rPr lang="ar-LB" sz="2800" b="1" kern="1200" dirty="0">
              <a:solidFill>
                <a:srgbClr val="002060"/>
              </a:solidFill>
            </a:rPr>
            <a:t>اجتماع إقليمي حول الاستثمار في التكنولوجيا الخضراء والحصول على التمويل المستدام في المنطقة العربية بالتعاون مع </a:t>
          </a:r>
          <a:r>
            <a:rPr lang="en-US" sz="2800" b="1" kern="1200" dirty="0">
              <a:solidFill>
                <a:srgbClr val="002060"/>
              </a:solidFill>
            </a:rPr>
            <a:t>CTCN</a:t>
          </a:r>
          <a:r>
            <a:rPr lang="ar-LB" sz="2800" b="1" kern="1200" dirty="0">
              <a:solidFill>
                <a:srgbClr val="002060"/>
              </a:solidFill>
            </a:rPr>
            <a:t> و </a:t>
          </a:r>
          <a:r>
            <a:rPr lang="en-US" sz="2800" b="1" kern="1200" dirty="0">
              <a:solidFill>
                <a:srgbClr val="002060"/>
              </a:solidFill>
            </a:rPr>
            <a:t>CNRS-L </a:t>
          </a:r>
        </a:p>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المشاركة بعقد حلقة النقاش السادسة حول أنماط الاستهلاك المستدامة: الطريق نحو الاقتصاد الدائري</a:t>
          </a:r>
          <a:endParaRPr lang="en-US" sz="2400" b="0" kern="1200" dirty="0">
            <a:solidFill>
              <a:srgbClr val="1F497D"/>
            </a:solidFill>
            <a:latin typeface="Calibri"/>
            <a:ea typeface="+mn-ea"/>
            <a:cs typeface="Arial" panose="020B0604020202020204" pitchFamily="34" charset="0"/>
          </a:endParaRPr>
        </a:p>
        <a:p>
          <a:pPr marL="228600" lvl="1" indent="-228600" algn="r" defTabSz="1066800" rtl="1">
            <a:lnSpc>
              <a:spcPct val="90000"/>
            </a:lnSpc>
            <a:spcBef>
              <a:spcPct val="0"/>
            </a:spcBef>
            <a:spcAft>
              <a:spcPct val="15000"/>
            </a:spcAft>
            <a:buChar char="•"/>
          </a:pPr>
          <a:r>
            <a:rPr lang="ar-LB" sz="2400" b="0" kern="1200" dirty="0">
              <a:solidFill>
                <a:srgbClr val="1F497D"/>
              </a:solidFill>
              <a:latin typeface="Calibri"/>
              <a:ea typeface="+mn-ea"/>
              <a:cs typeface="Arial" panose="020B0604020202020204" pitchFamily="34" charset="0"/>
            </a:rPr>
            <a:t>رفع الوعي في استخدام التكنولوجيا لتقييم ملوثات الهواء واستشراف جودة الهواء في المدن </a:t>
          </a:r>
          <a:endParaRPr lang="en-US" sz="2400" b="0" kern="1200" dirty="0">
            <a:solidFill>
              <a:srgbClr val="1F497D"/>
            </a:solidFill>
            <a:latin typeface="Calibri"/>
            <a:ea typeface="+mn-ea"/>
            <a:cs typeface="Arial" panose="020B0604020202020204" pitchFamily="34" charset="0"/>
          </a:endParaRPr>
        </a:p>
      </dsp:txBody>
      <dsp:txXfrm>
        <a:off x="0" y="691079"/>
        <a:ext cx="9144000" cy="5386500"/>
      </dsp:txXfrm>
    </dsp:sp>
    <dsp:sp modelId="{DFF96A83-5422-45DB-97C9-DB49075A0A61}">
      <dsp:nvSpPr>
        <dsp:cNvPr id="0" name=""/>
        <dsp:cNvSpPr/>
      </dsp:nvSpPr>
      <dsp:spPr>
        <a:xfrm>
          <a:off x="2286000" y="26879"/>
          <a:ext cx="6400800" cy="13284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r" defTabSz="1244600" rtl="1">
            <a:lnSpc>
              <a:spcPct val="90000"/>
            </a:lnSpc>
            <a:spcBef>
              <a:spcPct val="0"/>
            </a:spcBef>
            <a:spcAft>
              <a:spcPct val="35000"/>
            </a:spcAft>
            <a:buNone/>
          </a:pPr>
          <a:r>
            <a:rPr lang="ar-LB" sz="2800" b="1" kern="1200" dirty="0"/>
            <a:t>رفع الوعي لدى البلدان العربية بدور التكنولوجيا كوسيلة هامة لتنفيذ خطة التنمية المستدامة</a:t>
          </a:r>
          <a:endParaRPr lang="en-US" sz="2400" b="1" kern="1200" dirty="0"/>
        </a:p>
      </dsp:txBody>
      <dsp:txXfrm>
        <a:off x="2350847" y="91726"/>
        <a:ext cx="6271106" cy="11987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03B0A-470E-4C96-876A-6C8B1B2E3E83}">
      <dsp:nvSpPr>
        <dsp:cNvPr id="0" name=""/>
        <dsp:cNvSpPr/>
      </dsp:nvSpPr>
      <dsp:spPr>
        <a:xfrm>
          <a:off x="0" y="494741"/>
          <a:ext cx="9144000" cy="45911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09676" tIns="1103884" rIns="709676" bIns="170688" numCol="1" spcCol="1270" anchor="t" anchorCtr="0">
          <a:noAutofit/>
        </a:bodyPr>
        <a:lstStyle/>
        <a:p>
          <a:pPr marL="228600" lvl="1" indent="-228600" algn="r" defTabSz="1066800" rtl="1">
            <a:lnSpc>
              <a:spcPct val="90000"/>
            </a:lnSpc>
            <a:spcBef>
              <a:spcPct val="0"/>
            </a:spcBef>
            <a:spcAft>
              <a:spcPct val="15000"/>
            </a:spcAft>
            <a:buChar char="•"/>
          </a:pPr>
          <a:r>
            <a:rPr lang="ar-LB" sz="2400" kern="1200" dirty="0">
              <a:solidFill>
                <a:srgbClr val="1F497D"/>
              </a:solidFill>
              <a:latin typeface="Calibri"/>
              <a:ea typeface="+mn-ea"/>
              <a:cs typeface="Arial" panose="020B0604020202020204" pitchFamily="34" charset="0"/>
            </a:rPr>
            <a:t>متابعة </a:t>
          </a:r>
          <a:r>
            <a:rPr lang="ar-LB" sz="2400" kern="1200" dirty="0">
              <a:solidFill>
                <a:srgbClr val="1F497D"/>
              </a:solidFill>
              <a:latin typeface="+mn-lt"/>
              <a:ea typeface="+mn-ea"/>
              <a:cs typeface="+mn-cs"/>
            </a:rPr>
            <a:t>فنية لتنفيذ للوثيقة </a:t>
          </a:r>
          <a:r>
            <a:rPr lang="ar-LB" sz="2400" kern="1200" dirty="0">
              <a:solidFill>
                <a:srgbClr val="1F497D"/>
              </a:solidFill>
              <a:latin typeface="Calibri"/>
              <a:ea typeface="+mn-ea"/>
              <a:cs typeface="Arial" panose="020B0604020202020204" pitchFamily="34" charset="0"/>
            </a:rPr>
            <a:t>الختامية للدورة الوزارية للإسكوا (توافق بيروت) ومساهمات وعروض في اجتماعات اللجنة التنفيذية للإسكوا وغيرها من الفعاليات </a:t>
          </a:r>
          <a:endParaRPr lang="en-US" sz="2400" kern="1200" dirty="0">
            <a:solidFill>
              <a:srgbClr val="1F497D"/>
            </a:solidFill>
            <a:highlight>
              <a:srgbClr val="FFFF00"/>
            </a:highlight>
            <a:latin typeface="Calibri"/>
            <a:ea typeface="+mn-ea"/>
            <a:cs typeface="Arial" panose="020B0604020202020204" pitchFamily="34" charset="0"/>
          </a:endParaRPr>
        </a:p>
        <a:p>
          <a:pPr marL="228600" lvl="1" indent="-228600" algn="r" defTabSz="1066800" rtl="1">
            <a:lnSpc>
              <a:spcPct val="90000"/>
            </a:lnSpc>
            <a:spcBef>
              <a:spcPct val="0"/>
            </a:spcBef>
            <a:spcAft>
              <a:spcPct val="15000"/>
            </a:spcAft>
            <a:buChar char="•"/>
          </a:pPr>
          <a:endParaRPr lang="en-US" sz="2400" kern="1200" dirty="0">
            <a:solidFill>
              <a:srgbClr val="1F497D"/>
            </a:solidFill>
            <a:latin typeface="Calibri"/>
            <a:ea typeface="+mn-ea"/>
            <a:cs typeface="Arial" panose="020B0604020202020204" pitchFamily="34" charset="0"/>
          </a:endParaRPr>
        </a:p>
        <a:p>
          <a:pPr marL="228600" lvl="1" indent="-228600" algn="r" defTabSz="1066800" rtl="1">
            <a:lnSpc>
              <a:spcPct val="90000"/>
            </a:lnSpc>
            <a:spcBef>
              <a:spcPct val="0"/>
            </a:spcBef>
            <a:spcAft>
              <a:spcPct val="15000"/>
            </a:spcAft>
            <a:buChar char="•"/>
          </a:pPr>
          <a:r>
            <a:rPr lang="ar-LB" sz="2400" kern="1200" dirty="0">
              <a:solidFill>
                <a:srgbClr val="1F497D"/>
              </a:solidFill>
              <a:latin typeface="Calibri"/>
              <a:ea typeface="+mn-ea"/>
              <a:cs typeface="Arial" panose="020B0604020202020204" pitchFamily="34" charset="0"/>
            </a:rPr>
            <a:t>تقديم مساهمات علمية وفنية </a:t>
          </a:r>
          <a:r>
            <a:rPr lang="ar-LB" sz="2400" kern="1200" dirty="0">
              <a:solidFill>
                <a:srgbClr val="1F497D"/>
              </a:solidFill>
              <a:latin typeface="+mn-lt"/>
              <a:ea typeface="+mn-ea"/>
              <a:cs typeface="+mn-cs"/>
            </a:rPr>
            <a:t>في المسارات والفعاليات </a:t>
          </a:r>
          <a:r>
            <a:rPr lang="ar-LB" sz="2400" kern="1200" dirty="0">
              <a:solidFill>
                <a:srgbClr val="1F497D"/>
              </a:solidFill>
              <a:latin typeface="Calibri"/>
              <a:ea typeface="+mn-ea"/>
              <a:cs typeface="Arial" panose="020B0604020202020204" pitchFamily="34" charset="0"/>
            </a:rPr>
            <a:t>الإقليمية والوطنية، بالشراكة مع جامعة الدول العربية </a:t>
          </a:r>
          <a:r>
            <a:rPr lang="en-US" sz="2400" kern="1200" dirty="0">
              <a:solidFill>
                <a:srgbClr val="1F497D"/>
              </a:solidFill>
              <a:latin typeface="Calibri"/>
              <a:ea typeface="+mn-ea"/>
              <a:cs typeface="Arial" panose="020B0604020202020204" pitchFamily="34" charset="0"/>
            </a:rPr>
            <a:t>AOAD ، AIDMO ، ALECSO ، </a:t>
          </a:r>
          <a:r>
            <a:rPr lang="ar-LB" sz="2400" kern="1200" dirty="0">
              <a:solidFill>
                <a:srgbClr val="1F497D"/>
              </a:solidFill>
              <a:latin typeface="Calibri"/>
              <a:ea typeface="+mn-ea"/>
              <a:cs typeface="Arial" panose="020B0604020202020204" pitchFamily="34" charset="0"/>
            </a:rPr>
            <a:t>ومع منظومة الأمم المتحدة وغيرها من المنظمات الدولية</a:t>
          </a:r>
          <a:endParaRPr lang="en-US" sz="2400" kern="1200" dirty="0">
            <a:solidFill>
              <a:srgbClr val="1F497D"/>
            </a:solidFill>
            <a:latin typeface="Calibri"/>
            <a:ea typeface="+mn-ea"/>
            <a:cs typeface="Arial" panose="020B0604020202020204" pitchFamily="34" charset="0"/>
          </a:endParaRPr>
        </a:p>
        <a:p>
          <a:pPr marL="285750" lvl="1" indent="-285750" algn="r" defTabSz="1244600" rtl="1">
            <a:lnSpc>
              <a:spcPct val="90000"/>
            </a:lnSpc>
            <a:spcBef>
              <a:spcPct val="0"/>
            </a:spcBef>
            <a:spcAft>
              <a:spcPct val="15000"/>
            </a:spcAft>
            <a:buChar char="•"/>
          </a:pPr>
          <a:endParaRPr lang="en-US" sz="2800" kern="1200" dirty="0">
            <a:solidFill>
              <a:srgbClr val="1F497D"/>
            </a:solidFill>
            <a:latin typeface="Calibri"/>
            <a:ea typeface="+mn-ea"/>
            <a:cs typeface="Arial" panose="020B0604020202020204" pitchFamily="34" charset="0"/>
          </a:endParaRPr>
        </a:p>
        <a:p>
          <a:pPr marL="285750" lvl="1" indent="-285750" algn="r" defTabSz="1244600" rtl="1">
            <a:lnSpc>
              <a:spcPct val="90000"/>
            </a:lnSpc>
            <a:spcBef>
              <a:spcPct val="0"/>
            </a:spcBef>
            <a:spcAft>
              <a:spcPct val="15000"/>
            </a:spcAft>
            <a:buChar char="•"/>
          </a:pPr>
          <a:endParaRPr lang="en-US" sz="2800" kern="1200" dirty="0">
            <a:solidFill>
              <a:srgbClr val="1F497D"/>
            </a:solidFill>
            <a:latin typeface="Calibri"/>
            <a:ea typeface="+mn-ea"/>
            <a:cs typeface="Arial" panose="020B0604020202020204" pitchFamily="34" charset="0"/>
          </a:endParaRPr>
        </a:p>
      </dsp:txBody>
      <dsp:txXfrm>
        <a:off x="0" y="494741"/>
        <a:ext cx="9144000" cy="4591125"/>
      </dsp:txXfrm>
    </dsp:sp>
    <dsp:sp modelId="{0D05BA62-DC8A-4CA7-A4C2-4A6A5A9F7CB6}">
      <dsp:nvSpPr>
        <dsp:cNvPr id="0" name=""/>
        <dsp:cNvSpPr/>
      </dsp:nvSpPr>
      <dsp:spPr>
        <a:xfrm>
          <a:off x="2281386" y="0"/>
          <a:ext cx="6400800" cy="15645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935" tIns="0" rIns="241935" bIns="0" numCol="1" spcCol="1270" anchor="ctr" anchorCtr="0">
          <a:noAutofit/>
        </a:bodyPr>
        <a:lstStyle/>
        <a:p>
          <a:pPr marL="0" lvl="0" indent="0" algn="r" defTabSz="1244600" rtl="1">
            <a:lnSpc>
              <a:spcPct val="90000"/>
            </a:lnSpc>
            <a:spcBef>
              <a:spcPct val="0"/>
            </a:spcBef>
            <a:spcAft>
              <a:spcPct val="35000"/>
            </a:spcAft>
            <a:buNone/>
          </a:pPr>
          <a:r>
            <a:rPr lang="ar-LB" sz="2800" b="1" kern="1200" dirty="0"/>
            <a:t>تعزيز التعاون الإقليمي في مجال العلوم والتكنولوجيا والابتكار</a:t>
          </a:r>
          <a:endParaRPr lang="en-US" sz="2800" b="1" kern="1200" dirty="0"/>
        </a:p>
      </dsp:txBody>
      <dsp:txXfrm>
        <a:off x="2357762" y="76376"/>
        <a:ext cx="6248048" cy="14118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BA216-6762-457F-86AE-E46FD46F8924}">
      <dsp:nvSpPr>
        <dsp:cNvPr id="0" name=""/>
        <dsp:cNvSpPr/>
      </dsp:nvSpPr>
      <dsp:spPr>
        <a:xfrm>
          <a:off x="0" y="1221403"/>
          <a:ext cx="8979108" cy="126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6879" tIns="666496" rIns="696879" bIns="199136" numCol="1" spcCol="1270" anchor="t" anchorCtr="0">
          <a:noAutofit/>
        </a:bodyPr>
        <a:lstStyle/>
        <a:p>
          <a:pPr marL="285750" lvl="1" indent="-285750" algn="r" defTabSz="1244600" rtl="1">
            <a:lnSpc>
              <a:spcPct val="90000"/>
            </a:lnSpc>
            <a:spcBef>
              <a:spcPct val="0"/>
            </a:spcBef>
            <a:spcAft>
              <a:spcPct val="20000"/>
            </a:spcAft>
            <a:buChar char="•"/>
          </a:pPr>
          <a:r>
            <a:rPr lang="ar-LB" sz="2800" kern="1200" dirty="0">
              <a:solidFill>
                <a:srgbClr val="1F497D"/>
              </a:solidFill>
              <a:latin typeface="Calibri"/>
              <a:ea typeface="+mn-ea"/>
              <a:cs typeface="Arial" panose="020B0604020202020204" pitchFamily="34" charset="0"/>
            </a:rPr>
            <a:t>الاجتماع السابع اللجنة الفنية للمركز لعام 2019</a:t>
          </a:r>
          <a:endParaRPr lang="en-US" sz="2800" kern="1200" dirty="0">
            <a:solidFill>
              <a:srgbClr val="1F497D"/>
            </a:solidFill>
            <a:latin typeface="Calibri"/>
            <a:ea typeface="+mn-ea"/>
            <a:cs typeface="Arial" panose="020B0604020202020204" pitchFamily="34" charset="0"/>
          </a:endParaRPr>
        </a:p>
      </dsp:txBody>
      <dsp:txXfrm>
        <a:off x="0" y="1221403"/>
        <a:ext cx="8979108" cy="1260000"/>
      </dsp:txXfrm>
    </dsp:sp>
    <dsp:sp modelId="{3ED36685-C7C2-4DA9-9B4A-C653DECC1805}">
      <dsp:nvSpPr>
        <dsp:cNvPr id="0" name=""/>
        <dsp:cNvSpPr/>
      </dsp:nvSpPr>
      <dsp:spPr>
        <a:xfrm>
          <a:off x="2244777" y="674133"/>
          <a:ext cx="6285375"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572" tIns="0" rIns="237572" bIns="0" numCol="1" spcCol="1270" anchor="ctr" anchorCtr="0">
          <a:noAutofit/>
        </a:bodyPr>
        <a:lstStyle/>
        <a:p>
          <a:pPr marL="0" lvl="0" indent="0" algn="r" defTabSz="1244600" rtl="1">
            <a:lnSpc>
              <a:spcPct val="90000"/>
            </a:lnSpc>
            <a:spcBef>
              <a:spcPct val="0"/>
            </a:spcBef>
            <a:spcAft>
              <a:spcPct val="35000"/>
            </a:spcAft>
            <a:buNone/>
          </a:pPr>
          <a:r>
            <a:rPr lang="ar-LB" sz="2800" b="1" kern="1200" dirty="0"/>
            <a:t>تنظيم وإعداد اجتماعات اللجنة الفنية للمركز</a:t>
          </a:r>
          <a:endParaRPr lang="en-US" sz="2800" b="1" kern="1200" dirty="0"/>
        </a:p>
      </dsp:txBody>
      <dsp:txXfrm>
        <a:off x="2290891" y="720247"/>
        <a:ext cx="6193147" cy="852412"/>
      </dsp:txXfrm>
    </dsp:sp>
    <dsp:sp modelId="{A77F74F4-16C9-495E-8F9D-0756B3BDE042}">
      <dsp:nvSpPr>
        <dsp:cNvPr id="0" name=""/>
        <dsp:cNvSpPr/>
      </dsp:nvSpPr>
      <dsp:spPr>
        <a:xfrm>
          <a:off x="0" y="3051573"/>
          <a:ext cx="8979108" cy="1260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96879" tIns="666496" rIns="696879" bIns="199136" numCol="1" spcCol="1270" anchor="t" anchorCtr="0">
          <a:noAutofit/>
        </a:bodyPr>
        <a:lstStyle/>
        <a:p>
          <a:pPr marL="285750" lvl="1" indent="-285750" algn="r" defTabSz="1244600" rtl="1">
            <a:lnSpc>
              <a:spcPct val="90000"/>
            </a:lnSpc>
            <a:spcBef>
              <a:spcPct val="0"/>
            </a:spcBef>
            <a:spcAft>
              <a:spcPct val="15000"/>
            </a:spcAft>
            <a:buChar char="•"/>
          </a:pPr>
          <a:r>
            <a:rPr lang="ar-LB" sz="2800" kern="1200" dirty="0">
              <a:solidFill>
                <a:srgbClr val="1F497D"/>
              </a:solidFill>
              <a:latin typeface="Calibri"/>
              <a:ea typeface="+mn-ea"/>
              <a:cs typeface="Arial" panose="020B0604020202020204" pitchFamily="34" charset="0"/>
            </a:rPr>
            <a:t>‌الاجتماع التاسع لمجلس ادارة المركز لعام 2019 </a:t>
          </a:r>
          <a:endParaRPr lang="en-US" sz="2800" kern="1200" dirty="0">
            <a:solidFill>
              <a:srgbClr val="1F497D"/>
            </a:solidFill>
            <a:latin typeface="Calibri"/>
            <a:ea typeface="+mn-ea"/>
            <a:cs typeface="Arial" panose="020B0604020202020204" pitchFamily="34" charset="0"/>
          </a:endParaRPr>
        </a:p>
      </dsp:txBody>
      <dsp:txXfrm>
        <a:off x="0" y="3051573"/>
        <a:ext cx="8979108" cy="1260000"/>
      </dsp:txXfrm>
    </dsp:sp>
    <dsp:sp modelId="{61275721-B089-413C-AC70-9DFA9F3CBCE3}">
      <dsp:nvSpPr>
        <dsp:cNvPr id="0" name=""/>
        <dsp:cNvSpPr/>
      </dsp:nvSpPr>
      <dsp:spPr>
        <a:xfrm>
          <a:off x="2244777" y="2579253"/>
          <a:ext cx="6285375" cy="9446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7572" tIns="0" rIns="237572" bIns="0" numCol="1" spcCol="1270" anchor="ctr" anchorCtr="0">
          <a:noAutofit/>
        </a:bodyPr>
        <a:lstStyle/>
        <a:p>
          <a:pPr marL="0" lvl="0" indent="0" algn="r" defTabSz="1422400" rtl="1">
            <a:lnSpc>
              <a:spcPct val="90000"/>
            </a:lnSpc>
            <a:spcBef>
              <a:spcPct val="0"/>
            </a:spcBef>
            <a:spcAft>
              <a:spcPct val="35000"/>
            </a:spcAft>
            <a:buNone/>
          </a:pPr>
          <a:r>
            <a:rPr lang="ar-LB" sz="3200" b="1" kern="1200" dirty="0"/>
            <a:t>تنظيم وإعداد اجتماعات مجلس إدارة المركز</a:t>
          </a:r>
          <a:endParaRPr lang="en-US" sz="3200" b="1" kern="1200" dirty="0"/>
        </a:p>
      </dsp:txBody>
      <dsp:txXfrm>
        <a:off x="2290891" y="2625367"/>
        <a:ext cx="6193147" cy="8524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D38BD-EC48-454A-825D-EA2CE402E473}">
      <dsp:nvSpPr>
        <dsp:cNvPr id="0" name=""/>
        <dsp:cNvSpPr/>
      </dsp:nvSpPr>
      <dsp:spPr>
        <a:xfrm rot="16200000">
          <a:off x="-965181" y="967212"/>
          <a:ext cx="3927421" cy="199299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1">
            <a:lnSpc>
              <a:spcPct val="90000"/>
            </a:lnSpc>
            <a:spcBef>
              <a:spcPct val="0"/>
            </a:spcBef>
            <a:spcAft>
              <a:spcPct val="35000"/>
            </a:spcAft>
            <a:buNone/>
          </a:pPr>
          <a:r>
            <a:rPr lang="ar-LB" sz="2400" b="1" kern="1200" dirty="0"/>
            <a:t>بناء على توصيات اجتماع اللجنة الفنية ، إعداد مقترح مشروع حول منصة تفاعلية للتكنولوجيا المستدامة في البلدان العربية </a:t>
          </a:r>
        </a:p>
      </dsp:txBody>
      <dsp:txXfrm rot="5400000">
        <a:off x="2031" y="785484"/>
        <a:ext cx="1992996" cy="2356453"/>
      </dsp:txXfrm>
    </dsp:sp>
    <dsp:sp modelId="{5B1039CA-51D5-4DE7-93D4-C112682EF846}">
      <dsp:nvSpPr>
        <dsp:cNvPr id="0" name=""/>
        <dsp:cNvSpPr/>
      </dsp:nvSpPr>
      <dsp:spPr>
        <a:xfrm rot="16200000">
          <a:off x="1177289" y="967212"/>
          <a:ext cx="3927421" cy="199299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rtl="1">
            <a:lnSpc>
              <a:spcPct val="90000"/>
            </a:lnSpc>
            <a:spcBef>
              <a:spcPct val="0"/>
            </a:spcBef>
            <a:spcAft>
              <a:spcPct val="35000"/>
            </a:spcAft>
            <a:buNone/>
          </a:pPr>
          <a:r>
            <a:rPr lang="ar-JO" sz="2400" b="1" kern="1200" dirty="0"/>
            <a:t>متابعة مقترحات المشاريع المعدّة عام 2018 ، والبحث عن فرص تعبئة الموارد</a:t>
          </a:r>
          <a:endParaRPr lang="en-US" sz="1600" kern="1200" dirty="0"/>
        </a:p>
      </dsp:txBody>
      <dsp:txXfrm rot="5400000">
        <a:off x="2144501" y="785484"/>
        <a:ext cx="1992996" cy="2356453"/>
      </dsp:txXfrm>
    </dsp:sp>
    <dsp:sp modelId="{F03272F2-C890-4141-A37E-3A3782D45864}">
      <dsp:nvSpPr>
        <dsp:cNvPr id="0" name=""/>
        <dsp:cNvSpPr/>
      </dsp:nvSpPr>
      <dsp:spPr>
        <a:xfrm rot="16200000">
          <a:off x="3320529" y="967212"/>
          <a:ext cx="3927421" cy="199299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LB" sz="2800" b="1" kern="1200" dirty="0">
              <a:solidFill>
                <a:schemeClr val="bg1"/>
              </a:solidFill>
            </a:rPr>
            <a:t>تعزيز قدرات الجهات المعنية والاستجابة لطلبات التعاون الفني من البلدان</a:t>
          </a:r>
          <a:endParaRPr lang="en-US" sz="2800" b="1" kern="1200" dirty="0">
            <a:solidFill>
              <a:schemeClr val="bg1"/>
            </a:solidFill>
          </a:endParaRPr>
        </a:p>
      </dsp:txBody>
      <dsp:txXfrm rot="5400000">
        <a:off x="4287741" y="785484"/>
        <a:ext cx="1992996" cy="2356453"/>
      </dsp:txXfrm>
    </dsp:sp>
    <dsp:sp modelId="{35155209-FAA2-4113-803A-0B4627DA6BC2}">
      <dsp:nvSpPr>
        <dsp:cNvPr id="0" name=""/>
        <dsp:cNvSpPr/>
      </dsp:nvSpPr>
      <dsp:spPr>
        <a:xfrm rot="16200000">
          <a:off x="5462232" y="967212"/>
          <a:ext cx="3927421" cy="1992996"/>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0" rIns="177800" bIns="0" numCol="1" spcCol="1270" anchor="ctr" anchorCtr="0">
          <a:noAutofit/>
        </a:bodyPr>
        <a:lstStyle/>
        <a:p>
          <a:pPr marL="0" lvl="0" indent="0" algn="ctr" defTabSz="1244600" rtl="1">
            <a:lnSpc>
              <a:spcPct val="90000"/>
            </a:lnSpc>
            <a:spcBef>
              <a:spcPct val="0"/>
            </a:spcBef>
            <a:spcAft>
              <a:spcPct val="35000"/>
            </a:spcAft>
            <a:buNone/>
          </a:pPr>
          <a:r>
            <a:rPr lang="ar-LB" sz="2800" b="1" kern="1200" dirty="0">
              <a:solidFill>
                <a:schemeClr val="bg1"/>
              </a:solidFill>
            </a:rPr>
            <a:t>تطوير الشراكات والتنسيق مع الشركاء </a:t>
          </a:r>
          <a:r>
            <a:rPr lang="ar-LB" sz="2800" b="1" kern="1200">
              <a:solidFill>
                <a:schemeClr val="bg1"/>
              </a:solidFill>
            </a:rPr>
            <a:t>الإقليميين والدوليين</a:t>
          </a:r>
          <a:endParaRPr lang="en-US" sz="2800" b="1" kern="1200">
            <a:solidFill>
              <a:schemeClr val="bg1"/>
            </a:solidFill>
          </a:endParaRPr>
        </a:p>
        <a:p>
          <a:pPr marL="0" lvl="0" indent="0" algn="ctr" defTabSz="1244600" rtl="1">
            <a:lnSpc>
              <a:spcPct val="90000"/>
            </a:lnSpc>
            <a:spcBef>
              <a:spcPct val="0"/>
            </a:spcBef>
            <a:spcAft>
              <a:spcPct val="35000"/>
            </a:spcAft>
            <a:buNone/>
          </a:pPr>
          <a:endParaRPr lang="en-US" sz="2800" b="1" kern="1200" dirty="0">
            <a:solidFill>
              <a:schemeClr val="bg1"/>
            </a:solidFill>
          </a:endParaRPr>
        </a:p>
      </dsp:txBody>
      <dsp:txXfrm rot="5400000">
        <a:off x="6429444" y="785484"/>
        <a:ext cx="1992996" cy="235645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AC12BC92-BCA0-4251-AD09-1345419077F6}" type="datetime1">
              <a:rPr lang="en-US"/>
              <a:pPr/>
              <a:t>18/03/2019</a:t>
            </a:fld>
            <a:endParaRPr lang="en-US"/>
          </a:p>
        </p:txBody>
      </p:sp>
      <p:sp>
        <p:nvSpPr>
          <p:cNvPr id="4" name="Footer Placeholder 3"/>
          <p:cNvSpPr>
            <a:spLocks noGrp="1"/>
          </p:cNvSpPr>
          <p:nvPr>
            <p:ph type="ftr" sz="quarter" idx="2"/>
          </p:nvPr>
        </p:nvSpPr>
        <p:spPr>
          <a:xfrm>
            <a:off x="0" y="9428584"/>
            <a:ext cx="2945659" cy="496332"/>
          </a:xfrm>
          <a:prstGeom prst="rect">
            <a:avLst/>
          </a:prstGeom>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57E985F3-7E60-448F-908F-E2B28D5E84F5}" type="slidenum">
              <a:rPr lang="en-US"/>
              <a:pPr/>
              <a:t>‹#›</a:t>
            </a:fld>
            <a:endParaRPr lang="en-US"/>
          </a:p>
        </p:txBody>
      </p:sp>
    </p:spTree>
    <p:extLst>
      <p:ext uri="{BB962C8B-B14F-4D97-AF65-F5344CB8AC3E}">
        <p14:creationId xmlns:p14="http://schemas.microsoft.com/office/powerpoint/2010/main" val="715942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799A7E06-602C-425F-8040-DBDFEF651110}" type="datetime1">
              <a:rPr lang="en-US"/>
              <a:pPr/>
              <a:t>18/03/2019</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9428584"/>
            <a:ext cx="2945659" cy="496332"/>
          </a:xfrm>
          <a:prstGeom prst="rect">
            <a:avLst/>
          </a:prstGeom>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3CAD84A1-B408-4AB4-ADC4-725C7DCB4866}" type="slidenum">
              <a:rPr lang="en-US"/>
              <a:pPr/>
              <a:t>‹#›</a:t>
            </a:fld>
            <a:endParaRPr lang="en-US"/>
          </a:p>
        </p:txBody>
      </p:sp>
    </p:spTree>
    <p:extLst>
      <p:ext uri="{BB962C8B-B14F-4D97-AF65-F5344CB8AC3E}">
        <p14:creationId xmlns:p14="http://schemas.microsoft.com/office/powerpoint/2010/main" val="19764061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CE388E-C85A-4CD4-A9A8-7FFDA428088A}" type="slidenum">
              <a:rPr lang="en-US" smtClean="0"/>
              <a:pPr>
                <a:defRPr/>
              </a:pPr>
              <a:t>3</a:t>
            </a:fld>
            <a:endParaRPr lang="en-US"/>
          </a:p>
        </p:txBody>
      </p:sp>
    </p:spTree>
    <p:extLst>
      <p:ext uri="{BB962C8B-B14F-4D97-AF65-F5344CB8AC3E}">
        <p14:creationId xmlns:p14="http://schemas.microsoft.com/office/powerpoint/2010/main" val="4108151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AD84A1-B408-4AB4-ADC4-725C7DCB4866}" type="slidenum">
              <a:rPr lang="en-US" smtClean="0"/>
              <a:pPr/>
              <a:t>11</a:t>
            </a:fld>
            <a:endParaRPr lang="en-US"/>
          </a:p>
        </p:txBody>
      </p:sp>
    </p:spTree>
    <p:extLst>
      <p:ext uri="{BB962C8B-B14F-4D97-AF65-F5344CB8AC3E}">
        <p14:creationId xmlns:p14="http://schemas.microsoft.com/office/powerpoint/2010/main" val="3471646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B1479E-B1D1-49D8-8966-D894F616DDFD}" type="datetimeFigureOut">
              <a:rPr lang="en-US" smtClean="0"/>
              <a:t>18/03/2019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01017-81B5-4FEC-819D-E0D6418F7243}" type="slidenum">
              <a:rPr lang="en-US" smtClean="0"/>
              <a:t>‹#›</a:t>
            </a:fld>
            <a:endParaRPr lang="en-US"/>
          </a:p>
        </p:txBody>
      </p:sp>
      <p:sp>
        <p:nvSpPr>
          <p:cNvPr id="7" name="Rectangle 6"/>
          <p:cNvSpPr/>
          <p:nvPr userDrawn="1"/>
        </p:nvSpPr>
        <p:spPr>
          <a:xfrm>
            <a:off x="1614488" y="1550988"/>
            <a:ext cx="7529512" cy="180975"/>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3604753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1479E-B1D1-49D8-8966-D894F616DDFD}" type="datetimeFigureOut">
              <a:rPr lang="en-US" smtClean="0"/>
              <a:t>18/03/2019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3759136183"/>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1479E-B1D1-49D8-8966-D894F616DDFD}" type="datetimeFigureOut">
              <a:rPr lang="en-US" smtClean="0"/>
              <a:t>18/03/2019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742629964"/>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484188" y="3194050"/>
            <a:ext cx="330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7" name="TextBox 6"/>
          <p:cNvSpPr txBox="1">
            <a:spLocks noChangeArrowheads="1"/>
          </p:cNvSpPr>
          <p:nvPr userDrawn="1"/>
        </p:nvSpPr>
        <p:spPr bwMode="auto">
          <a:xfrm>
            <a:off x="1003300" y="2582863"/>
            <a:ext cx="6489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dirty="0">
                <a:solidFill>
                  <a:schemeClr val="bg1"/>
                </a:solidFill>
              </a:rPr>
              <a:t>Economic And Social Commission For Western Asia</a:t>
            </a:r>
          </a:p>
        </p:txBody>
      </p:sp>
      <p:sp>
        <p:nvSpPr>
          <p:cNvPr id="10" name="Text Placeholder 9"/>
          <p:cNvSpPr>
            <a:spLocks noGrp="1"/>
          </p:cNvSpPr>
          <p:nvPr>
            <p:ph type="body" sz="quarter" idx="12"/>
          </p:nvPr>
        </p:nvSpPr>
        <p:spPr>
          <a:xfrm>
            <a:off x="1085849" y="1376418"/>
            <a:ext cx="7145337" cy="269875"/>
          </a:xfrm>
          <a:prstGeom prst="rect">
            <a:avLst/>
          </a:prstGeom>
        </p:spPr>
        <p:txBody>
          <a:bodyPr vert="horz" lIns="0" tIns="0" rIns="0" bIns="0"/>
          <a:lstStyle>
            <a:lvl1pPr marL="0" indent="0">
              <a:spcBef>
                <a:spcPts val="0"/>
              </a:spcBef>
              <a:buNone/>
              <a:defRPr sz="1800" b="0" i="0">
                <a:solidFill>
                  <a:srgbClr val="595959"/>
                </a:solidFill>
                <a:latin typeface="Arial"/>
                <a:cs typeface="Arial"/>
              </a:defRPr>
            </a:lvl1pPr>
          </a:lstStyle>
          <a:p>
            <a:pPr lvl="0"/>
            <a:r>
              <a:rPr lang="en-US" dirty="0"/>
              <a:t>Click to edit Master text styles</a:t>
            </a:r>
          </a:p>
        </p:txBody>
      </p:sp>
      <p:sp>
        <p:nvSpPr>
          <p:cNvPr id="6" name="Text Placeholder 5"/>
          <p:cNvSpPr>
            <a:spLocks noGrp="1"/>
          </p:cNvSpPr>
          <p:nvPr>
            <p:ph type="body" sz="quarter" idx="10"/>
          </p:nvPr>
        </p:nvSpPr>
        <p:spPr>
          <a:xfrm>
            <a:off x="1096818" y="803017"/>
            <a:ext cx="7134369" cy="328159"/>
          </a:xfrm>
          <a:prstGeom prst="rect">
            <a:avLst/>
          </a:prstGeom>
        </p:spPr>
        <p:txBody>
          <a:bodyPr vert="horz" lIns="0" tIns="0" rIns="0" bIns="0" anchor="t"/>
          <a:lstStyle>
            <a:lvl1pPr algn="l">
              <a:lnSpc>
                <a:spcPts val="2700"/>
              </a:lnSpc>
              <a:spcBef>
                <a:spcPts val="0"/>
              </a:spcBef>
              <a:buNone/>
              <a:defRPr sz="2700" b="1" cap="all" baseline="0">
                <a:solidFill>
                  <a:srgbClr val="595959"/>
                </a:solidFill>
                <a:latin typeface="Arial"/>
                <a:cs typeface="Arial"/>
              </a:defRPr>
            </a:lvl1pPr>
          </a:lstStyle>
          <a:p>
            <a:pPr lvl="0"/>
            <a:r>
              <a:rPr lang="en-US" dirty="0"/>
              <a:t>Click to edit Master text styles</a:t>
            </a:r>
          </a:p>
        </p:txBody>
      </p:sp>
      <p:sp>
        <p:nvSpPr>
          <p:cNvPr id="8" name="Text Placeholder 7"/>
          <p:cNvSpPr>
            <a:spLocks noGrp="1"/>
          </p:cNvSpPr>
          <p:nvPr>
            <p:ph type="body" sz="quarter" idx="11"/>
          </p:nvPr>
        </p:nvSpPr>
        <p:spPr>
          <a:xfrm>
            <a:off x="1085275" y="1149318"/>
            <a:ext cx="7145912" cy="256485"/>
          </a:xfrm>
          <a:prstGeom prst="rect">
            <a:avLst/>
          </a:prstGeom>
        </p:spPr>
        <p:txBody>
          <a:bodyPr vert="horz" lIns="0" tIns="0" rIns="0" bIns="0"/>
          <a:lstStyle>
            <a:lvl1pPr algn="l">
              <a:lnSpc>
                <a:spcPts val="1800"/>
              </a:lnSpc>
              <a:spcBef>
                <a:spcPts val="0"/>
              </a:spcBef>
              <a:buNone/>
              <a:defRPr sz="1800" b="0" cap="none" baseline="0">
                <a:solidFill>
                  <a:srgbClr val="595959"/>
                </a:solidFill>
                <a:latin typeface="Arial"/>
                <a:cs typeface="Arial"/>
              </a:defRPr>
            </a:lvl1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003300" y="2582863"/>
            <a:ext cx="64897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200" dirty="0">
                <a:solidFill>
                  <a:schemeClr val="bg1"/>
                </a:solidFill>
              </a:rPr>
              <a:t>Economic And Social Commission For Western Asia</a:t>
            </a:r>
          </a:p>
        </p:txBody>
      </p:sp>
      <p:sp>
        <p:nvSpPr>
          <p:cNvPr id="6" name="Text Placeholder 5"/>
          <p:cNvSpPr>
            <a:spLocks noGrp="1"/>
          </p:cNvSpPr>
          <p:nvPr>
            <p:ph type="body" sz="quarter" idx="10"/>
          </p:nvPr>
        </p:nvSpPr>
        <p:spPr>
          <a:xfrm>
            <a:off x="1096818" y="1145917"/>
            <a:ext cx="7134369" cy="328159"/>
          </a:xfrm>
          <a:prstGeom prst="rect">
            <a:avLst/>
          </a:prstGeom>
        </p:spPr>
        <p:txBody>
          <a:bodyPr vert="horz" lIns="0" tIns="0" rIns="0" bIns="0" anchor="t"/>
          <a:lstStyle>
            <a:lvl1pPr algn="l">
              <a:lnSpc>
                <a:spcPts val="2700"/>
              </a:lnSpc>
              <a:spcBef>
                <a:spcPts val="0"/>
              </a:spcBef>
              <a:buNone/>
              <a:defRPr sz="2700" b="1" cap="all" baseline="0">
                <a:solidFill>
                  <a:srgbClr val="595959"/>
                </a:solidFill>
                <a:latin typeface="Arial"/>
                <a:cs typeface="Arial"/>
              </a:defRPr>
            </a:lvl1pPr>
          </a:lstStyle>
          <a:p>
            <a:pPr lvl="0"/>
            <a:r>
              <a:rPr lang="en-US"/>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1614488" y="1550988"/>
            <a:ext cx="7529512" cy="180975"/>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2" name="Title 1"/>
          <p:cNvSpPr>
            <a:spLocks noGrp="1"/>
          </p:cNvSpPr>
          <p:nvPr>
            <p:ph type="ctrTitle"/>
          </p:nvPr>
        </p:nvSpPr>
        <p:spPr>
          <a:xfrm>
            <a:off x="1614714" y="1016906"/>
            <a:ext cx="6616474" cy="419100"/>
          </a:xfrm>
          <a:prstGeom prst="rect">
            <a:avLst/>
          </a:prstGeom>
        </p:spPr>
        <p:txBody>
          <a:bodyPr lIns="0" tIns="0" rIns="0" bIns="0"/>
          <a:lstStyle>
            <a:lvl1pPr algn="l">
              <a:lnSpc>
                <a:spcPts val="2700"/>
              </a:lnSpc>
              <a:defRPr sz="2700" b="1" cap="none">
                <a:solidFill>
                  <a:srgbClr val="595959"/>
                </a:solidFill>
                <a:latin typeface="Arial"/>
                <a:cs typeface="Arial"/>
              </a:defRPr>
            </a:lvl1pPr>
          </a:lstStyle>
          <a:p>
            <a:r>
              <a:rPr lang="en-US" dirty="0"/>
              <a:t>Click to edit Master title style</a:t>
            </a:r>
          </a:p>
        </p:txBody>
      </p:sp>
      <p:sp>
        <p:nvSpPr>
          <p:cNvPr id="12" name="Subtitle 2"/>
          <p:cNvSpPr>
            <a:spLocks noGrp="1"/>
          </p:cNvSpPr>
          <p:nvPr>
            <p:ph type="subTitle" idx="1"/>
          </p:nvPr>
        </p:nvSpPr>
        <p:spPr>
          <a:xfrm>
            <a:off x="1614714" y="2685142"/>
            <a:ext cx="6616474" cy="1950358"/>
          </a:xfrm>
          <a:prstGeom prst="rect">
            <a:avLst/>
          </a:prstGeom>
        </p:spPr>
        <p:txBody>
          <a:bodyPr lIns="0" tIns="0" rIns="0" bIns="0" anchor="t" anchorCtr="0"/>
          <a:lstStyle>
            <a:lvl1pPr marL="0" indent="0" algn="l">
              <a:lnSpc>
                <a:spcPts val="2800"/>
              </a:lnSpc>
              <a:spcBef>
                <a:spcPts val="0"/>
              </a:spcBef>
              <a:buNone/>
              <a:defRPr sz="2100">
                <a:solidFill>
                  <a:srgbClr val="595959"/>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ctrTitle"/>
          </p:nvPr>
        </p:nvSpPr>
        <p:spPr>
          <a:xfrm>
            <a:off x="1111250" y="791035"/>
            <a:ext cx="6624638" cy="419100"/>
          </a:xfrm>
          <a:prstGeom prst="rect">
            <a:avLst/>
          </a:prstGeom>
        </p:spPr>
        <p:txBody>
          <a:bodyPr lIns="0" tIns="0" rIns="0" bIns="0"/>
          <a:lstStyle>
            <a:lvl1pPr algn="l">
              <a:defRPr sz="4200" b="1" cap="none" baseline="0">
                <a:solidFill>
                  <a:srgbClr val="595959"/>
                </a:solidFill>
                <a:latin typeface="Arial"/>
                <a:cs typeface="Arial"/>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Rectangle 4"/>
          <p:cNvSpPr/>
          <p:nvPr userDrawn="1"/>
        </p:nvSpPr>
        <p:spPr>
          <a:xfrm>
            <a:off x="1614488" y="1157566"/>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6" name="TextBox 5"/>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D61B0CCC-A399-4D5C-9541-891E4A29BEB9}"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dirty="0"/>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dirty="0"/>
              <a:t>Click to edit Master text styles</a:t>
            </a:r>
          </a:p>
        </p:txBody>
      </p:sp>
      <p:sp>
        <p:nvSpPr>
          <p:cNvPr id="13" name="Text Placeholder 23"/>
          <p:cNvSpPr>
            <a:spLocks noGrp="1"/>
          </p:cNvSpPr>
          <p:nvPr>
            <p:ph type="body" sz="quarter" idx="14"/>
          </p:nvPr>
        </p:nvSpPr>
        <p:spPr>
          <a:xfrm>
            <a:off x="1615180" y="2267080"/>
            <a:ext cx="6938270" cy="3375025"/>
          </a:xfrm>
          <a:prstGeom prst="rect">
            <a:avLst/>
          </a:prstGeom>
        </p:spPr>
        <p:txBody>
          <a:bodyPr vert="horz" lIns="0" tIns="0" rIns="0" bIns="0"/>
          <a:lstStyle>
            <a:lvl1pPr marL="0">
              <a:lnSpc>
                <a:spcPct val="100000"/>
              </a:lnSpc>
              <a:spcBef>
                <a:spcPts val="0"/>
              </a:spcBef>
              <a:buNone/>
              <a:defRPr sz="1800" b="0" cap="none" baseline="0">
                <a:solidFill>
                  <a:srgbClr val="595959"/>
                </a:solidFill>
                <a:latin typeface="Arial"/>
                <a:cs typeface="Arial"/>
              </a:defRPr>
            </a:lvl1pPr>
            <a:lvl2pPr marL="0">
              <a:lnSpc>
                <a:spcPct val="100000"/>
              </a:lnSpc>
              <a:spcBef>
                <a:spcPts val="0"/>
              </a:spcBef>
              <a:buNone/>
              <a:defRPr sz="1800" b="0" cap="all">
                <a:solidFill>
                  <a:srgbClr val="418FDE"/>
                </a:solidFill>
                <a:latin typeface="Arial"/>
                <a:cs typeface="Arial"/>
              </a:defRPr>
            </a:lvl2pPr>
            <a:lvl3pPr marL="0" indent="0">
              <a:lnSpc>
                <a:spcPct val="100000"/>
              </a:lnSpc>
              <a:spcBef>
                <a:spcPts val="0"/>
              </a:spcBef>
              <a:buNone/>
              <a:defRPr sz="1800" cap="all">
                <a:solidFill>
                  <a:srgbClr val="595959"/>
                </a:solidFill>
                <a:latin typeface=""/>
              </a:defRPr>
            </a:lvl3pPr>
          </a:lstStyle>
          <a:p>
            <a:pPr lvl="0"/>
            <a:r>
              <a:rPr lang="en-US" dirty="0"/>
              <a:t>Click to edit Master text styles</a:t>
            </a:r>
          </a:p>
          <a:p>
            <a:pPr lvl="0"/>
            <a:endParaRPr lang="en-US" dirty="0"/>
          </a:p>
          <a:p>
            <a:pPr lvl="1"/>
            <a:r>
              <a:rPr lang="en-US" dirty="0"/>
              <a:t>FIRST level</a:t>
            </a:r>
          </a:p>
          <a:p>
            <a:pPr lvl="2"/>
            <a:r>
              <a:rPr lang="en-US" dirty="0"/>
              <a:t>Second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1D8A64A6-80A8-4D86-8301-D88DB4DC5506}"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p:nvPr>
        </p:nvSpPr>
        <p:spPr>
          <a:xfrm>
            <a:off x="4370294" y="2233703"/>
            <a:ext cx="4183156" cy="3892177"/>
          </a:xfrm>
          <a:prstGeom prst="rect">
            <a:avLst/>
          </a:prstGeom>
        </p:spPr>
        <p:txBody>
          <a:bodyPr vert="horz" lIns="0" tIns="0" rIns="0" bIns="0"/>
          <a:lstStyle>
            <a:lvl1pPr marL="0">
              <a:lnSpc>
                <a:spcPct val="100000"/>
              </a:lnSpc>
              <a:spcBef>
                <a:spcPts val="0"/>
              </a:spcBef>
              <a:buNone/>
              <a:defRPr sz="1250" b="0" cap="none" baseline="0">
                <a:solidFill>
                  <a:srgbClr val="595959"/>
                </a:solidFill>
                <a:latin typeface="Arial"/>
                <a:cs typeface="Arial"/>
              </a:defRPr>
            </a:lvl1pPr>
            <a:lvl2pPr marL="0">
              <a:lnSpc>
                <a:spcPct val="100000"/>
              </a:lnSpc>
              <a:spcBef>
                <a:spcPts val="0"/>
              </a:spcBef>
              <a:buNone/>
              <a:defRPr sz="1250" b="0" cap="none">
                <a:solidFill>
                  <a:srgbClr val="595959"/>
                </a:solidFill>
                <a:latin typeface="Arial"/>
                <a:cs typeface="Arial"/>
              </a:defRPr>
            </a:lvl2pPr>
          </a:lstStyle>
          <a:p>
            <a:pPr lvl="0"/>
            <a:r>
              <a:rPr lang="en-US" dirty="0"/>
              <a:t>Click to edit Master text styles</a:t>
            </a:r>
          </a:p>
        </p:txBody>
      </p:sp>
      <p:sp>
        <p:nvSpPr>
          <p:cNvPr id="12" name="Text Placeholder 12"/>
          <p:cNvSpPr>
            <a:spLocks noGrp="1"/>
          </p:cNvSpPr>
          <p:nvPr>
            <p:ph type="body" sz="quarter" idx="12"/>
          </p:nvPr>
        </p:nvSpPr>
        <p:spPr>
          <a:xfrm>
            <a:off x="1615180" y="2231743"/>
            <a:ext cx="2387069" cy="3894137"/>
          </a:xfrm>
          <a:prstGeom prst="rect">
            <a:avLst/>
          </a:prstGeom>
        </p:spPr>
        <p:txBody>
          <a:bodyPr vert="horz" lIns="0" tIns="0" rIns="0" bIns="0"/>
          <a:lstStyle>
            <a:lvl1pPr marL="0" indent="0">
              <a:lnSpc>
                <a:spcPct val="100000"/>
              </a:lnSpc>
              <a:spcBef>
                <a:spcPts val="0"/>
              </a:spcBef>
              <a:buNone/>
              <a:defRPr sz="1800">
                <a:solidFill>
                  <a:srgbClr val="418FDE"/>
                </a:solidFill>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66B31183-EB97-45B8-8878-33E54A4CF6DF}"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p:nvPr>
        </p:nvSpPr>
        <p:spPr>
          <a:xfrm>
            <a:off x="4370294" y="2233703"/>
            <a:ext cx="4183156" cy="3892177"/>
          </a:xfrm>
          <a:prstGeom prst="rect">
            <a:avLst/>
          </a:prstGeom>
        </p:spPr>
        <p:txBody>
          <a:bodyPr vert="horz" lIns="0" tIns="0" rIns="0" bIns="0"/>
          <a:lstStyle>
            <a:lvl1pPr marL="0">
              <a:lnSpc>
                <a:spcPct val="100000"/>
              </a:lnSpc>
              <a:spcBef>
                <a:spcPts val="0"/>
              </a:spcBef>
              <a:buNone/>
              <a:defRPr sz="1200" b="1" i="0" cap="all"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a:t>Click to edit Master text styles</a:t>
            </a:r>
          </a:p>
          <a:p>
            <a:pPr lvl="1"/>
            <a:r>
              <a:rPr lang="en-US"/>
              <a:t>Second level</a:t>
            </a:r>
          </a:p>
        </p:txBody>
      </p:sp>
      <p:sp>
        <p:nvSpPr>
          <p:cNvPr id="12" name="Text Placeholder 12"/>
          <p:cNvSpPr>
            <a:spLocks noGrp="1"/>
          </p:cNvSpPr>
          <p:nvPr>
            <p:ph type="body" sz="quarter" idx="12"/>
          </p:nvPr>
        </p:nvSpPr>
        <p:spPr>
          <a:xfrm>
            <a:off x="1615180" y="2231743"/>
            <a:ext cx="2387069" cy="3894137"/>
          </a:xfrm>
          <a:prstGeom prst="rect">
            <a:avLst/>
          </a:prstGeom>
        </p:spPr>
        <p:txBody>
          <a:bodyPr vert="horz" lIns="0" tIns="0" rIns="0" bIns="0"/>
          <a:lstStyle>
            <a:lvl1pPr marL="0" indent="0">
              <a:lnSpc>
                <a:spcPct val="100000"/>
              </a:lnSpc>
              <a:spcBef>
                <a:spcPts val="0"/>
              </a:spcBef>
              <a:buNone/>
              <a:defRPr sz="1800">
                <a:solidFill>
                  <a:srgbClr val="595959"/>
                </a:solidFill>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95524CCF-9F66-4DA5-9229-41D843EA777A}"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1" name="Text Placeholder 23"/>
          <p:cNvSpPr>
            <a:spLocks noGrp="1"/>
          </p:cNvSpPr>
          <p:nvPr>
            <p:ph type="body" sz="quarter" idx="14"/>
          </p:nvPr>
        </p:nvSpPr>
        <p:spPr>
          <a:xfrm>
            <a:off x="5016500" y="2233703"/>
            <a:ext cx="3536949" cy="3892177"/>
          </a:xfrm>
          <a:prstGeom prst="rect">
            <a:avLst/>
          </a:prstGeom>
        </p:spPr>
        <p:txBody>
          <a:bodyPr vert="horz" lIns="0" tIns="0" rIns="0" bIns="0"/>
          <a:lstStyle>
            <a:lvl1pPr marL="0">
              <a:lnSpc>
                <a:spcPct val="100000"/>
              </a:lnSpc>
              <a:spcBef>
                <a:spcPts val="0"/>
              </a:spcBef>
              <a:buNone/>
              <a:defRPr sz="1200" b="1" i="0" cap="all"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a:t>Click to edit Master text styles</a:t>
            </a:r>
          </a:p>
          <a:p>
            <a:pPr lvl="1"/>
            <a:r>
              <a:rPr lang="en-US"/>
              <a:t>Second level</a:t>
            </a:r>
          </a:p>
        </p:txBody>
      </p:sp>
      <p:sp>
        <p:nvSpPr>
          <p:cNvPr id="13" name="Text Placeholder 23"/>
          <p:cNvSpPr>
            <a:spLocks noGrp="1"/>
          </p:cNvSpPr>
          <p:nvPr>
            <p:ph type="body" sz="quarter" idx="15"/>
          </p:nvPr>
        </p:nvSpPr>
        <p:spPr>
          <a:xfrm>
            <a:off x="1616076" y="2233703"/>
            <a:ext cx="3218995" cy="3892177"/>
          </a:xfrm>
          <a:prstGeom prst="rect">
            <a:avLst/>
          </a:prstGeom>
        </p:spPr>
        <p:txBody>
          <a:bodyPr vert="horz" lIns="0" tIns="0" rIns="0" bIns="0"/>
          <a:lstStyle>
            <a:lvl1pPr marL="0">
              <a:lnSpc>
                <a:spcPct val="100000"/>
              </a:lnSpc>
              <a:spcBef>
                <a:spcPts val="0"/>
              </a:spcBef>
              <a:buNone/>
              <a:defRPr sz="1200" b="1" i="0" cap="all" baseline="0">
                <a:solidFill>
                  <a:srgbClr val="418FDE"/>
                </a:solidFill>
                <a:latin typeface="Arial"/>
                <a:cs typeface="Arial"/>
              </a:defRPr>
            </a:lvl1pPr>
            <a:lvl2pPr marL="0">
              <a:lnSpc>
                <a:spcPct val="100000"/>
              </a:lnSpc>
              <a:spcBef>
                <a:spcPts val="0"/>
              </a:spcBef>
              <a:buNone/>
              <a:defRPr sz="1200" b="0" cap="none">
                <a:solidFill>
                  <a:srgbClr val="595959"/>
                </a:solidFill>
                <a:latin typeface="Arial"/>
                <a:cs typeface="Arial"/>
              </a:defRPr>
            </a:lvl2pPr>
          </a:lstStyle>
          <a:p>
            <a:pPr lvl="0"/>
            <a:r>
              <a:rPr lang="en-US"/>
              <a:t>Click to edit Master text styles</a:t>
            </a:r>
          </a:p>
          <a:p>
            <a:pPr lvl="1"/>
            <a:r>
              <a:rPr lang="en-US"/>
              <a:t>Second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B1479E-B1D1-49D8-8966-D894F616DDFD}" type="datetimeFigureOut">
              <a:rPr lang="en-US" smtClean="0"/>
              <a:t>18/03/2019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2601203575"/>
      </p:ext>
    </p:extLst>
  </p:cSld>
  <p:clrMapOvr>
    <a:masterClrMapping/>
  </p:clrMapOvr>
  <p:hf sldNum="0"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683209E2-3983-4608-A5B2-12C5A0FC1CAC}"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Text Placeholder 12"/>
          <p:cNvSpPr>
            <a:spLocks noGrp="1"/>
          </p:cNvSpPr>
          <p:nvPr>
            <p:ph type="body" sz="quarter" idx="12"/>
          </p:nvPr>
        </p:nvSpPr>
        <p:spPr>
          <a:xfrm>
            <a:off x="1615180" y="2231743"/>
            <a:ext cx="6639820" cy="1297043"/>
          </a:xfrm>
          <a:prstGeom prst="rect">
            <a:avLst/>
          </a:prstGeom>
        </p:spPr>
        <p:txBody>
          <a:bodyPr vert="horz" lIns="0" tIns="0" rIns="0" bIns="0"/>
          <a:lstStyle>
            <a:lvl1pPr marL="0" indent="0">
              <a:lnSpc>
                <a:spcPct val="100000"/>
              </a:lnSpc>
              <a:spcBef>
                <a:spcPts val="0"/>
              </a:spcBef>
              <a:buNone/>
              <a:defRPr sz="1800">
                <a:solidFill>
                  <a:srgbClr val="595959"/>
                </a:solidFill>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Picture Placeholder 13"/>
          <p:cNvSpPr>
            <a:spLocks noGrp="1"/>
          </p:cNvSpPr>
          <p:nvPr>
            <p:ph type="pic" sz="quarter" idx="13"/>
          </p:nvPr>
        </p:nvSpPr>
        <p:spPr>
          <a:xfrm>
            <a:off x="1615180" y="3855358"/>
            <a:ext cx="6639820" cy="2222500"/>
          </a:xfrm>
          <a:prstGeom prst="rect">
            <a:avLst/>
          </a:prstGeom>
        </p:spPr>
        <p:txBody>
          <a:bodyPr vert="horz"/>
          <a:lstStyle>
            <a:lvl1pPr>
              <a:defRPr sz="1200">
                <a:latin typeface="Arial"/>
                <a:cs typeface="Arial"/>
              </a:defRPr>
            </a:lvl1pPr>
          </a:lstStyle>
          <a:p>
            <a:pPr lvl="0"/>
            <a:endParaRPr lang="en-US" noProof="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FB4BB4A2-2A1A-4D60-B8DE-A06487C40D19}"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5"/>
          </p:nvPr>
        </p:nvSpPr>
        <p:spPr>
          <a:xfrm>
            <a:off x="1616076" y="2233703"/>
            <a:ext cx="3772353" cy="3892177"/>
          </a:xfrm>
          <a:prstGeom prst="rect">
            <a:avLst/>
          </a:prstGeom>
        </p:spPr>
        <p:txBody>
          <a:bodyPr vert="horz" lIns="0" tIns="0" rIns="0" bIns="0"/>
          <a:lstStyle>
            <a:lvl1pPr marL="0">
              <a:lnSpc>
                <a:spcPct val="100000"/>
              </a:lnSpc>
              <a:spcBef>
                <a:spcPts val="0"/>
              </a:spcBef>
              <a:buNone/>
              <a:defRPr sz="1200" b="0" i="0" cap="none" baseline="0">
                <a:solidFill>
                  <a:srgbClr val="595959"/>
                </a:solidFill>
                <a:latin typeface="Arial"/>
                <a:cs typeface="Arial"/>
              </a:defRPr>
            </a:lvl1pPr>
            <a:lvl2pPr marL="0" indent="-108000">
              <a:lnSpc>
                <a:spcPct val="100000"/>
              </a:lnSpc>
              <a:spcBef>
                <a:spcPts val="0"/>
              </a:spcBef>
              <a:buFont typeface="Arial"/>
              <a:buChar char="•"/>
              <a:defRPr sz="1200" b="0" cap="none">
                <a:solidFill>
                  <a:srgbClr val="595959"/>
                </a:solidFill>
                <a:latin typeface="Arial"/>
                <a:cs typeface="Arial"/>
              </a:defRPr>
            </a:lvl2pPr>
            <a:lvl3pPr marL="0" indent="-108000">
              <a:spcBef>
                <a:spcPts val="0"/>
              </a:spcBef>
              <a:defRPr lang="en-US" sz="1200" b="0" kern="1200" cap="none" dirty="0" smtClean="0">
                <a:solidFill>
                  <a:srgbClr val="418FDE"/>
                </a:solidFill>
                <a:latin typeface="Arial"/>
                <a:ea typeface="ＭＳ Ｐゴシック" charset="-128"/>
                <a:cs typeface="Arial"/>
              </a:defRPr>
            </a:lvl3pPr>
          </a:lstStyle>
          <a:p>
            <a:pPr lvl="0"/>
            <a:r>
              <a:rPr lang="en-US"/>
              <a:t>Click to edit Master text styles</a:t>
            </a:r>
          </a:p>
          <a:p>
            <a:pPr lvl="1"/>
            <a:r>
              <a:rPr lang="en-US"/>
              <a:t>Second level</a:t>
            </a:r>
          </a:p>
          <a:p>
            <a:pPr lvl="2"/>
            <a:r>
              <a:rPr lang="en-US"/>
              <a:t>Third level</a:t>
            </a:r>
          </a:p>
        </p:txBody>
      </p:sp>
      <p:sp>
        <p:nvSpPr>
          <p:cNvPr id="12" name="Picture Placeholder 13"/>
          <p:cNvSpPr>
            <a:spLocks noGrp="1"/>
          </p:cNvSpPr>
          <p:nvPr>
            <p:ph type="pic" sz="quarter" idx="13"/>
          </p:nvPr>
        </p:nvSpPr>
        <p:spPr>
          <a:xfrm>
            <a:off x="5578928" y="2269987"/>
            <a:ext cx="2676071" cy="3844155"/>
          </a:xfrm>
          <a:prstGeom prst="rect">
            <a:avLst/>
          </a:prstGeom>
        </p:spPr>
        <p:txBody>
          <a:bodyPr vert="horz"/>
          <a:lstStyle>
            <a:lvl1pPr>
              <a:defRPr sz="1200">
                <a:latin typeface="Arial"/>
                <a:cs typeface="Arial"/>
              </a:defRPr>
            </a:lvl1pPr>
          </a:lstStyle>
          <a:p>
            <a:pPr lvl="0"/>
            <a:endParaRPr lang="en-US" noProof="0"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Rectangle 9"/>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16" name="TextBox 15"/>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3EED650D-D654-4DBA-8775-7372CD305110}"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Text Placeholder 12"/>
          <p:cNvSpPr>
            <a:spLocks noGrp="1"/>
          </p:cNvSpPr>
          <p:nvPr>
            <p:ph type="body" sz="quarter" idx="12"/>
          </p:nvPr>
        </p:nvSpPr>
        <p:spPr>
          <a:xfrm>
            <a:off x="1615179" y="3587965"/>
            <a:ext cx="6971369" cy="2522323"/>
          </a:xfrm>
          <a:prstGeom prst="rect">
            <a:avLst/>
          </a:prstGeom>
        </p:spPr>
        <p:txBody>
          <a:bodyPr vert="horz" lIns="0" tIns="0" rIns="0" bIns="0"/>
          <a:lstStyle>
            <a:lvl1pPr marL="0" indent="0">
              <a:lnSpc>
                <a:spcPct val="100000"/>
              </a:lnSpc>
              <a:spcBef>
                <a:spcPts val="0"/>
              </a:spcBef>
              <a:buNone/>
              <a:defRPr sz="1400">
                <a:solidFill>
                  <a:srgbClr val="595959"/>
                </a:solidFill>
                <a:latin typeface="Arial"/>
                <a:cs typeface="Aria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Picture Placeholder 13"/>
          <p:cNvSpPr>
            <a:spLocks noGrp="1"/>
          </p:cNvSpPr>
          <p:nvPr>
            <p:ph type="pic" sz="quarter" idx="13"/>
          </p:nvPr>
        </p:nvSpPr>
        <p:spPr>
          <a:xfrm>
            <a:off x="1615180" y="1898466"/>
            <a:ext cx="1668677" cy="1521463"/>
          </a:xfrm>
          <a:prstGeom prst="rect">
            <a:avLst/>
          </a:prstGeom>
        </p:spPr>
        <p:txBody>
          <a:bodyPr vert="horz"/>
          <a:lstStyle>
            <a:lvl1pPr>
              <a:defRPr sz="1200">
                <a:latin typeface="Arial"/>
                <a:cs typeface="Arial"/>
              </a:defRPr>
            </a:lvl1pPr>
          </a:lstStyle>
          <a:p>
            <a:pPr lvl="0"/>
            <a:endParaRPr lang="en-US" noProof="0"/>
          </a:p>
        </p:txBody>
      </p:sp>
      <p:sp>
        <p:nvSpPr>
          <p:cNvPr id="11" name="Picture Placeholder 13"/>
          <p:cNvSpPr>
            <a:spLocks noGrp="1"/>
          </p:cNvSpPr>
          <p:nvPr>
            <p:ph type="pic" sz="quarter" idx="14"/>
          </p:nvPr>
        </p:nvSpPr>
        <p:spPr>
          <a:xfrm>
            <a:off x="5298184" y="1898466"/>
            <a:ext cx="1612434" cy="1521463"/>
          </a:xfrm>
          <a:prstGeom prst="rect">
            <a:avLst/>
          </a:prstGeom>
        </p:spPr>
        <p:txBody>
          <a:bodyPr vert="horz"/>
          <a:lstStyle>
            <a:lvl1pPr>
              <a:defRPr sz="1200">
                <a:latin typeface="Arial"/>
                <a:cs typeface="Arial"/>
              </a:defRPr>
            </a:lvl1pPr>
          </a:lstStyle>
          <a:p>
            <a:pPr lvl="0"/>
            <a:endParaRPr lang="en-US" noProof="0"/>
          </a:p>
        </p:txBody>
      </p:sp>
      <p:sp>
        <p:nvSpPr>
          <p:cNvPr id="14" name="Picture Placeholder 13"/>
          <p:cNvSpPr>
            <a:spLocks noGrp="1"/>
          </p:cNvSpPr>
          <p:nvPr>
            <p:ph type="pic" sz="quarter" idx="15"/>
          </p:nvPr>
        </p:nvSpPr>
        <p:spPr>
          <a:xfrm>
            <a:off x="7066643" y="1898466"/>
            <a:ext cx="1519906" cy="1521463"/>
          </a:xfrm>
          <a:prstGeom prst="rect">
            <a:avLst/>
          </a:prstGeom>
        </p:spPr>
        <p:txBody>
          <a:bodyPr vert="horz"/>
          <a:lstStyle>
            <a:lvl1pPr>
              <a:defRPr sz="1200">
                <a:latin typeface="Arial"/>
                <a:cs typeface="Arial"/>
              </a:defRPr>
            </a:lvl1pPr>
          </a:lstStyle>
          <a:p>
            <a:pPr lvl="0"/>
            <a:endParaRPr lang="en-US" noProof="0"/>
          </a:p>
        </p:txBody>
      </p:sp>
      <p:sp>
        <p:nvSpPr>
          <p:cNvPr id="15" name="Picture Placeholder 13"/>
          <p:cNvSpPr>
            <a:spLocks noGrp="1"/>
          </p:cNvSpPr>
          <p:nvPr>
            <p:ph type="pic" sz="quarter" idx="16"/>
          </p:nvPr>
        </p:nvSpPr>
        <p:spPr>
          <a:xfrm>
            <a:off x="3483894" y="1898466"/>
            <a:ext cx="1605177" cy="1521463"/>
          </a:xfrm>
          <a:prstGeom prst="rect">
            <a:avLst/>
          </a:prstGeom>
        </p:spPr>
        <p:txBody>
          <a:bodyPr vert="horz"/>
          <a:lstStyle>
            <a:lvl1pPr>
              <a:defRPr sz="1200">
                <a:latin typeface="Arial"/>
                <a:cs typeface="Arial"/>
              </a:defRPr>
            </a:lvl1pPr>
          </a:lstStyle>
          <a:p>
            <a:pPr lvl="0"/>
            <a:endParaRPr lang="en-US" noProof="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7" name="TextBox 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3B70F8E2-7BFF-4A71-8D36-A1A39A7191EC}"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2" name="Picture Placeholder 13"/>
          <p:cNvSpPr>
            <a:spLocks noGrp="1"/>
          </p:cNvSpPr>
          <p:nvPr>
            <p:ph type="pic" sz="quarter" idx="13"/>
          </p:nvPr>
        </p:nvSpPr>
        <p:spPr>
          <a:xfrm>
            <a:off x="1622877" y="1914072"/>
            <a:ext cx="3501106" cy="3946072"/>
          </a:xfrm>
          <a:prstGeom prst="rect">
            <a:avLst/>
          </a:prstGeom>
        </p:spPr>
        <p:txBody>
          <a:bodyPr vert="horz"/>
          <a:lstStyle>
            <a:lvl1pPr>
              <a:defRPr sz="1200">
                <a:latin typeface="Arial"/>
                <a:cs typeface="Arial"/>
              </a:defRPr>
            </a:lvl1pPr>
          </a:lstStyle>
          <a:p>
            <a:pPr lvl="0"/>
            <a:endParaRPr lang="en-US" noProof="0" dirty="0"/>
          </a:p>
        </p:txBody>
      </p:sp>
      <p:sp>
        <p:nvSpPr>
          <p:cNvPr id="14" name="Picture Placeholder 13"/>
          <p:cNvSpPr>
            <a:spLocks noGrp="1"/>
          </p:cNvSpPr>
          <p:nvPr>
            <p:ph type="pic" sz="quarter" idx="14"/>
          </p:nvPr>
        </p:nvSpPr>
        <p:spPr>
          <a:xfrm>
            <a:off x="5266377" y="1914072"/>
            <a:ext cx="2984500" cy="3946072"/>
          </a:xfrm>
          <a:prstGeom prst="rect">
            <a:avLst/>
          </a:prstGeom>
        </p:spPr>
        <p:txBody>
          <a:bodyPr vert="horz"/>
          <a:lstStyle>
            <a:lvl1pPr>
              <a:defRPr sz="1200">
                <a:latin typeface="Arial"/>
                <a:cs typeface="Arial"/>
              </a:defRPr>
            </a:lvl1pPr>
          </a:lstStyle>
          <a:p>
            <a:pPr lvl="0"/>
            <a:endParaRPr lang="en-US" noProof="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Rectangle 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10" name="TextBox 9"/>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FCDB39D0-DC7B-4D0D-BBA4-6FB7401CA9EF}" type="slidenum">
              <a:rPr lang="en-US" sz="600" b="1">
                <a:solidFill>
                  <a:srgbClr val="595959"/>
                </a:solidFill>
              </a:rPr>
              <a:pPr algn="r"/>
              <a:t>‹#›</a:t>
            </a:fld>
            <a:endParaRPr lang="en-US" sz="600" b="1">
              <a:solidFill>
                <a:srgbClr val="595959"/>
              </a:solidFill>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13" name="Text Placeholder 23"/>
          <p:cNvSpPr>
            <a:spLocks noGrp="1"/>
          </p:cNvSpPr>
          <p:nvPr>
            <p:ph type="body" sz="quarter" idx="15"/>
          </p:nvPr>
        </p:nvSpPr>
        <p:spPr>
          <a:xfrm>
            <a:off x="1616077" y="2233703"/>
            <a:ext cx="3554638" cy="3892177"/>
          </a:xfrm>
          <a:prstGeom prst="rect">
            <a:avLst/>
          </a:prstGeom>
        </p:spPr>
        <p:txBody>
          <a:bodyPr vert="horz" lIns="0" tIns="0" rIns="0" bIns="0"/>
          <a:lstStyle>
            <a:lvl1pPr marL="0">
              <a:lnSpc>
                <a:spcPct val="100000"/>
              </a:lnSpc>
              <a:spcBef>
                <a:spcPts val="0"/>
              </a:spcBef>
              <a:buNone/>
              <a:defRPr sz="1200" b="0" i="0" cap="none" baseline="0">
                <a:solidFill>
                  <a:srgbClr val="595959"/>
                </a:solidFill>
                <a:latin typeface="Arial"/>
                <a:cs typeface="Arial"/>
              </a:defRPr>
            </a:lvl1pPr>
            <a:lvl2pPr marL="0" indent="-108000">
              <a:lnSpc>
                <a:spcPct val="100000"/>
              </a:lnSpc>
              <a:spcBef>
                <a:spcPts val="0"/>
              </a:spcBef>
              <a:buFont typeface="Arial"/>
              <a:buChar char="•"/>
              <a:defRPr sz="1200" b="0" cap="none">
                <a:solidFill>
                  <a:srgbClr val="595959"/>
                </a:solidFill>
                <a:latin typeface="Arial"/>
                <a:cs typeface="Arial"/>
              </a:defRPr>
            </a:lvl2pPr>
            <a:lvl3pPr marL="0" indent="-108000">
              <a:spcBef>
                <a:spcPts val="0"/>
              </a:spcBef>
              <a:defRPr lang="en-US" sz="1200" b="0" kern="1200" cap="none" dirty="0" smtClean="0">
                <a:solidFill>
                  <a:srgbClr val="418FDE"/>
                </a:solidFill>
                <a:latin typeface="Arial"/>
                <a:ea typeface="ＭＳ Ｐゴシック" charset="-128"/>
                <a:cs typeface="Arial"/>
              </a:defRPr>
            </a:lvl3pPr>
          </a:lstStyle>
          <a:p>
            <a:pPr lvl="0"/>
            <a:r>
              <a:rPr lang="en-US"/>
              <a:t>Click to edit Master text styles</a:t>
            </a:r>
          </a:p>
          <a:p>
            <a:pPr lvl="1"/>
            <a:r>
              <a:rPr lang="en-US"/>
              <a:t>Second level</a:t>
            </a:r>
          </a:p>
          <a:p>
            <a:pPr lvl="2"/>
            <a:r>
              <a:rPr lang="en-US"/>
              <a:t>Third level</a:t>
            </a:r>
          </a:p>
        </p:txBody>
      </p:sp>
      <p:sp>
        <p:nvSpPr>
          <p:cNvPr id="7" name="Chart Placeholder 6"/>
          <p:cNvSpPr>
            <a:spLocks noGrp="1"/>
          </p:cNvSpPr>
          <p:nvPr>
            <p:ph type="chart" sz="quarter" idx="16"/>
          </p:nvPr>
        </p:nvSpPr>
        <p:spPr>
          <a:xfrm>
            <a:off x="5343071" y="2233613"/>
            <a:ext cx="3208792" cy="3894137"/>
          </a:xfrm>
          <a:prstGeom prst="rect">
            <a:avLst/>
          </a:prstGeom>
        </p:spPr>
        <p:txBody>
          <a:bodyPr vert="horz"/>
          <a:lstStyle>
            <a:lvl1pPr>
              <a:defRPr>
                <a:latin typeface="Arial"/>
              </a:defRPr>
            </a:lvl1pPr>
          </a:lstStyle>
          <a:p>
            <a:pPr lvl="0"/>
            <a:endParaRPr lang="en-US" noProof="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6" name="Rectangle 15"/>
          <p:cNvSpPr/>
          <p:nvPr userDrawn="1"/>
        </p:nvSpPr>
        <p:spPr>
          <a:xfrm>
            <a:off x="1614488" y="1695450"/>
            <a:ext cx="7529512" cy="36513"/>
          </a:xfrm>
          <a:prstGeom prst="rect">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FFFFFF"/>
              </a:solidFill>
              <a:latin typeface="Arial" pitchFamily="34" charset="0"/>
              <a:ea typeface="ＭＳ Ｐゴシック" pitchFamily="34" charset="-128"/>
            </a:endParaRPr>
          </a:p>
        </p:txBody>
      </p:sp>
      <p:sp>
        <p:nvSpPr>
          <p:cNvPr id="17" name="TextBox 16"/>
          <p:cNvSpPr txBox="1"/>
          <p:nvPr userDrawn="1"/>
        </p:nvSpPr>
        <p:spPr>
          <a:xfrm>
            <a:off x="685800" y="6418263"/>
            <a:ext cx="631825" cy="100012"/>
          </a:xfrm>
          <a:prstGeom prst="rect">
            <a:avLst/>
          </a:prstGeom>
          <a:noFill/>
        </p:spPr>
        <p:txBody>
          <a:bodyPr lIns="0" tIns="0" rIns="0" bIns="0">
            <a:spAutoFit/>
          </a:bodyPr>
          <a:lstStyle/>
          <a:p>
            <a:pPr algn="r"/>
            <a:r>
              <a:rPr lang="en-US" sz="600" b="1">
                <a:solidFill>
                  <a:srgbClr val="595959"/>
                </a:solidFill>
              </a:rPr>
              <a:t>Page </a:t>
            </a:r>
            <a:fld id="{B616D51D-4642-4F21-98F4-C762A4B06DEA}" type="slidenum">
              <a:rPr lang="en-US" sz="600" b="1">
                <a:solidFill>
                  <a:srgbClr val="595959"/>
                </a:solidFill>
              </a:rPr>
              <a:pPr algn="r"/>
              <a:t>‹#›</a:t>
            </a:fld>
            <a:endParaRPr lang="en-US" sz="600" b="1">
              <a:solidFill>
                <a:srgbClr val="595959"/>
              </a:solidFill>
            </a:endParaRPr>
          </a:p>
        </p:txBody>
      </p:sp>
      <p:sp>
        <p:nvSpPr>
          <p:cNvPr id="18" name="Isosceles Triangle 17"/>
          <p:cNvSpPr/>
          <p:nvPr userDrawn="1"/>
        </p:nvSpPr>
        <p:spPr>
          <a:xfrm rot="10800000">
            <a:off x="4906963" y="39592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19" name="Isosceles Triangle 18"/>
          <p:cNvSpPr/>
          <p:nvPr userDrawn="1"/>
        </p:nvSpPr>
        <p:spPr>
          <a:xfrm rot="10800000">
            <a:off x="4906963" y="52165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0" name="Isosceles Triangle 19"/>
          <p:cNvSpPr/>
          <p:nvPr userDrawn="1"/>
        </p:nvSpPr>
        <p:spPr>
          <a:xfrm rot="10800000">
            <a:off x="4906963" y="2690813"/>
            <a:ext cx="147637" cy="114300"/>
          </a:xfrm>
          <a:prstGeom prst="triangle">
            <a:avLst/>
          </a:prstGeom>
          <a:solidFill>
            <a:srgbClr val="2D2D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1" name="Isosceles Triangle 20"/>
          <p:cNvSpPr/>
          <p:nvPr userDrawn="1"/>
        </p:nvSpPr>
        <p:spPr>
          <a:xfrm rot="16200000">
            <a:off x="3881438" y="3009900"/>
            <a:ext cx="147637" cy="112713"/>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2" name="Isosceles Triangle 21"/>
          <p:cNvSpPr/>
          <p:nvPr userDrawn="1"/>
        </p:nvSpPr>
        <p:spPr>
          <a:xfrm rot="10800000">
            <a:off x="4906963" y="3322638"/>
            <a:ext cx="147637" cy="112712"/>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3" name="Isosceles Triangle 22"/>
          <p:cNvSpPr/>
          <p:nvPr userDrawn="1"/>
        </p:nvSpPr>
        <p:spPr>
          <a:xfrm rot="10800000">
            <a:off x="4906963" y="39592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4" name="Isosceles Triangle 23"/>
          <p:cNvSpPr/>
          <p:nvPr userDrawn="1"/>
        </p:nvSpPr>
        <p:spPr>
          <a:xfrm rot="10800000">
            <a:off x="4906963" y="4589463"/>
            <a:ext cx="147637"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5" name="Isosceles Triangle 24"/>
          <p:cNvSpPr/>
          <p:nvPr userDrawn="1"/>
        </p:nvSpPr>
        <p:spPr>
          <a:xfrm rot="10800000">
            <a:off x="4906963" y="5216525"/>
            <a:ext cx="147637"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6" name="Isosceles Triangle 25"/>
          <p:cNvSpPr/>
          <p:nvPr userDrawn="1"/>
        </p:nvSpPr>
        <p:spPr>
          <a:xfrm rot="10800000">
            <a:off x="2616200" y="3332163"/>
            <a:ext cx="147638"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7" name="Isosceles Triangle 26"/>
          <p:cNvSpPr/>
          <p:nvPr userDrawn="1"/>
        </p:nvSpPr>
        <p:spPr>
          <a:xfrm rot="10800000">
            <a:off x="2616200" y="3959225"/>
            <a:ext cx="147638"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8" name="Isosceles Triangle 27"/>
          <p:cNvSpPr/>
          <p:nvPr userDrawn="1"/>
        </p:nvSpPr>
        <p:spPr>
          <a:xfrm rot="10800000">
            <a:off x="7092950" y="3332163"/>
            <a:ext cx="147638" cy="114300"/>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29" name="Isosceles Triangle 28"/>
          <p:cNvSpPr/>
          <p:nvPr userDrawn="1"/>
        </p:nvSpPr>
        <p:spPr>
          <a:xfrm rot="10800000">
            <a:off x="7092950" y="3959225"/>
            <a:ext cx="147638" cy="112713"/>
          </a:xfrm>
          <a:prstGeom prst="triangle">
            <a:avLst/>
          </a:prstGeom>
          <a:solidFill>
            <a:srgbClr val="418FD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30" name="Isosceles Triangle 29"/>
          <p:cNvSpPr/>
          <p:nvPr userDrawn="1"/>
        </p:nvSpPr>
        <p:spPr>
          <a:xfrm rot="5400000">
            <a:off x="5822950" y="3009901"/>
            <a:ext cx="147637" cy="112712"/>
          </a:xfrm>
          <a:prstGeom prst="triangl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a:solidFill>
                <a:srgbClr val="418FDE"/>
              </a:solidFill>
              <a:latin typeface="Arial" pitchFamily="34" charset="0"/>
              <a:ea typeface="ＭＳ Ｐゴシック" pitchFamily="34" charset="-128"/>
            </a:endParaRPr>
          </a:p>
        </p:txBody>
      </p:sp>
      <p:sp>
        <p:nvSpPr>
          <p:cNvPr id="8" name="Text Placeholder 8"/>
          <p:cNvSpPr>
            <a:spLocks noGrp="1"/>
          </p:cNvSpPr>
          <p:nvPr>
            <p:ph type="body" sz="quarter" idx="10"/>
          </p:nvPr>
        </p:nvSpPr>
        <p:spPr>
          <a:xfrm>
            <a:off x="1615180" y="814166"/>
            <a:ext cx="6936476" cy="120875"/>
          </a:xfrm>
          <a:prstGeom prst="rect">
            <a:avLst/>
          </a:prstGeom>
        </p:spPr>
        <p:txBody>
          <a:bodyPr vert="horz" lIns="0" tIns="0" rIns="0" bIns="0"/>
          <a:lstStyle>
            <a:lvl1pPr>
              <a:lnSpc>
                <a:spcPts val="1080"/>
              </a:lnSpc>
              <a:spcBef>
                <a:spcPts val="0"/>
              </a:spcBef>
              <a:buNone/>
              <a:defRPr sz="1400" cap="none" baseline="0">
                <a:solidFill>
                  <a:srgbClr val="595959"/>
                </a:solidFill>
                <a:latin typeface="Arial"/>
                <a:cs typeface="Arial"/>
              </a:defRPr>
            </a:lvl1pPr>
          </a:lstStyle>
          <a:p>
            <a:pPr lvl="0"/>
            <a:r>
              <a:rPr lang="en-US"/>
              <a:t>Click to edit Master text styles</a:t>
            </a:r>
          </a:p>
        </p:txBody>
      </p:sp>
      <p:sp>
        <p:nvSpPr>
          <p:cNvPr id="9" name="Text Placeholder 10"/>
          <p:cNvSpPr>
            <a:spLocks noGrp="1"/>
          </p:cNvSpPr>
          <p:nvPr>
            <p:ph type="body" sz="quarter" idx="11"/>
          </p:nvPr>
        </p:nvSpPr>
        <p:spPr>
          <a:xfrm>
            <a:off x="1614714" y="931415"/>
            <a:ext cx="6936942" cy="414338"/>
          </a:xfrm>
          <a:prstGeom prst="rect">
            <a:avLst/>
          </a:prstGeom>
        </p:spPr>
        <p:txBody>
          <a:bodyPr vert="horz" lIns="0" tIns="0" rIns="0" bIns="0"/>
          <a:lstStyle>
            <a:lvl1pPr>
              <a:buNone/>
              <a:defRPr sz="2700" b="1" cap="none">
                <a:solidFill>
                  <a:srgbClr val="418FDE"/>
                </a:solidFill>
                <a:latin typeface="Arial"/>
                <a:cs typeface="Arial"/>
              </a:defRPr>
            </a:lvl1pPr>
          </a:lstStyle>
          <a:p>
            <a:pPr lvl="0"/>
            <a:r>
              <a:rPr lang="en-US"/>
              <a:t>Click to edit Master text styles</a:t>
            </a:r>
          </a:p>
        </p:txBody>
      </p:sp>
      <p:sp>
        <p:nvSpPr>
          <p:cNvPr id="35" name="Text Placeholder 12"/>
          <p:cNvSpPr>
            <a:spLocks noGrp="1"/>
          </p:cNvSpPr>
          <p:nvPr>
            <p:ph type="body" sz="quarter" idx="12"/>
          </p:nvPr>
        </p:nvSpPr>
        <p:spPr>
          <a:xfrm>
            <a:off x="1615180" y="5401111"/>
            <a:ext cx="6631660" cy="360000"/>
          </a:xfrm>
          <a:prstGeom prst="rect">
            <a:avLst/>
          </a:prstGeom>
          <a:solidFill>
            <a:srgbClr val="418FDE"/>
          </a:solidFill>
        </p:spPr>
        <p:txBody>
          <a:bodyPr vert="horz" lIns="72000" tIns="36000" rIns="0" bIns="0" anchor="t"/>
          <a:lstStyle>
            <a:lvl1pPr algn="ctr">
              <a:lnSpc>
                <a:spcPts val="1600"/>
              </a:lnSpc>
              <a:spcBef>
                <a:spcPts val="0"/>
              </a:spcBef>
              <a:buNone/>
              <a:defRPr sz="1400" b="0">
                <a:solidFill>
                  <a:schemeClr val="bg1"/>
                </a:solidFill>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9" name="Text Placeholder 38"/>
          <p:cNvSpPr>
            <a:spLocks noGrp="1"/>
          </p:cNvSpPr>
          <p:nvPr>
            <p:ph type="body" sz="quarter" idx="26"/>
          </p:nvPr>
        </p:nvSpPr>
        <p:spPr>
          <a:xfrm>
            <a:off x="6089893" y="3524123"/>
            <a:ext cx="2142068"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a:t>
            </a:r>
          </a:p>
        </p:txBody>
      </p:sp>
      <p:sp>
        <p:nvSpPr>
          <p:cNvPr id="40" name="Text Placeholder 38"/>
          <p:cNvSpPr>
            <a:spLocks noGrp="1"/>
          </p:cNvSpPr>
          <p:nvPr>
            <p:ph type="body" sz="quarter" idx="27"/>
          </p:nvPr>
        </p:nvSpPr>
        <p:spPr>
          <a:xfrm>
            <a:off x="6089893" y="2889209"/>
            <a:ext cx="2142068"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41" name="Text Placeholder 38"/>
          <p:cNvSpPr>
            <a:spLocks noGrp="1"/>
          </p:cNvSpPr>
          <p:nvPr>
            <p:ph type="body" sz="quarter" idx="28"/>
          </p:nvPr>
        </p:nvSpPr>
        <p:spPr>
          <a:xfrm>
            <a:off x="6089893" y="4155138"/>
            <a:ext cx="2160000" cy="360000"/>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48" name="Text Placeholder 38"/>
          <p:cNvSpPr>
            <a:spLocks noGrp="1"/>
          </p:cNvSpPr>
          <p:nvPr>
            <p:ph type="body" sz="quarter" idx="30"/>
          </p:nvPr>
        </p:nvSpPr>
        <p:spPr>
          <a:xfrm>
            <a:off x="4128429" y="2890838"/>
            <a:ext cx="1596649" cy="359998"/>
          </a:xfrm>
          <a:prstGeom prst="rect">
            <a:avLst/>
          </a:prstGeom>
          <a:solidFill>
            <a:srgbClr val="595959"/>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51" name="Text Placeholder 38"/>
          <p:cNvSpPr>
            <a:spLocks noGrp="1"/>
          </p:cNvSpPr>
          <p:nvPr>
            <p:ph type="body" sz="quarter" idx="31"/>
          </p:nvPr>
        </p:nvSpPr>
        <p:spPr>
          <a:xfrm>
            <a:off x="4128429" y="4783876"/>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52" name="Text Placeholder 38"/>
          <p:cNvSpPr>
            <a:spLocks noGrp="1"/>
          </p:cNvSpPr>
          <p:nvPr>
            <p:ph type="body" sz="quarter" idx="32"/>
          </p:nvPr>
        </p:nvSpPr>
        <p:spPr>
          <a:xfrm>
            <a:off x="4128429" y="2257870"/>
            <a:ext cx="1596649" cy="359998"/>
          </a:xfrm>
          <a:prstGeom prst="rect">
            <a:avLst/>
          </a:prstGeom>
          <a:solidFill>
            <a:srgbClr val="2D2D70"/>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a:t>Click to edit Master text styles</a:t>
            </a:r>
          </a:p>
        </p:txBody>
      </p:sp>
      <p:sp>
        <p:nvSpPr>
          <p:cNvPr id="53" name="Text Placeholder 38"/>
          <p:cNvSpPr>
            <a:spLocks noGrp="1"/>
          </p:cNvSpPr>
          <p:nvPr>
            <p:ph type="body" sz="quarter" idx="33"/>
          </p:nvPr>
        </p:nvSpPr>
        <p:spPr>
          <a:xfrm>
            <a:off x="1606550" y="3524123"/>
            <a:ext cx="2163041"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a:t>
            </a:r>
          </a:p>
        </p:txBody>
      </p:sp>
      <p:sp>
        <p:nvSpPr>
          <p:cNvPr id="54" name="Text Placeholder 38"/>
          <p:cNvSpPr>
            <a:spLocks noGrp="1"/>
          </p:cNvSpPr>
          <p:nvPr>
            <p:ph type="body" sz="quarter" idx="34"/>
          </p:nvPr>
        </p:nvSpPr>
        <p:spPr>
          <a:xfrm>
            <a:off x="1606550" y="2889209"/>
            <a:ext cx="2163041"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55" name="Text Placeholder 38"/>
          <p:cNvSpPr>
            <a:spLocks noGrp="1"/>
          </p:cNvSpPr>
          <p:nvPr>
            <p:ph type="body" sz="quarter" idx="35"/>
          </p:nvPr>
        </p:nvSpPr>
        <p:spPr>
          <a:xfrm>
            <a:off x="1606549" y="4155138"/>
            <a:ext cx="2181149" cy="360000"/>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56" name="Text Placeholder 38"/>
          <p:cNvSpPr>
            <a:spLocks noGrp="1"/>
          </p:cNvSpPr>
          <p:nvPr>
            <p:ph type="body" sz="quarter" idx="36"/>
          </p:nvPr>
        </p:nvSpPr>
        <p:spPr>
          <a:xfrm>
            <a:off x="4128429" y="4155138"/>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
        <p:nvSpPr>
          <p:cNvPr id="57" name="Text Placeholder 38"/>
          <p:cNvSpPr>
            <a:spLocks noGrp="1"/>
          </p:cNvSpPr>
          <p:nvPr>
            <p:ph type="body" sz="quarter" idx="37"/>
          </p:nvPr>
        </p:nvSpPr>
        <p:spPr>
          <a:xfrm>
            <a:off x="4128429" y="3524123"/>
            <a:ext cx="1596649" cy="359998"/>
          </a:xfrm>
          <a:prstGeom prst="rect">
            <a:avLst/>
          </a:prstGeom>
          <a:solidFill>
            <a:srgbClr val="418FDE"/>
          </a:solidFill>
        </p:spPr>
        <p:txBody>
          <a:bodyPr vert="horz" anchor="t"/>
          <a:lstStyle>
            <a:lvl1pPr algn="ctr">
              <a:lnSpc>
                <a:spcPts val="1600"/>
              </a:lnSpc>
              <a:spcBef>
                <a:spcPts val="0"/>
              </a:spcBef>
              <a:buNone/>
              <a:defRPr sz="1400" b="0">
                <a:solidFill>
                  <a:srgbClr val="FFFFFF"/>
                </a:solidFill>
                <a:latin typeface="Arial"/>
                <a:cs typeface="Arial"/>
              </a:defRPr>
            </a:lvl1pPr>
            <a:lvl2pPr>
              <a:lnSpc>
                <a:spcPts val="2200"/>
              </a:lnSpc>
              <a:spcBef>
                <a:spcPts val="0"/>
              </a:spcBef>
              <a:defRPr sz="2100">
                <a:latin typeface="Arial"/>
                <a:cs typeface="Arial"/>
              </a:defRPr>
            </a:lvl2pPr>
            <a:lvl3pPr>
              <a:lnSpc>
                <a:spcPts val="2200"/>
              </a:lnSpc>
              <a:spcBef>
                <a:spcPts val="0"/>
              </a:spcBef>
              <a:defRPr sz="2100">
                <a:latin typeface="Arial"/>
                <a:cs typeface="Arial"/>
              </a:defRPr>
            </a:lvl3pPr>
            <a:lvl4pPr>
              <a:lnSpc>
                <a:spcPts val="2200"/>
              </a:lnSpc>
              <a:spcBef>
                <a:spcPts val="0"/>
              </a:spcBef>
              <a:defRPr sz="2100">
                <a:latin typeface="Arial"/>
                <a:cs typeface="Arial"/>
              </a:defRPr>
            </a:lvl4pPr>
            <a:lvl5pPr>
              <a:lnSpc>
                <a:spcPts val="2200"/>
              </a:lnSpc>
              <a:spcBef>
                <a:spcPts val="0"/>
              </a:spcBef>
              <a:defRPr sz="2100">
                <a:latin typeface="Arial"/>
                <a:cs typeface="Arial"/>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B1479E-B1D1-49D8-8966-D894F616DDFD}" type="datetimeFigureOut">
              <a:rPr lang="en-US" smtClean="0"/>
              <a:t>18/03/2019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2350011353"/>
      </p:ext>
    </p:extLst>
  </p:cSld>
  <p:clrMapOvr>
    <a:masterClrMapping/>
  </p:clrMapOvr>
  <p:hf sldNum="0"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B1479E-B1D1-49D8-8966-D894F616DDFD}" type="datetimeFigureOut">
              <a:rPr lang="en-US" smtClean="0"/>
              <a:t>18/03/2019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1114739890"/>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B1479E-B1D1-49D8-8966-D894F616DDFD}" type="datetimeFigureOut">
              <a:rPr lang="en-US" smtClean="0"/>
              <a:t>18/03/2019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513662766"/>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B1479E-B1D1-49D8-8966-D894F616DDFD}" type="datetimeFigureOut">
              <a:rPr lang="en-US" smtClean="0"/>
              <a:t>18/03/2019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1888464509"/>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1479E-B1D1-49D8-8966-D894F616DDFD}" type="datetimeFigureOut">
              <a:rPr lang="en-US" smtClean="0"/>
              <a:t>18/03/2019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713169277"/>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B1479E-B1D1-49D8-8966-D894F616DDFD}" type="datetimeFigureOut">
              <a:rPr lang="en-US" smtClean="0"/>
              <a:t>18/03/2019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274998613"/>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B1479E-B1D1-49D8-8966-D894F616DDFD}" type="datetimeFigureOut">
              <a:rPr lang="en-US" smtClean="0"/>
              <a:t>18/03/2019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401017-81B5-4FEC-819D-E0D6418F7243}" type="slidenum">
              <a:rPr lang="en-US" smtClean="0"/>
              <a:t>‹#›</a:t>
            </a:fld>
            <a:endParaRPr lang="en-US"/>
          </a:p>
        </p:txBody>
      </p:sp>
    </p:spTree>
    <p:extLst>
      <p:ext uri="{BB962C8B-B14F-4D97-AF65-F5344CB8AC3E}">
        <p14:creationId xmlns:p14="http://schemas.microsoft.com/office/powerpoint/2010/main" val="3103678821"/>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1479E-B1D1-49D8-8966-D894F616DDFD}" type="datetimeFigureOut">
              <a:rPr lang="en-US" smtClean="0"/>
              <a:t>18/03/2019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01017-81B5-4FEC-819D-E0D6418F7243}" type="slidenum">
              <a:rPr lang="en-US" smtClean="0"/>
              <a:t>‹#›</a:t>
            </a:fld>
            <a:endParaRPr lang="en-US"/>
          </a:p>
        </p:txBody>
      </p:sp>
    </p:spTree>
    <p:extLst>
      <p:ext uri="{BB962C8B-B14F-4D97-AF65-F5344CB8AC3E}">
        <p14:creationId xmlns:p14="http://schemas.microsoft.com/office/powerpoint/2010/main" val="3266740910"/>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197" r:id="rId14"/>
    <p:sldLayoutId id="2147484198" r:id="rId15"/>
    <p:sldLayoutId id="2147484199" r:id="rId16"/>
    <p:sldLayoutId id="2147484200" r:id="rId17"/>
    <p:sldLayoutId id="2147484201" r:id="rId18"/>
    <p:sldLayoutId id="2147484202" r:id="rId19"/>
    <p:sldLayoutId id="2147484203" r:id="rId20"/>
    <p:sldLayoutId id="2147484205" r:id="rId21"/>
    <p:sldLayoutId id="2147484206" r:id="rId22"/>
    <p:sldLayoutId id="2147484207" r:id="rId23"/>
    <p:sldLayoutId id="2147484208" r:id="rId24"/>
    <p:sldLayoutId id="2147484209" r:id="rId25"/>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SCWA PPT 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17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5"/>
          <p:cNvSpPr txBox="1">
            <a:spLocks noChangeArrowheads="1"/>
          </p:cNvSpPr>
          <p:nvPr/>
        </p:nvSpPr>
        <p:spPr bwMode="auto">
          <a:xfrm>
            <a:off x="363539" y="3512006"/>
            <a:ext cx="606774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rtl="1" eaLnBrk="1" hangingPunct="1"/>
            <a:r>
              <a:rPr lang="ar-LB" altLang="en-US" sz="2400" b="1" dirty="0">
                <a:solidFill>
                  <a:schemeClr val="bg1"/>
                </a:solidFill>
              </a:rPr>
              <a:t>ريم النجداوي</a:t>
            </a:r>
          </a:p>
          <a:p>
            <a:pPr algn="ctr" rtl="1" eaLnBrk="1" hangingPunct="1"/>
            <a:r>
              <a:rPr lang="ar-LB" altLang="en-US" sz="2000" b="1" dirty="0">
                <a:solidFill>
                  <a:schemeClr val="bg1"/>
                </a:solidFill>
              </a:rPr>
              <a:t>المديرة التنفيذية</a:t>
            </a:r>
          </a:p>
          <a:p>
            <a:pPr algn="ctr" rtl="1" eaLnBrk="1" hangingPunct="1"/>
            <a:r>
              <a:rPr lang="ar-JO" altLang="en-US" sz="2000" b="1" dirty="0">
                <a:solidFill>
                  <a:schemeClr val="bg1"/>
                </a:solidFill>
              </a:rPr>
              <a:t>مركز الإسكوا للتكنولوجيا</a:t>
            </a:r>
          </a:p>
          <a:p>
            <a:pPr algn="ctr" rtl="1" eaLnBrk="1" hangingPunct="1"/>
            <a:endParaRPr lang="ar-JO" altLang="en-US" sz="2000" b="1" dirty="0">
              <a:solidFill>
                <a:schemeClr val="bg1"/>
              </a:solidFill>
            </a:endParaRPr>
          </a:p>
          <a:p>
            <a:pPr algn="ctr" rtl="1" eaLnBrk="1" hangingPunct="1"/>
            <a:endParaRPr lang="ar-JO" altLang="en-US" sz="2000" b="1" dirty="0">
              <a:solidFill>
                <a:schemeClr val="bg1"/>
              </a:solidFill>
            </a:endParaRPr>
          </a:p>
          <a:p>
            <a:pPr algn="ctr"/>
            <a:r>
              <a:rPr lang="ar-JO" altLang="en-US" sz="2000" b="1" dirty="0">
                <a:solidFill>
                  <a:schemeClr val="bg1"/>
                </a:solidFill>
              </a:rPr>
              <a:t>لجنة التكنولوجيا من أجل التنمية</a:t>
            </a:r>
          </a:p>
          <a:p>
            <a:pPr algn="ctr"/>
            <a:r>
              <a:rPr lang="ar-JO" altLang="en-US" sz="2000" b="1" dirty="0">
                <a:solidFill>
                  <a:schemeClr val="bg1"/>
                </a:solidFill>
              </a:rPr>
              <a:t>الدورة الثانية</a:t>
            </a:r>
          </a:p>
          <a:p>
            <a:pPr algn="ctr"/>
            <a:r>
              <a:rPr lang="ar-JO" altLang="en-US" sz="2000" b="1" dirty="0">
                <a:solidFill>
                  <a:schemeClr val="bg1"/>
                </a:solidFill>
              </a:rPr>
              <a:t>بيروت، 21-20 آذار/مارس 2019</a:t>
            </a:r>
          </a:p>
          <a:p>
            <a:pPr algn="ctr"/>
            <a:r>
              <a:rPr lang="ar-JO" altLang="en-US" sz="2400" b="1" dirty="0">
                <a:solidFill>
                  <a:schemeClr val="bg1"/>
                </a:solidFill>
              </a:rPr>
              <a:t>البند 6 من جدول الأعمال المؤقت</a:t>
            </a:r>
          </a:p>
          <a:p>
            <a:pPr algn="ctr" rtl="1" eaLnBrk="1" hangingPunct="1"/>
            <a:endParaRPr lang="ar-LB" altLang="en-US" sz="2000" b="1" dirty="0">
              <a:solidFill>
                <a:schemeClr val="bg1"/>
              </a:solidFill>
            </a:endParaRPr>
          </a:p>
          <a:p>
            <a:pPr algn="ctr" rtl="1" eaLnBrk="1" hangingPunct="1"/>
            <a:endParaRPr lang="en-US" altLang="en-US" sz="3200" b="1" dirty="0">
              <a:solidFill>
                <a:schemeClr val="bg1"/>
              </a:solidFill>
            </a:endParaRPr>
          </a:p>
          <a:p>
            <a:pPr algn="ctr" rtl="1" eaLnBrk="1" hangingPunct="1"/>
            <a:endParaRPr lang="ar-LB" altLang="en-US" sz="3200" b="1" dirty="0">
              <a:solidFill>
                <a:schemeClr val="bg1"/>
              </a:solidFill>
            </a:endParaRPr>
          </a:p>
        </p:txBody>
      </p:sp>
      <p:sp>
        <p:nvSpPr>
          <p:cNvPr id="8" name="TextBox 1"/>
          <p:cNvSpPr txBox="1">
            <a:spLocks noChangeArrowheads="1"/>
          </p:cNvSpPr>
          <p:nvPr/>
        </p:nvSpPr>
        <p:spPr bwMode="auto">
          <a:xfrm>
            <a:off x="718624" y="231616"/>
            <a:ext cx="8073684" cy="2502223"/>
          </a:xfrm>
          <a:prstGeom prst="rect">
            <a:avLst/>
          </a:prstGeom>
          <a:extLst/>
        </p:spPr>
        <p:txBody>
          <a:bodyPr vert="horz" lIns="0" tIns="0" rIns="0" bIns="0" rtlCol="0">
            <a:normAutofit/>
          </a:bodyPr>
          <a:lstStyle>
            <a:lvl1pPr marL="342900" indent="-342900" algn="r" defTabSz="914400" rtl="1" eaLnBrk="1" latinLnBrk="0" hangingPunct="1">
              <a:spcBef>
                <a:spcPct val="20000"/>
              </a:spcBef>
              <a:buFont typeface="Arial" panose="020B0604020202020204" pitchFamily="34" charset="0"/>
              <a:buNone/>
              <a:defRPr sz="2700" b="1" cap="none">
                <a:solidFill>
                  <a:srgbClr val="418FDE"/>
                </a:solidFill>
                <a:latin typeface="Arial"/>
                <a:ea typeface="+mn-ea"/>
                <a:cs typeface="Arial"/>
              </a:defRPr>
            </a:lvl1pPr>
            <a:lvl2pPr marL="742950" indent="-285750" defTabSz="914400" eaLnBrk="1" latinLnBrk="0" hangingPunct="1">
              <a:spcBef>
                <a:spcPct val="20000"/>
              </a:spcBef>
              <a:buFont typeface="Arial" panose="020B0604020202020204" pitchFamily="34" charset="0"/>
              <a:buChar char="–"/>
              <a:defRPr sz="2800">
                <a:latin typeface="+mn-lt"/>
                <a:ea typeface="+mn-ea"/>
              </a:defRPr>
            </a:lvl2pPr>
            <a:lvl3pPr marL="1143000" indent="-228600" defTabSz="914400" eaLnBrk="1" latinLnBrk="0" hangingPunct="1">
              <a:spcBef>
                <a:spcPct val="20000"/>
              </a:spcBef>
              <a:buFont typeface="Arial" panose="020B0604020202020204" pitchFamily="34" charset="0"/>
              <a:buChar char="•"/>
              <a:defRPr sz="2400">
                <a:latin typeface="+mn-lt"/>
                <a:ea typeface="+mn-ea"/>
              </a:defRPr>
            </a:lvl3pPr>
            <a:lvl4pPr marL="1600200" indent="-228600" defTabSz="914400" eaLnBrk="1" latinLnBrk="0" hangingPunct="1">
              <a:spcBef>
                <a:spcPct val="20000"/>
              </a:spcBef>
              <a:buFont typeface="Arial" panose="020B0604020202020204" pitchFamily="34" charset="0"/>
              <a:buChar char="–"/>
              <a:defRPr sz="2000">
                <a:latin typeface="+mn-lt"/>
                <a:ea typeface="+mn-ea"/>
              </a:defRPr>
            </a:lvl4pPr>
            <a:lvl5pPr marL="2057400" indent="-228600" defTabSz="914400" eaLnBrk="1" latinLnBrk="0" hangingPunct="1">
              <a:spcBef>
                <a:spcPct val="20000"/>
              </a:spcBef>
              <a:buFont typeface="Arial" panose="020B0604020202020204" pitchFamily="34" charset="0"/>
              <a:buChar char="»"/>
              <a:defRPr sz="2000">
                <a:latin typeface="+mn-lt"/>
                <a:ea typeface="+mn-ea"/>
              </a:defRPr>
            </a:lvl5pPr>
            <a:lvl6pPr marL="2514600" indent="-228600">
              <a:spcBef>
                <a:spcPct val="20000"/>
              </a:spcBef>
              <a:buFont typeface="Arial" panose="020B0604020202020204" pitchFamily="34" charset="0"/>
              <a:buChar char="•"/>
              <a:defRPr sz="2000">
                <a:latin typeface="+mn-lt"/>
                <a:ea typeface="+mn-ea"/>
              </a:defRPr>
            </a:lvl6pPr>
            <a:lvl7pPr marL="2971800" indent="-228600">
              <a:spcBef>
                <a:spcPct val="20000"/>
              </a:spcBef>
              <a:buFont typeface="Arial" panose="020B0604020202020204" pitchFamily="34" charset="0"/>
              <a:buChar char="•"/>
              <a:defRPr sz="2000">
                <a:latin typeface="+mn-lt"/>
                <a:ea typeface="+mn-ea"/>
              </a:defRPr>
            </a:lvl7pPr>
            <a:lvl8pPr marL="3429000" indent="-228600">
              <a:spcBef>
                <a:spcPct val="20000"/>
              </a:spcBef>
              <a:buFont typeface="Arial" panose="020B0604020202020204" pitchFamily="34" charset="0"/>
              <a:buChar char="•"/>
              <a:defRPr sz="2000">
                <a:latin typeface="+mn-lt"/>
                <a:ea typeface="+mn-ea"/>
              </a:defRPr>
            </a:lvl8pPr>
            <a:lvl9pPr marL="3886200" indent="-228600">
              <a:spcBef>
                <a:spcPct val="20000"/>
              </a:spcBef>
              <a:buFont typeface="Arial" panose="020B0604020202020204" pitchFamily="34" charset="0"/>
              <a:buChar char="•"/>
              <a:defRPr sz="2000">
                <a:latin typeface="+mn-lt"/>
                <a:ea typeface="+mn-ea"/>
              </a:defRPr>
            </a:lvl9pPr>
          </a:lstStyle>
          <a:p>
            <a:endParaRPr lang="ar-LB" altLang="en-US" dirty="0"/>
          </a:p>
        </p:txBody>
      </p:sp>
      <p:sp>
        <p:nvSpPr>
          <p:cNvPr id="2" name="Rectangle 1"/>
          <p:cNvSpPr/>
          <p:nvPr/>
        </p:nvSpPr>
        <p:spPr>
          <a:xfrm>
            <a:off x="119921" y="409694"/>
            <a:ext cx="8599807" cy="1237262"/>
          </a:xfrm>
          <a:prstGeom prst="rect">
            <a:avLst/>
          </a:prstGeom>
        </p:spPr>
        <p:txBody>
          <a:bodyPr wrap="square">
            <a:spAutoFit/>
          </a:bodyPr>
          <a:lstStyle/>
          <a:p>
            <a:pPr algn="ctr" defTabSz="914400" rtl="1">
              <a:spcBef>
                <a:spcPct val="20000"/>
              </a:spcBef>
            </a:pPr>
            <a:r>
              <a:rPr lang="ar-LB" altLang="en-US" sz="3600" b="1" dirty="0">
                <a:solidFill>
                  <a:srgbClr val="418FDE"/>
                </a:solidFill>
                <a:latin typeface="Arial"/>
                <a:ea typeface="+mn-ea"/>
                <a:cs typeface="Arial"/>
              </a:rPr>
              <a:t>أنشطة مركز الإسكوا للتكنولوجيا</a:t>
            </a:r>
            <a:r>
              <a:rPr lang="en-US" altLang="en-US" sz="3600" b="1" dirty="0">
                <a:solidFill>
                  <a:srgbClr val="418FDE"/>
                </a:solidFill>
                <a:latin typeface="Arial"/>
                <a:ea typeface="+mn-ea"/>
                <a:cs typeface="Arial"/>
              </a:rPr>
              <a:t> </a:t>
            </a:r>
            <a:r>
              <a:rPr lang="ar-LB" altLang="en-US" sz="3600" b="1" dirty="0">
                <a:solidFill>
                  <a:srgbClr val="418FDE"/>
                </a:solidFill>
                <a:latin typeface="Arial"/>
                <a:ea typeface="+mn-ea"/>
                <a:cs typeface="Arial"/>
              </a:rPr>
              <a:t> للسنوات </a:t>
            </a:r>
            <a:r>
              <a:rPr lang="ar-LB" altLang="en-US" sz="3200" b="1" dirty="0">
                <a:solidFill>
                  <a:srgbClr val="418FDE"/>
                </a:solidFill>
                <a:latin typeface="Arial"/>
                <a:ea typeface="+mn-ea"/>
                <a:cs typeface="Arial"/>
              </a:rPr>
              <a:t>2018/2017 </a:t>
            </a:r>
          </a:p>
          <a:p>
            <a:pPr algn="ctr" defTabSz="914400" rtl="1">
              <a:spcBef>
                <a:spcPct val="20000"/>
              </a:spcBef>
            </a:pPr>
            <a:r>
              <a:rPr lang="ar-LB" altLang="en-US" sz="3200" b="1" dirty="0">
                <a:solidFill>
                  <a:srgbClr val="418FDE"/>
                </a:solidFill>
                <a:latin typeface="Arial"/>
                <a:ea typeface="+mn-ea"/>
                <a:cs typeface="Arial"/>
              </a:rPr>
              <a:t>وبرنامج عمل المركز لعام 2019 </a:t>
            </a:r>
            <a:endParaRPr lang="ar-JO" altLang="en-US" sz="3600" b="1" dirty="0">
              <a:solidFill>
                <a:srgbClr val="418FDE"/>
              </a:solidFill>
              <a:latin typeface="Arial"/>
              <a:ea typeface="+mn-ea"/>
              <a:cs typeface="Arial"/>
            </a:endParaRPr>
          </a:p>
        </p:txBody>
      </p:sp>
    </p:spTree>
    <p:extLst>
      <p:ext uri="{BB962C8B-B14F-4D97-AF65-F5344CB8AC3E}">
        <p14:creationId xmlns:p14="http://schemas.microsoft.com/office/powerpoint/2010/main" val="11035819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86CCD6-DC8C-48C4-8F0C-ACEE4EED6C9D}"/>
              </a:ext>
            </a:extLst>
          </p:cNvPr>
          <p:cNvSpPr txBox="1">
            <a:spLocks/>
          </p:cNvSpPr>
          <p:nvPr/>
        </p:nvSpPr>
        <p:spPr>
          <a:xfrm>
            <a:off x="2087154" y="280150"/>
            <a:ext cx="6616474" cy="65412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endParaRPr lang="en-US" sz="2800" dirty="0"/>
          </a:p>
        </p:txBody>
      </p:sp>
      <p:graphicFrame>
        <p:nvGraphicFramePr>
          <p:cNvPr id="6" name="Diagram 5"/>
          <p:cNvGraphicFramePr/>
          <p:nvPr>
            <p:extLst>
              <p:ext uri="{D42A27DB-BD31-4B8C-83A1-F6EECF244321}">
                <p14:modId xmlns:p14="http://schemas.microsoft.com/office/powerpoint/2010/main" val="2802455361"/>
              </p:ext>
            </p:extLst>
          </p:nvPr>
        </p:nvGraphicFramePr>
        <p:xfrm>
          <a:off x="132735" y="946361"/>
          <a:ext cx="8878529" cy="57956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1">
            <a:extLst>
              <a:ext uri="{FF2B5EF4-FFF2-40B4-BE49-F238E27FC236}">
                <a16:creationId xmlns:a16="http://schemas.microsoft.com/office/drawing/2014/main" id="{5C4C8DCE-4C9A-49E4-80EA-6F47502757E8}"/>
              </a:ext>
            </a:extLst>
          </p:cNvPr>
          <p:cNvSpPr txBox="1">
            <a:spLocks/>
          </p:cNvSpPr>
          <p:nvPr/>
        </p:nvSpPr>
        <p:spPr>
          <a:xfrm>
            <a:off x="560439" y="286191"/>
            <a:ext cx="7574393" cy="654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3200" b="1" dirty="0">
                <a:solidFill>
                  <a:srgbClr val="418FDE"/>
                </a:solidFill>
              </a:rPr>
              <a:t>خدمات التعاون الفني خلال  </a:t>
            </a:r>
            <a:r>
              <a:rPr lang="en-US" sz="3200" b="1" dirty="0">
                <a:solidFill>
                  <a:srgbClr val="418FDE"/>
                </a:solidFill>
              </a:rPr>
              <a:t> 2017</a:t>
            </a:r>
            <a:r>
              <a:rPr lang="ar-LB" sz="3200" b="1" dirty="0">
                <a:solidFill>
                  <a:srgbClr val="418FDE"/>
                </a:solidFill>
              </a:rPr>
              <a:t>/ 2018 ...</a:t>
            </a:r>
          </a:p>
        </p:txBody>
      </p:sp>
      <p:pic>
        <p:nvPicPr>
          <p:cNvPr id="2" name="Picture 1">
            <a:extLst>
              <a:ext uri="{FF2B5EF4-FFF2-40B4-BE49-F238E27FC236}">
                <a16:creationId xmlns:a16="http://schemas.microsoft.com/office/drawing/2014/main" id="{5F74BB4E-46D4-41C9-A981-D5F2B3F2CAD7}"/>
              </a:ext>
            </a:extLst>
          </p:cNvPr>
          <p:cNvPicPr>
            <a:picLocks noChangeAspect="1"/>
          </p:cNvPicPr>
          <p:nvPr/>
        </p:nvPicPr>
        <p:blipFill>
          <a:blip r:embed="rId7"/>
          <a:stretch>
            <a:fillRect/>
          </a:stretch>
        </p:blipFill>
        <p:spPr>
          <a:xfrm>
            <a:off x="5855498" y="4435712"/>
            <a:ext cx="2848130" cy="2136097"/>
          </a:xfrm>
          <a:prstGeom prst="rect">
            <a:avLst/>
          </a:prstGeom>
        </p:spPr>
      </p:pic>
    </p:spTree>
    <p:extLst>
      <p:ext uri="{BB962C8B-B14F-4D97-AF65-F5344CB8AC3E}">
        <p14:creationId xmlns:p14="http://schemas.microsoft.com/office/powerpoint/2010/main" val="288273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30362394"/>
              </p:ext>
            </p:extLst>
          </p:nvPr>
        </p:nvGraphicFramePr>
        <p:xfrm>
          <a:off x="137160" y="1573967"/>
          <a:ext cx="8869680" cy="550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1E6FB62A-348E-40CD-AB4E-1D2A375F2D95}"/>
              </a:ext>
            </a:extLst>
          </p:cNvPr>
          <p:cNvSpPr txBox="1">
            <a:spLocks/>
          </p:cNvSpPr>
          <p:nvPr/>
        </p:nvSpPr>
        <p:spPr>
          <a:xfrm>
            <a:off x="3443083" y="282680"/>
            <a:ext cx="5152276" cy="654128"/>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endParaRPr lang="en-US" sz="2700" dirty="0"/>
          </a:p>
        </p:txBody>
      </p:sp>
      <p:sp>
        <p:nvSpPr>
          <p:cNvPr id="6" name="Title 1">
            <a:extLst>
              <a:ext uri="{FF2B5EF4-FFF2-40B4-BE49-F238E27FC236}">
                <a16:creationId xmlns:a16="http://schemas.microsoft.com/office/drawing/2014/main" id="{5FF6EA9A-C9C7-4BE7-9276-1D6AF1780EF6}"/>
              </a:ext>
            </a:extLst>
          </p:cNvPr>
          <p:cNvSpPr txBox="1">
            <a:spLocks/>
          </p:cNvSpPr>
          <p:nvPr/>
        </p:nvSpPr>
        <p:spPr>
          <a:xfrm>
            <a:off x="0" y="286191"/>
            <a:ext cx="7914807" cy="65412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3200" b="1" dirty="0">
                <a:solidFill>
                  <a:srgbClr val="418FDE"/>
                </a:solidFill>
              </a:rPr>
              <a:t>تطوير الشراكات خلال   2017/ 2018 ...</a:t>
            </a:r>
          </a:p>
        </p:txBody>
      </p:sp>
    </p:spTree>
    <p:extLst>
      <p:ext uri="{BB962C8B-B14F-4D97-AF65-F5344CB8AC3E}">
        <p14:creationId xmlns:p14="http://schemas.microsoft.com/office/powerpoint/2010/main" val="309985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40873"/>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369568"/>
            <a:ext cx="6679327" cy="2872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dirty="0"/>
              <a:t>في الفترة 2017 عمل المركز، بالتعاون مع شركاء محليين، على مشروع مموّل من حساب التنمية للأمم المتحدة بشأن تفعيل نُظُم وطنية لنقل التكنولوجيا في عدد من الدول العربية</a:t>
            </a:r>
          </a:p>
          <a:p>
            <a:pPr lvl="0" algn="r" rtl="1"/>
            <a:endParaRPr lang="ar-LB" sz="2400" dirty="0"/>
          </a:p>
          <a:p>
            <a:pPr lvl="0" algn="r" rtl="1"/>
            <a:r>
              <a:rPr lang="ar-LB" sz="2400" dirty="0"/>
              <a:t>كما يعمل المركز الان على مشروع آخر حول منصة تفاعلية لتطوير القدرات في المنطقة العربية  </a:t>
            </a:r>
            <a:endParaRPr lang="en-US" sz="2400" dirty="0"/>
          </a:p>
        </p:txBody>
      </p:sp>
      <p:sp>
        <p:nvSpPr>
          <p:cNvPr id="21" name="Oval 20">
            <a:extLst>
              <a:ext uri="{FF2B5EF4-FFF2-40B4-BE49-F238E27FC236}">
                <a16:creationId xmlns:a16="http://schemas.microsoft.com/office/drawing/2014/main" id="{E7F7B6D7-9BA0-4675-A8A2-5D9489349433}"/>
              </a:ext>
            </a:extLst>
          </p:cNvPr>
          <p:cNvSpPr/>
          <p:nvPr/>
        </p:nvSpPr>
        <p:spPr>
          <a:xfrm>
            <a:off x="6820525" y="1732379"/>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مشاريع</a:t>
            </a:r>
            <a:endParaRPr lang="ar-LB" b="1" dirty="0"/>
          </a:p>
        </p:txBody>
      </p:sp>
    </p:spTree>
    <p:extLst>
      <p:ext uri="{BB962C8B-B14F-4D97-AF65-F5344CB8AC3E}">
        <p14:creationId xmlns:p14="http://schemas.microsoft.com/office/powerpoint/2010/main" val="1689413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AEC534A6-2F62-4ED1-A8BC-C4A0875917D4}"/>
              </a:ext>
            </a:extLst>
          </p:cNvPr>
          <p:cNvSpPr/>
          <p:nvPr/>
        </p:nvSpPr>
        <p:spPr>
          <a:xfrm>
            <a:off x="282395" y="3194487"/>
            <a:ext cx="8753773" cy="36185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lgn="r" rtl="1">
              <a:buFont typeface="Wingdings" panose="05000000000000000000" pitchFamily="2" charset="2"/>
              <a:buChar char="Ø"/>
            </a:pPr>
            <a:r>
              <a:rPr lang="ar-LB" sz="2400" b="1" dirty="0">
                <a:latin typeface="+mj-lt"/>
                <a:cs typeface="+mj-cs"/>
              </a:rPr>
              <a:t>عقد </a:t>
            </a:r>
            <a:r>
              <a:rPr lang="ar-JO" sz="2400" b="1" dirty="0">
                <a:latin typeface="+mj-lt"/>
                <a:cs typeface="+mj-cs"/>
              </a:rPr>
              <a:t>اجتماع اللجنة المصغرة لمجلس ادارة المركز في عمان</a:t>
            </a:r>
            <a:r>
              <a:rPr lang="ar-LB" sz="2400" b="1" dirty="0">
                <a:latin typeface="+mj-lt"/>
                <a:cs typeface="+mj-cs"/>
              </a:rPr>
              <a:t> في </a:t>
            </a:r>
            <a:r>
              <a:rPr lang="ar-JO" sz="2400" b="1" dirty="0" err="1">
                <a:latin typeface="+mj-lt"/>
                <a:cs typeface="+mj-cs"/>
              </a:rPr>
              <a:t>آيار</a:t>
            </a:r>
            <a:r>
              <a:rPr lang="ar-JO" sz="2400" b="1" dirty="0">
                <a:latin typeface="+mj-lt"/>
                <a:cs typeface="+mj-cs"/>
              </a:rPr>
              <a:t> 2017</a:t>
            </a:r>
            <a:r>
              <a:rPr lang="ar-LB" sz="2400" b="1" dirty="0">
                <a:latin typeface="+mj-lt"/>
                <a:cs typeface="+mj-cs"/>
              </a:rPr>
              <a:t> لمناقشة التوجه المعدل لعمل المركز ودور العلوم والتكنولوجيا في الترابط بين المياه والطاقة والغذاء وتغيُّر المناخ</a:t>
            </a:r>
            <a:endParaRPr lang="ar-JO" sz="2400" b="1" dirty="0">
              <a:latin typeface="+mj-lt"/>
              <a:cs typeface="+mj-cs"/>
            </a:endParaRPr>
          </a:p>
          <a:p>
            <a:pPr marL="342900" indent="-342900" algn="r" rtl="1">
              <a:buFont typeface="Wingdings" panose="05000000000000000000" pitchFamily="2" charset="2"/>
              <a:buChar char="Ø"/>
            </a:pPr>
            <a:r>
              <a:rPr lang="ar-LB" sz="2400" b="1" dirty="0">
                <a:latin typeface="+mj-lt"/>
                <a:cs typeface="+mj-cs"/>
              </a:rPr>
              <a:t>عقد ال</a:t>
            </a:r>
            <a:r>
              <a:rPr lang="ar-JO" sz="2400" b="1" dirty="0">
                <a:latin typeface="+mj-lt"/>
                <a:cs typeface="+mj-cs"/>
              </a:rPr>
              <a:t>اجتماع السابع</a:t>
            </a:r>
            <a:r>
              <a:rPr lang="ar-LB" sz="2400" b="1" dirty="0">
                <a:latin typeface="+mj-lt"/>
                <a:cs typeface="+mj-cs"/>
              </a:rPr>
              <a:t> ل</a:t>
            </a:r>
            <a:r>
              <a:rPr lang="ar-JO" sz="2400" b="1" dirty="0">
                <a:latin typeface="+mj-lt"/>
                <a:cs typeface="+mj-cs"/>
              </a:rPr>
              <a:t>مجلس ادارة المركز في بيروت </a:t>
            </a:r>
            <a:r>
              <a:rPr lang="ar-LB" sz="2400" b="1" dirty="0">
                <a:latin typeface="+mj-lt"/>
                <a:cs typeface="+mj-cs"/>
              </a:rPr>
              <a:t>في </a:t>
            </a:r>
            <a:r>
              <a:rPr lang="ar-JO" sz="2400" b="1" dirty="0">
                <a:latin typeface="+mj-lt"/>
                <a:cs typeface="+mj-cs"/>
              </a:rPr>
              <a:t> تشرين ثاني 2017</a:t>
            </a:r>
            <a:endParaRPr lang="ar-LB" sz="2400" b="1" dirty="0">
              <a:latin typeface="+mj-lt"/>
              <a:cs typeface="+mj-cs"/>
            </a:endParaRPr>
          </a:p>
          <a:p>
            <a:pPr marL="342900" indent="-342900" algn="r" rtl="1">
              <a:buFont typeface="Wingdings" panose="05000000000000000000" pitchFamily="2" charset="2"/>
              <a:buChar char="Ø"/>
            </a:pPr>
            <a:r>
              <a:rPr lang="ar-LB" sz="2400" b="1" dirty="0">
                <a:latin typeface="+mj-lt"/>
                <a:cs typeface="+mj-cs"/>
              </a:rPr>
              <a:t>عيّنت الدول الأعضاء ممثلين في مجلس الإدارة الجديد للمركز للفترة 2018-2021 وترد قائمة الأسماء في المرفق الأول بالوثيقة</a:t>
            </a:r>
          </a:p>
          <a:p>
            <a:pPr marL="342900" indent="-342900" algn="r" rtl="1">
              <a:buFont typeface="Wingdings" panose="05000000000000000000" pitchFamily="2" charset="2"/>
              <a:buChar char="Ø"/>
            </a:pPr>
            <a:r>
              <a:rPr lang="ar-LB" sz="2400" b="1" dirty="0">
                <a:latin typeface="+mj-lt"/>
                <a:cs typeface="+mj-cs"/>
              </a:rPr>
              <a:t>عقد الاجتماع  الثامن لمجلس ادارة المركز  بتشكيلته الجديدة في عمان في  تشرين ثاني 2018 وتم انتخاب سمو الاميرة سمية رئيسةً للمجلس والدكتور معين حمزة نائباً للرئيسة للعامين 2018 و2019</a:t>
            </a:r>
          </a:p>
        </p:txBody>
      </p:sp>
      <p:sp>
        <p:nvSpPr>
          <p:cNvPr id="6" name="Title 1"/>
          <p:cNvSpPr txBox="1">
            <a:spLocks/>
          </p:cNvSpPr>
          <p:nvPr/>
        </p:nvSpPr>
        <p:spPr>
          <a:xfrm>
            <a:off x="1" y="-40873"/>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3200" b="1" dirty="0">
                <a:solidFill>
                  <a:srgbClr val="418FDE"/>
                </a:solidFill>
              </a:rPr>
              <a:t>تنظيم وعقد اجتماعات مجلس إدارة المركز للأعوام 2017/ 2018 </a:t>
            </a:r>
          </a:p>
        </p:txBody>
      </p:sp>
      <p:sp>
        <p:nvSpPr>
          <p:cNvPr id="16" name="Rectangle 15">
            <a:extLst>
              <a:ext uri="{FF2B5EF4-FFF2-40B4-BE49-F238E27FC236}">
                <a16:creationId xmlns:a16="http://schemas.microsoft.com/office/drawing/2014/main" id="{E6850EF4-B77E-4124-BF2B-D0F12527EDE9}"/>
              </a:ext>
            </a:extLst>
          </p:cNvPr>
          <p:cNvSpPr/>
          <p:nvPr/>
        </p:nvSpPr>
        <p:spPr>
          <a:xfrm>
            <a:off x="21277" y="1159706"/>
            <a:ext cx="9122723" cy="5917681"/>
          </a:xfrm>
          <a:prstGeom prst="rect">
            <a:avLst/>
          </a:prstGeom>
        </p:spPr>
        <p:txBody>
          <a:bodyPr/>
          <a:lstStyle/>
          <a:p>
            <a:pPr lvl="0" algn="r" rtl="1"/>
            <a:endParaRPr lang="en-US" dirty="0"/>
          </a:p>
        </p:txBody>
      </p:sp>
      <p:pic>
        <p:nvPicPr>
          <p:cNvPr id="3" name="Picture 2">
            <a:extLst>
              <a:ext uri="{FF2B5EF4-FFF2-40B4-BE49-F238E27FC236}">
                <a16:creationId xmlns:a16="http://schemas.microsoft.com/office/drawing/2014/main" id="{51B7ACC0-AEDB-4C8C-AE38-24EBFEE6D3FE}"/>
              </a:ext>
            </a:extLst>
          </p:cNvPr>
          <p:cNvPicPr>
            <a:picLocks noChangeAspect="1"/>
          </p:cNvPicPr>
          <p:nvPr/>
        </p:nvPicPr>
        <p:blipFill>
          <a:blip r:embed="rId2"/>
          <a:stretch>
            <a:fillRect/>
          </a:stretch>
        </p:blipFill>
        <p:spPr>
          <a:xfrm>
            <a:off x="2643104" y="564180"/>
            <a:ext cx="4032354" cy="2688236"/>
          </a:xfrm>
          <a:prstGeom prst="rect">
            <a:avLst/>
          </a:prstGeom>
        </p:spPr>
      </p:pic>
    </p:spTree>
    <p:extLst>
      <p:ext uri="{BB962C8B-B14F-4D97-AF65-F5344CB8AC3E}">
        <p14:creationId xmlns:p14="http://schemas.microsoft.com/office/powerpoint/2010/main" val="2868737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6981" y="205743"/>
            <a:ext cx="8819535" cy="1510196"/>
          </a:xfrm>
        </p:spPr>
        <p:txBody>
          <a:bodyPr>
            <a:normAutofit fontScale="90000"/>
          </a:bodyPr>
          <a:lstStyle/>
          <a:p>
            <a:pPr algn="r" rtl="1"/>
            <a:br>
              <a:rPr lang="en-US" sz="2800" dirty="0"/>
            </a:br>
            <a:br>
              <a:rPr lang="ar-LB" sz="2800" dirty="0">
                <a:solidFill>
                  <a:schemeClr val="tx1"/>
                </a:solidFill>
                <a:ea typeface="PMingLiU"/>
              </a:rPr>
            </a:br>
            <a:r>
              <a:rPr lang="ar-LB" sz="3100" b="1" dirty="0">
                <a:solidFill>
                  <a:schemeClr val="accent1">
                    <a:lumMod val="75000"/>
                  </a:schemeClr>
                </a:solidFill>
                <a:ea typeface="PMingLiU"/>
              </a:rPr>
              <a:t>أبرز توصيات مجالس إدارة المركز خلال 2017/  2018</a:t>
            </a:r>
            <a:br>
              <a:rPr lang="en-US" sz="2800" dirty="0">
                <a:solidFill>
                  <a:srgbClr val="418FDE"/>
                </a:solidFill>
                <a:ea typeface="PMingLiU"/>
              </a:rPr>
            </a:br>
            <a:br>
              <a:rPr lang="en-US" b="0" dirty="0"/>
            </a:br>
            <a:endParaRPr lang="en-US" dirty="0"/>
          </a:p>
        </p:txBody>
      </p:sp>
      <p:sp>
        <p:nvSpPr>
          <p:cNvPr id="4" name="Rectangle 3"/>
          <p:cNvSpPr/>
          <p:nvPr/>
        </p:nvSpPr>
        <p:spPr>
          <a:xfrm>
            <a:off x="1" y="1715939"/>
            <a:ext cx="9144000"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endParaRPr lang="en-US" sz="3600" b="1" dirty="0">
              <a:ln/>
              <a:solidFill>
                <a:schemeClr val="accent1">
                  <a:lumMod val="75000"/>
                </a:schemeClr>
              </a:solidFill>
              <a:latin typeface="Times New Roman" panose="02020603050405020304" pitchFamily="18" charset="0"/>
              <a:ea typeface="Calibri" panose="020F0502020204030204" pitchFamily="34" charset="0"/>
            </a:endParaRPr>
          </a:p>
        </p:txBody>
      </p:sp>
      <p:sp>
        <p:nvSpPr>
          <p:cNvPr id="6" name="Rectangle 5"/>
          <p:cNvSpPr/>
          <p:nvPr/>
        </p:nvSpPr>
        <p:spPr>
          <a:xfrm>
            <a:off x="1" y="1715939"/>
            <a:ext cx="9144000"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endParaRPr lang="en-US" sz="3600" b="1" dirty="0">
              <a:ln/>
              <a:solidFill>
                <a:schemeClr val="accent1">
                  <a:lumMod val="75000"/>
                </a:schemeClr>
              </a:solidFill>
              <a:latin typeface="Times New Roman" panose="02020603050405020304" pitchFamily="18" charset="0"/>
              <a:ea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1767871267"/>
              </p:ext>
            </p:extLst>
          </p:nvPr>
        </p:nvGraphicFramePr>
        <p:xfrm>
          <a:off x="176981" y="1379095"/>
          <a:ext cx="8819535" cy="5666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349264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78550"/>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3200" b="1" dirty="0">
                <a:solidFill>
                  <a:srgbClr val="418FDE"/>
                </a:solidFill>
              </a:rPr>
              <a:t>تنظيم وعقد اجتماعات اللجنة الفنية للمركز للأعوام 2017/ 2018</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667646" y="1184223"/>
            <a:ext cx="7966688" cy="5673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r" rtl="1">
              <a:buFont typeface="Wingdings" panose="05000000000000000000" pitchFamily="2" charset="2"/>
              <a:buChar char="Ø"/>
            </a:pPr>
            <a:r>
              <a:rPr lang="ar-JO" sz="2400" b="1" dirty="0">
                <a:latin typeface="+mj-lt"/>
                <a:cs typeface="+mj-cs"/>
              </a:rPr>
              <a:t>عقدت اللجنة الفنية للمركز </a:t>
            </a:r>
            <a:r>
              <a:rPr lang="ar-LB" sz="2400" b="1" dirty="0">
                <a:latin typeface="+mj-lt"/>
                <a:cs typeface="+mj-cs"/>
              </a:rPr>
              <a:t>ال</a:t>
            </a:r>
            <a:r>
              <a:rPr lang="ar-JO" sz="2400" b="1" dirty="0">
                <a:latin typeface="+mj-lt"/>
                <a:cs typeface="+mj-cs"/>
              </a:rPr>
              <a:t>اجتماع الخامس في بيروت</a:t>
            </a:r>
            <a:r>
              <a:rPr lang="ar-LB" sz="2400" b="1" dirty="0">
                <a:latin typeface="+mj-lt"/>
                <a:cs typeface="+mj-cs"/>
              </a:rPr>
              <a:t>-</a:t>
            </a:r>
            <a:r>
              <a:rPr lang="ar-JO" sz="2400" b="1" dirty="0">
                <a:latin typeface="+mj-lt"/>
                <a:cs typeface="+mj-cs"/>
              </a:rPr>
              <a:t> </a:t>
            </a:r>
            <a:r>
              <a:rPr lang="ar-JO" sz="2400" b="1" dirty="0" err="1">
                <a:latin typeface="+mj-lt"/>
                <a:cs typeface="+mj-cs"/>
              </a:rPr>
              <a:t>آيار</a:t>
            </a:r>
            <a:r>
              <a:rPr lang="ar-JO" sz="2400" b="1" dirty="0">
                <a:latin typeface="+mj-lt"/>
                <a:cs typeface="+mj-cs"/>
              </a:rPr>
              <a:t> 2017</a:t>
            </a:r>
            <a:r>
              <a:rPr lang="ar-LB" sz="2400" b="1" dirty="0">
                <a:latin typeface="+mj-lt"/>
                <a:cs typeface="+mj-cs"/>
              </a:rPr>
              <a:t>: </a:t>
            </a:r>
          </a:p>
          <a:p>
            <a:pPr marL="800100" lvl="1" indent="-342900" algn="r" rtl="1">
              <a:buFont typeface="Wingdings" panose="05000000000000000000" pitchFamily="2" charset="2"/>
              <a:buChar char="Ø"/>
            </a:pPr>
            <a:r>
              <a:rPr lang="ar-JO" sz="2400" b="1" dirty="0">
                <a:latin typeface="+mj-lt"/>
                <a:cs typeface="+mj-cs"/>
              </a:rPr>
              <a:t>ضمّ 31 خبيراً من 14 دولة عربية يمثلون منظمات إقليمية ومؤسسات علمية ومراكز بحثية وصناعية مختلفة</a:t>
            </a:r>
            <a:endParaRPr lang="ar-LB" sz="2400" b="1" dirty="0">
              <a:latin typeface="+mj-lt"/>
              <a:cs typeface="+mj-cs"/>
            </a:endParaRPr>
          </a:p>
          <a:p>
            <a:pPr marL="800100" lvl="1" indent="-342900" algn="r" rtl="1">
              <a:buFont typeface="Wingdings" panose="05000000000000000000" pitchFamily="2" charset="2"/>
              <a:buChar char="Ø"/>
            </a:pPr>
            <a:r>
              <a:rPr lang="ar-LB" sz="2400" b="1" dirty="0">
                <a:latin typeface="+mj-lt"/>
                <a:cs typeface="+mj-cs"/>
              </a:rPr>
              <a:t>أهم التوصيات:  ضرورة التركيز على السياسات والحوكمة والثقافة والتوعية، والنهوض بالبرامج المحلية في التنمية والابتكار التي تدعم حلول الطاقة الخضراء، والترابط بين المياه والطاقة والغذاء</a:t>
            </a:r>
          </a:p>
          <a:p>
            <a:pPr lvl="0" algn="r" rtl="1"/>
            <a:r>
              <a:rPr lang="ar-LB" sz="2400" b="1" dirty="0">
                <a:latin typeface="+mj-lt"/>
                <a:cs typeface="+mj-cs"/>
              </a:rPr>
              <a:t> </a:t>
            </a:r>
            <a:r>
              <a:rPr lang="ar-JO" sz="2400" b="1" dirty="0">
                <a:latin typeface="+mj-lt"/>
                <a:cs typeface="+mj-cs"/>
              </a:rPr>
              <a:t> </a:t>
            </a:r>
            <a:endParaRPr lang="ar-LB" sz="2400" b="1" dirty="0">
              <a:latin typeface="+mj-lt"/>
              <a:cs typeface="+mj-cs"/>
            </a:endParaRPr>
          </a:p>
          <a:p>
            <a:pPr marL="342900" lvl="0" indent="-342900" algn="r" rtl="1">
              <a:buFont typeface="Wingdings" panose="05000000000000000000" pitchFamily="2" charset="2"/>
              <a:buChar char="Ø"/>
            </a:pPr>
            <a:r>
              <a:rPr lang="ar-JO" sz="2400" b="1" dirty="0">
                <a:latin typeface="+mj-lt"/>
                <a:cs typeface="+mj-cs"/>
              </a:rPr>
              <a:t>عقدت اجتماعها السادس في عم</a:t>
            </a:r>
            <a:r>
              <a:rPr lang="ar-LB" sz="2400" b="1" dirty="0">
                <a:latin typeface="+mj-lt"/>
                <a:cs typeface="+mj-cs"/>
              </a:rPr>
              <a:t>ان- تشرين الأول 2018:</a:t>
            </a:r>
          </a:p>
          <a:p>
            <a:pPr marL="800100" lvl="1" indent="-342900" algn="r" rtl="1">
              <a:buFont typeface="Wingdings" panose="05000000000000000000" pitchFamily="2" charset="2"/>
              <a:buChar char="Ø"/>
            </a:pPr>
            <a:r>
              <a:rPr lang="ar-JO" sz="2400" b="1" dirty="0">
                <a:latin typeface="+mj-lt"/>
                <a:cs typeface="+mj-cs"/>
              </a:rPr>
              <a:t>ضمّ 27 خبيراً من 13 دولة عربية يمثلون مؤسسات علمية ومراكز بحثية وصناعية، إضافة الى منظمات إقليمية ودولية</a:t>
            </a:r>
            <a:endParaRPr lang="ar-LB" sz="2400" b="1" dirty="0">
              <a:latin typeface="+mj-lt"/>
              <a:cs typeface="+mj-cs"/>
            </a:endParaRPr>
          </a:p>
          <a:p>
            <a:pPr marL="800100" lvl="1" indent="-342900" algn="r" rtl="1">
              <a:buFont typeface="Wingdings" panose="05000000000000000000" pitchFamily="2" charset="2"/>
              <a:buChar char="Ø"/>
            </a:pPr>
            <a:r>
              <a:rPr lang="ar-JO" sz="2400" b="1" dirty="0">
                <a:latin typeface="+mj-lt"/>
                <a:cs typeface="+mj-cs"/>
              </a:rPr>
              <a:t> وناقش تقرير الدورة الوزارية</a:t>
            </a:r>
            <a:r>
              <a:rPr lang="ar-LB" sz="2400" b="1" dirty="0">
                <a:latin typeface="+mj-lt"/>
                <a:cs typeface="+mj-cs"/>
              </a:rPr>
              <a:t> 30 </a:t>
            </a:r>
            <a:r>
              <a:rPr lang="ar-JO" sz="2400" b="1" dirty="0">
                <a:latin typeface="+mj-lt"/>
                <a:cs typeface="+mj-cs"/>
              </a:rPr>
              <a:t>للإسكوا وتوافق بيروت حول التكنولوجيا</a:t>
            </a:r>
            <a:endParaRPr lang="ar-LB" sz="2400" b="1" dirty="0">
              <a:latin typeface="+mj-lt"/>
              <a:cs typeface="+mj-cs"/>
            </a:endParaRPr>
          </a:p>
          <a:p>
            <a:pPr marL="800100" lvl="1" indent="-342900" algn="r" rtl="1">
              <a:buFont typeface="Wingdings" panose="05000000000000000000" pitchFamily="2" charset="2"/>
              <a:buChar char="Ø"/>
            </a:pPr>
            <a:r>
              <a:rPr lang="ar-LB" sz="2400" b="1" dirty="0">
                <a:latin typeface="+mj-lt"/>
                <a:cs typeface="+mj-cs"/>
              </a:rPr>
              <a:t>أهم التوصيات: تشجيع استخدام التكنولوجيات الملائمة والمستدامة في القطاعات ذات الأولوية</a:t>
            </a:r>
            <a:r>
              <a:rPr lang="ar-LB" sz="2000" b="1" dirty="0">
                <a:latin typeface="+mj-lt"/>
                <a:cs typeface="+mj-cs"/>
              </a:rPr>
              <a:t>(الزراعة والمياه والطاقة وإدارة النفايات وتغيُّر المناخ) </a:t>
            </a:r>
            <a:r>
              <a:rPr lang="ar-LB" sz="2400" b="1" dirty="0">
                <a:latin typeface="+mj-lt"/>
                <a:cs typeface="+mj-cs"/>
              </a:rPr>
              <a:t>وضرورة التنسيق والتعاون مع </a:t>
            </a:r>
            <a:r>
              <a:rPr lang="en-US" sz="2400" b="1" dirty="0">
                <a:latin typeface="+mj-lt"/>
                <a:cs typeface="+mj-cs"/>
              </a:rPr>
              <a:t>AIDMO, CTCN</a:t>
            </a:r>
            <a:endParaRPr lang="en-US" dirty="0"/>
          </a:p>
        </p:txBody>
      </p:sp>
    </p:spTree>
    <p:extLst>
      <p:ext uri="{BB962C8B-B14F-4D97-AF65-F5344CB8AC3E}">
        <p14:creationId xmlns:p14="http://schemas.microsoft.com/office/powerpoint/2010/main" val="653026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79B9503-F7BD-43ED-B562-0111ECA3C849}"/>
              </a:ext>
            </a:extLst>
          </p:cNvPr>
          <p:cNvSpPr>
            <a:spLocks noGrp="1"/>
          </p:cNvSpPr>
          <p:nvPr>
            <p:ph type="body" sz="quarter" idx="14"/>
          </p:nvPr>
        </p:nvSpPr>
        <p:spPr/>
        <p:txBody>
          <a:bodyPr>
            <a:normAutofit/>
          </a:bodyPr>
          <a:lstStyle/>
          <a:p>
            <a:pPr algn="ctr" rtl="1"/>
            <a:r>
              <a:rPr lang="ar-LB" sz="4000" b="1" dirty="0">
                <a:solidFill>
                  <a:srgbClr val="418FDE"/>
                </a:solidFill>
              </a:rPr>
              <a:t>برنامج عمل مركز الإسكوا للتكنولوجيا لعام 2019</a:t>
            </a:r>
            <a:endParaRPr lang="en-US" sz="4000" b="1" dirty="0">
              <a:solidFill>
                <a:srgbClr val="418FDE"/>
              </a:solidFill>
            </a:endParaRPr>
          </a:p>
        </p:txBody>
      </p:sp>
    </p:spTree>
    <p:extLst>
      <p:ext uri="{BB962C8B-B14F-4D97-AF65-F5344CB8AC3E}">
        <p14:creationId xmlns:p14="http://schemas.microsoft.com/office/powerpoint/2010/main" val="11840522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1452"/>
            <a:ext cx="8979108" cy="1261884"/>
          </a:xfrm>
        </p:spPr>
        <p:txBody>
          <a:bodyPr tIns="182880" bIns="91440">
            <a:spAutoFit/>
          </a:bodyPr>
          <a:lstStyle/>
          <a:p>
            <a:pPr algn="r" rtl="1"/>
            <a:r>
              <a:rPr lang="ar-LB" sz="3200" b="1" dirty="0">
                <a:solidFill>
                  <a:srgbClr val="418FDE"/>
                </a:solidFill>
              </a:rPr>
              <a:t>برنامج عمل مركز الإسكوا للتكنولوجيا لعام 2019</a:t>
            </a:r>
            <a:br>
              <a:rPr lang="ar-LB" sz="3200" b="1" dirty="0">
                <a:ln/>
                <a:solidFill>
                  <a:schemeClr val="accent1">
                    <a:lumMod val="75000"/>
                  </a:schemeClr>
                </a:solidFill>
                <a:latin typeface="Times New Roman" panose="02020603050405020304" pitchFamily="18" charset="0"/>
                <a:ea typeface="Calibri" panose="020F0502020204030204" pitchFamily="34" charset="0"/>
              </a:rPr>
            </a:br>
            <a:r>
              <a:rPr lang="ar-SA" sz="3200" dirty="0">
                <a:solidFill>
                  <a:srgbClr val="0070C0"/>
                </a:solidFill>
                <a:latin typeface="Arial" panose="020B0604020202020204" pitchFamily="34" charset="0"/>
                <a:ea typeface="ＭＳ Ｐゴシック" panose="020B0600070205080204" pitchFamily="34" charset="-128"/>
              </a:rPr>
              <a:t> </a:t>
            </a:r>
            <a:endParaRPr lang="en-US" dirty="0"/>
          </a:p>
        </p:txBody>
      </p:sp>
      <p:graphicFrame>
        <p:nvGraphicFramePr>
          <p:cNvPr id="8" name="Diagram 7">
            <a:extLst>
              <a:ext uri="{FF2B5EF4-FFF2-40B4-BE49-F238E27FC236}">
                <a16:creationId xmlns:a16="http://schemas.microsoft.com/office/drawing/2014/main" id="{91AC3F62-7048-4CFC-9DDA-7E4EDF5D5F53}"/>
              </a:ext>
            </a:extLst>
          </p:cNvPr>
          <p:cNvGraphicFramePr/>
          <p:nvPr>
            <p:extLst>
              <p:ext uri="{D42A27DB-BD31-4B8C-83A1-F6EECF244321}">
                <p14:modId xmlns:p14="http://schemas.microsoft.com/office/powerpoint/2010/main" val="2567081599"/>
              </p:ext>
            </p:extLst>
          </p:nvPr>
        </p:nvGraphicFramePr>
        <p:xfrm>
          <a:off x="1" y="839449"/>
          <a:ext cx="9143999" cy="5967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7717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892" y="244867"/>
            <a:ext cx="8979108" cy="769441"/>
          </a:xfrm>
        </p:spPr>
        <p:txBody>
          <a:bodyPr tIns="182880" bIns="91440">
            <a:spAutoFit/>
          </a:bodyPr>
          <a:lstStyle/>
          <a:p>
            <a:pPr algn="r" rtl="1"/>
            <a:r>
              <a:rPr lang="ar-LB" sz="3200" b="1" dirty="0">
                <a:solidFill>
                  <a:srgbClr val="418FDE"/>
                </a:solidFill>
              </a:rPr>
              <a:t>برنامج عمل مركز الإسكوا للتكنولوجيا لعام 2019</a:t>
            </a:r>
            <a:endParaRPr lang="en-US" sz="3200" b="1" dirty="0">
              <a:solidFill>
                <a:srgbClr val="418FDE"/>
              </a:solidFill>
            </a:endParaRPr>
          </a:p>
        </p:txBody>
      </p:sp>
      <p:graphicFrame>
        <p:nvGraphicFramePr>
          <p:cNvPr id="8" name="Diagram 7">
            <a:extLst>
              <a:ext uri="{FF2B5EF4-FFF2-40B4-BE49-F238E27FC236}">
                <a16:creationId xmlns:a16="http://schemas.microsoft.com/office/drawing/2014/main" id="{91AC3F62-7048-4CFC-9DDA-7E4EDF5D5F53}"/>
              </a:ext>
            </a:extLst>
          </p:cNvPr>
          <p:cNvGraphicFramePr/>
          <p:nvPr>
            <p:extLst>
              <p:ext uri="{D42A27DB-BD31-4B8C-83A1-F6EECF244321}">
                <p14:modId xmlns:p14="http://schemas.microsoft.com/office/powerpoint/2010/main" val="3114011491"/>
              </p:ext>
            </p:extLst>
          </p:nvPr>
        </p:nvGraphicFramePr>
        <p:xfrm>
          <a:off x="82446" y="1214204"/>
          <a:ext cx="9144000" cy="61044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2816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 y="351106"/>
            <a:ext cx="8961122" cy="769441"/>
          </a:xfrm>
        </p:spPr>
        <p:txBody>
          <a:bodyPr wrap="square" tIns="182880" bIns="91440">
            <a:spAutoFit/>
          </a:bodyPr>
          <a:lstStyle/>
          <a:p>
            <a:pPr algn="r" rtl="1"/>
            <a:r>
              <a:rPr lang="ar-LB" sz="3200" b="1" dirty="0">
                <a:solidFill>
                  <a:srgbClr val="418FDE"/>
                </a:solidFill>
              </a:rPr>
              <a:t>برنامج عمل مركز الإسكوا للتكنولوجيا لعام 2019</a:t>
            </a:r>
            <a:endParaRPr lang="en-US" sz="3200" b="1" dirty="0">
              <a:solidFill>
                <a:srgbClr val="418FDE"/>
              </a:solidFill>
            </a:endParaRPr>
          </a:p>
        </p:txBody>
      </p:sp>
      <p:graphicFrame>
        <p:nvGraphicFramePr>
          <p:cNvPr id="8" name="Diagram 7">
            <a:extLst>
              <a:ext uri="{FF2B5EF4-FFF2-40B4-BE49-F238E27FC236}">
                <a16:creationId xmlns:a16="http://schemas.microsoft.com/office/drawing/2014/main" id="{91AC3F62-7048-4CFC-9DDA-7E4EDF5D5F53}"/>
              </a:ext>
            </a:extLst>
          </p:cNvPr>
          <p:cNvGraphicFramePr/>
          <p:nvPr>
            <p:extLst>
              <p:ext uri="{D42A27DB-BD31-4B8C-83A1-F6EECF244321}">
                <p14:modId xmlns:p14="http://schemas.microsoft.com/office/powerpoint/2010/main" val="4201819764"/>
              </p:ext>
            </p:extLst>
          </p:nvPr>
        </p:nvGraphicFramePr>
        <p:xfrm>
          <a:off x="2" y="1844158"/>
          <a:ext cx="9144000" cy="5400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66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83110" y="2685142"/>
            <a:ext cx="7669160" cy="296349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14713" y="239843"/>
            <a:ext cx="7337557" cy="988625"/>
          </a:xfrm>
        </p:spPr>
        <p:txBody>
          <a:bodyPr>
            <a:normAutofit/>
          </a:bodyPr>
          <a:lstStyle/>
          <a:p>
            <a:pPr algn="r" rtl="1"/>
            <a:r>
              <a:rPr lang="ar-LB" altLang="en-US" sz="2800" b="1" dirty="0">
                <a:solidFill>
                  <a:srgbClr val="418FDE"/>
                </a:solidFill>
                <a:latin typeface="Arial"/>
                <a:cs typeface="Arial"/>
              </a:rPr>
              <a:t>أنشطة مركز الإسكوا للتكنولوجيا  </a:t>
            </a:r>
            <a:r>
              <a:rPr lang="ar-LB" sz="2800" b="1" dirty="0">
                <a:solidFill>
                  <a:srgbClr val="418FDE"/>
                </a:solidFill>
                <a:latin typeface="Arial"/>
                <a:cs typeface="Arial"/>
              </a:rPr>
              <a:t>2018/2017</a:t>
            </a:r>
            <a:r>
              <a:rPr lang="en-US" sz="2800" b="1" dirty="0">
                <a:solidFill>
                  <a:srgbClr val="418FDE"/>
                </a:solidFill>
                <a:latin typeface="Arial"/>
                <a:cs typeface="Arial"/>
              </a:rPr>
              <a:t> </a:t>
            </a:r>
          </a:p>
        </p:txBody>
      </p:sp>
      <p:sp>
        <p:nvSpPr>
          <p:cNvPr id="3" name="Subtitle 2"/>
          <p:cNvSpPr>
            <a:spLocks noGrp="1"/>
          </p:cNvSpPr>
          <p:nvPr>
            <p:ph type="subTitle" idx="1"/>
          </p:nvPr>
        </p:nvSpPr>
        <p:spPr>
          <a:xfrm>
            <a:off x="1614714" y="2984763"/>
            <a:ext cx="7145828" cy="2364248"/>
          </a:xfrm>
        </p:spPr>
        <p:txBody>
          <a:bodyPr>
            <a:normAutofit fontScale="92500" lnSpcReduction="10000"/>
          </a:bodyPr>
          <a:lstStyle/>
          <a:p>
            <a:pPr algn="ctr" rtl="1"/>
            <a:r>
              <a:rPr lang="ar-LB" sz="3200" b="1" dirty="0">
                <a:solidFill>
                  <a:schemeClr val="tx1"/>
                </a:solidFill>
              </a:rPr>
              <a:t>محتويات العرض</a:t>
            </a:r>
          </a:p>
          <a:p>
            <a:pPr algn="r" rtl="1"/>
            <a:endParaRPr lang="ar-LB" sz="2800" dirty="0">
              <a:solidFill>
                <a:schemeClr val="tx1"/>
              </a:solidFill>
            </a:endParaRPr>
          </a:p>
          <a:p>
            <a:pPr marL="342900" indent="-342900" algn="r" rtl="1">
              <a:buFont typeface="Arial" panose="020B0604020202020204" pitchFamily="34" charset="0"/>
              <a:buChar char="•"/>
            </a:pPr>
            <a:r>
              <a:rPr lang="ar-LB" sz="2800" dirty="0">
                <a:solidFill>
                  <a:schemeClr val="tx1"/>
                </a:solidFill>
              </a:rPr>
              <a:t>أنشطة المركز لعام 2017/ 2018</a:t>
            </a:r>
          </a:p>
          <a:p>
            <a:pPr marL="342900" indent="-342900" algn="r" rtl="1">
              <a:buFont typeface="Arial" panose="020B0604020202020204" pitchFamily="34" charset="0"/>
              <a:buChar char="•"/>
            </a:pPr>
            <a:r>
              <a:rPr lang="ar-LB" sz="2800" dirty="0">
                <a:solidFill>
                  <a:schemeClr val="tx1"/>
                </a:solidFill>
              </a:rPr>
              <a:t>اجتماعات مجلس الإدارة واللجنة الفنية</a:t>
            </a:r>
          </a:p>
          <a:p>
            <a:pPr marL="342900" indent="-342900" algn="r" rtl="1">
              <a:buFont typeface="Arial" panose="020B0604020202020204" pitchFamily="34" charset="0"/>
              <a:buChar char="•"/>
            </a:pPr>
            <a:r>
              <a:rPr lang="ar-LB" sz="2800" dirty="0">
                <a:solidFill>
                  <a:schemeClr val="tx1"/>
                </a:solidFill>
              </a:rPr>
              <a:t>خطة عمل المركز لعام 2019</a:t>
            </a:r>
          </a:p>
          <a:p>
            <a:pPr marL="342900" indent="-342900" algn="r" rtl="1">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3665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64960"/>
            <a:ext cx="9144000" cy="769441"/>
          </a:xfrm>
        </p:spPr>
        <p:txBody>
          <a:bodyPr wrap="square" tIns="182880" bIns="91440">
            <a:spAutoFit/>
          </a:bodyPr>
          <a:lstStyle/>
          <a:p>
            <a:pPr algn="r" rtl="1"/>
            <a:r>
              <a:rPr lang="ar-LB" sz="3200" b="1" dirty="0">
                <a:solidFill>
                  <a:srgbClr val="418FDE"/>
                </a:solidFill>
              </a:rPr>
              <a:t>برنامج عمل مركز الإسكوا للتكنولوجيا لعام 2019</a:t>
            </a:r>
            <a:endParaRPr lang="en-US" sz="3200" b="1" dirty="0">
              <a:solidFill>
                <a:srgbClr val="418FDE"/>
              </a:solidFill>
            </a:endParaRPr>
          </a:p>
        </p:txBody>
      </p:sp>
      <p:graphicFrame>
        <p:nvGraphicFramePr>
          <p:cNvPr id="5" name="Diagram 4">
            <a:extLst>
              <a:ext uri="{FF2B5EF4-FFF2-40B4-BE49-F238E27FC236}">
                <a16:creationId xmlns:a16="http://schemas.microsoft.com/office/drawing/2014/main" id="{9BF27BC2-EEB0-470F-BD2B-F3161EBF726D}"/>
              </a:ext>
            </a:extLst>
          </p:cNvPr>
          <p:cNvGraphicFramePr/>
          <p:nvPr>
            <p:extLst>
              <p:ext uri="{D42A27DB-BD31-4B8C-83A1-F6EECF244321}">
                <p14:modId xmlns:p14="http://schemas.microsoft.com/office/powerpoint/2010/main" val="1717766310"/>
              </p:ext>
            </p:extLst>
          </p:nvPr>
        </p:nvGraphicFramePr>
        <p:xfrm>
          <a:off x="164892" y="1872294"/>
          <a:ext cx="8979108" cy="4985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973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1403" y="465730"/>
            <a:ext cx="9140629" cy="615553"/>
          </a:xfrm>
        </p:spPr>
        <p:txBody>
          <a:bodyPr wrap="square" tIns="91440" bIns="91440">
            <a:spAutoFit/>
          </a:bodyPr>
          <a:lstStyle/>
          <a:p>
            <a:pPr algn="r" rtl="1"/>
            <a:r>
              <a:rPr lang="ar-LB" sz="2800" b="1" dirty="0">
                <a:solidFill>
                  <a:srgbClr val="0070C0"/>
                </a:solidFill>
                <a:latin typeface="Arial" panose="020B0604020202020204" pitchFamily="34" charset="0"/>
                <a:ea typeface="ＭＳ Ｐゴシック" panose="020B0600070205080204" pitchFamily="34" charset="-128"/>
              </a:rPr>
              <a:t>برامج وأنشطة أخرى للمساهمة في تحقيق أهداف المركز  </a:t>
            </a:r>
            <a:endParaRPr lang="en-US" dirty="0"/>
          </a:p>
        </p:txBody>
      </p:sp>
      <p:sp>
        <p:nvSpPr>
          <p:cNvPr id="4" name="Rectangle 3"/>
          <p:cNvSpPr/>
          <p:nvPr/>
        </p:nvSpPr>
        <p:spPr>
          <a:xfrm>
            <a:off x="-157136" y="1628507"/>
            <a:ext cx="9144000" cy="523220"/>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r" rtl="1"/>
            <a:endParaRPr lang="en-US" sz="2800" b="1" dirty="0">
              <a:ln/>
              <a:solidFill>
                <a:schemeClr val="tx2">
                  <a:lumMod val="75000"/>
                </a:schemeClr>
              </a:solidFill>
              <a:latin typeface="Times New Roman" panose="02020603050405020304" pitchFamily="18" charset="0"/>
            </a:endParaRPr>
          </a:p>
        </p:txBody>
      </p:sp>
      <p:graphicFrame>
        <p:nvGraphicFramePr>
          <p:cNvPr id="9" name="Diagram 8">
            <a:extLst>
              <a:ext uri="{FF2B5EF4-FFF2-40B4-BE49-F238E27FC236}">
                <a16:creationId xmlns:a16="http://schemas.microsoft.com/office/drawing/2014/main" id="{BB9EFC58-7428-40EC-93F2-CCB1DCBD4AE9}"/>
              </a:ext>
            </a:extLst>
          </p:cNvPr>
          <p:cNvGraphicFramePr/>
          <p:nvPr>
            <p:extLst/>
          </p:nvPr>
        </p:nvGraphicFramePr>
        <p:xfrm>
          <a:off x="374754" y="1783830"/>
          <a:ext cx="8424472" cy="3927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5744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SCWA PPT P-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420413"/>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391887" y="104931"/>
            <a:ext cx="8361651" cy="978497"/>
          </a:xfrm>
        </p:spPr>
        <p:txBody>
          <a:bodyPr>
            <a:normAutofit/>
          </a:bodyPr>
          <a:lstStyle/>
          <a:p>
            <a:pPr marL="0" algn="r" rtl="1">
              <a:lnSpc>
                <a:spcPct val="100000"/>
              </a:lnSpc>
            </a:pPr>
            <a:r>
              <a:rPr lang="ar-LB" sz="2700" b="1" dirty="0">
                <a:solidFill>
                  <a:srgbClr val="418FDE"/>
                </a:solidFill>
                <a:latin typeface="Arial" charset="0"/>
                <a:ea typeface="+mn-ea"/>
                <a:cs typeface="Arial" charset="0"/>
              </a:rPr>
              <a:t>دور مركز الإسكوا للتكنولوجيا</a:t>
            </a:r>
            <a:r>
              <a:rPr lang="en-US" sz="2700" b="1" dirty="0">
                <a:solidFill>
                  <a:srgbClr val="418FDE"/>
                </a:solidFill>
                <a:latin typeface="Arial" charset="0"/>
                <a:ea typeface="+mn-ea"/>
                <a:cs typeface="Arial" charset="0"/>
              </a:rPr>
              <a:t> </a:t>
            </a:r>
            <a:r>
              <a:rPr lang="ar-LB" sz="2700" b="1" dirty="0">
                <a:solidFill>
                  <a:srgbClr val="418FDE"/>
                </a:solidFill>
                <a:latin typeface="Arial" charset="0"/>
                <a:cs typeface="Arial" charset="0"/>
              </a:rPr>
              <a:t> كداعم ومنسَّق مع مختلف شعب الاسكوا واسهاماته </a:t>
            </a:r>
            <a:r>
              <a:rPr lang="ar-LB" sz="2700" b="1" dirty="0">
                <a:solidFill>
                  <a:srgbClr val="418FDE"/>
                </a:solidFill>
                <a:latin typeface="Arial" charset="0"/>
                <a:ea typeface="+mn-ea"/>
                <a:cs typeface="Arial" charset="0"/>
              </a:rPr>
              <a:t>في الإنجازات المتوقعة ....</a:t>
            </a:r>
            <a:endParaRPr lang="en-US" sz="2700" b="1" dirty="0">
              <a:solidFill>
                <a:srgbClr val="418FDE"/>
              </a:solidFill>
              <a:latin typeface="Arial" charset="0"/>
              <a:ea typeface="+mn-ea"/>
              <a:cs typeface="Arial" charset="0"/>
            </a:endParaRPr>
          </a:p>
        </p:txBody>
      </p:sp>
      <p:graphicFrame>
        <p:nvGraphicFramePr>
          <p:cNvPr id="5" name="Diagram 4"/>
          <p:cNvGraphicFramePr/>
          <p:nvPr>
            <p:extLst>
              <p:ext uri="{D42A27DB-BD31-4B8C-83A1-F6EECF244321}">
                <p14:modId xmlns:p14="http://schemas.microsoft.com/office/powerpoint/2010/main" val="979138913"/>
              </p:ext>
            </p:extLst>
          </p:nvPr>
        </p:nvGraphicFramePr>
        <p:xfrm>
          <a:off x="391887" y="1163782"/>
          <a:ext cx="8361651" cy="5694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4300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40873"/>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a:t>
            </a:r>
          </a:p>
          <a:p>
            <a:pPr algn="r" rtl="1" fontAlgn="auto">
              <a:spcAft>
                <a:spcPts val="0"/>
              </a:spcAft>
            </a:pPr>
            <a:r>
              <a:rPr lang="ar-LB" sz="2800" b="1" dirty="0">
                <a:solidFill>
                  <a:srgbClr val="418FDE"/>
                </a:solidFill>
              </a:rPr>
              <a:t>تطوير التكنولوجيا ونقلها... للوصول إلى منظومات أكثر إنتاجية </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369568"/>
            <a:ext cx="6724297" cy="5488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b="1" dirty="0">
                <a:latin typeface="+mj-lt"/>
                <a:cs typeface="+mj-cs"/>
              </a:rPr>
              <a:t>2017:  </a:t>
            </a:r>
            <a:r>
              <a:rPr lang="ar-LB" sz="2400" dirty="0">
                <a:latin typeface="+mj-lt"/>
                <a:cs typeface="+mj-cs"/>
              </a:rPr>
              <a:t>عقد المركز المنتدى الإقليمي حول النُظُم الوطنية لتطوير ونقل المعرفة والتكنولوجيا في بيروت، بهدف دراسة الإصلاحات التشريعية </a:t>
            </a:r>
            <a:r>
              <a:rPr lang="ar-LB" sz="2400" dirty="0" err="1">
                <a:latin typeface="+mj-lt"/>
                <a:cs typeface="+mj-cs"/>
              </a:rPr>
              <a:t>والسياساتية</a:t>
            </a:r>
            <a:r>
              <a:rPr lang="ar-LB" sz="2400" dirty="0">
                <a:latin typeface="+mj-lt"/>
                <a:cs typeface="+mj-cs"/>
              </a:rPr>
              <a:t> اللازمة لدعم نُظُم تطوير التكنولوجيا ونقلها؛ وتشجيع الربط بين الجامعات ومؤسسات البحث والجهات الفاعلة في قطاع التنمية الاقتصادية والصناعية</a:t>
            </a:r>
            <a:r>
              <a:rPr lang="ar-LB" sz="2400" b="1" dirty="0">
                <a:latin typeface="+mj-lt"/>
                <a:cs typeface="+mj-cs"/>
              </a:rPr>
              <a:t>؛</a:t>
            </a:r>
          </a:p>
          <a:p>
            <a:pPr lvl="0" algn="r" rtl="1"/>
            <a:r>
              <a:rPr lang="ar-LB" sz="2400" b="1" dirty="0">
                <a:latin typeface="+mj-lt"/>
                <a:cs typeface="+mj-cs"/>
              </a:rPr>
              <a:t>2018: </a:t>
            </a:r>
            <a:r>
              <a:rPr lang="ar-LB" sz="2400" dirty="0">
                <a:latin typeface="+mj-lt"/>
                <a:cs typeface="+mj-cs"/>
              </a:rPr>
              <a:t>شارك المركز في عقد المؤتمر الصناعي العربي الدولي تحت عنوان "خطوات نحو التنمية الابتكارية المستدامة" في القاهرة، بالتعاون مع </a:t>
            </a:r>
            <a:r>
              <a:rPr lang="en-US" sz="2400" dirty="0">
                <a:latin typeface="+mj-lt"/>
                <a:cs typeface="+mj-cs"/>
              </a:rPr>
              <a:t>AIDMO, UNIDO, Sida</a:t>
            </a:r>
            <a:r>
              <a:rPr lang="ar-LB" sz="2400" dirty="0">
                <a:latin typeface="+mj-lt"/>
                <a:cs typeface="+mj-cs"/>
              </a:rPr>
              <a:t>، ونظم المركز، خلال المؤتمر ورشة عمل حول الترويج لمخرجات الدراسات الفنية والبحوث في مجالات مختارة (فرص استثمارية للتصنيع)</a:t>
            </a:r>
          </a:p>
          <a:p>
            <a:pPr algn="ct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985416" y="2653258"/>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الاجتماعات</a:t>
            </a:r>
            <a:r>
              <a:rPr lang="ar-LB" b="1" dirty="0"/>
              <a:t> </a:t>
            </a:r>
          </a:p>
        </p:txBody>
      </p:sp>
    </p:spTree>
    <p:extLst>
      <p:ext uri="{BB962C8B-B14F-4D97-AF65-F5344CB8AC3E}">
        <p14:creationId xmlns:p14="http://schemas.microsoft.com/office/powerpoint/2010/main" val="914620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40873"/>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a:t>
            </a:r>
          </a:p>
          <a:p>
            <a:pPr algn="r" rtl="1" fontAlgn="auto">
              <a:spcAft>
                <a:spcPts val="0"/>
              </a:spcAft>
            </a:pPr>
            <a:r>
              <a:rPr lang="ar-LB" sz="2800" b="1" dirty="0">
                <a:solidFill>
                  <a:srgbClr val="418FDE"/>
                </a:solidFill>
              </a:rPr>
              <a:t>تطوير التكنولوجيا ونقلها... للوصول إلى منظومات أكثر إنتاجية </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169233"/>
            <a:ext cx="6844218" cy="5688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800" b="1" dirty="0">
                <a:latin typeface="+mj-lt"/>
                <a:cs typeface="+mj-cs"/>
              </a:rPr>
              <a:t>2017: </a:t>
            </a:r>
            <a:r>
              <a:rPr lang="ar-LB" sz="2800" dirty="0">
                <a:latin typeface="+mj-lt"/>
                <a:cs typeface="+mj-cs"/>
              </a:rPr>
              <a:t>عقد المركز 5 ورشات عمل وطنية في إطار مشروع   </a:t>
            </a:r>
            <a:r>
              <a:rPr lang="en-US" sz="2800" dirty="0">
                <a:latin typeface="+mj-lt"/>
                <a:cs typeface="+mj-cs"/>
              </a:rPr>
              <a:t>DA</a:t>
            </a:r>
            <a:r>
              <a:rPr lang="ar-LB" sz="2800" dirty="0">
                <a:latin typeface="+mj-lt"/>
                <a:cs typeface="+mj-cs"/>
              </a:rPr>
              <a:t> </a:t>
            </a:r>
            <a:r>
              <a:rPr lang="en-US" sz="2800" dirty="0">
                <a:latin typeface="+mj-lt"/>
                <a:cs typeface="+mj-cs"/>
              </a:rPr>
              <a:t>  </a:t>
            </a:r>
            <a:r>
              <a:rPr lang="ar-LB" sz="2800" dirty="0">
                <a:latin typeface="+mj-lt"/>
                <a:cs typeface="+mj-cs"/>
              </a:rPr>
              <a:t>بشأن تفعيل نُظُم وطنية لنقل التكنولوجيا في عدد من الدول العربية</a:t>
            </a:r>
            <a:r>
              <a:rPr lang="en-US" sz="2800" dirty="0">
                <a:latin typeface="+mj-lt"/>
                <a:cs typeface="+mj-cs"/>
              </a:rPr>
              <a:t> </a:t>
            </a:r>
            <a:r>
              <a:rPr lang="ar-LB" sz="2800" dirty="0">
                <a:latin typeface="+mj-lt"/>
                <a:cs typeface="+mj-cs"/>
              </a:rPr>
              <a:t>(تونس وعُمان ولبنان ومصر والمغرب)</a:t>
            </a:r>
            <a:r>
              <a:rPr lang="en-US" sz="2800" dirty="0">
                <a:latin typeface="+mj-lt"/>
                <a:cs typeface="+mj-cs"/>
              </a:rPr>
              <a:t> </a:t>
            </a:r>
            <a:r>
              <a:rPr lang="ar-LB" sz="2800" dirty="0">
                <a:latin typeface="+mj-lt"/>
                <a:cs typeface="+mj-cs"/>
              </a:rPr>
              <a:t>وعقد </a:t>
            </a:r>
            <a:r>
              <a:rPr lang="en-US" sz="2800" dirty="0">
                <a:latin typeface="+mj-lt"/>
                <a:cs typeface="+mj-cs"/>
              </a:rPr>
              <a:t>4</a:t>
            </a:r>
            <a:r>
              <a:rPr lang="ar-LB" sz="2800" dirty="0">
                <a:latin typeface="+mj-lt"/>
                <a:cs typeface="+mj-cs"/>
              </a:rPr>
              <a:t> ورشات عمل وطنية حول إدارة التكنولوجيا وحماية الابتكار وتسويقه في تونس ولبنان ومصر والمغرب</a:t>
            </a:r>
          </a:p>
          <a:p>
            <a:pPr lvl="0" algn="r" rtl="1"/>
            <a:endParaRPr lang="ar-LB" sz="2400" b="1" dirty="0">
              <a:latin typeface="+mj-lt"/>
              <a:cs typeface="+mj-cs"/>
            </a:endParaRPr>
          </a:p>
          <a:p>
            <a:pPr lvl="0" algn="r" rtl="1"/>
            <a:r>
              <a:rPr lang="ar-LB" sz="2800" b="1" dirty="0">
                <a:latin typeface="+mj-lt"/>
                <a:cs typeface="+mj-cs"/>
              </a:rPr>
              <a:t>2018: </a:t>
            </a:r>
            <a:r>
              <a:rPr lang="ar-LB" sz="2800" dirty="0">
                <a:latin typeface="+mj-lt"/>
                <a:cs typeface="+mj-cs"/>
              </a:rPr>
              <a:t>عقد المركز ورشة عمل إقليمية حول حوكمة مجمّعات العلوم والحاضنات التكنولوجية في الخرطوم، بالشراكة مع منظمات إقليمية أخرى هدفت إلى تسليط الضوء على واقع مجمّعات وحاضنات العلوم والتكنولوجيا في البلدان العربية </a:t>
            </a: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985416" y="2698228"/>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ورشات العمل </a:t>
            </a:r>
            <a:r>
              <a:rPr lang="ar-LB" b="1" dirty="0"/>
              <a:t> </a:t>
            </a:r>
          </a:p>
        </p:txBody>
      </p:sp>
    </p:spTree>
    <p:extLst>
      <p:ext uri="{BB962C8B-B14F-4D97-AF65-F5344CB8AC3E}">
        <p14:creationId xmlns:p14="http://schemas.microsoft.com/office/powerpoint/2010/main" val="154349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 y="-40873"/>
            <a:ext cx="8861604"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a:t>
            </a:r>
          </a:p>
          <a:p>
            <a:pPr algn="r" rtl="1" fontAlgn="auto">
              <a:spcAft>
                <a:spcPts val="0"/>
              </a:spcAft>
            </a:pPr>
            <a:r>
              <a:rPr lang="ar-LB" sz="2800" b="1" dirty="0">
                <a:solidFill>
                  <a:srgbClr val="418FDE"/>
                </a:solidFill>
              </a:rPr>
              <a:t>تطوير التكنولوجيا ونقلها... للوصول إلى منظومات أكثر إنتاجية </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2" y="1169233"/>
            <a:ext cx="6880483" cy="5688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b="1" dirty="0">
                <a:latin typeface="+mj-lt"/>
                <a:cs typeface="+mj-cs"/>
              </a:rPr>
              <a:t>2017</a:t>
            </a:r>
            <a:r>
              <a:rPr lang="ar-LB" sz="2800" b="1" dirty="0">
                <a:latin typeface="+mj-lt"/>
                <a:cs typeface="+mj-cs"/>
              </a:rPr>
              <a:t>:</a:t>
            </a:r>
            <a:r>
              <a:rPr lang="ar-LB" sz="2400" b="1" dirty="0">
                <a:latin typeface="+mj-lt"/>
                <a:cs typeface="+mj-cs"/>
              </a:rPr>
              <a:t> </a:t>
            </a:r>
            <a:r>
              <a:rPr lang="ar-LB" sz="2800" dirty="0">
                <a:latin typeface="+mj-lt"/>
                <a:cs typeface="+mj-cs"/>
              </a:rPr>
              <a:t>أعدّ المركز دراسة عن الفرص التكنولوجية من أجل تنمية مستدامة في البلدان العربية للبحث في استخدام التكنولوجيا لتحقيق أهداف التنمية على نحو فعال وكفؤ(تلك المتعلقة بتغيُّر المناخ) وأعدّ المركز 6 تقارير حول المنظومة الوطنية لتطوير ونقل التكنولوجيا في تونس، وعُمان، ولبنان، ومصر، والمغرب، وموريتانيا</a:t>
            </a:r>
          </a:p>
          <a:p>
            <a:pPr lvl="0" algn="r" rtl="1"/>
            <a:endParaRPr lang="ar-LB" sz="2400" dirty="0">
              <a:latin typeface="+mj-lt"/>
              <a:cs typeface="+mj-cs"/>
            </a:endParaRPr>
          </a:p>
          <a:p>
            <a:pPr lvl="0" algn="r" rtl="1"/>
            <a:r>
              <a:rPr lang="ar-LB" sz="2800" b="1" dirty="0">
                <a:latin typeface="+mj-lt"/>
                <a:cs typeface="+mj-cs"/>
              </a:rPr>
              <a:t>2018</a:t>
            </a:r>
            <a:r>
              <a:rPr lang="ar-LB" sz="3200" dirty="0">
                <a:latin typeface="+mj-lt"/>
                <a:cs typeface="+mj-cs"/>
              </a:rPr>
              <a:t>: </a:t>
            </a:r>
            <a:r>
              <a:rPr lang="ar-LB" sz="2800" dirty="0">
                <a:latin typeface="+mj-lt"/>
                <a:cs typeface="+mj-cs"/>
              </a:rPr>
              <a:t>أعدّ المركز تقريراً حول "مجمعات العلوم والتكنولوجيا: الآفاق العالمية وتجربة المنطقة العربية"، للبحث في دور مجمعات العلوم والتكنولوجيا كأحد عوامل النجاح الرئيسية في تحقيق أهداف التنمية</a:t>
            </a:r>
            <a:r>
              <a:rPr lang="ar-LB" sz="2400" b="1" dirty="0">
                <a:latin typeface="+mj-lt"/>
                <a:cs typeface="+mj-cs"/>
              </a:rPr>
              <a:t> </a:t>
            </a: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985416" y="2518348"/>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تقارير ودراسات</a:t>
            </a:r>
            <a:endParaRPr lang="ar-LB" b="1" dirty="0"/>
          </a:p>
        </p:txBody>
      </p:sp>
    </p:spTree>
    <p:extLst>
      <p:ext uri="{BB962C8B-B14F-4D97-AF65-F5344CB8AC3E}">
        <p14:creationId xmlns:p14="http://schemas.microsoft.com/office/powerpoint/2010/main" val="3071893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40873"/>
            <a:ext cx="9122723"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a:t>
            </a:r>
          </a:p>
          <a:p>
            <a:pPr algn="r" rtl="1" fontAlgn="auto">
              <a:spcAft>
                <a:spcPts val="0"/>
              </a:spcAft>
            </a:pPr>
            <a:r>
              <a:rPr lang="ar-LB" sz="2700" b="1" dirty="0">
                <a:solidFill>
                  <a:srgbClr val="418FDE"/>
                </a:solidFill>
              </a:rPr>
              <a:t>التكنولوجيا لأغراض الأمن الغذائي والتنمية الخضراء والاستخدام المستدام للموارد</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369568"/>
            <a:ext cx="6679327" cy="5488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b="1" dirty="0">
                <a:latin typeface="+mj-lt"/>
                <a:cs typeface="+mj-cs"/>
              </a:rPr>
              <a:t>2017:  </a:t>
            </a:r>
            <a:r>
              <a:rPr lang="ar-LB" sz="2400" dirty="0">
                <a:latin typeface="+mj-lt"/>
                <a:cs typeface="+mj-cs"/>
              </a:rPr>
              <a:t>عقد المركز اجتماع خبراء حول النهوض بالتكنولوجيا الخضراء والتفاعل بين العلم والسياسات في بيروت، وشارك المركز في الدورة 11 للجنة الإسكوا للطاقة في القاهرة، وقدّم مداخلة فنية حول تكنولوجيات الطاقة واستخداماتها في المنطقة العربية لتحقيق التنمية المستدامة. وعقد المركز الملتقى العربي لتطبيقات علوم وتقنيات النانو، بالتعاون مع مجموعة طلال </a:t>
            </a:r>
            <a:r>
              <a:rPr lang="ar-LB" sz="2400" dirty="0" err="1">
                <a:latin typeface="+mj-lt"/>
                <a:cs typeface="+mj-cs"/>
              </a:rPr>
              <a:t>أبوغزالة</a:t>
            </a:r>
            <a:r>
              <a:rPr lang="ar-LB" sz="2400" dirty="0">
                <a:latin typeface="+mj-lt"/>
                <a:cs typeface="+mj-cs"/>
              </a:rPr>
              <a:t> و</a:t>
            </a:r>
            <a:r>
              <a:rPr lang="en-US" sz="2400" dirty="0">
                <a:latin typeface="+mj-lt"/>
                <a:cs typeface="+mj-cs"/>
              </a:rPr>
              <a:t>ALECSO, AIDMO </a:t>
            </a:r>
            <a:r>
              <a:rPr lang="ar-LB" sz="2400" dirty="0">
                <a:latin typeface="+mj-lt"/>
                <a:cs typeface="+mj-cs"/>
              </a:rPr>
              <a:t> في عمّان، وأعدّ مساهمة فنية لاجتماع المائدة المستديرة العربية الخامسة حول الإنتاج والاستهلاك المستدامَين في القاهرة</a:t>
            </a:r>
          </a:p>
          <a:p>
            <a:pPr lvl="0" algn="r" rtl="1"/>
            <a:r>
              <a:rPr lang="ar-LB" sz="2400" dirty="0">
                <a:latin typeface="+mj-lt"/>
                <a:cs typeface="+mj-cs"/>
              </a:rPr>
              <a:t> </a:t>
            </a:r>
            <a:r>
              <a:rPr lang="ar-LB" sz="2400" b="1" dirty="0">
                <a:latin typeface="+mj-lt"/>
                <a:cs typeface="+mj-cs"/>
              </a:rPr>
              <a:t>2018: </a:t>
            </a:r>
            <a:r>
              <a:rPr lang="ar-LB" sz="2400" dirty="0">
                <a:latin typeface="+mj-lt"/>
                <a:cs typeface="+mj-cs"/>
              </a:rPr>
              <a:t>عقد المركز جلسة متخصصة بعنوان "التكنولوجيا والابتكار من أجل التنمية الزراعية"، بالتعاون مع  جامعة مؤتة والمركز الدولي للبحوث الزراعية في المناطق الجافة، خلال المؤتمر العلمي الزراعي الثامن الذي عُقد في الكرك، الأردن </a:t>
            </a:r>
          </a:p>
          <a:p>
            <a:pPr algn="ct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985416" y="2518348"/>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الاجتماعات</a:t>
            </a:r>
            <a:r>
              <a:rPr lang="ar-LB" b="1" dirty="0"/>
              <a:t> </a:t>
            </a:r>
          </a:p>
        </p:txBody>
      </p:sp>
    </p:spTree>
    <p:extLst>
      <p:ext uri="{BB962C8B-B14F-4D97-AF65-F5344CB8AC3E}">
        <p14:creationId xmlns:p14="http://schemas.microsoft.com/office/powerpoint/2010/main" val="1728031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40873"/>
            <a:ext cx="9143999"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3200" b="1" dirty="0">
                <a:solidFill>
                  <a:srgbClr val="418FDE"/>
                </a:solidFill>
              </a:rPr>
              <a:t>أنشطة المركز </a:t>
            </a:r>
            <a:r>
              <a:rPr lang="en-US" sz="3200" b="1" dirty="0">
                <a:solidFill>
                  <a:srgbClr val="418FDE"/>
                </a:solidFill>
              </a:rPr>
              <a:t> 2017</a:t>
            </a:r>
            <a:r>
              <a:rPr lang="ar-LB" sz="3200" b="1" dirty="0">
                <a:solidFill>
                  <a:srgbClr val="418FDE"/>
                </a:solidFill>
              </a:rPr>
              <a:t>/ 2018 ...</a:t>
            </a:r>
          </a:p>
          <a:p>
            <a:pPr algn="r" rtl="1" fontAlgn="auto">
              <a:spcAft>
                <a:spcPts val="0"/>
              </a:spcAft>
            </a:pPr>
            <a:r>
              <a:rPr lang="ar-LB" sz="2700" b="1" dirty="0">
                <a:solidFill>
                  <a:srgbClr val="418FDE"/>
                </a:solidFill>
              </a:rPr>
              <a:t>التكنولوجيا لأغراض الأمن الغذائي والتنمية الخضراء والاستخدام المستدام للموارد</a:t>
            </a:r>
          </a:p>
          <a:p>
            <a:pPr algn="r" rtl="1" fontAlgn="auto">
              <a:spcAft>
                <a:spcPts val="0"/>
              </a:spcAft>
            </a:pPr>
            <a:endParaRPr lang="ar-LB" sz="2400" b="1" dirty="0">
              <a:solidFill>
                <a:srgbClr val="418FDE"/>
              </a:solidFill>
            </a:endParaRP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369568"/>
            <a:ext cx="6679327" cy="5488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b="1" dirty="0">
                <a:latin typeface="+mj-lt"/>
                <a:cs typeface="+mj-cs"/>
              </a:rPr>
              <a:t>2017: </a:t>
            </a:r>
            <a:r>
              <a:rPr lang="ar-LB" sz="2400" dirty="0">
                <a:latin typeface="+mj-lt"/>
                <a:cs typeface="+mj-cs"/>
              </a:rPr>
              <a:t>أعد المركز دراسة حول الفرص الواعدة لمشاريع النانو في تحلية المياه والطاقة الشمسية في الدول العربية، بالتعاون مع مجموعة طلال </a:t>
            </a:r>
            <a:r>
              <a:rPr lang="ar-LB" sz="2400" dirty="0" err="1">
                <a:latin typeface="+mj-lt"/>
                <a:cs typeface="+mj-cs"/>
              </a:rPr>
              <a:t>أبوغزالة</a:t>
            </a:r>
            <a:r>
              <a:rPr lang="ar-LB" sz="2400" dirty="0">
                <a:latin typeface="+mj-lt"/>
                <a:cs typeface="+mj-cs"/>
              </a:rPr>
              <a:t> و </a:t>
            </a:r>
            <a:r>
              <a:rPr lang="en-US" sz="2400" dirty="0">
                <a:latin typeface="+mj-lt"/>
                <a:cs typeface="+mj-cs"/>
              </a:rPr>
              <a:t>AIDMO </a:t>
            </a:r>
            <a:r>
              <a:rPr lang="ar-LB" sz="2400" dirty="0">
                <a:latin typeface="+mj-lt"/>
                <a:cs typeface="+mj-cs"/>
              </a:rPr>
              <a:t>، وأعد دراسة حول تصنيف تطبيقات التكنولوجيا الخضراء في البلدان العربية تضمّنت ملخصاً عن تصنيف التكنولوجيات الخضراء التي تساعد في تحقيق إدارة مستدامة للموارد الطبيعية </a:t>
            </a:r>
          </a:p>
          <a:p>
            <a:pPr lvl="0" algn="r" rtl="1"/>
            <a:endParaRPr lang="ar-LB" sz="2400" b="1" dirty="0">
              <a:latin typeface="+mj-lt"/>
              <a:cs typeface="+mj-cs"/>
            </a:endParaRPr>
          </a:p>
          <a:p>
            <a:pPr lvl="0" algn="r" rtl="1"/>
            <a:r>
              <a:rPr lang="ar-LB" sz="2400" b="1" dirty="0">
                <a:latin typeface="+mj-lt"/>
                <a:cs typeface="+mj-cs"/>
              </a:rPr>
              <a:t>2018: </a:t>
            </a:r>
            <a:r>
              <a:rPr lang="ar-LB" sz="2400" dirty="0">
                <a:latin typeface="+mj-lt"/>
                <a:cs typeface="+mj-cs"/>
              </a:rPr>
              <a:t>أعد المركز، بالتعاون مع شعبة سياسات التنمية المستدامة في الإسكوا، دراسة حول السياسات العامة الداعمة للتكنولوجيات الخضراء. واستعرض فيها السياسات الاقتصادية والمالية اللازمة لضمان إدارة مستدامة للقضايا البيئية، وتشجيع استخدام التكنولوجيات الخضراء </a:t>
            </a: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985416" y="2518348"/>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b="1" dirty="0"/>
              <a:t> </a:t>
            </a:r>
            <a:r>
              <a:rPr lang="ar-LB" sz="2800" b="1" dirty="0"/>
              <a:t> تقارير ودراسات</a:t>
            </a:r>
          </a:p>
          <a:p>
            <a:pPr algn="ctr" rtl="1"/>
            <a:endParaRPr lang="ar-LB" b="1" dirty="0"/>
          </a:p>
        </p:txBody>
      </p:sp>
    </p:spTree>
    <p:extLst>
      <p:ext uri="{BB962C8B-B14F-4D97-AF65-F5344CB8AC3E}">
        <p14:creationId xmlns:p14="http://schemas.microsoft.com/office/powerpoint/2010/main" val="1526140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40873"/>
            <a:ext cx="9122723" cy="121010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fontAlgn="auto">
              <a:spcAft>
                <a:spcPts val="0"/>
              </a:spcAft>
            </a:pPr>
            <a:r>
              <a:rPr lang="ar-LB" sz="2800" b="1" dirty="0">
                <a:solidFill>
                  <a:srgbClr val="418FDE"/>
                </a:solidFill>
              </a:rPr>
              <a:t>أنشطة المركز </a:t>
            </a:r>
            <a:r>
              <a:rPr lang="en-US" sz="2800" b="1" dirty="0">
                <a:solidFill>
                  <a:srgbClr val="418FDE"/>
                </a:solidFill>
              </a:rPr>
              <a:t> 2017</a:t>
            </a:r>
            <a:r>
              <a:rPr lang="ar-LB" sz="2800" b="1" dirty="0">
                <a:solidFill>
                  <a:srgbClr val="418FDE"/>
                </a:solidFill>
              </a:rPr>
              <a:t>/ 2018 ... </a:t>
            </a:r>
          </a:p>
          <a:p>
            <a:pPr algn="r" rtl="1" fontAlgn="auto">
              <a:spcAft>
                <a:spcPts val="0"/>
              </a:spcAft>
            </a:pPr>
            <a:r>
              <a:rPr lang="ar-LB" sz="2800" b="1" dirty="0">
                <a:solidFill>
                  <a:srgbClr val="418FDE"/>
                </a:solidFill>
              </a:rPr>
              <a:t>تعزيز التعاون الإقليمي في البحث والتطوير</a:t>
            </a:r>
          </a:p>
        </p:txBody>
      </p:sp>
      <p:sp>
        <p:nvSpPr>
          <p:cNvPr id="16" name="Rectangle 15">
            <a:extLst>
              <a:ext uri="{FF2B5EF4-FFF2-40B4-BE49-F238E27FC236}">
                <a16:creationId xmlns:a16="http://schemas.microsoft.com/office/drawing/2014/main" id="{E6850EF4-B77E-4124-BF2B-D0F12527EDE9}"/>
              </a:ext>
            </a:extLst>
          </p:cNvPr>
          <p:cNvSpPr/>
          <p:nvPr/>
        </p:nvSpPr>
        <p:spPr>
          <a:xfrm>
            <a:off x="141198" y="1369568"/>
            <a:ext cx="9122723" cy="5917681"/>
          </a:xfrm>
          <a:prstGeom prst="rect">
            <a:avLst/>
          </a:prstGeom>
        </p:spPr>
        <p:txBody>
          <a:bodyPr/>
          <a:lstStyle/>
          <a:p>
            <a:pPr lvl="0" algn="r" rtl="1">
              <a:buChar char="•"/>
            </a:pPr>
            <a:r>
              <a:rPr lang="ar-LB" dirty="0"/>
              <a:t> </a:t>
            </a:r>
            <a:endParaRPr lang="en-US" dirty="0"/>
          </a:p>
        </p:txBody>
      </p:sp>
      <p:sp>
        <p:nvSpPr>
          <p:cNvPr id="18" name="Rectangle: Rounded Corners 17">
            <a:extLst>
              <a:ext uri="{FF2B5EF4-FFF2-40B4-BE49-F238E27FC236}">
                <a16:creationId xmlns:a16="http://schemas.microsoft.com/office/drawing/2014/main" id="{EFBE76F0-56E3-4C5B-8C57-76854D565DD1}"/>
              </a:ext>
            </a:extLst>
          </p:cNvPr>
          <p:cNvSpPr/>
          <p:nvPr/>
        </p:nvSpPr>
        <p:spPr>
          <a:xfrm>
            <a:off x="141198" y="1369568"/>
            <a:ext cx="6679327" cy="44016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lgn="r" rtl="1"/>
            <a:r>
              <a:rPr lang="ar-LB" sz="2400" b="1" dirty="0">
                <a:latin typeface="+mj-lt"/>
                <a:cs typeface="+mj-cs"/>
              </a:rPr>
              <a:t>2017:  </a:t>
            </a:r>
            <a:r>
              <a:rPr lang="ar-LB" sz="2400" dirty="0">
                <a:latin typeface="+mj-lt"/>
                <a:cs typeface="+mj-cs"/>
              </a:rPr>
              <a:t>نظّم المركز مشاورة إقليمية في بيروت بشأن أخلاقيات البحث العلمي وتطبيقات التكنولوجيا في المنطقة العربية بالتعاون مع  </a:t>
            </a:r>
            <a:r>
              <a:rPr lang="en-US" sz="2400" dirty="0">
                <a:latin typeface="+mj-lt"/>
                <a:cs typeface="+mj-cs"/>
              </a:rPr>
              <a:t>UNESCO</a:t>
            </a:r>
            <a:r>
              <a:rPr lang="ar-LB" sz="2400" dirty="0">
                <a:latin typeface="+mj-lt"/>
                <a:cs typeface="+mj-cs"/>
              </a:rPr>
              <a:t> </a:t>
            </a:r>
          </a:p>
          <a:p>
            <a:pPr lvl="0" algn="r" rtl="1"/>
            <a:endParaRPr lang="ar-LB" sz="2400" b="1" dirty="0">
              <a:latin typeface="+mj-lt"/>
              <a:cs typeface="+mj-cs"/>
            </a:endParaRPr>
          </a:p>
          <a:p>
            <a:pPr lvl="0" algn="r" rtl="1"/>
            <a:r>
              <a:rPr lang="ar-LB" sz="2400" b="1" dirty="0">
                <a:latin typeface="+mj-lt"/>
                <a:cs typeface="+mj-cs"/>
              </a:rPr>
              <a:t>2018: </a:t>
            </a:r>
            <a:r>
              <a:rPr lang="ar-LB" sz="2400" dirty="0">
                <a:latin typeface="+mj-lt"/>
                <a:cs typeface="+mj-cs"/>
              </a:rPr>
              <a:t>عقد المركز اجتماعاً تشاورياً لبحث التوجه الاستراتيجي الشامل لمركز الإسكوا للتكنولوجيا خلال الأعوام القادمة، مع عدد من المؤسسات الإقليمية والأكاديمية والوطنية في عمّان، و قام المركز بمشاورات مكثفة مع الإدارات العليا للمؤسسات العامة والخاصة والهيئات الأكاديمية والبحثية الوطنية والإقليمية في الأردن بهدف التعريف بالمركز وتسهيل التعاون الإقليمي</a:t>
            </a:r>
            <a:endParaRPr lang="en-US" dirty="0"/>
          </a:p>
        </p:txBody>
      </p:sp>
      <p:sp>
        <p:nvSpPr>
          <p:cNvPr id="21" name="Oval 20">
            <a:extLst>
              <a:ext uri="{FF2B5EF4-FFF2-40B4-BE49-F238E27FC236}">
                <a16:creationId xmlns:a16="http://schemas.microsoft.com/office/drawing/2014/main" id="{E7F7B6D7-9BA0-4675-A8A2-5D9489349433}"/>
              </a:ext>
            </a:extLst>
          </p:cNvPr>
          <p:cNvSpPr/>
          <p:nvPr/>
        </p:nvSpPr>
        <p:spPr>
          <a:xfrm>
            <a:off x="6820525" y="2293495"/>
            <a:ext cx="2158584" cy="19187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2800" b="1" dirty="0"/>
              <a:t>تعزيز التعاون</a:t>
            </a:r>
          </a:p>
        </p:txBody>
      </p:sp>
    </p:spTree>
    <p:extLst>
      <p:ext uri="{BB962C8B-B14F-4D97-AF65-F5344CB8AC3E}">
        <p14:creationId xmlns:p14="http://schemas.microsoft.com/office/powerpoint/2010/main" val="2644902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4464</TotalTime>
  <Words>1686</Words>
  <Application>Microsoft Office PowerPoint</Application>
  <PresentationFormat>On-screen Show (4:3)</PresentationFormat>
  <Paragraphs>136</Paragraphs>
  <Slides>22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ＭＳ Ｐゴシック</vt:lpstr>
      <vt:lpstr>PMingLiU</vt:lpstr>
      <vt:lpstr>Arial</vt:lpstr>
      <vt:lpstr>Calibri</vt:lpstr>
      <vt:lpstr>Times New Roman</vt:lpstr>
      <vt:lpstr>Wingdings</vt:lpstr>
      <vt:lpstr>Office Theme</vt:lpstr>
      <vt:lpstr>PowerPoint Presentation</vt:lpstr>
      <vt:lpstr>أنشطة مركز الإسكوا للتكنولوجيا  2018/2017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أبرز توصيات مجالس إدارة المركز خلال 2017/  2018  </vt:lpstr>
      <vt:lpstr>PowerPoint Presentation</vt:lpstr>
      <vt:lpstr>PowerPoint Presentation</vt:lpstr>
      <vt:lpstr>برنامج عمل مركز الإسكوا للتكنولوجيا لعام 2019  </vt:lpstr>
      <vt:lpstr>برنامج عمل مركز الإسكوا للتكنولوجيا لعام 2019</vt:lpstr>
      <vt:lpstr>برنامج عمل مركز الإسكوا للتكنولوجيا لعام 2019</vt:lpstr>
      <vt:lpstr>برنامج عمل مركز الإسكوا للتكنولوجيا لعام 2019</vt:lpstr>
      <vt:lpstr>برامج وأنشطة أخرى للمساهمة في تحقيق أهداف المركز  </vt:lpstr>
      <vt:lpstr>PowerPoint Presentation</vt:lpstr>
    </vt:vector>
  </TitlesOfParts>
  <Company>Quantum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Fares Sfeir</dc:creator>
  <cp:lastModifiedBy>Reem Nejdawi</cp:lastModifiedBy>
  <cp:revision>519</cp:revision>
  <cp:lastPrinted>2019-03-18T09:04:27Z</cp:lastPrinted>
  <dcterms:created xsi:type="dcterms:W3CDTF">2011-12-13T13:03:18Z</dcterms:created>
  <dcterms:modified xsi:type="dcterms:W3CDTF">2019-03-18T09:43:13Z</dcterms:modified>
</cp:coreProperties>
</file>