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4331" r:id="rId2"/>
    <p:sldMasterId id="2147485269" r:id="rId3"/>
    <p:sldMasterId id="2147485851" r:id="rId4"/>
  </p:sldMasterIdLst>
  <p:notesMasterIdLst>
    <p:notesMasterId r:id="rId23"/>
  </p:notesMasterIdLst>
  <p:handoutMasterIdLst>
    <p:handoutMasterId r:id="rId24"/>
  </p:handoutMasterIdLst>
  <p:sldIdLst>
    <p:sldId id="336" r:id="rId5"/>
    <p:sldId id="780" r:id="rId6"/>
    <p:sldId id="803" r:id="rId7"/>
    <p:sldId id="795" r:id="rId8"/>
    <p:sldId id="796" r:id="rId9"/>
    <p:sldId id="797" r:id="rId10"/>
    <p:sldId id="801" r:id="rId11"/>
    <p:sldId id="800" r:id="rId12"/>
    <p:sldId id="799" r:id="rId13"/>
    <p:sldId id="794" r:id="rId14"/>
    <p:sldId id="295" r:id="rId15"/>
    <p:sldId id="802" r:id="rId16"/>
    <p:sldId id="781" r:id="rId17"/>
    <p:sldId id="782" r:id="rId18"/>
    <p:sldId id="774" r:id="rId19"/>
    <p:sldId id="776" r:id="rId20"/>
    <p:sldId id="798" r:id="rId21"/>
    <p:sldId id="770" r:id="rId22"/>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432">
          <p15:clr>
            <a:srgbClr val="A4A3A4"/>
          </p15:clr>
        </p15:guide>
        <p15:guide id="2" orient="horz" pos="3714">
          <p15:clr>
            <a:srgbClr val="A4A3A4"/>
          </p15:clr>
        </p15:guide>
        <p15:guide id="3" pos="5427">
          <p15:clr>
            <a:srgbClr val="A4A3A4"/>
          </p15:clr>
        </p15:guide>
        <p15:guide id="4" pos="3157">
          <p15:clr>
            <a:srgbClr val="A4A3A4"/>
          </p15:clr>
        </p15:guide>
        <p15:guide id="5" pos="101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20A"/>
    <a:srgbClr val="5D2923"/>
    <a:srgbClr val="405178"/>
    <a:srgbClr val="FF3300"/>
    <a:srgbClr val="EDECB4"/>
    <a:srgbClr val="2F8F2D"/>
    <a:srgbClr val="418FDE"/>
    <a:srgbClr val="CECA36"/>
    <a:srgbClr val="5D5082"/>
    <a:srgbClr val="3D7E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8F8695-F5D6-423B-BE7E-135E07ED76BA}" v="34" dt="2019-09-06T03:52:28.7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75646" autoAdjust="0"/>
  </p:normalViewPr>
  <p:slideViewPr>
    <p:cSldViewPr snapToGrid="0" snapToObjects="1">
      <p:cViewPr>
        <p:scale>
          <a:sx n="114" d="100"/>
          <a:sy n="114" d="100"/>
        </p:scale>
        <p:origin x="2982" y="-258"/>
      </p:cViewPr>
      <p:guideLst>
        <p:guide orient="horz" pos="1432"/>
        <p:guide orient="horz" pos="3714"/>
        <p:guide pos="5427"/>
        <p:guide pos="3157"/>
        <p:guide pos="1012"/>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a Darwazeh" userId="88851aab-6459-400e-b90b-39a509cd9a8b" providerId="ADAL" clId="{178F8695-F5D6-423B-BE7E-135E07ED76BA}"/>
    <pc:docChg chg="undo custSel delSld modSld">
      <pc:chgData name="Nada Darwazeh" userId="88851aab-6459-400e-b90b-39a509cd9a8b" providerId="ADAL" clId="{178F8695-F5D6-423B-BE7E-135E07ED76BA}" dt="2019-09-06T03:54:16.450" v="81" actId="948"/>
      <pc:docMkLst>
        <pc:docMk/>
      </pc:docMkLst>
      <pc:sldChg chg="modSp">
        <pc:chgData name="Nada Darwazeh" userId="88851aab-6459-400e-b90b-39a509cd9a8b" providerId="ADAL" clId="{178F8695-F5D6-423B-BE7E-135E07ED76BA}" dt="2019-09-06T03:46:23.812" v="57" actId="947"/>
        <pc:sldMkLst>
          <pc:docMk/>
          <pc:sldMk cId="0" sldId="295"/>
        </pc:sldMkLst>
        <pc:spChg chg="mod">
          <ac:chgData name="Nada Darwazeh" userId="88851aab-6459-400e-b90b-39a509cd9a8b" providerId="ADAL" clId="{178F8695-F5D6-423B-BE7E-135E07ED76BA}" dt="2019-09-06T03:46:10.917" v="56" actId="1076"/>
          <ac:spMkLst>
            <pc:docMk/>
            <pc:sldMk cId="0" sldId="295"/>
            <ac:spMk id="27650" creationId="{9506C11D-0A14-4098-8D4E-63CDD0DE3B6D}"/>
          </ac:spMkLst>
        </pc:spChg>
        <pc:spChg chg="mod">
          <ac:chgData name="Nada Darwazeh" userId="88851aab-6459-400e-b90b-39a509cd9a8b" providerId="ADAL" clId="{178F8695-F5D6-423B-BE7E-135E07ED76BA}" dt="2019-09-06T03:46:23.812" v="57" actId="947"/>
          <ac:spMkLst>
            <pc:docMk/>
            <pc:sldMk cId="0" sldId="295"/>
            <ac:spMk id="27651" creationId="{1ABF1955-872D-46BB-BB1A-0FB4FC50D9F0}"/>
          </ac:spMkLst>
        </pc:spChg>
      </pc:sldChg>
      <pc:sldChg chg="del">
        <pc:chgData name="Nada Darwazeh" userId="88851aab-6459-400e-b90b-39a509cd9a8b" providerId="ADAL" clId="{178F8695-F5D6-423B-BE7E-135E07ED76BA}" dt="2019-09-06T03:30:54.945" v="0" actId="2696"/>
        <pc:sldMkLst>
          <pc:docMk/>
          <pc:sldMk cId="0" sldId="336"/>
        </pc:sldMkLst>
      </pc:sldChg>
      <pc:sldChg chg="modSp">
        <pc:chgData name="Nada Darwazeh" userId="88851aab-6459-400e-b90b-39a509cd9a8b" providerId="ADAL" clId="{178F8695-F5D6-423B-BE7E-135E07ED76BA}" dt="2019-09-06T03:50:02.246" v="67" actId="947"/>
        <pc:sldMkLst>
          <pc:docMk/>
          <pc:sldMk cId="3909383610" sldId="774"/>
        </pc:sldMkLst>
        <pc:spChg chg="mod">
          <ac:chgData name="Nada Darwazeh" userId="88851aab-6459-400e-b90b-39a509cd9a8b" providerId="ADAL" clId="{178F8695-F5D6-423B-BE7E-135E07ED76BA}" dt="2019-09-06T03:50:02.246" v="67" actId="947"/>
          <ac:spMkLst>
            <pc:docMk/>
            <pc:sldMk cId="3909383610" sldId="774"/>
            <ac:spMk id="2" creationId="{888685A6-CB4F-4FE5-8730-8A197B736EDB}"/>
          </ac:spMkLst>
        </pc:spChg>
        <pc:spChg chg="mod">
          <ac:chgData name="Nada Darwazeh" userId="88851aab-6459-400e-b90b-39a509cd9a8b" providerId="ADAL" clId="{178F8695-F5D6-423B-BE7E-135E07ED76BA}" dt="2019-09-06T03:49:51.117" v="65" actId="947"/>
          <ac:spMkLst>
            <pc:docMk/>
            <pc:sldMk cId="3909383610" sldId="774"/>
            <ac:spMk id="3" creationId="{43D6B374-FCF1-4986-B75B-3EA593F47A0F}"/>
          </ac:spMkLst>
        </pc:spChg>
      </pc:sldChg>
      <pc:sldChg chg="modSp">
        <pc:chgData name="Nada Darwazeh" userId="88851aab-6459-400e-b90b-39a509cd9a8b" providerId="ADAL" clId="{178F8695-F5D6-423B-BE7E-135E07ED76BA}" dt="2019-09-06T03:54:16.450" v="81" actId="948"/>
        <pc:sldMkLst>
          <pc:docMk/>
          <pc:sldMk cId="2967977153" sldId="776"/>
        </pc:sldMkLst>
        <pc:spChg chg="mod">
          <ac:chgData name="Nada Darwazeh" userId="88851aab-6459-400e-b90b-39a509cd9a8b" providerId="ADAL" clId="{178F8695-F5D6-423B-BE7E-135E07ED76BA}" dt="2019-09-06T03:50:31.444" v="69" actId="947"/>
          <ac:spMkLst>
            <pc:docMk/>
            <pc:sldMk cId="2967977153" sldId="776"/>
            <ac:spMk id="2" creationId="{CD8A6035-78D3-4D66-A65B-2606BC3E1F59}"/>
          </ac:spMkLst>
        </pc:spChg>
        <pc:spChg chg="mod">
          <ac:chgData name="Nada Darwazeh" userId="88851aab-6459-400e-b90b-39a509cd9a8b" providerId="ADAL" clId="{178F8695-F5D6-423B-BE7E-135E07ED76BA}" dt="2019-09-06T03:54:16.450" v="81" actId="948"/>
          <ac:spMkLst>
            <pc:docMk/>
            <pc:sldMk cId="2967977153" sldId="776"/>
            <ac:spMk id="3" creationId="{5A391A67-0641-4BBD-A8F5-5B638775B000}"/>
          </ac:spMkLst>
        </pc:spChg>
      </pc:sldChg>
      <pc:sldChg chg="modSp">
        <pc:chgData name="Nada Darwazeh" userId="88851aab-6459-400e-b90b-39a509cd9a8b" providerId="ADAL" clId="{178F8695-F5D6-423B-BE7E-135E07ED76BA}" dt="2019-09-06T03:32:50.212" v="11" actId="947"/>
        <pc:sldMkLst>
          <pc:docMk/>
          <pc:sldMk cId="1771797095" sldId="780"/>
        </pc:sldMkLst>
        <pc:spChg chg="mod">
          <ac:chgData name="Nada Darwazeh" userId="88851aab-6459-400e-b90b-39a509cd9a8b" providerId="ADAL" clId="{178F8695-F5D6-423B-BE7E-135E07ED76BA}" dt="2019-09-06T03:32:50.212" v="11" actId="947"/>
          <ac:spMkLst>
            <pc:docMk/>
            <pc:sldMk cId="1771797095" sldId="780"/>
            <ac:spMk id="4" creationId="{8DAAFB71-1DB0-40DF-960B-EA48DF334A7D}"/>
          </ac:spMkLst>
        </pc:spChg>
        <pc:spChg chg="mod">
          <ac:chgData name="Nada Darwazeh" userId="88851aab-6459-400e-b90b-39a509cd9a8b" providerId="ADAL" clId="{178F8695-F5D6-423B-BE7E-135E07ED76BA}" dt="2019-09-06T03:32:30.196" v="8" actId="947"/>
          <ac:spMkLst>
            <pc:docMk/>
            <pc:sldMk cId="1771797095" sldId="780"/>
            <ac:spMk id="6" creationId="{45DC4BF2-9F4F-476A-B1C2-3D11EC037138}"/>
          </ac:spMkLst>
        </pc:spChg>
      </pc:sldChg>
      <pc:sldChg chg="modSp">
        <pc:chgData name="Nada Darwazeh" userId="88851aab-6459-400e-b90b-39a509cd9a8b" providerId="ADAL" clId="{178F8695-F5D6-423B-BE7E-135E07ED76BA}" dt="2019-09-06T03:45:46.731" v="52" actId="947"/>
        <pc:sldMkLst>
          <pc:docMk/>
          <pc:sldMk cId="3613896895" sldId="794"/>
        </pc:sldMkLst>
        <pc:spChg chg="mod">
          <ac:chgData name="Nada Darwazeh" userId="88851aab-6459-400e-b90b-39a509cd9a8b" providerId="ADAL" clId="{178F8695-F5D6-423B-BE7E-135E07ED76BA}" dt="2019-09-06T03:45:34.356" v="51" actId="121"/>
          <ac:spMkLst>
            <pc:docMk/>
            <pc:sldMk cId="3613896895" sldId="794"/>
            <ac:spMk id="27650" creationId="{9506C11D-0A14-4098-8D4E-63CDD0DE3B6D}"/>
          </ac:spMkLst>
        </pc:spChg>
        <pc:spChg chg="mod">
          <ac:chgData name="Nada Darwazeh" userId="88851aab-6459-400e-b90b-39a509cd9a8b" providerId="ADAL" clId="{178F8695-F5D6-423B-BE7E-135E07ED76BA}" dt="2019-09-06T03:45:46.731" v="52" actId="947"/>
          <ac:spMkLst>
            <pc:docMk/>
            <pc:sldMk cId="3613896895" sldId="794"/>
            <ac:spMk id="27651" creationId="{1ABF1955-872D-46BB-BB1A-0FB4FC50D9F0}"/>
          </ac:spMkLst>
        </pc:spChg>
      </pc:sldChg>
      <pc:sldChg chg="modSp">
        <pc:chgData name="Nada Darwazeh" userId="88851aab-6459-400e-b90b-39a509cd9a8b" providerId="ADAL" clId="{178F8695-F5D6-423B-BE7E-135E07ED76BA}" dt="2019-09-06T03:36:39.580" v="19" actId="207"/>
        <pc:sldMkLst>
          <pc:docMk/>
          <pc:sldMk cId="466939109" sldId="795"/>
        </pc:sldMkLst>
        <pc:spChg chg="mod">
          <ac:chgData name="Nada Darwazeh" userId="88851aab-6459-400e-b90b-39a509cd9a8b" providerId="ADAL" clId="{178F8695-F5D6-423B-BE7E-135E07ED76BA}" dt="2019-09-06T03:36:39.580" v="19" actId="207"/>
          <ac:spMkLst>
            <pc:docMk/>
            <pc:sldMk cId="466939109" sldId="795"/>
            <ac:spMk id="27650" creationId="{9506C11D-0A14-4098-8D4E-63CDD0DE3B6D}"/>
          </ac:spMkLst>
        </pc:spChg>
        <pc:spChg chg="mod">
          <ac:chgData name="Nada Darwazeh" userId="88851aab-6459-400e-b90b-39a509cd9a8b" providerId="ADAL" clId="{178F8695-F5D6-423B-BE7E-135E07ED76BA}" dt="2019-09-06T03:35:31.818" v="14" actId="255"/>
          <ac:spMkLst>
            <pc:docMk/>
            <pc:sldMk cId="466939109" sldId="795"/>
            <ac:spMk id="27651" creationId="{1ABF1955-872D-46BB-BB1A-0FB4FC50D9F0}"/>
          </ac:spMkLst>
        </pc:spChg>
      </pc:sldChg>
      <pc:sldChg chg="modSp">
        <pc:chgData name="Nada Darwazeh" userId="88851aab-6459-400e-b90b-39a509cd9a8b" providerId="ADAL" clId="{178F8695-F5D6-423B-BE7E-135E07ED76BA}" dt="2019-09-06T03:40:45.376" v="26" actId="947"/>
        <pc:sldMkLst>
          <pc:docMk/>
          <pc:sldMk cId="79755365" sldId="796"/>
        </pc:sldMkLst>
        <pc:spChg chg="mod">
          <ac:chgData name="Nada Darwazeh" userId="88851aab-6459-400e-b90b-39a509cd9a8b" providerId="ADAL" clId="{178F8695-F5D6-423B-BE7E-135E07ED76BA}" dt="2019-09-06T03:40:33.433" v="25" actId="1076"/>
          <ac:spMkLst>
            <pc:docMk/>
            <pc:sldMk cId="79755365" sldId="796"/>
            <ac:spMk id="27650" creationId="{9506C11D-0A14-4098-8D4E-63CDD0DE3B6D}"/>
          </ac:spMkLst>
        </pc:spChg>
        <pc:spChg chg="mod">
          <ac:chgData name="Nada Darwazeh" userId="88851aab-6459-400e-b90b-39a509cd9a8b" providerId="ADAL" clId="{178F8695-F5D6-423B-BE7E-135E07ED76BA}" dt="2019-09-06T03:40:45.376" v="26" actId="947"/>
          <ac:spMkLst>
            <pc:docMk/>
            <pc:sldMk cId="79755365" sldId="796"/>
            <ac:spMk id="27651" creationId="{1ABF1955-872D-46BB-BB1A-0FB4FC50D9F0}"/>
          </ac:spMkLst>
        </pc:spChg>
      </pc:sldChg>
      <pc:sldChg chg="modSp">
        <pc:chgData name="Nada Darwazeh" userId="88851aab-6459-400e-b90b-39a509cd9a8b" providerId="ADAL" clId="{178F8695-F5D6-423B-BE7E-135E07ED76BA}" dt="2019-09-06T03:42:50.818" v="32" actId="947"/>
        <pc:sldMkLst>
          <pc:docMk/>
          <pc:sldMk cId="1915168100" sldId="797"/>
        </pc:sldMkLst>
        <pc:spChg chg="mod">
          <ac:chgData name="Nada Darwazeh" userId="88851aab-6459-400e-b90b-39a509cd9a8b" providerId="ADAL" clId="{178F8695-F5D6-423B-BE7E-135E07ED76BA}" dt="2019-09-06T03:42:39.256" v="31" actId="1076"/>
          <ac:spMkLst>
            <pc:docMk/>
            <pc:sldMk cId="1915168100" sldId="797"/>
            <ac:spMk id="27650" creationId="{9506C11D-0A14-4098-8D4E-63CDD0DE3B6D}"/>
          </ac:spMkLst>
        </pc:spChg>
        <pc:spChg chg="mod">
          <ac:chgData name="Nada Darwazeh" userId="88851aab-6459-400e-b90b-39a509cd9a8b" providerId="ADAL" clId="{178F8695-F5D6-423B-BE7E-135E07ED76BA}" dt="2019-09-06T03:42:50.818" v="32" actId="947"/>
          <ac:spMkLst>
            <pc:docMk/>
            <pc:sldMk cId="1915168100" sldId="797"/>
            <ac:spMk id="27651" creationId="{1ABF1955-872D-46BB-BB1A-0FB4FC50D9F0}"/>
          </ac:spMkLst>
        </pc:spChg>
      </pc:sldChg>
      <pc:sldChg chg="modSp">
        <pc:chgData name="Nada Darwazeh" userId="88851aab-6459-400e-b90b-39a509cd9a8b" providerId="ADAL" clId="{178F8695-F5D6-423B-BE7E-135E07ED76BA}" dt="2019-09-06T03:52:41.306" v="74" actId="947"/>
        <pc:sldMkLst>
          <pc:docMk/>
          <pc:sldMk cId="865606067" sldId="798"/>
        </pc:sldMkLst>
        <pc:spChg chg="mod">
          <ac:chgData name="Nada Darwazeh" userId="88851aab-6459-400e-b90b-39a509cd9a8b" providerId="ADAL" clId="{178F8695-F5D6-423B-BE7E-135E07ED76BA}" dt="2019-09-06T03:52:28.771" v="73" actId="1076"/>
          <ac:spMkLst>
            <pc:docMk/>
            <pc:sldMk cId="865606067" sldId="798"/>
            <ac:spMk id="27650" creationId="{9506C11D-0A14-4098-8D4E-63CDD0DE3B6D}"/>
          </ac:spMkLst>
        </pc:spChg>
        <pc:spChg chg="mod">
          <ac:chgData name="Nada Darwazeh" userId="88851aab-6459-400e-b90b-39a509cd9a8b" providerId="ADAL" clId="{178F8695-F5D6-423B-BE7E-135E07ED76BA}" dt="2019-09-06T03:52:41.306" v="74" actId="947"/>
          <ac:spMkLst>
            <pc:docMk/>
            <pc:sldMk cId="865606067" sldId="798"/>
            <ac:spMk id="27651" creationId="{1ABF1955-872D-46BB-BB1A-0FB4FC50D9F0}"/>
          </ac:spMkLst>
        </pc:spChg>
      </pc:sldChg>
      <pc:sldChg chg="modSp">
        <pc:chgData name="Nada Darwazeh" userId="88851aab-6459-400e-b90b-39a509cd9a8b" providerId="ADAL" clId="{178F8695-F5D6-423B-BE7E-135E07ED76BA}" dt="2019-09-06T03:45:12.847" v="48" actId="1076"/>
        <pc:sldMkLst>
          <pc:docMk/>
          <pc:sldMk cId="2051641117" sldId="799"/>
        </pc:sldMkLst>
        <pc:spChg chg="mod">
          <ac:chgData name="Nada Darwazeh" userId="88851aab-6459-400e-b90b-39a509cd9a8b" providerId="ADAL" clId="{178F8695-F5D6-423B-BE7E-135E07ED76BA}" dt="2019-09-06T03:45:12.847" v="48" actId="1076"/>
          <ac:spMkLst>
            <pc:docMk/>
            <pc:sldMk cId="2051641117" sldId="799"/>
            <ac:spMk id="27650" creationId="{9506C11D-0A14-4098-8D4E-63CDD0DE3B6D}"/>
          </ac:spMkLst>
        </pc:spChg>
        <pc:spChg chg="mod">
          <ac:chgData name="Nada Darwazeh" userId="88851aab-6459-400e-b90b-39a509cd9a8b" providerId="ADAL" clId="{178F8695-F5D6-423B-BE7E-135E07ED76BA}" dt="2019-09-06T03:45:04.730" v="47" actId="947"/>
          <ac:spMkLst>
            <pc:docMk/>
            <pc:sldMk cId="2051641117" sldId="799"/>
            <ac:spMk id="27651" creationId="{1ABF1955-872D-46BB-BB1A-0FB4FC50D9F0}"/>
          </ac:spMkLst>
        </pc:spChg>
      </pc:sldChg>
      <pc:sldChg chg="modSp">
        <pc:chgData name="Nada Darwazeh" userId="88851aab-6459-400e-b90b-39a509cd9a8b" providerId="ADAL" clId="{178F8695-F5D6-423B-BE7E-135E07ED76BA}" dt="2019-09-06T03:44:27.608" v="42" actId="947"/>
        <pc:sldMkLst>
          <pc:docMk/>
          <pc:sldMk cId="371840868" sldId="800"/>
        </pc:sldMkLst>
        <pc:spChg chg="mod">
          <ac:chgData name="Nada Darwazeh" userId="88851aab-6459-400e-b90b-39a509cd9a8b" providerId="ADAL" clId="{178F8695-F5D6-423B-BE7E-135E07ED76BA}" dt="2019-09-06T03:44:17.306" v="41" actId="1076"/>
          <ac:spMkLst>
            <pc:docMk/>
            <pc:sldMk cId="371840868" sldId="800"/>
            <ac:spMk id="27650" creationId="{9506C11D-0A14-4098-8D4E-63CDD0DE3B6D}"/>
          </ac:spMkLst>
        </pc:spChg>
        <pc:spChg chg="mod">
          <ac:chgData name="Nada Darwazeh" userId="88851aab-6459-400e-b90b-39a509cd9a8b" providerId="ADAL" clId="{178F8695-F5D6-423B-BE7E-135E07ED76BA}" dt="2019-09-06T03:44:27.608" v="42" actId="947"/>
          <ac:spMkLst>
            <pc:docMk/>
            <pc:sldMk cId="371840868" sldId="800"/>
            <ac:spMk id="27651" creationId="{1ABF1955-872D-46BB-BB1A-0FB4FC50D9F0}"/>
          </ac:spMkLst>
        </pc:spChg>
      </pc:sldChg>
      <pc:sldChg chg="modSp">
        <pc:chgData name="Nada Darwazeh" userId="88851aab-6459-400e-b90b-39a509cd9a8b" providerId="ADAL" clId="{178F8695-F5D6-423B-BE7E-135E07ED76BA}" dt="2019-09-06T03:43:41.851" v="37" actId="947"/>
        <pc:sldMkLst>
          <pc:docMk/>
          <pc:sldMk cId="1193588264" sldId="801"/>
        </pc:sldMkLst>
        <pc:spChg chg="mod">
          <ac:chgData name="Nada Darwazeh" userId="88851aab-6459-400e-b90b-39a509cd9a8b" providerId="ADAL" clId="{178F8695-F5D6-423B-BE7E-135E07ED76BA}" dt="2019-09-06T03:43:29.524" v="36" actId="1076"/>
          <ac:spMkLst>
            <pc:docMk/>
            <pc:sldMk cId="1193588264" sldId="801"/>
            <ac:spMk id="27650" creationId="{9506C11D-0A14-4098-8D4E-63CDD0DE3B6D}"/>
          </ac:spMkLst>
        </pc:spChg>
        <pc:spChg chg="mod">
          <ac:chgData name="Nada Darwazeh" userId="88851aab-6459-400e-b90b-39a509cd9a8b" providerId="ADAL" clId="{178F8695-F5D6-423B-BE7E-135E07ED76BA}" dt="2019-09-06T03:43:41.851" v="37" actId="947"/>
          <ac:spMkLst>
            <pc:docMk/>
            <pc:sldMk cId="1193588264" sldId="801"/>
            <ac:spMk id="27651" creationId="{1ABF1955-872D-46BB-BB1A-0FB4FC50D9F0}"/>
          </ac:spMkLst>
        </pc:spChg>
      </pc:sldChg>
      <pc:sldChg chg="modSp">
        <pc:chgData name="Nada Darwazeh" userId="88851aab-6459-400e-b90b-39a509cd9a8b" providerId="ADAL" clId="{178F8695-F5D6-423B-BE7E-135E07ED76BA}" dt="2019-09-06T03:47:04.657" v="62" actId="947"/>
        <pc:sldMkLst>
          <pc:docMk/>
          <pc:sldMk cId="2436396333" sldId="802"/>
        </pc:sldMkLst>
        <pc:spChg chg="mod">
          <ac:chgData name="Nada Darwazeh" userId="88851aab-6459-400e-b90b-39a509cd9a8b" providerId="ADAL" clId="{178F8695-F5D6-423B-BE7E-135E07ED76BA}" dt="2019-09-06T03:46:50.780" v="61" actId="1076"/>
          <ac:spMkLst>
            <pc:docMk/>
            <pc:sldMk cId="2436396333" sldId="802"/>
            <ac:spMk id="27650" creationId="{9506C11D-0A14-4098-8D4E-63CDD0DE3B6D}"/>
          </ac:spMkLst>
        </pc:spChg>
        <pc:spChg chg="mod">
          <ac:chgData name="Nada Darwazeh" userId="88851aab-6459-400e-b90b-39a509cd9a8b" providerId="ADAL" clId="{178F8695-F5D6-423B-BE7E-135E07ED76BA}" dt="2019-09-06T03:47:04.657" v="62" actId="947"/>
          <ac:spMkLst>
            <pc:docMk/>
            <pc:sldMk cId="2436396333" sldId="802"/>
            <ac:spMk id="27651" creationId="{1ABF1955-872D-46BB-BB1A-0FB4FC50D9F0}"/>
          </ac:spMkLst>
        </pc:spChg>
      </pc:sldChg>
      <pc:sldChg chg="del">
        <pc:chgData name="Nada Darwazeh" userId="88851aab-6459-400e-b90b-39a509cd9a8b" providerId="ADAL" clId="{178F8695-F5D6-423B-BE7E-135E07ED76BA}" dt="2019-09-06T03:45:52.866" v="53" actId="2696"/>
        <pc:sldMkLst>
          <pc:docMk/>
          <pc:sldMk cId="612029101" sldId="80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49DCEBB1-A2CB-4DD2-BD01-3FFC7699A9DB}" type="datetime1">
              <a:rPr lang="en-US"/>
              <a:pPr>
                <a:defRPr/>
              </a:pPr>
              <a:t>9/6/2019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Arial"/>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1CBFA847-F4C0-4BDF-BA94-40F6CE24C57C}" type="slidenum">
              <a:rPr lang="en-US" altLang="en-US"/>
              <a:pPr/>
              <a:t>‹#›</a:t>
            </a:fld>
            <a:endParaRPr lang="en-US" altLang="en-US"/>
          </a:p>
        </p:txBody>
      </p:sp>
    </p:spTree>
    <p:extLst>
      <p:ext uri="{BB962C8B-B14F-4D97-AF65-F5344CB8AC3E}">
        <p14:creationId xmlns:p14="http://schemas.microsoft.com/office/powerpoint/2010/main" val="35094051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DF347019-B756-478D-9A39-C542B7179379}" type="datetime1">
              <a:rPr lang="en-US"/>
              <a:pPr>
                <a:defRPr/>
              </a:pPr>
              <a:t>9/6/2019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Arial"/>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A9CA70C6-28D7-43CE-9D18-091B11A40BDA}" type="slidenum">
              <a:rPr lang="en-US" altLang="en-US"/>
              <a:pPr/>
              <a:t>‹#›</a:t>
            </a:fld>
            <a:endParaRPr lang="en-US" altLang="en-US"/>
          </a:p>
        </p:txBody>
      </p:sp>
    </p:spTree>
    <p:extLst>
      <p:ext uri="{BB962C8B-B14F-4D97-AF65-F5344CB8AC3E}">
        <p14:creationId xmlns:p14="http://schemas.microsoft.com/office/powerpoint/2010/main" val="320406749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latin typeface="Arial" pitchFamily="34" charset="0"/>
              <a:ea typeface="ＭＳ Ｐゴシック" pitchFamily="34" charset="-128"/>
            </a:endParaRPr>
          </a:p>
        </p:txBody>
      </p:sp>
      <p:sp>
        <p:nvSpPr>
          <p:cNvPr id="64516"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22C7C58-3D34-43FD-9ED9-9F73A87A9748}"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416764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latin typeface="Arial" pitchFamily="34" charset="0"/>
              <a:ea typeface="ＭＳ Ｐゴシック" pitchFamily="34" charset="-128"/>
            </a:endParaRPr>
          </a:p>
        </p:txBody>
      </p:sp>
      <p:sp>
        <p:nvSpPr>
          <p:cNvPr id="64516" name="Slide Number Placeholder 3"/>
          <p:cNvSpPr>
            <a:spLocks noGrp="1"/>
          </p:cNvSpPr>
          <p:nvPr>
            <p:ph type="sldNum" sz="quarter" idx="5"/>
          </p:nvPr>
        </p:nvSpPr>
        <p:spPr bwMode="auto">
          <a:noFill/>
          <a:ln>
            <a:miter lim="800000"/>
            <a:headEnd/>
            <a:tailEnd/>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22C7C58-3D34-43FD-9ED9-9F73A87A9748}"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548822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latin typeface="Arial" pitchFamily="34" charset="0"/>
              <a:ea typeface="ＭＳ Ｐゴシック" pitchFamily="34" charset="-128"/>
            </a:endParaRPr>
          </a:p>
        </p:txBody>
      </p:sp>
      <p:sp>
        <p:nvSpPr>
          <p:cNvPr id="64516" name="Slide Number Placeholder 3"/>
          <p:cNvSpPr>
            <a:spLocks noGrp="1"/>
          </p:cNvSpPr>
          <p:nvPr>
            <p:ph type="sldNum" sz="quarter" idx="5"/>
          </p:nvPr>
        </p:nvSpPr>
        <p:spPr bwMode="auto">
          <a:noFill/>
          <a:ln>
            <a:miter lim="800000"/>
            <a:headEnd/>
            <a:tailEnd/>
          </a:ln>
        </p:spPr>
        <p:txBody>
          <a:bodyPr/>
          <a:lstStyle/>
          <a:p>
            <a:fld id="{922C7C58-3D34-43FD-9ED9-9F73A87A9748}" type="slidenum">
              <a:rPr lang="en-US" altLang="en-US"/>
              <a:pPr/>
              <a:t>18</a:t>
            </a:fld>
            <a:endParaRPr lang="en-US" altLang="en-US"/>
          </a:p>
        </p:txBody>
      </p:sp>
    </p:spTree>
    <p:extLst>
      <p:ext uri="{BB962C8B-B14F-4D97-AF65-F5344CB8AC3E}">
        <p14:creationId xmlns:p14="http://schemas.microsoft.com/office/powerpoint/2010/main" val="1928398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484188" y="3194050"/>
            <a:ext cx="3302000" cy="36988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7" name="TextBox 6"/>
          <p:cNvSpPr txBox="1">
            <a:spLocks noChangeArrowheads="1"/>
          </p:cNvSpPr>
          <p:nvPr userDrawn="1"/>
        </p:nvSpPr>
        <p:spPr bwMode="auto">
          <a:xfrm>
            <a:off x="1003300" y="2582863"/>
            <a:ext cx="6489700" cy="27781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a:solidFill>
                  <a:schemeClr val="bg1"/>
                </a:solidFill>
              </a:rPr>
              <a:t>Economic And Social Commission For Western Asia</a:t>
            </a:r>
          </a:p>
        </p:txBody>
      </p:sp>
      <p:sp>
        <p:nvSpPr>
          <p:cNvPr id="10" name="Text Placeholder 9"/>
          <p:cNvSpPr>
            <a:spLocks noGrp="1"/>
          </p:cNvSpPr>
          <p:nvPr>
            <p:ph type="body" sz="quarter" idx="12"/>
          </p:nvPr>
        </p:nvSpPr>
        <p:spPr>
          <a:xfrm>
            <a:off x="1085849" y="1376418"/>
            <a:ext cx="7145337" cy="269875"/>
          </a:xfrm>
          <a:prstGeom prst="rect">
            <a:avLst/>
          </a:prstGeom>
        </p:spPr>
        <p:txBody>
          <a:bodyPr vert="horz" lIns="0" tIns="0" rIns="0" bIns="0"/>
          <a:lstStyle>
            <a:lvl1pPr marL="0" indent="0">
              <a:spcBef>
                <a:spcPts val="0"/>
              </a:spcBef>
              <a:buNone/>
              <a:defRPr sz="1800" b="0" i="0">
                <a:solidFill>
                  <a:srgbClr val="595959"/>
                </a:solidFill>
                <a:latin typeface="Arial"/>
                <a:cs typeface="Arial"/>
              </a:defRPr>
            </a:lvl1pPr>
          </a:lstStyle>
          <a:p>
            <a:pPr lvl="0"/>
            <a:r>
              <a:rPr lang="en-US" dirty="0"/>
              <a:t>Click to edit Master text styles</a:t>
            </a:r>
          </a:p>
        </p:txBody>
      </p:sp>
      <p:sp>
        <p:nvSpPr>
          <p:cNvPr id="6" name="Text Placeholder 5"/>
          <p:cNvSpPr>
            <a:spLocks noGrp="1"/>
          </p:cNvSpPr>
          <p:nvPr>
            <p:ph type="body" sz="quarter" idx="10"/>
          </p:nvPr>
        </p:nvSpPr>
        <p:spPr>
          <a:xfrm>
            <a:off x="1096818" y="8030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dirty="0"/>
              <a:t>Click to edit Master text styles</a:t>
            </a:r>
          </a:p>
        </p:txBody>
      </p:sp>
      <p:sp>
        <p:nvSpPr>
          <p:cNvPr id="8" name="Text Placeholder 7"/>
          <p:cNvSpPr>
            <a:spLocks noGrp="1"/>
          </p:cNvSpPr>
          <p:nvPr>
            <p:ph type="body" sz="quarter" idx="11"/>
          </p:nvPr>
        </p:nvSpPr>
        <p:spPr>
          <a:xfrm>
            <a:off x="1085275" y="1149318"/>
            <a:ext cx="7145912" cy="256485"/>
          </a:xfrm>
          <a:prstGeom prst="rect">
            <a:avLst/>
          </a:prstGeom>
        </p:spPr>
        <p:txBody>
          <a:bodyPr vert="horz" lIns="0" tIns="0" rIns="0" bIns="0"/>
          <a:lstStyle>
            <a:lvl1pPr algn="l">
              <a:lnSpc>
                <a:spcPts val="1800"/>
              </a:lnSpc>
              <a:spcBef>
                <a:spcPts val="0"/>
              </a:spcBef>
              <a:buNone/>
              <a:defRPr sz="1800" b="0" cap="none" baseline="0">
                <a:solidFill>
                  <a:srgbClr val="595959"/>
                </a:solidFill>
                <a:latin typeface="Arial"/>
                <a:cs typeface="Arial"/>
              </a:defRPr>
            </a:lvl1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C6119A70-8B99-490A-849C-2ECD0F367427}"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9"/>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5"/>
          </p:nvPr>
        </p:nvSpPr>
        <p:spPr>
          <a:xfrm>
            <a:off x="1616076" y="2233703"/>
            <a:ext cx="3772353"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a:t>Click to edit Master text styles</a:t>
            </a:r>
          </a:p>
          <a:p>
            <a:pPr lvl="1"/>
            <a:r>
              <a:rPr lang="en-US"/>
              <a:t>Second level</a:t>
            </a:r>
          </a:p>
          <a:p>
            <a:pPr lvl="2"/>
            <a:r>
              <a:rPr lang="en-US"/>
              <a:t>Third level</a:t>
            </a:r>
          </a:p>
        </p:txBody>
      </p:sp>
      <p:sp>
        <p:nvSpPr>
          <p:cNvPr id="12" name="Picture Placeholder 13"/>
          <p:cNvSpPr>
            <a:spLocks noGrp="1"/>
          </p:cNvSpPr>
          <p:nvPr>
            <p:ph type="pic" sz="quarter" idx="13"/>
          </p:nvPr>
        </p:nvSpPr>
        <p:spPr>
          <a:xfrm>
            <a:off x="5578928" y="2269987"/>
            <a:ext cx="2676071" cy="3844155"/>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Rectangle 9"/>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16" name="TextBox 15"/>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B9D51379-2FCE-43B2-AE23-9AC4DEC276DC}" type="slidenum">
              <a:rPr lang="en-US" altLang="en-US" sz="600" b="1">
                <a:solidFill>
                  <a:srgbClr val="595959"/>
                </a:solidFill>
              </a:rPr>
              <a:pPr algn="r" eaLnBrk="1" hangingPunct="1"/>
              <a:t>‹#›</a:t>
            </a:fld>
            <a:endParaRPr lang="en-US" altLang="en-US" sz="600" b="1">
              <a:solidFill>
                <a:srgbClr val="595959"/>
              </a:solidFill>
            </a:endParaRPr>
          </a:p>
        </p:txBody>
      </p:sp>
      <p:sp>
        <p:nvSpPr>
          <p:cNvPr id="17" name="TextBox 16"/>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Text Placeholder 12"/>
          <p:cNvSpPr>
            <a:spLocks noGrp="1"/>
          </p:cNvSpPr>
          <p:nvPr>
            <p:ph type="body" sz="quarter" idx="12"/>
          </p:nvPr>
        </p:nvSpPr>
        <p:spPr>
          <a:xfrm>
            <a:off x="1615179" y="3587965"/>
            <a:ext cx="6971369" cy="2522323"/>
          </a:xfrm>
          <a:prstGeom prst="rect">
            <a:avLst/>
          </a:prstGeom>
        </p:spPr>
        <p:txBody>
          <a:bodyPr vert="horz" lIns="0" tIns="0" rIns="0" bIns="0"/>
          <a:lstStyle>
            <a:lvl1pPr marL="0" indent="0">
              <a:lnSpc>
                <a:spcPct val="100000"/>
              </a:lnSpc>
              <a:spcBef>
                <a:spcPts val="0"/>
              </a:spcBef>
              <a:buNone/>
              <a:defRPr sz="14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
        <p:nvSpPr>
          <p:cNvPr id="13" name="Picture Placeholder 13"/>
          <p:cNvSpPr>
            <a:spLocks noGrp="1"/>
          </p:cNvSpPr>
          <p:nvPr>
            <p:ph type="pic" sz="quarter" idx="13"/>
          </p:nvPr>
        </p:nvSpPr>
        <p:spPr>
          <a:xfrm>
            <a:off x="1615180" y="1898466"/>
            <a:ext cx="1668677" cy="1521463"/>
          </a:xfrm>
          <a:prstGeom prst="rect">
            <a:avLst/>
          </a:prstGeom>
        </p:spPr>
        <p:txBody>
          <a:bodyPr vert="horz"/>
          <a:lstStyle>
            <a:lvl1pPr>
              <a:defRPr sz="1200">
                <a:latin typeface="Arial"/>
                <a:cs typeface="Arial"/>
              </a:defRPr>
            </a:lvl1pPr>
          </a:lstStyle>
          <a:p>
            <a:pPr lvl="0"/>
            <a:endParaRPr lang="en-US" noProof="0"/>
          </a:p>
        </p:txBody>
      </p:sp>
      <p:sp>
        <p:nvSpPr>
          <p:cNvPr id="11" name="Picture Placeholder 13"/>
          <p:cNvSpPr>
            <a:spLocks noGrp="1"/>
          </p:cNvSpPr>
          <p:nvPr>
            <p:ph type="pic" sz="quarter" idx="14"/>
          </p:nvPr>
        </p:nvSpPr>
        <p:spPr>
          <a:xfrm>
            <a:off x="5298184" y="1898466"/>
            <a:ext cx="1612434" cy="1521463"/>
          </a:xfrm>
          <a:prstGeom prst="rect">
            <a:avLst/>
          </a:prstGeom>
        </p:spPr>
        <p:txBody>
          <a:bodyPr vert="horz"/>
          <a:lstStyle>
            <a:lvl1pPr>
              <a:defRPr sz="1200">
                <a:latin typeface="Arial"/>
                <a:cs typeface="Arial"/>
              </a:defRPr>
            </a:lvl1pPr>
          </a:lstStyle>
          <a:p>
            <a:pPr lvl="0"/>
            <a:endParaRPr lang="en-US" noProof="0"/>
          </a:p>
        </p:txBody>
      </p:sp>
      <p:sp>
        <p:nvSpPr>
          <p:cNvPr id="14" name="Picture Placeholder 13"/>
          <p:cNvSpPr>
            <a:spLocks noGrp="1"/>
          </p:cNvSpPr>
          <p:nvPr>
            <p:ph type="pic" sz="quarter" idx="15"/>
          </p:nvPr>
        </p:nvSpPr>
        <p:spPr>
          <a:xfrm>
            <a:off x="7066643" y="1898466"/>
            <a:ext cx="1519906" cy="1521463"/>
          </a:xfrm>
          <a:prstGeom prst="rect">
            <a:avLst/>
          </a:prstGeom>
        </p:spPr>
        <p:txBody>
          <a:bodyPr vert="horz"/>
          <a:lstStyle>
            <a:lvl1pPr>
              <a:defRPr sz="1200">
                <a:latin typeface="Arial"/>
                <a:cs typeface="Arial"/>
              </a:defRPr>
            </a:lvl1pPr>
          </a:lstStyle>
          <a:p>
            <a:pPr lvl="0"/>
            <a:endParaRPr lang="en-US" noProof="0"/>
          </a:p>
        </p:txBody>
      </p:sp>
      <p:sp>
        <p:nvSpPr>
          <p:cNvPr id="15" name="Picture Placeholder 13"/>
          <p:cNvSpPr>
            <a:spLocks noGrp="1"/>
          </p:cNvSpPr>
          <p:nvPr>
            <p:ph type="pic" sz="quarter" idx="16"/>
          </p:nvPr>
        </p:nvSpPr>
        <p:spPr>
          <a:xfrm>
            <a:off x="3483894" y="1898466"/>
            <a:ext cx="1605177" cy="1521463"/>
          </a:xfrm>
          <a:prstGeom prst="rect">
            <a:avLst/>
          </a:prstGeom>
        </p:spPr>
        <p:txBody>
          <a:bodyPr vert="horz"/>
          <a:lstStyle>
            <a:lvl1pPr>
              <a:defRPr sz="1200">
                <a:latin typeface="Arial"/>
                <a:cs typeface="Arial"/>
              </a:defRPr>
            </a:lvl1pPr>
          </a:lstStyle>
          <a:p>
            <a:pPr lvl="0"/>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D4DE76E2-BFAC-4109-B780-968AF4DF0C0D}"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9"/>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Picture Placeholder 13"/>
          <p:cNvSpPr>
            <a:spLocks noGrp="1"/>
          </p:cNvSpPr>
          <p:nvPr>
            <p:ph type="pic" sz="quarter" idx="13"/>
          </p:nvPr>
        </p:nvSpPr>
        <p:spPr>
          <a:xfrm>
            <a:off x="1622877" y="1914072"/>
            <a:ext cx="3501106" cy="3946072"/>
          </a:xfrm>
          <a:prstGeom prst="rect">
            <a:avLst/>
          </a:prstGeom>
        </p:spPr>
        <p:txBody>
          <a:bodyPr vert="horz"/>
          <a:lstStyle>
            <a:lvl1pPr>
              <a:defRPr sz="1200">
                <a:latin typeface="Arial"/>
                <a:cs typeface="Arial"/>
              </a:defRPr>
            </a:lvl1pPr>
          </a:lstStyle>
          <a:p>
            <a:pPr lvl="0"/>
            <a:endParaRPr lang="en-US" noProof="0" dirty="0"/>
          </a:p>
        </p:txBody>
      </p:sp>
      <p:sp>
        <p:nvSpPr>
          <p:cNvPr id="14" name="Picture Placeholder 13"/>
          <p:cNvSpPr>
            <a:spLocks noGrp="1"/>
          </p:cNvSpPr>
          <p:nvPr>
            <p:ph type="pic" sz="quarter" idx="14"/>
          </p:nvPr>
        </p:nvSpPr>
        <p:spPr>
          <a:xfrm>
            <a:off x="5266377" y="1914072"/>
            <a:ext cx="2984500" cy="3946072"/>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10" name="TextBox 9"/>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02C2DC2F-C838-4035-90D3-E8CBF614D91A}" type="slidenum">
              <a:rPr lang="en-US" altLang="en-US" sz="600" b="1">
                <a:solidFill>
                  <a:srgbClr val="595959"/>
                </a:solidFill>
              </a:rPr>
              <a:pPr algn="r" eaLnBrk="1" hangingPunct="1"/>
              <a:t>‹#›</a:t>
            </a:fld>
            <a:endParaRPr lang="en-US" altLang="en-US" sz="600" b="1">
              <a:solidFill>
                <a:srgbClr val="595959"/>
              </a:solidFill>
            </a:endParaRPr>
          </a:p>
        </p:txBody>
      </p:sp>
      <p:sp>
        <p:nvSpPr>
          <p:cNvPr id="11" name="TextBox 10"/>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5"/>
          </p:nvPr>
        </p:nvSpPr>
        <p:spPr>
          <a:xfrm>
            <a:off x="1616077" y="2233703"/>
            <a:ext cx="3554638"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a:t>Click to edit Master text styles</a:t>
            </a:r>
          </a:p>
          <a:p>
            <a:pPr lvl="1"/>
            <a:r>
              <a:rPr lang="en-US"/>
              <a:t>Second level</a:t>
            </a:r>
          </a:p>
          <a:p>
            <a:pPr lvl="2"/>
            <a:r>
              <a:rPr lang="en-US"/>
              <a:t>Third level</a:t>
            </a:r>
          </a:p>
        </p:txBody>
      </p:sp>
      <p:sp>
        <p:nvSpPr>
          <p:cNvPr id="7" name="Chart Placeholder 6"/>
          <p:cNvSpPr>
            <a:spLocks noGrp="1"/>
          </p:cNvSpPr>
          <p:nvPr>
            <p:ph type="chart" sz="quarter" idx="16"/>
          </p:nvPr>
        </p:nvSpPr>
        <p:spPr>
          <a:xfrm>
            <a:off x="5343071" y="2233613"/>
            <a:ext cx="3208792" cy="3894137"/>
          </a:xfrm>
          <a:prstGeom prst="rect">
            <a:avLst/>
          </a:prstGeom>
        </p:spPr>
        <p:txBody>
          <a:bodyPr vert="horz"/>
          <a:lstStyle>
            <a:lvl1pPr>
              <a:defRPr>
                <a:latin typeface="Arial"/>
              </a:defRPr>
            </a:lvl1pPr>
          </a:lstStyle>
          <a:p>
            <a:pPr lvl="0"/>
            <a:endParaRPr 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6" name="Rectangle 1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17" name="TextBox 1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5A417820-8B2C-45DA-B6D6-5A1B494C444D}" type="slidenum">
              <a:rPr lang="en-US" altLang="en-US" sz="600" b="1">
                <a:solidFill>
                  <a:srgbClr val="595959"/>
                </a:solidFill>
              </a:rPr>
              <a:pPr algn="r" eaLnBrk="1" hangingPunct="1"/>
              <a:t>‹#›</a:t>
            </a:fld>
            <a:endParaRPr lang="en-US" altLang="en-US" sz="600" b="1">
              <a:solidFill>
                <a:srgbClr val="595959"/>
              </a:solidFill>
            </a:endParaRPr>
          </a:p>
        </p:txBody>
      </p:sp>
      <p:sp>
        <p:nvSpPr>
          <p:cNvPr id="18" name="Isosceles Triangle 17"/>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19" name="Isosceles Triangle 18"/>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0" name="Isosceles Triangle 19"/>
          <p:cNvSpPr/>
          <p:nvPr userDrawn="1"/>
        </p:nvSpPr>
        <p:spPr>
          <a:xfrm rot="10800000">
            <a:off x="4906963" y="2690813"/>
            <a:ext cx="147637" cy="114300"/>
          </a:xfrm>
          <a:prstGeom prst="triangle">
            <a:avLst/>
          </a:prstGeom>
          <a:solidFill>
            <a:srgbClr val="2D2D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1" name="Isosceles Triangle 20"/>
          <p:cNvSpPr/>
          <p:nvPr userDrawn="1"/>
        </p:nvSpPr>
        <p:spPr>
          <a:xfrm rot="16200000">
            <a:off x="3881438" y="3009900"/>
            <a:ext cx="147637" cy="112713"/>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2" name="Isosceles Triangle 21"/>
          <p:cNvSpPr/>
          <p:nvPr userDrawn="1"/>
        </p:nvSpPr>
        <p:spPr>
          <a:xfrm rot="10800000">
            <a:off x="4906963" y="3322638"/>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3" name="Isosceles Triangle 22"/>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4" name="Isosceles Triangle 23"/>
          <p:cNvSpPr/>
          <p:nvPr userDrawn="1"/>
        </p:nvSpPr>
        <p:spPr>
          <a:xfrm rot="10800000">
            <a:off x="4906963" y="4589463"/>
            <a:ext cx="147637"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5" name="Isosceles Triangle 24"/>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6" name="Isosceles Triangle 25"/>
          <p:cNvSpPr/>
          <p:nvPr userDrawn="1"/>
        </p:nvSpPr>
        <p:spPr>
          <a:xfrm rot="10800000">
            <a:off x="261620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7" name="Isosceles Triangle 26"/>
          <p:cNvSpPr/>
          <p:nvPr userDrawn="1"/>
        </p:nvSpPr>
        <p:spPr>
          <a:xfrm rot="10800000">
            <a:off x="261620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8" name="Isosceles Triangle 27"/>
          <p:cNvSpPr/>
          <p:nvPr userDrawn="1"/>
        </p:nvSpPr>
        <p:spPr>
          <a:xfrm rot="10800000">
            <a:off x="709295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9" name="Isosceles Triangle 28"/>
          <p:cNvSpPr/>
          <p:nvPr userDrawn="1"/>
        </p:nvSpPr>
        <p:spPr>
          <a:xfrm rot="10800000">
            <a:off x="709295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30" name="Isosceles Triangle 29"/>
          <p:cNvSpPr/>
          <p:nvPr userDrawn="1"/>
        </p:nvSpPr>
        <p:spPr>
          <a:xfrm rot="5400000">
            <a:off x="5822950" y="3009901"/>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31" name="TextBox 30"/>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35" name="Text Placeholder 12"/>
          <p:cNvSpPr>
            <a:spLocks noGrp="1"/>
          </p:cNvSpPr>
          <p:nvPr>
            <p:ph type="body" sz="quarter" idx="12"/>
          </p:nvPr>
        </p:nvSpPr>
        <p:spPr>
          <a:xfrm>
            <a:off x="1615180" y="5401111"/>
            <a:ext cx="6631660" cy="360000"/>
          </a:xfrm>
          <a:prstGeom prst="rect">
            <a:avLst/>
          </a:prstGeom>
          <a:solidFill>
            <a:srgbClr val="418FDE"/>
          </a:solidFill>
        </p:spPr>
        <p:txBody>
          <a:bodyPr vert="horz" lIns="72000" tIns="36000" rIns="0" bIns="0" anchor="t"/>
          <a:lstStyle>
            <a:lvl1pPr algn="ctr">
              <a:lnSpc>
                <a:spcPts val="1600"/>
              </a:lnSpc>
              <a:spcBef>
                <a:spcPts val="0"/>
              </a:spcBef>
              <a:buNone/>
              <a:defRPr sz="1400" b="0">
                <a:solidFill>
                  <a:schemeClr val="bg1"/>
                </a:solidFill>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39" name="Text Placeholder 38"/>
          <p:cNvSpPr>
            <a:spLocks noGrp="1"/>
          </p:cNvSpPr>
          <p:nvPr>
            <p:ph type="body" sz="quarter" idx="26"/>
          </p:nvPr>
        </p:nvSpPr>
        <p:spPr>
          <a:xfrm>
            <a:off x="6089893" y="3524123"/>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a:t>
            </a:r>
          </a:p>
        </p:txBody>
      </p:sp>
      <p:sp>
        <p:nvSpPr>
          <p:cNvPr id="40" name="Text Placeholder 38"/>
          <p:cNvSpPr>
            <a:spLocks noGrp="1"/>
          </p:cNvSpPr>
          <p:nvPr>
            <p:ph type="body" sz="quarter" idx="27"/>
          </p:nvPr>
        </p:nvSpPr>
        <p:spPr>
          <a:xfrm>
            <a:off x="6089893" y="2889209"/>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41" name="Text Placeholder 38"/>
          <p:cNvSpPr>
            <a:spLocks noGrp="1"/>
          </p:cNvSpPr>
          <p:nvPr>
            <p:ph type="body" sz="quarter" idx="28"/>
          </p:nvPr>
        </p:nvSpPr>
        <p:spPr>
          <a:xfrm>
            <a:off x="6089893" y="4155138"/>
            <a:ext cx="2160000"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48" name="Text Placeholder 38"/>
          <p:cNvSpPr>
            <a:spLocks noGrp="1"/>
          </p:cNvSpPr>
          <p:nvPr>
            <p:ph type="body" sz="quarter" idx="30"/>
          </p:nvPr>
        </p:nvSpPr>
        <p:spPr>
          <a:xfrm>
            <a:off x="4128429" y="2890838"/>
            <a:ext cx="1596649" cy="359998"/>
          </a:xfrm>
          <a:prstGeom prst="rect">
            <a:avLst/>
          </a:prstGeom>
          <a:solidFill>
            <a:srgbClr val="595959"/>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1" name="Text Placeholder 38"/>
          <p:cNvSpPr>
            <a:spLocks noGrp="1"/>
          </p:cNvSpPr>
          <p:nvPr>
            <p:ph type="body" sz="quarter" idx="31"/>
          </p:nvPr>
        </p:nvSpPr>
        <p:spPr>
          <a:xfrm>
            <a:off x="4128429" y="4783876"/>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2" name="Text Placeholder 38"/>
          <p:cNvSpPr>
            <a:spLocks noGrp="1"/>
          </p:cNvSpPr>
          <p:nvPr>
            <p:ph type="body" sz="quarter" idx="32"/>
          </p:nvPr>
        </p:nvSpPr>
        <p:spPr>
          <a:xfrm>
            <a:off x="4128429" y="2257870"/>
            <a:ext cx="1596649" cy="359998"/>
          </a:xfrm>
          <a:prstGeom prst="rect">
            <a:avLst/>
          </a:prstGeom>
          <a:solidFill>
            <a:srgbClr val="2D2D70"/>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3" name="Text Placeholder 38"/>
          <p:cNvSpPr>
            <a:spLocks noGrp="1"/>
          </p:cNvSpPr>
          <p:nvPr>
            <p:ph type="body" sz="quarter" idx="33"/>
          </p:nvPr>
        </p:nvSpPr>
        <p:spPr>
          <a:xfrm>
            <a:off x="1606550" y="3524123"/>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a:t>
            </a:r>
          </a:p>
        </p:txBody>
      </p:sp>
      <p:sp>
        <p:nvSpPr>
          <p:cNvPr id="54" name="Text Placeholder 38"/>
          <p:cNvSpPr>
            <a:spLocks noGrp="1"/>
          </p:cNvSpPr>
          <p:nvPr>
            <p:ph type="body" sz="quarter" idx="34"/>
          </p:nvPr>
        </p:nvSpPr>
        <p:spPr>
          <a:xfrm>
            <a:off x="1606550" y="2889209"/>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5" name="Text Placeholder 38"/>
          <p:cNvSpPr>
            <a:spLocks noGrp="1"/>
          </p:cNvSpPr>
          <p:nvPr>
            <p:ph type="body" sz="quarter" idx="35"/>
          </p:nvPr>
        </p:nvSpPr>
        <p:spPr>
          <a:xfrm>
            <a:off x="1606549" y="4155138"/>
            <a:ext cx="2181149"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6" name="Text Placeholder 38"/>
          <p:cNvSpPr>
            <a:spLocks noGrp="1"/>
          </p:cNvSpPr>
          <p:nvPr>
            <p:ph type="body" sz="quarter" idx="36"/>
          </p:nvPr>
        </p:nvSpPr>
        <p:spPr>
          <a:xfrm>
            <a:off x="4128429" y="4155138"/>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7" name="Text Placeholder 38"/>
          <p:cNvSpPr>
            <a:spLocks noGrp="1"/>
          </p:cNvSpPr>
          <p:nvPr>
            <p:ph type="body" sz="quarter" idx="37"/>
          </p:nvPr>
        </p:nvSpPr>
        <p:spPr>
          <a:xfrm>
            <a:off x="4128429" y="3524123"/>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003300" y="2582863"/>
            <a:ext cx="6489700" cy="27781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a:solidFill>
                  <a:schemeClr val="bg1"/>
                </a:solidFill>
              </a:rPr>
              <a:t>Economic And Social Commission For Western Asia</a:t>
            </a:r>
          </a:p>
        </p:txBody>
      </p:sp>
      <p:sp>
        <p:nvSpPr>
          <p:cNvPr id="6" name="Text Placeholder 5"/>
          <p:cNvSpPr>
            <a:spLocks noGrp="1"/>
          </p:cNvSpPr>
          <p:nvPr>
            <p:ph type="body" sz="quarter" idx="10"/>
          </p:nvPr>
        </p:nvSpPr>
        <p:spPr>
          <a:xfrm>
            <a:off x="1096818" y="11459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F31BC7-D067-419F-A44D-94969C9D4D54}" type="datetimeFigureOut">
              <a:rPr lang="en-US"/>
              <a:pPr>
                <a:defRPr/>
              </a:pPr>
              <a:t>9/6/2019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627FBA-8C46-4386-8B6C-520AB7131F79}"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979CD73-30F0-4862-81D3-717112AE6A5C}" type="datetimeFigureOut">
              <a:rPr lang="en-US"/>
              <a:pPr>
                <a:defRPr/>
              </a:pPr>
              <a:t>9/6/2019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9FD0E9D-116E-4B1F-9EFC-0DE59F7FD610}" type="slidenum">
              <a:rPr lang="en-US" altLang="en-US"/>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962DCFA-907A-4A51-8E6D-DE88AEDA66AE}" type="datetimeFigureOut">
              <a:rPr lang="en-US"/>
              <a:pPr>
                <a:defRPr/>
              </a:pPr>
              <a:t>9/6/2019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50F19AA-AFC9-4E8F-A646-1B34A7584B00}" type="slidenum">
              <a:rPr lang="en-US" altLang="en-US"/>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94521B7-A172-446E-963C-C8E360D75B86}" type="datetimeFigureOut">
              <a:rPr lang="en-US"/>
              <a:pPr>
                <a:defRPr/>
              </a:pPr>
              <a:t>9/6/2019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6272C88-CC75-4B63-973A-94D8D39B9375}"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518614" y="813997"/>
            <a:ext cx="8625385" cy="62442"/>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5" name="TextBox 4"/>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2" name="Title 1"/>
          <p:cNvSpPr>
            <a:spLocks noGrp="1"/>
          </p:cNvSpPr>
          <p:nvPr>
            <p:ph type="ctrTitle"/>
          </p:nvPr>
        </p:nvSpPr>
        <p:spPr>
          <a:xfrm>
            <a:off x="518615" y="430042"/>
            <a:ext cx="7712573" cy="419100"/>
          </a:xfrm>
          <a:prstGeom prst="rect">
            <a:avLst/>
          </a:prstGeom>
        </p:spPr>
        <p:txBody>
          <a:bodyPr lIns="0" tIns="0" rIns="0" bIns="0"/>
          <a:lstStyle>
            <a:lvl1pPr algn="l">
              <a:lnSpc>
                <a:spcPts val="2700"/>
              </a:lnSpc>
              <a:defRPr sz="2700" b="1" cap="none">
                <a:solidFill>
                  <a:srgbClr val="595959"/>
                </a:solidFill>
                <a:latin typeface="Arial"/>
                <a:cs typeface="Arial"/>
              </a:defRPr>
            </a:lvl1pPr>
          </a:lstStyle>
          <a:p>
            <a:r>
              <a:rPr lang="en-US" dirty="0"/>
              <a:t>Click to edit Master title style</a:t>
            </a:r>
          </a:p>
        </p:txBody>
      </p:sp>
      <p:sp>
        <p:nvSpPr>
          <p:cNvPr id="12" name="Subtitle 2"/>
          <p:cNvSpPr>
            <a:spLocks noGrp="1"/>
          </p:cNvSpPr>
          <p:nvPr>
            <p:ph type="subTitle" idx="1"/>
          </p:nvPr>
        </p:nvSpPr>
        <p:spPr>
          <a:xfrm>
            <a:off x="518615" y="1306694"/>
            <a:ext cx="7712573" cy="1950358"/>
          </a:xfrm>
          <a:prstGeom prst="rect">
            <a:avLst/>
          </a:prstGeom>
        </p:spPr>
        <p:txBody>
          <a:bodyPr lIns="0" tIns="0" rIns="0" bIns="0" anchor="t" anchorCtr="0"/>
          <a:lstStyle>
            <a:lvl1pPr marL="0" indent="0" algn="l">
              <a:lnSpc>
                <a:spcPts val="2800"/>
              </a:lnSpc>
              <a:spcBef>
                <a:spcPts val="0"/>
              </a:spcBef>
              <a:buNone/>
              <a:defRPr sz="2100">
                <a:solidFill>
                  <a:srgbClr val="59595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1" descr="slide2.jpg">
            <a:extLst>
              <a:ext uri="{FF2B5EF4-FFF2-40B4-BE49-F238E27FC236}">
                <a16:creationId xmlns:a16="http://schemas.microsoft.com/office/drawing/2014/main" id="{7B9FCBBB-DF08-44D1-B698-B5B2EF4910FC}"/>
              </a:ext>
            </a:extLst>
          </p:cNvPr>
          <p:cNvPicPr>
            <a:picLocks noChangeAspect="1"/>
          </p:cNvPicPr>
          <p:nvPr userDrawn="1"/>
        </p:nvPicPr>
        <p:blipFill>
          <a:blip r:embed="rId2" cstate="print"/>
          <a:srcRect r="83333"/>
          <a:stretch>
            <a:fillRect/>
          </a:stretch>
        </p:blipFill>
        <p:spPr bwMode="auto">
          <a:xfrm>
            <a:off x="0" y="0"/>
            <a:ext cx="799456" cy="967675"/>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A046BD0-CA74-401F-B71C-F9CDE40139B2}" type="datetimeFigureOut">
              <a:rPr lang="en-US"/>
              <a:pPr>
                <a:defRPr/>
              </a:pPr>
              <a:t>9/6/2019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D592675-C9D4-49E8-9FC7-9550F8AA1E69}" type="slidenum">
              <a:rPr lang="en-US" altLang="en-US"/>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102BEE5-9AA3-4E9D-ACF8-C63ADD6A44CE}" type="datetimeFigureOut">
              <a:rPr lang="en-US"/>
              <a:pPr>
                <a:defRPr/>
              </a:pPr>
              <a:t>9/6/2019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04184B6-782A-4208-B28C-BD0AD7CE7AC1}" type="slidenum">
              <a:rPr lang="en-US" altLang="en-US"/>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C70EAB-20E1-4912-90FC-5BA2B8C6EE2C}" type="datetimeFigureOut">
              <a:rPr lang="en-US"/>
              <a:pPr>
                <a:defRPr/>
              </a:pPr>
              <a:t>9/6/2019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D776428-3071-4074-9286-9C7BD36231EF}" type="slidenum">
              <a:rPr lang="en-US" altLang="en-US"/>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A008DA6-C8E0-4678-85B1-941EA3576D8B}" type="datetimeFigureOut">
              <a:rPr lang="en-US"/>
              <a:pPr>
                <a:defRPr/>
              </a:pPr>
              <a:t>9/6/2019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C93E34-9B6A-4DC0-B34A-9C2E79A1D7DE}" type="slidenum">
              <a:rPr lang="en-US" altLang="en-US"/>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5DAEAEB-7929-4CA2-8B4C-91D6FB4D531F}" type="datetimeFigureOut">
              <a:rPr lang="en-US"/>
              <a:pPr>
                <a:defRPr/>
              </a:pPr>
              <a:t>9/6/2019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9E0E92E-DF43-4FC3-BC02-18EE13A3D1A8}" type="slidenum">
              <a:rPr lang="en-US" altLang="en-US"/>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C454DE8-9973-435D-BEFB-F3AA9C8CEA5D}" type="datetimeFigureOut">
              <a:rPr lang="en-US"/>
              <a:pPr>
                <a:defRPr/>
              </a:pPr>
              <a:t>9/6/2019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1AB4EC9-691C-4AB2-A987-62CAAD420990}" type="slidenum">
              <a:rPr lang="en-US" altLang="en-US"/>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FDA5CEC-2C5E-4A2B-BADB-AA0BCB9A049D}" type="datetimeFigureOut">
              <a:rPr lang="en-US"/>
              <a:pPr>
                <a:defRPr/>
              </a:pPr>
              <a:t>9/6/2019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6C84347-E563-4EF0-A35F-1BA697711F60}" type="slidenum">
              <a:rPr lang="en-US" altLang="en-US"/>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484188" y="3194050"/>
            <a:ext cx="3302000" cy="36988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solidFill>
                <a:prstClr val="black"/>
              </a:solidFill>
            </a:endParaRPr>
          </a:p>
        </p:txBody>
      </p:sp>
      <p:sp>
        <p:nvSpPr>
          <p:cNvPr id="7" name="TextBox 6"/>
          <p:cNvSpPr txBox="1">
            <a:spLocks noChangeArrowheads="1"/>
          </p:cNvSpPr>
          <p:nvPr userDrawn="1"/>
        </p:nvSpPr>
        <p:spPr bwMode="auto">
          <a:xfrm>
            <a:off x="1003300" y="2582863"/>
            <a:ext cx="6489700" cy="27781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a:solidFill>
                  <a:prstClr val="white"/>
                </a:solidFill>
              </a:rPr>
              <a:t>Economic And Social Commission For Western Asia</a:t>
            </a:r>
          </a:p>
        </p:txBody>
      </p:sp>
      <p:sp>
        <p:nvSpPr>
          <p:cNvPr id="10" name="Text Placeholder 9"/>
          <p:cNvSpPr>
            <a:spLocks noGrp="1"/>
          </p:cNvSpPr>
          <p:nvPr>
            <p:ph type="body" sz="quarter" idx="12"/>
          </p:nvPr>
        </p:nvSpPr>
        <p:spPr>
          <a:xfrm>
            <a:off x="1085849" y="1376418"/>
            <a:ext cx="7145337" cy="269875"/>
          </a:xfrm>
          <a:prstGeom prst="rect">
            <a:avLst/>
          </a:prstGeom>
        </p:spPr>
        <p:txBody>
          <a:bodyPr vert="horz" lIns="0" tIns="0" rIns="0" bIns="0"/>
          <a:lstStyle>
            <a:lvl1pPr marL="0" indent="0">
              <a:spcBef>
                <a:spcPts val="0"/>
              </a:spcBef>
              <a:buNone/>
              <a:defRPr sz="1800" b="0" i="0">
                <a:solidFill>
                  <a:srgbClr val="595959"/>
                </a:solidFill>
                <a:latin typeface="Arial"/>
                <a:cs typeface="Arial"/>
              </a:defRPr>
            </a:lvl1pPr>
          </a:lstStyle>
          <a:p>
            <a:pPr lvl="0"/>
            <a:r>
              <a:rPr lang="en-US" dirty="0"/>
              <a:t>Click to edit Master text styles</a:t>
            </a:r>
          </a:p>
        </p:txBody>
      </p:sp>
      <p:sp>
        <p:nvSpPr>
          <p:cNvPr id="6" name="Text Placeholder 5"/>
          <p:cNvSpPr>
            <a:spLocks noGrp="1"/>
          </p:cNvSpPr>
          <p:nvPr>
            <p:ph type="body" sz="quarter" idx="10"/>
          </p:nvPr>
        </p:nvSpPr>
        <p:spPr>
          <a:xfrm>
            <a:off x="1096818" y="8030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dirty="0"/>
              <a:t>Click to edit Master text styles</a:t>
            </a:r>
          </a:p>
        </p:txBody>
      </p:sp>
      <p:sp>
        <p:nvSpPr>
          <p:cNvPr id="8" name="Text Placeholder 7"/>
          <p:cNvSpPr>
            <a:spLocks noGrp="1"/>
          </p:cNvSpPr>
          <p:nvPr>
            <p:ph type="body" sz="quarter" idx="11"/>
          </p:nvPr>
        </p:nvSpPr>
        <p:spPr>
          <a:xfrm>
            <a:off x="1085275" y="1149318"/>
            <a:ext cx="7145912" cy="256485"/>
          </a:xfrm>
          <a:prstGeom prst="rect">
            <a:avLst/>
          </a:prstGeom>
        </p:spPr>
        <p:txBody>
          <a:bodyPr vert="horz" lIns="0" tIns="0" rIns="0" bIns="0"/>
          <a:lstStyle>
            <a:lvl1pPr algn="l">
              <a:lnSpc>
                <a:spcPts val="1800"/>
              </a:lnSpc>
              <a:spcBef>
                <a:spcPts val="0"/>
              </a:spcBef>
              <a:buNone/>
              <a:defRPr sz="1800" b="0" cap="none" baseline="0">
                <a:solidFill>
                  <a:srgbClr val="595959"/>
                </a:solidFill>
                <a:latin typeface="Arial"/>
                <a:cs typeface="Arial"/>
              </a:defRPr>
            </a:lvl1pPr>
          </a:lstStyle>
          <a:p>
            <a:pPr lvl="0"/>
            <a:r>
              <a:rPr lang="en-US" dirty="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1614488" y="1550988"/>
            <a:ext cx="7529512" cy="180975"/>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latin typeface="Arial"/>
            </a:endParaRPr>
          </a:p>
        </p:txBody>
      </p:sp>
      <p:sp>
        <p:nvSpPr>
          <p:cNvPr id="5" name="TextBox 4"/>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2" name="Title 1"/>
          <p:cNvSpPr>
            <a:spLocks noGrp="1"/>
          </p:cNvSpPr>
          <p:nvPr>
            <p:ph type="ctrTitle"/>
          </p:nvPr>
        </p:nvSpPr>
        <p:spPr>
          <a:xfrm>
            <a:off x="1614714" y="1016906"/>
            <a:ext cx="6616474" cy="419100"/>
          </a:xfrm>
          <a:prstGeom prst="rect">
            <a:avLst/>
          </a:prstGeom>
        </p:spPr>
        <p:txBody>
          <a:bodyPr lIns="0" tIns="0" rIns="0" bIns="0"/>
          <a:lstStyle>
            <a:lvl1pPr algn="l">
              <a:lnSpc>
                <a:spcPts val="2700"/>
              </a:lnSpc>
              <a:defRPr sz="2700" b="1" cap="none">
                <a:solidFill>
                  <a:srgbClr val="595959"/>
                </a:solidFill>
                <a:latin typeface="Arial"/>
                <a:cs typeface="Arial"/>
              </a:defRPr>
            </a:lvl1pPr>
          </a:lstStyle>
          <a:p>
            <a:r>
              <a:rPr lang="en-US" dirty="0"/>
              <a:t>Click to edit Master title style</a:t>
            </a:r>
          </a:p>
        </p:txBody>
      </p:sp>
      <p:sp>
        <p:nvSpPr>
          <p:cNvPr id="12" name="Subtitle 2"/>
          <p:cNvSpPr>
            <a:spLocks noGrp="1"/>
          </p:cNvSpPr>
          <p:nvPr>
            <p:ph type="subTitle" idx="1"/>
          </p:nvPr>
        </p:nvSpPr>
        <p:spPr>
          <a:xfrm>
            <a:off x="1614714" y="2685142"/>
            <a:ext cx="6616474" cy="1950358"/>
          </a:xfrm>
          <a:prstGeom prst="rect">
            <a:avLst/>
          </a:prstGeom>
        </p:spPr>
        <p:txBody>
          <a:bodyPr lIns="0" tIns="0" rIns="0" bIns="0" anchor="t" anchorCtr="0"/>
          <a:lstStyle>
            <a:lvl1pPr marL="0" indent="0" algn="l">
              <a:lnSpc>
                <a:spcPts val="2800"/>
              </a:lnSpc>
              <a:spcBef>
                <a:spcPts val="0"/>
              </a:spcBef>
              <a:buNone/>
              <a:defRPr sz="2100">
                <a:solidFill>
                  <a:srgbClr val="59595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111250" y="791035"/>
            <a:ext cx="6624638" cy="419100"/>
          </a:xfrm>
          <a:prstGeom prst="rect">
            <a:avLst/>
          </a:prstGeom>
        </p:spPr>
        <p:txBody>
          <a:bodyPr lIns="0" tIns="0" rIns="0" bIns="0"/>
          <a:lstStyle>
            <a:lvl1pPr algn="l">
              <a:defRPr sz="4200" b="1" cap="none" baseline="0">
                <a:solidFill>
                  <a:srgbClr val="595959"/>
                </a:solidFill>
                <a:latin typeface="Arial"/>
                <a:cs typeface="Arial"/>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111250" y="791035"/>
            <a:ext cx="6624638" cy="419100"/>
          </a:xfrm>
          <a:prstGeom prst="rect">
            <a:avLst/>
          </a:prstGeom>
        </p:spPr>
        <p:txBody>
          <a:bodyPr lIns="0" tIns="0" rIns="0" bIns="0"/>
          <a:lstStyle>
            <a:lvl1pPr algn="l">
              <a:defRPr sz="4200" b="1" cap="none" baseline="0">
                <a:solidFill>
                  <a:srgbClr val="595959"/>
                </a:solidFill>
                <a:latin typeface="Arial"/>
                <a:cs typeface="Arial"/>
              </a:defRPr>
            </a:lvl1pPr>
          </a:lstStyle>
          <a:p>
            <a:r>
              <a:rPr lang="en-US" dirty="0"/>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latin typeface="Arial"/>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3629B57A-6E9C-4820-B8F0-AC82EEE0FD07}" type="slidenum">
              <a:rPr lang="en-US" altLang="en-US" sz="600" b="1">
                <a:solidFill>
                  <a:srgbClr val="595959"/>
                </a:solidFill>
              </a:rPr>
              <a:pPr algn="r" eaLnBrk="1" hangingPunct="1"/>
              <a:t>‹#›</a:t>
            </a:fld>
            <a:endParaRPr lang="en-US" altLang="en-US" sz="600" b="1">
              <a:solidFill>
                <a:srgbClr val="595959"/>
              </a:solidFill>
            </a:endParaRPr>
          </a:p>
        </p:txBody>
      </p:sp>
      <p:sp>
        <p:nvSpPr>
          <p:cNvPr id="7" name="TextBox 6"/>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dirty="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dirty="0"/>
              <a:t>Click to edit Master text styles</a:t>
            </a:r>
          </a:p>
        </p:txBody>
      </p:sp>
      <p:sp>
        <p:nvSpPr>
          <p:cNvPr id="13" name="Text Placeholder 23"/>
          <p:cNvSpPr>
            <a:spLocks noGrp="1"/>
          </p:cNvSpPr>
          <p:nvPr>
            <p:ph type="body" sz="quarter" idx="14"/>
          </p:nvPr>
        </p:nvSpPr>
        <p:spPr>
          <a:xfrm>
            <a:off x="1615180" y="2267080"/>
            <a:ext cx="6938270" cy="3375025"/>
          </a:xfrm>
          <a:prstGeom prst="rect">
            <a:avLst/>
          </a:prstGeom>
        </p:spPr>
        <p:txBody>
          <a:bodyPr vert="horz" lIns="0" tIns="0" rIns="0" bIns="0"/>
          <a:lstStyle>
            <a:lvl1pPr marL="0">
              <a:lnSpc>
                <a:spcPct val="100000"/>
              </a:lnSpc>
              <a:spcBef>
                <a:spcPts val="0"/>
              </a:spcBef>
              <a:buNone/>
              <a:defRPr sz="1800" b="0" cap="none" baseline="0">
                <a:solidFill>
                  <a:srgbClr val="595959"/>
                </a:solidFill>
                <a:latin typeface="Arial"/>
                <a:cs typeface="Arial"/>
              </a:defRPr>
            </a:lvl1pPr>
            <a:lvl2pPr marL="0">
              <a:lnSpc>
                <a:spcPct val="100000"/>
              </a:lnSpc>
              <a:spcBef>
                <a:spcPts val="0"/>
              </a:spcBef>
              <a:buNone/>
              <a:defRPr sz="1800" b="0" cap="all">
                <a:solidFill>
                  <a:srgbClr val="418FDE"/>
                </a:solidFill>
                <a:latin typeface="Arial"/>
                <a:cs typeface="Arial"/>
              </a:defRPr>
            </a:lvl2pPr>
            <a:lvl3pPr marL="0" indent="0">
              <a:lnSpc>
                <a:spcPct val="100000"/>
              </a:lnSpc>
              <a:spcBef>
                <a:spcPts val="0"/>
              </a:spcBef>
              <a:buNone/>
              <a:defRPr sz="1800" cap="all">
                <a:solidFill>
                  <a:srgbClr val="595959"/>
                </a:solidFill>
                <a:latin typeface=""/>
              </a:defRPr>
            </a:lvl3pPr>
          </a:lstStyle>
          <a:p>
            <a:pPr lvl="0"/>
            <a:r>
              <a:rPr lang="en-US" dirty="0"/>
              <a:t>Click to edit Master text styles</a:t>
            </a:r>
          </a:p>
          <a:p>
            <a:pPr lvl="0"/>
            <a:endParaRPr lang="en-US" dirty="0"/>
          </a:p>
          <a:p>
            <a:pPr lvl="1"/>
            <a:r>
              <a:rPr lang="en-US" dirty="0"/>
              <a:t>FIRST level</a:t>
            </a:r>
          </a:p>
          <a:p>
            <a:pPr lvl="2"/>
            <a:r>
              <a:rPr lang="en-US" dirty="0"/>
              <a:t>Second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F7F25A50-293A-4D5B-B953-C0C15F515E68}"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9"/>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50" b="0" cap="none" baseline="0">
                <a:solidFill>
                  <a:srgbClr val="595959"/>
                </a:solidFill>
                <a:latin typeface="Arial"/>
                <a:cs typeface="Arial"/>
              </a:defRPr>
            </a:lvl1pPr>
            <a:lvl2pPr marL="0">
              <a:lnSpc>
                <a:spcPct val="100000"/>
              </a:lnSpc>
              <a:spcBef>
                <a:spcPts val="0"/>
              </a:spcBef>
              <a:buNone/>
              <a:defRPr sz="1250" b="0" cap="none">
                <a:solidFill>
                  <a:srgbClr val="595959"/>
                </a:solidFill>
                <a:latin typeface="Arial"/>
                <a:cs typeface="Arial"/>
              </a:defRPr>
            </a:lvl2pPr>
          </a:lstStyle>
          <a:p>
            <a:pPr lvl="0"/>
            <a:r>
              <a:rPr lang="en-US" dirty="0"/>
              <a:t>Click to edit Master text styles</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418FDE"/>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C4CBADBB-3269-4D25-902D-8A8FF773D807}"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9"/>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956E6688-456A-42F3-86FA-0D613E27404B}"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9"/>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5016500" y="2233703"/>
            <a:ext cx="3536949"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
        <p:nvSpPr>
          <p:cNvPr id="13" name="Text Placeholder 23"/>
          <p:cNvSpPr>
            <a:spLocks noGrp="1"/>
          </p:cNvSpPr>
          <p:nvPr>
            <p:ph type="body" sz="quarter" idx="15"/>
          </p:nvPr>
        </p:nvSpPr>
        <p:spPr>
          <a:xfrm>
            <a:off x="1616076" y="2233703"/>
            <a:ext cx="3218995"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E43843CC-763E-4951-94B8-4C3BAA4E131B}"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9"/>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Text Placeholder 12"/>
          <p:cNvSpPr>
            <a:spLocks noGrp="1"/>
          </p:cNvSpPr>
          <p:nvPr>
            <p:ph type="body" sz="quarter" idx="12"/>
          </p:nvPr>
        </p:nvSpPr>
        <p:spPr>
          <a:xfrm>
            <a:off x="1615180" y="2231743"/>
            <a:ext cx="6639820" cy="1297043"/>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
        <p:nvSpPr>
          <p:cNvPr id="13" name="Picture Placeholder 13"/>
          <p:cNvSpPr>
            <a:spLocks noGrp="1"/>
          </p:cNvSpPr>
          <p:nvPr>
            <p:ph type="pic" sz="quarter" idx="13"/>
          </p:nvPr>
        </p:nvSpPr>
        <p:spPr>
          <a:xfrm>
            <a:off x="1615180" y="3855358"/>
            <a:ext cx="6639820" cy="2222500"/>
          </a:xfrm>
          <a:prstGeom prst="rect">
            <a:avLst/>
          </a:prstGeom>
        </p:spPr>
        <p:txBody>
          <a:bodyPr vert="horz"/>
          <a:lstStyle>
            <a:lvl1pPr>
              <a:defRPr sz="1200">
                <a:latin typeface="Arial"/>
                <a:cs typeface="Arial"/>
              </a:defRPr>
            </a:lvl1pPr>
          </a:lstStyle>
          <a:p>
            <a:pPr lvl="0"/>
            <a:endParaRPr lang="en-US" noProof="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latin typeface="Arial"/>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10EFC57D-FFC7-4CCA-8C17-E41F57318E84}" type="slidenum">
              <a:rPr lang="en-US" altLang="en-US" sz="600" b="1">
                <a:solidFill>
                  <a:srgbClr val="595959"/>
                </a:solidFill>
              </a:rPr>
              <a:pPr algn="r" eaLnBrk="1" hangingPunct="1"/>
              <a:t>‹#›</a:t>
            </a:fld>
            <a:endParaRPr lang="en-US" altLang="en-US" sz="600" b="1">
              <a:solidFill>
                <a:srgbClr val="595959"/>
              </a:solidFill>
            </a:endParaRPr>
          </a:p>
        </p:txBody>
      </p:sp>
      <p:sp>
        <p:nvSpPr>
          <p:cNvPr id="7" name="TextBox 6"/>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Picture Placeholder 13"/>
          <p:cNvSpPr>
            <a:spLocks noGrp="1"/>
          </p:cNvSpPr>
          <p:nvPr>
            <p:ph type="pic" sz="quarter" idx="13"/>
          </p:nvPr>
        </p:nvSpPr>
        <p:spPr>
          <a:xfrm>
            <a:off x="1615180" y="2086429"/>
            <a:ext cx="6639820" cy="3991429"/>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B078743C-EE41-4F01-823F-7A867FEBEBCA}"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9"/>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5"/>
          </p:nvPr>
        </p:nvSpPr>
        <p:spPr>
          <a:xfrm>
            <a:off x="1616076" y="2233703"/>
            <a:ext cx="3772353"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a:t>Click to edit Master text styles</a:t>
            </a:r>
          </a:p>
          <a:p>
            <a:pPr lvl="1"/>
            <a:r>
              <a:rPr lang="en-US"/>
              <a:t>Second level</a:t>
            </a:r>
          </a:p>
          <a:p>
            <a:pPr lvl="2"/>
            <a:r>
              <a:rPr lang="en-US"/>
              <a:t>Third level</a:t>
            </a:r>
          </a:p>
        </p:txBody>
      </p:sp>
      <p:sp>
        <p:nvSpPr>
          <p:cNvPr id="12" name="Picture Placeholder 13"/>
          <p:cNvSpPr>
            <a:spLocks noGrp="1"/>
          </p:cNvSpPr>
          <p:nvPr>
            <p:ph type="pic" sz="quarter" idx="13"/>
          </p:nvPr>
        </p:nvSpPr>
        <p:spPr>
          <a:xfrm>
            <a:off x="5578928" y="2269987"/>
            <a:ext cx="2676071" cy="3844155"/>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Rectangle 9"/>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latin typeface="Arial"/>
            </a:endParaRPr>
          </a:p>
        </p:txBody>
      </p:sp>
      <p:sp>
        <p:nvSpPr>
          <p:cNvPr id="16" name="TextBox 15"/>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B1994917-A4BD-4FBB-A13F-5089AD94958A}" type="slidenum">
              <a:rPr lang="en-US" altLang="en-US" sz="600" b="1">
                <a:solidFill>
                  <a:srgbClr val="595959"/>
                </a:solidFill>
              </a:rPr>
              <a:pPr algn="r" eaLnBrk="1" hangingPunct="1"/>
              <a:t>‹#›</a:t>
            </a:fld>
            <a:endParaRPr lang="en-US" altLang="en-US" sz="600" b="1">
              <a:solidFill>
                <a:srgbClr val="595959"/>
              </a:solidFill>
            </a:endParaRPr>
          </a:p>
        </p:txBody>
      </p:sp>
      <p:sp>
        <p:nvSpPr>
          <p:cNvPr id="17" name="TextBox 16"/>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Text Placeholder 12"/>
          <p:cNvSpPr>
            <a:spLocks noGrp="1"/>
          </p:cNvSpPr>
          <p:nvPr>
            <p:ph type="body" sz="quarter" idx="12"/>
          </p:nvPr>
        </p:nvSpPr>
        <p:spPr>
          <a:xfrm>
            <a:off x="1615179" y="3587965"/>
            <a:ext cx="6971369" cy="2522323"/>
          </a:xfrm>
          <a:prstGeom prst="rect">
            <a:avLst/>
          </a:prstGeom>
        </p:spPr>
        <p:txBody>
          <a:bodyPr vert="horz" lIns="0" tIns="0" rIns="0" bIns="0"/>
          <a:lstStyle>
            <a:lvl1pPr marL="0" indent="0">
              <a:lnSpc>
                <a:spcPct val="100000"/>
              </a:lnSpc>
              <a:spcBef>
                <a:spcPts val="0"/>
              </a:spcBef>
              <a:buNone/>
              <a:defRPr sz="14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
        <p:nvSpPr>
          <p:cNvPr id="13" name="Picture Placeholder 13"/>
          <p:cNvSpPr>
            <a:spLocks noGrp="1"/>
          </p:cNvSpPr>
          <p:nvPr>
            <p:ph type="pic" sz="quarter" idx="13"/>
          </p:nvPr>
        </p:nvSpPr>
        <p:spPr>
          <a:xfrm>
            <a:off x="1615180" y="1898466"/>
            <a:ext cx="1668677" cy="1521463"/>
          </a:xfrm>
          <a:prstGeom prst="rect">
            <a:avLst/>
          </a:prstGeom>
        </p:spPr>
        <p:txBody>
          <a:bodyPr vert="horz"/>
          <a:lstStyle>
            <a:lvl1pPr>
              <a:defRPr sz="1200">
                <a:latin typeface="Arial"/>
                <a:cs typeface="Arial"/>
              </a:defRPr>
            </a:lvl1pPr>
          </a:lstStyle>
          <a:p>
            <a:pPr lvl="0"/>
            <a:endParaRPr lang="en-US" noProof="0"/>
          </a:p>
        </p:txBody>
      </p:sp>
      <p:sp>
        <p:nvSpPr>
          <p:cNvPr id="11" name="Picture Placeholder 13"/>
          <p:cNvSpPr>
            <a:spLocks noGrp="1"/>
          </p:cNvSpPr>
          <p:nvPr>
            <p:ph type="pic" sz="quarter" idx="14"/>
          </p:nvPr>
        </p:nvSpPr>
        <p:spPr>
          <a:xfrm>
            <a:off x="5298184" y="1898466"/>
            <a:ext cx="1612434" cy="1521463"/>
          </a:xfrm>
          <a:prstGeom prst="rect">
            <a:avLst/>
          </a:prstGeom>
        </p:spPr>
        <p:txBody>
          <a:bodyPr vert="horz"/>
          <a:lstStyle>
            <a:lvl1pPr>
              <a:defRPr sz="1200">
                <a:latin typeface="Arial"/>
                <a:cs typeface="Arial"/>
              </a:defRPr>
            </a:lvl1pPr>
          </a:lstStyle>
          <a:p>
            <a:pPr lvl="0"/>
            <a:endParaRPr lang="en-US" noProof="0"/>
          </a:p>
        </p:txBody>
      </p:sp>
      <p:sp>
        <p:nvSpPr>
          <p:cNvPr id="14" name="Picture Placeholder 13"/>
          <p:cNvSpPr>
            <a:spLocks noGrp="1"/>
          </p:cNvSpPr>
          <p:nvPr>
            <p:ph type="pic" sz="quarter" idx="15"/>
          </p:nvPr>
        </p:nvSpPr>
        <p:spPr>
          <a:xfrm>
            <a:off x="7066643" y="1898466"/>
            <a:ext cx="1519906" cy="1521463"/>
          </a:xfrm>
          <a:prstGeom prst="rect">
            <a:avLst/>
          </a:prstGeom>
        </p:spPr>
        <p:txBody>
          <a:bodyPr vert="horz"/>
          <a:lstStyle>
            <a:lvl1pPr>
              <a:defRPr sz="1200">
                <a:latin typeface="Arial"/>
                <a:cs typeface="Arial"/>
              </a:defRPr>
            </a:lvl1pPr>
          </a:lstStyle>
          <a:p>
            <a:pPr lvl="0"/>
            <a:endParaRPr lang="en-US" noProof="0"/>
          </a:p>
        </p:txBody>
      </p:sp>
      <p:sp>
        <p:nvSpPr>
          <p:cNvPr id="15" name="Picture Placeholder 13"/>
          <p:cNvSpPr>
            <a:spLocks noGrp="1"/>
          </p:cNvSpPr>
          <p:nvPr>
            <p:ph type="pic" sz="quarter" idx="16"/>
          </p:nvPr>
        </p:nvSpPr>
        <p:spPr>
          <a:xfrm>
            <a:off x="3483894" y="1898466"/>
            <a:ext cx="1605177" cy="1521463"/>
          </a:xfrm>
          <a:prstGeom prst="rect">
            <a:avLst/>
          </a:prstGeom>
        </p:spPr>
        <p:txBody>
          <a:bodyPr vert="horz"/>
          <a:lstStyle>
            <a:lvl1pPr>
              <a:defRPr sz="1200">
                <a:latin typeface="Arial"/>
                <a:cs typeface="Arial"/>
              </a:defRPr>
            </a:lvl1pPr>
          </a:lstStyle>
          <a:p>
            <a:pPr lvl="0"/>
            <a:endParaRPr lang="en-US" noProof="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BC2E2094-52D6-4692-A1ED-9D31A11EE07C}"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9"/>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Picture Placeholder 13"/>
          <p:cNvSpPr>
            <a:spLocks noGrp="1"/>
          </p:cNvSpPr>
          <p:nvPr>
            <p:ph type="pic" sz="quarter" idx="13"/>
          </p:nvPr>
        </p:nvSpPr>
        <p:spPr>
          <a:xfrm>
            <a:off x="1622877" y="1914072"/>
            <a:ext cx="3501106" cy="3946072"/>
          </a:xfrm>
          <a:prstGeom prst="rect">
            <a:avLst/>
          </a:prstGeom>
        </p:spPr>
        <p:txBody>
          <a:bodyPr vert="horz"/>
          <a:lstStyle>
            <a:lvl1pPr>
              <a:defRPr sz="1200">
                <a:latin typeface="Arial"/>
                <a:cs typeface="Arial"/>
              </a:defRPr>
            </a:lvl1pPr>
          </a:lstStyle>
          <a:p>
            <a:pPr lvl="0"/>
            <a:endParaRPr lang="en-US" noProof="0" dirty="0"/>
          </a:p>
        </p:txBody>
      </p:sp>
      <p:sp>
        <p:nvSpPr>
          <p:cNvPr id="14" name="Picture Placeholder 13"/>
          <p:cNvSpPr>
            <a:spLocks noGrp="1"/>
          </p:cNvSpPr>
          <p:nvPr>
            <p:ph type="pic" sz="quarter" idx="14"/>
          </p:nvPr>
        </p:nvSpPr>
        <p:spPr>
          <a:xfrm>
            <a:off x="5266377" y="1914072"/>
            <a:ext cx="2984500" cy="3946072"/>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latin typeface="Arial"/>
            </a:endParaRPr>
          </a:p>
        </p:txBody>
      </p:sp>
      <p:sp>
        <p:nvSpPr>
          <p:cNvPr id="10" name="TextBox 9"/>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0EB1F544-22E2-4856-97A9-213D24793E55}" type="slidenum">
              <a:rPr lang="en-US" altLang="en-US" sz="600" b="1">
                <a:solidFill>
                  <a:srgbClr val="595959"/>
                </a:solidFill>
              </a:rPr>
              <a:pPr algn="r" eaLnBrk="1" hangingPunct="1"/>
              <a:t>‹#›</a:t>
            </a:fld>
            <a:endParaRPr lang="en-US" altLang="en-US" sz="600" b="1">
              <a:solidFill>
                <a:srgbClr val="595959"/>
              </a:solidFill>
            </a:endParaRPr>
          </a:p>
        </p:txBody>
      </p:sp>
      <p:sp>
        <p:nvSpPr>
          <p:cNvPr id="11" name="TextBox 10"/>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5"/>
          </p:nvPr>
        </p:nvSpPr>
        <p:spPr>
          <a:xfrm>
            <a:off x="1616077" y="2233703"/>
            <a:ext cx="3554638"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a:t>Click to edit Master text styles</a:t>
            </a:r>
          </a:p>
          <a:p>
            <a:pPr lvl="1"/>
            <a:r>
              <a:rPr lang="en-US"/>
              <a:t>Second level</a:t>
            </a:r>
          </a:p>
          <a:p>
            <a:pPr lvl="2"/>
            <a:r>
              <a:rPr lang="en-US"/>
              <a:t>Third level</a:t>
            </a:r>
          </a:p>
        </p:txBody>
      </p:sp>
      <p:sp>
        <p:nvSpPr>
          <p:cNvPr id="7" name="Chart Placeholder 6"/>
          <p:cNvSpPr>
            <a:spLocks noGrp="1"/>
          </p:cNvSpPr>
          <p:nvPr>
            <p:ph type="chart" sz="quarter" idx="16"/>
          </p:nvPr>
        </p:nvSpPr>
        <p:spPr>
          <a:xfrm>
            <a:off x="5343071" y="2233613"/>
            <a:ext cx="3208792" cy="3894137"/>
          </a:xfrm>
          <a:prstGeom prst="rect">
            <a:avLst/>
          </a:prstGeom>
        </p:spPr>
        <p:txBody>
          <a:bodyPr vert="horz"/>
          <a:lstStyle>
            <a:lvl1pPr>
              <a:defRPr>
                <a:latin typeface="Arial"/>
              </a:defRPr>
            </a:lvl1pPr>
          </a:lstStyle>
          <a:p>
            <a:pPr lvl="0"/>
            <a:endParaRPr lang="en-US"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8450E700-45B6-444E-A115-F12C3872158B}" type="slidenum">
              <a:rPr lang="en-US" altLang="en-US" sz="600" b="1">
                <a:solidFill>
                  <a:srgbClr val="595959"/>
                </a:solidFill>
              </a:rPr>
              <a:pPr algn="r" eaLnBrk="1" hangingPunct="1"/>
              <a:t>‹#›</a:t>
            </a:fld>
            <a:endParaRPr lang="en-US" altLang="en-US" sz="600" b="1">
              <a:solidFill>
                <a:srgbClr val="595959"/>
              </a:solidFill>
            </a:endParaRPr>
          </a:p>
        </p:txBody>
      </p:sp>
      <p:sp>
        <p:nvSpPr>
          <p:cNvPr id="7" name="TextBox 6"/>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dirty="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dirty="0"/>
              <a:t>Click to edit Master text styles</a:t>
            </a:r>
          </a:p>
        </p:txBody>
      </p:sp>
      <p:sp>
        <p:nvSpPr>
          <p:cNvPr id="13" name="Text Placeholder 23"/>
          <p:cNvSpPr>
            <a:spLocks noGrp="1"/>
          </p:cNvSpPr>
          <p:nvPr>
            <p:ph type="body" sz="quarter" idx="14"/>
          </p:nvPr>
        </p:nvSpPr>
        <p:spPr>
          <a:xfrm>
            <a:off x="1615180" y="2267080"/>
            <a:ext cx="6938270" cy="3375025"/>
          </a:xfrm>
          <a:prstGeom prst="rect">
            <a:avLst/>
          </a:prstGeom>
        </p:spPr>
        <p:txBody>
          <a:bodyPr vert="horz" lIns="0" tIns="0" rIns="0" bIns="0"/>
          <a:lstStyle>
            <a:lvl1pPr marL="0">
              <a:lnSpc>
                <a:spcPct val="100000"/>
              </a:lnSpc>
              <a:spcBef>
                <a:spcPts val="0"/>
              </a:spcBef>
              <a:buNone/>
              <a:defRPr sz="1800" b="0" cap="none" baseline="0">
                <a:solidFill>
                  <a:srgbClr val="595959"/>
                </a:solidFill>
                <a:latin typeface="Arial"/>
                <a:cs typeface="Arial"/>
              </a:defRPr>
            </a:lvl1pPr>
            <a:lvl2pPr marL="0">
              <a:lnSpc>
                <a:spcPct val="100000"/>
              </a:lnSpc>
              <a:spcBef>
                <a:spcPts val="0"/>
              </a:spcBef>
              <a:buNone/>
              <a:defRPr sz="1800" b="0" cap="all">
                <a:solidFill>
                  <a:srgbClr val="418FDE"/>
                </a:solidFill>
                <a:latin typeface="Arial"/>
                <a:cs typeface="Arial"/>
              </a:defRPr>
            </a:lvl2pPr>
            <a:lvl3pPr marL="0" indent="0">
              <a:lnSpc>
                <a:spcPct val="100000"/>
              </a:lnSpc>
              <a:spcBef>
                <a:spcPts val="0"/>
              </a:spcBef>
              <a:buNone/>
              <a:defRPr sz="1800" cap="all">
                <a:solidFill>
                  <a:srgbClr val="595959"/>
                </a:solidFill>
                <a:latin typeface=""/>
              </a:defRPr>
            </a:lvl3pPr>
          </a:lstStyle>
          <a:p>
            <a:pPr lvl="0"/>
            <a:r>
              <a:rPr lang="en-US" dirty="0"/>
              <a:t>Click to edit Master text styles</a:t>
            </a:r>
          </a:p>
          <a:p>
            <a:pPr lvl="0"/>
            <a:endParaRPr lang="en-US" dirty="0"/>
          </a:p>
          <a:p>
            <a:pPr lvl="1"/>
            <a:r>
              <a:rPr lang="en-US" dirty="0"/>
              <a:t>FIRST level</a:t>
            </a:r>
          </a:p>
          <a:p>
            <a:pPr lvl="2"/>
            <a:r>
              <a:rPr lang="en-US" dirty="0"/>
              <a:t>Second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6" name="Rectangle 1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latin typeface="Arial"/>
            </a:endParaRPr>
          </a:p>
        </p:txBody>
      </p:sp>
      <p:sp>
        <p:nvSpPr>
          <p:cNvPr id="17" name="TextBox 1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FDBBAD9C-E2CE-4B85-8559-7119956D7188}" type="slidenum">
              <a:rPr lang="en-US" altLang="en-US" sz="600" b="1">
                <a:solidFill>
                  <a:srgbClr val="595959"/>
                </a:solidFill>
              </a:rPr>
              <a:pPr algn="r" eaLnBrk="1" hangingPunct="1"/>
              <a:t>‹#›</a:t>
            </a:fld>
            <a:endParaRPr lang="en-US" altLang="en-US" sz="600" b="1">
              <a:solidFill>
                <a:srgbClr val="595959"/>
              </a:solidFill>
            </a:endParaRPr>
          </a:p>
        </p:txBody>
      </p:sp>
      <p:sp>
        <p:nvSpPr>
          <p:cNvPr id="18" name="Isosceles Triangle 17"/>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19" name="Isosceles Triangle 18"/>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0" name="Isosceles Triangle 19"/>
          <p:cNvSpPr/>
          <p:nvPr userDrawn="1"/>
        </p:nvSpPr>
        <p:spPr>
          <a:xfrm rot="10800000">
            <a:off x="4906963" y="2690813"/>
            <a:ext cx="147637" cy="114300"/>
          </a:xfrm>
          <a:prstGeom prst="triangle">
            <a:avLst/>
          </a:prstGeom>
          <a:solidFill>
            <a:srgbClr val="2D2D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1" name="Isosceles Triangle 20"/>
          <p:cNvSpPr/>
          <p:nvPr userDrawn="1"/>
        </p:nvSpPr>
        <p:spPr>
          <a:xfrm rot="16200000">
            <a:off x="3881438" y="3009900"/>
            <a:ext cx="147637" cy="112713"/>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2" name="Isosceles Triangle 21"/>
          <p:cNvSpPr/>
          <p:nvPr userDrawn="1"/>
        </p:nvSpPr>
        <p:spPr>
          <a:xfrm rot="10800000">
            <a:off x="4906963" y="3322638"/>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3" name="Isosceles Triangle 22"/>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4" name="Isosceles Triangle 23"/>
          <p:cNvSpPr/>
          <p:nvPr userDrawn="1"/>
        </p:nvSpPr>
        <p:spPr>
          <a:xfrm rot="10800000">
            <a:off x="4906963" y="4589463"/>
            <a:ext cx="147637"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5" name="Isosceles Triangle 24"/>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6" name="Isosceles Triangle 25"/>
          <p:cNvSpPr/>
          <p:nvPr userDrawn="1"/>
        </p:nvSpPr>
        <p:spPr>
          <a:xfrm rot="10800000">
            <a:off x="261620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7" name="Isosceles Triangle 26"/>
          <p:cNvSpPr/>
          <p:nvPr userDrawn="1"/>
        </p:nvSpPr>
        <p:spPr>
          <a:xfrm rot="10800000">
            <a:off x="261620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8" name="Isosceles Triangle 27"/>
          <p:cNvSpPr/>
          <p:nvPr userDrawn="1"/>
        </p:nvSpPr>
        <p:spPr>
          <a:xfrm rot="10800000">
            <a:off x="709295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9" name="Isosceles Triangle 28"/>
          <p:cNvSpPr/>
          <p:nvPr userDrawn="1"/>
        </p:nvSpPr>
        <p:spPr>
          <a:xfrm rot="10800000">
            <a:off x="709295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30" name="Isosceles Triangle 29"/>
          <p:cNvSpPr/>
          <p:nvPr userDrawn="1"/>
        </p:nvSpPr>
        <p:spPr>
          <a:xfrm rot="5400000">
            <a:off x="5822950" y="3009901"/>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31" name="TextBox 30"/>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35" name="Text Placeholder 12"/>
          <p:cNvSpPr>
            <a:spLocks noGrp="1"/>
          </p:cNvSpPr>
          <p:nvPr>
            <p:ph type="body" sz="quarter" idx="12"/>
          </p:nvPr>
        </p:nvSpPr>
        <p:spPr>
          <a:xfrm>
            <a:off x="1615180" y="5401111"/>
            <a:ext cx="6631660" cy="360000"/>
          </a:xfrm>
          <a:prstGeom prst="rect">
            <a:avLst/>
          </a:prstGeom>
          <a:solidFill>
            <a:srgbClr val="418FDE"/>
          </a:solidFill>
        </p:spPr>
        <p:txBody>
          <a:bodyPr vert="horz" lIns="72000" tIns="36000" rIns="0" bIns="0" anchor="t"/>
          <a:lstStyle>
            <a:lvl1pPr algn="ctr">
              <a:lnSpc>
                <a:spcPts val="1600"/>
              </a:lnSpc>
              <a:spcBef>
                <a:spcPts val="0"/>
              </a:spcBef>
              <a:buNone/>
              <a:defRPr sz="1400" b="0">
                <a:solidFill>
                  <a:schemeClr val="bg1"/>
                </a:solidFill>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39" name="Text Placeholder 38"/>
          <p:cNvSpPr>
            <a:spLocks noGrp="1"/>
          </p:cNvSpPr>
          <p:nvPr>
            <p:ph type="body" sz="quarter" idx="26"/>
          </p:nvPr>
        </p:nvSpPr>
        <p:spPr>
          <a:xfrm>
            <a:off x="6089893" y="3524123"/>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a:t>
            </a:r>
          </a:p>
        </p:txBody>
      </p:sp>
      <p:sp>
        <p:nvSpPr>
          <p:cNvPr id="40" name="Text Placeholder 38"/>
          <p:cNvSpPr>
            <a:spLocks noGrp="1"/>
          </p:cNvSpPr>
          <p:nvPr>
            <p:ph type="body" sz="quarter" idx="27"/>
          </p:nvPr>
        </p:nvSpPr>
        <p:spPr>
          <a:xfrm>
            <a:off x="6089893" y="2889209"/>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41" name="Text Placeholder 38"/>
          <p:cNvSpPr>
            <a:spLocks noGrp="1"/>
          </p:cNvSpPr>
          <p:nvPr>
            <p:ph type="body" sz="quarter" idx="28"/>
          </p:nvPr>
        </p:nvSpPr>
        <p:spPr>
          <a:xfrm>
            <a:off x="6089893" y="4155138"/>
            <a:ext cx="2160000"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48" name="Text Placeholder 38"/>
          <p:cNvSpPr>
            <a:spLocks noGrp="1"/>
          </p:cNvSpPr>
          <p:nvPr>
            <p:ph type="body" sz="quarter" idx="30"/>
          </p:nvPr>
        </p:nvSpPr>
        <p:spPr>
          <a:xfrm>
            <a:off x="4128429" y="2890838"/>
            <a:ext cx="1596649" cy="359998"/>
          </a:xfrm>
          <a:prstGeom prst="rect">
            <a:avLst/>
          </a:prstGeom>
          <a:solidFill>
            <a:srgbClr val="595959"/>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1" name="Text Placeholder 38"/>
          <p:cNvSpPr>
            <a:spLocks noGrp="1"/>
          </p:cNvSpPr>
          <p:nvPr>
            <p:ph type="body" sz="quarter" idx="31"/>
          </p:nvPr>
        </p:nvSpPr>
        <p:spPr>
          <a:xfrm>
            <a:off x="4128429" y="4783876"/>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2" name="Text Placeholder 38"/>
          <p:cNvSpPr>
            <a:spLocks noGrp="1"/>
          </p:cNvSpPr>
          <p:nvPr>
            <p:ph type="body" sz="quarter" idx="32"/>
          </p:nvPr>
        </p:nvSpPr>
        <p:spPr>
          <a:xfrm>
            <a:off x="4128429" y="2257870"/>
            <a:ext cx="1596649" cy="359998"/>
          </a:xfrm>
          <a:prstGeom prst="rect">
            <a:avLst/>
          </a:prstGeom>
          <a:solidFill>
            <a:srgbClr val="2D2D70"/>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3" name="Text Placeholder 38"/>
          <p:cNvSpPr>
            <a:spLocks noGrp="1"/>
          </p:cNvSpPr>
          <p:nvPr>
            <p:ph type="body" sz="quarter" idx="33"/>
          </p:nvPr>
        </p:nvSpPr>
        <p:spPr>
          <a:xfrm>
            <a:off x="1606550" y="3524123"/>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a:t>
            </a:r>
          </a:p>
        </p:txBody>
      </p:sp>
      <p:sp>
        <p:nvSpPr>
          <p:cNvPr id="54" name="Text Placeholder 38"/>
          <p:cNvSpPr>
            <a:spLocks noGrp="1"/>
          </p:cNvSpPr>
          <p:nvPr>
            <p:ph type="body" sz="quarter" idx="34"/>
          </p:nvPr>
        </p:nvSpPr>
        <p:spPr>
          <a:xfrm>
            <a:off x="1606550" y="2889209"/>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5" name="Text Placeholder 38"/>
          <p:cNvSpPr>
            <a:spLocks noGrp="1"/>
          </p:cNvSpPr>
          <p:nvPr>
            <p:ph type="body" sz="quarter" idx="35"/>
          </p:nvPr>
        </p:nvSpPr>
        <p:spPr>
          <a:xfrm>
            <a:off x="1606549" y="4155138"/>
            <a:ext cx="2181149"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6" name="Text Placeholder 38"/>
          <p:cNvSpPr>
            <a:spLocks noGrp="1"/>
          </p:cNvSpPr>
          <p:nvPr>
            <p:ph type="body" sz="quarter" idx="36"/>
          </p:nvPr>
        </p:nvSpPr>
        <p:spPr>
          <a:xfrm>
            <a:off x="4128429" y="4155138"/>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7" name="Text Placeholder 38"/>
          <p:cNvSpPr>
            <a:spLocks noGrp="1"/>
          </p:cNvSpPr>
          <p:nvPr>
            <p:ph type="body" sz="quarter" idx="37"/>
          </p:nvPr>
        </p:nvSpPr>
        <p:spPr>
          <a:xfrm>
            <a:off x="4128429" y="3524123"/>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003300" y="2582863"/>
            <a:ext cx="6489700" cy="27781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a:solidFill>
                  <a:prstClr val="white"/>
                </a:solidFill>
              </a:rPr>
              <a:t>Economic And Social Commission For Western Asia</a:t>
            </a:r>
          </a:p>
        </p:txBody>
      </p:sp>
      <p:sp>
        <p:nvSpPr>
          <p:cNvPr id="6" name="Text Placeholder 5"/>
          <p:cNvSpPr>
            <a:spLocks noGrp="1"/>
          </p:cNvSpPr>
          <p:nvPr>
            <p:ph type="body" sz="quarter" idx="10"/>
          </p:nvPr>
        </p:nvSpPr>
        <p:spPr>
          <a:xfrm>
            <a:off x="1096818" y="11459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DF106E-6DBF-40DD-AFC4-A32A64E6ED30}"/>
              </a:ext>
            </a:extLst>
          </p:cNvPr>
          <p:cNvSpPr txBox="1">
            <a:spLocks noChangeArrowheads="1"/>
          </p:cNvSpPr>
          <p:nvPr userDrawn="1"/>
        </p:nvSpPr>
        <p:spPr bwMode="auto">
          <a:xfrm>
            <a:off x="484188" y="3194050"/>
            <a:ext cx="3302000" cy="36988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a:p>
        </p:txBody>
      </p:sp>
      <p:sp>
        <p:nvSpPr>
          <p:cNvPr id="7" name="TextBox 6">
            <a:extLst>
              <a:ext uri="{FF2B5EF4-FFF2-40B4-BE49-F238E27FC236}">
                <a16:creationId xmlns:a16="http://schemas.microsoft.com/office/drawing/2014/main" id="{FF083516-1AA1-4DA8-BE64-1FA7BDF861D5}"/>
              </a:ext>
            </a:extLst>
          </p:cNvPr>
          <p:cNvSpPr txBox="1">
            <a:spLocks noChangeArrowheads="1"/>
          </p:cNvSpPr>
          <p:nvPr userDrawn="1"/>
        </p:nvSpPr>
        <p:spPr bwMode="auto">
          <a:xfrm>
            <a:off x="1003300" y="2582863"/>
            <a:ext cx="6489700" cy="27781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a:solidFill>
                  <a:schemeClr val="bg1"/>
                </a:solidFill>
              </a:rPr>
              <a:t>Economic And Social Commission For Western Asia</a:t>
            </a:r>
          </a:p>
        </p:txBody>
      </p:sp>
      <p:sp>
        <p:nvSpPr>
          <p:cNvPr id="10" name="Text Placeholder 9"/>
          <p:cNvSpPr>
            <a:spLocks noGrp="1"/>
          </p:cNvSpPr>
          <p:nvPr>
            <p:ph type="body" sz="quarter" idx="12"/>
          </p:nvPr>
        </p:nvSpPr>
        <p:spPr>
          <a:xfrm>
            <a:off x="1085849" y="1376418"/>
            <a:ext cx="7145337" cy="269875"/>
          </a:xfrm>
          <a:prstGeom prst="rect">
            <a:avLst/>
          </a:prstGeom>
        </p:spPr>
        <p:txBody>
          <a:bodyPr vert="horz" lIns="0" tIns="0" rIns="0" bIns="0"/>
          <a:lstStyle>
            <a:lvl1pPr marL="0" indent="0">
              <a:spcBef>
                <a:spcPts val="0"/>
              </a:spcBef>
              <a:buNone/>
              <a:defRPr sz="1800" b="0" i="0">
                <a:solidFill>
                  <a:srgbClr val="595959"/>
                </a:solidFill>
                <a:latin typeface="Arial"/>
                <a:cs typeface="Arial"/>
              </a:defRPr>
            </a:lvl1pPr>
          </a:lstStyle>
          <a:p>
            <a:pPr lvl="0"/>
            <a:r>
              <a:rPr lang="en-US" dirty="0"/>
              <a:t>Click to edit Master text styles</a:t>
            </a:r>
          </a:p>
        </p:txBody>
      </p:sp>
      <p:sp>
        <p:nvSpPr>
          <p:cNvPr id="6" name="Text Placeholder 5"/>
          <p:cNvSpPr>
            <a:spLocks noGrp="1"/>
          </p:cNvSpPr>
          <p:nvPr>
            <p:ph type="body" sz="quarter" idx="10"/>
          </p:nvPr>
        </p:nvSpPr>
        <p:spPr>
          <a:xfrm>
            <a:off x="1096818" y="8030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dirty="0"/>
              <a:t>Click to edit Master text styles</a:t>
            </a:r>
          </a:p>
        </p:txBody>
      </p:sp>
      <p:sp>
        <p:nvSpPr>
          <p:cNvPr id="8" name="Text Placeholder 7"/>
          <p:cNvSpPr>
            <a:spLocks noGrp="1"/>
          </p:cNvSpPr>
          <p:nvPr>
            <p:ph type="body" sz="quarter" idx="11"/>
          </p:nvPr>
        </p:nvSpPr>
        <p:spPr>
          <a:xfrm>
            <a:off x="1085275" y="1149318"/>
            <a:ext cx="7145912" cy="256485"/>
          </a:xfrm>
          <a:prstGeom prst="rect">
            <a:avLst/>
          </a:prstGeom>
        </p:spPr>
        <p:txBody>
          <a:bodyPr vert="horz" lIns="0" tIns="0" rIns="0" bIns="0"/>
          <a:lstStyle>
            <a:lvl1pPr algn="l">
              <a:lnSpc>
                <a:spcPts val="1800"/>
              </a:lnSpc>
              <a:spcBef>
                <a:spcPts val="0"/>
              </a:spcBef>
              <a:buNone/>
              <a:defRPr sz="1800" b="0" cap="none" baseline="0">
                <a:solidFill>
                  <a:srgbClr val="595959"/>
                </a:solidFill>
                <a:latin typeface="Arial"/>
                <a:cs typeface="Arial"/>
              </a:defRPr>
            </a:lvl1pPr>
          </a:lstStyle>
          <a:p>
            <a:pPr lvl="0"/>
            <a:r>
              <a:rPr lang="en-US" dirty="0"/>
              <a:t>Click to edit Master text styles</a:t>
            </a:r>
          </a:p>
        </p:txBody>
      </p:sp>
    </p:spTree>
    <p:extLst>
      <p:ext uri="{BB962C8B-B14F-4D97-AF65-F5344CB8AC3E}">
        <p14:creationId xmlns:p14="http://schemas.microsoft.com/office/powerpoint/2010/main" val="37903964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FC56C9-FC86-4880-9C15-D2BD29C76650}"/>
              </a:ext>
            </a:extLst>
          </p:cNvPr>
          <p:cNvSpPr/>
          <p:nvPr userDrawn="1"/>
        </p:nvSpPr>
        <p:spPr>
          <a:xfrm>
            <a:off x="1614488" y="1550988"/>
            <a:ext cx="7529512" cy="180975"/>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5" name="TextBox 4">
            <a:extLst>
              <a:ext uri="{FF2B5EF4-FFF2-40B4-BE49-F238E27FC236}">
                <a16:creationId xmlns:a16="http://schemas.microsoft.com/office/drawing/2014/main" id="{3B415BDE-8F6F-4497-98AA-A7C60428CDD4}"/>
              </a:ext>
            </a:extLst>
          </p:cNvPr>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2" name="Title 1"/>
          <p:cNvSpPr>
            <a:spLocks noGrp="1"/>
          </p:cNvSpPr>
          <p:nvPr>
            <p:ph type="ctrTitle"/>
          </p:nvPr>
        </p:nvSpPr>
        <p:spPr>
          <a:xfrm>
            <a:off x="1614714" y="1016906"/>
            <a:ext cx="6616474" cy="419100"/>
          </a:xfrm>
          <a:prstGeom prst="rect">
            <a:avLst/>
          </a:prstGeom>
        </p:spPr>
        <p:txBody>
          <a:bodyPr lIns="0" tIns="0" rIns="0" bIns="0"/>
          <a:lstStyle>
            <a:lvl1pPr algn="l">
              <a:lnSpc>
                <a:spcPts val="2700"/>
              </a:lnSpc>
              <a:defRPr sz="2700" b="1" cap="none">
                <a:solidFill>
                  <a:srgbClr val="595959"/>
                </a:solidFill>
                <a:latin typeface="Arial"/>
                <a:cs typeface="Arial"/>
              </a:defRPr>
            </a:lvl1pPr>
          </a:lstStyle>
          <a:p>
            <a:r>
              <a:rPr lang="en-US" dirty="0"/>
              <a:t>Click to edit Master title style</a:t>
            </a:r>
          </a:p>
        </p:txBody>
      </p:sp>
      <p:sp>
        <p:nvSpPr>
          <p:cNvPr id="12" name="Subtitle 2"/>
          <p:cNvSpPr>
            <a:spLocks noGrp="1"/>
          </p:cNvSpPr>
          <p:nvPr>
            <p:ph type="subTitle" idx="1"/>
          </p:nvPr>
        </p:nvSpPr>
        <p:spPr>
          <a:xfrm>
            <a:off x="1614714" y="2685142"/>
            <a:ext cx="6616474" cy="1950358"/>
          </a:xfrm>
          <a:prstGeom prst="rect">
            <a:avLst/>
          </a:prstGeom>
        </p:spPr>
        <p:txBody>
          <a:bodyPr lIns="0" tIns="0" rIns="0" bIns="0" anchor="t" anchorCtr="0"/>
          <a:lstStyle>
            <a:lvl1pPr marL="0" indent="0" algn="l">
              <a:lnSpc>
                <a:spcPts val="2800"/>
              </a:lnSpc>
              <a:spcBef>
                <a:spcPts val="0"/>
              </a:spcBef>
              <a:buNone/>
              <a:defRPr sz="2100">
                <a:solidFill>
                  <a:srgbClr val="59595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9428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111250" y="791035"/>
            <a:ext cx="6624638" cy="419100"/>
          </a:xfrm>
          <a:prstGeom prst="rect">
            <a:avLst/>
          </a:prstGeom>
        </p:spPr>
        <p:txBody>
          <a:bodyPr lIns="0" tIns="0" rIns="0" bIns="0"/>
          <a:lstStyle>
            <a:lvl1pPr algn="l">
              <a:defRPr sz="4200" b="1" cap="none" baseline="0">
                <a:solidFill>
                  <a:srgbClr val="595959"/>
                </a:solidFill>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9147039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9FD424-2338-4044-B582-DBB28572740A}"/>
              </a:ext>
            </a:extLst>
          </p:cNvPr>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6" name="TextBox 5">
            <a:extLst>
              <a:ext uri="{FF2B5EF4-FFF2-40B4-BE49-F238E27FC236}">
                <a16:creationId xmlns:a16="http://schemas.microsoft.com/office/drawing/2014/main" id="{FFD40D94-F823-4B77-80F3-2C0ACC532619}"/>
              </a:ext>
            </a:extLst>
          </p:cNvPr>
          <p:cNvSpPr txBox="1"/>
          <p:nvPr userDrawn="1"/>
        </p:nvSpPr>
        <p:spPr>
          <a:xfrm>
            <a:off x="685800" y="6418263"/>
            <a:ext cx="631825" cy="100012"/>
          </a:xfrm>
          <a:prstGeom prst="rect">
            <a:avLst/>
          </a:prstGeom>
          <a:noFill/>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r>
              <a:rPr lang="en-US" altLang="en-US" sz="600" b="1">
                <a:solidFill>
                  <a:srgbClr val="595959"/>
                </a:solidFill>
              </a:rPr>
              <a:t>Page </a:t>
            </a:r>
            <a:fld id="{26EFE661-8F41-4510-9A46-A9C954913836}" type="slidenum">
              <a:rPr lang="en-US" altLang="en-US" sz="600" b="1" smtClean="0">
                <a:solidFill>
                  <a:srgbClr val="595959"/>
                </a:solidFill>
              </a:rPr>
              <a:pPr algn="r" eaLnBrk="1" hangingPunct="1">
                <a:defRPr/>
              </a:pPr>
              <a:t>‹#›</a:t>
            </a:fld>
            <a:endParaRPr lang="en-US" altLang="en-US" sz="600" b="1">
              <a:solidFill>
                <a:srgbClr val="595959"/>
              </a:solidFill>
            </a:endParaRPr>
          </a:p>
        </p:txBody>
      </p:sp>
      <p:sp>
        <p:nvSpPr>
          <p:cNvPr id="7" name="TextBox 6">
            <a:extLst>
              <a:ext uri="{FF2B5EF4-FFF2-40B4-BE49-F238E27FC236}">
                <a16:creationId xmlns:a16="http://schemas.microsoft.com/office/drawing/2014/main" id="{E2981BE2-587A-414C-AACD-CF9C00951033}"/>
              </a:ext>
            </a:extLst>
          </p:cNvPr>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dirty="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dirty="0"/>
              <a:t>Click to edit Master text styles</a:t>
            </a:r>
          </a:p>
        </p:txBody>
      </p:sp>
      <p:sp>
        <p:nvSpPr>
          <p:cNvPr id="13" name="Text Placeholder 23"/>
          <p:cNvSpPr>
            <a:spLocks noGrp="1"/>
          </p:cNvSpPr>
          <p:nvPr>
            <p:ph type="body" sz="quarter" idx="14"/>
          </p:nvPr>
        </p:nvSpPr>
        <p:spPr>
          <a:xfrm>
            <a:off x="1615180" y="2267080"/>
            <a:ext cx="6938270" cy="3375025"/>
          </a:xfrm>
          <a:prstGeom prst="rect">
            <a:avLst/>
          </a:prstGeom>
        </p:spPr>
        <p:txBody>
          <a:bodyPr vert="horz" lIns="0" tIns="0" rIns="0" bIns="0"/>
          <a:lstStyle>
            <a:lvl1pPr marL="0">
              <a:lnSpc>
                <a:spcPct val="100000"/>
              </a:lnSpc>
              <a:spcBef>
                <a:spcPts val="0"/>
              </a:spcBef>
              <a:buNone/>
              <a:defRPr sz="1800" b="0" cap="none" baseline="0">
                <a:solidFill>
                  <a:srgbClr val="595959"/>
                </a:solidFill>
                <a:latin typeface="Arial"/>
                <a:cs typeface="Arial"/>
              </a:defRPr>
            </a:lvl1pPr>
            <a:lvl2pPr marL="0">
              <a:lnSpc>
                <a:spcPct val="100000"/>
              </a:lnSpc>
              <a:spcBef>
                <a:spcPts val="0"/>
              </a:spcBef>
              <a:buNone/>
              <a:defRPr sz="1800" b="0" cap="all">
                <a:solidFill>
                  <a:srgbClr val="418FDE"/>
                </a:solidFill>
                <a:latin typeface="Arial"/>
                <a:cs typeface="Arial"/>
              </a:defRPr>
            </a:lvl2pPr>
            <a:lvl3pPr marL="0" indent="0">
              <a:lnSpc>
                <a:spcPct val="100000"/>
              </a:lnSpc>
              <a:spcBef>
                <a:spcPts val="0"/>
              </a:spcBef>
              <a:buNone/>
              <a:defRPr sz="1800" cap="all">
                <a:solidFill>
                  <a:srgbClr val="595959"/>
                </a:solidFill>
                <a:latin typeface=""/>
              </a:defRPr>
            </a:lvl3pPr>
          </a:lstStyle>
          <a:p>
            <a:pPr lvl="0"/>
            <a:r>
              <a:rPr lang="en-US" dirty="0"/>
              <a:t>Click to edit Master text styles</a:t>
            </a:r>
          </a:p>
          <a:p>
            <a:pPr lvl="0"/>
            <a:endParaRPr lang="en-US" dirty="0"/>
          </a:p>
          <a:p>
            <a:pPr lvl="1"/>
            <a:r>
              <a:rPr lang="en-US" dirty="0"/>
              <a:t>FIRST level</a:t>
            </a:r>
          </a:p>
          <a:p>
            <a:pPr lvl="2"/>
            <a:r>
              <a:rPr lang="en-US" dirty="0"/>
              <a:t>Second level</a:t>
            </a:r>
          </a:p>
        </p:txBody>
      </p:sp>
    </p:spTree>
    <p:extLst>
      <p:ext uri="{BB962C8B-B14F-4D97-AF65-F5344CB8AC3E}">
        <p14:creationId xmlns:p14="http://schemas.microsoft.com/office/powerpoint/2010/main" val="3532354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EFD2B4-38DF-4C4A-9074-2A83FCE994D6}"/>
              </a:ext>
            </a:extLst>
          </p:cNvPr>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a:extLst>
              <a:ext uri="{FF2B5EF4-FFF2-40B4-BE49-F238E27FC236}">
                <a16:creationId xmlns:a16="http://schemas.microsoft.com/office/drawing/2014/main" id="{5D56B300-3E04-4AEC-A6B9-3718B875CFDA}"/>
              </a:ext>
            </a:extLst>
          </p:cNvPr>
          <p:cNvSpPr txBox="1"/>
          <p:nvPr userDrawn="1"/>
        </p:nvSpPr>
        <p:spPr>
          <a:xfrm>
            <a:off x="685800" y="6418263"/>
            <a:ext cx="631825" cy="100012"/>
          </a:xfrm>
          <a:prstGeom prst="rect">
            <a:avLst/>
          </a:prstGeom>
          <a:noFill/>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r>
              <a:rPr lang="en-US" altLang="en-US" sz="600" b="1">
                <a:solidFill>
                  <a:srgbClr val="595959"/>
                </a:solidFill>
              </a:rPr>
              <a:t>Page </a:t>
            </a:r>
            <a:fld id="{00505977-C41A-479C-834F-2D0DACA9F921}" type="slidenum">
              <a:rPr lang="en-US" altLang="en-US" sz="600" b="1" smtClean="0">
                <a:solidFill>
                  <a:srgbClr val="595959"/>
                </a:solidFill>
              </a:rPr>
              <a:pPr algn="r" eaLnBrk="1" hangingPunct="1">
                <a:defRPr/>
              </a:pPr>
              <a:t>‹#›</a:t>
            </a:fld>
            <a:endParaRPr lang="en-US" altLang="en-US" sz="600" b="1">
              <a:solidFill>
                <a:srgbClr val="595959"/>
              </a:solidFill>
            </a:endParaRPr>
          </a:p>
        </p:txBody>
      </p:sp>
      <p:sp>
        <p:nvSpPr>
          <p:cNvPr id="10" name="TextBox 9">
            <a:extLst>
              <a:ext uri="{FF2B5EF4-FFF2-40B4-BE49-F238E27FC236}">
                <a16:creationId xmlns:a16="http://schemas.microsoft.com/office/drawing/2014/main" id="{CC4FE2FB-C624-4216-B95E-275C6F4CD229}"/>
              </a:ext>
            </a:extLst>
          </p:cNvPr>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50" b="0" cap="none" baseline="0">
                <a:solidFill>
                  <a:srgbClr val="595959"/>
                </a:solidFill>
                <a:latin typeface="Arial"/>
                <a:cs typeface="Arial"/>
              </a:defRPr>
            </a:lvl1pPr>
            <a:lvl2pPr marL="0">
              <a:lnSpc>
                <a:spcPct val="100000"/>
              </a:lnSpc>
              <a:spcBef>
                <a:spcPts val="0"/>
              </a:spcBef>
              <a:buNone/>
              <a:defRPr sz="1250" b="0" cap="none">
                <a:solidFill>
                  <a:srgbClr val="595959"/>
                </a:solidFill>
                <a:latin typeface="Arial"/>
                <a:cs typeface="Arial"/>
              </a:defRPr>
            </a:lvl2pPr>
          </a:lstStyle>
          <a:p>
            <a:pPr lvl="0"/>
            <a:r>
              <a:rPr lang="en-US" dirty="0"/>
              <a:t>Click to edit Master text styles</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418FDE"/>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20037678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8F7049-3A03-42D3-B34D-1A726B2C2641}"/>
              </a:ext>
            </a:extLst>
          </p:cNvPr>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a:extLst>
              <a:ext uri="{FF2B5EF4-FFF2-40B4-BE49-F238E27FC236}">
                <a16:creationId xmlns:a16="http://schemas.microsoft.com/office/drawing/2014/main" id="{6FB57334-A2DE-492A-9824-220F9A1EC7CD}"/>
              </a:ext>
            </a:extLst>
          </p:cNvPr>
          <p:cNvSpPr txBox="1"/>
          <p:nvPr userDrawn="1"/>
        </p:nvSpPr>
        <p:spPr>
          <a:xfrm>
            <a:off x="685800" y="6418263"/>
            <a:ext cx="631825" cy="100012"/>
          </a:xfrm>
          <a:prstGeom prst="rect">
            <a:avLst/>
          </a:prstGeom>
          <a:noFill/>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r>
              <a:rPr lang="en-US" altLang="en-US" sz="600" b="1">
                <a:solidFill>
                  <a:srgbClr val="595959"/>
                </a:solidFill>
              </a:rPr>
              <a:t>Page </a:t>
            </a:r>
            <a:fld id="{9C8240FD-7EF0-4A7A-A2A5-C9F2C419FADA}" type="slidenum">
              <a:rPr lang="en-US" altLang="en-US" sz="600" b="1" smtClean="0">
                <a:solidFill>
                  <a:srgbClr val="595959"/>
                </a:solidFill>
              </a:rPr>
              <a:pPr algn="r" eaLnBrk="1" hangingPunct="1">
                <a:defRPr/>
              </a:pPr>
              <a:t>‹#›</a:t>
            </a:fld>
            <a:endParaRPr lang="en-US" altLang="en-US" sz="600" b="1">
              <a:solidFill>
                <a:srgbClr val="595959"/>
              </a:solidFill>
            </a:endParaRPr>
          </a:p>
        </p:txBody>
      </p:sp>
      <p:sp>
        <p:nvSpPr>
          <p:cNvPr id="10" name="TextBox 9">
            <a:extLst>
              <a:ext uri="{FF2B5EF4-FFF2-40B4-BE49-F238E27FC236}">
                <a16:creationId xmlns:a16="http://schemas.microsoft.com/office/drawing/2014/main" id="{0546715A-AF82-4FD3-91FB-B905D2AFCB1F}"/>
              </a:ext>
            </a:extLst>
          </p:cNvPr>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24143270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067EEF-6680-45E5-A002-AE07573C431C}"/>
              </a:ext>
            </a:extLst>
          </p:cNvPr>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a:extLst>
              <a:ext uri="{FF2B5EF4-FFF2-40B4-BE49-F238E27FC236}">
                <a16:creationId xmlns:a16="http://schemas.microsoft.com/office/drawing/2014/main" id="{308C12AE-96CA-4E73-A4EA-9A2477774D45}"/>
              </a:ext>
            </a:extLst>
          </p:cNvPr>
          <p:cNvSpPr txBox="1"/>
          <p:nvPr userDrawn="1"/>
        </p:nvSpPr>
        <p:spPr>
          <a:xfrm>
            <a:off x="685800" y="6418263"/>
            <a:ext cx="631825" cy="100012"/>
          </a:xfrm>
          <a:prstGeom prst="rect">
            <a:avLst/>
          </a:prstGeom>
          <a:noFill/>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r>
              <a:rPr lang="en-US" altLang="en-US" sz="600" b="1">
                <a:solidFill>
                  <a:srgbClr val="595959"/>
                </a:solidFill>
              </a:rPr>
              <a:t>Page </a:t>
            </a:r>
            <a:fld id="{B24BF9F5-50A5-4542-9B3D-3FDBCC9973F7}" type="slidenum">
              <a:rPr lang="en-US" altLang="en-US" sz="600" b="1" smtClean="0">
                <a:solidFill>
                  <a:srgbClr val="595959"/>
                </a:solidFill>
              </a:rPr>
              <a:pPr algn="r" eaLnBrk="1" hangingPunct="1">
                <a:defRPr/>
              </a:pPr>
              <a:t>‹#›</a:t>
            </a:fld>
            <a:endParaRPr lang="en-US" altLang="en-US" sz="600" b="1">
              <a:solidFill>
                <a:srgbClr val="595959"/>
              </a:solidFill>
            </a:endParaRPr>
          </a:p>
        </p:txBody>
      </p:sp>
      <p:sp>
        <p:nvSpPr>
          <p:cNvPr id="10" name="TextBox 9">
            <a:extLst>
              <a:ext uri="{FF2B5EF4-FFF2-40B4-BE49-F238E27FC236}">
                <a16:creationId xmlns:a16="http://schemas.microsoft.com/office/drawing/2014/main" id="{0CCD0756-E840-4545-9BD0-B9B3CD417689}"/>
              </a:ext>
            </a:extLst>
          </p:cNvPr>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5016500" y="2233703"/>
            <a:ext cx="3536949"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
        <p:nvSpPr>
          <p:cNvPr id="13" name="Text Placeholder 23"/>
          <p:cNvSpPr>
            <a:spLocks noGrp="1"/>
          </p:cNvSpPr>
          <p:nvPr>
            <p:ph type="body" sz="quarter" idx="15"/>
          </p:nvPr>
        </p:nvSpPr>
        <p:spPr>
          <a:xfrm>
            <a:off x="1616076" y="2233703"/>
            <a:ext cx="3218995"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047243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53150E-7340-4BAA-91CB-4E692068B1CF}"/>
              </a:ext>
            </a:extLst>
          </p:cNvPr>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a:extLst>
              <a:ext uri="{FF2B5EF4-FFF2-40B4-BE49-F238E27FC236}">
                <a16:creationId xmlns:a16="http://schemas.microsoft.com/office/drawing/2014/main" id="{1DCEF8CE-574D-4A57-AB3B-1221E1D604DB}"/>
              </a:ext>
            </a:extLst>
          </p:cNvPr>
          <p:cNvSpPr txBox="1"/>
          <p:nvPr userDrawn="1"/>
        </p:nvSpPr>
        <p:spPr>
          <a:xfrm>
            <a:off x="685800" y="6418263"/>
            <a:ext cx="631825" cy="100012"/>
          </a:xfrm>
          <a:prstGeom prst="rect">
            <a:avLst/>
          </a:prstGeom>
          <a:noFill/>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r>
              <a:rPr lang="en-US" altLang="en-US" sz="600" b="1">
                <a:solidFill>
                  <a:srgbClr val="595959"/>
                </a:solidFill>
              </a:rPr>
              <a:t>Page </a:t>
            </a:r>
            <a:fld id="{B67295EC-0359-4ADE-9387-F699E054A897}" type="slidenum">
              <a:rPr lang="en-US" altLang="en-US" sz="600" b="1" smtClean="0">
                <a:solidFill>
                  <a:srgbClr val="595959"/>
                </a:solidFill>
              </a:rPr>
              <a:pPr algn="r" eaLnBrk="1" hangingPunct="1">
                <a:defRPr/>
              </a:pPr>
              <a:t>‹#›</a:t>
            </a:fld>
            <a:endParaRPr lang="en-US" altLang="en-US" sz="600" b="1">
              <a:solidFill>
                <a:srgbClr val="595959"/>
              </a:solidFill>
            </a:endParaRPr>
          </a:p>
        </p:txBody>
      </p:sp>
      <p:sp>
        <p:nvSpPr>
          <p:cNvPr id="10" name="TextBox 9">
            <a:extLst>
              <a:ext uri="{FF2B5EF4-FFF2-40B4-BE49-F238E27FC236}">
                <a16:creationId xmlns:a16="http://schemas.microsoft.com/office/drawing/2014/main" id="{9827403A-C7E3-4C71-A705-ADF1D9101EFC}"/>
              </a:ext>
            </a:extLst>
          </p:cNvPr>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Text Placeholder 12"/>
          <p:cNvSpPr>
            <a:spLocks noGrp="1"/>
          </p:cNvSpPr>
          <p:nvPr>
            <p:ph type="body" sz="quarter" idx="12"/>
          </p:nvPr>
        </p:nvSpPr>
        <p:spPr>
          <a:xfrm>
            <a:off x="1615180" y="2231743"/>
            <a:ext cx="6639820" cy="1297043"/>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
        <p:nvSpPr>
          <p:cNvPr id="13" name="Picture Placeholder 13"/>
          <p:cNvSpPr>
            <a:spLocks noGrp="1"/>
          </p:cNvSpPr>
          <p:nvPr>
            <p:ph type="pic" sz="quarter" idx="13"/>
          </p:nvPr>
        </p:nvSpPr>
        <p:spPr>
          <a:xfrm>
            <a:off x="1615180" y="3855358"/>
            <a:ext cx="6639820" cy="2222500"/>
          </a:xfrm>
          <a:prstGeom prst="rect">
            <a:avLst/>
          </a:prstGeom>
        </p:spPr>
        <p:txBody>
          <a:bodyPr vert="horz"/>
          <a:lstStyle>
            <a:lvl1pPr>
              <a:defRPr sz="1200">
                <a:latin typeface="Arial"/>
                <a:cs typeface="Arial"/>
              </a:defRPr>
            </a:lvl1pPr>
          </a:lstStyle>
          <a:p>
            <a:pPr lvl="0"/>
            <a:endParaRPr lang="en-US" noProof="0"/>
          </a:p>
        </p:txBody>
      </p:sp>
    </p:spTree>
    <p:extLst>
      <p:ext uri="{BB962C8B-B14F-4D97-AF65-F5344CB8AC3E}">
        <p14:creationId xmlns:p14="http://schemas.microsoft.com/office/powerpoint/2010/main" val="3159412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F35D0012-485F-4986-B171-8D97EFA3F132}"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9"/>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50" b="0" cap="none" baseline="0">
                <a:solidFill>
                  <a:srgbClr val="595959"/>
                </a:solidFill>
                <a:latin typeface="Arial"/>
                <a:cs typeface="Arial"/>
              </a:defRPr>
            </a:lvl1pPr>
            <a:lvl2pPr marL="0">
              <a:lnSpc>
                <a:spcPct val="100000"/>
              </a:lnSpc>
              <a:spcBef>
                <a:spcPts val="0"/>
              </a:spcBef>
              <a:buNone/>
              <a:defRPr sz="1250" b="0" cap="none">
                <a:solidFill>
                  <a:srgbClr val="595959"/>
                </a:solidFill>
                <a:latin typeface="Arial"/>
                <a:cs typeface="Arial"/>
              </a:defRPr>
            </a:lvl2pPr>
          </a:lstStyle>
          <a:p>
            <a:pPr lvl="0"/>
            <a:r>
              <a:rPr lang="en-US" dirty="0"/>
              <a:t>Click to edit Master text styles</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418FDE"/>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24F20D-52CA-4D7C-93B7-1FAB5073C1BA}"/>
              </a:ext>
            </a:extLst>
          </p:cNvPr>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6" name="TextBox 5">
            <a:extLst>
              <a:ext uri="{FF2B5EF4-FFF2-40B4-BE49-F238E27FC236}">
                <a16:creationId xmlns:a16="http://schemas.microsoft.com/office/drawing/2014/main" id="{B0BA59D2-0002-42C3-9F4C-03D1AE0B2140}"/>
              </a:ext>
            </a:extLst>
          </p:cNvPr>
          <p:cNvSpPr txBox="1"/>
          <p:nvPr userDrawn="1"/>
        </p:nvSpPr>
        <p:spPr>
          <a:xfrm>
            <a:off x="685800" y="6418263"/>
            <a:ext cx="631825" cy="100012"/>
          </a:xfrm>
          <a:prstGeom prst="rect">
            <a:avLst/>
          </a:prstGeom>
          <a:noFill/>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r>
              <a:rPr lang="en-US" altLang="en-US" sz="600" b="1">
                <a:solidFill>
                  <a:srgbClr val="595959"/>
                </a:solidFill>
              </a:rPr>
              <a:t>Page </a:t>
            </a:r>
            <a:fld id="{735EBF83-F2A2-48D2-B2FA-C3C0E13CAAF9}" type="slidenum">
              <a:rPr lang="en-US" altLang="en-US" sz="600" b="1" smtClean="0">
                <a:solidFill>
                  <a:srgbClr val="595959"/>
                </a:solidFill>
              </a:rPr>
              <a:pPr algn="r" eaLnBrk="1" hangingPunct="1">
                <a:defRPr/>
              </a:pPr>
              <a:t>‹#›</a:t>
            </a:fld>
            <a:endParaRPr lang="en-US" altLang="en-US" sz="600" b="1">
              <a:solidFill>
                <a:srgbClr val="595959"/>
              </a:solidFill>
            </a:endParaRPr>
          </a:p>
        </p:txBody>
      </p:sp>
      <p:sp>
        <p:nvSpPr>
          <p:cNvPr id="7" name="TextBox 6">
            <a:extLst>
              <a:ext uri="{FF2B5EF4-FFF2-40B4-BE49-F238E27FC236}">
                <a16:creationId xmlns:a16="http://schemas.microsoft.com/office/drawing/2014/main" id="{73F4CB66-1190-41FB-9E72-9FE952A89B97}"/>
              </a:ext>
            </a:extLst>
          </p:cNvPr>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Picture Placeholder 13"/>
          <p:cNvSpPr>
            <a:spLocks noGrp="1"/>
          </p:cNvSpPr>
          <p:nvPr>
            <p:ph type="pic" sz="quarter" idx="13"/>
          </p:nvPr>
        </p:nvSpPr>
        <p:spPr>
          <a:xfrm>
            <a:off x="1615180" y="2086429"/>
            <a:ext cx="6639820" cy="3991429"/>
          </a:xfrm>
          <a:prstGeom prst="rect">
            <a:avLst/>
          </a:prstGeom>
        </p:spPr>
        <p:txBody>
          <a:bodyPr vert="horz"/>
          <a:lstStyle>
            <a:lvl1pPr>
              <a:defRPr sz="1200">
                <a:latin typeface="Arial"/>
                <a:cs typeface="Arial"/>
              </a:defRPr>
            </a:lvl1pPr>
          </a:lstStyle>
          <a:p>
            <a:pPr lvl="0"/>
            <a:endParaRPr lang="en-US" noProof="0" dirty="0"/>
          </a:p>
        </p:txBody>
      </p:sp>
    </p:spTree>
    <p:extLst>
      <p:ext uri="{BB962C8B-B14F-4D97-AF65-F5344CB8AC3E}">
        <p14:creationId xmlns:p14="http://schemas.microsoft.com/office/powerpoint/2010/main" val="36877620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5484A9-4D96-4F84-B0DD-8D51B4957368}"/>
              </a:ext>
            </a:extLst>
          </p:cNvPr>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a:extLst>
              <a:ext uri="{FF2B5EF4-FFF2-40B4-BE49-F238E27FC236}">
                <a16:creationId xmlns:a16="http://schemas.microsoft.com/office/drawing/2014/main" id="{C7B35771-7715-40D8-8973-50A5D1714812}"/>
              </a:ext>
            </a:extLst>
          </p:cNvPr>
          <p:cNvSpPr txBox="1"/>
          <p:nvPr userDrawn="1"/>
        </p:nvSpPr>
        <p:spPr>
          <a:xfrm>
            <a:off x="685800" y="6418263"/>
            <a:ext cx="631825" cy="100012"/>
          </a:xfrm>
          <a:prstGeom prst="rect">
            <a:avLst/>
          </a:prstGeom>
          <a:noFill/>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r>
              <a:rPr lang="en-US" altLang="en-US" sz="600" b="1">
                <a:solidFill>
                  <a:srgbClr val="595959"/>
                </a:solidFill>
              </a:rPr>
              <a:t>Page </a:t>
            </a:r>
            <a:fld id="{226409A2-FEAA-43F3-80EE-7DC598B587D8}" type="slidenum">
              <a:rPr lang="en-US" altLang="en-US" sz="600" b="1" smtClean="0">
                <a:solidFill>
                  <a:srgbClr val="595959"/>
                </a:solidFill>
              </a:rPr>
              <a:pPr algn="r" eaLnBrk="1" hangingPunct="1">
                <a:defRPr/>
              </a:pPr>
              <a:t>‹#›</a:t>
            </a:fld>
            <a:endParaRPr lang="en-US" altLang="en-US" sz="600" b="1">
              <a:solidFill>
                <a:srgbClr val="595959"/>
              </a:solidFill>
            </a:endParaRPr>
          </a:p>
        </p:txBody>
      </p:sp>
      <p:sp>
        <p:nvSpPr>
          <p:cNvPr id="10" name="TextBox 9">
            <a:extLst>
              <a:ext uri="{FF2B5EF4-FFF2-40B4-BE49-F238E27FC236}">
                <a16:creationId xmlns:a16="http://schemas.microsoft.com/office/drawing/2014/main" id="{3FC2D2AB-8E69-4DAC-8C6D-4079B68D582F}"/>
              </a:ext>
            </a:extLst>
          </p:cNvPr>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5"/>
          </p:nvPr>
        </p:nvSpPr>
        <p:spPr>
          <a:xfrm>
            <a:off x="1616076" y="2233703"/>
            <a:ext cx="3772353"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a:t>Click to edit Master text styles</a:t>
            </a:r>
          </a:p>
          <a:p>
            <a:pPr lvl="1"/>
            <a:r>
              <a:rPr lang="en-US"/>
              <a:t>Second level</a:t>
            </a:r>
          </a:p>
          <a:p>
            <a:pPr lvl="2"/>
            <a:r>
              <a:rPr lang="en-US"/>
              <a:t>Third level</a:t>
            </a:r>
          </a:p>
        </p:txBody>
      </p:sp>
      <p:sp>
        <p:nvSpPr>
          <p:cNvPr id="12" name="Picture Placeholder 13"/>
          <p:cNvSpPr>
            <a:spLocks noGrp="1"/>
          </p:cNvSpPr>
          <p:nvPr>
            <p:ph type="pic" sz="quarter" idx="13"/>
          </p:nvPr>
        </p:nvSpPr>
        <p:spPr>
          <a:xfrm>
            <a:off x="5578928" y="2269987"/>
            <a:ext cx="2676071" cy="3844155"/>
          </a:xfrm>
          <a:prstGeom prst="rect">
            <a:avLst/>
          </a:prstGeom>
        </p:spPr>
        <p:txBody>
          <a:bodyPr vert="horz"/>
          <a:lstStyle>
            <a:lvl1pPr>
              <a:defRPr sz="1200">
                <a:latin typeface="Arial"/>
                <a:cs typeface="Arial"/>
              </a:defRPr>
            </a:lvl1pPr>
          </a:lstStyle>
          <a:p>
            <a:pPr lvl="0"/>
            <a:endParaRPr lang="en-US" noProof="0" dirty="0"/>
          </a:p>
        </p:txBody>
      </p:sp>
    </p:spTree>
    <p:extLst>
      <p:ext uri="{BB962C8B-B14F-4D97-AF65-F5344CB8AC3E}">
        <p14:creationId xmlns:p14="http://schemas.microsoft.com/office/powerpoint/2010/main" val="5696606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B2DDAA-1419-42D3-96E7-8B4F8AD4B0DE}"/>
              </a:ext>
            </a:extLst>
          </p:cNvPr>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16" name="TextBox 15">
            <a:extLst>
              <a:ext uri="{FF2B5EF4-FFF2-40B4-BE49-F238E27FC236}">
                <a16:creationId xmlns:a16="http://schemas.microsoft.com/office/drawing/2014/main" id="{BB45283B-DF85-427F-B442-C010EFC06738}"/>
              </a:ext>
            </a:extLst>
          </p:cNvPr>
          <p:cNvSpPr txBox="1"/>
          <p:nvPr userDrawn="1"/>
        </p:nvSpPr>
        <p:spPr>
          <a:xfrm>
            <a:off x="685800" y="6418263"/>
            <a:ext cx="631825" cy="100012"/>
          </a:xfrm>
          <a:prstGeom prst="rect">
            <a:avLst/>
          </a:prstGeom>
          <a:noFill/>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r>
              <a:rPr lang="en-US" altLang="en-US" sz="600" b="1">
                <a:solidFill>
                  <a:srgbClr val="595959"/>
                </a:solidFill>
              </a:rPr>
              <a:t>Page </a:t>
            </a:r>
            <a:fld id="{4CE2D11F-93F6-4A99-9696-1E625C9E80EC}" type="slidenum">
              <a:rPr lang="en-US" altLang="en-US" sz="600" b="1" smtClean="0">
                <a:solidFill>
                  <a:srgbClr val="595959"/>
                </a:solidFill>
              </a:rPr>
              <a:pPr algn="r" eaLnBrk="1" hangingPunct="1">
                <a:defRPr/>
              </a:pPr>
              <a:t>‹#›</a:t>
            </a:fld>
            <a:endParaRPr lang="en-US" altLang="en-US" sz="600" b="1">
              <a:solidFill>
                <a:srgbClr val="595959"/>
              </a:solidFill>
            </a:endParaRPr>
          </a:p>
        </p:txBody>
      </p:sp>
      <p:sp>
        <p:nvSpPr>
          <p:cNvPr id="17" name="TextBox 16">
            <a:extLst>
              <a:ext uri="{FF2B5EF4-FFF2-40B4-BE49-F238E27FC236}">
                <a16:creationId xmlns:a16="http://schemas.microsoft.com/office/drawing/2014/main" id="{A648D602-2D86-4AF5-8F55-62EA1F4F6BA7}"/>
              </a:ext>
            </a:extLst>
          </p:cNvPr>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Text Placeholder 12"/>
          <p:cNvSpPr>
            <a:spLocks noGrp="1"/>
          </p:cNvSpPr>
          <p:nvPr>
            <p:ph type="body" sz="quarter" idx="12"/>
          </p:nvPr>
        </p:nvSpPr>
        <p:spPr>
          <a:xfrm>
            <a:off x="1615179" y="3587965"/>
            <a:ext cx="6971369" cy="2522323"/>
          </a:xfrm>
          <a:prstGeom prst="rect">
            <a:avLst/>
          </a:prstGeom>
        </p:spPr>
        <p:txBody>
          <a:bodyPr vert="horz" lIns="0" tIns="0" rIns="0" bIns="0"/>
          <a:lstStyle>
            <a:lvl1pPr marL="0" indent="0">
              <a:lnSpc>
                <a:spcPct val="100000"/>
              </a:lnSpc>
              <a:spcBef>
                <a:spcPts val="0"/>
              </a:spcBef>
              <a:buNone/>
              <a:defRPr sz="14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
        <p:nvSpPr>
          <p:cNvPr id="13" name="Picture Placeholder 13"/>
          <p:cNvSpPr>
            <a:spLocks noGrp="1"/>
          </p:cNvSpPr>
          <p:nvPr>
            <p:ph type="pic" sz="quarter" idx="13"/>
          </p:nvPr>
        </p:nvSpPr>
        <p:spPr>
          <a:xfrm>
            <a:off x="1615180" y="1898466"/>
            <a:ext cx="1668677" cy="1521463"/>
          </a:xfrm>
          <a:prstGeom prst="rect">
            <a:avLst/>
          </a:prstGeom>
        </p:spPr>
        <p:txBody>
          <a:bodyPr vert="horz"/>
          <a:lstStyle>
            <a:lvl1pPr>
              <a:defRPr sz="1200">
                <a:latin typeface="Arial"/>
                <a:cs typeface="Arial"/>
              </a:defRPr>
            </a:lvl1pPr>
          </a:lstStyle>
          <a:p>
            <a:pPr lvl="0"/>
            <a:endParaRPr lang="en-US" noProof="0"/>
          </a:p>
        </p:txBody>
      </p:sp>
      <p:sp>
        <p:nvSpPr>
          <p:cNvPr id="11" name="Picture Placeholder 13"/>
          <p:cNvSpPr>
            <a:spLocks noGrp="1"/>
          </p:cNvSpPr>
          <p:nvPr>
            <p:ph type="pic" sz="quarter" idx="14"/>
          </p:nvPr>
        </p:nvSpPr>
        <p:spPr>
          <a:xfrm>
            <a:off x="5298184" y="1898466"/>
            <a:ext cx="1612434" cy="1521463"/>
          </a:xfrm>
          <a:prstGeom prst="rect">
            <a:avLst/>
          </a:prstGeom>
        </p:spPr>
        <p:txBody>
          <a:bodyPr vert="horz"/>
          <a:lstStyle>
            <a:lvl1pPr>
              <a:defRPr sz="1200">
                <a:latin typeface="Arial"/>
                <a:cs typeface="Arial"/>
              </a:defRPr>
            </a:lvl1pPr>
          </a:lstStyle>
          <a:p>
            <a:pPr lvl="0"/>
            <a:endParaRPr lang="en-US" noProof="0"/>
          </a:p>
        </p:txBody>
      </p:sp>
      <p:sp>
        <p:nvSpPr>
          <p:cNvPr id="14" name="Picture Placeholder 13"/>
          <p:cNvSpPr>
            <a:spLocks noGrp="1"/>
          </p:cNvSpPr>
          <p:nvPr>
            <p:ph type="pic" sz="quarter" idx="15"/>
          </p:nvPr>
        </p:nvSpPr>
        <p:spPr>
          <a:xfrm>
            <a:off x="7066643" y="1898466"/>
            <a:ext cx="1519906" cy="1521463"/>
          </a:xfrm>
          <a:prstGeom prst="rect">
            <a:avLst/>
          </a:prstGeom>
        </p:spPr>
        <p:txBody>
          <a:bodyPr vert="horz"/>
          <a:lstStyle>
            <a:lvl1pPr>
              <a:defRPr sz="1200">
                <a:latin typeface="Arial"/>
                <a:cs typeface="Arial"/>
              </a:defRPr>
            </a:lvl1pPr>
          </a:lstStyle>
          <a:p>
            <a:pPr lvl="0"/>
            <a:endParaRPr lang="en-US" noProof="0"/>
          </a:p>
        </p:txBody>
      </p:sp>
      <p:sp>
        <p:nvSpPr>
          <p:cNvPr id="15" name="Picture Placeholder 13"/>
          <p:cNvSpPr>
            <a:spLocks noGrp="1"/>
          </p:cNvSpPr>
          <p:nvPr>
            <p:ph type="pic" sz="quarter" idx="16"/>
          </p:nvPr>
        </p:nvSpPr>
        <p:spPr>
          <a:xfrm>
            <a:off x="3483894" y="1898466"/>
            <a:ext cx="1605177" cy="1521463"/>
          </a:xfrm>
          <a:prstGeom prst="rect">
            <a:avLst/>
          </a:prstGeom>
        </p:spPr>
        <p:txBody>
          <a:bodyPr vert="horz"/>
          <a:lstStyle>
            <a:lvl1pPr>
              <a:defRPr sz="1200">
                <a:latin typeface="Arial"/>
                <a:cs typeface="Arial"/>
              </a:defRPr>
            </a:lvl1pPr>
          </a:lstStyle>
          <a:p>
            <a:pPr lvl="0"/>
            <a:endParaRPr lang="en-US" noProof="0"/>
          </a:p>
        </p:txBody>
      </p:sp>
    </p:spTree>
    <p:extLst>
      <p:ext uri="{BB962C8B-B14F-4D97-AF65-F5344CB8AC3E}">
        <p14:creationId xmlns:p14="http://schemas.microsoft.com/office/powerpoint/2010/main" val="126103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22ABBB-DC09-4DA1-B1A7-E1B31781783C}"/>
              </a:ext>
            </a:extLst>
          </p:cNvPr>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a:extLst>
              <a:ext uri="{FF2B5EF4-FFF2-40B4-BE49-F238E27FC236}">
                <a16:creationId xmlns:a16="http://schemas.microsoft.com/office/drawing/2014/main" id="{8FCD8BAF-3A7F-4CC4-AB99-1BCA5229BC57}"/>
              </a:ext>
            </a:extLst>
          </p:cNvPr>
          <p:cNvSpPr txBox="1"/>
          <p:nvPr userDrawn="1"/>
        </p:nvSpPr>
        <p:spPr>
          <a:xfrm>
            <a:off x="685800" y="6418263"/>
            <a:ext cx="631825" cy="100012"/>
          </a:xfrm>
          <a:prstGeom prst="rect">
            <a:avLst/>
          </a:prstGeom>
          <a:noFill/>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r>
              <a:rPr lang="en-US" altLang="en-US" sz="600" b="1">
                <a:solidFill>
                  <a:srgbClr val="595959"/>
                </a:solidFill>
              </a:rPr>
              <a:t>Page </a:t>
            </a:r>
            <a:fld id="{E89CB213-D101-40CF-A4D6-409841F7E4BB}" type="slidenum">
              <a:rPr lang="en-US" altLang="en-US" sz="600" b="1" smtClean="0">
                <a:solidFill>
                  <a:srgbClr val="595959"/>
                </a:solidFill>
              </a:rPr>
              <a:pPr algn="r" eaLnBrk="1" hangingPunct="1">
                <a:defRPr/>
              </a:pPr>
              <a:t>‹#›</a:t>
            </a:fld>
            <a:endParaRPr lang="en-US" altLang="en-US" sz="600" b="1">
              <a:solidFill>
                <a:srgbClr val="595959"/>
              </a:solidFill>
            </a:endParaRPr>
          </a:p>
        </p:txBody>
      </p:sp>
      <p:sp>
        <p:nvSpPr>
          <p:cNvPr id="10" name="TextBox 9">
            <a:extLst>
              <a:ext uri="{FF2B5EF4-FFF2-40B4-BE49-F238E27FC236}">
                <a16:creationId xmlns:a16="http://schemas.microsoft.com/office/drawing/2014/main" id="{76598914-A42E-4A3C-8BEE-59E32D6A80F5}"/>
              </a:ext>
            </a:extLst>
          </p:cNvPr>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Picture Placeholder 13"/>
          <p:cNvSpPr>
            <a:spLocks noGrp="1"/>
          </p:cNvSpPr>
          <p:nvPr>
            <p:ph type="pic" sz="quarter" idx="13"/>
          </p:nvPr>
        </p:nvSpPr>
        <p:spPr>
          <a:xfrm>
            <a:off x="1622877" y="1914072"/>
            <a:ext cx="3501106" cy="3946072"/>
          </a:xfrm>
          <a:prstGeom prst="rect">
            <a:avLst/>
          </a:prstGeom>
        </p:spPr>
        <p:txBody>
          <a:bodyPr vert="horz"/>
          <a:lstStyle>
            <a:lvl1pPr>
              <a:defRPr sz="1200">
                <a:latin typeface="Arial"/>
                <a:cs typeface="Arial"/>
              </a:defRPr>
            </a:lvl1pPr>
          </a:lstStyle>
          <a:p>
            <a:pPr lvl="0"/>
            <a:endParaRPr lang="en-US" noProof="0" dirty="0"/>
          </a:p>
        </p:txBody>
      </p:sp>
      <p:sp>
        <p:nvSpPr>
          <p:cNvPr id="14" name="Picture Placeholder 13"/>
          <p:cNvSpPr>
            <a:spLocks noGrp="1"/>
          </p:cNvSpPr>
          <p:nvPr>
            <p:ph type="pic" sz="quarter" idx="14"/>
          </p:nvPr>
        </p:nvSpPr>
        <p:spPr>
          <a:xfrm>
            <a:off x="5266377" y="1914072"/>
            <a:ext cx="2984500" cy="3946072"/>
          </a:xfrm>
          <a:prstGeom prst="rect">
            <a:avLst/>
          </a:prstGeom>
        </p:spPr>
        <p:txBody>
          <a:bodyPr vert="horz"/>
          <a:lstStyle>
            <a:lvl1pPr>
              <a:defRPr sz="1200">
                <a:latin typeface="Arial"/>
                <a:cs typeface="Arial"/>
              </a:defRPr>
            </a:lvl1pPr>
          </a:lstStyle>
          <a:p>
            <a:pPr lvl="0"/>
            <a:endParaRPr lang="en-US" noProof="0" dirty="0"/>
          </a:p>
        </p:txBody>
      </p:sp>
    </p:spTree>
    <p:extLst>
      <p:ext uri="{BB962C8B-B14F-4D97-AF65-F5344CB8AC3E}">
        <p14:creationId xmlns:p14="http://schemas.microsoft.com/office/powerpoint/2010/main" val="39290893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985116-C7D1-45A5-8884-76CE6784A368}"/>
              </a:ext>
            </a:extLst>
          </p:cNvPr>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10" name="TextBox 9">
            <a:extLst>
              <a:ext uri="{FF2B5EF4-FFF2-40B4-BE49-F238E27FC236}">
                <a16:creationId xmlns:a16="http://schemas.microsoft.com/office/drawing/2014/main" id="{C3DF2577-C982-42F0-A0CC-0FC23CC8EFD6}"/>
              </a:ext>
            </a:extLst>
          </p:cNvPr>
          <p:cNvSpPr txBox="1"/>
          <p:nvPr userDrawn="1"/>
        </p:nvSpPr>
        <p:spPr>
          <a:xfrm>
            <a:off x="685800" y="6418263"/>
            <a:ext cx="631825" cy="100012"/>
          </a:xfrm>
          <a:prstGeom prst="rect">
            <a:avLst/>
          </a:prstGeom>
          <a:noFill/>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r>
              <a:rPr lang="en-US" altLang="en-US" sz="600" b="1">
                <a:solidFill>
                  <a:srgbClr val="595959"/>
                </a:solidFill>
              </a:rPr>
              <a:t>Page </a:t>
            </a:r>
            <a:fld id="{96DD75E4-334A-4144-B81A-7BE3F0125414}" type="slidenum">
              <a:rPr lang="en-US" altLang="en-US" sz="600" b="1" smtClean="0">
                <a:solidFill>
                  <a:srgbClr val="595959"/>
                </a:solidFill>
              </a:rPr>
              <a:pPr algn="r" eaLnBrk="1" hangingPunct="1">
                <a:defRPr/>
              </a:pPr>
              <a:t>‹#›</a:t>
            </a:fld>
            <a:endParaRPr lang="en-US" altLang="en-US" sz="600" b="1">
              <a:solidFill>
                <a:srgbClr val="595959"/>
              </a:solidFill>
            </a:endParaRPr>
          </a:p>
        </p:txBody>
      </p:sp>
      <p:sp>
        <p:nvSpPr>
          <p:cNvPr id="11" name="TextBox 10">
            <a:extLst>
              <a:ext uri="{FF2B5EF4-FFF2-40B4-BE49-F238E27FC236}">
                <a16:creationId xmlns:a16="http://schemas.microsoft.com/office/drawing/2014/main" id="{55B757F8-5B0F-4B1D-86C0-EEC85032CC6A}"/>
              </a:ext>
            </a:extLst>
          </p:cNvPr>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5"/>
          </p:nvPr>
        </p:nvSpPr>
        <p:spPr>
          <a:xfrm>
            <a:off x="1616077" y="2233703"/>
            <a:ext cx="3554638"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a:t>Click to edit Master text styles</a:t>
            </a:r>
          </a:p>
          <a:p>
            <a:pPr lvl="1"/>
            <a:r>
              <a:rPr lang="en-US"/>
              <a:t>Second level</a:t>
            </a:r>
          </a:p>
          <a:p>
            <a:pPr lvl="2"/>
            <a:r>
              <a:rPr lang="en-US"/>
              <a:t>Third level</a:t>
            </a:r>
          </a:p>
        </p:txBody>
      </p:sp>
      <p:sp>
        <p:nvSpPr>
          <p:cNvPr id="7" name="Chart Placeholder 6"/>
          <p:cNvSpPr>
            <a:spLocks noGrp="1"/>
          </p:cNvSpPr>
          <p:nvPr>
            <p:ph type="chart" sz="quarter" idx="16"/>
          </p:nvPr>
        </p:nvSpPr>
        <p:spPr>
          <a:xfrm>
            <a:off x="5343071" y="2233613"/>
            <a:ext cx="3208792" cy="3894137"/>
          </a:xfrm>
          <a:prstGeom prst="rect">
            <a:avLst/>
          </a:prstGeom>
        </p:spPr>
        <p:txBody>
          <a:bodyPr vert="horz"/>
          <a:lstStyle>
            <a:lvl1pPr>
              <a:defRPr>
                <a:latin typeface="Arial"/>
              </a:defRPr>
            </a:lvl1pPr>
          </a:lstStyle>
          <a:p>
            <a:pPr lvl="0"/>
            <a:endParaRPr lang="en-US" noProof="0" dirty="0"/>
          </a:p>
        </p:txBody>
      </p:sp>
    </p:spTree>
    <p:extLst>
      <p:ext uri="{BB962C8B-B14F-4D97-AF65-F5344CB8AC3E}">
        <p14:creationId xmlns:p14="http://schemas.microsoft.com/office/powerpoint/2010/main" val="38729722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3FC2196-3639-430A-B263-A10690DBE276}"/>
              </a:ext>
            </a:extLst>
          </p:cNvPr>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17" name="TextBox 16">
            <a:extLst>
              <a:ext uri="{FF2B5EF4-FFF2-40B4-BE49-F238E27FC236}">
                <a16:creationId xmlns:a16="http://schemas.microsoft.com/office/drawing/2014/main" id="{D0A3556F-5D86-4230-B711-033A64981C77}"/>
              </a:ext>
            </a:extLst>
          </p:cNvPr>
          <p:cNvSpPr txBox="1"/>
          <p:nvPr userDrawn="1"/>
        </p:nvSpPr>
        <p:spPr>
          <a:xfrm>
            <a:off x="685800" y="6418263"/>
            <a:ext cx="631825" cy="100012"/>
          </a:xfrm>
          <a:prstGeom prst="rect">
            <a:avLst/>
          </a:prstGeom>
          <a:noFill/>
        </p:spPr>
        <p:txBody>
          <a:bodyPr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r>
              <a:rPr lang="en-US" altLang="en-US" sz="600" b="1">
                <a:solidFill>
                  <a:srgbClr val="595959"/>
                </a:solidFill>
              </a:rPr>
              <a:t>Page </a:t>
            </a:r>
            <a:fld id="{62C50967-3547-4ED0-89CE-BFD69A559A60}" type="slidenum">
              <a:rPr lang="en-US" altLang="en-US" sz="600" b="1" smtClean="0">
                <a:solidFill>
                  <a:srgbClr val="595959"/>
                </a:solidFill>
              </a:rPr>
              <a:pPr algn="r" eaLnBrk="1" hangingPunct="1">
                <a:defRPr/>
              </a:pPr>
              <a:t>‹#›</a:t>
            </a:fld>
            <a:endParaRPr lang="en-US" altLang="en-US" sz="600" b="1">
              <a:solidFill>
                <a:srgbClr val="595959"/>
              </a:solidFill>
            </a:endParaRPr>
          </a:p>
        </p:txBody>
      </p:sp>
      <p:sp>
        <p:nvSpPr>
          <p:cNvPr id="18" name="Isosceles Triangle 17">
            <a:extLst>
              <a:ext uri="{FF2B5EF4-FFF2-40B4-BE49-F238E27FC236}">
                <a16:creationId xmlns:a16="http://schemas.microsoft.com/office/drawing/2014/main" id="{1903672E-AD84-4C16-B3BC-B9D324599F9E}"/>
              </a:ext>
            </a:extLst>
          </p:cNvPr>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19" name="Isosceles Triangle 18">
            <a:extLst>
              <a:ext uri="{FF2B5EF4-FFF2-40B4-BE49-F238E27FC236}">
                <a16:creationId xmlns:a16="http://schemas.microsoft.com/office/drawing/2014/main" id="{7BAF9062-FA56-4FD2-B8F5-E7F313F8161C}"/>
              </a:ext>
            </a:extLst>
          </p:cNvPr>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0" name="Isosceles Triangle 19">
            <a:extLst>
              <a:ext uri="{FF2B5EF4-FFF2-40B4-BE49-F238E27FC236}">
                <a16:creationId xmlns:a16="http://schemas.microsoft.com/office/drawing/2014/main" id="{93322F34-A1C6-4EB1-B952-7A52154942C2}"/>
              </a:ext>
            </a:extLst>
          </p:cNvPr>
          <p:cNvSpPr/>
          <p:nvPr userDrawn="1"/>
        </p:nvSpPr>
        <p:spPr>
          <a:xfrm rot="10800000">
            <a:off x="4906963" y="2690813"/>
            <a:ext cx="147637" cy="114300"/>
          </a:xfrm>
          <a:prstGeom prst="triangle">
            <a:avLst/>
          </a:prstGeom>
          <a:solidFill>
            <a:srgbClr val="2D2D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1" name="Isosceles Triangle 20">
            <a:extLst>
              <a:ext uri="{FF2B5EF4-FFF2-40B4-BE49-F238E27FC236}">
                <a16:creationId xmlns:a16="http://schemas.microsoft.com/office/drawing/2014/main" id="{88F7C86A-4CCD-4715-9D20-E5E84A63113D}"/>
              </a:ext>
            </a:extLst>
          </p:cNvPr>
          <p:cNvSpPr/>
          <p:nvPr userDrawn="1"/>
        </p:nvSpPr>
        <p:spPr>
          <a:xfrm rot="16200000">
            <a:off x="3881438" y="3009900"/>
            <a:ext cx="147637" cy="112713"/>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2" name="Isosceles Triangle 21">
            <a:extLst>
              <a:ext uri="{FF2B5EF4-FFF2-40B4-BE49-F238E27FC236}">
                <a16:creationId xmlns:a16="http://schemas.microsoft.com/office/drawing/2014/main" id="{D37A2B52-4CF9-4F6A-B19F-1F0CC2AD8C8B}"/>
              </a:ext>
            </a:extLst>
          </p:cNvPr>
          <p:cNvSpPr/>
          <p:nvPr userDrawn="1"/>
        </p:nvSpPr>
        <p:spPr>
          <a:xfrm rot="10800000">
            <a:off x="4906963" y="3322638"/>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3" name="Isosceles Triangle 22">
            <a:extLst>
              <a:ext uri="{FF2B5EF4-FFF2-40B4-BE49-F238E27FC236}">
                <a16:creationId xmlns:a16="http://schemas.microsoft.com/office/drawing/2014/main" id="{902E2B83-3EAB-4818-B50E-A5D5F506056C}"/>
              </a:ext>
            </a:extLst>
          </p:cNvPr>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4" name="Isosceles Triangle 23">
            <a:extLst>
              <a:ext uri="{FF2B5EF4-FFF2-40B4-BE49-F238E27FC236}">
                <a16:creationId xmlns:a16="http://schemas.microsoft.com/office/drawing/2014/main" id="{8E8ACE6E-F10E-4913-8013-62B057E9977E}"/>
              </a:ext>
            </a:extLst>
          </p:cNvPr>
          <p:cNvSpPr/>
          <p:nvPr userDrawn="1"/>
        </p:nvSpPr>
        <p:spPr>
          <a:xfrm rot="10800000">
            <a:off x="4906963" y="4589463"/>
            <a:ext cx="147637"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5" name="Isosceles Triangle 24">
            <a:extLst>
              <a:ext uri="{FF2B5EF4-FFF2-40B4-BE49-F238E27FC236}">
                <a16:creationId xmlns:a16="http://schemas.microsoft.com/office/drawing/2014/main" id="{DF300D46-0078-4460-AED9-1D7ECCBA25DF}"/>
              </a:ext>
            </a:extLst>
          </p:cNvPr>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6" name="Isosceles Triangle 25">
            <a:extLst>
              <a:ext uri="{FF2B5EF4-FFF2-40B4-BE49-F238E27FC236}">
                <a16:creationId xmlns:a16="http://schemas.microsoft.com/office/drawing/2014/main" id="{94D4DC92-0A22-4854-BB5A-E7C9B9F61EB4}"/>
              </a:ext>
            </a:extLst>
          </p:cNvPr>
          <p:cNvSpPr/>
          <p:nvPr userDrawn="1"/>
        </p:nvSpPr>
        <p:spPr>
          <a:xfrm rot="10800000">
            <a:off x="261620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7" name="Isosceles Triangle 26">
            <a:extLst>
              <a:ext uri="{FF2B5EF4-FFF2-40B4-BE49-F238E27FC236}">
                <a16:creationId xmlns:a16="http://schemas.microsoft.com/office/drawing/2014/main" id="{03AAFB01-2537-4E40-AB5A-7FA7CE38DACC}"/>
              </a:ext>
            </a:extLst>
          </p:cNvPr>
          <p:cNvSpPr/>
          <p:nvPr userDrawn="1"/>
        </p:nvSpPr>
        <p:spPr>
          <a:xfrm rot="10800000">
            <a:off x="261620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8" name="Isosceles Triangle 27">
            <a:extLst>
              <a:ext uri="{FF2B5EF4-FFF2-40B4-BE49-F238E27FC236}">
                <a16:creationId xmlns:a16="http://schemas.microsoft.com/office/drawing/2014/main" id="{69973375-6D90-45FD-AE04-CE6FFA757467}"/>
              </a:ext>
            </a:extLst>
          </p:cNvPr>
          <p:cNvSpPr/>
          <p:nvPr userDrawn="1"/>
        </p:nvSpPr>
        <p:spPr>
          <a:xfrm rot="10800000">
            <a:off x="709295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29" name="Isosceles Triangle 28">
            <a:extLst>
              <a:ext uri="{FF2B5EF4-FFF2-40B4-BE49-F238E27FC236}">
                <a16:creationId xmlns:a16="http://schemas.microsoft.com/office/drawing/2014/main" id="{D30BF736-DE87-43EA-85CE-6EC0D7694575}"/>
              </a:ext>
            </a:extLst>
          </p:cNvPr>
          <p:cNvSpPr/>
          <p:nvPr userDrawn="1"/>
        </p:nvSpPr>
        <p:spPr>
          <a:xfrm rot="10800000">
            <a:off x="709295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30" name="Isosceles Triangle 29">
            <a:extLst>
              <a:ext uri="{FF2B5EF4-FFF2-40B4-BE49-F238E27FC236}">
                <a16:creationId xmlns:a16="http://schemas.microsoft.com/office/drawing/2014/main" id="{1E0E381E-D174-4523-B14E-FB609EC3C593}"/>
              </a:ext>
            </a:extLst>
          </p:cNvPr>
          <p:cNvSpPr/>
          <p:nvPr userDrawn="1"/>
        </p:nvSpPr>
        <p:spPr>
          <a:xfrm rot="5400000">
            <a:off x="5822950" y="3009901"/>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418FDE"/>
              </a:solidFill>
              <a:latin typeface="Arial"/>
            </a:endParaRPr>
          </a:p>
        </p:txBody>
      </p:sp>
      <p:sp>
        <p:nvSpPr>
          <p:cNvPr id="31" name="TextBox 30">
            <a:extLst>
              <a:ext uri="{FF2B5EF4-FFF2-40B4-BE49-F238E27FC236}">
                <a16:creationId xmlns:a16="http://schemas.microsoft.com/office/drawing/2014/main" id="{1159B34F-F38C-44BD-BEC6-CEA69E0C17F9}"/>
              </a:ext>
            </a:extLst>
          </p:cNvPr>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35" name="Text Placeholder 12"/>
          <p:cNvSpPr>
            <a:spLocks noGrp="1"/>
          </p:cNvSpPr>
          <p:nvPr>
            <p:ph type="body" sz="quarter" idx="12"/>
          </p:nvPr>
        </p:nvSpPr>
        <p:spPr>
          <a:xfrm>
            <a:off x="1615180" y="5401111"/>
            <a:ext cx="6631660" cy="360000"/>
          </a:xfrm>
          <a:prstGeom prst="rect">
            <a:avLst/>
          </a:prstGeom>
          <a:solidFill>
            <a:srgbClr val="418FDE"/>
          </a:solidFill>
        </p:spPr>
        <p:txBody>
          <a:bodyPr vert="horz" lIns="72000" tIns="36000" rIns="0" bIns="0" anchor="t"/>
          <a:lstStyle>
            <a:lvl1pPr algn="ctr">
              <a:lnSpc>
                <a:spcPts val="1600"/>
              </a:lnSpc>
              <a:spcBef>
                <a:spcPts val="0"/>
              </a:spcBef>
              <a:buNone/>
              <a:defRPr sz="1400" b="0">
                <a:solidFill>
                  <a:schemeClr val="bg1"/>
                </a:solidFill>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39" name="Text Placeholder 38"/>
          <p:cNvSpPr>
            <a:spLocks noGrp="1"/>
          </p:cNvSpPr>
          <p:nvPr>
            <p:ph type="body" sz="quarter" idx="26"/>
          </p:nvPr>
        </p:nvSpPr>
        <p:spPr>
          <a:xfrm>
            <a:off x="6089893" y="3524123"/>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a:t>
            </a:r>
          </a:p>
        </p:txBody>
      </p:sp>
      <p:sp>
        <p:nvSpPr>
          <p:cNvPr id="40" name="Text Placeholder 38"/>
          <p:cNvSpPr>
            <a:spLocks noGrp="1"/>
          </p:cNvSpPr>
          <p:nvPr>
            <p:ph type="body" sz="quarter" idx="27"/>
          </p:nvPr>
        </p:nvSpPr>
        <p:spPr>
          <a:xfrm>
            <a:off x="6089893" y="2889209"/>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41" name="Text Placeholder 38"/>
          <p:cNvSpPr>
            <a:spLocks noGrp="1"/>
          </p:cNvSpPr>
          <p:nvPr>
            <p:ph type="body" sz="quarter" idx="28"/>
          </p:nvPr>
        </p:nvSpPr>
        <p:spPr>
          <a:xfrm>
            <a:off x="6089893" y="4155138"/>
            <a:ext cx="2160000"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48" name="Text Placeholder 38"/>
          <p:cNvSpPr>
            <a:spLocks noGrp="1"/>
          </p:cNvSpPr>
          <p:nvPr>
            <p:ph type="body" sz="quarter" idx="30"/>
          </p:nvPr>
        </p:nvSpPr>
        <p:spPr>
          <a:xfrm>
            <a:off x="4128429" y="2890838"/>
            <a:ext cx="1596649" cy="359998"/>
          </a:xfrm>
          <a:prstGeom prst="rect">
            <a:avLst/>
          </a:prstGeom>
          <a:solidFill>
            <a:srgbClr val="595959"/>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1" name="Text Placeholder 38"/>
          <p:cNvSpPr>
            <a:spLocks noGrp="1"/>
          </p:cNvSpPr>
          <p:nvPr>
            <p:ph type="body" sz="quarter" idx="31"/>
          </p:nvPr>
        </p:nvSpPr>
        <p:spPr>
          <a:xfrm>
            <a:off x="4128429" y="4783876"/>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2" name="Text Placeholder 38"/>
          <p:cNvSpPr>
            <a:spLocks noGrp="1"/>
          </p:cNvSpPr>
          <p:nvPr>
            <p:ph type="body" sz="quarter" idx="32"/>
          </p:nvPr>
        </p:nvSpPr>
        <p:spPr>
          <a:xfrm>
            <a:off x="4128429" y="2257870"/>
            <a:ext cx="1596649" cy="359998"/>
          </a:xfrm>
          <a:prstGeom prst="rect">
            <a:avLst/>
          </a:prstGeom>
          <a:solidFill>
            <a:srgbClr val="2D2D70"/>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a:t>Click to edit Master text styles</a:t>
            </a:r>
          </a:p>
        </p:txBody>
      </p:sp>
      <p:sp>
        <p:nvSpPr>
          <p:cNvPr id="53" name="Text Placeholder 38"/>
          <p:cNvSpPr>
            <a:spLocks noGrp="1"/>
          </p:cNvSpPr>
          <p:nvPr>
            <p:ph type="body" sz="quarter" idx="33"/>
          </p:nvPr>
        </p:nvSpPr>
        <p:spPr>
          <a:xfrm>
            <a:off x="1606550" y="3524123"/>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a:t>
            </a:r>
          </a:p>
        </p:txBody>
      </p:sp>
      <p:sp>
        <p:nvSpPr>
          <p:cNvPr id="54" name="Text Placeholder 38"/>
          <p:cNvSpPr>
            <a:spLocks noGrp="1"/>
          </p:cNvSpPr>
          <p:nvPr>
            <p:ph type="body" sz="quarter" idx="34"/>
          </p:nvPr>
        </p:nvSpPr>
        <p:spPr>
          <a:xfrm>
            <a:off x="1606550" y="2889209"/>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5" name="Text Placeholder 38"/>
          <p:cNvSpPr>
            <a:spLocks noGrp="1"/>
          </p:cNvSpPr>
          <p:nvPr>
            <p:ph type="body" sz="quarter" idx="35"/>
          </p:nvPr>
        </p:nvSpPr>
        <p:spPr>
          <a:xfrm>
            <a:off x="1606549" y="4155138"/>
            <a:ext cx="2181149"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6" name="Text Placeholder 38"/>
          <p:cNvSpPr>
            <a:spLocks noGrp="1"/>
          </p:cNvSpPr>
          <p:nvPr>
            <p:ph type="body" sz="quarter" idx="36"/>
          </p:nvPr>
        </p:nvSpPr>
        <p:spPr>
          <a:xfrm>
            <a:off x="4128429" y="4155138"/>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
        <p:nvSpPr>
          <p:cNvPr id="57" name="Text Placeholder 38"/>
          <p:cNvSpPr>
            <a:spLocks noGrp="1"/>
          </p:cNvSpPr>
          <p:nvPr>
            <p:ph type="body" sz="quarter" idx="37"/>
          </p:nvPr>
        </p:nvSpPr>
        <p:spPr>
          <a:xfrm>
            <a:off x="4128429" y="3524123"/>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a:t>Click to edit Master text styles</a:t>
            </a:r>
          </a:p>
        </p:txBody>
      </p:sp>
    </p:spTree>
    <p:extLst>
      <p:ext uri="{BB962C8B-B14F-4D97-AF65-F5344CB8AC3E}">
        <p14:creationId xmlns:p14="http://schemas.microsoft.com/office/powerpoint/2010/main" val="8610080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1C632E-33AF-4CB6-A850-09F5EB542530}"/>
              </a:ext>
            </a:extLst>
          </p:cNvPr>
          <p:cNvSpPr txBox="1">
            <a:spLocks noChangeArrowheads="1"/>
          </p:cNvSpPr>
          <p:nvPr userDrawn="1"/>
        </p:nvSpPr>
        <p:spPr bwMode="auto">
          <a:xfrm>
            <a:off x="1003300" y="2582863"/>
            <a:ext cx="6489700" cy="27781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a:solidFill>
                  <a:schemeClr val="bg1"/>
                </a:solidFill>
              </a:rPr>
              <a:t>Economic And Social Commission For Western Asia</a:t>
            </a:r>
          </a:p>
        </p:txBody>
      </p:sp>
      <p:sp>
        <p:nvSpPr>
          <p:cNvPr id="6" name="Text Placeholder 5"/>
          <p:cNvSpPr>
            <a:spLocks noGrp="1"/>
          </p:cNvSpPr>
          <p:nvPr>
            <p:ph type="body" sz="quarter" idx="10"/>
          </p:nvPr>
        </p:nvSpPr>
        <p:spPr>
          <a:xfrm>
            <a:off x="1096818" y="11459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3246919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C30F9E59-38D8-4BE4-94C5-FB3B28B03DEF}"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9"/>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9EDF8BFA-C70B-4454-A827-3428F41521CC}"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9"/>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1" name="Text Placeholder 23"/>
          <p:cNvSpPr>
            <a:spLocks noGrp="1"/>
          </p:cNvSpPr>
          <p:nvPr>
            <p:ph type="body" sz="quarter" idx="14"/>
          </p:nvPr>
        </p:nvSpPr>
        <p:spPr>
          <a:xfrm>
            <a:off x="5016500" y="2233703"/>
            <a:ext cx="3536949"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
        <p:nvSpPr>
          <p:cNvPr id="13" name="Text Placeholder 23"/>
          <p:cNvSpPr>
            <a:spLocks noGrp="1"/>
          </p:cNvSpPr>
          <p:nvPr>
            <p:ph type="body" sz="quarter" idx="15"/>
          </p:nvPr>
        </p:nvSpPr>
        <p:spPr>
          <a:xfrm>
            <a:off x="1616076" y="2233703"/>
            <a:ext cx="3218995"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a:t>Click to edit Master text styles</a:t>
            </a:r>
          </a:p>
          <a:p>
            <a:pPr lvl="1"/>
            <a:r>
              <a:rPr lang="en-US"/>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5779C49E-5DBE-4703-B0C9-C67D696B80B8}" type="slidenum">
              <a:rPr lang="en-US" altLang="en-US" sz="600" b="1">
                <a:solidFill>
                  <a:srgbClr val="595959"/>
                </a:solidFill>
              </a:rPr>
              <a:pPr algn="r" eaLnBrk="1" hangingPunct="1"/>
              <a:t>‹#›</a:t>
            </a:fld>
            <a:endParaRPr lang="en-US" altLang="en-US" sz="600" b="1">
              <a:solidFill>
                <a:srgbClr val="595959"/>
              </a:solidFill>
            </a:endParaRPr>
          </a:p>
        </p:txBody>
      </p:sp>
      <p:sp>
        <p:nvSpPr>
          <p:cNvPr id="10" name="TextBox 9"/>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2" name="Text Placeholder 12"/>
          <p:cNvSpPr>
            <a:spLocks noGrp="1"/>
          </p:cNvSpPr>
          <p:nvPr>
            <p:ph type="body" sz="quarter" idx="12"/>
          </p:nvPr>
        </p:nvSpPr>
        <p:spPr>
          <a:xfrm>
            <a:off x="1615180" y="2231743"/>
            <a:ext cx="6639820" cy="1297043"/>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a:t>Click to edit Master text styles</a:t>
            </a:r>
          </a:p>
        </p:txBody>
      </p:sp>
      <p:sp>
        <p:nvSpPr>
          <p:cNvPr id="13" name="Picture Placeholder 13"/>
          <p:cNvSpPr>
            <a:spLocks noGrp="1"/>
          </p:cNvSpPr>
          <p:nvPr>
            <p:ph type="pic" sz="quarter" idx="13"/>
          </p:nvPr>
        </p:nvSpPr>
        <p:spPr>
          <a:xfrm>
            <a:off x="1615180" y="3855358"/>
            <a:ext cx="6639820" cy="2222500"/>
          </a:xfrm>
          <a:prstGeom prst="rect">
            <a:avLst/>
          </a:prstGeom>
        </p:spPr>
        <p:txBody>
          <a:bodyPr vert="horz"/>
          <a:lstStyle>
            <a:lvl1pPr>
              <a:defRPr sz="1200">
                <a:latin typeface="Arial"/>
                <a:cs typeface="Arial"/>
              </a:defRPr>
            </a:lvl1pPr>
          </a:lstStyle>
          <a:p>
            <a:pPr lvl="0"/>
            <a:endParaRPr 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Arial"/>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p>
            <a:pPr algn="r" eaLnBrk="1" hangingPunct="1"/>
            <a:r>
              <a:rPr lang="en-US" altLang="en-US" sz="600" b="1">
                <a:solidFill>
                  <a:srgbClr val="595959"/>
                </a:solidFill>
              </a:rPr>
              <a:t>Page </a:t>
            </a:r>
            <a:fld id="{B8D64FE0-D317-496F-8DB1-625AEFFDA30B}" type="slidenum">
              <a:rPr lang="en-US" altLang="en-US" sz="600" b="1">
                <a:solidFill>
                  <a:srgbClr val="595959"/>
                </a:solidFill>
              </a:rPr>
              <a:pPr algn="r" eaLnBrk="1" hangingPunct="1"/>
              <a:t>‹#›</a:t>
            </a:fld>
            <a:endParaRPr lang="en-US" altLang="en-US" sz="600" b="1">
              <a:solidFill>
                <a:srgbClr val="595959"/>
              </a:solidFill>
            </a:endParaRPr>
          </a:p>
        </p:txBody>
      </p:sp>
      <p:sp>
        <p:nvSpPr>
          <p:cNvPr id="7" name="TextBox 6"/>
          <p:cNvSpPr txBox="1">
            <a:spLocks noChangeArrowheads="1"/>
          </p:cNvSpPr>
          <p:nvPr userDrawn="1"/>
        </p:nvSpPr>
        <p:spPr bwMode="auto">
          <a:xfrm>
            <a:off x="1533525" y="6359525"/>
            <a:ext cx="7081838" cy="192088"/>
          </a:xfrm>
          <a:prstGeom prst="rect">
            <a:avLst/>
          </a:prstGeom>
          <a:no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Picture Placeholder 13"/>
          <p:cNvSpPr>
            <a:spLocks noGrp="1"/>
          </p:cNvSpPr>
          <p:nvPr>
            <p:ph type="pic" sz="quarter" idx="13"/>
          </p:nvPr>
        </p:nvSpPr>
        <p:spPr>
          <a:xfrm>
            <a:off x="1615180" y="2086429"/>
            <a:ext cx="6639820" cy="3991429"/>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793" r:id="rId1"/>
    <p:sldLayoutId id="2147485794" r:id="rId2"/>
    <p:sldLayoutId id="2147485795" r:id="rId3"/>
    <p:sldLayoutId id="2147485796" r:id="rId4"/>
    <p:sldLayoutId id="2147485797" r:id="rId5"/>
    <p:sldLayoutId id="2147485798" r:id="rId6"/>
    <p:sldLayoutId id="2147485799" r:id="rId7"/>
    <p:sldLayoutId id="2147485800" r:id="rId8"/>
    <p:sldLayoutId id="2147485801" r:id="rId9"/>
    <p:sldLayoutId id="2147485802" r:id="rId10"/>
    <p:sldLayoutId id="2147485803" r:id="rId11"/>
    <p:sldLayoutId id="2147485804" r:id="rId12"/>
    <p:sldLayoutId id="2147485805" r:id="rId13"/>
    <p:sldLayoutId id="2147485806" r:id="rId14"/>
    <p:sldLayoutId id="2147485807" r:id="rId15"/>
  </p:sldLayoutIdLst>
  <p:hf sldNum="0"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558FB96-121E-4BDE-BCE2-A63F81D0117E}" type="datetimeFigureOut">
              <a:rPr lang="en-US"/>
              <a:pPr>
                <a:defRPr/>
              </a:pPr>
              <a:t>9/6/2019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01BE457-599A-4C23-A28A-0E1793EDA0C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782" r:id="rId1"/>
    <p:sldLayoutId id="2147485783" r:id="rId2"/>
    <p:sldLayoutId id="2147485784" r:id="rId3"/>
    <p:sldLayoutId id="2147485785" r:id="rId4"/>
    <p:sldLayoutId id="2147485786" r:id="rId5"/>
    <p:sldLayoutId id="2147485787" r:id="rId6"/>
    <p:sldLayoutId id="2147485788" r:id="rId7"/>
    <p:sldLayoutId id="2147485789" r:id="rId8"/>
    <p:sldLayoutId id="2147485790" r:id="rId9"/>
    <p:sldLayoutId id="2147485791" r:id="rId10"/>
    <p:sldLayoutId id="214748579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836" r:id="rId1"/>
    <p:sldLayoutId id="2147485837" r:id="rId2"/>
    <p:sldLayoutId id="2147485838" r:id="rId3"/>
    <p:sldLayoutId id="2147485839" r:id="rId4"/>
    <p:sldLayoutId id="2147485840" r:id="rId5"/>
    <p:sldLayoutId id="2147485841" r:id="rId6"/>
    <p:sldLayoutId id="2147485842" r:id="rId7"/>
    <p:sldLayoutId id="2147485843" r:id="rId8"/>
    <p:sldLayoutId id="2147485844" r:id="rId9"/>
    <p:sldLayoutId id="2147485845" r:id="rId10"/>
    <p:sldLayoutId id="2147485846" r:id="rId11"/>
    <p:sldLayoutId id="2147485847" r:id="rId12"/>
    <p:sldLayoutId id="2147485848" r:id="rId13"/>
    <p:sldLayoutId id="2147485849" r:id="rId14"/>
    <p:sldLayoutId id="2147485850" r:id="rId15"/>
  </p:sldLayoutIdLst>
  <p:hf sldNum="0"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896319"/>
      </p:ext>
    </p:extLst>
  </p:cSld>
  <p:clrMap bg1="lt1" tx1="dk1" bg2="lt2" tx2="dk2" accent1="accent1" accent2="accent2" accent3="accent3" accent4="accent4" accent5="accent5" accent6="accent6" hlink="hlink" folHlink="folHlink"/>
  <p:sldLayoutIdLst>
    <p:sldLayoutId id="2147485852" r:id="rId1"/>
    <p:sldLayoutId id="2147485853" r:id="rId2"/>
    <p:sldLayoutId id="2147485854" r:id="rId3"/>
    <p:sldLayoutId id="2147485855" r:id="rId4"/>
    <p:sldLayoutId id="2147485856" r:id="rId5"/>
    <p:sldLayoutId id="2147485857" r:id="rId6"/>
    <p:sldLayoutId id="2147485858" r:id="rId7"/>
    <p:sldLayoutId id="2147485859" r:id="rId8"/>
    <p:sldLayoutId id="2147485860" r:id="rId9"/>
    <p:sldLayoutId id="2147485861" r:id="rId10"/>
    <p:sldLayoutId id="2147485862" r:id="rId11"/>
    <p:sldLayoutId id="2147485863" r:id="rId12"/>
    <p:sldLayoutId id="2147485864" r:id="rId13"/>
    <p:sldLayoutId id="2147485865" r:id="rId14"/>
    <p:sldLayoutId id="2147485866" r:id="rId15"/>
  </p:sldLayoutIdLst>
  <p:hf sldNum="0"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ESCWA PPT P-1.jpg"/>
          <p:cNvPicPr>
            <a:picLocks noChangeAspect="1"/>
          </p:cNvPicPr>
          <p:nvPr/>
        </p:nvPicPr>
        <p:blipFill>
          <a:blip r:embed="rId3"/>
          <a:srcRect/>
          <a:stretch>
            <a:fillRect/>
          </a:stretch>
        </p:blipFill>
        <p:spPr bwMode="auto">
          <a:xfrm>
            <a:off x="0" y="60174"/>
            <a:ext cx="9144000" cy="6858000"/>
          </a:xfrm>
          <a:prstGeom prst="rect">
            <a:avLst/>
          </a:prstGeom>
          <a:noFill/>
          <a:ln w="9525">
            <a:noFill/>
            <a:miter lim="800000"/>
            <a:headEnd/>
            <a:tailEnd/>
          </a:ln>
        </p:spPr>
      </p:pic>
      <p:sp>
        <p:nvSpPr>
          <p:cNvPr id="9" name="Text Placeholder 2"/>
          <p:cNvSpPr>
            <a:spLocks noGrp="1"/>
          </p:cNvSpPr>
          <p:nvPr>
            <p:ph type="body" sz="quarter" idx="12"/>
          </p:nvPr>
        </p:nvSpPr>
        <p:spPr bwMode="auto">
          <a:xfrm>
            <a:off x="2516553" y="1348968"/>
            <a:ext cx="6115228" cy="4472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lgn="r" rtl="1"/>
            <a:r>
              <a:rPr lang="ar-JO" sz="2800" b="1" dirty="0">
                <a:solidFill>
                  <a:schemeClr val="tx1"/>
                </a:solidFill>
                <a:latin typeface="+mn-lt"/>
                <a:cs typeface="Calibri" panose="020F0502020204030204" pitchFamily="34" charset="0"/>
              </a:rPr>
              <a:t>احتساب تكلفة الخدمات</a:t>
            </a:r>
          </a:p>
        </p:txBody>
      </p:sp>
      <p:sp>
        <p:nvSpPr>
          <p:cNvPr id="2" name="Rectangle 1">
            <a:extLst>
              <a:ext uri="{FF2B5EF4-FFF2-40B4-BE49-F238E27FC236}">
                <a16:creationId xmlns:a16="http://schemas.microsoft.com/office/drawing/2014/main" id="{421BB410-3664-418F-BC15-C9090808642D}"/>
              </a:ext>
            </a:extLst>
          </p:cNvPr>
          <p:cNvSpPr/>
          <p:nvPr/>
        </p:nvSpPr>
        <p:spPr>
          <a:xfrm>
            <a:off x="152706" y="3489174"/>
            <a:ext cx="6115228" cy="2062103"/>
          </a:xfrm>
          <a:prstGeom prst="rect">
            <a:avLst/>
          </a:prstGeom>
        </p:spPr>
        <p:txBody>
          <a:bodyPr wrap="square">
            <a:spAutoFit/>
          </a:bodyPr>
          <a:lstStyle/>
          <a:p>
            <a:pPr marL="102870" marR="0" lvl="0" indent="0" algn="ctr" defTabSz="457200" rtl="1" eaLnBrk="0" fontAlgn="base" latinLnBrk="0" hangingPunct="0">
              <a:lnSpc>
                <a:spcPct val="100000"/>
              </a:lnSpc>
              <a:spcBef>
                <a:spcPts val="0"/>
              </a:spcBef>
              <a:spcAft>
                <a:spcPts val="0"/>
              </a:spcAft>
              <a:buClrTx/>
              <a:buSzTx/>
              <a:buFontTx/>
              <a:buNone/>
              <a:tabLst/>
              <a:defRPr/>
            </a:pPr>
            <a:r>
              <a:rPr kumimoji="0" lang="ar-JO" altLang="en-US" sz="3200" b="1"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Calibri" panose="020F0502020204030204" pitchFamily="34" charset="0"/>
              </a:rPr>
              <a:t>تقدير التكلفة الاقتصادية للعنف ضد المرأة في المنطقة العربية</a:t>
            </a:r>
          </a:p>
          <a:p>
            <a:pPr marL="102870" marR="0" lvl="0" indent="0" algn="ctr" defTabSz="457200" rtl="1" eaLnBrk="0" fontAlgn="base" latinLnBrk="0" hangingPunct="0">
              <a:lnSpc>
                <a:spcPct val="100000"/>
              </a:lnSpc>
              <a:spcBef>
                <a:spcPts val="0"/>
              </a:spcBef>
              <a:spcAft>
                <a:spcPts val="0"/>
              </a:spcAft>
              <a:buClrTx/>
              <a:buSzTx/>
              <a:buFontTx/>
              <a:buNone/>
              <a:tabLst/>
              <a:defRPr/>
            </a:pPr>
            <a:endParaRPr kumimoji="0" lang="ar-JO" altLang="en-US" sz="3200" b="1"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Calibri" panose="020F0502020204030204" pitchFamily="34" charset="0"/>
            </a:endParaRPr>
          </a:p>
          <a:p>
            <a:pPr marL="102870" marR="0" lvl="0" indent="0" algn="ctr" defTabSz="457200" rtl="1" eaLnBrk="0" fontAlgn="base" latinLnBrk="0" hangingPunct="0">
              <a:lnSpc>
                <a:spcPct val="100000"/>
              </a:lnSpc>
              <a:spcBef>
                <a:spcPts val="0"/>
              </a:spcBef>
              <a:spcAft>
                <a:spcPts val="0"/>
              </a:spcAft>
              <a:buClrTx/>
              <a:buSzTx/>
              <a:buFontTx/>
              <a:buNone/>
              <a:tabLst/>
              <a:defRPr/>
            </a:pPr>
            <a:r>
              <a:rPr kumimoji="0" lang="ar-JO" altLang="en-US" sz="3200" b="1"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Calibri" panose="020F0502020204030204" pitchFamily="34" charset="0"/>
              </a:rPr>
              <a:t>بيروت 05 – 06 أيلول/ سبتمبر 2019</a:t>
            </a:r>
            <a:endParaRPr kumimoji="0" lang="ar-LB" altLang="en-US" sz="3200" b="1"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Calibri" panose="020F0502020204030204" pitchFamily="34" charset="0"/>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506C11D-0A14-4098-8D4E-63CDD0DE3B6D}"/>
              </a:ext>
            </a:extLst>
          </p:cNvPr>
          <p:cNvSpPr>
            <a:spLocks noGrp="1"/>
          </p:cNvSpPr>
          <p:nvPr>
            <p:ph type="ctrTitle"/>
          </p:nvPr>
        </p:nvSpPr>
        <p:spPr bwMode="auto">
          <a:xfrm>
            <a:off x="1614488" y="577970"/>
            <a:ext cx="6616700" cy="74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r" rtl="1"/>
            <a:r>
              <a:rPr lang="ar-JO" altLang="en-US" dirty="0">
                <a:solidFill>
                  <a:schemeClr val="tx2">
                    <a:lumMod val="60000"/>
                    <a:lumOff val="40000"/>
                  </a:schemeClr>
                </a:solidFill>
                <a:latin typeface="Arial" panose="020B0604020202020204" pitchFamily="34" charset="0"/>
                <a:ea typeface="ＭＳ Ｐゴシック" panose="020B0600070205080204" pitchFamily="34" charset="-128"/>
                <a:cs typeface="Calibri" panose="020F0502020204030204" pitchFamily="34" charset="0"/>
              </a:rPr>
              <a:t>الخطوة الأولى: ثلاثة طرق لتحديد المؤسسات المقدمة للخدمة</a:t>
            </a:r>
            <a:endParaRPr lang="ar-LB" altLang="en-US" dirty="0">
              <a:solidFill>
                <a:schemeClr val="tx2">
                  <a:lumMod val="60000"/>
                  <a:lumOff val="40000"/>
                </a:schemeClr>
              </a:solidFill>
              <a:latin typeface="Arial" panose="020B0604020202020204" pitchFamily="34" charset="0"/>
              <a:ea typeface="ＭＳ Ｐゴシック" panose="020B0600070205080204" pitchFamily="34" charset="-128"/>
              <a:cs typeface="Calibri" panose="020F0502020204030204" pitchFamily="34" charset="0"/>
            </a:endParaRPr>
          </a:p>
        </p:txBody>
      </p:sp>
      <p:sp>
        <p:nvSpPr>
          <p:cNvPr id="27651" name="Subtitle 2">
            <a:extLst>
              <a:ext uri="{FF2B5EF4-FFF2-40B4-BE49-F238E27FC236}">
                <a16:creationId xmlns:a16="http://schemas.microsoft.com/office/drawing/2014/main" id="{1ABF1955-872D-46BB-BB1A-0FB4FC50D9F0}"/>
              </a:ext>
            </a:extLst>
          </p:cNvPr>
          <p:cNvSpPr>
            <a:spLocks noGrp="1"/>
          </p:cNvSpPr>
          <p:nvPr>
            <p:ph type="subTitle" idx="1"/>
          </p:nvPr>
        </p:nvSpPr>
        <p:spPr bwMode="auto">
          <a:xfrm>
            <a:off x="1614488" y="1865313"/>
            <a:ext cx="6616700" cy="3519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marL="342900" indent="-342900" algn="r" rtl="1">
              <a:spcBef>
                <a:spcPct val="0"/>
              </a:spcBef>
              <a:buFont typeface="Wingdings" panose="05000000000000000000" pitchFamily="2" charset="2"/>
              <a:buChar char="§"/>
            </a:pPr>
            <a:endParaRPr lang="ar-JO" altLang="en-US" sz="3200" dirty="0">
              <a:latin typeface="Arial" panose="020B0604020202020204" pitchFamily="34" charset="0"/>
              <a:ea typeface="ＭＳ Ｐゴシック" panose="020B0600070205080204" pitchFamily="34" charset="-128"/>
              <a:cs typeface="Calibri" panose="020F0502020204030204" pitchFamily="34" charset="0"/>
            </a:endParaRPr>
          </a:p>
          <a:p>
            <a:pPr marL="342900" indent="-342900" algn="r" rtl="1">
              <a:spcBef>
                <a:spcPct val="0"/>
              </a:spcBef>
              <a:buFont typeface="Wingdings" panose="05000000000000000000" pitchFamily="2" charset="2"/>
              <a:buChar char="§"/>
            </a:pPr>
            <a:r>
              <a:rPr lang="ar-JO" altLang="en-US" sz="3200" dirty="0">
                <a:latin typeface="Arial" panose="020B0604020202020204" pitchFamily="34" charset="0"/>
                <a:ea typeface="ＭＳ Ｐゴシック" panose="020B0600070205080204" pitchFamily="34" charset="-128"/>
                <a:cs typeface="Calibri" panose="020F0502020204030204" pitchFamily="34" charset="0"/>
              </a:rPr>
              <a:t>مجموعات مناقشة مركزة لتحديد الخدمات المتوفرة</a:t>
            </a:r>
          </a:p>
          <a:p>
            <a:pPr marL="342900" indent="-342900" algn="r" rtl="1">
              <a:spcBef>
                <a:spcPct val="0"/>
              </a:spcBef>
              <a:buFont typeface="Wingdings" panose="05000000000000000000" pitchFamily="2" charset="2"/>
              <a:buChar char="§"/>
            </a:pPr>
            <a:endParaRPr lang="ar-JO" altLang="en-US" sz="3200" dirty="0">
              <a:latin typeface="Arial" panose="020B0604020202020204" pitchFamily="34" charset="0"/>
              <a:ea typeface="ＭＳ Ｐゴシック" panose="020B0600070205080204" pitchFamily="34" charset="-128"/>
              <a:cs typeface="Calibri" panose="020F0502020204030204" pitchFamily="34" charset="0"/>
            </a:endParaRPr>
          </a:p>
          <a:p>
            <a:pPr marL="342900" indent="-342900" algn="r" rtl="1">
              <a:spcBef>
                <a:spcPct val="0"/>
              </a:spcBef>
              <a:buFont typeface="Wingdings" panose="05000000000000000000" pitchFamily="2" charset="2"/>
              <a:buChar char="§"/>
            </a:pPr>
            <a:r>
              <a:rPr lang="ar-JO" altLang="en-US" sz="3200" dirty="0">
                <a:latin typeface="Arial" panose="020B0604020202020204" pitchFamily="34" charset="0"/>
                <a:ea typeface="ＭＳ Ｐゴシック" panose="020B0600070205080204" pitchFamily="34" charset="-128"/>
                <a:cs typeface="Calibri" panose="020F0502020204030204" pitchFamily="34" charset="0"/>
              </a:rPr>
              <a:t>مقابلات مع أشخاص من ذوي الخبرة</a:t>
            </a:r>
          </a:p>
          <a:p>
            <a:pPr marL="342900" indent="-342900" algn="r" rtl="1">
              <a:spcBef>
                <a:spcPct val="0"/>
              </a:spcBef>
              <a:buFont typeface="Wingdings" panose="05000000000000000000" pitchFamily="2" charset="2"/>
              <a:buChar char="§"/>
            </a:pPr>
            <a:endParaRPr lang="ar-JO" altLang="en-US" sz="3200" dirty="0">
              <a:latin typeface="Arial" panose="020B0604020202020204" pitchFamily="34" charset="0"/>
              <a:ea typeface="ＭＳ Ｐゴシック" panose="020B0600070205080204" pitchFamily="34" charset="-128"/>
              <a:cs typeface="Calibri" panose="020F0502020204030204" pitchFamily="34" charset="0"/>
            </a:endParaRPr>
          </a:p>
          <a:p>
            <a:pPr marL="342900" indent="-342900" algn="r" rtl="1">
              <a:spcBef>
                <a:spcPct val="0"/>
              </a:spcBef>
              <a:buFont typeface="Wingdings" panose="05000000000000000000" pitchFamily="2" charset="2"/>
              <a:buChar char="§"/>
            </a:pPr>
            <a:r>
              <a:rPr lang="ar-JO" altLang="en-US" sz="3200" dirty="0">
                <a:latin typeface="Arial" panose="020B0604020202020204" pitchFamily="34" charset="0"/>
                <a:ea typeface="ＭＳ Ｐゴシック" panose="020B0600070205080204" pitchFamily="34" charset="-128"/>
                <a:cs typeface="Calibri" panose="020F0502020204030204" pitchFamily="34" charset="0"/>
              </a:rPr>
              <a:t>ورش عمل تجمع جميع أصحاب المصلحة</a:t>
            </a:r>
            <a:endParaRPr lang="en-US" altLang="en-US" sz="3200" dirty="0">
              <a:latin typeface="Arial" panose="020B060402020202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361389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506C11D-0A14-4098-8D4E-63CDD0DE3B6D}"/>
              </a:ext>
            </a:extLst>
          </p:cNvPr>
          <p:cNvSpPr>
            <a:spLocks noGrp="1"/>
          </p:cNvSpPr>
          <p:nvPr>
            <p:ph type="ctrTitle"/>
          </p:nvPr>
        </p:nvSpPr>
        <p:spPr bwMode="auto">
          <a:xfrm>
            <a:off x="1614488" y="879975"/>
            <a:ext cx="6616700" cy="4370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just" rtl="1"/>
            <a:r>
              <a:rPr lang="ar-JO" altLang="en-US" dirty="0">
                <a:solidFill>
                  <a:schemeClr val="tx2">
                    <a:lumMod val="60000"/>
                    <a:lumOff val="40000"/>
                  </a:schemeClr>
                </a:solidFill>
                <a:latin typeface="Arial" panose="020B0604020202020204" pitchFamily="34" charset="0"/>
                <a:ea typeface="ＭＳ Ｐゴシック" panose="020B0600070205080204" pitchFamily="34" charset="-128"/>
                <a:cs typeface="Arial" panose="020B0604020202020204" pitchFamily="34" charset="0"/>
              </a:rPr>
              <a:t>أنواع التكاليف</a:t>
            </a:r>
            <a:endParaRPr lang="ar-LB" altLang="en-US" dirty="0">
              <a:solidFill>
                <a:schemeClr val="tx2">
                  <a:lumMod val="60000"/>
                  <a:lumOff val="40000"/>
                </a:schemeClr>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7651" name="Subtitle 2">
            <a:extLst>
              <a:ext uri="{FF2B5EF4-FFF2-40B4-BE49-F238E27FC236}">
                <a16:creationId xmlns:a16="http://schemas.microsoft.com/office/drawing/2014/main" id="{1ABF1955-872D-46BB-BB1A-0FB4FC50D9F0}"/>
              </a:ext>
            </a:extLst>
          </p:cNvPr>
          <p:cNvSpPr>
            <a:spLocks noGrp="1"/>
          </p:cNvSpPr>
          <p:nvPr>
            <p:ph type="subTitle" idx="1"/>
          </p:nvPr>
        </p:nvSpPr>
        <p:spPr bwMode="auto">
          <a:xfrm>
            <a:off x="1614488" y="1865313"/>
            <a:ext cx="6616700" cy="3519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marL="342900" indent="-342900" algn="r" rtl="1">
              <a:spcBef>
                <a:spcPct val="0"/>
              </a:spcBef>
              <a:buFont typeface="Wingdings" panose="05000000000000000000" pitchFamily="2" charset="2"/>
              <a:buChar char="§"/>
            </a:pPr>
            <a:r>
              <a:rPr lang="ar-JO" altLang="en-US" sz="2800" b="1" dirty="0">
                <a:latin typeface="Arial" panose="020B0604020202020204" pitchFamily="34" charset="0"/>
                <a:ea typeface="ＭＳ Ｐゴシック" panose="020B0600070205080204" pitchFamily="34" charset="-128"/>
                <a:cs typeface="Calibri" panose="020F0502020204030204" pitchFamily="34" charset="0"/>
              </a:rPr>
              <a:t>مباشرة</a:t>
            </a:r>
          </a:p>
          <a:p>
            <a:pPr marL="800100" lvl="1" indent="-342900" algn="r" rtl="1">
              <a:spcBef>
                <a:spcPct val="0"/>
              </a:spcBef>
              <a:buFont typeface="Wingdings" panose="05000000000000000000" pitchFamily="2" charset="2"/>
              <a:buChar char="§"/>
            </a:pPr>
            <a:r>
              <a:rPr lang="ar-JO" altLang="en-US" dirty="0">
                <a:latin typeface="Arial" panose="020B0604020202020204" pitchFamily="34" charset="0"/>
                <a:ea typeface="ＭＳ Ｐゴシック" panose="020B0600070205080204" pitchFamily="34" charset="-128"/>
                <a:cs typeface="Calibri" panose="020F0502020204030204" pitchFamily="34" charset="0"/>
              </a:rPr>
              <a:t>النفقات التي </a:t>
            </a:r>
            <a:r>
              <a:rPr lang="ar-JO" altLang="en-US" dirty="0" err="1">
                <a:latin typeface="Arial" panose="020B0604020202020204" pitchFamily="34" charset="0"/>
                <a:ea typeface="ＭＳ Ｐゴシック" panose="020B0600070205080204" pitchFamily="34" charset="-128"/>
                <a:cs typeface="Calibri" panose="020F0502020204030204" pitchFamily="34" charset="0"/>
              </a:rPr>
              <a:t>تتكلفها</a:t>
            </a:r>
            <a:r>
              <a:rPr lang="ar-JO" altLang="en-US" dirty="0">
                <a:latin typeface="Arial" panose="020B0604020202020204" pitchFamily="34" charset="0"/>
                <a:ea typeface="ＭＳ Ｐゴシック" panose="020B0600070205080204" pitchFamily="34" charset="-128"/>
                <a:cs typeface="Calibri" panose="020F0502020204030204" pitchFamily="34" charset="0"/>
              </a:rPr>
              <a:t> المؤسسات </a:t>
            </a:r>
          </a:p>
          <a:p>
            <a:pPr marL="800100" lvl="1" indent="-342900" algn="r" rtl="1">
              <a:spcBef>
                <a:spcPct val="0"/>
              </a:spcBef>
              <a:buFont typeface="Wingdings" panose="05000000000000000000" pitchFamily="2" charset="2"/>
              <a:buChar char="§"/>
            </a:pPr>
            <a:r>
              <a:rPr lang="ar-JO" altLang="en-US" dirty="0">
                <a:latin typeface="Arial" panose="020B0604020202020204" pitchFamily="34" charset="0"/>
                <a:ea typeface="ＭＳ Ｐゴシック" panose="020B0600070205080204" pitchFamily="34" charset="-128"/>
                <a:cs typeface="Calibri" panose="020F0502020204030204" pitchFamily="34" charset="0"/>
              </a:rPr>
              <a:t>أجور العاملين والعاملات</a:t>
            </a:r>
          </a:p>
          <a:p>
            <a:pPr marL="800100" lvl="1" indent="-342900" algn="r" rtl="1">
              <a:spcBef>
                <a:spcPct val="0"/>
              </a:spcBef>
              <a:buFont typeface="Wingdings" panose="05000000000000000000" pitchFamily="2" charset="2"/>
              <a:buChar char="§"/>
            </a:pPr>
            <a:r>
              <a:rPr lang="ar-JO" altLang="en-US" dirty="0">
                <a:latin typeface="Arial" panose="020B0604020202020204" pitchFamily="34" charset="0"/>
                <a:ea typeface="ＭＳ Ｐゴシック" panose="020B0600070205080204" pitchFamily="34" charset="-128"/>
                <a:cs typeface="Calibri" panose="020F0502020204030204" pitchFamily="34" charset="0"/>
              </a:rPr>
              <a:t>كلفة المواد اللازمة لتسيير العمل</a:t>
            </a:r>
          </a:p>
          <a:p>
            <a:pPr marL="800100" lvl="1" indent="-342900" algn="r" rtl="1">
              <a:spcBef>
                <a:spcPct val="0"/>
              </a:spcBef>
              <a:buFont typeface="Wingdings" panose="05000000000000000000" pitchFamily="2" charset="2"/>
              <a:buChar char="§"/>
            </a:pPr>
            <a:r>
              <a:rPr lang="ar-JO" altLang="en-US" dirty="0">
                <a:latin typeface="Arial" panose="020B0604020202020204" pitchFamily="34" charset="0"/>
                <a:ea typeface="ＭＳ Ｐゴシック" panose="020B0600070205080204" pitchFamily="34" charset="-128"/>
                <a:cs typeface="Calibri" panose="020F0502020204030204" pitchFamily="34" charset="0"/>
              </a:rPr>
              <a:t>كلفة البرامج التدريبية</a:t>
            </a:r>
          </a:p>
          <a:p>
            <a:pPr marL="800100" lvl="1" indent="-342900" algn="r" rtl="1">
              <a:spcBef>
                <a:spcPct val="0"/>
              </a:spcBef>
              <a:buFont typeface="Wingdings" panose="05000000000000000000" pitchFamily="2" charset="2"/>
              <a:buChar char="§"/>
            </a:pPr>
            <a:r>
              <a:rPr lang="ar-JO" altLang="en-US" dirty="0">
                <a:latin typeface="Arial" panose="020B0604020202020204" pitchFamily="34" charset="0"/>
                <a:ea typeface="ＭＳ Ｐゴシック" panose="020B0600070205080204" pitchFamily="34" charset="-128"/>
                <a:cs typeface="Calibri" panose="020F0502020204030204" pitchFamily="34" charset="0"/>
              </a:rPr>
              <a:t>كلفة البناء والمعدات</a:t>
            </a:r>
            <a:endParaRPr lang="ar-JO" altLang="en-US" sz="3100" dirty="0">
              <a:latin typeface="Arial" panose="020B0604020202020204" pitchFamily="34" charset="0"/>
              <a:ea typeface="ＭＳ Ｐゴシック" panose="020B0600070205080204" pitchFamily="34" charset="-128"/>
              <a:cs typeface="Calibri" panose="020F0502020204030204" pitchFamily="34" charset="0"/>
            </a:endParaRPr>
          </a:p>
          <a:p>
            <a:pPr marL="342900" indent="-342900" algn="r" rtl="1">
              <a:spcBef>
                <a:spcPct val="0"/>
              </a:spcBef>
              <a:buFont typeface="Wingdings" panose="05000000000000000000" pitchFamily="2" charset="2"/>
              <a:buChar char="§"/>
            </a:pPr>
            <a:r>
              <a:rPr lang="ar-JO" altLang="en-US" sz="2800" b="1" dirty="0">
                <a:latin typeface="Arial" panose="020B0604020202020204" pitchFamily="34" charset="0"/>
                <a:ea typeface="ＭＳ Ｐゴシック" panose="020B0600070205080204" pitchFamily="34" charset="-128"/>
                <a:cs typeface="Calibri" panose="020F0502020204030204" pitchFamily="34" charset="0"/>
              </a:rPr>
              <a:t>غير مباشرة</a:t>
            </a:r>
          </a:p>
          <a:p>
            <a:pPr marL="800100" lvl="1" indent="-342900" algn="r" rtl="1">
              <a:spcBef>
                <a:spcPct val="0"/>
              </a:spcBef>
              <a:buFont typeface="Wingdings" panose="05000000000000000000" pitchFamily="2" charset="2"/>
              <a:buChar char="§"/>
            </a:pPr>
            <a:r>
              <a:rPr lang="ar-JO" altLang="en-US" sz="2400" dirty="0">
                <a:latin typeface="Arial" panose="020B0604020202020204" pitchFamily="34" charset="0"/>
                <a:ea typeface="ＭＳ Ｐゴシック" panose="020B0600070205080204" pitchFamily="34" charset="-128"/>
                <a:cs typeface="Calibri" panose="020F0502020204030204" pitchFamily="34" charset="0"/>
              </a:rPr>
              <a:t>أثر التعامل مع الضحايا/ الناجيات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506C11D-0A14-4098-8D4E-63CDD0DE3B6D}"/>
              </a:ext>
            </a:extLst>
          </p:cNvPr>
          <p:cNvSpPr>
            <a:spLocks noGrp="1"/>
          </p:cNvSpPr>
          <p:nvPr>
            <p:ph type="ctrTitle"/>
          </p:nvPr>
        </p:nvSpPr>
        <p:spPr bwMode="auto">
          <a:xfrm>
            <a:off x="1815823" y="800713"/>
            <a:ext cx="6616700" cy="445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just" rtl="1"/>
            <a:r>
              <a:rPr lang="ar-JO" altLang="en-US" dirty="0">
                <a:solidFill>
                  <a:schemeClr val="tx2">
                    <a:lumMod val="60000"/>
                    <a:lumOff val="40000"/>
                  </a:schemeClr>
                </a:solidFill>
                <a:latin typeface="Arial" panose="020B0604020202020204" pitchFamily="34" charset="0"/>
                <a:ea typeface="ＭＳ Ｐゴシック" panose="020B0600070205080204" pitchFamily="34" charset="-128"/>
                <a:cs typeface="Calibri" panose="020F0502020204030204" pitchFamily="34" charset="0"/>
              </a:rPr>
              <a:t>كيفية الاحتساب</a:t>
            </a:r>
            <a:endParaRPr lang="ar-LB" altLang="en-US" dirty="0">
              <a:solidFill>
                <a:schemeClr val="tx2">
                  <a:lumMod val="60000"/>
                  <a:lumOff val="40000"/>
                </a:schemeClr>
              </a:solidFill>
              <a:latin typeface="Arial" panose="020B0604020202020204" pitchFamily="34" charset="0"/>
              <a:ea typeface="ＭＳ Ｐゴシック" panose="020B0600070205080204" pitchFamily="34" charset="-128"/>
              <a:cs typeface="Calibri" panose="020F0502020204030204" pitchFamily="34" charset="0"/>
            </a:endParaRPr>
          </a:p>
        </p:txBody>
      </p:sp>
      <p:sp>
        <p:nvSpPr>
          <p:cNvPr id="27651" name="Subtitle 2">
            <a:extLst>
              <a:ext uri="{FF2B5EF4-FFF2-40B4-BE49-F238E27FC236}">
                <a16:creationId xmlns:a16="http://schemas.microsoft.com/office/drawing/2014/main" id="{1ABF1955-872D-46BB-BB1A-0FB4FC50D9F0}"/>
              </a:ext>
            </a:extLst>
          </p:cNvPr>
          <p:cNvSpPr>
            <a:spLocks noGrp="1"/>
          </p:cNvSpPr>
          <p:nvPr>
            <p:ph type="subTitle" idx="1"/>
          </p:nvPr>
        </p:nvSpPr>
        <p:spPr bwMode="auto">
          <a:xfrm>
            <a:off x="1614488" y="1865313"/>
            <a:ext cx="6616700" cy="3519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marL="342900" indent="-342900" algn="r" rtl="1">
              <a:spcBef>
                <a:spcPct val="0"/>
              </a:spcBef>
              <a:buFont typeface="Wingdings" panose="05000000000000000000" pitchFamily="2" charset="2"/>
              <a:buChar char="§"/>
            </a:pPr>
            <a:r>
              <a:rPr lang="ar-JO" altLang="en-US" sz="2800" b="1" dirty="0">
                <a:latin typeface="Arial" panose="020B0604020202020204" pitchFamily="34" charset="0"/>
                <a:ea typeface="ＭＳ Ｐゴシック" panose="020B0600070205080204" pitchFamily="34" charset="-128"/>
                <a:cs typeface="Calibri" panose="020F0502020204030204" pitchFamily="34" charset="0"/>
              </a:rPr>
              <a:t>الكلفة التشغيلية لكل خدمة</a:t>
            </a:r>
          </a:p>
          <a:p>
            <a:pPr marL="342900" indent="-342900" algn="r" rtl="1">
              <a:spcBef>
                <a:spcPct val="0"/>
              </a:spcBef>
              <a:buFont typeface="Wingdings" panose="05000000000000000000" pitchFamily="2" charset="2"/>
              <a:buChar char="§"/>
            </a:pPr>
            <a:r>
              <a:rPr lang="ar-JO" altLang="en-US" sz="2800" b="1" dirty="0">
                <a:latin typeface="Arial" panose="020B0604020202020204" pitchFamily="34" charset="0"/>
                <a:ea typeface="ＭＳ Ｐゴシック" panose="020B0600070205080204" pitchFamily="34" charset="-128"/>
                <a:cs typeface="Calibri" panose="020F0502020204030204" pitchFamily="34" charset="0"/>
              </a:rPr>
              <a:t>نسبة استخدام الخدمة لحالات العنف</a:t>
            </a:r>
          </a:p>
          <a:p>
            <a:pPr marL="342900" indent="-342900" algn="r" rtl="1">
              <a:spcBef>
                <a:spcPct val="0"/>
              </a:spcBef>
              <a:buFont typeface="Wingdings" panose="05000000000000000000" pitchFamily="2" charset="2"/>
              <a:buChar char="§"/>
            </a:pPr>
            <a:r>
              <a:rPr lang="ar-JO" altLang="en-US" sz="2800" b="1" dirty="0">
                <a:latin typeface="Arial" panose="020B0604020202020204" pitchFamily="34" charset="0"/>
                <a:ea typeface="ＭＳ Ｐゴシック" panose="020B0600070205080204" pitchFamily="34" charset="-128"/>
                <a:cs typeface="Calibri" panose="020F0502020204030204" pitchFamily="34" charset="0"/>
              </a:rPr>
              <a:t>متوسط كلفة الخدمة</a:t>
            </a:r>
          </a:p>
          <a:p>
            <a:pPr marL="342900" indent="-342900" algn="r" rtl="1">
              <a:spcBef>
                <a:spcPct val="0"/>
              </a:spcBef>
              <a:buFont typeface="Wingdings" panose="05000000000000000000" pitchFamily="2" charset="2"/>
              <a:buChar char="§"/>
            </a:pPr>
            <a:r>
              <a:rPr lang="ar-JO" altLang="en-US" sz="2800" b="1" dirty="0">
                <a:latin typeface="Arial" panose="020B0604020202020204" pitchFamily="34" charset="0"/>
                <a:ea typeface="ＭＳ Ｐゴシック" panose="020B0600070205080204" pitchFamily="34" charset="-128"/>
                <a:cs typeface="Calibri" panose="020F0502020204030204" pitchFamily="34" charset="0"/>
              </a:rPr>
              <a:t>نسبة الناجيات اللواتي يستخدمن الخدمة</a:t>
            </a:r>
          </a:p>
          <a:p>
            <a:pPr marL="342900" indent="-342900" algn="r" rtl="1">
              <a:spcBef>
                <a:spcPct val="0"/>
              </a:spcBef>
              <a:buFont typeface="Wingdings" panose="05000000000000000000" pitchFamily="2" charset="2"/>
              <a:buChar char="§"/>
            </a:pPr>
            <a:r>
              <a:rPr lang="ar-JO" altLang="en-US" sz="2800" b="1" dirty="0">
                <a:latin typeface="Arial" panose="020B0604020202020204" pitchFamily="34" charset="0"/>
                <a:ea typeface="ＭＳ Ｐゴシック" panose="020B0600070205080204" pitchFamily="34" charset="-128"/>
                <a:cs typeface="Calibri" panose="020F0502020204030204" pitchFamily="34" charset="0"/>
              </a:rPr>
              <a:t>متوسط عدد الأيام التي يتم فيها استخدام الخدمة</a:t>
            </a:r>
            <a:endParaRPr lang="ar-JO" altLang="en-US" sz="2400" dirty="0">
              <a:latin typeface="Arial" panose="020B060402020202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2436396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DAAFB71-1DB0-40DF-960B-EA48DF334A7D}"/>
              </a:ext>
            </a:extLst>
          </p:cNvPr>
          <p:cNvSpPr txBox="1">
            <a:spLocks/>
          </p:cNvSpPr>
          <p:nvPr/>
        </p:nvSpPr>
        <p:spPr>
          <a:xfrm>
            <a:off x="357810" y="1361440"/>
            <a:ext cx="8328990" cy="4886959"/>
          </a:xfrm>
          <a:prstGeom prst="rect">
            <a:avLst/>
          </a:prstGeom>
        </p:spPr>
        <p:txBody>
          <a:bodyPr lIns="0" tIns="0" rIns="0" bIns="0" anchor="t" anchorCtr="0"/>
          <a:lstStyle>
            <a:lvl1pPr marL="0" indent="0" algn="l" defTabSz="457200" rtl="0" eaLnBrk="0" fontAlgn="base" hangingPunct="0">
              <a:lnSpc>
                <a:spcPts val="2800"/>
              </a:lnSpc>
              <a:spcBef>
                <a:spcPts val="0"/>
              </a:spcBef>
              <a:spcAft>
                <a:spcPct val="0"/>
              </a:spcAft>
              <a:buFont typeface="Arial" pitchFamily="34" charset="0"/>
              <a:buNone/>
              <a:defRPr sz="2100" kern="1200">
                <a:solidFill>
                  <a:srgbClr val="595959"/>
                </a:solidFill>
                <a:latin typeface="Arial"/>
                <a:ea typeface="ＭＳ Ｐゴシック" charset="-128"/>
                <a:cs typeface="Arial"/>
              </a:defRPr>
            </a:lvl1pPr>
            <a:lvl2pPr marL="457200" indent="0" algn="ctr" defTabSz="457200" rtl="0" eaLnBrk="0" fontAlgn="base" hangingPunct="0">
              <a:spcBef>
                <a:spcPct val="20000"/>
              </a:spcBef>
              <a:spcAft>
                <a:spcPct val="0"/>
              </a:spcAft>
              <a:buFont typeface="Arial" pitchFamily="34" charset="0"/>
              <a:buNone/>
              <a:defRPr sz="2800" kern="1200">
                <a:solidFill>
                  <a:schemeClr val="tx1">
                    <a:tint val="75000"/>
                  </a:schemeClr>
                </a:solidFill>
                <a:latin typeface="+mn-lt"/>
                <a:ea typeface="ＭＳ Ｐゴシック" charset="-128"/>
                <a:cs typeface="+mn-cs"/>
              </a:defRPr>
            </a:lvl2pPr>
            <a:lvl3pPr marL="914400" indent="0" algn="ctr" defTabSz="457200" rtl="0" eaLnBrk="0" fontAlgn="base" hangingPunct="0">
              <a:spcBef>
                <a:spcPct val="20000"/>
              </a:spcBef>
              <a:spcAft>
                <a:spcPct val="0"/>
              </a:spcAft>
              <a:buFont typeface="Arial" pitchFamily="34" charset="0"/>
              <a:buNone/>
              <a:defRPr sz="2400" kern="1200">
                <a:solidFill>
                  <a:schemeClr val="tx1">
                    <a:tint val="75000"/>
                  </a:schemeClr>
                </a:solidFill>
                <a:latin typeface="+mn-lt"/>
                <a:ea typeface="ＭＳ Ｐゴシック" charset="-128"/>
                <a:cs typeface="+mn-cs"/>
              </a:defRPr>
            </a:lvl3pPr>
            <a:lvl4pPr marL="13716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ＭＳ Ｐゴシック" charset="-128"/>
                <a:cs typeface="+mn-cs"/>
              </a:defRPr>
            </a:lvl4pPr>
            <a:lvl5pPr marL="18288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r" defTabSz="457200" rtl="1" eaLnBrk="0" fontAlgn="base" latinLnBrk="0" hangingPunct="0">
              <a:lnSpc>
                <a:spcPts val="2800"/>
              </a:lnSpc>
              <a:spcBef>
                <a:spcPts val="0"/>
              </a:spcBef>
              <a:spcAft>
                <a:spcPct val="0"/>
              </a:spcAft>
              <a:buClrTx/>
              <a:buSzTx/>
              <a:buFont typeface="Arial" pitchFamily="34" charset="0"/>
              <a:buNone/>
              <a:tabLst/>
              <a:defRPr/>
            </a:pPr>
            <a:endParaRPr kumimoji="0" lang="en-IE" sz="2100" b="0" i="0" u="none" strike="noStrike" kern="1200" cap="none" spc="0" normalizeH="0" baseline="0" noProof="0" dirty="0">
              <a:ln>
                <a:noFill/>
              </a:ln>
              <a:solidFill>
                <a:srgbClr val="595959"/>
              </a:solidFill>
              <a:effectLst/>
              <a:uLnTx/>
              <a:uFillTx/>
              <a:latin typeface="Arial"/>
              <a:ea typeface="ＭＳ Ｐゴシック" charset="-128"/>
              <a:cs typeface="Arial"/>
            </a:endParaRPr>
          </a:p>
          <a:p>
            <a:pPr marL="0" marR="0" lvl="0" indent="0" algn="l" defTabSz="457200" rtl="0" eaLnBrk="0" fontAlgn="base" latinLnBrk="0" hangingPunct="0">
              <a:lnSpc>
                <a:spcPts val="2800"/>
              </a:lnSpc>
              <a:spcBef>
                <a:spcPts val="0"/>
              </a:spcBef>
              <a:spcAft>
                <a:spcPct val="0"/>
              </a:spcAft>
              <a:buClrTx/>
              <a:buSzTx/>
              <a:buFont typeface="Arial" pitchFamily="34" charset="0"/>
              <a:buNone/>
              <a:tabLst/>
              <a:defRPr/>
            </a:pPr>
            <a:r>
              <a:rPr kumimoji="0" lang="en-IE" sz="2100" b="0" i="0" u="none" strike="noStrike" kern="1200" cap="none" spc="0" normalizeH="0" baseline="0" noProof="0" dirty="0">
                <a:ln>
                  <a:noFill/>
                </a:ln>
                <a:solidFill>
                  <a:srgbClr val="595959"/>
                </a:solidFill>
                <a:effectLst/>
                <a:uLnTx/>
                <a:uFillTx/>
                <a:latin typeface="Arial"/>
                <a:ea typeface="ＭＳ Ｐゴシック" charset="-128"/>
                <a:cs typeface="Arial"/>
              </a:rPr>
              <a:t> </a:t>
            </a:r>
            <a:endParaRPr kumimoji="0" lang="en-US" sz="2100" b="0" i="0" u="none" strike="noStrike" kern="1200" cap="none" spc="0" normalizeH="0" baseline="0" noProof="0" dirty="0">
              <a:ln>
                <a:noFill/>
              </a:ln>
              <a:solidFill>
                <a:srgbClr val="595959"/>
              </a:solidFill>
              <a:effectLst/>
              <a:uLnTx/>
              <a:uFillTx/>
              <a:latin typeface="Arial"/>
              <a:ea typeface="ＭＳ Ｐゴシック" charset="-128"/>
              <a:cs typeface="Arial"/>
            </a:endParaRPr>
          </a:p>
        </p:txBody>
      </p:sp>
      <p:graphicFrame>
        <p:nvGraphicFramePr>
          <p:cNvPr id="2" name="Table 1">
            <a:extLst>
              <a:ext uri="{FF2B5EF4-FFF2-40B4-BE49-F238E27FC236}">
                <a16:creationId xmlns:a16="http://schemas.microsoft.com/office/drawing/2014/main" id="{E1F16689-87D6-44AB-A8EF-92366D79B27F}"/>
              </a:ext>
            </a:extLst>
          </p:cNvPr>
          <p:cNvGraphicFramePr>
            <a:graphicFrameLocks noGrp="1"/>
          </p:cNvGraphicFramePr>
          <p:nvPr>
            <p:extLst>
              <p:ext uri="{D42A27DB-BD31-4B8C-83A1-F6EECF244321}">
                <p14:modId xmlns:p14="http://schemas.microsoft.com/office/powerpoint/2010/main" val="2400222160"/>
              </p:ext>
            </p:extLst>
          </p:nvPr>
        </p:nvGraphicFramePr>
        <p:xfrm>
          <a:off x="552091" y="1457864"/>
          <a:ext cx="7789652" cy="4719099"/>
        </p:xfrm>
        <a:graphic>
          <a:graphicData uri="http://schemas.openxmlformats.org/drawingml/2006/table">
            <a:tbl>
              <a:tblPr rtl="1" firstRow="1" firstCol="1" bandRow="1"/>
              <a:tblGrid>
                <a:gridCol w="2310469">
                  <a:extLst>
                    <a:ext uri="{9D8B030D-6E8A-4147-A177-3AD203B41FA5}">
                      <a16:colId xmlns:a16="http://schemas.microsoft.com/office/drawing/2014/main" val="4144207379"/>
                    </a:ext>
                  </a:extLst>
                </a:gridCol>
                <a:gridCol w="2694335">
                  <a:extLst>
                    <a:ext uri="{9D8B030D-6E8A-4147-A177-3AD203B41FA5}">
                      <a16:colId xmlns:a16="http://schemas.microsoft.com/office/drawing/2014/main" val="1885167123"/>
                    </a:ext>
                  </a:extLst>
                </a:gridCol>
                <a:gridCol w="2784848">
                  <a:extLst>
                    <a:ext uri="{9D8B030D-6E8A-4147-A177-3AD203B41FA5}">
                      <a16:colId xmlns:a16="http://schemas.microsoft.com/office/drawing/2014/main" val="1841178951"/>
                    </a:ext>
                  </a:extLst>
                </a:gridCol>
              </a:tblGrid>
              <a:tr h="183861">
                <a:tc>
                  <a:txBody>
                    <a:bodyPr/>
                    <a:lstStyle/>
                    <a:p>
                      <a:pPr algn="r" rtl="1">
                        <a:spcBef>
                          <a:spcPts val="600"/>
                        </a:spcBef>
                        <a:spcAft>
                          <a:spcPts val="600"/>
                        </a:spcAft>
                      </a:pPr>
                      <a:r>
                        <a:rPr lang="en-US" sz="1100">
                          <a:solidFill>
                            <a:srgbClr val="FFFFFF"/>
                          </a:solidFill>
                          <a:effectLst/>
                          <a:latin typeface="Arial" panose="020B0604020202020204" pitchFamily="34" charset="0"/>
                          <a:ea typeface="Calibri" panose="020F0502020204030204" pitchFamily="34" charset="0"/>
                          <a:cs typeface="Traditional Arabic" panose="02010000000000000000" pitchFamily="2" charset="-78"/>
                        </a:rPr>
                        <a:t> </a:t>
                      </a:r>
                      <a:endParaRPr lang="en-US" sz="1000">
                        <a:effectLst/>
                        <a:latin typeface="Times New Roman" panose="02020603050405020304" pitchFamily="18" charset="0"/>
                        <a:ea typeface="Calibri" panose="020F0502020204030204" pitchFamily="34" charset="0"/>
                        <a:cs typeface="Traditional Arabic" panose="02010000000000000000" pitchFamily="2" charset="-78"/>
                      </a:endParaRPr>
                    </a:p>
                  </a:txBody>
                  <a:tcPr marL="63575" marR="63575" marT="0" marB="0">
                    <a:lnL>
                      <a:noFill/>
                    </a:lnL>
                    <a:lnR w="12700" cap="flat" cmpd="sng" algn="ctr">
                      <a:solidFill>
                        <a:srgbClr val="B4C6E7"/>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rtl="1">
                        <a:spcBef>
                          <a:spcPts val="600"/>
                        </a:spcBef>
                        <a:spcAft>
                          <a:spcPts val="600"/>
                        </a:spcAft>
                      </a:pPr>
                      <a:r>
                        <a:rPr lang="ar-SA" sz="11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المزايا</a:t>
                      </a:r>
                      <a:endParaRPr lang="en-US" sz="1000">
                        <a:effectLst/>
                        <a:latin typeface="Times New Roman" panose="02020603050405020304" pitchFamily="18" charset="0"/>
                        <a:ea typeface="Calibri" panose="020F0502020204030204" pitchFamily="34" charset="0"/>
                        <a:cs typeface="Traditional Arabic" panose="02010000000000000000" pitchFamily="2" charset="-78"/>
                      </a:endParaRPr>
                    </a:p>
                  </a:txBody>
                  <a:tcPr marL="63575" marR="63575"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rtl="1">
                        <a:spcBef>
                          <a:spcPts val="600"/>
                        </a:spcBef>
                        <a:spcAft>
                          <a:spcPts val="600"/>
                        </a:spcAft>
                      </a:pPr>
                      <a:r>
                        <a:rPr lang="ar-SA" sz="11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العيوب</a:t>
                      </a:r>
                      <a:endParaRPr lang="en-US" sz="1000">
                        <a:effectLst/>
                        <a:latin typeface="Times New Roman" panose="02020603050405020304" pitchFamily="18" charset="0"/>
                        <a:ea typeface="Calibri" panose="020F0502020204030204" pitchFamily="34" charset="0"/>
                        <a:cs typeface="Traditional Arabic" panose="02010000000000000000" pitchFamily="2" charset="-78"/>
                      </a:endParaRPr>
                    </a:p>
                  </a:txBody>
                  <a:tcPr marL="63575" marR="63575" marT="0" marB="0">
                    <a:lnL w="12700" cap="flat" cmpd="sng" algn="ctr">
                      <a:solidFill>
                        <a:srgbClr val="B4C6E7"/>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987885777"/>
                  </a:ext>
                </a:extLst>
              </a:tr>
              <a:tr h="2175688">
                <a:tc>
                  <a:txBody>
                    <a:bodyPr/>
                    <a:lstStyle/>
                    <a:p>
                      <a:pPr algn="r" rtl="1">
                        <a:spcBef>
                          <a:spcPts val="600"/>
                        </a:spcBef>
                        <a:spcAft>
                          <a:spcPts val="600"/>
                        </a:spcAft>
                      </a:pPr>
                      <a:r>
                        <a:rPr lang="ar-LB" sz="1100" b="1">
                          <a:effectLst/>
                          <a:latin typeface="Times New Roman" panose="02020603050405020304" pitchFamily="18" charset="0"/>
                          <a:ea typeface="Calibri" panose="020F0502020204030204" pitchFamily="34" charset="0"/>
                          <a:cs typeface="Arial" panose="020B0604020202020204" pitchFamily="34" charset="0"/>
                        </a:rPr>
                        <a:t>الخيار </a:t>
                      </a:r>
                      <a:r>
                        <a:rPr lang="ar-LB" sz="1000" b="1">
                          <a:effectLst/>
                          <a:latin typeface="Times New Roman" panose="02020603050405020304" pitchFamily="18" charset="0"/>
                          <a:ea typeface="Calibri" panose="020F0502020204030204" pitchFamily="34" charset="0"/>
                          <a:cs typeface="Arial" panose="020B0604020202020204" pitchFamily="34" charset="0"/>
                        </a:rPr>
                        <a:t>1</a:t>
                      </a:r>
                      <a:endParaRPr lang="en-US" sz="1000">
                        <a:effectLst/>
                        <a:latin typeface="Times New Roman" panose="02020603050405020304" pitchFamily="18" charset="0"/>
                        <a:ea typeface="Calibri" panose="020F0502020204030204" pitchFamily="34" charset="0"/>
                        <a:cs typeface="Traditional Arabic" panose="02010000000000000000" pitchFamily="2" charset="-78"/>
                      </a:endParaRPr>
                    </a:p>
                    <a:p>
                      <a:pPr algn="r" rtl="1">
                        <a:spcBef>
                          <a:spcPts val="600"/>
                        </a:spcBef>
                        <a:spcAft>
                          <a:spcPts val="600"/>
                        </a:spcAft>
                      </a:pPr>
                      <a:r>
                        <a:rPr lang="ar-LB" sz="1100" b="1">
                          <a:effectLst/>
                          <a:latin typeface="Times New Roman" panose="02020603050405020304" pitchFamily="18" charset="0"/>
                          <a:ea typeface="Calibri" panose="020F0502020204030204" pitchFamily="34" charset="0"/>
                          <a:cs typeface="Arial" panose="020B0604020202020204" pitchFamily="34" charset="0"/>
                        </a:rPr>
                        <a:t>احتساب إجمالي التكلفة الحكومية للحماية من العنف ضد المرأة والتصدي له باستخدام استراتيجية وطنية أو خطة عمل وطنية كأساس، إن وجدت</a:t>
                      </a:r>
                      <a:endParaRPr lang="en-US" sz="1000">
                        <a:effectLst/>
                        <a:latin typeface="Times New Roman" panose="02020603050405020304" pitchFamily="18" charset="0"/>
                        <a:ea typeface="Calibri" panose="020F0502020204030204" pitchFamily="34" charset="0"/>
                        <a:cs typeface="Traditional Arabic" panose="02010000000000000000" pitchFamily="2" charset="-78"/>
                      </a:endParaRPr>
                    </a:p>
                  </a:txBody>
                  <a:tcPr marL="63575" marR="63575" marT="0" marB="0">
                    <a:lnL>
                      <a:noFill/>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r" rtl="1">
                        <a:spcBef>
                          <a:spcPts val="600"/>
                        </a:spcBef>
                        <a:spcAft>
                          <a:spcPts val="600"/>
                        </a:spcAft>
                      </a:pPr>
                      <a:r>
                        <a:rPr lang="ar-LB" sz="1100">
                          <a:effectLst/>
                          <a:latin typeface="Times New Roman" panose="02020603050405020304" pitchFamily="18" charset="0"/>
                          <a:ea typeface="Calibri" panose="020F0502020204030204" pitchFamily="34" charset="0"/>
                          <a:cs typeface="Arial" panose="020B0604020202020204" pitchFamily="34" charset="0"/>
                        </a:rPr>
                        <a:t>معلومات الموازنة أكثر دقة ويمكن الحصول عليها: تشمل خطط العمل الوطنية التفاصيل التي ستكرّسها كل وزارة ومؤسسة معنية للحيلولة دون العنف ضد المرأة والتصدي له </a:t>
                      </a:r>
                      <a:endParaRPr lang="en-US" sz="1000">
                        <a:effectLst/>
                        <a:latin typeface="Times New Roman" panose="02020603050405020304" pitchFamily="18" charset="0"/>
                        <a:ea typeface="Calibri" panose="020F0502020204030204" pitchFamily="34" charset="0"/>
                        <a:cs typeface="Traditional Arabic" panose="02010000000000000000" pitchFamily="2" charset="-78"/>
                      </a:endParaRPr>
                    </a:p>
                    <a:p>
                      <a:pPr algn="r" rtl="1">
                        <a:spcBef>
                          <a:spcPts val="600"/>
                        </a:spcBef>
                        <a:spcAft>
                          <a:spcPts val="600"/>
                        </a:spcAft>
                      </a:pPr>
                      <a:r>
                        <a:rPr lang="ar-LB" sz="1100">
                          <a:effectLst/>
                          <a:latin typeface="Times New Roman" panose="02020603050405020304" pitchFamily="18" charset="0"/>
                          <a:ea typeface="Calibri" panose="020F0502020204030204" pitchFamily="34" charset="0"/>
                          <a:cs typeface="Arial" panose="020B0604020202020204" pitchFamily="34" charset="0"/>
                        </a:rPr>
                        <a:t>شامل: تقدير يستند إلى تحديد كافة البرامج والأنشطة التي تضطلع بها الوكالات الحكومية</a:t>
                      </a:r>
                      <a:endParaRPr lang="en-US" sz="1000">
                        <a:effectLst/>
                        <a:latin typeface="Times New Roman" panose="02020603050405020304" pitchFamily="18" charset="0"/>
                        <a:ea typeface="Calibri" panose="020F0502020204030204" pitchFamily="34" charset="0"/>
                        <a:cs typeface="Traditional Arabic" panose="02010000000000000000" pitchFamily="2" charset="-78"/>
                      </a:endParaRPr>
                    </a:p>
                  </a:txBody>
                  <a:tcPr marL="63575" marR="63575"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r" rtl="1">
                        <a:spcBef>
                          <a:spcPts val="600"/>
                        </a:spcBef>
                        <a:spcAft>
                          <a:spcPts val="600"/>
                        </a:spcAft>
                      </a:pPr>
                      <a:r>
                        <a:rPr lang="ar-LB" sz="1100">
                          <a:effectLst/>
                          <a:latin typeface="Times New Roman" panose="02020603050405020304" pitchFamily="18" charset="0"/>
                          <a:ea typeface="Calibri" panose="020F0502020204030204" pitchFamily="34" charset="0"/>
                          <a:cs typeface="Arial" panose="020B0604020202020204" pitchFamily="34" charset="0"/>
                        </a:rPr>
                        <a:t>التوقيت: يلزم إجراء دراسة احتساب التكاليف لتتماشى مع سنة الموازنة. يلزم أن تكون نقاط البيانات على مدى أكثر من عدة سنوات للحصول على تقديرات الموازنة والنفقات الفعلية على الخدمات والبرامج</a:t>
                      </a:r>
                      <a:endParaRPr lang="en-US" sz="1000">
                        <a:effectLst/>
                        <a:latin typeface="Times New Roman" panose="02020603050405020304" pitchFamily="18" charset="0"/>
                        <a:ea typeface="Calibri" panose="020F0502020204030204" pitchFamily="34" charset="0"/>
                        <a:cs typeface="Traditional Arabic" panose="02010000000000000000" pitchFamily="2" charset="-78"/>
                      </a:endParaRPr>
                    </a:p>
                    <a:p>
                      <a:pPr algn="r" rtl="1">
                        <a:spcBef>
                          <a:spcPts val="600"/>
                        </a:spcBef>
                        <a:spcAft>
                          <a:spcPts val="600"/>
                        </a:spcAft>
                      </a:pPr>
                      <a:r>
                        <a:rPr lang="ar-LB" sz="1100">
                          <a:effectLst/>
                          <a:latin typeface="Times New Roman" panose="02020603050405020304" pitchFamily="18" charset="0"/>
                          <a:ea typeface="Calibri" panose="020F0502020204030204" pitchFamily="34" charset="0"/>
                          <a:cs typeface="Arial" panose="020B0604020202020204" pitchFamily="34" charset="0"/>
                        </a:rPr>
                        <a:t>غير مكتمل: لا يأخذ بالاعتبار الخدمات التي تقدمها المنظمات غير الحكومية والمنظمات غير الحكومية الدولية خارج ميزانيات الحكومة. قد يؤدي إلى تقدير بأقل من الواقع إلى حدّ بعيد إذا كانت الخدمات الحكومية على الحدّ الأدنى </a:t>
                      </a:r>
                      <a:endParaRPr lang="en-US" sz="1000">
                        <a:effectLst/>
                        <a:latin typeface="Times New Roman" panose="02020603050405020304" pitchFamily="18" charset="0"/>
                        <a:ea typeface="Calibri" panose="020F0502020204030204" pitchFamily="34" charset="0"/>
                        <a:cs typeface="Traditional Arabic" panose="02010000000000000000" pitchFamily="2" charset="-78"/>
                      </a:endParaRPr>
                    </a:p>
                  </a:txBody>
                  <a:tcPr marL="63575" marR="63575" marT="0" marB="0">
                    <a:lnL w="12700" cap="flat" cmpd="sng" algn="ctr">
                      <a:solidFill>
                        <a:srgbClr val="8EAADB"/>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762624096"/>
                  </a:ext>
                </a:extLst>
              </a:tr>
              <a:tr h="2359550">
                <a:tc>
                  <a:txBody>
                    <a:bodyPr/>
                    <a:lstStyle/>
                    <a:p>
                      <a:pPr algn="r" rtl="1">
                        <a:spcBef>
                          <a:spcPts val="600"/>
                        </a:spcBef>
                        <a:spcAft>
                          <a:spcPts val="600"/>
                        </a:spcAft>
                      </a:pPr>
                      <a:r>
                        <a:rPr lang="ar-LB" sz="1100" b="1">
                          <a:effectLst/>
                          <a:latin typeface="Times New Roman" panose="02020603050405020304" pitchFamily="18" charset="0"/>
                          <a:ea typeface="Calibri" panose="020F0502020204030204" pitchFamily="34" charset="0"/>
                          <a:cs typeface="Arial" panose="020B0604020202020204" pitchFamily="34" charset="0"/>
                        </a:rPr>
                        <a:t>الخيار </a:t>
                      </a:r>
                      <a:r>
                        <a:rPr lang="ar-LB" sz="1000" b="1">
                          <a:effectLst/>
                          <a:latin typeface="Times New Roman" panose="02020603050405020304" pitchFamily="18" charset="0"/>
                          <a:ea typeface="Calibri" panose="020F0502020204030204" pitchFamily="34" charset="0"/>
                          <a:cs typeface="Arial" panose="020B0604020202020204" pitchFamily="34" charset="0"/>
                        </a:rPr>
                        <a:t>2</a:t>
                      </a:r>
                      <a:endParaRPr lang="en-US" sz="1000">
                        <a:effectLst/>
                        <a:latin typeface="Times New Roman" panose="02020603050405020304" pitchFamily="18" charset="0"/>
                        <a:ea typeface="Calibri" panose="020F0502020204030204" pitchFamily="34" charset="0"/>
                        <a:cs typeface="Traditional Arabic" panose="02010000000000000000" pitchFamily="2" charset="-78"/>
                      </a:endParaRPr>
                    </a:p>
                    <a:p>
                      <a:pPr algn="r" rtl="1">
                        <a:spcBef>
                          <a:spcPts val="600"/>
                        </a:spcBef>
                        <a:spcAft>
                          <a:spcPts val="600"/>
                        </a:spcAft>
                      </a:pPr>
                      <a:r>
                        <a:rPr lang="ar-LB" sz="1100" b="1">
                          <a:effectLst/>
                          <a:latin typeface="Times New Roman" panose="02020603050405020304" pitchFamily="18" charset="0"/>
                          <a:ea typeface="Calibri" panose="020F0502020204030204" pitchFamily="34" charset="0"/>
                          <a:cs typeface="Arial" panose="020B0604020202020204" pitchFamily="34" charset="0"/>
                        </a:rPr>
                        <a:t>تقدير إجمالي التكلفة الحكومية للحماية من العنف ضد المرأة والتصدي له</a:t>
                      </a:r>
                      <a:endParaRPr lang="en-US" sz="1000">
                        <a:effectLst/>
                        <a:latin typeface="Times New Roman" panose="02020603050405020304" pitchFamily="18" charset="0"/>
                        <a:ea typeface="Calibri" panose="020F0502020204030204" pitchFamily="34" charset="0"/>
                        <a:cs typeface="Traditional Arabic" panose="02010000000000000000" pitchFamily="2" charset="-78"/>
                      </a:endParaRPr>
                    </a:p>
                  </a:txBody>
                  <a:tcPr marL="63575" marR="63575"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r" rtl="1">
                        <a:spcBef>
                          <a:spcPts val="600"/>
                        </a:spcBef>
                        <a:spcAft>
                          <a:spcPts val="600"/>
                        </a:spcAft>
                      </a:pPr>
                      <a:r>
                        <a:rPr lang="ar-LB" sz="1100">
                          <a:effectLst/>
                          <a:latin typeface="Times New Roman" panose="02020603050405020304" pitchFamily="18" charset="0"/>
                          <a:ea typeface="Calibri" panose="020F0502020204030204" pitchFamily="34" charset="0"/>
                          <a:cs typeface="Arial" panose="020B0604020202020204" pitchFamily="34" charset="0"/>
                        </a:rPr>
                        <a:t>الاحتساب الأسهل للتكلفة: يكون احتساب التكاليف المباشرة أسهل وأسرع. ولن يكون من الضروري القيام بتقديرات للموازنة </a:t>
                      </a:r>
                      <a:endParaRPr lang="en-US" sz="1000">
                        <a:effectLst/>
                        <a:latin typeface="Times New Roman" panose="02020603050405020304" pitchFamily="18" charset="0"/>
                        <a:ea typeface="Calibri" panose="020F0502020204030204" pitchFamily="34" charset="0"/>
                        <a:cs typeface="Traditional Arabic" panose="02010000000000000000" pitchFamily="2" charset="-78"/>
                      </a:endParaRPr>
                    </a:p>
                    <a:p>
                      <a:pPr algn="r" rtl="1">
                        <a:spcBef>
                          <a:spcPts val="600"/>
                        </a:spcBef>
                        <a:spcAft>
                          <a:spcPts val="600"/>
                        </a:spcAft>
                      </a:pPr>
                      <a:r>
                        <a:rPr lang="en-US" sz="1100">
                          <a:effectLst/>
                          <a:latin typeface="Arial" panose="020B0604020202020204" pitchFamily="34" charset="0"/>
                          <a:ea typeface="Calibri" panose="020F0502020204030204" pitchFamily="34" charset="0"/>
                          <a:cs typeface="Traditional Arabic" panose="02010000000000000000" pitchFamily="2" charset="-78"/>
                        </a:rPr>
                        <a:t> </a:t>
                      </a:r>
                      <a:endParaRPr lang="en-US" sz="1000">
                        <a:effectLst/>
                        <a:latin typeface="Times New Roman" panose="02020603050405020304" pitchFamily="18" charset="0"/>
                        <a:ea typeface="Calibri" panose="020F0502020204030204" pitchFamily="34" charset="0"/>
                        <a:cs typeface="Traditional Arabic" panose="02010000000000000000" pitchFamily="2" charset="-78"/>
                      </a:endParaRPr>
                    </a:p>
                  </a:txBody>
                  <a:tcPr marL="63575" marR="63575"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r" rtl="1">
                        <a:spcBef>
                          <a:spcPts val="600"/>
                        </a:spcBef>
                        <a:spcAft>
                          <a:spcPts val="600"/>
                        </a:spcAft>
                      </a:pPr>
                      <a:r>
                        <a:rPr lang="ar-LB" sz="1100" dirty="0">
                          <a:effectLst/>
                          <a:latin typeface="Times New Roman" panose="02020603050405020304" pitchFamily="18" charset="0"/>
                          <a:ea typeface="Calibri" panose="020F0502020204030204" pitchFamily="34" charset="0"/>
                          <a:cs typeface="Arial" panose="020B0604020202020204" pitchFamily="34" charset="0"/>
                        </a:rPr>
                        <a:t>تحديات تحليل المعلومات: تحديداً احتساب التكاليف المباشرة في كل مؤسسة. في الوقت الحاضر، لا تتتبع المعلومات المتعلقة بالموازنة في كل وزارة الموارد المرصودة للحيلولة دون العنف ضد المرأة والتصدي له</a:t>
                      </a:r>
                      <a:endParaRPr lang="en-US" sz="1000" dirty="0">
                        <a:effectLst/>
                        <a:latin typeface="Times New Roman" panose="02020603050405020304" pitchFamily="18" charset="0"/>
                        <a:ea typeface="Calibri" panose="020F0502020204030204" pitchFamily="34" charset="0"/>
                        <a:cs typeface="Traditional Arabic" panose="02010000000000000000" pitchFamily="2" charset="-78"/>
                      </a:endParaRPr>
                    </a:p>
                    <a:p>
                      <a:pPr algn="r" rtl="1">
                        <a:spcBef>
                          <a:spcPts val="600"/>
                        </a:spcBef>
                        <a:spcAft>
                          <a:spcPts val="600"/>
                        </a:spcAft>
                      </a:pPr>
                      <a:r>
                        <a:rPr lang="ar-LB" sz="1100" dirty="0">
                          <a:effectLst/>
                          <a:latin typeface="Times New Roman" panose="02020603050405020304" pitchFamily="18" charset="0"/>
                          <a:ea typeface="Calibri" panose="020F0502020204030204" pitchFamily="34" charset="0"/>
                          <a:cs typeface="Arial" panose="020B0604020202020204" pitchFamily="34" charset="0"/>
                        </a:rPr>
                        <a:t>استهلاك وقت طويل: يواجه فريق البحث صعوبات في جمع معلومات الموازنة. ويكون من الضروري إجراء مقابلات مع جهات التنسيق المعنية بشؤون الجنسين وبالمالية المرتبطة بكل مؤسسة لجمع البيانات المطلوبة</a:t>
                      </a:r>
                      <a:endParaRPr lang="en-US" sz="1000" dirty="0">
                        <a:effectLst/>
                        <a:latin typeface="Times New Roman" panose="02020603050405020304" pitchFamily="18" charset="0"/>
                        <a:ea typeface="Calibri" panose="020F0502020204030204" pitchFamily="34" charset="0"/>
                        <a:cs typeface="Traditional Arabic" panose="02010000000000000000" pitchFamily="2" charset="-78"/>
                      </a:endParaRPr>
                    </a:p>
                  </a:txBody>
                  <a:tcPr marL="63575" marR="63575"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050224846"/>
                  </a:ext>
                </a:extLst>
              </a:tr>
            </a:tbl>
          </a:graphicData>
        </a:graphic>
      </p:graphicFrame>
    </p:spTree>
    <p:extLst>
      <p:ext uri="{BB962C8B-B14F-4D97-AF65-F5344CB8AC3E}">
        <p14:creationId xmlns:p14="http://schemas.microsoft.com/office/powerpoint/2010/main" val="3332581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DAAFB71-1DB0-40DF-960B-EA48DF334A7D}"/>
              </a:ext>
            </a:extLst>
          </p:cNvPr>
          <p:cNvSpPr txBox="1">
            <a:spLocks/>
          </p:cNvSpPr>
          <p:nvPr/>
        </p:nvSpPr>
        <p:spPr>
          <a:xfrm>
            <a:off x="357810" y="1361440"/>
            <a:ext cx="8328990" cy="4886959"/>
          </a:xfrm>
          <a:prstGeom prst="rect">
            <a:avLst/>
          </a:prstGeom>
        </p:spPr>
        <p:txBody>
          <a:bodyPr lIns="0" tIns="0" rIns="0" bIns="0" anchor="t" anchorCtr="0"/>
          <a:lstStyle>
            <a:lvl1pPr marL="0" indent="0" algn="l" defTabSz="457200" rtl="0" eaLnBrk="0" fontAlgn="base" hangingPunct="0">
              <a:lnSpc>
                <a:spcPts val="2800"/>
              </a:lnSpc>
              <a:spcBef>
                <a:spcPts val="0"/>
              </a:spcBef>
              <a:spcAft>
                <a:spcPct val="0"/>
              </a:spcAft>
              <a:buFont typeface="Arial" pitchFamily="34" charset="0"/>
              <a:buNone/>
              <a:defRPr sz="2100" kern="1200">
                <a:solidFill>
                  <a:srgbClr val="595959"/>
                </a:solidFill>
                <a:latin typeface="Arial"/>
                <a:ea typeface="ＭＳ Ｐゴシック" charset="-128"/>
                <a:cs typeface="Arial"/>
              </a:defRPr>
            </a:lvl1pPr>
            <a:lvl2pPr marL="457200" indent="0" algn="ctr" defTabSz="457200" rtl="0" eaLnBrk="0" fontAlgn="base" hangingPunct="0">
              <a:spcBef>
                <a:spcPct val="20000"/>
              </a:spcBef>
              <a:spcAft>
                <a:spcPct val="0"/>
              </a:spcAft>
              <a:buFont typeface="Arial" pitchFamily="34" charset="0"/>
              <a:buNone/>
              <a:defRPr sz="2800" kern="1200">
                <a:solidFill>
                  <a:schemeClr val="tx1">
                    <a:tint val="75000"/>
                  </a:schemeClr>
                </a:solidFill>
                <a:latin typeface="+mn-lt"/>
                <a:ea typeface="ＭＳ Ｐゴシック" charset="-128"/>
                <a:cs typeface="+mn-cs"/>
              </a:defRPr>
            </a:lvl2pPr>
            <a:lvl3pPr marL="914400" indent="0" algn="ctr" defTabSz="457200" rtl="0" eaLnBrk="0" fontAlgn="base" hangingPunct="0">
              <a:spcBef>
                <a:spcPct val="20000"/>
              </a:spcBef>
              <a:spcAft>
                <a:spcPct val="0"/>
              </a:spcAft>
              <a:buFont typeface="Arial" pitchFamily="34" charset="0"/>
              <a:buNone/>
              <a:defRPr sz="2400" kern="1200">
                <a:solidFill>
                  <a:schemeClr val="tx1">
                    <a:tint val="75000"/>
                  </a:schemeClr>
                </a:solidFill>
                <a:latin typeface="+mn-lt"/>
                <a:ea typeface="ＭＳ Ｐゴシック" charset="-128"/>
                <a:cs typeface="+mn-cs"/>
              </a:defRPr>
            </a:lvl3pPr>
            <a:lvl4pPr marL="13716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ＭＳ Ｐゴシック" charset="-128"/>
                <a:cs typeface="+mn-cs"/>
              </a:defRPr>
            </a:lvl4pPr>
            <a:lvl5pPr marL="18288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0" fontAlgn="base" latinLnBrk="0" hangingPunct="0">
              <a:lnSpc>
                <a:spcPts val="2800"/>
              </a:lnSpc>
              <a:spcBef>
                <a:spcPts val="0"/>
              </a:spcBef>
              <a:spcAft>
                <a:spcPct val="0"/>
              </a:spcAft>
              <a:buClrTx/>
              <a:buSzTx/>
              <a:buFont typeface="Arial" pitchFamily="34" charset="0"/>
              <a:buNone/>
              <a:tabLst/>
              <a:defRPr/>
            </a:pPr>
            <a:endParaRPr kumimoji="0" lang="en-IE" sz="2100" b="0" i="0" u="none" strike="noStrike" kern="1200" cap="none" spc="0" normalizeH="0" baseline="0" noProof="0" dirty="0">
              <a:ln>
                <a:noFill/>
              </a:ln>
              <a:solidFill>
                <a:srgbClr val="595959"/>
              </a:solidFill>
              <a:effectLst/>
              <a:uLnTx/>
              <a:uFillTx/>
              <a:latin typeface="Arial"/>
              <a:ea typeface="ＭＳ Ｐゴシック" charset="-128"/>
              <a:cs typeface="Arial"/>
            </a:endParaRPr>
          </a:p>
          <a:p>
            <a:pPr marL="0" marR="0" lvl="0" indent="0" algn="l" defTabSz="457200" rtl="0" eaLnBrk="0" fontAlgn="base" latinLnBrk="0" hangingPunct="0">
              <a:lnSpc>
                <a:spcPts val="2800"/>
              </a:lnSpc>
              <a:spcBef>
                <a:spcPts val="0"/>
              </a:spcBef>
              <a:spcAft>
                <a:spcPct val="0"/>
              </a:spcAft>
              <a:buClrTx/>
              <a:buSzTx/>
              <a:buFont typeface="Arial" pitchFamily="34" charset="0"/>
              <a:buNone/>
              <a:tabLst/>
              <a:defRPr/>
            </a:pPr>
            <a:r>
              <a:rPr kumimoji="0" lang="en-IE" sz="2100" b="0" i="0" u="none" strike="noStrike" kern="1200" cap="none" spc="0" normalizeH="0" baseline="0" noProof="0" dirty="0">
                <a:ln>
                  <a:noFill/>
                </a:ln>
                <a:solidFill>
                  <a:srgbClr val="595959"/>
                </a:solidFill>
                <a:effectLst/>
                <a:uLnTx/>
                <a:uFillTx/>
                <a:latin typeface="Arial"/>
                <a:ea typeface="ＭＳ Ｐゴシック" charset="-128"/>
                <a:cs typeface="Arial"/>
              </a:rPr>
              <a:t> </a:t>
            </a:r>
            <a:endParaRPr kumimoji="0" lang="en-US" sz="2100" b="0" i="0" u="none" strike="noStrike" kern="1200" cap="none" spc="0" normalizeH="0" baseline="0" noProof="0" dirty="0">
              <a:ln>
                <a:noFill/>
              </a:ln>
              <a:solidFill>
                <a:srgbClr val="595959"/>
              </a:solidFill>
              <a:effectLst/>
              <a:uLnTx/>
              <a:uFillTx/>
              <a:latin typeface="Arial"/>
              <a:ea typeface="ＭＳ Ｐゴシック" charset="-128"/>
              <a:cs typeface="Arial"/>
            </a:endParaRPr>
          </a:p>
        </p:txBody>
      </p:sp>
      <p:graphicFrame>
        <p:nvGraphicFramePr>
          <p:cNvPr id="13" name="Table 12">
            <a:extLst>
              <a:ext uri="{FF2B5EF4-FFF2-40B4-BE49-F238E27FC236}">
                <a16:creationId xmlns:a16="http://schemas.microsoft.com/office/drawing/2014/main" id="{1E028F03-1537-4332-8FF4-6AEB5F39AAC6}"/>
              </a:ext>
            </a:extLst>
          </p:cNvPr>
          <p:cNvGraphicFramePr>
            <a:graphicFrameLocks noGrp="1"/>
          </p:cNvGraphicFramePr>
          <p:nvPr>
            <p:extLst>
              <p:ext uri="{D42A27DB-BD31-4B8C-83A1-F6EECF244321}">
                <p14:modId xmlns:p14="http://schemas.microsoft.com/office/powerpoint/2010/main" val="4110253207"/>
              </p:ext>
            </p:extLst>
          </p:nvPr>
        </p:nvGraphicFramePr>
        <p:xfrm>
          <a:off x="733245" y="1035170"/>
          <a:ext cx="7953555" cy="5141793"/>
        </p:xfrm>
        <a:graphic>
          <a:graphicData uri="http://schemas.openxmlformats.org/drawingml/2006/table">
            <a:tbl>
              <a:tblPr rtl="1" firstRow="1" firstCol="1" bandRow="1"/>
              <a:tblGrid>
                <a:gridCol w="2359084">
                  <a:extLst>
                    <a:ext uri="{9D8B030D-6E8A-4147-A177-3AD203B41FA5}">
                      <a16:colId xmlns:a16="http://schemas.microsoft.com/office/drawing/2014/main" val="2622704439"/>
                    </a:ext>
                  </a:extLst>
                </a:gridCol>
                <a:gridCol w="2751027">
                  <a:extLst>
                    <a:ext uri="{9D8B030D-6E8A-4147-A177-3AD203B41FA5}">
                      <a16:colId xmlns:a16="http://schemas.microsoft.com/office/drawing/2014/main" val="3880661191"/>
                    </a:ext>
                  </a:extLst>
                </a:gridCol>
                <a:gridCol w="2843444">
                  <a:extLst>
                    <a:ext uri="{9D8B030D-6E8A-4147-A177-3AD203B41FA5}">
                      <a16:colId xmlns:a16="http://schemas.microsoft.com/office/drawing/2014/main" val="2143454003"/>
                    </a:ext>
                  </a:extLst>
                </a:gridCol>
              </a:tblGrid>
              <a:tr h="168584">
                <a:tc>
                  <a:txBody>
                    <a:bodyPr/>
                    <a:lstStyle/>
                    <a:p>
                      <a:pPr algn="r" rtl="1">
                        <a:spcBef>
                          <a:spcPts val="600"/>
                        </a:spcBef>
                        <a:spcAft>
                          <a:spcPts val="600"/>
                        </a:spcAft>
                      </a:pPr>
                      <a:r>
                        <a:rPr lang="en-US" sz="900">
                          <a:solidFill>
                            <a:srgbClr val="FFFFFF"/>
                          </a:solidFill>
                          <a:effectLst/>
                          <a:latin typeface="Arial" panose="020B0604020202020204" pitchFamily="34" charset="0"/>
                          <a:ea typeface="Calibri" panose="020F0502020204030204" pitchFamily="34" charset="0"/>
                          <a:cs typeface="Traditional Arabic" panose="02010000000000000000" pitchFamily="2" charset="-78"/>
                        </a:rPr>
                        <a:t> </a:t>
                      </a:r>
                      <a:endParaRPr lang="en-US" sz="900">
                        <a:effectLst/>
                        <a:latin typeface="Times New Roman" panose="02020603050405020304" pitchFamily="18" charset="0"/>
                        <a:ea typeface="Calibri" panose="020F0502020204030204" pitchFamily="34" charset="0"/>
                        <a:cs typeface="Traditional Arabic" panose="02010000000000000000" pitchFamily="2" charset="-78"/>
                      </a:endParaRPr>
                    </a:p>
                  </a:txBody>
                  <a:tcPr marL="53500" marR="53500" marT="0" marB="0">
                    <a:lnL>
                      <a:noFill/>
                    </a:lnL>
                    <a:lnR w="12700" cap="flat" cmpd="sng" algn="ctr">
                      <a:solidFill>
                        <a:srgbClr val="B4C6E7"/>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rtl="1">
                        <a:spcBef>
                          <a:spcPts val="600"/>
                        </a:spcBef>
                        <a:spcAft>
                          <a:spcPts val="600"/>
                        </a:spcAft>
                      </a:pPr>
                      <a:r>
                        <a:rPr lang="ar-SA" sz="9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المزايا</a:t>
                      </a:r>
                      <a:endParaRPr lang="en-US" sz="900">
                        <a:effectLst/>
                        <a:latin typeface="Times New Roman" panose="02020603050405020304" pitchFamily="18" charset="0"/>
                        <a:ea typeface="Calibri" panose="020F0502020204030204" pitchFamily="34" charset="0"/>
                        <a:cs typeface="Traditional Arabic" panose="02010000000000000000" pitchFamily="2" charset="-78"/>
                      </a:endParaRPr>
                    </a:p>
                  </a:txBody>
                  <a:tcPr marL="53500" marR="5350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rtl="1">
                        <a:spcBef>
                          <a:spcPts val="600"/>
                        </a:spcBef>
                        <a:spcAft>
                          <a:spcPts val="600"/>
                        </a:spcAft>
                      </a:pPr>
                      <a:r>
                        <a:rPr lang="ar-SA" sz="9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العيوب</a:t>
                      </a:r>
                      <a:endParaRPr lang="en-US" sz="900">
                        <a:effectLst/>
                        <a:latin typeface="Times New Roman" panose="02020603050405020304" pitchFamily="18" charset="0"/>
                        <a:ea typeface="Calibri" panose="020F0502020204030204" pitchFamily="34" charset="0"/>
                        <a:cs typeface="Traditional Arabic" panose="02010000000000000000" pitchFamily="2" charset="-78"/>
                      </a:endParaRPr>
                    </a:p>
                  </a:txBody>
                  <a:tcPr marL="53500" marR="53500" marT="0" marB="0">
                    <a:lnL w="12700" cap="flat" cmpd="sng" algn="ctr">
                      <a:solidFill>
                        <a:srgbClr val="B4C6E7"/>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2652633338"/>
                  </a:ext>
                </a:extLst>
              </a:tr>
              <a:tr h="3315473">
                <a:tc>
                  <a:txBody>
                    <a:bodyPr/>
                    <a:lstStyle/>
                    <a:p>
                      <a:pPr algn="r" rtl="1">
                        <a:spcBef>
                          <a:spcPts val="600"/>
                        </a:spcBef>
                        <a:spcAft>
                          <a:spcPts val="600"/>
                        </a:spcAft>
                      </a:pPr>
                      <a:r>
                        <a:rPr lang="ar-LB" sz="900" b="1">
                          <a:effectLst/>
                          <a:latin typeface="Times New Roman" panose="02020603050405020304" pitchFamily="18" charset="0"/>
                          <a:ea typeface="Calibri" panose="020F0502020204030204" pitchFamily="34" charset="0"/>
                          <a:cs typeface="Arial" panose="020B0604020202020204" pitchFamily="34" charset="0"/>
                        </a:rPr>
                        <a:t>الخيار 3</a:t>
                      </a:r>
                      <a:endParaRPr lang="en-US" sz="900">
                        <a:effectLst/>
                        <a:latin typeface="Times New Roman" panose="02020603050405020304" pitchFamily="18" charset="0"/>
                        <a:ea typeface="Calibri" panose="020F0502020204030204" pitchFamily="34" charset="0"/>
                        <a:cs typeface="Traditional Arabic" panose="02010000000000000000" pitchFamily="2" charset="-78"/>
                      </a:endParaRPr>
                    </a:p>
                    <a:p>
                      <a:pPr algn="r" rtl="1">
                        <a:spcBef>
                          <a:spcPts val="600"/>
                        </a:spcBef>
                        <a:spcAft>
                          <a:spcPts val="600"/>
                        </a:spcAft>
                      </a:pPr>
                      <a:r>
                        <a:rPr lang="ar-LB" sz="900" b="1">
                          <a:effectLst/>
                          <a:latin typeface="Times New Roman" panose="02020603050405020304" pitchFamily="18" charset="0"/>
                          <a:ea typeface="Calibri" panose="020F0502020204030204" pitchFamily="34" charset="0"/>
                          <a:cs typeface="Arial" panose="020B0604020202020204" pitchFamily="34" charset="0"/>
                        </a:rPr>
                        <a:t>تقدير إجمالي التكاليف المباشرة عبر مسح وطني لجميع المرافق التي تقدم الخدمات (الحماية، تقديم الخدمات، والملاحقة القانونية)</a:t>
                      </a:r>
                      <a:endParaRPr lang="en-US" sz="900">
                        <a:effectLst/>
                        <a:latin typeface="Times New Roman" panose="02020603050405020304" pitchFamily="18" charset="0"/>
                        <a:ea typeface="Calibri" panose="020F0502020204030204" pitchFamily="34" charset="0"/>
                        <a:cs typeface="Traditional Arabic" panose="02010000000000000000" pitchFamily="2" charset="-78"/>
                      </a:endParaRPr>
                    </a:p>
                  </a:txBody>
                  <a:tcPr marL="53500" marR="53500" marT="0" marB="0">
                    <a:lnL>
                      <a:noFill/>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r" rtl="1">
                        <a:spcBef>
                          <a:spcPts val="600"/>
                        </a:spcBef>
                        <a:spcAft>
                          <a:spcPts val="600"/>
                        </a:spcAft>
                      </a:pPr>
                      <a:r>
                        <a:rPr lang="ar-LB" sz="900">
                          <a:effectLst/>
                          <a:latin typeface="Times New Roman" panose="02020603050405020304" pitchFamily="18" charset="0"/>
                          <a:ea typeface="Calibri" panose="020F0502020204030204" pitchFamily="34" charset="0"/>
                          <a:cs typeface="Arial" panose="020B0604020202020204" pitchFamily="34" charset="0"/>
                        </a:rPr>
                        <a:t>موثوق: بما أن تكلفة الوحدة لكل منشأة مستمدة من التكاليف الفعلية المتكبّدة، فإنها ستكون انعكاسا أدق للعبء الواقع على المرافق</a:t>
                      </a:r>
                      <a:endParaRPr lang="en-US" sz="900">
                        <a:effectLst/>
                        <a:latin typeface="Times New Roman" panose="02020603050405020304" pitchFamily="18" charset="0"/>
                        <a:ea typeface="Calibri" panose="020F0502020204030204" pitchFamily="34" charset="0"/>
                        <a:cs typeface="Traditional Arabic" panose="02010000000000000000" pitchFamily="2" charset="-78"/>
                      </a:endParaRPr>
                    </a:p>
                    <a:p>
                      <a:pPr algn="r" rtl="1">
                        <a:spcBef>
                          <a:spcPts val="600"/>
                        </a:spcBef>
                        <a:spcAft>
                          <a:spcPts val="600"/>
                        </a:spcAft>
                      </a:pPr>
                      <a:r>
                        <a:rPr lang="ar-LB" sz="900">
                          <a:effectLst/>
                          <a:latin typeface="Times New Roman" panose="02020603050405020304" pitchFamily="18" charset="0"/>
                          <a:ea typeface="Calibri" panose="020F0502020204030204" pitchFamily="34" charset="0"/>
                          <a:cs typeface="Arial" panose="020B0604020202020204" pitchFamily="34" charset="0"/>
                        </a:rPr>
                        <a:t>توفر معلومات عن الثغرات في الخدمات: يوفر مسحاً للمعلومات عن الثغرات في أنواع الخدمات ونُظم معلومات البيانات</a:t>
                      </a:r>
                      <a:endParaRPr lang="en-US" sz="900">
                        <a:effectLst/>
                        <a:latin typeface="Times New Roman" panose="02020603050405020304" pitchFamily="18" charset="0"/>
                        <a:ea typeface="Calibri" panose="020F0502020204030204" pitchFamily="34" charset="0"/>
                        <a:cs typeface="Traditional Arabic" panose="02010000000000000000" pitchFamily="2" charset="-78"/>
                      </a:endParaRPr>
                    </a:p>
                    <a:p>
                      <a:pPr algn="r" rtl="1">
                        <a:spcBef>
                          <a:spcPts val="600"/>
                        </a:spcBef>
                        <a:spcAft>
                          <a:spcPts val="600"/>
                        </a:spcAft>
                      </a:pPr>
                      <a:r>
                        <a:rPr lang="ar-LB" sz="900">
                          <a:effectLst/>
                          <a:latin typeface="Times New Roman" panose="02020603050405020304" pitchFamily="18" charset="0"/>
                          <a:ea typeface="Calibri" panose="020F0502020204030204" pitchFamily="34" charset="0"/>
                          <a:cs typeface="Arial" panose="020B0604020202020204" pitchFamily="34" charset="0"/>
                        </a:rPr>
                        <a:t>شامل: يشمل المرافق جميعها وليس فقط مقدمي الخدمات الحكومية بحيث يمكن تضمين تكاليف المنظمات غير الحكومية والمنظمات غير الحكومية الدولية</a:t>
                      </a:r>
                      <a:endParaRPr lang="en-US" sz="900">
                        <a:effectLst/>
                        <a:latin typeface="Times New Roman" panose="02020603050405020304" pitchFamily="18" charset="0"/>
                        <a:ea typeface="Calibri" panose="020F0502020204030204" pitchFamily="34" charset="0"/>
                        <a:cs typeface="Traditional Arabic" panose="02010000000000000000" pitchFamily="2" charset="-78"/>
                      </a:endParaRPr>
                    </a:p>
                  </a:txBody>
                  <a:tcPr marL="53500" marR="5350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r" rtl="1">
                        <a:spcBef>
                          <a:spcPts val="600"/>
                        </a:spcBef>
                        <a:spcAft>
                          <a:spcPts val="600"/>
                        </a:spcAft>
                      </a:pPr>
                      <a:r>
                        <a:rPr lang="ar-LB" sz="900" dirty="0">
                          <a:effectLst/>
                          <a:latin typeface="Times New Roman" panose="02020603050405020304" pitchFamily="18" charset="0"/>
                          <a:ea typeface="Calibri" panose="020F0502020204030204" pitchFamily="34" charset="0"/>
                          <a:cs typeface="Arial" panose="020B0604020202020204" pitchFamily="34" charset="0"/>
                        </a:rPr>
                        <a:t>معلومات غير مكتملة: لا توجد ثقافة منهجية لتسجيل حالات العنف ضد المرأة في المؤسسات. لا يحتفظ سوى عدد قليل من مقدمي الخدمات، مثل الملاجئ، بسجلات الناجيات من العنف اللاتي يحصلن على الخدمة، ولذا قد تكون المعلومات تقديرات تقريبية</a:t>
                      </a:r>
                      <a:endParaRPr lang="en-US" sz="900" dirty="0">
                        <a:effectLst/>
                        <a:latin typeface="Times New Roman" panose="02020603050405020304" pitchFamily="18" charset="0"/>
                        <a:ea typeface="Calibri" panose="020F0502020204030204" pitchFamily="34" charset="0"/>
                        <a:cs typeface="Traditional Arabic" panose="02010000000000000000" pitchFamily="2" charset="-78"/>
                      </a:endParaRPr>
                    </a:p>
                    <a:p>
                      <a:pPr algn="r" rtl="1">
                        <a:spcBef>
                          <a:spcPts val="600"/>
                        </a:spcBef>
                        <a:spcAft>
                          <a:spcPts val="600"/>
                        </a:spcAft>
                      </a:pPr>
                      <a:r>
                        <a:rPr lang="ar-LB" sz="900" dirty="0">
                          <a:effectLst/>
                          <a:latin typeface="Times New Roman" panose="02020603050405020304" pitchFamily="18" charset="0"/>
                          <a:ea typeface="Calibri" panose="020F0502020204030204" pitchFamily="34" charset="0"/>
                          <a:cs typeface="Arial" panose="020B0604020202020204" pitchFamily="34" charset="0"/>
                        </a:rPr>
                        <a:t>قد تُغفل الأنشطة الوقائية: يتتبع هذا النَهج الموارد المتضمنة في تقديم الخدمات، أما الأنشطة الوقائية فتكون خارج نطاق التحليل</a:t>
                      </a:r>
                      <a:endParaRPr lang="en-US" sz="900" dirty="0">
                        <a:effectLst/>
                        <a:latin typeface="Times New Roman" panose="02020603050405020304" pitchFamily="18" charset="0"/>
                        <a:ea typeface="Calibri" panose="020F0502020204030204" pitchFamily="34" charset="0"/>
                        <a:cs typeface="Traditional Arabic" panose="02010000000000000000" pitchFamily="2" charset="-78"/>
                      </a:endParaRPr>
                    </a:p>
                    <a:p>
                      <a:pPr algn="r" rtl="1">
                        <a:spcBef>
                          <a:spcPts val="600"/>
                        </a:spcBef>
                        <a:spcAft>
                          <a:spcPts val="600"/>
                        </a:spcAft>
                      </a:pPr>
                      <a:r>
                        <a:rPr lang="ar-LB" sz="900" dirty="0">
                          <a:effectLst/>
                          <a:latin typeface="Times New Roman" panose="02020603050405020304" pitchFamily="18" charset="0"/>
                          <a:ea typeface="Calibri" panose="020F0502020204030204" pitchFamily="34" charset="0"/>
                          <a:cs typeface="Arial" panose="020B0604020202020204" pitchFamily="34" charset="0"/>
                        </a:rPr>
                        <a:t>التقديرات أقل من الواقع: بما أن العديد من النساء لا يلتمسن المساعدة، قد تقدر التكاليف بأقل مما هي في الواقع. وقد يكون معدل الاستخدام المستمدّ من المسح مقدراً بأقل مما هو في الواقع فيؤدي ذلك إلى تقدير أقل مما في الواقع لإجمالي التكلفة المباشرة </a:t>
                      </a:r>
                      <a:endParaRPr lang="en-US" sz="900" dirty="0">
                        <a:effectLst/>
                        <a:latin typeface="Times New Roman" panose="02020603050405020304" pitchFamily="18" charset="0"/>
                        <a:ea typeface="Calibri" panose="020F0502020204030204" pitchFamily="34" charset="0"/>
                        <a:cs typeface="Traditional Arabic" panose="02010000000000000000" pitchFamily="2" charset="-78"/>
                      </a:endParaRPr>
                    </a:p>
                  </a:txBody>
                  <a:tcPr marL="53500" marR="53500" marT="0" marB="0">
                    <a:lnL w="12700" cap="flat" cmpd="sng" algn="ctr">
                      <a:solidFill>
                        <a:srgbClr val="8EAADB"/>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588773956"/>
                  </a:ext>
                </a:extLst>
              </a:tr>
              <a:tr h="1657736">
                <a:tc>
                  <a:txBody>
                    <a:bodyPr/>
                    <a:lstStyle/>
                    <a:p>
                      <a:pPr algn="r" rtl="1">
                        <a:spcBef>
                          <a:spcPts val="600"/>
                        </a:spcBef>
                        <a:spcAft>
                          <a:spcPts val="600"/>
                        </a:spcAft>
                      </a:pPr>
                      <a:r>
                        <a:rPr lang="ar-LB" sz="900" b="1">
                          <a:effectLst/>
                          <a:latin typeface="Times New Roman" panose="02020603050405020304" pitchFamily="18" charset="0"/>
                          <a:ea typeface="Calibri" panose="020F0502020204030204" pitchFamily="34" charset="0"/>
                          <a:cs typeface="Arial" panose="020B0604020202020204" pitchFamily="34" charset="0"/>
                        </a:rPr>
                        <a:t>الخيار 4</a:t>
                      </a:r>
                      <a:endParaRPr lang="en-US" sz="900">
                        <a:effectLst/>
                        <a:latin typeface="Times New Roman" panose="02020603050405020304" pitchFamily="18" charset="0"/>
                        <a:ea typeface="Calibri" panose="020F0502020204030204" pitchFamily="34" charset="0"/>
                        <a:cs typeface="Traditional Arabic" panose="02010000000000000000" pitchFamily="2" charset="-78"/>
                      </a:endParaRPr>
                    </a:p>
                    <a:p>
                      <a:pPr algn="r" rtl="1">
                        <a:spcBef>
                          <a:spcPts val="600"/>
                        </a:spcBef>
                        <a:spcAft>
                          <a:spcPts val="600"/>
                        </a:spcAft>
                      </a:pPr>
                      <a:r>
                        <a:rPr lang="ar-LB" sz="900" b="1">
                          <a:effectLst/>
                          <a:latin typeface="Times New Roman" panose="02020603050405020304" pitchFamily="18" charset="0"/>
                          <a:ea typeface="Calibri" panose="020F0502020204030204" pitchFamily="34" charset="0"/>
                          <a:cs typeface="Arial" panose="020B0604020202020204" pitchFamily="34" charset="0"/>
                        </a:rPr>
                        <a:t>تقدير التكاليف المباشرة باستخدام البيانات الثانوية عن تكاليف الوحدة. مثلاً، يمكن استخلاص تكاليف الصحة باستخدام بيانات المسح الديمغرافي الصحي عن الإصابات وتكاليف الوحدة للعلاجات حسب نوع الإصابة</a:t>
                      </a:r>
                      <a:endParaRPr lang="en-US" sz="900">
                        <a:effectLst/>
                        <a:latin typeface="Times New Roman" panose="02020603050405020304" pitchFamily="18" charset="0"/>
                        <a:ea typeface="Calibri" panose="020F0502020204030204" pitchFamily="34" charset="0"/>
                        <a:cs typeface="Traditional Arabic" panose="02010000000000000000" pitchFamily="2" charset="-78"/>
                      </a:endParaRPr>
                    </a:p>
                  </a:txBody>
                  <a:tcPr marL="53500" marR="5350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r" rtl="1">
                        <a:spcBef>
                          <a:spcPts val="600"/>
                        </a:spcBef>
                        <a:spcAft>
                          <a:spcPts val="600"/>
                        </a:spcAft>
                      </a:pPr>
                      <a:r>
                        <a:rPr lang="ar-LB" sz="900">
                          <a:effectLst/>
                          <a:latin typeface="Times New Roman" panose="02020603050405020304" pitchFamily="18" charset="0"/>
                          <a:ea typeface="Calibri" panose="020F0502020204030204" pitchFamily="34" charset="0"/>
                          <a:cs typeface="Arial" panose="020B0604020202020204" pitchFamily="34" charset="0"/>
                        </a:rPr>
                        <a:t>ليست هناك تكاليف إضافية لجمع البيانات: يمكن إجراء التحليل إذا كان الحصول على بيانات تكاليف الصحة ممكنا. وتكون التكلفة الوحيدة هي الوقت المستغرق في التحليل</a:t>
                      </a:r>
                      <a:endParaRPr lang="en-US" sz="900">
                        <a:effectLst/>
                        <a:latin typeface="Times New Roman" panose="02020603050405020304" pitchFamily="18" charset="0"/>
                        <a:ea typeface="Calibri" panose="020F0502020204030204" pitchFamily="34" charset="0"/>
                        <a:cs typeface="Traditional Arabic" panose="02010000000000000000" pitchFamily="2" charset="-78"/>
                      </a:endParaRPr>
                    </a:p>
                    <a:p>
                      <a:pPr algn="r" rtl="1">
                        <a:spcBef>
                          <a:spcPts val="600"/>
                        </a:spcBef>
                        <a:spcAft>
                          <a:spcPts val="600"/>
                        </a:spcAft>
                      </a:pPr>
                      <a:r>
                        <a:rPr lang="ar-LB" sz="900">
                          <a:effectLst/>
                          <a:latin typeface="Times New Roman" panose="02020603050405020304" pitchFamily="18" charset="0"/>
                          <a:ea typeface="Calibri" panose="020F0502020204030204" pitchFamily="34" charset="0"/>
                          <a:cs typeface="Arial" panose="020B0604020202020204" pitchFamily="34" charset="0"/>
                        </a:rPr>
                        <a:t>موثوق: يكون التقدير دقيقاً لأن تكاليف الوحدة قد تعكس بشكل أدق التكاليف الاقتصادية الكاملة التي يتضمنها تقديم الخدمات</a:t>
                      </a:r>
                      <a:endParaRPr lang="en-US" sz="900">
                        <a:effectLst/>
                        <a:latin typeface="Times New Roman" panose="02020603050405020304" pitchFamily="18" charset="0"/>
                        <a:ea typeface="Calibri" panose="020F0502020204030204" pitchFamily="34" charset="0"/>
                        <a:cs typeface="Traditional Arabic" panose="02010000000000000000" pitchFamily="2" charset="-78"/>
                      </a:endParaRPr>
                    </a:p>
                  </a:txBody>
                  <a:tcPr marL="53500" marR="5350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r" rtl="1">
                        <a:spcBef>
                          <a:spcPts val="600"/>
                        </a:spcBef>
                        <a:spcAft>
                          <a:spcPts val="600"/>
                        </a:spcAft>
                      </a:pPr>
                      <a:r>
                        <a:rPr lang="ar-LB" sz="900" dirty="0">
                          <a:effectLst/>
                          <a:latin typeface="Times New Roman" panose="02020603050405020304" pitchFamily="18" charset="0"/>
                          <a:ea typeface="Calibri" panose="020F0502020204030204" pitchFamily="34" charset="0"/>
                          <a:cs typeface="Arial" panose="020B0604020202020204" pitchFamily="34" charset="0"/>
                        </a:rPr>
                        <a:t>مدى توفر تكاليف الوحدة: قد لا تتوفر التكاليف التفصيلية لدى جميع الخدمات؛ مثلاً، إنفاذ القانون أو القضاء</a:t>
                      </a:r>
                      <a:endParaRPr lang="en-US" sz="900" dirty="0">
                        <a:effectLst/>
                        <a:latin typeface="Times New Roman" panose="02020603050405020304" pitchFamily="18" charset="0"/>
                        <a:ea typeface="Calibri" panose="020F0502020204030204" pitchFamily="34" charset="0"/>
                        <a:cs typeface="Traditional Arabic" panose="02010000000000000000" pitchFamily="2" charset="-78"/>
                      </a:endParaRPr>
                    </a:p>
                  </a:txBody>
                  <a:tcPr marL="53500" marR="5350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581624373"/>
                  </a:ext>
                </a:extLst>
              </a:tr>
            </a:tbl>
          </a:graphicData>
        </a:graphic>
      </p:graphicFrame>
    </p:spTree>
    <p:extLst>
      <p:ext uri="{BB962C8B-B14F-4D97-AF65-F5344CB8AC3E}">
        <p14:creationId xmlns:p14="http://schemas.microsoft.com/office/powerpoint/2010/main" val="71249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685A6-CB4F-4FE5-8730-8A197B736EDB}"/>
              </a:ext>
            </a:extLst>
          </p:cNvPr>
          <p:cNvSpPr>
            <a:spLocks noGrp="1"/>
          </p:cNvSpPr>
          <p:nvPr>
            <p:ph type="ctrTitle"/>
          </p:nvPr>
        </p:nvSpPr>
        <p:spPr/>
        <p:txBody>
          <a:bodyPr/>
          <a:lstStyle/>
          <a:p>
            <a:pPr algn="r"/>
            <a:r>
              <a:rPr lang="ar-LB" dirty="0">
                <a:solidFill>
                  <a:schemeClr val="tx2">
                    <a:lumMod val="60000"/>
                    <a:lumOff val="40000"/>
                  </a:schemeClr>
                </a:solidFill>
                <a:cs typeface="Calibri" panose="020F0502020204030204" pitchFamily="34" charset="0"/>
              </a:rPr>
              <a:t>اعتبارات هامة</a:t>
            </a:r>
            <a:endParaRPr lang="en-US" dirty="0">
              <a:solidFill>
                <a:schemeClr val="tx2">
                  <a:lumMod val="60000"/>
                  <a:lumOff val="40000"/>
                </a:schemeClr>
              </a:solidFill>
              <a:cs typeface="Calibri" panose="020F0502020204030204" pitchFamily="34" charset="0"/>
            </a:endParaRPr>
          </a:p>
        </p:txBody>
      </p:sp>
      <p:sp>
        <p:nvSpPr>
          <p:cNvPr id="3" name="Subtitle 2">
            <a:extLst>
              <a:ext uri="{FF2B5EF4-FFF2-40B4-BE49-F238E27FC236}">
                <a16:creationId xmlns:a16="http://schemas.microsoft.com/office/drawing/2014/main" id="{43D6B374-FCF1-4986-B75B-3EA593F47A0F}"/>
              </a:ext>
            </a:extLst>
          </p:cNvPr>
          <p:cNvSpPr>
            <a:spLocks noGrp="1"/>
          </p:cNvSpPr>
          <p:nvPr>
            <p:ph type="subTitle" idx="1"/>
          </p:nvPr>
        </p:nvSpPr>
        <p:spPr>
          <a:xfrm>
            <a:off x="518615" y="1306694"/>
            <a:ext cx="7995465" cy="3316106"/>
          </a:xfrm>
        </p:spPr>
        <p:txBody>
          <a:bodyPr/>
          <a:lstStyle/>
          <a:p>
            <a:pPr algn="r" rtl="1"/>
            <a:r>
              <a:rPr lang="ar-LB" b="1" dirty="0">
                <a:solidFill>
                  <a:schemeClr val="accent1"/>
                </a:solidFill>
                <a:cs typeface="Calibri" panose="020F0502020204030204" pitchFamily="34" charset="0"/>
              </a:rPr>
              <a:t>هناك محاذير عدة يجب أن تؤخذ بالاعتبار عند استعمال هذا النموذج</a:t>
            </a:r>
            <a:endParaRPr lang="ar-JO" b="1" dirty="0">
              <a:solidFill>
                <a:schemeClr val="accent1"/>
              </a:solidFill>
              <a:cs typeface="Calibri" panose="020F0502020204030204" pitchFamily="34" charset="0"/>
            </a:endParaRPr>
          </a:p>
          <a:p>
            <a:pPr algn="r" rtl="1"/>
            <a:endParaRPr lang="ar-LB" b="1" dirty="0">
              <a:solidFill>
                <a:schemeClr val="accent1"/>
              </a:solidFill>
              <a:cs typeface="Calibri" panose="020F0502020204030204" pitchFamily="34" charset="0"/>
            </a:endParaRPr>
          </a:p>
          <a:p>
            <a:pPr marL="342900" indent="-342900" algn="r" rtl="1">
              <a:buFont typeface="Wingdings" panose="05000000000000000000" pitchFamily="2" charset="2"/>
              <a:buChar char="§"/>
            </a:pPr>
            <a:r>
              <a:rPr lang="ar-LB" dirty="0">
                <a:cs typeface="Calibri" panose="020F0502020204030204" pitchFamily="34" charset="0"/>
              </a:rPr>
              <a:t>أولاً، هناك خطر ازدواجية الحساب – تكلفة الأسرة المعيشية يمكن أن تكون أيضاً تكلفة من تكاليف قطاع العمل، أو يمكن أن تكون نفقات الأسرة المعيشية المتعلقة بالحصول على الرعاية الصحية (رسم المستخدم) انعكاس لكلفة توفير الخدمات. </a:t>
            </a:r>
          </a:p>
          <a:p>
            <a:pPr marL="342900" indent="-342900" algn="r" rtl="1">
              <a:buFont typeface="Wingdings" panose="05000000000000000000" pitchFamily="2" charset="2"/>
              <a:buChar char="§"/>
            </a:pPr>
            <a:r>
              <a:rPr lang="ar-LB" dirty="0">
                <a:cs typeface="Calibri" panose="020F0502020204030204" pitchFamily="34" charset="0"/>
              </a:rPr>
              <a:t>ثانياً، يعتمد مدى اكتمال/شمول تقدير التكلفة في كل مستوى على توافر البيانات </a:t>
            </a:r>
          </a:p>
          <a:p>
            <a:pPr marL="342900" indent="-342900" algn="r" rtl="1">
              <a:buFont typeface="Wingdings" panose="05000000000000000000" pitchFamily="2" charset="2"/>
              <a:buChar char="§"/>
            </a:pPr>
            <a:r>
              <a:rPr lang="ar-LB" dirty="0">
                <a:cs typeface="Calibri" panose="020F0502020204030204" pitchFamily="34" charset="0"/>
              </a:rPr>
              <a:t>ثالثاً، تختلف أهمية التكلفة في كل مستوى بحسب البنية الاقتصادية، مدى استجابة الحكومة، ثقافة طلب المساعدة، الخ.</a:t>
            </a:r>
          </a:p>
          <a:p>
            <a:endParaRPr lang="en-US" dirty="0">
              <a:cs typeface="Calibri" panose="020F0502020204030204" pitchFamily="34" charset="0"/>
            </a:endParaRPr>
          </a:p>
        </p:txBody>
      </p:sp>
    </p:spTree>
    <p:extLst>
      <p:ext uri="{BB962C8B-B14F-4D97-AF65-F5344CB8AC3E}">
        <p14:creationId xmlns:p14="http://schemas.microsoft.com/office/powerpoint/2010/main" val="3909383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A6035-78D3-4D66-A65B-2606BC3E1F59}"/>
              </a:ext>
            </a:extLst>
          </p:cNvPr>
          <p:cNvSpPr>
            <a:spLocks noGrp="1"/>
          </p:cNvSpPr>
          <p:nvPr>
            <p:ph type="ctrTitle"/>
          </p:nvPr>
        </p:nvSpPr>
        <p:spPr/>
        <p:txBody>
          <a:bodyPr/>
          <a:lstStyle/>
          <a:p>
            <a:pPr algn="r"/>
            <a:r>
              <a:rPr lang="ar-LB" dirty="0">
                <a:solidFill>
                  <a:schemeClr val="tx2">
                    <a:lumMod val="60000"/>
                    <a:lumOff val="40000"/>
                  </a:schemeClr>
                </a:solidFill>
                <a:cs typeface="Calibri" panose="020F0502020204030204" pitchFamily="34" charset="0"/>
              </a:rPr>
              <a:t>نموذج تكلفة الخدمة مجتمعية</a:t>
            </a:r>
            <a:endParaRPr lang="en-US" dirty="0">
              <a:solidFill>
                <a:schemeClr val="tx2">
                  <a:lumMod val="60000"/>
                  <a:lumOff val="40000"/>
                </a:schemeClr>
              </a:solidFill>
              <a:cs typeface="Calibri" panose="020F0502020204030204" pitchFamily="34" charset="0"/>
            </a:endParaRPr>
          </a:p>
        </p:txBody>
      </p:sp>
      <mc:AlternateContent xmlns:mc="http://schemas.openxmlformats.org/markup-compatibility/2006">
        <mc:Choice xmlns:a14="http://schemas.microsoft.com/office/drawing/2010/main" Requires="a14">
          <p:sp>
            <p:nvSpPr>
              <p:cNvPr id="3" name="Subtitle 2">
                <a:extLst>
                  <a:ext uri="{FF2B5EF4-FFF2-40B4-BE49-F238E27FC236}">
                    <a16:creationId xmlns:a16="http://schemas.microsoft.com/office/drawing/2014/main" id="{5A391A67-0641-4BBD-A8F5-5B638775B000}"/>
                  </a:ext>
                </a:extLst>
              </p:cNvPr>
              <p:cNvSpPr>
                <a:spLocks noGrp="1"/>
              </p:cNvSpPr>
              <p:nvPr>
                <p:ph type="subTitle" idx="1"/>
              </p:nvPr>
            </p:nvSpPr>
            <p:spPr>
              <a:xfrm>
                <a:off x="518615" y="1306693"/>
                <a:ext cx="8086905" cy="4740423"/>
              </a:xfrm>
            </p:spPr>
            <p:txBody>
              <a:bodyPr/>
              <a:lstStyle/>
              <a:p>
                <a:pPr algn="r" rtl="1"/>
                <a:r>
                  <a:rPr lang="ar-LB" i="1" dirty="0">
                    <a:cs typeface="Calibri" panose="020F0502020204030204" pitchFamily="34" charset="0"/>
                  </a:rPr>
                  <a:t>يمكن التعبير عن التكلفة الإجمالية لتوفير الخدمات المجتمعية على النحو التالي:</a:t>
                </a:r>
                <a:endParaRPr lang="en-US" i="1" dirty="0">
                  <a:cs typeface="Calibri" panose="020F0502020204030204" pitchFamily="34" charset="0"/>
                </a:endParaRPr>
              </a:p>
              <a:p>
                <a:pPr algn="ctr" rtl="1"/>
                <a14:m>
                  <m:oMath xmlns:m="http://schemas.openxmlformats.org/officeDocument/2006/math">
                    <m:r>
                      <a:rPr lang="en-US" i="1">
                        <a:latin typeface="Cambria Math" panose="02040503050406030204" pitchFamily="18" charset="0"/>
                      </a:rPr>
                      <m:t>𝑇𝐶𝑆𝑃</m:t>
                    </m:r>
                    <m:r>
                      <a:rPr lang="en-US" i="1">
                        <a:latin typeface="Cambria Math" panose="02040503050406030204" pitchFamily="18" charset="0"/>
                      </a:rPr>
                      <m:t>= </m:t>
                    </m:r>
                    <m:nary>
                      <m:naryPr>
                        <m:chr m:val="∑"/>
                        <m:limLoc m:val="undOvr"/>
                        <m:ctrlPr>
                          <a:rPr lang="en-IE"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IE" i="1">
                                <a:latin typeface="Cambria Math" panose="02040503050406030204" pitchFamily="18" charset="0"/>
                              </a:rPr>
                            </m:ctrlPr>
                          </m:sSubPr>
                          <m:e>
                            <m:r>
                              <a:rPr lang="en-US" i="1">
                                <a:latin typeface="Cambria Math" panose="02040503050406030204" pitchFamily="18" charset="0"/>
                              </a:rPr>
                              <m:t>𝐶𝑆𝑃</m:t>
                            </m:r>
                          </m:e>
                          <m:sub>
                            <m:r>
                              <a:rPr lang="en-US" i="1">
                                <a:latin typeface="Cambria Math" panose="02040503050406030204" pitchFamily="18" charset="0"/>
                              </a:rPr>
                              <m:t>𝑖</m:t>
                            </m:r>
                          </m:sub>
                        </m:sSub>
                      </m:e>
                    </m:nary>
                    <m:r>
                      <a:rPr lang="en-US" i="1">
                        <a:latin typeface="Cambria Math" panose="02040503050406030204" pitchFamily="18" charset="0"/>
                      </a:rPr>
                      <m:t>−</m:t>
                    </m:r>
                    <m:nary>
                      <m:naryPr>
                        <m:chr m:val="∑"/>
                        <m:limLoc m:val="undOvr"/>
                        <m:ctrlPr>
                          <a:rPr lang="en-IE"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1</m:t>
                        </m:r>
                      </m:sub>
                      <m:sup>
                        <m:r>
                          <a:rPr lang="en-US" i="1">
                            <a:latin typeface="Cambria Math" panose="02040503050406030204" pitchFamily="18" charset="0"/>
                          </a:rPr>
                          <m:t>𝑛</m:t>
                        </m:r>
                      </m:sup>
                      <m:e>
                        <m:r>
                          <a:rPr lang="en-US" i="1">
                            <a:latin typeface="Cambria Math" panose="02040503050406030204" pitchFamily="18" charset="0"/>
                          </a:rPr>
                          <m:t>𝑝</m:t>
                        </m:r>
                        <m:sSub>
                          <m:sSubPr>
                            <m:ctrlPr>
                              <a:rPr lang="en-IE"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e>
                    </m:nary>
                  </m:oMath>
                </a14:m>
                <a:r>
                  <a:rPr lang="en-US" dirty="0">
                    <a:cs typeface="Calibri" panose="020F0502020204030204" pitchFamily="34" charset="0"/>
                  </a:rPr>
                  <a:t>   (4)</a:t>
                </a:r>
              </a:p>
              <a:p>
                <a:endParaRPr lang="en-US" sz="1600" dirty="0">
                  <a:cs typeface="Calibri" panose="020F0502020204030204" pitchFamily="34" charset="0"/>
                </a:endParaRPr>
              </a:p>
              <a:p>
                <a:pPr algn="r" rtl="1"/>
                <a:r>
                  <a:rPr lang="en-US" sz="1600" dirty="0">
                    <a:cs typeface="Calibri" panose="020F0502020204030204" pitchFamily="34" charset="0"/>
                  </a:rPr>
                  <a:t>TCSP = </a:t>
                </a:r>
                <a:r>
                  <a:rPr lang="ar-JO" sz="1600" dirty="0">
                    <a:cs typeface="Calibri" panose="020F0502020204030204" pitchFamily="34" charset="0"/>
                  </a:rPr>
                  <a:t>تكاليف تقديم الخدمة المجتمعية</a:t>
                </a:r>
              </a:p>
              <a:p>
                <a:pPr algn="r" rtl="1"/>
                <a:r>
                  <a:rPr lang="en-US" sz="1600" dirty="0" err="1">
                    <a:cs typeface="Calibri" panose="020F0502020204030204" pitchFamily="34" charset="0"/>
                  </a:rPr>
                  <a:t>CSPi</a:t>
                </a:r>
                <a:r>
                  <a:rPr lang="en-US" sz="1600" dirty="0">
                    <a:cs typeface="Calibri" panose="020F0502020204030204" pitchFamily="34" charset="0"/>
                  </a:rPr>
                  <a:t> = </a:t>
                </a:r>
                <a:r>
                  <a:rPr lang="ar-JO" sz="1600" dirty="0">
                    <a:cs typeface="Calibri" panose="020F0502020204030204" pitchFamily="34" charset="0"/>
                  </a:rPr>
                  <a:t>تكلفة تقديم الخدمة </a:t>
                </a:r>
                <a:r>
                  <a:rPr lang="en-US" sz="1600" dirty="0" err="1">
                    <a:cs typeface="Calibri" panose="020F0502020204030204" pitchFamily="34" charset="0"/>
                  </a:rPr>
                  <a:t>i</a:t>
                </a:r>
                <a:r>
                  <a:rPr lang="en-US" sz="1600" dirty="0">
                    <a:cs typeface="Calibri" panose="020F0502020204030204" pitchFamily="34" charset="0"/>
                  </a:rPr>
                  <a:t> </a:t>
                </a:r>
                <a:r>
                  <a:rPr lang="ar-JO" sz="1600" dirty="0">
                    <a:cs typeface="Calibri" panose="020F0502020204030204" pitchFamily="34" charset="0"/>
                  </a:rPr>
                  <a:t>المعطاة أدناه، و </a:t>
                </a:r>
                <a:r>
                  <a:rPr lang="en-US" sz="1600" dirty="0">
                    <a:cs typeface="Calibri" panose="020F0502020204030204" pitchFamily="34" charset="0"/>
                  </a:rPr>
                  <a:t>psi = </a:t>
                </a:r>
                <a:r>
                  <a:rPr lang="ar-JO" sz="1600" dirty="0">
                    <a:cs typeface="Calibri" panose="020F0502020204030204" pitchFamily="34" charset="0"/>
                  </a:rPr>
                  <a:t> الرسوم التي تدفعها المرأة مفردة للخدمات</a:t>
                </a:r>
              </a:p>
              <a:p>
                <a:pPr algn="r" rtl="1"/>
                <a:r>
                  <a:rPr lang="ar-LB" sz="1600" dirty="0">
                    <a:cs typeface="Calibri" panose="020F0502020204030204" pitchFamily="34" charset="0"/>
                  </a:rPr>
                  <a:t>أما تكلفة تقديم كل خدمة بشكل فردي، فيمكن صياغتها على النحو التالي:</a:t>
                </a:r>
              </a:p>
              <a:p>
                <a:pPr algn="r" rtl="1"/>
                <a:endParaRPr lang="ar-LB" dirty="0">
                  <a:cs typeface="Calibri" panose="020F0502020204030204" pitchFamily="34" charset="0"/>
                </a:endParaRPr>
              </a:p>
              <a:p>
                <a:pPr algn="ctr"/>
                <a14:m>
                  <m:oMath xmlns:m="http://schemas.openxmlformats.org/officeDocument/2006/math">
                    <m:r>
                      <a:rPr lang="en-US" sz="2800" i="1">
                        <a:latin typeface="Cambria Math" panose="02040503050406030204" pitchFamily="18" charset="0"/>
                      </a:rPr>
                      <m:t>𝐶𝑆𝑃</m:t>
                    </m:r>
                    <m:r>
                      <a:rPr lang="en-US" sz="2800" i="1">
                        <a:latin typeface="Cambria Math" panose="02040503050406030204" pitchFamily="18" charset="0"/>
                      </a:rPr>
                      <m:t>=</m:t>
                    </m:r>
                    <m:nary>
                      <m:naryPr>
                        <m:chr m:val="∑"/>
                        <m:limLoc m:val="undOvr"/>
                        <m:supHide m:val="on"/>
                        <m:ctrlPr>
                          <a:rPr lang="en-IE" sz="2800" i="1">
                            <a:latin typeface="Cambria Math" panose="02040503050406030204" pitchFamily="18" charset="0"/>
                          </a:rPr>
                        </m:ctrlPr>
                      </m:naryPr>
                      <m:sub>
                        <m:r>
                          <a:rPr lang="en-US" sz="2800" i="1">
                            <a:latin typeface="Cambria Math" panose="02040503050406030204" pitchFamily="18" charset="0"/>
                          </a:rPr>
                          <m:t>𝑛</m:t>
                        </m:r>
                      </m:sub>
                      <m:sup/>
                      <m:e>
                        <m:d>
                          <m:dPr>
                            <m:begChr m:val="{"/>
                            <m:endChr m:val="}"/>
                            <m:ctrlPr>
                              <a:rPr lang="en-IE" sz="2800" i="1">
                                <a:latin typeface="Cambria Math" panose="02040503050406030204" pitchFamily="18" charset="0"/>
                              </a:rPr>
                            </m:ctrlPr>
                          </m:dPr>
                          <m:e>
                            <m:f>
                              <m:fPr>
                                <m:ctrlPr>
                                  <a:rPr lang="en-IE" sz="2800" i="1">
                                    <a:latin typeface="Cambria Math" panose="02040503050406030204" pitchFamily="18" charset="0"/>
                                  </a:rPr>
                                </m:ctrlPr>
                              </m:fPr>
                              <m:num>
                                <m:r>
                                  <a:rPr lang="en-US" sz="2800" i="1">
                                    <a:latin typeface="Cambria Math" panose="02040503050406030204" pitchFamily="18" charset="0"/>
                                  </a:rPr>
                                  <m:t>𝑤𝐿</m:t>
                                </m:r>
                                <m:r>
                                  <a:rPr lang="en-US" sz="2800" i="1">
                                    <a:latin typeface="Cambria Math" panose="02040503050406030204" pitchFamily="18" charset="0"/>
                                  </a:rPr>
                                  <m:t>+</m:t>
                                </m:r>
                                <m:r>
                                  <a:rPr lang="en-US" sz="2800" i="1">
                                    <a:latin typeface="Cambria Math" panose="02040503050406030204" pitchFamily="18" charset="0"/>
                                  </a:rPr>
                                  <m:t>𝑟𝐾</m:t>
                                </m:r>
                                <m:r>
                                  <a:rPr lang="en-US" sz="2800" i="1">
                                    <a:latin typeface="Cambria Math" panose="02040503050406030204" pitchFamily="18" charset="0"/>
                                  </a:rPr>
                                  <m:t>+</m:t>
                                </m:r>
                                <m:r>
                                  <a:rPr lang="en-US" sz="2800" i="1">
                                    <a:latin typeface="Cambria Math" panose="02040503050406030204" pitchFamily="18" charset="0"/>
                                  </a:rPr>
                                  <m:t>𝑝</m:t>
                                </m:r>
                                <m:r>
                                  <a:rPr lang="en-US" sz="2800" i="1">
                                    <a:latin typeface="Cambria Math" panose="02040503050406030204" pitchFamily="18" charset="0"/>
                                  </a:rPr>
                                  <m:t>∗</m:t>
                                </m:r>
                                <m:r>
                                  <a:rPr lang="en-US" sz="2800" i="1">
                                    <a:latin typeface="Cambria Math" panose="02040503050406030204" pitchFamily="18" charset="0"/>
                                  </a:rPr>
                                  <m:t>𝑅𝑀</m:t>
                                </m:r>
                              </m:num>
                              <m:den>
                                <m:r>
                                  <a:rPr lang="en-US" sz="2800" i="1">
                                    <a:latin typeface="Cambria Math" panose="02040503050406030204" pitchFamily="18" charset="0"/>
                                  </a:rPr>
                                  <m:t>𝐶</m:t>
                                </m:r>
                              </m:den>
                            </m:f>
                          </m:e>
                        </m:d>
                        <m:sSub>
                          <m:sSubPr>
                            <m:ctrlPr>
                              <a:rPr lang="en-IE" sz="2800" i="1">
                                <a:latin typeface="Cambria Math" panose="02040503050406030204" pitchFamily="18" charset="0"/>
                              </a:rPr>
                            </m:ctrlPr>
                          </m:sSubPr>
                          <m:e>
                            <m:r>
                              <a:rPr lang="en-US" sz="2800" i="1">
                                <a:latin typeface="Cambria Math" panose="02040503050406030204" pitchFamily="18" charset="0"/>
                              </a:rPr>
                              <m:t>∗</m:t>
                            </m:r>
                            <m:r>
                              <a:rPr lang="en-US" sz="2800" i="1">
                                <a:latin typeface="Cambria Math" panose="02040503050406030204" pitchFamily="18" charset="0"/>
                              </a:rPr>
                              <m:t>𝑀𝑉</m:t>
                            </m:r>
                          </m:e>
                          <m:sub>
                            <m:r>
                              <a:rPr lang="en-US" sz="2800" i="1">
                                <a:latin typeface="Cambria Math" panose="02040503050406030204" pitchFamily="18" charset="0"/>
                              </a:rPr>
                              <m:t>𝑖</m:t>
                            </m:r>
                          </m:sub>
                        </m:sSub>
                      </m:e>
                    </m:nary>
                    <m:r>
                      <a:rPr lang="en-US" sz="2800" i="1">
                        <a:latin typeface="Cambria Math" panose="02040503050406030204" pitchFamily="18" charset="0"/>
                      </a:rPr>
                      <m:t>∗</m:t>
                    </m:r>
                    <m:sSub>
                      <m:sSubPr>
                        <m:ctrlPr>
                          <a:rPr lang="en-IE" sz="2800" i="1">
                            <a:latin typeface="Cambria Math" panose="02040503050406030204" pitchFamily="18" charset="0"/>
                          </a:rPr>
                        </m:ctrlPr>
                      </m:sSubPr>
                      <m:e>
                        <m:r>
                          <a:rPr lang="en-US" sz="2800" i="1">
                            <a:latin typeface="Cambria Math" panose="02040503050406030204" pitchFamily="18" charset="0"/>
                          </a:rPr>
                          <m:t>𝑢</m:t>
                        </m:r>
                      </m:e>
                      <m:sub>
                        <m:r>
                          <a:rPr lang="en-US" sz="2800" i="1">
                            <a:latin typeface="Cambria Math" panose="02040503050406030204" pitchFamily="18" charset="0"/>
                          </a:rPr>
                          <m:t>𝑡</m:t>
                        </m:r>
                      </m:sub>
                    </m:sSub>
                  </m:oMath>
                </a14:m>
                <a:r>
                  <a:rPr lang="en-US" sz="2800" dirty="0">
                    <a:cs typeface="Calibri" panose="020F0502020204030204" pitchFamily="34" charset="0"/>
                  </a:rPr>
                  <a:t>   (5)</a:t>
                </a:r>
                <a:endParaRPr lang="ar-JO" sz="2800" dirty="0">
                  <a:cs typeface="Calibri" panose="020F0502020204030204" pitchFamily="34" charset="0"/>
                </a:endParaRPr>
              </a:p>
              <a:p>
                <a:pPr algn="ctr"/>
                <a:endParaRPr lang="ar-JO" sz="1600" dirty="0">
                  <a:cs typeface="Calibri" panose="020F0502020204030204" pitchFamily="34" charset="0"/>
                </a:endParaRPr>
              </a:p>
              <a:p>
                <a:pPr indent="457200" algn="just" rtl="1">
                  <a:lnSpc>
                    <a:spcPct val="100000"/>
                  </a:lnSpc>
                  <a:spcBef>
                    <a:spcPts val="600"/>
                  </a:spcBef>
                  <a:spcAft>
                    <a:spcPts val="600"/>
                  </a:spcAft>
                  <a:tabLst>
                    <a:tab pos="457200" algn="l"/>
                    <a:tab pos="810260" algn="l"/>
                  </a:tabLst>
                </a:pPr>
                <a:r>
                  <a:rPr lang="en-GB" sz="1200" dirty="0">
                    <a:latin typeface="Arial" panose="020B0604020202020204" pitchFamily="34" charset="0"/>
                    <a:ea typeface="Calibri" panose="020F0502020204030204" pitchFamily="34" charset="0"/>
                    <a:cs typeface="Calibri" panose="020F0502020204030204" pitchFamily="34" charset="0"/>
                  </a:rPr>
                  <a:t>CSP </a:t>
                </a:r>
                <a:r>
                  <a:rPr lang="ar-LB" sz="1600" dirty="0">
                    <a:latin typeface="Arial" panose="020B0604020202020204" pitchFamily="34" charset="0"/>
                    <a:ea typeface="Calibri" panose="020F0502020204030204" pitchFamily="34" charset="0"/>
                    <a:cs typeface="Calibri" panose="020F0502020204030204" pitchFamily="34" charset="0"/>
                  </a:rPr>
                  <a:t>= تكاليف تقديم الخدمة</a:t>
                </a:r>
                <a:endParaRPr lang="en-GB" sz="1600" dirty="0">
                  <a:latin typeface="Arial" panose="020B0604020202020204" pitchFamily="34" charset="0"/>
                  <a:ea typeface="Calibri" panose="020F0502020204030204" pitchFamily="34" charset="0"/>
                  <a:cs typeface="Calibri" panose="020F0502020204030204" pitchFamily="34" charset="0"/>
                </a:endParaRPr>
              </a:p>
              <a:p>
                <a:pPr indent="457200" algn="just" rtl="1">
                  <a:lnSpc>
                    <a:spcPct val="100000"/>
                  </a:lnSpc>
                  <a:spcBef>
                    <a:spcPts val="600"/>
                  </a:spcBef>
                  <a:spcAft>
                    <a:spcPts val="600"/>
                  </a:spcAft>
                  <a:tabLst>
                    <a:tab pos="457200" algn="l"/>
                    <a:tab pos="810260" algn="l"/>
                  </a:tabLst>
                </a:pPr>
                <a:r>
                  <a:rPr lang="ar-LB" sz="1600" dirty="0">
                    <a:latin typeface="Arial" panose="020B0604020202020204" pitchFamily="34" charset="0"/>
                    <a:ea typeface="Calibri" panose="020F0502020204030204" pitchFamily="34" charset="0"/>
                    <a:cs typeface="Calibri" panose="020F0502020204030204" pitchFamily="34" charset="0"/>
                  </a:rPr>
                  <a:t>حيث البسط هو الموازنة التشغيلية للخدمة، بما في ذلك تكلفة المرتبات ( </a:t>
                </a:r>
                <a:r>
                  <a:rPr lang="en-GB" sz="1200" dirty="0">
                    <a:latin typeface="Calibri" panose="020F0502020204030204" pitchFamily="34" charset="0"/>
                    <a:ea typeface="Calibri" panose="020F0502020204030204" pitchFamily="34" charset="0"/>
                    <a:cs typeface="Calibri" panose="020F0502020204030204" pitchFamily="34" charset="0"/>
                  </a:rPr>
                  <a:t>w</a:t>
                </a:r>
                <a:r>
                  <a:rPr lang="en-GB" sz="1600" dirty="0">
                    <a:latin typeface="Calibri" panose="020F0502020204030204" pitchFamily="34" charset="0"/>
                    <a:ea typeface="Calibri" panose="020F0502020204030204" pitchFamily="34" charset="0"/>
                    <a:cs typeface="Calibri" panose="020F0502020204030204" pitchFamily="34" charset="0"/>
                  </a:rPr>
                  <a:t> </a:t>
                </a:r>
                <a:r>
                  <a:rPr lang="ar-SA" sz="1600" dirty="0">
                    <a:latin typeface="Calibri" panose="020F0502020204030204" pitchFamily="34" charset="0"/>
                    <a:ea typeface="Calibri" panose="020F0502020204030204" pitchFamily="34" charset="0"/>
                    <a:cs typeface="Calibri" panose="020F0502020204030204" pitchFamily="34" charset="0"/>
                  </a:rPr>
                  <a:t>= ال</a:t>
                </a:r>
                <a:r>
                  <a:rPr lang="ar-LB" sz="1600" dirty="0">
                    <a:latin typeface="Arial" panose="020B0604020202020204" pitchFamily="34" charset="0"/>
                    <a:ea typeface="Calibri" panose="020F0502020204030204" pitchFamily="34" charset="0"/>
                    <a:cs typeface="Calibri" panose="020F0502020204030204" pitchFamily="34" charset="0"/>
                  </a:rPr>
                  <a:t>أجر و </a:t>
                </a:r>
                <a:r>
                  <a:rPr lang="en-GB" sz="1200" dirty="0">
                    <a:latin typeface="Arial" panose="020B0604020202020204" pitchFamily="34" charset="0"/>
                    <a:ea typeface="Calibri" panose="020F0502020204030204" pitchFamily="34" charset="0"/>
                    <a:cs typeface="Calibri" panose="020F0502020204030204" pitchFamily="34" charset="0"/>
                  </a:rPr>
                  <a:t>L</a:t>
                </a:r>
                <a:r>
                  <a:rPr lang="en-GB" sz="1600" dirty="0">
                    <a:latin typeface="Arial" panose="020B0604020202020204" pitchFamily="34" charset="0"/>
                    <a:ea typeface="Calibri" panose="020F0502020204030204" pitchFamily="34" charset="0"/>
                    <a:cs typeface="Calibri" panose="020F0502020204030204" pitchFamily="34" charset="0"/>
                  </a:rPr>
                  <a:t> </a:t>
                </a:r>
                <a:r>
                  <a:rPr lang="ar-LB" sz="1600" dirty="0">
                    <a:latin typeface="Arial" panose="020B0604020202020204" pitchFamily="34" charset="0"/>
                    <a:ea typeface="Calibri" panose="020F0502020204030204" pitchFamily="34" charset="0"/>
                    <a:cs typeface="Calibri" panose="020F0502020204030204" pitchFamily="34" charset="0"/>
                  </a:rPr>
                  <a:t>= عدد الموظفين) والتكلفة المادية، كتكلفة الإمدادات ومواد التدريب (</a:t>
                </a:r>
                <a:r>
                  <a:rPr lang="en-GB" sz="1200" dirty="0">
                    <a:latin typeface="Arial" panose="020B0604020202020204" pitchFamily="34" charset="0"/>
                    <a:ea typeface="Calibri" panose="020F0502020204030204" pitchFamily="34" charset="0"/>
                    <a:cs typeface="Calibri" panose="020F0502020204030204" pitchFamily="34" charset="0"/>
                  </a:rPr>
                  <a:t>p</a:t>
                </a:r>
                <a:r>
                  <a:rPr lang="en-GB" sz="1600" dirty="0">
                    <a:latin typeface="Arial" panose="020B0604020202020204" pitchFamily="34" charset="0"/>
                    <a:ea typeface="Calibri" panose="020F0502020204030204" pitchFamily="34" charset="0"/>
                    <a:cs typeface="Calibri" panose="020F0502020204030204" pitchFamily="34" charset="0"/>
                  </a:rPr>
                  <a:t> </a:t>
                </a:r>
                <a:r>
                  <a:rPr lang="ar-LB" sz="1600" dirty="0">
                    <a:latin typeface="Arial" panose="020B0604020202020204" pitchFamily="34" charset="0"/>
                    <a:ea typeface="Calibri" panose="020F0502020204030204" pitchFamily="34" charset="0"/>
                    <a:cs typeface="Calibri" panose="020F0502020204030204" pitchFamily="34" charset="0"/>
                  </a:rPr>
                  <a:t>= السعر و </a:t>
                </a:r>
                <a:r>
                  <a:rPr lang="en-GB" sz="1200" dirty="0">
                    <a:latin typeface="Calibri" panose="020F0502020204030204" pitchFamily="34" charset="0"/>
                    <a:ea typeface="Calibri" panose="020F0502020204030204" pitchFamily="34" charset="0"/>
                    <a:cs typeface="Calibri" panose="020F0502020204030204" pitchFamily="34" charset="0"/>
                  </a:rPr>
                  <a:t>RM</a:t>
                </a:r>
                <a:r>
                  <a:rPr lang="en-GB" sz="1600" dirty="0">
                    <a:latin typeface="Arial" panose="020B0604020202020204" pitchFamily="34" charset="0"/>
                    <a:ea typeface="Calibri" panose="020F0502020204030204" pitchFamily="34" charset="0"/>
                    <a:cs typeface="Calibri" panose="020F0502020204030204" pitchFamily="34" charset="0"/>
                  </a:rPr>
                  <a:t> </a:t>
                </a:r>
                <a:r>
                  <a:rPr lang="ar-LB" sz="1600" dirty="0">
                    <a:latin typeface="Arial" panose="020B0604020202020204" pitchFamily="34" charset="0"/>
                    <a:ea typeface="Calibri" panose="020F0502020204030204" pitchFamily="34" charset="0"/>
                    <a:cs typeface="Calibri" panose="020F0502020204030204" pitchFamily="34" charset="0"/>
                  </a:rPr>
                  <a:t>= المقدار)، و </a:t>
                </a:r>
                <a:r>
                  <a:rPr lang="en-GB" sz="1200" dirty="0" err="1">
                    <a:latin typeface="Calibri" panose="020F0502020204030204" pitchFamily="34" charset="0"/>
                    <a:ea typeface="Calibri" panose="020F0502020204030204" pitchFamily="34" charset="0"/>
                    <a:cs typeface="Calibri" panose="020F0502020204030204" pitchFamily="34" charset="0"/>
                  </a:rPr>
                  <a:t>rK</a:t>
                </a:r>
                <a:r>
                  <a:rPr lang="en-GB" sz="1600" dirty="0">
                    <a:latin typeface="Arial" panose="020B0604020202020204" pitchFamily="34" charset="0"/>
                    <a:ea typeface="Calibri" panose="020F0502020204030204" pitchFamily="34" charset="0"/>
                    <a:cs typeface="Calibri" panose="020F0502020204030204" pitchFamily="34" charset="0"/>
                  </a:rPr>
                  <a:t> </a:t>
                </a:r>
                <a:r>
                  <a:rPr lang="ar-LB" sz="1600" dirty="0">
                    <a:latin typeface="Arial" panose="020B0604020202020204" pitchFamily="34" charset="0"/>
                    <a:ea typeface="Calibri" panose="020F0502020204030204" pitchFamily="34" charset="0"/>
                    <a:cs typeface="Calibri" panose="020F0502020204030204" pitchFamily="34" charset="0"/>
                  </a:rPr>
                  <a:t>= البنية التحتية وتكلفة المعدات. والمقام هو العدد الإجمالي للذين قدّمت لهم الخدمات، وتمثل النسبة تكلفة الوحدة، وتمثل </a:t>
                </a:r>
                <a:r>
                  <a:rPr lang="en-GB" sz="1200" dirty="0" err="1">
                    <a:latin typeface="Calibri" panose="020F0502020204030204" pitchFamily="34" charset="0"/>
                    <a:ea typeface="Calibri" panose="020F0502020204030204" pitchFamily="34" charset="0"/>
                    <a:cs typeface="Calibri" panose="020F0502020204030204" pitchFamily="34" charset="0"/>
                  </a:rPr>
                  <a:t>MV</a:t>
                </a:r>
                <a:r>
                  <a:rPr lang="en-GB" sz="1200" baseline="-25000" dirty="0" err="1">
                    <a:latin typeface="Calibri" panose="020F0502020204030204" pitchFamily="34" charset="0"/>
                    <a:ea typeface="Calibri" panose="020F0502020204030204" pitchFamily="34" charset="0"/>
                    <a:cs typeface="Calibri" panose="020F0502020204030204" pitchFamily="34" charset="0"/>
                  </a:rPr>
                  <a:t>i</a:t>
                </a:r>
                <a:r>
                  <a:rPr lang="en-GB" sz="1200" dirty="0">
                    <a:latin typeface="Calibri" panose="020F0502020204030204" pitchFamily="34" charset="0"/>
                    <a:ea typeface="Calibri" panose="020F0502020204030204" pitchFamily="34" charset="0"/>
                    <a:cs typeface="Calibri" panose="020F0502020204030204" pitchFamily="34" charset="0"/>
                  </a:rPr>
                  <a:t> </a:t>
                </a:r>
                <a:r>
                  <a:rPr lang="ar-LB" sz="1600" dirty="0">
                    <a:latin typeface="Arial" panose="020B0604020202020204" pitchFamily="34" charset="0"/>
                    <a:ea typeface="Calibri" panose="020F0502020204030204" pitchFamily="34" charset="0"/>
                    <a:cs typeface="Calibri" panose="020F0502020204030204" pitchFamily="34" charset="0"/>
                  </a:rPr>
                  <a:t>عدد الناجيات من العنف الزوجي باستخدام الخدمة و</a:t>
                </a:r>
                <a:r>
                  <a:rPr lang="en-GB" sz="1200" dirty="0" err="1">
                    <a:latin typeface="Calibri" panose="020F0502020204030204" pitchFamily="34" charset="0"/>
                    <a:ea typeface="Calibri" panose="020F0502020204030204" pitchFamily="34" charset="0"/>
                    <a:cs typeface="Calibri" panose="020F0502020204030204" pitchFamily="34" charset="0"/>
                  </a:rPr>
                  <a:t>u</a:t>
                </a:r>
                <a:r>
                  <a:rPr lang="en-GB" sz="1200" baseline="-25000" dirty="0" err="1">
                    <a:latin typeface="Calibri" panose="020F0502020204030204" pitchFamily="34" charset="0"/>
                    <a:ea typeface="Calibri" panose="020F0502020204030204" pitchFamily="34" charset="0"/>
                    <a:cs typeface="Calibri" panose="020F0502020204030204" pitchFamily="34" charset="0"/>
                  </a:rPr>
                  <a:t>t</a:t>
                </a:r>
                <a:r>
                  <a:rPr lang="en-GB" sz="1600" dirty="0">
                    <a:latin typeface="Calibri" panose="020F0502020204030204" pitchFamily="34" charset="0"/>
                    <a:ea typeface="Calibri" panose="020F0502020204030204" pitchFamily="34" charset="0"/>
                    <a:cs typeface="Calibri" panose="020F0502020204030204" pitchFamily="34" charset="0"/>
                  </a:rPr>
                  <a:t> </a:t>
                </a:r>
                <a:r>
                  <a:rPr lang="ar-SA" sz="1600" dirty="0">
                    <a:latin typeface="Calibri" panose="020F0502020204030204" pitchFamily="34" charset="0"/>
                    <a:ea typeface="Calibri" panose="020F0502020204030204" pitchFamily="34" charset="0"/>
                    <a:cs typeface="Calibri" panose="020F0502020204030204" pitchFamily="34" charset="0"/>
                  </a:rPr>
                  <a:t>= </a:t>
                </a:r>
                <a:r>
                  <a:rPr lang="ar-LB" sz="1600" dirty="0">
                    <a:latin typeface="Arial" panose="020B0604020202020204" pitchFamily="34" charset="0"/>
                    <a:ea typeface="Calibri" panose="020F0502020204030204" pitchFamily="34" charset="0"/>
                    <a:cs typeface="Calibri" panose="020F0502020204030204" pitchFamily="34" charset="0"/>
                  </a:rPr>
                  <a:t>عدد المرات التي تستخدم فيها الخدمة.</a:t>
                </a:r>
                <a:endParaRPr lang="en-US" sz="1200" dirty="0">
                  <a:latin typeface="Arial" panose="020B0604020202020204" pitchFamily="34" charset="0"/>
                  <a:ea typeface="Calibri" panose="020F0502020204030204" pitchFamily="34" charset="0"/>
                  <a:cs typeface="Calibri" panose="020F0502020204030204" pitchFamily="34" charset="0"/>
                </a:endParaRPr>
              </a:p>
              <a:p>
                <a:pPr algn="r"/>
                <a:endParaRPr lang="en-IE" sz="2800" dirty="0">
                  <a:cs typeface="Calibri" panose="020F0502020204030204" pitchFamily="34" charset="0"/>
                </a:endParaRPr>
              </a:p>
              <a:p>
                <a:endParaRPr lang="en-US" dirty="0">
                  <a:cs typeface="Calibri" panose="020F0502020204030204" pitchFamily="34" charset="0"/>
                </a:endParaRPr>
              </a:p>
            </p:txBody>
          </p:sp>
        </mc:Choice>
        <mc:Fallback>
          <p:sp>
            <p:nvSpPr>
              <p:cNvPr id="3" name="Subtitle 2">
                <a:extLst>
                  <a:ext uri="{FF2B5EF4-FFF2-40B4-BE49-F238E27FC236}">
                    <a16:creationId xmlns:a16="http://schemas.microsoft.com/office/drawing/2014/main" id="{5A391A67-0641-4BBD-A8F5-5B638775B000}"/>
                  </a:ext>
                </a:extLst>
              </p:cNvPr>
              <p:cNvSpPr>
                <a:spLocks noGrp="1" noRot="1" noChangeAspect="1" noMove="1" noResize="1" noEditPoints="1" noAdjustHandles="1" noChangeArrowheads="1" noChangeShapeType="1" noTextEdit="1"/>
              </p:cNvSpPr>
              <p:nvPr>
                <p:ph type="subTitle" idx="1"/>
              </p:nvPr>
            </p:nvSpPr>
            <p:spPr>
              <a:xfrm>
                <a:off x="518615" y="1306693"/>
                <a:ext cx="8086905" cy="4740423"/>
              </a:xfrm>
              <a:blipFill>
                <a:blip r:embed="rId2"/>
                <a:stretch>
                  <a:fillRect l="-2110" t="-3985" r="-2035" b="-771"/>
                </a:stretch>
              </a:blipFill>
            </p:spPr>
            <p:txBody>
              <a:bodyPr/>
              <a:lstStyle/>
              <a:p>
                <a:r>
                  <a:rPr lang="en-GB">
                    <a:noFill/>
                  </a:rPr>
                  <a:t> </a:t>
                </a:r>
              </a:p>
            </p:txBody>
          </p:sp>
        </mc:Fallback>
      </mc:AlternateContent>
    </p:spTree>
    <p:extLst>
      <p:ext uri="{BB962C8B-B14F-4D97-AF65-F5344CB8AC3E}">
        <p14:creationId xmlns:p14="http://schemas.microsoft.com/office/powerpoint/2010/main" val="2967977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506C11D-0A14-4098-8D4E-63CDD0DE3B6D}"/>
              </a:ext>
            </a:extLst>
          </p:cNvPr>
          <p:cNvSpPr>
            <a:spLocks noGrp="1"/>
          </p:cNvSpPr>
          <p:nvPr>
            <p:ph type="ctrTitle"/>
          </p:nvPr>
        </p:nvSpPr>
        <p:spPr bwMode="auto">
          <a:xfrm>
            <a:off x="1614488" y="838465"/>
            <a:ext cx="6616700" cy="520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just" rtl="1"/>
            <a:r>
              <a:rPr lang="ar-JO" altLang="en-US" dirty="0">
                <a:solidFill>
                  <a:schemeClr val="tx2">
                    <a:lumMod val="60000"/>
                    <a:lumOff val="40000"/>
                  </a:schemeClr>
                </a:solidFill>
                <a:latin typeface="Arial" panose="020B0604020202020204" pitchFamily="34" charset="0"/>
                <a:ea typeface="ＭＳ Ｐゴシック" panose="020B0600070205080204" pitchFamily="34" charset="-128"/>
                <a:cs typeface="Calibri" panose="020F0502020204030204" pitchFamily="34" charset="0"/>
              </a:rPr>
              <a:t>بعض الأسئلة التي يجب اتخاذ قرارات بها</a:t>
            </a:r>
            <a:endParaRPr lang="ar-LB" altLang="en-US" dirty="0">
              <a:solidFill>
                <a:schemeClr val="tx2">
                  <a:lumMod val="60000"/>
                  <a:lumOff val="40000"/>
                </a:schemeClr>
              </a:solidFill>
              <a:latin typeface="Arial" panose="020B0604020202020204" pitchFamily="34" charset="0"/>
              <a:ea typeface="ＭＳ Ｐゴシック" panose="020B0600070205080204" pitchFamily="34" charset="-128"/>
              <a:cs typeface="Calibri" panose="020F0502020204030204" pitchFamily="34" charset="0"/>
            </a:endParaRPr>
          </a:p>
        </p:txBody>
      </p:sp>
      <p:sp>
        <p:nvSpPr>
          <p:cNvPr id="27651" name="Subtitle 2">
            <a:extLst>
              <a:ext uri="{FF2B5EF4-FFF2-40B4-BE49-F238E27FC236}">
                <a16:creationId xmlns:a16="http://schemas.microsoft.com/office/drawing/2014/main" id="{1ABF1955-872D-46BB-BB1A-0FB4FC50D9F0}"/>
              </a:ext>
            </a:extLst>
          </p:cNvPr>
          <p:cNvSpPr>
            <a:spLocks noGrp="1"/>
          </p:cNvSpPr>
          <p:nvPr>
            <p:ph type="subTitle" idx="1"/>
          </p:nvPr>
        </p:nvSpPr>
        <p:spPr bwMode="auto">
          <a:xfrm>
            <a:off x="1614488" y="1865313"/>
            <a:ext cx="6616700" cy="3519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عدد المراكز المقدمة للخدمات ومدى انتشارها</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هل يجب زيارة كل المراكز؟</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عدد الناجيات اللواتي استخدمن الخدمات مقابل نسبة النساء اللواتي تبين من خلال المسح الإحصائي أنهن استخدمن الخدمات؟</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أي الخدمات التي يجب احتساب تكلفتها؟</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الفترة الزمنية؟</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أشكال العنف</a:t>
            </a:r>
          </a:p>
          <a:p>
            <a:pPr marL="342900" indent="-342900" algn="r" rtl="1">
              <a:spcBef>
                <a:spcPct val="0"/>
              </a:spcBef>
              <a:buFont typeface="Wingdings" panose="05000000000000000000" pitchFamily="2" charset="2"/>
              <a:buChar char="§"/>
            </a:pPr>
            <a:endParaRPr lang="ar-JO" altLang="en-US" sz="2400" b="1" dirty="0">
              <a:latin typeface="Arial" panose="020B060402020202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865606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ESCWA PPT P-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1" name="Rectangle 2">
            <a:extLst>
              <a:ext uri="{FF2B5EF4-FFF2-40B4-BE49-F238E27FC236}">
                <a16:creationId xmlns:a16="http://schemas.microsoft.com/office/drawing/2014/main" id="{355E0CAA-445D-4606-BF20-4819B225211E}"/>
              </a:ext>
            </a:extLst>
          </p:cNvPr>
          <p:cNvSpPr>
            <a:spLocks noChangeArrowheads="1"/>
          </p:cNvSpPr>
          <p:nvPr/>
        </p:nvSpPr>
        <p:spPr bwMode="auto">
          <a:xfrm>
            <a:off x="2998975" y="834885"/>
            <a:ext cx="3595850" cy="769441"/>
          </a:xfrm>
          <a:prstGeom prst="rect">
            <a:avLst/>
          </a:prstGeom>
          <a:noFill/>
          <a:ln w="9525">
            <a:noFill/>
            <a:miter lim="800000"/>
            <a:headEnd/>
            <a:tailEnd/>
          </a:ln>
        </p:spPr>
        <p:txBody>
          <a:bodyPr wrap="square">
            <a:spAutoFit/>
          </a:bodyPr>
          <a:lstStyle/>
          <a:p>
            <a:pPr marL="109538" algn="ctr" defTabSz="914400" rtl="1" eaLnBrk="1" hangingPunct="1"/>
            <a:r>
              <a:rPr lang="ar-LB" altLang="en-US" sz="4400" b="1" dirty="0"/>
              <a:t>ولكم جزيل الشكر</a:t>
            </a:r>
          </a:p>
        </p:txBody>
      </p:sp>
    </p:spTree>
    <p:extLst>
      <p:ext uri="{BB962C8B-B14F-4D97-AF65-F5344CB8AC3E}">
        <p14:creationId xmlns:p14="http://schemas.microsoft.com/office/powerpoint/2010/main" val="363831606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DAAFB71-1DB0-40DF-960B-EA48DF334A7D}"/>
              </a:ext>
            </a:extLst>
          </p:cNvPr>
          <p:cNvSpPr txBox="1">
            <a:spLocks/>
          </p:cNvSpPr>
          <p:nvPr/>
        </p:nvSpPr>
        <p:spPr>
          <a:xfrm>
            <a:off x="357810" y="1361440"/>
            <a:ext cx="8328990" cy="4886959"/>
          </a:xfrm>
          <a:prstGeom prst="rect">
            <a:avLst/>
          </a:prstGeom>
        </p:spPr>
        <p:txBody>
          <a:bodyPr lIns="0" tIns="0" rIns="0" bIns="0" anchor="t" anchorCtr="0"/>
          <a:lstStyle>
            <a:lvl1pPr marL="0" indent="0" algn="l" defTabSz="457200" rtl="0" eaLnBrk="0" fontAlgn="base" hangingPunct="0">
              <a:lnSpc>
                <a:spcPts val="2800"/>
              </a:lnSpc>
              <a:spcBef>
                <a:spcPts val="0"/>
              </a:spcBef>
              <a:spcAft>
                <a:spcPct val="0"/>
              </a:spcAft>
              <a:buFont typeface="Arial" pitchFamily="34" charset="0"/>
              <a:buNone/>
              <a:defRPr sz="2100" kern="1200">
                <a:solidFill>
                  <a:srgbClr val="595959"/>
                </a:solidFill>
                <a:latin typeface="Arial"/>
                <a:ea typeface="ＭＳ Ｐゴシック" charset="-128"/>
                <a:cs typeface="Arial"/>
              </a:defRPr>
            </a:lvl1pPr>
            <a:lvl2pPr marL="457200" indent="0" algn="ctr" defTabSz="457200" rtl="0" eaLnBrk="0" fontAlgn="base" hangingPunct="0">
              <a:spcBef>
                <a:spcPct val="20000"/>
              </a:spcBef>
              <a:spcAft>
                <a:spcPct val="0"/>
              </a:spcAft>
              <a:buFont typeface="Arial" pitchFamily="34" charset="0"/>
              <a:buNone/>
              <a:defRPr sz="2800" kern="1200">
                <a:solidFill>
                  <a:schemeClr val="tx1">
                    <a:tint val="75000"/>
                  </a:schemeClr>
                </a:solidFill>
                <a:latin typeface="+mn-lt"/>
                <a:ea typeface="ＭＳ Ｐゴシック" charset="-128"/>
                <a:cs typeface="+mn-cs"/>
              </a:defRPr>
            </a:lvl2pPr>
            <a:lvl3pPr marL="914400" indent="0" algn="ctr" defTabSz="457200" rtl="0" eaLnBrk="0" fontAlgn="base" hangingPunct="0">
              <a:spcBef>
                <a:spcPct val="20000"/>
              </a:spcBef>
              <a:spcAft>
                <a:spcPct val="0"/>
              </a:spcAft>
              <a:buFont typeface="Arial" pitchFamily="34" charset="0"/>
              <a:buNone/>
              <a:defRPr sz="2400" kern="1200">
                <a:solidFill>
                  <a:schemeClr val="tx1">
                    <a:tint val="75000"/>
                  </a:schemeClr>
                </a:solidFill>
                <a:latin typeface="+mn-lt"/>
                <a:ea typeface="ＭＳ Ｐゴシック" charset="-128"/>
                <a:cs typeface="+mn-cs"/>
              </a:defRPr>
            </a:lvl3pPr>
            <a:lvl4pPr marL="13716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ＭＳ Ｐゴシック" charset="-128"/>
                <a:cs typeface="+mn-cs"/>
              </a:defRPr>
            </a:lvl4pPr>
            <a:lvl5pPr marL="18288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r" defTabSz="457200" rtl="1" eaLnBrk="0" fontAlgn="base" latinLnBrk="0" hangingPunct="0">
              <a:lnSpc>
                <a:spcPts val="2800"/>
              </a:lnSpc>
              <a:spcBef>
                <a:spcPts val="0"/>
              </a:spcBef>
              <a:spcAft>
                <a:spcPct val="0"/>
              </a:spcAft>
              <a:buClrTx/>
              <a:buSzTx/>
              <a:buFont typeface="Arial" pitchFamily="34" charset="0"/>
              <a:buNone/>
              <a:tabLst/>
              <a:defRPr/>
            </a:pPr>
            <a:r>
              <a:rPr kumimoji="0" lang="ar-LB" sz="2600" b="0" i="0" u="none" strike="noStrike" kern="1200" cap="none" spc="0" normalizeH="0" noProof="0" dirty="0">
                <a:ln>
                  <a:noFill/>
                </a:ln>
                <a:solidFill>
                  <a:prstClr val="black"/>
                </a:solidFill>
                <a:effectLst/>
                <a:uLnTx/>
                <a:uFillTx/>
                <a:latin typeface="+mn-lt"/>
                <a:ea typeface="ＭＳ Ｐゴシック" charset="-128"/>
                <a:cs typeface="Calibri" panose="020F0502020204030204" pitchFamily="34" charset="0"/>
              </a:rPr>
              <a:t>يمكن التعبير عن هذه التكاليف بصفة التكاليف المالية للعنف الزوجي</a:t>
            </a:r>
            <a:endParaRPr kumimoji="0" lang="en-IE" sz="2600" b="0" i="0" u="none" strike="noStrike" kern="1200" cap="none" spc="0" normalizeH="0" noProof="0" dirty="0">
              <a:ln>
                <a:noFill/>
              </a:ln>
              <a:solidFill>
                <a:prstClr val="black"/>
              </a:solidFill>
              <a:effectLst/>
              <a:uLnTx/>
              <a:uFillTx/>
              <a:latin typeface="+mn-lt"/>
              <a:ea typeface="ＭＳ Ｐゴシック" charset="-128"/>
              <a:cs typeface="Calibri" panose="020F0502020204030204" pitchFamily="34" charset="0"/>
            </a:endParaRPr>
          </a:p>
          <a:p>
            <a:pPr marL="0" marR="0" lvl="0" indent="0" algn="l" defTabSz="457200" rtl="0" eaLnBrk="0" fontAlgn="base" latinLnBrk="0" hangingPunct="0">
              <a:lnSpc>
                <a:spcPts val="2800"/>
              </a:lnSpc>
              <a:spcBef>
                <a:spcPts val="0"/>
              </a:spcBef>
              <a:spcAft>
                <a:spcPct val="0"/>
              </a:spcAft>
              <a:buClrTx/>
              <a:buSzTx/>
              <a:buFont typeface="Arial" pitchFamily="34" charset="0"/>
              <a:buNone/>
              <a:tabLst/>
              <a:defRPr/>
            </a:pPr>
            <a:endParaRPr kumimoji="0" lang="en-IE" sz="2600" b="0" i="0" u="none" strike="noStrike" kern="1200" cap="none" spc="0" normalizeH="0" noProof="0" dirty="0">
              <a:ln>
                <a:noFill/>
              </a:ln>
              <a:solidFill>
                <a:srgbClr val="595959"/>
              </a:solidFill>
              <a:effectLst/>
              <a:uLnTx/>
              <a:uFillTx/>
              <a:latin typeface="+mn-lt"/>
              <a:ea typeface="ＭＳ Ｐゴシック" charset="-128"/>
              <a:cs typeface="Calibri" panose="020F0502020204030204" pitchFamily="34" charset="0"/>
            </a:endParaRPr>
          </a:p>
          <a:p>
            <a:pPr marL="0" marR="0" lvl="0" indent="0" algn="l" defTabSz="457200" rtl="0" eaLnBrk="0" fontAlgn="base" latinLnBrk="0" hangingPunct="0">
              <a:lnSpc>
                <a:spcPts val="2800"/>
              </a:lnSpc>
              <a:spcBef>
                <a:spcPts val="0"/>
              </a:spcBef>
              <a:spcAft>
                <a:spcPct val="0"/>
              </a:spcAft>
              <a:buClrTx/>
              <a:buSzTx/>
              <a:buFont typeface="Arial" pitchFamily="34" charset="0"/>
              <a:buNone/>
              <a:tabLst/>
              <a:defRPr/>
            </a:pPr>
            <a:r>
              <a:rPr kumimoji="0" lang="en-IE" sz="2600" b="0" i="0" u="none" strike="noStrike" kern="1200" cap="none" spc="0" normalizeH="0" noProof="0" dirty="0">
                <a:ln>
                  <a:noFill/>
                </a:ln>
                <a:solidFill>
                  <a:srgbClr val="595959"/>
                </a:solidFill>
                <a:effectLst/>
                <a:uLnTx/>
                <a:uFillTx/>
                <a:latin typeface="+mn-lt"/>
                <a:ea typeface="ＭＳ Ｐゴシック" charset="-128"/>
                <a:cs typeface="Calibri" panose="020F0502020204030204" pitchFamily="34" charset="0"/>
              </a:rPr>
              <a:t> </a:t>
            </a:r>
            <a:endParaRPr kumimoji="0" lang="en-US" sz="2600" b="0" i="0" u="none" strike="noStrike" kern="1200" cap="none" spc="0" normalizeH="0" noProof="0" dirty="0">
              <a:ln>
                <a:noFill/>
              </a:ln>
              <a:solidFill>
                <a:srgbClr val="595959"/>
              </a:solidFill>
              <a:effectLst/>
              <a:uLnTx/>
              <a:uFillTx/>
              <a:latin typeface="+mn-lt"/>
              <a:ea typeface="ＭＳ Ｐゴシック" charset="-128"/>
              <a:cs typeface="Calibri" panose="020F050202020403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A8FF005-0CD2-4E11-BC9A-53C1DD9D7108}"/>
                  </a:ext>
                </a:extLst>
              </p:cNvPr>
              <p:cNvSpPr/>
              <p:nvPr/>
            </p:nvSpPr>
            <p:spPr>
              <a:xfrm>
                <a:off x="2543394" y="1994212"/>
                <a:ext cx="4622291" cy="453137"/>
              </a:xfrm>
              <a:prstGeom prst="rect">
                <a:avLst/>
              </a:prstGeom>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14:m>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𝑀𝐶𝐷𝑉</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𝑇𝐻𝐶</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𝑻𝑪𝑺𝑷</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𝑇𝐵𝐶</m:t>
                    </m:r>
                  </m:oMath>
                </a14:m>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a:ln>
                      <a:noFill/>
                    </a:ln>
                    <a:solidFill>
                      <a:prstClr val="black"/>
                    </a:solidFill>
                    <a:effectLst/>
                    <a:uLnTx/>
                    <a:uFillTx/>
                    <a:latin typeface="Arial" pitchFamily="34" charset="0"/>
                    <a:ea typeface="Times New Roman" panose="02020603050405020304" pitchFamily="18" charset="0"/>
                    <a:cs typeface="+mn-cs"/>
                  </a:rPr>
                  <a:t>(1)</a:t>
                </a:r>
                <a:endParaRPr kumimoji="0" lang="en-US" sz="20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mc:Choice>
        <mc:Fallback xmlns="">
          <p:sp>
            <p:nvSpPr>
              <p:cNvPr id="5" name="Rectangle 4">
                <a:extLst>
                  <a:ext uri="{FF2B5EF4-FFF2-40B4-BE49-F238E27FC236}">
                    <a16:creationId xmlns:a16="http://schemas.microsoft.com/office/drawing/2014/main" id="{5A8FF005-0CD2-4E11-BC9A-53C1DD9D7108}"/>
                  </a:ext>
                </a:extLst>
              </p:cNvPr>
              <p:cNvSpPr>
                <a:spLocks noRot="1" noChangeAspect="1" noMove="1" noResize="1" noEditPoints="1" noAdjustHandles="1" noChangeArrowheads="1" noChangeShapeType="1" noTextEdit="1"/>
              </p:cNvSpPr>
              <p:nvPr/>
            </p:nvSpPr>
            <p:spPr>
              <a:xfrm>
                <a:off x="2543394" y="1994212"/>
                <a:ext cx="4622291" cy="453137"/>
              </a:xfrm>
              <a:prstGeom prst="rect">
                <a:avLst/>
              </a:prstGeom>
              <a:blipFill>
                <a:blip r:embed="rId2"/>
                <a:stretch>
                  <a:fillRect l="-264" r="-528" b="-22973"/>
                </a:stretch>
              </a:blipFill>
            </p:spPr>
            <p:txBody>
              <a:bodyPr/>
              <a:lstStyle/>
              <a:p>
                <a:r>
                  <a:rPr lang="en-GB">
                    <a:noFill/>
                  </a:rPr>
                  <a:t> </a:t>
                </a:r>
              </a:p>
            </p:txBody>
          </p:sp>
        </mc:Fallback>
      </mc:AlternateContent>
      <p:sp>
        <p:nvSpPr>
          <p:cNvPr id="6" name="Rectangle 5">
            <a:extLst>
              <a:ext uri="{FF2B5EF4-FFF2-40B4-BE49-F238E27FC236}">
                <a16:creationId xmlns:a16="http://schemas.microsoft.com/office/drawing/2014/main" id="{45DC4BF2-9F4F-476A-B1C2-3D11EC037138}"/>
              </a:ext>
            </a:extLst>
          </p:cNvPr>
          <p:cNvSpPr/>
          <p:nvPr/>
        </p:nvSpPr>
        <p:spPr>
          <a:xfrm>
            <a:off x="815009" y="3080563"/>
            <a:ext cx="7668591" cy="1692771"/>
          </a:xfrm>
          <a:prstGeom prst="rect">
            <a:avLst/>
          </a:prstGeom>
        </p:spPr>
        <p:txBody>
          <a:bodyPr wrap="square">
            <a:spAutoFit/>
          </a:bodyPr>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LB" sz="2600" b="0" i="0" u="none" strike="noStrike" kern="1200" cap="none" spc="0" normalizeH="0" noProof="0" dirty="0">
                <a:ln>
                  <a:noFill/>
                </a:ln>
                <a:solidFill>
                  <a:prstClr val="black"/>
                </a:solidFill>
                <a:effectLst/>
                <a:uLnTx/>
                <a:uFillTx/>
                <a:latin typeface="+mn-lt"/>
                <a:ea typeface="Times New Roman" panose="02020603050405020304" pitchFamily="18" charset="0"/>
                <a:cs typeface="Calibri" panose="020F0502020204030204" pitchFamily="34" charset="0"/>
              </a:rPr>
              <a:t>بحيث </a:t>
            </a:r>
            <a:r>
              <a:rPr kumimoji="0" lang="en-US" sz="2600" b="0" i="0" u="none" strike="noStrike" kern="1200" cap="none" spc="0" normalizeH="0" noProof="0" dirty="0">
                <a:ln>
                  <a:noFill/>
                </a:ln>
                <a:solidFill>
                  <a:prstClr val="black"/>
                </a:solidFill>
                <a:effectLst/>
                <a:uLnTx/>
                <a:uFillTx/>
                <a:latin typeface="+mn-lt"/>
                <a:ea typeface="Times New Roman" panose="02020603050405020304" pitchFamily="18" charset="0"/>
                <a:cs typeface="Calibri" panose="020F0502020204030204" pitchFamily="34" charset="0"/>
              </a:rPr>
              <a:t>MCDV</a:t>
            </a:r>
            <a:r>
              <a:rPr kumimoji="0" lang="ar-LB" sz="2600" b="0" i="0" u="none" strike="noStrike" kern="1200" cap="none" spc="0" normalizeH="0" noProof="0" dirty="0">
                <a:ln>
                  <a:noFill/>
                </a:ln>
                <a:solidFill>
                  <a:prstClr val="black"/>
                </a:solidFill>
                <a:effectLst/>
                <a:uLnTx/>
                <a:uFillTx/>
                <a:latin typeface="+mn-lt"/>
                <a:ea typeface="Times New Roman" panose="02020603050405020304" pitchFamily="18" charset="0"/>
                <a:cs typeface="Calibri" panose="020F0502020204030204" pitchFamily="34" charset="0"/>
              </a:rPr>
              <a:t> هي التكاليف المالية للعنف الزوجي، و</a:t>
            </a:r>
            <a:r>
              <a:rPr kumimoji="0" lang="en-US" sz="2600" b="0" i="0" u="none" strike="noStrike" kern="1200" cap="none" spc="0" normalizeH="0" noProof="0" dirty="0">
                <a:ln>
                  <a:noFill/>
                </a:ln>
                <a:solidFill>
                  <a:prstClr val="black"/>
                </a:solidFill>
                <a:effectLst/>
                <a:uLnTx/>
                <a:uFillTx/>
                <a:latin typeface="+mn-lt"/>
                <a:ea typeface="Times New Roman" panose="02020603050405020304" pitchFamily="18" charset="0"/>
                <a:cs typeface="Calibri" panose="020F0502020204030204" pitchFamily="34" charset="0"/>
              </a:rPr>
              <a:t>THC</a:t>
            </a:r>
            <a:r>
              <a:rPr kumimoji="0" lang="ar-LB" sz="2600" b="0" i="0" u="none" strike="noStrike" kern="1200" cap="none" spc="0" normalizeH="0" noProof="0" dirty="0">
                <a:ln>
                  <a:noFill/>
                </a:ln>
                <a:solidFill>
                  <a:prstClr val="black"/>
                </a:solidFill>
                <a:effectLst/>
                <a:uLnTx/>
                <a:uFillTx/>
                <a:latin typeface="+mn-lt"/>
                <a:ea typeface="Times New Roman" panose="02020603050405020304" pitchFamily="18" charset="0"/>
                <a:cs typeface="Calibri" panose="020F0502020204030204" pitchFamily="34" charset="0"/>
              </a:rPr>
              <a:t> هي مجموع تكاليف الأسرة المعيشية، و</a:t>
            </a:r>
            <a:r>
              <a:rPr kumimoji="0" lang="en-US" sz="2600" b="0" i="0" u="none" strike="noStrike" kern="1200" cap="none" spc="0" normalizeH="0" noProof="0" dirty="0">
                <a:ln>
                  <a:noFill/>
                </a:ln>
                <a:solidFill>
                  <a:prstClr val="black"/>
                </a:solidFill>
                <a:effectLst/>
                <a:uLnTx/>
                <a:uFillTx/>
                <a:latin typeface="+mn-lt"/>
                <a:ea typeface="Times New Roman" panose="02020603050405020304" pitchFamily="18" charset="0"/>
                <a:cs typeface="Calibri" panose="020F0502020204030204" pitchFamily="34" charset="0"/>
              </a:rPr>
              <a:t>TCSP</a:t>
            </a:r>
            <a:r>
              <a:rPr kumimoji="0" lang="ar-LB" sz="2600" b="0" i="0" u="none" strike="noStrike" kern="1200" cap="none" spc="0" normalizeH="0" noProof="0" dirty="0">
                <a:ln>
                  <a:noFill/>
                </a:ln>
                <a:solidFill>
                  <a:prstClr val="black"/>
                </a:solidFill>
                <a:effectLst/>
                <a:uLnTx/>
                <a:uFillTx/>
                <a:latin typeface="+mn-lt"/>
                <a:ea typeface="Times New Roman" panose="02020603050405020304" pitchFamily="18" charset="0"/>
                <a:cs typeface="Calibri" panose="020F0502020204030204" pitchFamily="34" charset="0"/>
              </a:rPr>
              <a:t> تمثّل تكاليف تقديم الخدمات على مستوى المجتمع المحلي، و</a:t>
            </a:r>
            <a:r>
              <a:rPr kumimoji="0" lang="en-US" sz="2600" b="0" i="0" u="none" strike="noStrike" kern="1200" cap="none" spc="0" normalizeH="0" noProof="0" dirty="0">
                <a:ln>
                  <a:noFill/>
                </a:ln>
                <a:solidFill>
                  <a:prstClr val="black"/>
                </a:solidFill>
                <a:effectLst/>
                <a:uLnTx/>
                <a:uFillTx/>
                <a:latin typeface="+mn-lt"/>
                <a:ea typeface="Times New Roman" panose="02020603050405020304" pitchFamily="18" charset="0"/>
                <a:cs typeface="Calibri" panose="020F0502020204030204" pitchFamily="34" charset="0"/>
              </a:rPr>
              <a:t>TBC</a:t>
            </a:r>
            <a:r>
              <a:rPr kumimoji="0" lang="ar-LB" sz="2600" b="0" i="0" u="none" strike="noStrike" kern="1200" cap="none" spc="0" normalizeH="0" noProof="0" dirty="0">
                <a:ln>
                  <a:noFill/>
                </a:ln>
                <a:solidFill>
                  <a:prstClr val="black"/>
                </a:solidFill>
                <a:effectLst/>
                <a:uLnTx/>
                <a:uFillTx/>
                <a:latin typeface="+mn-lt"/>
                <a:ea typeface="Times New Roman" panose="02020603050405020304" pitchFamily="18" charset="0"/>
                <a:cs typeface="Calibri" panose="020F0502020204030204" pitchFamily="34" charset="0"/>
              </a:rPr>
              <a:t> هي مجموع التكاليف المترتّبة على قطاع العمل.  </a:t>
            </a:r>
            <a:endParaRPr kumimoji="0" lang="en-US" sz="2600" b="0" i="0" u="none" strike="noStrike" kern="1200" cap="none" spc="0" normalizeH="0" noProof="0" dirty="0">
              <a:ln>
                <a:noFill/>
              </a:ln>
              <a:solidFill>
                <a:prstClr val="black"/>
              </a:solidFill>
              <a:effectLst/>
              <a:uLnTx/>
              <a:uFillTx/>
              <a:latin typeface="+mn-lt"/>
              <a:ea typeface="ＭＳ Ｐゴシック" pitchFamily="34" charset="-128"/>
              <a:cs typeface="Calibri" panose="020F0502020204030204" pitchFamily="34" charset="0"/>
            </a:endParaRPr>
          </a:p>
        </p:txBody>
      </p:sp>
    </p:spTree>
    <p:extLst>
      <p:ext uri="{BB962C8B-B14F-4D97-AF65-F5344CB8AC3E}">
        <p14:creationId xmlns:p14="http://schemas.microsoft.com/office/powerpoint/2010/main" val="1771797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ESCWA PPT P-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 name="TextBox 1"/>
          <p:cNvSpPr txBox="1">
            <a:spLocks noChangeArrowheads="1"/>
          </p:cNvSpPr>
          <p:nvPr/>
        </p:nvSpPr>
        <p:spPr bwMode="auto">
          <a:xfrm>
            <a:off x="1265728" y="4197139"/>
            <a:ext cx="44858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JO" sz="3000" b="1" i="0" u="none" strike="noStrike" kern="1200" cap="none" spc="0" normalizeH="0" baseline="0" noProof="0" dirty="0">
                <a:ln>
                  <a:noFill/>
                </a:ln>
                <a:solidFill>
                  <a:schemeClr val="bg1"/>
                </a:solidFill>
                <a:effectLst/>
                <a:uLnTx/>
                <a:uFillTx/>
                <a:latin typeface="Arial" panose="020B0604020202020204" pitchFamily="34" charset="0"/>
                <a:ea typeface="MS PGothic" panose="020B0600070205080204" pitchFamily="34" charset="-128"/>
                <a:cs typeface="Arial" panose="020B0604020202020204" pitchFamily="34" charset="0"/>
              </a:rPr>
              <a:t>أي خدمات؟</a:t>
            </a:r>
            <a:endParaRPr kumimoji="0" lang="ar-SA" sz="3000" b="1" i="0" u="none" strike="noStrike" kern="1200" cap="none" spc="0" normalizeH="0" baseline="0" noProof="0" dirty="0">
              <a:ln>
                <a:noFill/>
              </a:ln>
              <a:solidFill>
                <a:schemeClr val="bg1"/>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9" name="Text Placeholder 2"/>
          <p:cNvSpPr>
            <a:spLocks noGrp="1"/>
          </p:cNvSpPr>
          <p:nvPr>
            <p:ph type="body" sz="quarter" idx="12"/>
          </p:nvPr>
        </p:nvSpPr>
        <p:spPr bwMode="auto">
          <a:xfrm>
            <a:off x="2516553" y="1348968"/>
            <a:ext cx="6115228" cy="4472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lgn="r" rtl="1"/>
            <a:endParaRPr lang="en-US" sz="2000" dirty="0">
              <a:solidFill>
                <a:schemeClr val="tx1"/>
              </a:solidFill>
            </a:endParaRPr>
          </a:p>
        </p:txBody>
      </p:sp>
    </p:spTree>
    <p:extLst>
      <p:ext uri="{BB962C8B-B14F-4D97-AF65-F5344CB8AC3E}">
        <p14:creationId xmlns:p14="http://schemas.microsoft.com/office/powerpoint/2010/main" val="389211207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506C11D-0A14-4098-8D4E-63CDD0DE3B6D}"/>
              </a:ext>
            </a:extLst>
          </p:cNvPr>
          <p:cNvSpPr>
            <a:spLocks noGrp="1"/>
          </p:cNvSpPr>
          <p:nvPr>
            <p:ph type="ctrTitle"/>
          </p:nvPr>
        </p:nvSpPr>
        <p:spPr bwMode="auto">
          <a:xfrm>
            <a:off x="1908103" y="888364"/>
            <a:ext cx="6616700" cy="4370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just" rtl="1"/>
            <a:r>
              <a:rPr lang="ar-JO" altLang="en-US" sz="2600" dirty="0">
                <a:solidFill>
                  <a:schemeClr val="tx2">
                    <a:lumMod val="60000"/>
                    <a:lumOff val="40000"/>
                  </a:schemeClr>
                </a:solidFill>
                <a:latin typeface="Arial" panose="020B0604020202020204" pitchFamily="34" charset="0"/>
                <a:ea typeface="ＭＳ Ｐゴシック" panose="020B0600070205080204" pitchFamily="34" charset="-128"/>
                <a:cs typeface="Calibri" panose="020F0502020204030204" pitchFamily="34" charset="0"/>
              </a:rPr>
              <a:t>القطاعات ذات الصلة</a:t>
            </a:r>
            <a:endParaRPr lang="ar-LB" altLang="en-US" sz="2600" dirty="0">
              <a:solidFill>
                <a:schemeClr val="tx2">
                  <a:lumMod val="60000"/>
                  <a:lumOff val="40000"/>
                </a:schemeClr>
              </a:solidFill>
              <a:latin typeface="Arial" panose="020B0604020202020204" pitchFamily="34" charset="0"/>
              <a:ea typeface="ＭＳ Ｐゴシック" panose="020B0600070205080204" pitchFamily="34" charset="-128"/>
              <a:cs typeface="Calibri" panose="020F0502020204030204" pitchFamily="34" charset="0"/>
            </a:endParaRPr>
          </a:p>
        </p:txBody>
      </p:sp>
      <p:sp>
        <p:nvSpPr>
          <p:cNvPr id="27651" name="Subtitle 2">
            <a:extLst>
              <a:ext uri="{FF2B5EF4-FFF2-40B4-BE49-F238E27FC236}">
                <a16:creationId xmlns:a16="http://schemas.microsoft.com/office/drawing/2014/main" id="{1ABF1955-872D-46BB-BB1A-0FB4FC50D9F0}"/>
              </a:ext>
            </a:extLst>
          </p:cNvPr>
          <p:cNvSpPr>
            <a:spLocks noGrp="1"/>
          </p:cNvSpPr>
          <p:nvPr>
            <p:ph type="subTitle" idx="1"/>
          </p:nvPr>
        </p:nvSpPr>
        <p:spPr bwMode="auto">
          <a:xfrm>
            <a:off x="1614488" y="1865313"/>
            <a:ext cx="6616700" cy="3519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marL="342900" indent="-342900" algn="r" rtl="1">
              <a:spcBef>
                <a:spcPct val="0"/>
              </a:spcBef>
              <a:buFont typeface="Wingdings" panose="05000000000000000000" pitchFamily="2" charset="2"/>
              <a:buChar char="§"/>
            </a:pPr>
            <a:r>
              <a:rPr lang="ar-JO" altLang="en-US" sz="2600" b="1" dirty="0">
                <a:latin typeface="+mn-lt"/>
                <a:ea typeface="ＭＳ Ｐゴシック" panose="020B0600070205080204" pitchFamily="34" charset="-128"/>
                <a:cs typeface="Calibri" panose="020F0502020204030204" pitchFamily="34" charset="0"/>
              </a:rPr>
              <a:t>الخدمات الصحية</a:t>
            </a:r>
          </a:p>
          <a:p>
            <a:pPr marL="342900" indent="-342900" algn="r" rtl="1">
              <a:spcBef>
                <a:spcPct val="0"/>
              </a:spcBef>
              <a:buFont typeface="Wingdings" panose="05000000000000000000" pitchFamily="2" charset="2"/>
              <a:buChar char="§"/>
            </a:pPr>
            <a:r>
              <a:rPr lang="ar-JO" altLang="en-US" sz="2600" b="1" dirty="0">
                <a:latin typeface="+mn-lt"/>
                <a:ea typeface="ＭＳ Ｐゴシック" panose="020B0600070205080204" pitchFamily="34" charset="-128"/>
                <a:cs typeface="Calibri" panose="020F0502020204030204" pitchFamily="34" charset="0"/>
              </a:rPr>
              <a:t>الشرطة</a:t>
            </a:r>
          </a:p>
          <a:p>
            <a:pPr marL="342900" indent="-342900" algn="r" rtl="1">
              <a:spcBef>
                <a:spcPct val="0"/>
              </a:spcBef>
              <a:buFont typeface="Wingdings" panose="05000000000000000000" pitchFamily="2" charset="2"/>
              <a:buChar char="§"/>
            </a:pPr>
            <a:r>
              <a:rPr lang="ar-JO" altLang="en-US" sz="2600" b="1" dirty="0">
                <a:latin typeface="+mn-lt"/>
                <a:ea typeface="ＭＳ Ｐゴシック" panose="020B0600070205080204" pitchFamily="34" charset="-128"/>
                <a:cs typeface="Calibri" panose="020F0502020204030204" pitchFamily="34" charset="0"/>
              </a:rPr>
              <a:t>القضاء</a:t>
            </a:r>
          </a:p>
          <a:p>
            <a:pPr marL="342900" indent="-342900" algn="r" rtl="1">
              <a:spcBef>
                <a:spcPct val="0"/>
              </a:spcBef>
              <a:buFont typeface="Wingdings" panose="05000000000000000000" pitchFamily="2" charset="2"/>
              <a:buChar char="§"/>
            </a:pPr>
            <a:r>
              <a:rPr lang="ar-JO" altLang="en-US" sz="2600" b="1" dirty="0">
                <a:latin typeface="+mn-lt"/>
                <a:ea typeface="ＭＳ Ｐゴシック" panose="020B0600070205080204" pitchFamily="34" charset="-128"/>
                <a:cs typeface="Calibri" panose="020F0502020204030204" pitchFamily="34" charset="0"/>
              </a:rPr>
              <a:t>الخدمات الاجتماعية</a:t>
            </a:r>
          </a:p>
          <a:p>
            <a:pPr marL="342900" indent="-342900" algn="r" rtl="1">
              <a:spcBef>
                <a:spcPct val="0"/>
              </a:spcBef>
              <a:buFont typeface="Wingdings" panose="05000000000000000000" pitchFamily="2" charset="2"/>
              <a:buChar char="§"/>
            </a:pPr>
            <a:r>
              <a:rPr lang="ar-JO" altLang="en-US" sz="2600" b="1" dirty="0">
                <a:latin typeface="+mn-lt"/>
                <a:ea typeface="ＭＳ Ｐゴシック" panose="020B0600070205080204" pitchFamily="34" charset="-128"/>
                <a:cs typeface="Calibri" panose="020F0502020204030204" pitchFamily="34" charset="0"/>
              </a:rPr>
              <a:t>الخدمات القانونية</a:t>
            </a:r>
          </a:p>
          <a:p>
            <a:pPr marL="342900" indent="-342900" algn="r" rtl="1">
              <a:spcBef>
                <a:spcPct val="0"/>
              </a:spcBef>
              <a:buFont typeface="Wingdings" panose="05000000000000000000" pitchFamily="2" charset="2"/>
              <a:buChar char="§"/>
            </a:pPr>
            <a:endParaRPr lang="en-US" altLang="en-US" sz="2600" dirty="0">
              <a:latin typeface="+mn-lt"/>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466939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506C11D-0A14-4098-8D4E-63CDD0DE3B6D}"/>
              </a:ext>
            </a:extLst>
          </p:cNvPr>
          <p:cNvSpPr>
            <a:spLocks noGrp="1"/>
          </p:cNvSpPr>
          <p:nvPr>
            <p:ph type="ctrTitle"/>
          </p:nvPr>
        </p:nvSpPr>
        <p:spPr bwMode="auto">
          <a:xfrm>
            <a:off x="1991992" y="989900"/>
            <a:ext cx="6616700" cy="411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just" rtl="1"/>
            <a:r>
              <a:rPr lang="ar-JO" altLang="en-US" dirty="0">
                <a:solidFill>
                  <a:schemeClr val="tx2">
                    <a:lumMod val="60000"/>
                    <a:lumOff val="40000"/>
                  </a:schemeClr>
                </a:solidFill>
                <a:latin typeface="+mn-lt"/>
                <a:ea typeface="ＭＳ Ｐゴシック" panose="020B0600070205080204" pitchFamily="34" charset="-128"/>
                <a:cs typeface="Calibri" panose="020F0502020204030204" pitchFamily="34" charset="0"/>
              </a:rPr>
              <a:t>ما الجوانب التي تشتمل عليها الخدمات الصحية</a:t>
            </a:r>
            <a:endParaRPr lang="ar-LB" altLang="en-US" dirty="0">
              <a:solidFill>
                <a:schemeClr val="tx2">
                  <a:lumMod val="60000"/>
                  <a:lumOff val="40000"/>
                </a:schemeClr>
              </a:solidFill>
              <a:latin typeface="+mn-lt"/>
              <a:ea typeface="ＭＳ Ｐゴシック" panose="020B0600070205080204" pitchFamily="34" charset="-128"/>
              <a:cs typeface="Calibri" panose="020F0502020204030204" pitchFamily="34" charset="0"/>
            </a:endParaRPr>
          </a:p>
        </p:txBody>
      </p:sp>
      <p:sp>
        <p:nvSpPr>
          <p:cNvPr id="27651" name="Subtitle 2">
            <a:extLst>
              <a:ext uri="{FF2B5EF4-FFF2-40B4-BE49-F238E27FC236}">
                <a16:creationId xmlns:a16="http://schemas.microsoft.com/office/drawing/2014/main" id="{1ABF1955-872D-46BB-BB1A-0FB4FC50D9F0}"/>
              </a:ext>
            </a:extLst>
          </p:cNvPr>
          <p:cNvSpPr>
            <a:spLocks noGrp="1"/>
          </p:cNvSpPr>
          <p:nvPr>
            <p:ph type="subTitle" idx="1"/>
          </p:nvPr>
        </p:nvSpPr>
        <p:spPr bwMode="auto">
          <a:xfrm>
            <a:off x="1614488" y="1865313"/>
            <a:ext cx="6616700" cy="3519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الرعاية في غرف الطوارئ </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العلاج في المستشفيات</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زيارة العيادات الخارجية</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العناية في دور الرعاية </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العناية بالأسنان</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رعاية الصحة النفسية</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الأدوية</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وسائل المواصلات</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سيارات الإسعاف</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العمليات الجراحية</a:t>
            </a:r>
          </a:p>
        </p:txBody>
      </p:sp>
    </p:spTree>
    <p:extLst>
      <p:ext uri="{BB962C8B-B14F-4D97-AF65-F5344CB8AC3E}">
        <p14:creationId xmlns:p14="http://schemas.microsoft.com/office/powerpoint/2010/main" val="79755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506C11D-0A14-4098-8D4E-63CDD0DE3B6D}"/>
              </a:ext>
            </a:extLst>
          </p:cNvPr>
          <p:cNvSpPr>
            <a:spLocks noGrp="1"/>
          </p:cNvSpPr>
          <p:nvPr>
            <p:ph type="ctrTitle"/>
          </p:nvPr>
        </p:nvSpPr>
        <p:spPr bwMode="auto">
          <a:xfrm>
            <a:off x="1908102" y="888364"/>
            <a:ext cx="6616700" cy="403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just" rtl="1"/>
            <a:r>
              <a:rPr lang="ar-JO" altLang="en-US" dirty="0">
                <a:solidFill>
                  <a:schemeClr val="tx2">
                    <a:lumMod val="60000"/>
                    <a:lumOff val="40000"/>
                  </a:schemeClr>
                </a:solidFill>
                <a:latin typeface="+mn-lt"/>
                <a:ea typeface="ＭＳ Ｐゴシック" panose="020B0600070205080204" pitchFamily="34" charset="-128"/>
                <a:cs typeface="Calibri" panose="020F0502020204030204" pitchFamily="34" charset="0"/>
              </a:rPr>
              <a:t>الخدمات القانونية</a:t>
            </a:r>
            <a:endParaRPr lang="ar-LB" altLang="en-US" dirty="0">
              <a:solidFill>
                <a:schemeClr val="tx2">
                  <a:lumMod val="60000"/>
                  <a:lumOff val="40000"/>
                </a:schemeClr>
              </a:solidFill>
              <a:latin typeface="+mn-lt"/>
              <a:ea typeface="ＭＳ Ｐゴシック" panose="020B0600070205080204" pitchFamily="34" charset="-128"/>
              <a:cs typeface="Calibri" panose="020F0502020204030204" pitchFamily="34" charset="0"/>
            </a:endParaRPr>
          </a:p>
        </p:txBody>
      </p:sp>
      <p:sp>
        <p:nvSpPr>
          <p:cNvPr id="27651" name="Subtitle 2">
            <a:extLst>
              <a:ext uri="{FF2B5EF4-FFF2-40B4-BE49-F238E27FC236}">
                <a16:creationId xmlns:a16="http://schemas.microsoft.com/office/drawing/2014/main" id="{1ABF1955-872D-46BB-BB1A-0FB4FC50D9F0}"/>
              </a:ext>
            </a:extLst>
          </p:cNvPr>
          <p:cNvSpPr>
            <a:spLocks noGrp="1"/>
          </p:cNvSpPr>
          <p:nvPr>
            <p:ph type="subTitle" idx="1"/>
          </p:nvPr>
        </p:nvSpPr>
        <p:spPr bwMode="auto">
          <a:xfrm>
            <a:off x="1614488" y="1865313"/>
            <a:ext cx="6616700" cy="3519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الوساطة </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الطلاق</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المستشار القانوني</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أوامر الحماية الطارئة </a:t>
            </a:r>
          </a:p>
        </p:txBody>
      </p:sp>
    </p:spTree>
    <p:extLst>
      <p:ext uri="{BB962C8B-B14F-4D97-AF65-F5344CB8AC3E}">
        <p14:creationId xmlns:p14="http://schemas.microsoft.com/office/powerpoint/2010/main" val="1915168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506C11D-0A14-4098-8D4E-63CDD0DE3B6D}"/>
              </a:ext>
            </a:extLst>
          </p:cNvPr>
          <p:cNvSpPr>
            <a:spLocks noGrp="1"/>
          </p:cNvSpPr>
          <p:nvPr>
            <p:ph type="ctrTitle"/>
          </p:nvPr>
        </p:nvSpPr>
        <p:spPr bwMode="auto">
          <a:xfrm>
            <a:off x="1891325" y="921919"/>
            <a:ext cx="6616700" cy="4790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just" rtl="1"/>
            <a:r>
              <a:rPr lang="ar-JO" altLang="en-US" dirty="0">
                <a:solidFill>
                  <a:schemeClr val="tx2">
                    <a:lumMod val="60000"/>
                    <a:lumOff val="40000"/>
                  </a:schemeClr>
                </a:solidFill>
                <a:latin typeface="Arial" panose="020B0604020202020204" pitchFamily="34" charset="0"/>
                <a:ea typeface="ＭＳ Ｐゴシック" panose="020B0600070205080204" pitchFamily="34" charset="-128"/>
                <a:cs typeface="Calibri" panose="020F0502020204030204" pitchFamily="34" charset="0"/>
              </a:rPr>
              <a:t>خدمات الإيواء</a:t>
            </a:r>
            <a:endParaRPr lang="ar-LB" altLang="en-US" dirty="0">
              <a:solidFill>
                <a:schemeClr val="tx2">
                  <a:lumMod val="60000"/>
                  <a:lumOff val="40000"/>
                </a:schemeClr>
              </a:solidFill>
              <a:latin typeface="Arial" panose="020B0604020202020204" pitchFamily="34" charset="0"/>
              <a:ea typeface="ＭＳ Ｐゴシック" panose="020B0600070205080204" pitchFamily="34" charset="-128"/>
              <a:cs typeface="Calibri" panose="020F0502020204030204" pitchFamily="34" charset="0"/>
            </a:endParaRPr>
          </a:p>
        </p:txBody>
      </p:sp>
      <p:sp>
        <p:nvSpPr>
          <p:cNvPr id="27651" name="Subtitle 2">
            <a:extLst>
              <a:ext uri="{FF2B5EF4-FFF2-40B4-BE49-F238E27FC236}">
                <a16:creationId xmlns:a16="http://schemas.microsoft.com/office/drawing/2014/main" id="{1ABF1955-872D-46BB-BB1A-0FB4FC50D9F0}"/>
              </a:ext>
            </a:extLst>
          </p:cNvPr>
          <p:cNvSpPr>
            <a:spLocks noGrp="1"/>
          </p:cNvSpPr>
          <p:nvPr>
            <p:ph type="subTitle" idx="1"/>
          </p:nvPr>
        </p:nvSpPr>
        <p:spPr bwMode="auto">
          <a:xfrm>
            <a:off x="1614488" y="1865313"/>
            <a:ext cx="6616700" cy="3519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إيواء مؤقت</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مراكز الإيواء</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تكلفة الفنادق أو الإقامة المؤقتة</a:t>
            </a:r>
          </a:p>
          <a:p>
            <a:pPr marL="342900" indent="-342900" algn="r" rtl="1">
              <a:spcBef>
                <a:spcPct val="0"/>
              </a:spcBef>
              <a:buFont typeface="Wingdings" panose="05000000000000000000" pitchFamily="2" charset="2"/>
              <a:buChar char="§"/>
            </a:pPr>
            <a:endParaRPr lang="ar-JO" altLang="en-US" sz="2400" b="1" dirty="0">
              <a:latin typeface="Arial" panose="020B060402020202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1193588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506C11D-0A14-4098-8D4E-63CDD0DE3B6D}"/>
              </a:ext>
            </a:extLst>
          </p:cNvPr>
          <p:cNvSpPr>
            <a:spLocks noGrp="1"/>
          </p:cNvSpPr>
          <p:nvPr>
            <p:ph type="ctrTitle"/>
          </p:nvPr>
        </p:nvSpPr>
        <p:spPr bwMode="auto">
          <a:xfrm>
            <a:off x="1975215" y="905142"/>
            <a:ext cx="6616700" cy="4370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just" rtl="1"/>
            <a:r>
              <a:rPr lang="ar-JO" altLang="en-US" dirty="0">
                <a:solidFill>
                  <a:schemeClr val="tx2">
                    <a:lumMod val="60000"/>
                    <a:lumOff val="40000"/>
                  </a:schemeClr>
                </a:solidFill>
                <a:latin typeface="Arial" panose="020B0604020202020204" pitchFamily="34" charset="0"/>
                <a:ea typeface="ＭＳ Ｐゴシック" panose="020B0600070205080204" pitchFamily="34" charset="-128"/>
                <a:cs typeface="Calibri" panose="020F0502020204030204" pitchFamily="34" charset="0"/>
              </a:rPr>
              <a:t>الخدمات الاجتماعية</a:t>
            </a:r>
            <a:endParaRPr lang="ar-LB" altLang="en-US" dirty="0">
              <a:solidFill>
                <a:schemeClr val="tx2">
                  <a:lumMod val="60000"/>
                  <a:lumOff val="40000"/>
                </a:schemeClr>
              </a:solidFill>
              <a:latin typeface="Arial" panose="020B0604020202020204" pitchFamily="34" charset="0"/>
              <a:ea typeface="ＭＳ Ｐゴシック" panose="020B0600070205080204" pitchFamily="34" charset="-128"/>
              <a:cs typeface="Calibri" panose="020F0502020204030204" pitchFamily="34" charset="0"/>
            </a:endParaRPr>
          </a:p>
        </p:txBody>
      </p:sp>
      <p:sp>
        <p:nvSpPr>
          <p:cNvPr id="27651" name="Subtitle 2">
            <a:extLst>
              <a:ext uri="{FF2B5EF4-FFF2-40B4-BE49-F238E27FC236}">
                <a16:creationId xmlns:a16="http://schemas.microsoft.com/office/drawing/2014/main" id="{1ABF1955-872D-46BB-BB1A-0FB4FC50D9F0}"/>
              </a:ext>
            </a:extLst>
          </p:cNvPr>
          <p:cNvSpPr>
            <a:spLocks noGrp="1"/>
          </p:cNvSpPr>
          <p:nvPr>
            <p:ph type="subTitle" idx="1"/>
          </p:nvPr>
        </p:nvSpPr>
        <p:spPr bwMode="auto">
          <a:xfrm>
            <a:off x="1614488" y="1865313"/>
            <a:ext cx="6616700" cy="3519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المشورة </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إعادة التأهيل</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برامج التدريب المهني</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برامج كسب العيش </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معونات الدعم للتعليم</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برامج الرفاه</a:t>
            </a:r>
          </a:p>
        </p:txBody>
      </p:sp>
    </p:spTree>
    <p:extLst>
      <p:ext uri="{BB962C8B-B14F-4D97-AF65-F5344CB8AC3E}">
        <p14:creationId xmlns:p14="http://schemas.microsoft.com/office/powerpoint/2010/main" val="371840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506C11D-0A14-4098-8D4E-63CDD0DE3B6D}"/>
              </a:ext>
            </a:extLst>
          </p:cNvPr>
          <p:cNvSpPr>
            <a:spLocks noGrp="1"/>
          </p:cNvSpPr>
          <p:nvPr>
            <p:ph type="ctrTitle"/>
          </p:nvPr>
        </p:nvSpPr>
        <p:spPr bwMode="auto">
          <a:xfrm>
            <a:off x="1723544" y="1006679"/>
            <a:ext cx="6616700" cy="4287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just" rtl="1"/>
            <a:r>
              <a:rPr lang="ar-JO" altLang="en-US" dirty="0">
                <a:solidFill>
                  <a:schemeClr val="tx2">
                    <a:lumMod val="60000"/>
                    <a:lumOff val="40000"/>
                  </a:schemeClr>
                </a:solidFill>
                <a:latin typeface="Arial" panose="020B0604020202020204" pitchFamily="34" charset="0"/>
                <a:ea typeface="ＭＳ Ｐゴシック" panose="020B0600070205080204" pitchFamily="34" charset="-128"/>
                <a:cs typeface="Calibri" panose="020F0502020204030204" pitchFamily="34" charset="0"/>
              </a:rPr>
              <a:t>العدالة الجنائية</a:t>
            </a:r>
            <a:endParaRPr lang="ar-LB" altLang="en-US" dirty="0">
              <a:solidFill>
                <a:schemeClr val="tx2">
                  <a:lumMod val="60000"/>
                  <a:lumOff val="40000"/>
                </a:schemeClr>
              </a:solidFill>
              <a:latin typeface="Arial" panose="020B0604020202020204" pitchFamily="34" charset="0"/>
              <a:ea typeface="ＭＳ Ｐゴシック" panose="020B0600070205080204" pitchFamily="34" charset="-128"/>
              <a:cs typeface="Calibri" panose="020F0502020204030204" pitchFamily="34" charset="0"/>
            </a:endParaRPr>
          </a:p>
        </p:txBody>
      </p:sp>
      <p:sp>
        <p:nvSpPr>
          <p:cNvPr id="27651" name="Subtitle 2">
            <a:extLst>
              <a:ext uri="{FF2B5EF4-FFF2-40B4-BE49-F238E27FC236}">
                <a16:creationId xmlns:a16="http://schemas.microsoft.com/office/drawing/2014/main" id="{1ABF1955-872D-46BB-BB1A-0FB4FC50D9F0}"/>
              </a:ext>
            </a:extLst>
          </p:cNvPr>
          <p:cNvSpPr>
            <a:spLocks noGrp="1"/>
          </p:cNvSpPr>
          <p:nvPr>
            <p:ph type="subTitle" idx="1"/>
          </p:nvPr>
        </p:nvSpPr>
        <p:spPr bwMode="auto">
          <a:xfrm>
            <a:off x="1614488" y="1865313"/>
            <a:ext cx="6616700" cy="3519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السجن</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المثول أمام المحكمة</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أوامر الحماية الطارئة </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أوامر التقييد المؤقت</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الوضع تحت المراقبة</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المشورة القانونية</a:t>
            </a:r>
          </a:p>
          <a:p>
            <a:pPr marL="342900" indent="-342900" algn="r" rtl="1">
              <a:spcBef>
                <a:spcPct val="0"/>
              </a:spcBef>
              <a:buFont typeface="Wingdings" panose="05000000000000000000" pitchFamily="2" charset="2"/>
              <a:buChar char="§"/>
            </a:pPr>
            <a:r>
              <a:rPr lang="ar-JO" altLang="en-US" sz="2400" b="1" dirty="0">
                <a:latin typeface="Arial" panose="020B0604020202020204" pitchFamily="34" charset="0"/>
                <a:ea typeface="ＭＳ Ｐゴシック" panose="020B0600070205080204" pitchFamily="34" charset="-128"/>
                <a:cs typeface="Calibri" panose="020F0502020204030204" pitchFamily="34" charset="0"/>
              </a:rPr>
              <a:t>إعادة التأهيل</a:t>
            </a:r>
          </a:p>
        </p:txBody>
      </p:sp>
    </p:spTree>
    <p:extLst>
      <p:ext uri="{BB962C8B-B14F-4D97-AF65-F5344CB8AC3E}">
        <p14:creationId xmlns:p14="http://schemas.microsoft.com/office/powerpoint/2010/main" val="2051641117"/>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18FDE"/>
      </a:accent1>
      <a:accent2>
        <a:srgbClr val="FFBF3F"/>
      </a:accent2>
      <a:accent3>
        <a:srgbClr val="CD545B"/>
      </a:accent3>
      <a:accent4>
        <a:srgbClr val="00B5E2"/>
      </a:accent4>
      <a:accent5>
        <a:srgbClr val="A4D65E"/>
      </a:accent5>
      <a:accent6>
        <a:srgbClr val="7566A0"/>
      </a:accent6>
      <a:hlink>
        <a:srgbClr val="009CA6"/>
      </a:hlink>
      <a:folHlink>
        <a:srgbClr val="9799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Custom 3">
      <a:dk1>
        <a:sysClr val="windowText" lastClr="000000"/>
      </a:dk1>
      <a:lt1>
        <a:sysClr val="window" lastClr="FFFFFF"/>
      </a:lt1>
      <a:dk2>
        <a:srgbClr val="1F497D"/>
      </a:dk2>
      <a:lt2>
        <a:srgbClr val="EEECE1"/>
      </a:lt2>
      <a:accent1>
        <a:srgbClr val="418FDE"/>
      </a:accent1>
      <a:accent2>
        <a:srgbClr val="FFBF3F"/>
      </a:accent2>
      <a:accent3>
        <a:srgbClr val="CD545B"/>
      </a:accent3>
      <a:accent4>
        <a:srgbClr val="00B5E2"/>
      </a:accent4>
      <a:accent5>
        <a:srgbClr val="A4D65E"/>
      </a:accent5>
      <a:accent6>
        <a:srgbClr val="7566A0"/>
      </a:accent6>
      <a:hlink>
        <a:srgbClr val="009CA6"/>
      </a:hlink>
      <a:folHlink>
        <a:srgbClr val="9799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Custom 3">
      <a:dk1>
        <a:sysClr val="windowText" lastClr="000000"/>
      </a:dk1>
      <a:lt1>
        <a:sysClr val="window" lastClr="FFFFFF"/>
      </a:lt1>
      <a:dk2>
        <a:srgbClr val="1F497D"/>
      </a:dk2>
      <a:lt2>
        <a:srgbClr val="EEECE1"/>
      </a:lt2>
      <a:accent1>
        <a:srgbClr val="418FDE"/>
      </a:accent1>
      <a:accent2>
        <a:srgbClr val="FFBF3F"/>
      </a:accent2>
      <a:accent3>
        <a:srgbClr val="CD545B"/>
      </a:accent3>
      <a:accent4>
        <a:srgbClr val="00B5E2"/>
      </a:accent4>
      <a:accent5>
        <a:srgbClr val="A4D65E"/>
      </a:accent5>
      <a:accent6>
        <a:srgbClr val="7566A0"/>
      </a:accent6>
      <a:hlink>
        <a:srgbClr val="009CA6"/>
      </a:hlink>
      <a:folHlink>
        <a:srgbClr val="9799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10662</TotalTime>
  <Words>1090</Words>
  <Application>Microsoft Office PowerPoint</Application>
  <PresentationFormat>On-screen Show (4:3)</PresentationFormat>
  <Paragraphs>137</Paragraphs>
  <Slides>18</Slides>
  <Notes>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18</vt:i4>
      </vt:variant>
    </vt:vector>
  </HeadingPairs>
  <TitlesOfParts>
    <vt:vector size="28" baseType="lpstr">
      <vt:lpstr>Arial</vt:lpstr>
      <vt:lpstr>Calibri</vt:lpstr>
      <vt:lpstr>Calibri Light</vt:lpstr>
      <vt:lpstr>Cambria Math</vt:lpstr>
      <vt:lpstr>Times New Roman</vt:lpstr>
      <vt:lpstr>Wingdings</vt:lpstr>
      <vt:lpstr>Office Theme</vt:lpstr>
      <vt:lpstr>Custom Design</vt:lpstr>
      <vt:lpstr>3_Office Theme</vt:lpstr>
      <vt:lpstr>1_Office Theme</vt:lpstr>
      <vt:lpstr>PowerPoint Presentation</vt:lpstr>
      <vt:lpstr>PowerPoint Presentation</vt:lpstr>
      <vt:lpstr>PowerPoint Presentation</vt:lpstr>
      <vt:lpstr>القطاعات ذات الصلة</vt:lpstr>
      <vt:lpstr>ما الجوانب التي تشتمل عليها الخدمات الصحية</vt:lpstr>
      <vt:lpstr>الخدمات القانونية</vt:lpstr>
      <vt:lpstr>خدمات الإيواء</vt:lpstr>
      <vt:lpstr>الخدمات الاجتماعية</vt:lpstr>
      <vt:lpstr>العدالة الجنائية</vt:lpstr>
      <vt:lpstr>الخطوة الأولى: ثلاثة طرق لتحديد المؤسسات المقدمة للخدمة</vt:lpstr>
      <vt:lpstr>أنواع التكاليف</vt:lpstr>
      <vt:lpstr>كيفية الاحتساب</vt:lpstr>
      <vt:lpstr>PowerPoint Presentation</vt:lpstr>
      <vt:lpstr>PowerPoint Presentation</vt:lpstr>
      <vt:lpstr>اعتبارات هامة</vt:lpstr>
      <vt:lpstr>نموذج تكلفة الخدمة مجتمعية</vt:lpstr>
      <vt:lpstr>بعض الأسئلة التي يجب اتخاذ قرارات بها</vt:lpstr>
      <vt:lpstr>PowerPoint Presentation</vt:lpstr>
    </vt:vector>
  </TitlesOfParts>
  <Company>Quantum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Sukaina Al-Nasrawi</dc:creator>
  <cp:lastModifiedBy>Nada Darwazeh</cp:lastModifiedBy>
  <cp:revision>925</cp:revision>
  <cp:lastPrinted>2015-11-19T12:45:25Z</cp:lastPrinted>
  <dcterms:created xsi:type="dcterms:W3CDTF">2011-12-13T13:03:18Z</dcterms:created>
  <dcterms:modified xsi:type="dcterms:W3CDTF">2019-09-06T03:54:25Z</dcterms:modified>
</cp:coreProperties>
</file>