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463" r:id="rId2"/>
    <p:sldId id="467" r:id="rId3"/>
    <p:sldId id="466" r:id="rId4"/>
    <p:sldId id="413" r:id="rId5"/>
    <p:sldId id="371" r:id="rId6"/>
    <p:sldId id="468" r:id="rId7"/>
    <p:sldId id="374" r:id="rId8"/>
    <p:sldId id="471" r:id="rId9"/>
    <p:sldId id="474" r:id="rId10"/>
    <p:sldId id="475" r:id="rId11"/>
    <p:sldId id="477" r:id="rId12"/>
    <p:sldId id="469" r:id="rId13"/>
    <p:sldId id="376" r:id="rId14"/>
    <p:sldId id="486" r:id="rId15"/>
    <p:sldId id="487" r:id="rId16"/>
    <p:sldId id="485" r:id="rId17"/>
    <p:sldId id="449" r:id="rId18"/>
    <p:sldId id="476" r:id="rId19"/>
    <p:sldId id="483" r:id="rId20"/>
    <p:sldId id="478" r:id="rId21"/>
    <p:sldId id="479" r:id="rId22"/>
    <p:sldId id="480" r:id="rId23"/>
    <p:sldId id="481" r:id="rId24"/>
    <p:sldId id="482" r:id="rId25"/>
    <p:sldId id="377" r:id="rId26"/>
    <p:sldId id="451" r:id="rId27"/>
    <p:sldId id="484" r:id="rId28"/>
    <p:sldId id="454" r:id="rId29"/>
    <p:sldId id="453" r:id="rId30"/>
    <p:sldId id="443" r:id="rId31"/>
    <p:sldId id="46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05" autoAdjust="0"/>
  </p:normalViewPr>
  <p:slideViewPr>
    <p:cSldViewPr>
      <p:cViewPr>
        <p:scale>
          <a:sx n="63" d="100"/>
          <a:sy n="63" d="100"/>
        </p:scale>
        <p:origin x="82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A7CD79-5F0B-4292-87C1-1CA212DAA7DF}" type="doc">
      <dgm:prSet loTypeId="urn:microsoft.com/office/officeart/2011/layout/HexagonRadial" loCatId="officeonlin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565831-3AD2-4851-8200-003F5234B5D3}">
      <dgm:prSet phldrT="[Text]" custT="1"/>
      <dgm:spPr/>
      <dgm:t>
        <a:bodyPr/>
        <a:lstStyle/>
        <a:p>
          <a:r>
            <a:rPr lang="ar-EG" sz="2400" b="1" dirty="0" smtClean="0">
              <a:cs typeface="+mn-cs"/>
            </a:rPr>
            <a:t>العنف على يد الزوج أو الخطيب</a:t>
          </a:r>
          <a:endParaRPr lang="en-US" sz="2400" b="1" dirty="0">
            <a:cs typeface="+mn-cs"/>
          </a:endParaRPr>
        </a:p>
      </dgm:t>
    </dgm:pt>
    <dgm:pt modelId="{833F6DA7-5B54-4041-A1B9-4302D0CB56D8}" type="parTrans" cxnId="{E034453F-F01D-4E63-AE13-1C26627B559B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0D57090D-8EC6-44A5-A8EE-B14B8C70A7D0}" type="sibTrans" cxnId="{E034453F-F01D-4E63-AE13-1C26627B559B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B37E119E-DD31-4D93-BAC6-A58AFE4A0869}">
      <dgm:prSet phldrT="[Text]" custT="1"/>
      <dgm:spPr/>
      <dgm:t>
        <a:bodyPr/>
        <a:lstStyle/>
        <a:p>
          <a:r>
            <a:rPr lang="ar-EG" sz="2800" b="1" dirty="0" smtClean="0">
              <a:cs typeface="+mn-cs"/>
            </a:rPr>
            <a:t>ختان الإناث</a:t>
          </a:r>
          <a:endParaRPr lang="en-US" sz="2800" b="1" dirty="0">
            <a:cs typeface="+mn-cs"/>
          </a:endParaRPr>
        </a:p>
      </dgm:t>
    </dgm:pt>
    <dgm:pt modelId="{18F0D3B1-25BA-4CD4-AFDF-7C6814CAE347}" type="parTrans" cxnId="{77B1BF73-7FC2-41FC-9F94-4E6B2388E888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83CC47E7-AE35-42EC-956C-890908A38FAC}" type="sibTrans" cxnId="{77B1BF73-7FC2-41FC-9F94-4E6B2388E888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D99C7C70-C462-4876-89A4-37F8FFE2BE65}">
      <dgm:prSet phldrT="[Text]" custT="1"/>
      <dgm:spPr/>
      <dgm:t>
        <a:bodyPr/>
        <a:lstStyle/>
        <a:p>
          <a:r>
            <a:rPr lang="ar-EG" sz="1800" b="1" dirty="0" smtClean="0">
              <a:cs typeface="+mn-cs"/>
            </a:rPr>
            <a:t>الزواج المبكر والزواج الجبري</a:t>
          </a:r>
          <a:endParaRPr lang="en-US" sz="1800" b="1" dirty="0">
            <a:cs typeface="+mn-cs"/>
          </a:endParaRPr>
        </a:p>
      </dgm:t>
    </dgm:pt>
    <dgm:pt modelId="{8FF84CBE-4A26-4CB2-859E-76F01586B92C}" type="parTrans" cxnId="{A6849F52-3EA4-4107-9B89-A957B84AA784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E8325B1A-B501-4DD1-984B-B732AE40DFA8}" type="sibTrans" cxnId="{A6849F52-3EA4-4107-9B89-A957B84AA784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8FF9DF1D-687F-4014-A9EA-C462CAAB4E40}">
      <dgm:prSet phldrT="[Text]" custT="1"/>
      <dgm:spPr/>
      <dgm:t>
        <a:bodyPr/>
        <a:lstStyle/>
        <a:p>
          <a:r>
            <a:rPr lang="ar-EG" sz="1800" b="1" smtClean="0">
              <a:cs typeface="+mn-cs"/>
            </a:rPr>
            <a:t>العنف علي يد افراد مقربين أو افراد في المحيط المقرب </a:t>
          </a:r>
          <a:endParaRPr lang="en-US" sz="1800" b="1" dirty="0">
            <a:cs typeface="+mn-cs"/>
          </a:endParaRPr>
        </a:p>
      </dgm:t>
    </dgm:pt>
    <dgm:pt modelId="{B2D8D19E-4808-4C39-B225-5FC7759594B2}" type="parTrans" cxnId="{38DCA0A4-9A9F-4547-9263-80EE64BB42AA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D3498614-DC84-479B-AC88-5664161E592E}" type="sibTrans" cxnId="{38DCA0A4-9A9F-4547-9263-80EE64BB42AA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65B511DA-2A9C-40C7-BB9A-73610B1C9135}">
      <dgm:prSet phldrT="[Text]" custT="1"/>
      <dgm:spPr/>
      <dgm:t>
        <a:bodyPr/>
        <a:lstStyle/>
        <a:p>
          <a:r>
            <a:rPr lang="ar-EG" sz="2400" b="1" smtClean="0">
              <a:cs typeface="+mn-cs"/>
            </a:rPr>
            <a:t>العنف في المنشآت التعليمية </a:t>
          </a:r>
          <a:endParaRPr lang="en-US" sz="2400" b="1" dirty="0">
            <a:cs typeface="+mn-cs"/>
          </a:endParaRPr>
        </a:p>
      </dgm:t>
    </dgm:pt>
    <dgm:pt modelId="{BB95EB08-960E-4E67-B90F-B229D4EAA12D}" type="parTrans" cxnId="{11690A93-E65F-492B-BDC4-0FD5F21DA91A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468CBA43-B926-4269-B50A-3DA83AD11DAF}" type="sibTrans" cxnId="{11690A93-E65F-492B-BDC4-0FD5F21DA91A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5795629E-9968-4B84-9869-12D27BBEF6B3}">
      <dgm:prSet phldrT="[Text]"/>
      <dgm:spPr/>
      <dgm:t>
        <a:bodyPr/>
        <a:lstStyle/>
        <a:p>
          <a:endParaRPr lang="en-US" b="0" dirty="0">
            <a:cs typeface="+mn-cs"/>
          </a:endParaRPr>
        </a:p>
      </dgm:t>
    </dgm:pt>
    <dgm:pt modelId="{C41B579B-258E-4016-99DF-B3CDA8636F36}" type="parTrans" cxnId="{CBD46867-7162-43D6-9B0A-EAF1421D8DBE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D4CE457B-62BE-4757-A2DE-7C55E6106A98}" type="sibTrans" cxnId="{CBD46867-7162-43D6-9B0A-EAF1421D8DBE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810349F8-448F-449A-8AC1-C96F0A4125F6}">
      <dgm:prSet phldrT="[Text]" phldr="1"/>
      <dgm:spPr/>
      <dgm:t>
        <a:bodyPr/>
        <a:lstStyle/>
        <a:p>
          <a:endParaRPr lang="en-US" b="0" dirty="0">
            <a:cs typeface="+mn-cs"/>
          </a:endParaRPr>
        </a:p>
      </dgm:t>
    </dgm:pt>
    <dgm:pt modelId="{040A0130-91F4-4494-B724-A3D4BFD07A58}" type="parTrans" cxnId="{400969BE-2635-4AEE-840D-54ED08B07A02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07831D00-ED68-428F-8B48-B6C19C5F0D91}" type="sibTrans" cxnId="{400969BE-2635-4AEE-840D-54ED08B07A02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0E66B065-9586-46AB-B349-7E973590093E}">
      <dgm:prSet/>
      <dgm:spPr/>
      <dgm:t>
        <a:bodyPr/>
        <a:lstStyle/>
        <a:p>
          <a:endParaRPr lang="en-US" b="0" dirty="0">
            <a:cs typeface="+mn-cs"/>
          </a:endParaRPr>
        </a:p>
      </dgm:t>
    </dgm:pt>
    <dgm:pt modelId="{82C6CB62-8AFF-46A8-8B66-098831D766BE}" type="parTrans" cxnId="{6203796A-B773-4011-BD7E-298822E33563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A8679455-B737-4406-AF05-F12094049F4E}" type="sibTrans" cxnId="{6203796A-B773-4011-BD7E-298822E33563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BBCD581F-49F4-4023-9DA9-BB9FD99D928B}">
      <dgm:prSet custT="1"/>
      <dgm:spPr/>
      <dgm:t>
        <a:bodyPr/>
        <a:lstStyle/>
        <a:p>
          <a:r>
            <a:rPr lang="ar-EG" sz="2800" b="1" dirty="0" smtClean="0">
              <a:cs typeface="+mn-cs"/>
            </a:rPr>
            <a:t>العنف في العمل</a:t>
          </a:r>
          <a:endParaRPr lang="en-US" sz="2800" b="1" dirty="0">
            <a:cs typeface="+mn-cs"/>
          </a:endParaRPr>
        </a:p>
      </dgm:t>
    </dgm:pt>
    <dgm:pt modelId="{074FE0FB-26C3-499E-B565-A9E28B6CF630}" type="parTrans" cxnId="{1B2F2F60-55C1-4DD8-A2A3-E9344CB87391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2ECF96E3-5F90-4F39-BB6B-F21D0361BFA7}" type="sibTrans" cxnId="{1B2F2F60-55C1-4DD8-A2A3-E9344CB87391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46674B86-3D82-412F-8C0D-0413C18D0D7B}">
      <dgm:prSet custT="1"/>
      <dgm:spPr/>
      <dgm:t>
        <a:bodyPr/>
        <a:lstStyle/>
        <a:p>
          <a:r>
            <a:rPr lang="ar-EG" sz="2000" b="1" smtClean="0">
              <a:cs typeface="+mn-cs"/>
            </a:rPr>
            <a:t>العنف في الأماكن العامة: المواصالات والشارع </a:t>
          </a:r>
          <a:endParaRPr lang="en-US" sz="2000" b="1" dirty="0">
            <a:cs typeface="+mn-cs"/>
          </a:endParaRPr>
        </a:p>
      </dgm:t>
    </dgm:pt>
    <dgm:pt modelId="{E49BBE8E-B734-4528-8A34-A5C7C220980C}" type="parTrans" cxnId="{33B44641-3997-48C2-AE9F-F74C4A75A193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AC10F024-D973-4FBD-B551-BC1A3E1B2551}" type="sibTrans" cxnId="{33B44641-3997-48C2-AE9F-F74C4A75A193}">
      <dgm:prSet/>
      <dgm:spPr/>
      <dgm:t>
        <a:bodyPr/>
        <a:lstStyle/>
        <a:p>
          <a:endParaRPr lang="en-US" b="0">
            <a:cs typeface="+mn-cs"/>
          </a:endParaRPr>
        </a:p>
      </dgm:t>
    </dgm:pt>
    <dgm:pt modelId="{3A887C52-85B1-4230-BFE4-D21738217597}" type="pres">
      <dgm:prSet presAssocID="{DBA7CD79-5F0B-4292-87C1-1CA212DAA7D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3A2067A-A02D-4544-B4F4-F8491D537F1A}" type="pres">
      <dgm:prSet presAssocID="{81565831-3AD2-4851-8200-003F5234B5D3}" presName="Parent" presStyleLbl="node0" presStyleIdx="0" presStyleCnt="1" custLinFactNeighborX="2991" custLinFactNeighborY="-4763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9E6BACD1-8BEB-49A3-B95D-83C5750F1D98}" type="pres">
      <dgm:prSet presAssocID="{B37E119E-DD31-4D93-BAC6-A58AFE4A0869}" presName="Accent1" presStyleCnt="0"/>
      <dgm:spPr/>
      <dgm:t>
        <a:bodyPr/>
        <a:lstStyle/>
        <a:p>
          <a:endParaRPr lang="en-US"/>
        </a:p>
      </dgm:t>
    </dgm:pt>
    <dgm:pt modelId="{65915B0E-447F-4160-B9E7-FAE43420FB35}" type="pres">
      <dgm:prSet presAssocID="{B37E119E-DD31-4D93-BAC6-A58AFE4A0869}" presName="Accent" presStyleLbl="bgShp" presStyleIdx="0" presStyleCnt="6"/>
      <dgm:spPr/>
      <dgm:t>
        <a:bodyPr/>
        <a:lstStyle/>
        <a:p>
          <a:endParaRPr lang="en-US"/>
        </a:p>
      </dgm:t>
    </dgm:pt>
    <dgm:pt modelId="{A56B6B02-23D4-4F3B-95C8-4D7780D42D37}" type="pres">
      <dgm:prSet presAssocID="{B37E119E-DD31-4D93-BAC6-A58AFE4A0869}" presName="Child1" presStyleLbl="node1" presStyleIdx="0" presStyleCnt="6" custLinFactNeighborX="-213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B705B-D936-430E-8DDF-01C1B374FF7F}" type="pres">
      <dgm:prSet presAssocID="{D99C7C70-C462-4876-89A4-37F8FFE2BE65}" presName="Accent2" presStyleCnt="0"/>
      <dgm:spPr/>
      <dgm:t>
        <a:bodyPr/>
        <a:lstStyle/>
        <a:p>
          <a:endParaRPr lang="en-US"/>
        </a:p>
      </dgm:t>
    </dgm:pt>
    <dgm:pt modelId="{988B7F45-B86E-4B56-A6BF-FA1DFE66DE10}" type="pres">
      <dgm:prSet presAssocID="{D99C7C70-C462-4876-89A4-37F8FFE2BE65}" presName="Accent" presStyleLbl="bgShp" presStyleIdx="1" presStyleCnt="6"/>
      <dgm:spPr/>
      <dgm:t>
        <a:bodyPr/>
        <a:lstStyle/>
        <a:p>
          <a:endParaRPr lang="en-US"/>
        </a:p>
      </dgm:t>
    </dgm:pt>
    <dgm:pt modelId="{AC2A6034-992D-43F7-A551-BD42DA9B9425}" type="pres">
      <dgm:prSet presAssocID="{D99C7C70-C462-4876-89A4-37F8FFE2BE65}" presName="Child2" presStyleLbl="node1" presStyleIdx="1" presStyleCnt="6" custLinFactNeighborX="-2865" custLinFactNeighborY="-5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64A4C0-F82D-4C6A-8A3B-5EA4E11C2EED}" type="pres">
      <dgm:prSet presAssocID="{8FF9DF1D-687F-4014-A9EA-C462CAAB4E40}" presName="Accent3" presStyleCnt="0"/>
      <dgm:spPr/>
      <dgm:t>
        <a:bodyPr/>
        <a:lstStyle/>
        <a:p>
          <a:endParaRPr lang="en-US"/>
        </a:p>
      </dgm:t>
    </dgm:pt>
    <dgm:pt modelId="{FE3E3938-FEAA-4BD0-8816-57548F206CB3}" type="pres">
      <dgm:prSet presAssocID="{8FF9DF1D-687F-4014-A9EA-C462CAAB4E40}" presName="Accent" presStyleLbl="bgShp" presStyleIdx="2" presStyleCnt="6"/>
      <dgm:spPr/>
      <dgm:t>
        <a:bodyPr/>
        <a:lstStyle/>
        <a:p>
          <a:endParaRPr lang="en-US"/>
        </a:p>
      </dgm:t>
    </dgm:pt>
    <dgm:pt modelId="{32DDDE6D-B940-4810-9F8F-52D99234EF39}" type="pres">
      <dgm:prSet presAssocID="{8FF9DF1D-687F-4014-A9EA-C462CAAB4E40}" presName="Child3" presStyleLbl="node1" presStyleIdx="2" presStyleCnt="6" custScaleX="111346" custScaleY="106163" custLinFactNeighborX="9047" custLinFactNeighborY="-74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2ED80-7389-45A5-AEEF-AB5912904DE4}" type="pres">
      <dgm:prSet presAssocID="{65B511DA-2A9C-40C7-BB9A-73610B1C9135}" presName="Accent4" presStyleCnt="0"/>
      <dgm:spPr/>
      <dgm:t>
        <a:bodyPr/>
        <a:lstStyle/>
        <a:p>
          <a:endParaRPr lang="en-US"/>
        </a:p>
      </dgm:t>
    </dgm:pt>
    <dgm:pt modelId="{2D281096-D1BD-4128-9C13-30A658FF94C8}" type="pres">
      <dgm:prSet presAssocID="{65B511DA-2A9C-40C7-BB9A-73610B1C9135}" presName="Accent" presStyleLbl="bgShp" presStyleIdx="3" presStyleCnt="6"/>
      <dgm:spPr/>
      <dgm:t>
        <a:bodyPr/>
        <a:lstStyle/>
        <a:p>
          <a:endParaRPr lang="en-US"/>
        </a:p>
      </dgm:t>
    </dgm:pt>
    <dgm:pt modelId="{7854D301-5BCA-4E77-BA57-C7422CBF3F11}" type="pres">
      <dgm:prSet presAssocID="{65B511DA-2A9C-40C7-BB9A-73610B1C9135}" presName="Child4" presStyleLbl="node1" presStyleIdx="3" presStyleCnt="6" custScaleX="105354" custLinFactNeighborX="-91016" custLinFactNeighborY="-646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7EF17-BCC0-4DF8-A899-DC537AEAB4E2}" type="pres">
      <dgm:prSet presAssocID="{46674B86-3D82-412F-8C0D-0413C18D0D7B}" presName="Accent5" presStyleCnt="0"/>
      <dgm:spPr/>
      <dgm:t>
        <a:bodyPr/>
        <a:lstStyle/>
        <a:p>
          <a:endParaRPr lang="en-US"/>
        </a:p>
      </dgm:t>
    </dgm:pt>
    <dgm:pt modelId="{08AD9093-75FE-469D-A87E-AD988D43C0FB}" type="pres">
      <dgm:prSet presAssocID="{46674B86-3D82-412F-8C0D-0413C18D0D7B}" presName="Accent" presStyleLbl="bgShp" presStyleIdx="4" presStyleCnt="6"/>
      <dgm:spPr/>
      <dgm:t>
        <a:bodyPr/>
        <a:lstStyle/>
        <a:p>
          <a:endParaRPr lang="en-US"/>
        </a:p>
      </dgm:t>
    </dgm:pt>
    <dgm:pt modelId="{5E3F7D4A-1284-46FD-BD8C-6320A2669E55}" type="pres">
      <dgm:prSet presAssocID="{46674B86-3D82-412F-8C0D-0413C18D0D7B}" presName="Child5" presStyleLbl="node1" presStyleIdx="4" presStyleCnt="6" custScaleX="109837" custScaleY="108531" custLinFactNeighborX="95882" custLinFactNeighborY="530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87B8F5-2044-4087-8C6E-524ABD2BB264}" type="pres">
      <dgm:prSet presAssocID="{BBCD581F-49F4-4023-9DA9-BB9FD99D928B}" presName="Accent6" presStyleCnt="0"/>
      <dgm:spPr/>
      <dgm:t>
        <a:bodyPr/>
        <a:lstStyle/>
        <a:p>
          <a:endParaRPr lang="en-US"/>
        </a:p>
      </dgm:t>
    </dgm:pt>
    <dgm:pt modelId="{81FD0FDF-7416-443F-9A59-533C5A402553}" type="pres">
      <dgm:prSet presAssocID="{BBCD581F-49F4-4023-9DA9-BB9FD99D928B}" presName="Accent" presStyleLbl="bgShp" presStyleIdx="5" presStyleCnt="6" custLinFactY="-97674" custLinFactNeighborX="81002" custLinFactNeighborY="-100000"/>
      <dgm:spPr/>
      <dgm:t>
        <a:bodyPr/>
        <a:lstStyle/>
        <a:p>
          <a:endParaRPr lang="en-US"/>
        </a:p>
      </dgm:t>
    </dgm:pt>
    <dgm:pt modelId="{1E5F509D-3DA1-41D8-8CFB-932BEBB74274}" type="pres">
      <dgm:prSet presAssocID="{BBCD581F-49F4-4023-9DA9-BB9FD99D928B}" presName="Child6" presStyleLbl="node1" presStyleIdx="5" presStyleCnt="6" custLinFactNeighborX="2425" custLinFactNeighborY="9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6F828B-C01F-4BB2-8022-91D2D044D699}" type="presOf" srcId="{BBCD581F-49F4-4023-9DA9-BB9FD99D928B}" destId="{1E5F509D-3DA1-41D8-8CFB-932BEBB74274}" srcOrd="0" destOrd="0" presId="urn:microsoft.com/office/officeart/2011/layout/HexagonRadial"/>
    <dgm:cxn modelId="{07334AAF-988B-4A0B-9735-54A9453C3D6D}" type="presOf" srcId="{46674B86-3D82-412F-8C0D-0413C18D0D7B}" destId="{5E3F7D4A-1284-46FD-BD8C-6320A2669E55}" srcOrd="0" destOrd="0" presId="urn:microsoft.com/office/officeart/2011/layout/HexagonRadial"/>
    <dgm:cxn modelId="{77B1BF73-7FC2-41FC-9F94-4E6B2388E888}" srcId="{81565831-3AD2-4851-8200-003F5234B5D3}" destId="{B37E119E-DD31-4D93-BAC6-A58AFE4A0869}" srcOrd="0" destOrd="0" parTransId="{18F0D3B1-25BA-4CD4-AFDF-7C6814CAE347}" sibTransId="{83CC47E7-AE35-42EC-956C-890908A38FAC}"/>
    <dgm:cxn modelId="{7D70AFDC-F4C6-4B56-906B-923F9487A25F}" type="presOf" srcId="{D99C7C70-C462-4876-89A4-37F8FFE2BE65}" destId="{AC2A6034-992D-43F7-A551-BD42DA9B9425}" srcOrd="0" destOrd="0" presId="urn:microsoft.com/office/officeart/2011/layout/HexagonRadial"/>
    <dgm:cxn modelId="{1B2F2F60-55C1-4DD8-A2A3-E9344CB87391}" srcId="{81565831-3AD2-4851-8200-003F5234B5D3}" destId="{BBCD581F-49F4-4023-9DA9-BB9FD99D928B}" srcOrd="5" destOrd="0" parTransId="{074FE0FB-26C3-499E-B565-A9E28B6CF630}" sibTransId="{2ECF96E3-5F90-4F39-BB6B-F21D0361BFA7}"/>
    <dgm:cxn modelId="{38DCA0A4-9A9F-4547-9263-80EE64BB42AA}" srcId="{81565831-3AD2-4851-8200-003F5234B5D3}" destId="{8FF9DF1D-687F-4014-A9EA-C462CAAB4E40}" srcOrd="2" destOrd="0" parTransId="{B2D8D19E-4808-4C39-B225-5FC7759594B2}" sibTransId="{D3498614-DC84-479B-AC88-5664161E592E}"/>
    <dgm:cxn modelId="{E034453F-F01D-4E63-AE13-1C26627B559B}" srcId="{DBA7CD79-5F0B-4292-87C1-1CA212DAA7DF}" destId="{81565831-3AD2-4851-8200-003F5234B5D3}" srcOrd="0" destOrd="0" parTransId="{833F6DA7-5B54-4041-A1B9-4302D0CB56D8}" sibTransId="{0D57090D-8EC6-44A5-A8EE-B14B8C70A7D0}"/>
    <dgm:cxn modelId="{400969BE-2635-4AEE-840D-54ED08B07A02}" srcId="{81565831-3AD2-4851-8200-003F5234B5D3}" destId="{810349F8-448F-449A-8AC1-C96F0A4125F6}" srcOrd="8" destOrd="0" parTransId="{040A0130-91F4-4494-B724-A3D4BFD07A58}" sibTransId="{07831D00-ED68-428F-8B48-B6C19C5F0D91}"/>
    <dgm:cxn modelId="{CBD46867-7162-43D6-9B0A-EAF1421D8DBE}" srcId="{81565831-3AD2-4851-8200-003F5234B5D3}" destId="{5795629E-9968-4B84-9869-12D27BBEF6B3}" srcOrd="7" destOrd="0" parTransId="{C41B579B-258E-4016-99DF-B3CDA8636F36}" sibTransId="{D4CE457B-62BE-4757-A2DE-7C55E6106A98}"/>
    <dgm:cxn modelId="{33B44641-3997-48C2-AE9F-F74C4A75A193}" srcId="{81565831-3AD2-4851-8200-003F5234B5D3}" destId="{46674B86-3D82-412F-8C0D-0413C18D0D7B}" srcOrd="4" destOrd="0" parTransId="{E49BBE8E-B734-4528-8A34-A5C7C220980C}" sibTransId="{AC10F024-D973-4FBD-B551-BC1A3E1B2551}"/>
    <dgm:cxn modelId="{11690A93-E65F-492B-BDC4-0FD5F21DA91A}" srcId="{81565831-3AD2-4851-8200-003F5234B5D3}" destId="{65B511DA-2A9C-40C7-BB9A-73610B1C9135}" srcOrd="3" destOrd="0" parTransId="{BB95EB08-960E-4E67-B90F-B229D4EAA12D}" sibTransId="{468CBA43-B926-4269-B50A-3DA83AD11DAF}"/>
    <dgm:cxn modelId="{D5DF60A9-8D03-4B29-825C-E3EDAA4CCDB0}" type="presOf" srcId="{B37E119E-DD31-4D93-BAC6-A58AFE4A0869}" destId="{A56B6B02-23D4-4F3B-95C8-4D7780D42D37}" srcOrd="0" destOrd="0" presId="urn:microsoft.com/office/officeart/2011/layout/HexagonRadial"/>
    <dgm:cxn modelId="{8B812F4F-40E6-4502-AFE6-FCB6E90D6F84}" type="presOf" srcId="{65B511DA-2A9C-40C7-BB9A-73610B1C9135}" destId="{7854D301-5BCA-4E77-BA57-C7422CBF3F11}" srcOrd="0" destOrd="0" presId="urn:microsoft.com/office/officeart/2011/layout/HexagonRadial"/>
    <dgm:cxn modelId="{BD114BA7-E63F-4F51-8B5C-7E53F4929E8C}" type="presOf" srcId="{81565831-3AD2-4851-8200-003F5234B5D3}" destId="{43A2067A-A02D-4544-B4F4-F8491D537F1A}" srcOrd="0" destOrd="0" presId="urn:microsoft.com/office/officeart/2011/layout/HexagonRadial"/>
    <dgm:cxn modelId="{C129C708-DA60-4B58-B208-E045D868EA5B}" type="presOf" srcId="{DBA7CD79-5F0B-4292-87C1-1CA212DAA7DF}" destId="{3A887C52-85B1-4230-BFE4-D21738217597}" srcOrd="0" destOrd="0" presId="urn:microsoft.com/office/officeart/2011/layout/HexagonRadial"/>
    <dgm:cxn modelId="{6203796A-B773-4011-BD7E-298822E33563}" srcId="{81565831-3AD2-4851-8200-003F5234B5D3}" destId="{0E66B065-9586-46AB-B349-7E973590093E}" srcOrd="6" destOrd="0" parTransId="{82C6CB62-8AFF-46A8-8B66-098831D766BE}" sibTransId="{A8679455-B737-4406-AF05-F12094049F4E}"/>
    <dgm:cxn modelId="{A6849F52-3EA4-4107-9B89-A957B84AA784}" srcId="{81565831-3AD2-4851-8200-003F5234B5D3}" destId="{D99C7C70-C462-4876-89A4-37F8FFE2BE65}" srcOrd="1" destOrd="0" parTransId="{8FF84CBE-4A26-4CB2-859E-76F01586B92C}" sibTransId="{E8325B1A-B501-4DD1-984B-B732AE40DFA8}"/>
    <dgm:cxn modelId="{ADC7A1B2-9F25-437D-8095-BB73D206016E}" type="presOf" srcId="{8FF9DF1D-687F-4014-A9EA-C462CAAB4E40}" destId="{32DDDE6D-B940-4810-9F8F-52D99234EF39}" srcOrd="0" destOrd="0" presId="urn:microsoft.com/office/officeart/2011/layout/HexagonRadial"/>
    <dgm:cxn modelId="{4F605D63-4C1F-4F34-9629-F00CDC164AAC}" type="presParOf" srcId="{3A887C52-85B1-4230-BFE4-D21738217597}" destId="{43A2067A-A02D-4544-B4F4-F8491D537F1A}" srcOrd="0" destOrd="0" presId="urn:microsoft.com/office/officeart/2011/layout/HexagonRadial"/>
    <dgm:cxn modelId="{975497CF-AA14-4249-9402-66BE5BD0EDBC}" type="presParOf" srcId="{3A887C52-85B1-4230-BFE4-D21738217597}" destId="{9E6BACD1-8BEB-49A3-B95D-83C5750F1D98}" srcOrd="1" destOrd="0" presId="urn:microsoft.com/office/officeart/2011/layout/HexagonRadial"/>
    <dgm:cxn modelId="{DF057202-6229-48E0-9505-5DAEDE265363}" type="presParOf" srcId="{9E6BACD1-8BEB-49A3-B95D-83C5750F1D98}" destId="{65915B0E-447F-4160-B9E7-FAE43420FB35}" srcOrd="0" destOrd="0" presId="urn:microsoft.com/office/officeart/2011/layout/HexagonRadial"/>
    <dgm:cxn modelId="{7CA2DDE6-F086-4D45-AA6F-3DC05196BC87}" type="presParOf" srcId="{3A887C52-85B1-4230-BFE4-D21738217597}" destId="{A56B6B02-23D4-4F3B-95C8-4D7780D42D37}" srcOrd="2" destOrd="0" presId="urn:microsoft.com/office/officeart/2011/layout/HexagonRadial"/>
    <dgm:cxn modelId="{52935B2A-DA31-4B1F-949D-72977DEC56DD}" type="presParOf" srcId="{3A887C52-85B1-4230-BFE4-D21738217597}" destId="{FA4B705B-D936-430E-8DDF-01C1B374FF7F}" srcOrd="3" destOrd="0" presId="urn:microsoft.com/office/officeart/2011/layout/HexagonRadial"/>
    <dgm:cxn modelId="{379429E9-4DF9-4D8F-8A97-C8018803E938}" type="presParOf" srcId="{FA4B705B-D936-430E-8DDF-01C1B374FF7F}" destId="{988B7F45-B86E-4B56-A6BF-FA1DFE66DE10}" srcOrd="0" destOrd="0" presId="urn:microsoft.com/office/officeart/2011/layout/HexagonRadial"/>
    <dgm:cxn modelId="{38CA3F70-EA26-468A-9739-8E1CCA2A3FB6}" type="presParOf" srcId="{3A887C52-85B1-4230-BFE4-D21738217597}" destId="{AC2A6034-992D-43F7-A551-BD42DA9B9425}" srcOrd="4" destOrd="0" presId="urn:microsoft.com/office/officeart/2011/layout/HexagonRadial"/>
    <dgm:cxn modelId="{27C89471-B497-4D45-B566-8546CDF201AB}" type="presParOf" srcId="{3A887C52-85B1-4230-BFE4-D21738217597}" destId="{C164A4C0-F82D-4C6A-8A3B-5EA4E11C2EED}" srcOrd="5" destOrd="0" presId="urn:microsoft.com/office/officeart/2011/layout/HexagonRadial"/>
    <dgm:cxn modelId="{DF9AE72B-2BE5-4C22-BAAF-B1BCC2F3771E}" type="presParOf" srcId="{C164A4C0-F82D-4C6A-8A3B-5EA4E11C2EED}" destId="{FE3E3938-FEAA-4BD0-8816-57548F206CB3}" srcOrd="0" destOrd="0" presId="urn:microsoft.com/office/officeart/2011/layout/HexagonRadial"/>
    <dgm:cxn modelId="{07AB32BF-D5B8-416F-BF4D-6DA903365C7B}" type="presParOf" srcId="{3A887C52-85B1-4230-BFE4-D21738217597}" destId="{32DDDE6D-B940-4810-9F8F-52D99234EF39}" srcOrd="6" destOrd="0" presId="urn:microsoft.com/office/officeart/2011/layout/HexagonRadial"/>
    <dgm:cxn modelId="{862B34C7-F052-405E-A475-8D18745D6329}" type="presParOf" srcId="{3A887C52-85B1-4230-BFE4-D21738217597}" destId="{D1D2ED80-7389-45A5-AEEF-AB5912904DE4}" srcOrd="7" destOrd="0" presId="urn:microsoft.com/office/officeart/2011/layout/HexagonRadial"/>
    <dgm:cxn modelId="{452C5A75-130D-434D-9878-C4E7DDC6678F}" type="presParOf" srcId="{D1D2ED80-7389-45A5-AEEF-AB5912904DE4}" destId="{2D281096-D1BD-4128-9C13-30A658FF94C8}" srcOrd="0" destOrd="0" presId="urn:microsoft.com/office/officeart/2011/layout/HexagonRadial"/>
    <dgm:cxn modelId="{BC4D238A-82A3-4E0F-A1E9-6A1ECB3A6DDD}" type="presParOf" srcId="{3A887C52-85B1-4230-BFE4-D21738217597}" destId="{7854D301-5BCA-4E77-BA57-C7422CBF3F11}" srcOrd="8" destOrd="0" presId="urn:microsoft.com/office/officeart/2011/layout/HexagonRadial"/>
    <dgm:cxn modelId="{D7744D81-6E97-414C-9E73-23859A6B5819}" type="presParOf" srcId="{3A887C52-85B1-4230-BFE4-D21738217597}" destId="{F177EF17-BCC0-4DF8-A899-DC537AEAB4E2}" srcOrd="9" destOrd="0" presId="urn:microsoft.com/office/officeart/2011/layout/HexagonRadial"/>
    <dgm:cxn modelId="{B85BCF80-851A-49CC-8C56-B6A283500D20}" type="presParOf" srcId="{F177EF17-BCC0-4DF8-A899-DC537AEAB4E2}" destId="{08AD9093-75FE-469D-A87E-AD988D43C0FB}" srcOrd="0" destOrd="0" presId="urn:microsoft.com/office/officeart/2011/layout/HexagonRadial"/>
    <dgm:cxn modelId="{15233876-4ABE-4969-AB00-BA6AF6B6CFF0}" type="presParOf" srcId="{3A887C52-85B1-4230-BFE4-D21738217597}" destId="{5E3F7D4A-1284-46FD-BD8C-6320A2669E55}" srcOrd="10" destOrd="0" presId="urn:microsoft.com/office/officeart/2011/layout/HexagonRadial"/>
    <dgm:cxn modelId="{E4296DF8-91F1-4D8A-AB0A-989385A311AC}" type="presParOf" srcId="{3A887C52-85B1-4230-BFE4-D21738217597}" destId="{A587B8F5-2044-4087-8C6E-524ABD2BB264}" srcOrd="11" destOrd="0" presId="urn:microsoft.com/office/officeart/2011/layout/HexagonRadial"/>
    <dgm:cxn modelId="{894D4451-FAD9-44F7-9786-A29D165ACD6C}" type="presParOf" srcId="{A587B8F5-2044-4087-8C6E-524ABD2BB264}" destId="{81FD0FDF-7416-443F-9A59-533C5A402553}" srcOrd="0" destOrd="0" presId="urn:microsoft.com/office/officeart/2011/layout/HexagonRadial"/>
    <dgm:cxn modelId="{6DB22E9A-5350-4A44-9C92-1BA2945CA1CA}" type="presParOf" srcId="{3A887C52-85B1-4230-BFE4-D21738217597}" destId="{1E5F509D-3DA1-41D8-8CFB-932BEBB7427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CFFA19B-C6AC-43C5-AC43-52407618AC0F}" type="doc">
      <dgm:prSet loTypeId="urn:microsoft.com/office/officeart/2005/8/layout/default#2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308408-F189-4B45-AC57-45BC6056D53A}">
      <dgm:prSet phldrT="[Text]" custT="1"/>
      <dgm:spPr/>
      <dgm:t>
        <a:bodyPr/>
        <a:lstStyle/>
        <a:p>
          <a:pPr algn="ctr"/>
          <a:r>
            <a:rPr lang="ar-EG" sz="3200" b="1" dirty="0" smtClean="0">
              <a:solidFill>
                <a:srgbClr val="4A175F"/>
              </a:solidFill>
              <a:cs typeface="+mn-cs"/>
            </a:rPr>
            <a:t>انفاق </a:t>
          </a:r>
          <a:r>
            <a:rPr lang="ar-EG" sz="2800" b="1" dirty="0" smtClean="0">
              <a:solidFill>
                <a:srgbClr val="4A175F"/>
              </a:solidFill>
              <a:cs typeface="+mn-cs"/>
            </a:rPr>
            <a:t>على</a:t>
          </a:r>
          <a:r>
            <a:rPr lang="ar-EG" sz="3200" b="1" dirty="0" smtClean="0">
              <a:solidFill>
                <a:srgbClr val="4A175F"/>
              </a:solidFill>
              <a:cs typeface="+mn-cs"/>
            </a:rPr>
            <a:t> الخدمات الصحية</a:t>
          </a:r>
          <a:endParaRPr lang="en-US" sz="3200" b="1" dirty="0">
            <a:solidFill>
              <a:srgbClr val="4A175F"/>
            </a:solidFill>
            <a:cs typeface="+mn-cs"/>
          </a:endParaRPr>
        </a:p>
      </dgm:t>
    </dgm:pt>
    <dgm:pt modelId="{875AA90A-8026-40AA-9616-F0C52E77BCE3}" type="sibTrans" cxnId="{111F1472-755C-447C-ACD1-94D352502078}">
      <dgm:prSet/>
      <dgm:spPr/>
      <dgm:t>
        <a:bodyPr/>
        <a:lstStyle/>
        <a:p>
          <a:pPr algn="ctr"/>
          <a:endParaRPr lang="en-US" sz="2000" b="1">
            <a:solidFill>
              <a:srgbClr val="4A175F"/>
            </a:solidFill>
            <a:cs typeface="+mn-cs"/>
          </a:endParaRPr>
        </a:p>
      </dgm:t>
    </dgm:pt>
    <dgm:pt modelId="{11E56610-3663-46CC-B4E1-93EF38E5C4B8}" type="parTrans" cxnId="{111F1472-755C-447C-ACD1-94D352502078}">
      <dgm:prSet/>
      <dgm:spPr/>
      <dgm:t>
        <a:bodyPr/>
        <a:lstStyle/>
        <a:p>
          <a:pPr algn="ctr"/>
          <a:endParaRPr lang="en-US" sz="2000" b="1">
            <a:solidFill>
              <a:srgbClr val="4A175F"/>
            </a:solidFill>
            <a:cs typeface="+mn-cs"/>
          </a:endParaRPr>
        </a:p>
      </dgm:t>
    </dgm:pt>
    <dgm:pt modelId="{CD64D8CC-D4B8-403B-A728-73EFB441EF0F}" type="pres">
      <dgm:prSet presAssocID="{3CFFA19B-C6AC-43C5-AC43-52407618AC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CBE94-9B59-47D8-AA1E-CEA1E1C42FD2}" type="pres">
      <dgm:prSet presAssocID="{A6308408-F189-4B45-AC57-45BC6056D53A}" presName="node" presStyleLbl="node1" presStyleIdx="0" presStyleCnt="1" custLinFactNeighborX="-457" custLinFactNeighborY="-18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1F1472-755C-447C-ACD1-94D352502078}" srcId="{3CFFA19B-C6AC-43C5-AC43-52407618AC0F}" destId="{A6308408-F189-4B45-AC57-45BC6056D53A}" srcOrd="0" destOrd="0" parTransId="{11E56610-3663-46CC-B4E1-93EF38E5C4B8}" sibTransId="{875AA90A-8026-40AA-9616-F0C52E77BCE3}"/>
    <dgm:cxn modelId="{5717E8A6-15B1-4B28-ABE0-E878B6E44CDF}" type="presOf" srcId="{A6308408-F189-4B45-AC57-45BC6056D53A}" destId="{DC8CBE94-9B59-47D8-AA1E-CEA1E1C42FD2}" srcOrd="0" destOrd="0" presId="urn:microsoft.com/office/officeart/2005/8/layout/default#2"/>
    <dgm:cxn modelId="{8300BBD9-15D3-4082-84AF-1B2030618D1C}" type="presOf" srcId="{3CFFA19B-C6AC-43C5-AC43-52407618AC0F}" destId="{CD64D8CC-D4B8-403B-A728-73EFB441EF0F}" srcOrd="0" destOrd="0" presId="urn:microsoft.com/office/officeart/2005/8/layout/default#2"/>
    <dgm:cxn modelId="{E1CD5CD4-C1A1-40DF-9B37-63CA428FF986}" type="presParOf" srcId="{CD64D8CC-D4B8-403B-A728-73EFB441EF0F}" destId="{DC8CBE94-9B59-47D8-AA1E-CEA1E1C42FD2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CFFA19B-C6AC-43C5-AC43-52407618AC0F}" type="doc">
      <dgm:prSet loTypeId="urn:microsoft.com/office/officeart/2005/8/layout/default#2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308408-F189-4B45-AC57-45BC6056D53A}">
      <dgm:prSet phldrT="[Text]" custT="1"/>
      <dgm:spPr/>
      <dgm:t>
        <a:bodyPr/>
        <a:lstStyle/>
        <a:p>
          <a:r>
            <a:rPr lang="ar-EG" sz="2800" b="1" dirty="0" smtClean="0">
              <a:solidFill>
                <a:srgbClr val="4A175F"/>
              </a:solidFill>
              <a:cs typeface="+mn-cs"/>
            </a:rPr>
            <a:t>انفاق على دور الإستضافة</a:t>
          </a:r>
          <a:endParaRPr lang="en-US" sz="2800" b="1" dirty="0">
            <a:solidFill>
              <a:srgbClr val="4A175F"/>
            </a:solidFill>
            <a:cs typeface="+mn-cs"/>
          </a:endParaRPr>
        </a:p>
      </dgm:t>
    </dgm:pt>
    <dgm:pt modelId="{875AA90A-8026-40AA-9616-F0C52E77BCE3}" type="sibTrans" cxnId="{111F1472-755C-447C-ACD1-94D352502078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11E56610-3663-46CC-B4E1-93EF38E5C4B8}" type="parTrans" cxnId="{111F1472-755C-447C-ACD1-94D352502078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CD64D8CC-D4B8-403B-A728-73EFB441EF0F}" type="pres">
      <dgm:prSet presAssocID="{3CFFA19B-C6AC-43C5-AC43-52407618AC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CBE94-9B59-47D8-AA1E-CEA1E1C42FD2}" type="pres">
      <dgm:prSet presAssocID="{A6308408-F189-4B45-AC57-45BC6056D53A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1F1472-755C-447C-ACD1-94D352502078}" srcId="{3CFFA19B-C6AC-43C5-AC43-52407618AC0F}" destId="{A6308408-F189-4B45-AC57-45BC6056D53A}" srcOrd="0" destOrd="0" parTransId="{11E56610-3663-46CC-B4E1-93EF38E5C4B8}" sibTransId="{875AA90A-8026-40AA-9616-F0C52E77BCE3}"/>
    <dgm:cxn modelId="{AFD5F310-1FB0-402A-8374-3F5233055102}" type="presOf" srcId="{A6308408-F189-4B45-AC57-45BC6056D53A}" destId="{DC8CBE94-9B59-47D8-AA1E-CEA1E1C42FD2}" srcOrd="0" destOrd="0" presId="urn:microsoft.com/office/officeart/2005/8/layout/default#2"/>
    <dgm:cxn modelId="{14FCB65C-6564-4C30-839D-B7B63146B46E}" type="presOf" srcId="{3CFFA19B-C6AC-43C5-AC43-52407618AC0F}" destId="{CD64D8CC-D4B8-403B-A728-73EFB441EF0F}" srcOrd="0" destOrd="0" presId="urn:microsoft.com/office/officeart/2005/8/layout/default#2"/>
    <dgm:cxn modelId="{0056E355-6CEE-4440-9027-787570D1461C}" type="presParOf" srcId="{CD64D8CC-D4B8-403B-A728-73EFB441EF0F}" destId="{DC8CBE94-9B59-47D8-AA1E-CEA1E1C42FD2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CFFA19B-C6AC-43C5-AC43-52407618AC0F}" type="doc">
      <dgm:prSet loTypeId="urn:microsoft.com/office/officeart/2005/8/layout/default#3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308408-F189-4B45-AC57-45BC6056D53A}">
      <dgm:prSet phldrT="[Text]" custT="1"/>
      <dgm:spPr/>
      <dgm:t>
        <a:bodyPr/>
        <a:lstStyle/>
        <a:p>
          <a:r>
            <a:rPr lang="ar-EG" sz="2800" b="1" dirty="0" smtClean="0">
              <a:solidFill>
                <a:srgbClr val="4A175F"/>
              </a:solidFill>
              <a:cs typeface="+mn-cs"/>
            </a:rPr>
            <a:t>انفاق على الخدمات الشرطية والقضائـية</a:t>
          </a:r>
          <a:endParaRPr lang="en-US" sz="2800" b="1" dirty="0">
            <a:solidFill>
              <a:srgbClr val="4A175F"/>
            </a:solidFill>
            <a:cs typeface="+mn-cs"/>
          </a:endParaRPr>
        </a:p>
      </dgm:t>
    </dgm:pt>
    <dgm:pt modelId="{875AA90A-8026-40AA-9616-F0C52E77BCE3}" type="sibTrans" cxnId="{111F1472-755C-447C-ACD1-94D352502078}">
      <dgm:prSet/>
      <dgm:spPr/>
      <dgm:t>
        <a:bodyPr/>
        <a:lstStyle/>
        <a:p>
          <a:endParaRPr lang="en-US">
            <a:solidFill>
              <a:srgbClr val="4A175F"/>
            </a:solidFill>
            <a:cs typeface="+mn-cs"/>
          </a:endParaRPr>
        </a:p>
      </dgm:t>
    </dgm:pt>
    <dgm:pt modelId="{11E56610-3663-46CC-B4E1-93EF38E5C4B8}" type="parTrans" cxnId="{111F1472-755C-447C-ACD1-94D352502078}">
      <dgm:prSet/>
      <dgm:spPr/>
      <dgm:t>
        <a:bodyPr/>
        <a:lstStyle/>
        <a:p>
          <a:endParaRPr lang="en-US">
            <a:solidFill>
              <a:srgbClr val="4A175F"/>
            </a:solidFill>
            <a:cs typeface="+mn-cs"/>
          </a:endParaRPr>
        </a:p>
      </dgm:t>
    </dgm:pt>
    <dgm:pt modelId="{CD64D8CC-D4B8-403B-A728-73EFB441EF0F}" type="pres">
      <dgm:prSet presAssocID="{3CFFA19B-C6AC-43C5-AC43-52407618AC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CBE94-9B59-47D8-AA1E-CEA1E1C42FD2}" type="pres">
      <dgm:prSet presAssocID="{A6308408-F189-4B45-AC57-45BC6056D53A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1F1472-755C-447C-ACD1-94D352502078}" srcId="{3CFFA19B-C6AC-43C5-AC43-52407618AC0F}" destId="{A6308408-F189-4B45-AC57-45BC6056D53A}" srcOrd="0" destOrd="0" parTransId="{11E56610-3663-46CC-B4E1-93EF38E5C4B8}" sibTransId="{875AA90A-8026-40AA-9616-F0C52E77BCE3}"/>
    <dgm:cxn modelId="{206B54DF-99FF-4111-A959-061F50E04A54}" type="presOf" srcId="{A6308408-F189-4B45-AC57-45BC6056D53A}" destId="{DC8CBE94-9B59-47D8-AA1E-CEA1E1C42FD2}" srcOrd="0" destOrd="0" presId="urn:microsoft.com/office/officeart/2005/8/layout/default#3"/>
    <dgm:cxn modelId="{88C525DB-838E-4AF9-90AE-33D031291498}" type="presOf" srcId="{3CFFA19B-C6AC-43C5-AC43-52407618AC0F}" destId="{CD64D8CC-D4B8-403B-A728-73EFB441EF0F}" srcOrd="0" destOrd="0" presId="urn:microsoft.com/office/officeart/2005/8/layout/default#3"/>
    <dgm:cxn modelId="{FA6779F6-2885-4A61-B348-8CCAAA22139B}" type="presParOf" srcId="{CD64D8CC-D4B8-403B-A728-73EFB441EF0F}" destId="{DC8CBE94-9B59-47D8-AA1E-CEA1E1C42FD2}" srcOrd="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CFFA19B-C6AC-43C5-AC43-52407618AC0F}" type="doc">
      <dgm:prSet loTypeId="urn:microsoft.com/office/officeart/2005/8/layout/default#4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308408-F189-4B45-AC57-45BC6056D53A}">
      <dgm:prSet phldrT="[Text]" custT="1"/>
      <dgm:spPr/>
      <dgm:t>
        <a:bodyPr/>
        <a:lstStyle/>
        <a:p>
          <a:r>
            <a:rPr lang="ar-EG" sz="2800" b="1" dirty="0" smtClean="0">
              <a:solidFill>
                <a:srgbClr val="4A175F"/>
              </a:solidFill>
              <a:cs typeface="+mn-cs"/>
            </a:rPr>
            <a:t>انفاق على خدمات المجتمع المحلى</a:t>
          </a:r>
          <a:endParaRPr lang="en-US" sz="2800" b="1" dirty="0">
            <a:solidFill>
              <a:srgbClr val="4A175F"/>
            </a:solidFill>
            <a:cs typeface="+mn-cs"/>
          </a:endParaRPr>
        </a:p>
      </dgm:t>
    </dgm:pt>
    <dgm:pt modelId="{875AA90A-8026-40AA-9616-F0C52E77BCE3}" type="sibTrans" cxnId="{111F1472-755C-447C-ACD1-94D352502078}">
      <dgm:prSet/>
      <dgm:spPr/>
      <dgm:t>
        <a:bodyPr/>
        <a:lstStyle/>
        <a:p>
          <a:endParaRPr lang="en-US" sz="2000" b="1">
            <a:solidFill>
              <a:srgbClr val="4A175F"/>
            </a:solidFill>
            <a:cs typeface="+mn-cs"/>
          </a:endParaRPr>
        </a:p>
      </dgm:t>
    </dgm:pt>
    <dgm:pt modelId="{11E56610-3663-46CC-B4E1-93EF38E5C4B8}" type="parTrans" cxnId="{111F1472-755C-447C-ACD1-94D352502078}">
      <dgm:prSet/>
      <dgm:spPr/>
      <dgm:t>
        <a:bodyPr/>
        <a:lstStyle/>
        <a:p>
          <a:endParaRPr lang="en-US" sz="2000" b="1">
            <a:solidFill>
              <a:srgbClr val="4A175F"/>
            </a:solidFill>
            <a:cs typeface="+mn-cs"/>
          </a:endParaRPr>
        </a:p>
      </dgm:t>
    </dgm:pt>
    <dgm:pt modelId="{CD64D8CC-D4B8-403B-A728-73EFB441EF0F}" type="pres">
      <dgm:prSet presAssocID="{3CFFA19B-C6AC-43C5-AC43-52407618AC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CBE94-9B59-47D8-AA1E-CEA1E1C42FD2}" type="pres">
      <dgm:prSet presAssocID="{A6308408-F189-4B45-AC57-45BC6056D53A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1F1472-755C-447C-ACD1-94D352502078}" srcId="{3CFFA19B-C6AC-43C5-AC43-52407618AC0F}" destId="{A6308408-F189-4B45-AC57-45BC6056D53A}" srcOrd="0" destOrd="0" parTransId="{11E56610-3663-46CC-B4E1-93EF38E5C4B8}" sibTransId="{875AA90A-8026-40AA-9616-F0C52E77BCE3}"/>
    <dgm:cxn modelId="{1FE23736-00EE-4F11-BF26-1176E54509CA}" type="presOf" srcId="{A6308408-F189-4B45-AC57-45BC6056D53A}" destId="{DC8CBE94-9B59-47D8-AA1E-CEA1E1C42FD2}" srcOrd="0" destOrd="0" presId="urn:microsoft.com/office/officeart/2005/8/layout/default#4"/>
    <dgm:cxn modelId="{93B665FF-C07C-43AC-9580-AF5A4970025B}" type="presOf" srcId="{3CFFA19B-C6AC-43C5-AC43-52407618AC0F}" destId="{CD64D8CC-D4B8-403B-A728-73EFB441EF0F}" srcOrd="0" destOrd="0" presId="urn:microsoft.com/office/officeart/2005/8/layout/default#4"/>
    <dgm:cxn modelId="{C8EF44FA-DDB5-4DE9-8FBD-6D4768AE3844}" type="presParOf" srcId="{CD64D8CC-D4B8-403B-A728-73EFB441EF0F}" destId="{DC8CBE94-9B59-47D8-AA1E-CEA1E1C42FD2}" srcOrd="0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CFFA19B-C6AC-43C5-AC43-52407618AC0F}" type="doc">
      <dgm:prSet loTypeId="urn:microsoft.com/office/officeart/2005/8/layout/default#5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308408-F189-4B45-AC57-45BC6056D53A}">
      <dgm:prSet phldrT="[Text]" custT="1"/>
      <dgm:spPr/>
      <dgm:t>
        <a:bodyPr/>
        <a:lstStyle/>
        <a:p>
          <a:r>
            <a:rPr lang="ar-EG" sz="2800" b="1" dirty="0" smtClean="0">
              <a:solidFill>
                <a:srgbClr val="4A175F"/>
              </a:solidFill>
              <a:cs typeface="+mn-cs"/>
            </a:rPr>
            <a:t>انفاق لإحلال الممتلكات المحطمة</a:t>
          </a:r>
          <a:endParaRPr lang="en-US" sz="2800" b="1" dirty="0">
            <a:solidFill>
              <a:srgbClr val="4A175F"/>
            </a:solidFill>
            <a:cs typeface="+mn-cs"/>
          </a:endParaRPr>
        </a:p>
      </dgm:t>
    </dgm:pt>
    <dgm:pt modelId="{875AA90A-8026-40AA-9616-F0C52E77BCE3}" type="sibTrans" cxnId="{111F1472-755C-447C-ACD1-94D352502078}">
      <dgm:prSet/>
      <dgm:spPr/>
      <dgm:t>
        <a:bodyPr/>
        <a:lstStyle/>
        <a:p>
          <a:endParaRPr lang="en-US" sz="2000" b="1">
            <a:solidFill>
              <a:srgbClr val="4A175F"/>
            </a:solidFill>
            <a:cs typeface="+mn-cs"/>
          </a:endParaRPr>
        </a:p>
      </dgm:t>
    </dgm:pt>
    <dgm:pt modelId="{11E56610-3663-46CC-B4E1-93EF38E5C4B8}" type="parTrans" cxnId="{111F1472-755C-447C-ACD1-94D352502078}">
      <dgm:prSet/>
      <dgm:spPr/>
      <dgm:t>
        <a:bodyPr/>
        <a:lstStyle/>
        <a:p>
          <a:endParaRPr lang="en-US" sz="2000" b="1">
            <a:solidFill>
              <a:srgbClr val="4A175F"/>
            </a:solidFill>
            <a:cs typeface="+mn-cs"/>
          </a:endParaRPr>
        </a:p>
      </dgm:t>
    </dgm:pt>
    <dgm:pt modelId="{CD64D8CC-D4B8-403B-A728-73EFB441EF0F}" type="pres">
      <dgm:prSet presAssocID="{3CFFA19B-C6AC-43C5-AC43-52407618AC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CBE94-9B59-47D8-AA1E-CEA1E1C42FD2}" type="pres">
      <dgm:prSet presAssocID="{A6308408-F189-4B45-AC57-45BC6056D53A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1F1472-755C-447C-ACD1-94D352502078}" srcId="{3CFFA19B-C6AC-43C5-AC43-52407618AC0F}" destId="{A6308408-F189-4B45-AC57-45BC6056D53A}" srcOrd="0" destOrd="0" parTransId="{11E56610-3663-46CC-B4E1-93EF38E5C4B8}" sibTransId="{875AA90A-8026-40AA-9616-F0C52E77BCE3}"/>
    <dgm:cxn modelId="{20D1AF07-B265-49E5-A9C7-E984BDA490AA}" type="presOf" srcId="{A6308408-F189-4B45-AC57-45BC6056D53A}" destId="{DC8CBE94-9B59-47D8-AA1E-CEA1E1C42FD2}" srcOrd="0" destOrd="0" presId="urn:microsoft.com/office/officeart/2005/8/layout/default#5"/>
    <dgm:cxn modelId="{95653147-E82D-4F39-BCDC-D8FBB29A43DB}" type="presOf" srcId="{3CFFA19B-C6AC-43C5-AC43-52407618AC0F}" destId="{CD64D8CC-D4B8-403B-A728-73EFB441EF0F}" srcOrd="0" destOrd="0" presId="urn:microsoft.com/office/officeart/2005/8/layout/default#5"/>
    <dgm:cxn modelId="{3F7D9E29-F102-4F19-827F-444262878439}" type="presParOf" srcId="{CD64D8CC-D4B8-403B-A728-73EFB441EF0F}" destId="{DC8CBE94-9B59-47D8-AA1E-CEA1E1C42FD2}" srcOrd="0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CFFA19B-C6AC-43C5-AC43-52407618AC0F}" type="doc">
      <dgm:prSet loTypeId="urn:microsoft.com/office/officeart/2005/8/layout/default#15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308408-F189-4B45-AC57-45BC6056D53A}">
      <dgm:prSet phldrT="[Text]"/>
      <dgm:spPr/>
      <dgm:t>
        <a:bodyPr/>
        <a:lstStyle/>
        <a:p>
          <a:r>
            <a:rPr lang="ar-EG" b="1" dirty="0" smtClean="0">
              <a:solidFill>
                <a:srgbClr val="4A175F"/>
              </a:solidFill>
              <a:cs typeface="+mn-cs"/>
            </a:rPr>
            <a:t>التغيب عن العمل</a:t>
          </a:r>
          <a:endParaRPr lang="en-US" b="1" dirty="0">
            <a:solidFill>
              <a:srgbClr val="4A175F"/>
            </a:solidFill>
            <a:cs typeface="+mn-cs"/>
          </a:endParaRPr>
        </a:p>
      </dgm:t>
    </dgm:pt>
    <dgm:pt modelId="{875AA90A-8026-40AA-9616-F0C52E77BCE3}" type="sibTrans" cxnId="{111F1472-755C-447C-ACD1-94D352502078}">
      <dgm:prSet/>
      <dgm:spPr/>
      <dgm:t>
        <a:bodyPr/>
        <a:lstStyle/>
        <a:p>
          <a:endParaRPr lang="en-US" b="1">
            <a:cs typeface="+mn-cs"/>
          </a:endParaRPr>
        </a:p>
      </dgm:t>
    </dgm:pt>
    <dgm:pt modelId="{11E56610-3663-46CC-B4E1-93EF38E5C4B8}" type="parTrans" cxnId="{111F1472-755C-447C-ACD1-94D352502078}">
      <dgm:prSet/>
      <dgm:spPr/>
      <dgm:t>
        <a:bodyPr/>
        <a:lstStyle/>
        <a:p>
          <a:endParaRPr lang="en-US" b="1">
            <a:cs typeface="+mn-cs"/>
          </a:endParaRPr>
        </a:p>
      </dgm:t>
    </dgm:pt>
    <dgm:pt modelId="{CD64D8CC-D4B8-403B-A728-73EFB441EF0F}" type="pres">
      <dgm:prSet presAssocID="{3CFFA19B-C6AC-43C5-AC43-52407618AC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CBE94-9B59-47D8-AA1E-CEA1E1C42FD2}" type="pres">
      <dgm:prSet presAssocID="{A6308408-F189-4B45-AC57-45BC6056D53A}" presName="node" presStyleLbl="node1" presStyleIdx="0" presStyleCnt="1" custLinFactNeighborX="1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1F1472-755C-447C-ACD1-94D352502078}" srcId="{3CFFA19B-C6AC-43C5-AC43-52407618AC0F}" destId="{A6308408-F189-4B45-AC57-45BC6056D53A}" srcOrd="0" destOrd="0" parTransId="{11E56610-3663-46CC-B4E1-93EF38E5C4B8}" sibTransId="{875AA90A-8026-40AA-9616-F0C52E77BCE3}"/>
    <dgm:cxn modelId="{661A8798-7DDA-4A57-ADA7-320AFDCC2AC8}" type="presOf" srcId="{A6308408-F189-4B45-AC57-45BC6056D53A}" destId="{DC8CBE94-9B59-47D8-AA1E-CEA1E1C42FD2}" srcOrd="0" destOrd="0" presId="urn:microsoft.com/office/officeart/2005/8/layout/default#15"/>
    <dgm:cxn modelId="{7EB7E1AF-4158-4247-90AA-689DEF0C491A}" type="presOf" srcId="{3CFFA19B-C6AC-43C5-AC43-52407618AC0F}" destId="{CD64D8CC-D4B8-403B-A728-73EFB441EF0F}" srcOrd="0" destOrd="0" presId="urn:microsoft.com/office/officeart/2005/8/layout/default#15"/>
    <dgm:cxn modelId="{50B28CE6-B7C6-4FFD-8731-E60DE34A13E8}" type="presParOf" srcId="{CD64D8CC-D4B8-403B-A728-73EFB441EF0F}" destId="{DC8CBE94-9B59-47D8-AA1E-CEA1E1C42FD2}" srcOrd="0" destOrd="0" presId="urn:microsoft.com/office/officeart/2005/8/layout/default#1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CFFA19B-C6AC-43C5-AC43-52407618AC0F}" type="doc">
      <dgm:prSet loTypeId="urn:microsoft.com/office/officeart/2005/8/layout/default#16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308408-F189-4B45-AC57-45BC6056D53A}">
      <dgm:prSet phldrT="[Text]"/>
      <dgm:spPr/>
      <dgm:t>
        <a:bodyPr/>
        <a:lstStyle/>
        <a:p>
          <a:r>
            <a:rPr lang="ar-EG" b="1" dirty="0" smtClean="0">
              <a:solidFill>
                <a:srgbClr val="4A175F"/>
              </a:solidFill>
              <a:cs typeface="+mn-cs"/>
            </a:rPr>
            <a:t>التغيب عن اعمال المنزل</a:t>
          </a:r>
          <a:endParaRPr lang="en-US" b="1" dirty="0">
            <a:solidFill>
              <a:srgbClr val="4A175F"/>
            </a:solidFill>
            <a:cs typeface="+mn-cs"/>
          </a:endParaRPr>
        </a:p>
      </dgm:t>
    </dgm:pt>
    <dgm:pt modelId="{875AA90A-8026-40AA-9616-F0C52E77BCE3}" type="sibTrans" cxnId="{111F1472-755C-447C-ACD1-94D352502078}">
      <dgm:prSet/>
      <dgm:spPr/>
      <dgm:t>
        <a:bodyPr/>
        <a:lstStyle/>
        <a:p>
          <a:endParaRPr lang="en-US" b="1">
            <a:solidFill>
              <a:srgbClr val="4A175F"/>
            </a:solidFill>
            <a:cs typeface="+mn-cs"/>
          </a:endParaRPr>
        </a:p>
      </dgm:t>
    </dgm:pt>
    <dgm:pt modelId="{11E56610-3663-46CC-B4E1-93EF38E5C4B8}" type="parTrans" cxnId="{111F1472-755C-447C-ACD1-94D352502078}">
      <dgm:prSet/>
      <dgm:spPr/>
      <dgm:t>
        <a:bodyPr/>
        <a:lstStyle/>
        <a:p>
          <a:endParaRPr lang="en-US" b="1">
            <a:solidFill>
              <a:srgbClr val="4A175F"/>
            </a:solidFill>
            <a:cs typeface="+mn-cs"/>
          </a:endParaRPr>
        </a:p>
      </dgm:t>
    </dgm:pt>
    <dgm:pt modelId="{CD64D8CC-D4B8-403B-A728-73EFB441EF0F}" type="pres">
      <dgm:prSet presAssocID="{3CFFA19B-C6AC-43C5-AC43-52407618AC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CBE94-9B59-47D8-AA1E-CEA1E1C42FD2}" type="pres">
      <dgm:prSet presAssocID="{A6308408-F189-4B45-AC57-45BC6056D53A}" presName="node" presStyleLbl="node1" presStyleIdx="0" presStyleCnt="1" custLinFactNeighborX="3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1F1472-755C-447C-ACD1-94D352502078}" srcId="{3CFFA19B-C6AC-43C5-AC43-52407618AC0F}" destId="{A6308408-F189-4B45-AC57-45BC6056D53A}" srcOrd="0" destOrd="0" parTransId="{11E56610-3663-46CC-B4E1-93EF38E5C4B8}" sibTransId="{875AA90A-8026-40AA-9616-F0C52E77BCE3}"/>
    <dgm:cxn modelId="{1571B073-8276-46AA-A79E-E5C1170418D7}" type="presOf" srcId="{A6308408-F189-4B45-AC57-45BC6056D53A}" destId="{DC8CBE94-9B59-47D8-AA1E-CEA1E1C42FD2}" srcOrd="0" destOrd="0" presId="urn:microsoft.com/office/officeart/2005/8/layout/default#16"/>
    <dgm:cxn modelId="{A71FC6C8-A1B0-4402-AE0F-48FEF5A98037}" type="presOf" srcId="{3CFFA19B-C6AC-43C5-AC43-52407618AC0F}" destId="{CD64D8CC-D4B8-403B-A728-73EFB441EF0F}" srcOrd="0" destOrd="0" presId="urn:microsoft.com/office/officeart/2005/8/layout/default#16"/>
    <dgm:cxn modelId="{1D54A559-D132-496A-8CDA-C9B7015D2AC7}" type="presParOf" srcId="{CD64D8CC-D4B8-403B-A728-73EFB441EF0F}" destId="{DC8CBE94-9B59-47D8-AA1E-CEA1E1C42FD2}" srcOrd="0" destOrd="0" presId="urn:microsoft.com/office/officeart/2005/8/layout/default#1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CFFA19B-C6AC-43C5-AC43-52407618AC0F}" type="doc">
      <dgm:prSet loTypeId="urn:microsoft.com/office/officeart/2005/8/layout/default#17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308408-F189-4B45-AC57-45BC6056D53A}">
      <dgm:prSet phldrT="[Text]"/>
      <dgm:spPr/>
      <dgm:t>
        <a:bodyPr/>
        <a:lstStyle/>
        <a:p>
          <a:r>
            <a:rPr lang="ar-EG" b="1" dirty="0" smtClean="0">
              <a:solidFill>
                <a:srgbClr val="4A175F"/>
              </a:solidFill>
              <a:cs typeface="+mn-cs"/>
            </a:rPr>
            <a:t>التغيب عن الدراسة</a:t>
          </a:r>
          <a:endParaRPr lang="en-US" b="1" dirty="0">
            <a:solidFill>
              <a:srgbClr val="4A175F"/>
            </a:solidFill>
            <a:cs typeface="+mn-cs"/>
          </a:endParaRPr>
        </a:p>
      </dgm:t>
    </dgm:pt>
    <dgm:pt modelId="{875AA90A-8026-40AA-9616-F0C52E77BCE3}" type="sibTrans" cxnId="{111F1472-755C-447C-ACD1-94D352502078}">
      <dgm:prSet/>
      <dgm:spPr/>
      <dgm:t>
        <a:bodyPr/>
        <a:lstStyle/>
        <a:p>
          <a:endParaRPr lang="en-US" b="1">
            <a:solidFill>
              <a:srgbClr val="4A175F"/>
            </a:solidFill>
            <a:cs typeface="+mn-cs"/>
          </a:endParaRPr>
        </a:p>
      </dgm:t>
    </dgm:pt>
    <dgm:pt modelId="{11E56610-3663-46CC-B4E1-93EF38E5C4B8}" type="parTrans" cxnId="{111F1472-755C-447C-ACD1-94D352502078}">
      <dgm:prSet/>
      <dgm:spPr/>
      <dgm:t>
        <a:bodyPr/>
        <a:lstStyle/>
        <a:p>
          <a:endParaRPr lang="en-US" b="1">
            <a:solidFill>
              <a:srgbClr val="4A175F"/>
            </a:solidFill>
            <a:cs typeface="+mn-cs"/>
          </a:endParaRPr>
        </a:p>
      </dgm:t>
    </dgm:pt>
    <dgm:pt modelId="{CD64D8CC-D4B8-403B-A728-73EFB441EF0F}" type="pres">
      <dgm:prSet presAssocID="{3CFFA19B-C6AC-43C5-AC43-52407618AC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CBE94-9B59-47D8-AA1E-CEA1E1C42FD2}" type="pres">
      <dgm:prSet presAssocID="{A6308408-F189-4B45-AC57-45BC6056D53A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1F1472-755C-447C-ACD1-94D352502078}" srcId="{3CFFA19B-C6AC-43C5-AC43-52407618AC0F}" destId="{A6308408-F189-4B45-AC57-45BC6056D53A}" srcOrd="0" destOrd="0" parTransId="{11E56610-3663-46CC-B4E1-93EF38E5C4B8}" sibTransId="{875AA90A-8026-40AA-9616-F0C52E77BCE3}"/>
    <dgm:cxn modelId="{13FD33FC-0BE5-420D-B608-EFBA3AAFFCF5}" type="presOf" srcId="{3CFFA19B-C6AC-43C5-AC43-52407618AC0F}" destId="{CD64D8CC-D4B8-403B-A728-73EFB441EF0F}" srcOrd="0" destOrd="0" presId="urn:microsoft.com/office/officeart/2005/8/layout/default#17"/>
    <dgm:cxn modelId="{92F36E1A-2A57-488C-841D-2EAD98DA70C1}" type="presOf" srcId="{A6308408-F189-4B45-AC57-45BC6056D53A}" destId="{DC8CBE94-9B59-47D8-AA1E-CEA1E1C42FD2}" srcOrd="0" destOrd="0" presId="urn:microsoft.com/office/officeart/2005/8/layout/default#17"/>
    <dgm:cxn modelId="{115F0A4B-6674-431C-A3D7-EF684F56B165}" type="presParOf" srcId="{CD64D8CC-D4B8-403B-A728-73EFB441EF0F}" destId="{DC8CBE94-9B59-47D8-AA1E-CEA1E1C42FD2}" srcOrd="0" destOrd="0" presId="urn:microsoft.com/office/officeart/2005/8/layout/default#1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CFFA19B-C6AC-43C5-AC43-52407618AC0F}" type="doc">
      <dgm:prSet loTypeId="urn:microsoft.com/office/officeart/2005/8/layout/default#18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BF67EE2-B283-40BA-BE85-4DA5B177305A}">
      <dgm:prSet/>
      <dgm:spPr/>
      <dgm:t>
        <a:bodyPr/>
        <a:lstStyle/>
        <a:p>
          <a:r>
            <a:rPr lang="ar-EG" b="1" dirty="0" smtClean="0">
              <a:solidFill>
                <a:srgbClr val="4A175F"/>
              </a:solidFill>
              <a:cs typeface="+mn-cs"/>
            </a:rPr>
            <a:t>الوقت الإضافى  فى الطريق للسيدة</a:t>
          </a:r>
          <a:endParaRPr lang="en-US" b="1" dirty="0">
            <a:solidFill>
              <a:srgbClr val="4A175F"/>
            </a:solidFill>
            <a:cs typeface="+mn-cs"/>
          </a:endParaRPr>
        </a:p>
      </dgm:t>
    </dgm:pt>
    <dgm:pt modelId="{2C47D163-B8CC-4E8C-A3F3-D818F727AC80}" type="parTrans" cxnId="{25BEFC27-7E8F-4D66-A18D-F85C8F5AA3B9}">
      <dgm:prSet/>
      <dgm:spPr/>
      <dgm:t>
        <a:bodyPr/>
        <a:lstStyle/>
        <a:p>
          <a:endParaRPr lang="en-US" b="1">
            <a:solidFill>
              <a:srgbClr val="4A175F"/>
            </a:solidFill>
            <a:cs typeface="+mn-cs"/>
          </a:endParaRPr>
        </a:p>
      </dgm:t>
    </dgm:pt>
    <dgm:pt modelId="{972E8878-645D-44AC-AAF2-00AD28AA5F39}" type="sibTrans" cxnId="{25BEFC27-7E8F-4D66-A18D-F85C8F5AA3B9}">
      <dgm:prSet/>
      <dgm:spPr/>
      <dgm:t>
        <a:bodyPr/>
        <a:lstStyle/>
        <a:p>
          <a:endParaRPr lang="en-US" b="1">
            <a:solidFill>
              <a:srgbClr val="4A175F"/>
            </a:solidFill>
            <a:cs typeface="+mn-cs"/>
          </a:endParaRPr>
        </a:p>
      </dgm:t>
    </dgm:pt>
    <dgm:pt modelId="{CD64D8CC-D4B8-403B-A728-73EFB441EF0F}" type="pres">
      <dgm:prSet presAssocID="{3CFFA19B-C6AC-43C5-AC43-52407618AC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04C656-217E-4FF6-9F42-44C9220AA67C}" type="pres">
      <dgm:prSet presAssocID="{BBF67EE2-B283-40BA-BE85-4DA5B177305A}" presName="node" presStyleLbl="node1" presStyleIdx="0" presStyleCnt="1" custLinFactNeighborX="21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BEFC27-7E8F-4D66-A18D-F85C8F5AA3B9}" srcId="{3CFFA19B-C6AC-43C5-AC43-52407618AC0F}" destId="{BBF67EE2-B283-40BA-BE85-4DA5B177305A}" srcOrd="0" destOrd="0" parTransId="{2C47D163-B8CC-4E8C-A3F3-D818F727AC80}" sibTransId="{972E8878-645D-44AC-AAF2-00AD28AA5F39}"/>
    <dgm:cxn modelId="{F222FF76-3DFA-476E-9560-140BF3952FB1}" type="presOf" srcId="{BBF67EE2-B283-40BA-BE85-4DA5B177305A}" destId="{6904C656-217E-4FF6-9F42-44C9220AA67C}" srcOrd="0" destOrd="0" presId="urn:microsoft.com/office/officeart/2005/8/layout/default#18"/>
    <dgm:cxn modelId="{FFD100D7-BCA7-4777-911C-151EAF0FDB02}" type="presOf" srcId="{3CFFA19B-C6AC-43C5-AC43-52407618AC0F}" destId="{CD64D8CC-D4B8-403B-A728-73EFB441EF0F}" srcOrd="0" destOrd="0" presId="urn:microsoft.com/office/officeart/2005/8/layout/default#18"/>
    <dgm:cxn modelId="{F6760E42-5316-419B-80E9-E9439D52F510}" type="presParOf" srcId="{CD64D8CC-D4B8-403B-A728-73EFB441EF0F}" destId="{6904C656-217E-4FF6-9F42-44C9220AA67C}" srcOrd="0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CFFA19B-C6AC-43C5-AC43-52407618AC0F}" type="doc">
      <dgm:prSet loTypeId="urn:microsoft.com/office/officeart/2005/8/layout/default#19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308408-F189-4B45-AC57-45BC6056D53A}">
      <dgm:prSet phldrT="[Text]"/>
      <dgm:spPr/>
      <dgm:t>
        <a:bodyPr/>
        <a:lstStyle/>
        <a:p>
          <a:r>
            <a:rPr lang="ar-EG" b="1" dirty="0" smtClean="0">
              <a:solidFill>
                <a:srgbClr val="4A175F"/>
              </a:solidFill>
              <a:cs typeface="+mn-cs"/>
            </a:rPr>
            <a:t>اصطحاب رفيق للطريق</a:t>
          </a:r>
          <a:endParaRPr lang="en-US" b="1" dirty="0">
            <a:solidFill>
              <a:srgbClr val="4A175F"/>
            </a:solidFill>
            <a:cs typeface="+mn-cs"/>
          </a:endParaRPr>
        </a:p>
      </dgm:t>
    </dgm:pt>
    <dgm:pt modelId="{875AA90A-8026-40AA-9616-F0C52E77BCE3}" type="sibTrans" cxnId="{111F1472-755C-447C-ACD1-94D352502078}">
      <dgm:prSet/>
      <dgm:spPr/>
      <dgm:t>
        <a:bodyPr/>
        <a:lstStyle/>
        <a:p>
          <a:endParaRPr lang="en-US" b="1">
            <a:solidFill>
              <a:srgbClr val="4A175F"/>
            </a:solidFill>
            <a:cs typeface="+mn-cs"/>
          </a:endParaRPr>
        </a:p>
      </dgm:t>
    </dgm:pt>
    <dgm:pt modelId="{11E56610-3663-46CC-B4E1-93EF38E5C4B8}" type="parTrans" cxnId="{111F1472-755C-447C-ACD1-94D352502078}">
      <dgm:prSet/>
      <dgm:spPr/>
      <dgm:t>
        <a:bodyPr/>
        <a:lstStyle/>
        <a:p>
          <a:endParaRPr lang="en-US" b="1">
            <a:solidFill>
              <a:srgbClr val="4A175F"/>
            </a:solidFill>
            <a:cs typeface="+mn-cs"/>
          </a:endParaRPr>
        </a:p>
      </dgm:t>
    </dgm:pt>
    <dgm:pt modelId="{CD64D8CC-D4B8-403B-A728-73EFB441EF0F}" type="pres">
      <dgm:prSet presAssocID="{3CFFA19B-C6AC-43C5-AC43-52407618AC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CBE94-9B59-47D8-AA1E-CEA1E1C42FD2}" type="pres">
      <dgm:prSet presAssocID="{A6308408-F189-4B45-AC57-45BC6056D53A}" presName="node" presStyleLbl="node1" presStyleIdx="0" presStyleCnt="1" custLinFactNeighborX="15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1F1472-755C-447C-ACD1-94D352502078}" srcId="{3CFFA19B-C6AC-43C5-AC43-52407618AC0F}" destId="{A6308408-F189-4B45-AC57-45BC6056D53A}" srcOrd="0" destOrd="0" parTransId="{11E56610-3663-46CC-B4E1-93EF38E5C4B8}" sibTransId="{875AA90A-8026-40AA-9616-F0C52E77BCE3}"/>
    <dgm:cxn modelId="{655B7016-C5B1-4C77-AF54-97E410C819B3}" type="presOf" srcId="{A6308408-F189-4B45-AC57-45BC6056D53A}" destId="{DC8CBE94-9B59-47D8-AA1E-CEA1E1C42FD2}" srcOrd="0" destOrd="0" presId="urn:microsoft.com/office/officeart/2005/8/layout/default#19"/>
    <dgm:cxn modelId="{DC57445F-75A2-4735-BC0F-0C1C228B0D65}" type="presOf" srcId="{3CFFA19B-C6AC-43C5-AC43-52407618AC0F}" destId="{CD64D8CC-D4B8-403B-A728-73EFB441EF0F}" srcOrd="0" destOrd="0" presId="urn:microsoft.com/office/officeart/2005/8/layout/default#19"/>
    <dgm:cxn modelId="{9C3E8444-F388-4693-9D9D-E94260C97DDD}" type="presParOf" srcId="{CD64D8CC-D4B8-403B-A728-73EFB441EF0F}" destId="{DC8CBE94-9B59-47D8-AA1E-CEA1E1C42FD2}" srcOrd="0" destOrd="0" presId="urn:microsoft.com/office/officeart/2005/8/layout/default#19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CF6AFF-DDA0-4CE5-8C55-AB27225B2C6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4FEBEE-87D9-4570-BB6E-051B8F576919}">
      <dgm:prSet phldrT="[Text]" custT="1"/>
      <dgm:spPr/>
      <dgm:t>
        <a:bodyPr/>
        <a:lstStyle/>
        <a:p>
          <a:r>
            <a:rPr lang="ar-SA" sz="1800" b="1" dirty="0" smtClean="0"/>
            <a:t>54% من الريف</a:t>
          </a:r>
          <a:endParaRPr lang="en-US" sz="1800" b="1" dirty="0"/>
        </a:p>
      </dgm:t>
    </dgm:pt>
    <dgm:pt modelId="{53A5F82B-A8DB-4A5A-A074-F3B117006C60}" type="parTrans" cxnId="{39AD20BE-5382-4C63-A823-F08745EFFB83}">
      <dgm:prSet/>
      <dgm:spPr/>
      <dgm:t>
        <a:bodyPr/>
        <a:lstStyle/>
        <a:p>
          <a:endParaRPr lang="en-US" sz="2800" b="1"/>
        </a:p>
      </dgm:t>
    </dgm:pt>
    <dgm:pt modelId="{9053A56B-F674-4795-A855-75F808BE8354}" type="sibTrans" cxnId="{39AD20BE-5382-4C63-A823-F08745EFFB83}">
      <dgm:prSet/>
      <dgm:spPr/>
      <dgm:t>
        <a:bodyPr/>
        <a:lstStyle/>
        <a:p>
          <a:endParaRPr lang="en-US" sz="2800" b="1"/>
        </a:p>
      </dgm:t>
    </dgm:pt>
    <dgm:pt modelId="{F884639B-1274-4818-AEF2-C4655455949A}">
      <dgm:prSet phldrT="[Text]" custT="1"/>
      <dgm:spPr/>
      <dgm:t>
        <a:bodyPr/>
        <a:lstStyle/>
        <a:p>
          <a:r>
            <a:rPr lang="ar-SA" sz="1800" b="1" dirty="0" smtClean="0"/>
            <a:t>79% </a:t>
          </a:r>
          <a:r>
            <a:rPr lang="ar-SA" sz="1200" b="1" dirty="0" smtClean="0"/>
            <a:t>متزوجات</a:t>
          </a:r>
          <a:r>
            <a:rPr lang="ar-SA" sz="1800" b="1" dirty="0" smtClean="0"/>
            <a:t> حاليا</a:t>
          </a:r>
          <a:endParaRPr lang="en-US" sz="1800" b="1" dirty="0"/>
        </a:p>
      </dgm:t>
    </dgm:pt>
    <dgm:pt modelId="{12D4DC99-3032-45F3-9664-BF9B9AB89323}" type="parTrans" cxnId="{A4638DAE-4679-4099-8BF4-9071B41ED40F}">
      <dgm:prSet/>
      <dgm:spPr/>
      <dgm:t>
        <a:bodyPr/>
        <a:lstStyle/>
        <a:p>
          <a:endParaRPr lang="en-US" sz="2800" b="1"/>
        </a:p>
      </dgm:t>
    </dgm:pt>
    <dgm:pt modelId="{8969B2C9-2420-421A-957C-7B5908C42FEB}" type="sibTrans" cxnId="{A4638DAE-4679-4099-8BF4-9071B41ED40F}">
      <dgm:prSet/>
      <dgm:spPr/>
      <dgm:t>
        <a:bodyPr/>
        <a:lstStyle/>
        <a:p>
          <a:endParaRPr lang="en-US" sz="2800" b="1"/>
        </a:p>
      </dgm:t>
    </dgm:pt>
    <dgm:pt modelId="{08243093-41B6-456C-A9C0-880069164713}">
      <dgm:prSet phldrT="[Text]" custT="1"/>
      <dgm:spPr/>
      <dgm:t>
        <a:bodyPr/>
        <a:lstStyle/>
        <a:p>
          <a:r>
            <a:rPr lang="ar-SA" sz="1800" b="1" dirty="0" smtClean="0"/>
            <a:t>40% أقل من 35</a:t>
          </a:r>
        </a:p>
        <a:p>
          <a:r>
            <a:rPr lang="ar-SA" sz="1800" b="1" dirty="0" smtClean="0"/>
            <a:t>سنة</a:t>
          </a:r>
          <a:endParaRPr lang="en-US" sz="1800" b="1" dirty="0"/>
        </a:p>
      </dgm:t>
    </dgm:pt>
    <dgm:pt modelId="{C0FBC98A-BCA6-4681-B380-82B8A0411FED}" type="parTrans" cxnId="{01DC13D5-3A4D-442B-8551-A15341FC544A}">
      <dgm:prSet/>
      <dgm:spPr/>
      <dgm:t>
        <a:bodyPr/>
        <a:lstStyle/>
        <a:p>
          <a:endParaRPr lang="en-US" sz="2800" b="1"/>
        </a:p>
      </dgm:t>
    </dgm:pt>
    <dgm:pt modelId="{309200C0-D765-4455-819F-0DFC2F16BEB1}" type="sibTrans" cxnId="{01DC13D5-3A4D-442B-8551-A15341FC544A}">
      <dgm:prSet/>
      <dgm:spPr/>
      <dgm:t>
        <a:bodyPr/>
        <a:lstStyle/>
        <a:p>
          <a:endParaRPr lang="en-US" sz="2800" b="1"/>
        </a:p>
      </dgm:t>
    </dgm:pt>
    <dgm:pt modelId="{C7100480-9FBF-41EA-B1A6-64974EAE170E}">
      <dgm:prSet phldrT="[Text]" custT="1"/>
      <dgm:spPr/>
      <dgm:t>
        <a:bodyPr/>
        <a:lstStyle/>
        <a:p>
          <a:r>
            <a:rPr lang="ar-SA" sz="1800" b="1" dirty="0" smtClean="0"/>
            <a:t>27% أميات</a:t>
          </a:r>
          <a:endParaRPr lang="en-US" sz="1800" b="1" dirty="0"/>
        </a:p>
      </dgm:t>
    </dgm:pt>
    <dgm:pt modelId="{B16D6316-D82C-4A08-B633-CB2140DBC1A2}" type="parTrans" cxnId="{98ADDE75-9FA4-4F6C-9626-8B9DC8EE5A2C}">
      <dgm:prSet/>
      <dgm:spPr/>
      <dgm:t>
        <a:bodyPr/>
        <a:lstStyle/>
        <a:p>
          <a:endParaRPr lang="en-US" sz="2800" b="1"/>
        </a:p>
      </dgm:t>
    </dgm:pt>
    <dgm:pt modelId="{BDCA7F54-94FB-4776-AF4C-060A011747F8}" type="sibTrans" cxnId="{98ADDE75-9FA4-4F6C-9626-8B9DC8EE5A2C}">
      <dgm:prSet/>
      <dgm:spPr/>
      <dgm:t>
        <a:bodyPr/>
        <a:lstStyle/>
        <a:p>
          <a:endParaRPr lang="en-US" sz="2800" b="1"/>
        </a:p>
      </dgm:t>
    </dgm:pt>
    <dgm:pt modelId="{84A0F2D9-94B6-4CCC-B4B8-84C770FD0EEC}">
      <dgm:prSet phldrT="[Text]" custT="1"/>
      <dgm:spPr/>
      <dgm:t>
        <a:bodyPr/>
        <a:lstStyle/>
        <a:p>
          <a:r>
            <a:rPr lang="ar-SA" sz="1800" b="1" dirty="0" smtClean="0"/>
            <a:t>79% بلا دخل من أي مصدر</a:t>
          </a:r>
          <a:endParaRPr lang="en-US" sz="1800" b="1" dirty="0"/>
        </a:p>
      </dgm:t>
    </dgm:pt>
    <dgm:pt modelId="{CC598B39-3E05-4371-9E29-44D9D0789072}" type="parTrans" cxnId="{43564EB7-DB09-4019-9EC8-903F530C70F6}">
      <dgm:prSet/>
      <dgm:spPr/>
      <dgm:t>
        <a:bodyPr/>
        <a:lstStyle/>
        <a:p>
          <a:endParaRPr lang="en-US" sz="2800" b="1"/>
        </a:p>
      </dgm:t>
    </dgm:pt>
    <dgm:pt modelId="{EFF6C7D1-ECFE-44EB-A30F-E0BE2CF43E42}" type="sibTrans" cxnId="{43564EB7-DB09-4019-9EC8-903F530C70F6}">
      <dgm:prSet/>
      <dgm:spPr/>
      <dgm:t>
        <a:bodyPr/>
        <a:lstStyle/>
        <a:p>
          <a:endParaRPr lang="en-US" sz="2800" b="1"/>
        </a:p>
      </dgm:t>
    </dgm:pt>
    <dgm:pt modelId="{931F50B1-14E3-49AF-B04F-4BCDE871DDF2}">
      <dgm:prSet phldrT="[Text]" custT="1"/>
      <dgm:spPr/>
      <dgm:t>
        <a:bodyPr/>
        <a:lstStyle/>
        <a:p>
          <a:r>
            <a:rPr lang="ar-SA" sz="1800" b="1" dirty="0" smtClean="0"/>
            <a:t>16% ملتحقات بسوق العمل</a:t>
          </a:r>
          <a:endParaRPr lang="en-US" sz="1800" b="1" dirty="0"/>
        </a:p>
      </dgm:t>
    </dgm:pt>
    <dgm:pt modelId="{CCE55C7D-6013-44F8-92A9-48442CDBD911}" type="parTrans" cxnId="{3879E350-5985-4BD5-8DE4-FE563AAED81F}">
      <dgm:prSet/>
      <dgm:spPr/>
      <dgm:t>
        <a:bodyPr/>
        <a:lstStyle/>
        <a:p>
          <a:endParaRPr lang="en-US" sz="2800" b="1"/>
        </a:p>
      </dgm:t>
    </dgm:pt>
    <dgm:pt modelId="{9187827A-A804-454E-9109-EDDBE859AA22}" type="sibTrans" cxnId="{3879E350-5985-4BD5-8DE4-FE563AAED81F}">
      <dgm:prSet/>
      <dgm:spPr/>
      <dgm:t>
        <a:bodyPr/>
        <a:lstStyle/>
        <a:p>
          <a:endParaRPr lang="en-US" sz="2800" b="1"/>
        </a:p>
      </dgm:t>
    </dgm:pt>
    <dgm:pt modelId="{A74AA48B-76B0-473B-BFDA-52F4F8A53EC3}">
      <dgm:prSet phldrT="[Text]" custT="1"/>
      <dgm:spPr/>
      <dgm:t>
        <a:bodyPr/>
        <a:lstStyle/>
        <a:p>
          <a:r>
            <a:rPr lang="ar-SA" sz="1800" b="1" dirty="0" smtClean="0"/>
            <a:t>15% يعملن</a:t>
          </a:r>
          <a:endParaRPr lang="en-US" sz="1800" b="1" dirty="0"/>
        </a:p>
      </dgm:t>
    </dgm:pt>
    <dgm:pt modelId="{42645492-A37A-478A-8441-683784D562D7}" type="parTrans" cxnId="{B3FAD39F-8947-43A9-9AFF-C3BE79F1F182}">
      <dgm:prSet/>
      <dgm:spPr/>
      <dgm:t>
        <a:bodyPr/>
        <a:lstStyle/>
        <a:p>
          <a:endParaRPr lang="en-US" sz="2800" b="1"/>
        </a:p>
      </dgm:t>
    </dgm:pt>
    <dgm:pt modelId="{45ED6AC7-7AB2-4D5E-823B-5F19EFEDB483}" type="sibTrans" cxnId="{B3FAD39F-8947-43A9-9AFF-C3BE79F1F182}">
      <dgm:prSet/>
      <dgm:spPr/>
      <dgm:t>
        <a:bodyPr/>
        <a:lstStyle/>
        <a:p>
          <a:endParaRPr lang="en-US" sz="2800" b="1"/>
        </a:p>
      </dgm:t>
    </dgm:pt>
    <dgm:pt modelId="{5BE57489-7C1D-4E5E-95B9-1B5BF8779EB4}">
      <dgm:prSet phldrT="[Text]" custT="1"/>
      <dgm:spPr/>
      <dgm:t>
        <a:bodyPr/>
        <a:lstStyle/>
        <a:p>
          <a:r>
            <a:rPr lang="ar-SA" sz="1800" b="1" dirty="0" smtClean="0"/>
            <a:t>4% لديهن حساب بنكي أو </a:t>
          </a:r>
          <a:r>
            <a:rPr lang="ar-SA" sz="1400" b="1" dirty="0" smtClean="0"/>
            <a:t>مدخرات</a:t>
          </a:r>
          <a:endParaRPr lang="en-US" sz="1800" b="1" dirty="0"/>
        </a:p>
      </dgm:t>
    </dgm:pt>
    <dgm:pt modelId="{5D4AF9E5-27E1-4C62-98C5-15964BB1C23C}" type="parTrans" cxnId="{26C76C93-A292-41D0-A909-1DD51DCB9308}">
      <dgm:prSet/>
      <dgm:spPr/>
      <dgm:t>
        <a:bodyPr/>
        <a:lstStyle/>
        <a:p>
          <a:endParaRPr lang="en-US" sz="2800" b="1"/>
        </a:p>
      </dgm:t>
    </dgm:pt>
    <dgm:pt modelId="{127CAE92-8D33-43F0-8658-CCCB84D1B9C2}" type="sibTrans" cxnId="{26C76C93-A292-41D0-A909-1DD51DCB9308}">
      <dgm:prSet/>
      <dgm:spPr/>
      <dgm:t>
        <a:bodyPr/>
        <a:lstStyle/>
        <a:p>
          <a:endParaRPr lang="en-US" sz="2800" b="1"/>
        </a:p>
      </dgm:t>
    </dgm:pt>
    <dgm:pt modelId="{E6DD51DE-6424-445C-9649-FB9E3E2D3E10}">
      <dgm:prSet phldrT="[Text]" custT="1"/>
      <dgm:spPr/>
      <dgm:t>
        <a:bodyPr/>
        <a:lstStyle/>
        <a:p>
          <a:r>
            <a:rPr lang="ar-SA" sz="1800" b="1" dirty="0" smtClean="0"/>
            <a:t>6% لديهن </a:t>
          </a:r>
          <a:r>
            <a:rPr lang="ar-SA" sz="1400" b="1" dirty="0" smtClean="0"/>
            <a:t>ممتلكات</a:t>
          </a:r>
          <a:endParaRPr lang="en-US" sz="1400" b="1" dirty="0"/>
        </a:p>
      </dgm:t>
    </dgm:pt>
    <dgm:pt modelId="{78A5889B-ED53-4C4E-809F-35418F2B0DA1}" type="parTrans" cxnId="{D1463AA2-2E03-4A47-A359-F835794F8BEB}">
      <dgm:prSet/>
      <dgm:spPr/>
      <dgm:t>
        <a:bodyPr/>
        <a:lstStyle/>
        <a:p>
          <a:endParaRPr lang="en-US" sz="2800" b="1"/>
        </a:p>
      </dgm:t>
    </dgm:pt>
    <dgm:pt modelId="{D63AA6CF-5595-4CA1-8CDD-B25B4B351FB7}" type="sibTrans" cxnId="{D1463AA2-2E03-4A47-A359-F835794F8BEB}">
      <dgm:prSet/>
      <dgm:spPr/>
      <dgm:t>
        <a:bodyPr/>
        <a:lstStyle/>
        <a:p>
          <a:endParaRPr lang="en-US" sz="2800" b="1"/>
        </a:p>
      </dgm:t>
    </dgm:pt>
    <dgm:pt modelId="{AACF88BB-A0C2-4124-B6CE-6F03D9BE996E}">
      <dgm:prSet phldrT="[Text]" custT="1"/>
      <dgm:spPr/>
      <dgm:t>
        <a:bodyPr/>
        <a:lstStyle/>
        <a:p>
          <a:r>
            <a:rPr lang="ar-SA" sz="1800" b="1" dirty="0" smtClean="0"/>
            <a:t>46% أكملن تعليم ثانوي</a:t>
          </a:r>
          <a:endParaRPr lang="en-US" sz="1800" b="1" dirty="0"/>
        </a:p>
      </dgm:t>
    </dgm:pt>
    <dgm:pt modelId="{207F5183-BBF3-40C4-ADC4-3A7186FB44F7}" type="sibTrans" cxnId="{B89986E6-48C6-47ED-8EBE-6ECCBFFD1630}">
      <dgm:prSet/>
      <dgm:spPr/>
      <dgm:t>
        <a:bodyPr/>
        <a:lstStyle/>
        <a:p>
          <a:endParaRPr lang="en-US" sz="2800" b="1"/>
        </a:p>
      </dgm:t>
    </dgm:pt>
    <dgm:pt modelId="{E0FCFB24-B498-4A53-99DF-5566A3C04090}" type="parTrans" cxnId="{B89986E6-48C6-47ED-8EBE-6ECCBFFD1630}">
      <dgm:prSet/>
      <dgm:spPr/>
      <dgm:t>
        <a:bodyPr/>
        <a:lstStyle/>
        <a:p>
          <a:endParaRPr lang="en-US" sz="2800" b="1"/>
        </a:p>
      </dgm:t>
    </dgm:pt>
    <dgm:pt modelId="{D4618636-BF37-4844-85F8-0018BE257EF6}" type="pres">
      <dgm:prSet presAssocID="{E8CF6AFF-DDA0-4CE5-8C55-AB27225B2C68}" presName="Name0" presStyleCnt="0">
        <dgm:presLayoutVars>
          <dgm:dir/>
          <dgm:resizeHandles val="exact"/>
        </dgm:presLayoutVars>
      </dgm:prSet>
      <dgm:spPr/>
    </dgm:pt>
    <dgm:pt modelId="{D9CC5482-28B2-47BD-84F5-0BD7A997FAD8}" type="pres">
      <dgm:prSet presAssocID="{DF4FEBEE-87D9-4570-BB6E-051B8F576919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DD95CC-B4BB-4A5C-A77D-18135D21B869}" type="pres">
      <dgm:prSet presAssocID="{9053A56B-F674-4795-A855-75F808BE8354}" presName="sibTrans" presStyleCnt="0"/>
      <dgm:spPr/>
    </dgm:pt>
    <dgm:pt modelId="{E667C70F-28CE-4ECF-A036-49B1D3F167D1}" type="pres">
      <dgm:prSet presAssocID="{F884639B-1274-4818-AEF2-C4655455949A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9AB852-E943-4B3F-BD5B-1C495D05BF91}" type="pres">
      <dgm:prSet presAssocID="{8969B2C9-2420-421A-957C-7B5908C42FEB}" presName="sibTrans" presStyleCnt="0"/>
      <dgm:spPr/>
    </dgm:pt>
    <dgm:pt modelId="{D5546687-0420-4FA9-BBD2-A841E71E40F8}" type="pres">
      <dgm:prSet presAssocID="{08243093-41B6-456C-A9C0-880069164713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5CF185-12DD-499C-A5BE-4FCF242786C0}" type="pres">
      <dgm:prSet presAssocID="{309200C0-D765-4455-819F-0DFC2F16BEB1}" presName="sibTrans" presStyleCnt="0"/>
      <dgm:spPr/>
    </dgm:pt>
    <dgm:pt modelId="{CB508C86-8B7D-4D09-9861-CC47CB24B49B}" type="pres">
      <dgm:prSet presAssocID="{C7100480-9FBF-41EA-B1A6-64974EAE170E}" presName="node" presStyleLbl="node1" presStyleIdx="3" presStyleCnt="10">
        <dgm:presLayoutVars>
          <dgm:bulletEnabled val="1"/>
        </dgm:presLayoutVars>
      </dgm:prSet>
      <dgm:spPr/>
    </dgm:pt>
    <dgm:pt modelId="{B7CC239B-06B9-4DB1-8639-8FEFED8B0DDF}" type="pres">
      <dgm:prSet presAssocID="{BDCA7F54-94FB-4776-AF4C-060A011747F8}" presName="sibTrans" presStyleCnt="0"/>
      <dgm:spPr/>
    </dgm:pt>
    <dgm:pt modelId="{0D579F9A-6D23-40F8-A6F8-774F9E476D13}" type="pres">
      <dgm:prSet presAssocID="{AACF88BB-A0C2-4124-B6CE-6F03D9BE996E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5D72E-1CC8-4EE2-9CDC-BA56723F57D8}" type="pres">
      <dgm:prSet presAssocID="{207F5183-BBF3-40C4-ADC4-3A7186FB44F7}" presName="sibTrans" presStyleCnt="0"/>
      <dgm:spPr/>
    </dgm:pt>
    <dgm:pt modelId="{3D656AED-059C-47A5-83D5-635E64FF3122}" type="pres">
      <dgm:prSet presAssocID="{84A0F2D9-94B6-4CCC-B4B8-84C770FD0EEC}" presName="node" presStyleLbl="node1" presStyleIdx="5" presStyleCnt="10">
        <dgm:presLayoutVars>
          <dgm:bulletEnabled val="1"/>
        </dgm:presLayoutVars>
      </dgm:prSet>
      <dgm:spPr/>
    </dgm:pt>
    <dgm:pt modelId="{A8D7BD2D-5438-4ED4-A036-1A01A2F872CB}" type="pres">
      <dgm:prSet presAssocID="{EFF6C7D1-ECFE-44EB-A30F-E0BE2CF43E42}" presName="sibTrans" presStyleCnt="0"/>
      <dgm:spPr/>
    </dgm:pt>
    <dgm:pt modelId="{7C6DC028-5E64-43DE-9952-BF74F4855A70}" type="pres">
      <dgm:prSet presAssocID="{931F50B1-14E3-49AF-B04F-4BCDE871DDF2}" presName="node" presStyleLbl="node1" presStyleIdx="6" presStyleCnt="10">
        <dgm:presLayoutVars>
          <dgm:bulletEnabled val="1"/>
        </dgm:presLayoutVars>
      </dgm:prSet>
      <dgm:spPr/>
    </dgm:pt>
    <dgm:pt modelId="{40838722-4451-46BD-BF17-554EE3A1DBB0}" type="pres">
      <dgm:prSet presAssocID="{9187827A-A804-454E-9109-EDDBE859AA22}" presName="sibTrans" presStyleCnt="0"/>
      <dgm:spPr/>
    </dgm:pt>
    <dgm:pt modelId="{5CB7642F-496D-440F-A19C-F1F04DD292B5}" type="pres">
      <dgm:prSet presAssocID="{A74AA48B-76B0-473B-BFDA-52F4F8A53EC3}" presName="node" presStyleLbl="node1" presStyleIdx="7" presStyleCnt="10">
        <dgm:presLayoutVars>
          <dgm:bulletEnabled val="1"/>
        </dgm:presLayoutVars>
      </dgm:prSet>
      <dgm:spPr/>
    </dgm:pt>
    <dgm:pt modelId="{87EA4EF4-6BF0-4436-895B-3D189956EDF5}" type="pres">
      <dgm:prSet presAssocID="{45ED6AC7-7AB2-4D5E-823B-5F19EFEDB483}" presName="sibTrans" presStyleCnt="0"/>
      <dgm:spPr/>
    </dgm:pt>
    <dgm:pt modelId="{A2B275AC-0B11-42BB-AD6C-9F310AAA2B0E}" type="pres">
      <dgm:prSet presAssocID="{5BE57489-7C1D-4E5E-95B9-1B5BF8779EB4}" presName="node" presStyleLbl="node1" presStyleIdx="8" presStyleCnt="10">
        <dgm:presLayoutVars>
          <dgm:bulletEnabled val="1"/>
        </dgm:presLayoutVars>
      </dgm:prSet>
      <dgm:spPr/>
    </dgm:pt>
    <dgm:pt modelId="{F318E401-BF33-4C8D-8C7A-5F2A95EAAF0F}" type="pres">
      <dgm:prSet presAssocID="{127CAE92-8D33-43F0-8658-CCCB84D1B9C2}" presName="sibTrans" presStyleCnt="0"/>
      <dgm:spPr/>
    </dgm:pt>
    <dgm:pt modelId="{92D45438-1E72-45EA-9930-53A52AEA7CBD}" type="pres">
      <dgm:prSet presAssocID="{E6DD51DE-6424-445C-9649-FB9E3E2D3E10}" presName="node" presStyleLbl="node1" presStyleIdx="9" presStyleCnt="10">
        <dgm:presLayoutVars>
          <dgm:bulletEnabled val="1"/>
        </dgm:presLayoutVars>
      </dgm:prSet>
      <dgm:spPr/>
    </dgm:pt>
  </dgm:ptLst>
  <dgm:cxnLst>
    <dgm:cxn modelId="{A4638DAE-4679-4099-8BF4-9071B41ED40F}" srcId="{E8CF6AFF-DDA0-4CE5-8C55-AB27225B2C68}" destId="{F884639B-1274-4818-AEF2-C4655455949A}" srcOrd="1" destOrd="0" parTransId="{12D4DC99-3032-45F3-9664-BF9B9AB89323}" sibTransId="{8969B2C9-2420-421A-957C-7B5908C42FEB}"/>
    <dgm:cxn modelId="{2768E6F7-141F-492E-A6DF-ED6C5D1E577B}" type="presOf" srcId="{931F50B1-14E3-49AF-B04F-4BCDE871DDF2}" destId="{7C6DC028-5E64-43DE-9952-BF74F4855A70}" srcOrd="0" destOrd="0" presId="urn:microsoft.com/office/officeart/2005/8/layout/hList6"/>
    <dgm:cxn modelId="{D1463AA2-2E03-4A47-A359-F835794F8BEB}" srcId="{E8CF6AFF-DDA0-4CE5-8C55-AB27225B2C68}" destId="{E6DD51DE-6424-445C-9649-FB9E3E2D3E10}" srcOrd="9" destOrd="0" parTransId="{78A5889B-ED53-4C4E-809F-35418F2B0DA1}" sibTransId="{D63AA6CF-5595-4CA1-8CDD-B25B4B351FB7}"/>
    <dgm:cxn modelId="{813C3C87-3B9D-45BD-B4BD-CE7C714F5633}" type="presOf" srcId="{F884639B-1274-4818-AEF2-C4655455949A}" destId="{E667C70F-28CE-4ECF-A036-49B1D3F167D1}" srcOrd="0" destOrd="0" presId="urn:microsoft.com/office/officeart/2005/8/layout/hList6"/>
    <dgm:cxn modelId="{B89986E6-48C6-47ED-8EBE-6ECCBFFD1630}" srcId="{E8CF6AFF-DDA0-4CE5-8C55-AB27225B2C68}" destId="{AACF88BB-A0C2-4124-B6CE-6F03D9BE996E}" srcOrd="4" destOrd="0" parTransId="{E0FCFB24-B498-4A53-99DF-5566A3C04090}" sibTransId="{207F5183-BBF3-40C4-ADC4-3A7186FB44F7}"/>
    <dgm:cxn modelId="{43564EB7-DB09-4019-9EC8-903F530C70F6}" srcId="{E8CF6AFF-DDA0-4CE5-8C55-AB27225B2C68}" destId="{84A0F2D9-94B6-4CCC-B4B8-84C770FD0EEC}" srcOrd="5" destOrd="0" parTransId="{CC598B39-3E05-4371-9E29-44D9D0789072}" sibTransId="{EFF6C7D1-ECFE-44EB-A30F-E0BE2CF43E42}"/>
    <dgm:cxn modelId="{44DBC6B2-E2B4-407F-B700-13E56E1D000C}" type="presOf" srcId="{DF4FEBEE-87D9-4570-BB6E-051B8F576919}" destId="{D9CC5482-28B2-47BD-84F5-0BD7A997FAD8}" srcOrd="0" destOrd="0" presId="urn:microsoft.com/office/officeart/2005/8/layout/hList6"/>
    <dgm:cxn modelId="{251C6916-2747-4E91-B097-0A9805D9D087}" type="presOf" srcId="{5BE57489-7C1D-4E5E-95B9-1B5BF8779EB4}" destId="{A2B275AC-0B11-42BB-AD6C-9F310AAA2B0E}" srcOrd="0" destOrd="0" presId="urn:microsoft.com/office/officeart/2005/8/layout/hList6"/>
    <dgm:cxn modelId="{3879E350-5985-4BD5-8DE4-FE563AAED81F}" srcId="{E8CF6AFF-DDA0-4CE5-8C55-AB27225B2C68}" destId="{931F50B1-14E3-49AF-B04F-4BCDE871DDF2}" srcOrd="6" destOrd="0" parTransId="{CCE55C7D-6013-44F8-92A9-48442CDBD911}" sibTransId="{9187827A-A804-454E-9109-EDDBE859AA22}"/>
    <dgm:cxn modelId="{EA4A6C7E-FFB0-4799-8EF5-08B868CA0CF2}" type="presOf" srcId="{E6DD51DE-6424-445C-9649-FB9E3E2D3E10}" destId="{92D45438-1E72-45EA-9930-53A52AEA7CBD}" srcOrd="0" destOrd="0" presId="urn:microsoft.com/office/officeart/2005/8/layout/hList6"/>
    <dgm:cxn modelId="{D0FC7DA0-B862-4C37-B35B-6539B36B9C91}" type="presOf" srcId="{C7100480-9FBF-41EA-B1A6-64974EAE170E}" destId="{CB508C86-8B7D-4D09-9861-CC47CB24B49B}" srcOrd="0" destOrd="0" presId="urn:microsoft.com/office/officeart/2005/8/layout/hList6"/>
    <dgm:cxn modelId="{98ADDE75-9FA4-4F6C-9626-8B9DC8EE5A2C}" srcId="{E8CF6AFF-DDA0-4CE5-8C55-AB27225B2C68}" destId="{C7100480-9FBF-41EA-B1A6-64974EAE170E}" srcOrd="3" destOrd="0" parTransId="{B16D6316-D82C-4A08-B633-CB2140DBC1A2}" sibTransId="{BDCA7F54-94FB-4776-AF4C-060A011747F8}"/>
    <dgm:cxn modelId="{01DC13D5-3A4D-442B-8551-A15341FC544A}" srcId="{E8CF6AFF-DDA0-4CE5-8C55-AB27225B2C68}" destId="{08243093-41B6-456C-A9C0-880069164713}" srcOrd="2" destOrd="0" parTransId="{C0FBC98A-BCA6-4681-B380-82B8A0411FED}" sibTransId="{309200C0-D765-4455-819F-0DFC2F16BEB1}"/>
    <dgm:cxn modelId="{D2C744B2-543F-4BF1-BF62-962796325DE5}" type="presOf" srcId="{08243093-41B6-456C-A9C0-880069164713}" destId="{D5546687-0420-4FA9-BBD2-A841E71E40F8}" srcOrd="0" destOrd="0" presId="urn:microsoft.com/office/officeart/2005/8/layout/hList6"/>
    <dgm:cxn modelId="{AF0066D0-8A1B-42A3-943C-CACE1544D9CC}" type="presOf" srcId="{84A0F2D9-94B6-4CCC-B4B8-84C770FD0EEC}" destId="{3D656AED-059C-47A5-83D5-635E64FF3122}" srcOrd="0" destOrd="0" presId="urn:microsoft.com/office/officeart/2005/8/layout/hList6"/>
    <dgm:cxn modelId="{3AFDF827-1A6F-422A-8566-5EAA85DF5907}" type="presOf" srcId="{A74AA48B-76B0-473B-BFDA-52F4F8A53EC3}" destId="{5CB7642F-496D-440F-A19C-F1F04DD292B5}" srcOrd="0" destOrd="0" presId="urn:microsoft.com/office/officeart/2005/8/layout/hList6"/>
    <dgm:cxn modelId="{B3FAD39F-8947-43A9-9AFF-C3BE79F1F182}" srcId="{E8CF6AFF-DDA0-4CE5-8C55-AB27225B2C68}" destId="{A74AA48B-76B0-473B-BFDA-52F4F8A53EC3}" srcOrd="7" destOrd="0" parTransId="{42645492-A37A-478A-8441-683784D562D7}" sibTransId="{45ED6AC7-7AB2-4D5E-823B-5F19EFEDB483}"/>
    <dgm:cxn modelId="{A70B31A5-CDF3-4BB9-9469-83287C3D5F7D}" type="presOf" srcId="{AACF88BB-A0C2-4124-B6CE-6F03D9BE996E}" destId="{0D579F9A-6D23-40F8-A6F8-774F9E476D13}" srcOrd="0" destOrd="0" presId="urn:microsoft.com/office/officeart/2005/8/layout/hList6"/>
    <dgm:cxn modelId="{9D8119D8-299C-4100-A1C3-91E13EDBB422}" type="presOf" srcId="{E8CF6AFF-DDA0-4CE5-8C55-AB27225B2C68}" destId="{D4618636-BF37-4844-85F8-0018BE257EF6}" srcOrd="0" destOrd="0" presId="urn:microsoft.com/office/officeart/2005/8/layout/hList6"/>
    <dgm:cxn modelId="{39AD20BE-5382-4C63-A823-F08745EFFB83}" srcId="{E8CF6AFF-DDA0-4CE5-8C55-AB27225B2C68}" destId="{DF4FEBEE-87D9-4570-BB6E-051B8F576919}" srcOrd="0" destOrd="0" parTransId="{53A5F82B-A8DB-4A5A-A074-F3B117006C60}" sibTransId="{9053A56B-F674-4795-A855-75F808BE8354}"/>
    <dgm:cxn modelId="{26C76C93-A292-41D0-A909-1DD51DCB9308}" srcId="{E8CF6AFF-DDA0-4CE5-8C55-AB27225B2C68}" destId="{5BE57489-7C1D-4E5E-95B9-1B5BF8779EB4}" srcOrd="8" destOrd="0" parTransId="{5D4AF9E5-27E1-4C62-98C5-15964BB1C23C}" sibTransId="{127CAE92-8D33-43F0-8658-CCCB84D1B9C2}"/>
    <dgm:cxn modelId="{1FB0B8A4-3CC9-47FC-911D-6F8F6CE9BBFC}" type="presParOf" srcId="{D4618636-BF37-4844-85F8-0018BE257EF6}" destId="{D9CC5482-28B2-47BD-84F5-0BD7A997FAD8}" srcOrd="0" destOrd="0" presId="urn:microsoft.com/office/officeart/2005/8/layout/hList6"/>
    <dgm:cxn modelId="{692E54D0-15F9-4D2F-82BC-7C2891B4EF3A}" type="presParOf" srcId="{D4618636-BF37-4844-85F8-0018BE257EF6}" destId="{E9DD95CC-B4BB-4A5C-A77D-18135D21B869}" srcOrd="1" destOrd="0" presId="urn:microsoft.com/office/officeart/2005/8/layout/hList6"/>
    <dgm:cxn modelId="{95D98067-F088-47FF-8747-C3D3A3D0EFE6}" type="presParOf" srcId="{D4618636-BF37-4844-85F8-0018BE257EF6}" destId="{E667C70F-28CE-4ECF-A036-49B1D3F167D1}" srcOrd="2" destOrd="0" presId="urn:microsoft.com/office/officeart/2005/8/layout/hList6"/>
    <dgm:cxn modelId="{6CEF4A7A-7765-4BEE-9092-18306937D7E9}" type="presParOf" srcId="{D4618636-BF37-4844-85F8-0018BE257EF6}" destId="{B39AB852-E943-4B3F-BD5B-1C495D05BF91}" srcOrd="3" destOrd="0" presId="urn:microsoft.com/office/officeart/2005/8/layout/hList6"/>
    <dgm:cxn modelId="{DDBCD765-DA86-445A-97CB-29B8D25E1EDB}" type="presParOf" srcId="{D4618636-BF37-4844-85F8-0018BE257EF6}" destId="{D5546687-0420-4FA9-BBD2-A841E71E40F8}" srcOrd="4" destOrd="0" presId="urn:microsoft.com/office/officeart/2005/8/layout/hList6"/>
    <dgm:cxn modelId="{C6D7ECB9-7F49-4F56-9A6E-3B28469B94C3}" type="presParOf" srcId="{D4618636-BF37-4844-85F8-0018BE257EF6}" destId="{865CF185-12DD-499C-A5BE-4FCF242786C0}" srcOrd="5" destOrd="0" presId="urn:microsoft.com/office/officeart/2005/8/layout/hList6"/>
    <dgm:cxn modelId="{88162FFF-8E77-4FA4-87B2-455B52FCC44A}" type="presParOf" srcId="{D4618636-BF37-4844-85F8-0018BE257EF6}" destId="{CB508C86-8B7D-4D09-9861-CC47CB24B49B}" srcOrd="6" destOrd="0" presId="urn:microsoft.com/office/officeart/2005/8/layout/hList6"/>
    <dgm:cxn modelId="{405E30BB-43A0-4DB5-A92B-FA16E795DD89}" type="presParOf" srcId="{D4618636-BF37-4844-85F8-0018BE257EF6}" destId="{B7CC239B-06B9-4DB1-8639-8FEFED8B0DDF}" srcOrd="7" destOrd="0" presId="urn:microsoft.com/office/officeart/2005/8/layout/hList6"/>
    <dgm:cxn modelId="{89ECAD35-8C8C-4FFE-BDB1-ADCABF1CD156}" type="presParOf" srcId="{D4618636-BF37-4844-85F8-0018BE257EF6}" destId="{0D579F9A-6D23-40F8-A6F8-774F9E476D13}" srcOrd="8" destOrd="0" presId="urn:microsoft.com/office/officeart/2005/8/layout/hList6"/>
    <dgm:cxn modelId="{E73B16F7-F9B7-4437-8ABD-B3E2DDBCC101}" type="presParOf" srcId="{D4618636-BF37-4844-85F8-0018BE257EF6}" destId="{F1E5D72E-1CC8-4EE2-9CDC-BA56723F57D8}" srcOrd="9" destOrd="0" presId="urn:microsoft.com/office/officeart/2005/8/layout/hList6"/>
    <dgm:cxn modelId="{02639BE4-F541-472E-AF95-194CA89E1177}" type="presParOf" srcId="{D4618636-BF37-4844-85F8-0018BE257EF6}" destId="{3D656AED-059C-47A5-83D5-635E64FF3122}" srcOrd="10" destOrd="0" presId="urn:microsoft.com/office/officeart/2005/8/layout/hList6"/>
    <dgm:cxn modelId="{E75F1D2F-8E23-47E5-AF4E-A0D20472DC5E}" type="presParOf" srcId="{D4618636-BF37-4844-85F8-0018BE257EF6}" destId="{A8D7BD2D-5438-4ED4-A036-1A01A2F872CB}" srcOrd="11" destOrd="0" presId="urn:microsoft.com/office/officeart/2005/8/layout/hList6"/>
    <dgm:cxn modelId="{7951643E-4FAB-4B29-AAA4-C336D4ED19DB}" type="presParOf" srcId="{D4618636-BF37-4844-85F8-0018BE257EF6}" destId="{7C6DC028-5E64-43DE-9952-BF74F4855A70}" srcOrd="12" destOrd="0" presId="urn:microsoft.com/office/officeart/2005/8/layout/hList6"/>
    <dgm:cxn modelId="{EC8CE3BD-0C49-4326-9D7F-5BF6B09747B9}" type="presParOf" srcId="{D4618636-BF37-4844-85F8-0018BE257EF6}" destId="{40838722-4451-46BD-BF17-554EE3A1DBB0}" srcOrd="13" destOrd="0" presId="urn:microsoft.com/office/officeart/2005/8/layout/hList6"/>
    <dgm:cxn modelId="{9A9C2F0E-6AE7-404F-9BF8-25ED983A7B76}" type="presParOf" srcId="{D4618636-BF37-4844-85F8-0018BE257EF6}" destId="{5CB7642F-496D-440F-A19C-F1F04DD292B5}" srcOrd="14" destOrd="0" presId="urn:microsoft.com/office/officeart/2005/8/layout/hList6"/>
    <dgm:cxn modelId="{8FC8D648-CDE8-491E-B9A1-4029F6C1CF63}" type="presParOf" srcId="{D4618636-BF37-4844-85F8-0018BE257EF6}" destId="{87EA4EF4-6BF0-4436-895B-3D189956EDF5}" srcOrd="15" destOrd="0" presId="urn:microsoft.com/office/officeart/2005/8/layout/hList6"/>
    <dgm:cxn modelId="{D6270B95-2FA5-4937-9758-76718A6D7DE2}" type="presParOf" srcId="{D4618636-BF37-4844-85F8-0018BE257EF6}" destId="{A2B275AC-0B11-42BB-AD6C-9F310AAA2B0E}" srcOrd="16" destOrd="0" presId="urn:microsoft.com/office/officeart/2005/8/layout/hList6"/>
    <dgm:cxn modelId="{F19F224D-7FD4-40FD-8F4A-B86201C513A8}" type="presParOf" srcId="{D4618636-BF37-4844-85F8-0018BE257EF6}" destId="{F318E401-BF33-4C8D-8C7A-5F2A95EAAF0F}" srcOrd="17" destOrd="0" presId="urn:microsoft.com/office/officeart/2005/8/layout/hList6"/>
    <dgm:cxn modelId="{5EC3F467-CC30-4AC9-B17C-4B2A686020CB}" type="presParOf" srcId="{D4618636-BF37-4844-85F8-0018BE257EF6}" destId="{92D45438-1E72-45EA-9930-53A52AEA7CBD}" srcOrd="1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46B58B9-9E9F-4A8A-AFA3-5B061DD204B1}" type="doc">
      <dgm:prSet loTypeId="urn:microsoft.com/office/officeart/2005/8/layout/default#7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00E527A-9815-4811-90C4-77E13E7CA7EA}">
      <dgm:prSet phldrT="[Text]" custT="1"/>
      <dgm:spPr/>
      <dgm:t>
        <a:bodyPr/>
        <a:lstStyle/>
        <a:p>
          <a:pPr rtl="1"/>
          <a:r>
            <a:rPr lang="ar-EG" sz="2800" b="1" dirty="0" smtClean="0">
              <a:cs typeface="+mn-cs"/>
            </a:rPr>
            <a:t>الإنفاق على الصحة </a:t>
          </a:r>
        </a:p>
        <a:p>
          <a:pPr rtl="1"/>
          <a:r>
            <a:rPr lang="ar-EG" sz="2800" b="1" dirty="0" smtClean="0">
              <a:cs typeface="+mn-cs"/>
            </a:rPr>
            <a:t>133</a:t>
          </a:r>
          <a:r>
            <a:rPr lang="ar-SA" sz="2800" b="1" dirty="0" smtClean="0">
              <a:cs typeface="+mn-cs"/>
            </a:rPr>
            <a:t> </a:t>
          </a:r>
          <a:r>
            <a:rPr lang="ar-EG" sz="2800" b="1" dirty="0" smtClean="0">
              <a:cs typeface="+mn-cs"/>
            </a:rPr>
            <a:t>مليون</a:t>
          </a:r>
          <a:endParaRPr lang="en-US" sz="2800" b="1" dirty="0">
            <a:cs typeface="+mn-cs"/>
          </a:endParaRPr>
        </a:p>
      </dgm:t>
    </dgm:pt>
    <dgm:pt modelId="{70BCBDDD-7F71-47B3-828D-19D9963D3302}" type="parTrans" cxnId="{A6118E41-4E16-4827-B8D6-8D2F353297BB}">
      <dgm:prSet/>
      <dgm:spPr/>
      <dgm:t>
        <a:bodyPr/>
        <a:lstStyle/>
        <a:p>
          <a:endParaRPr lang="en-US" sz="2400" b="1">
            <a:solidFill>
              <a:srgbClr val="4A175F"/>
            </a:solidFill>
            <a:cs typeface="+mn-cs"/>
          </a:endParaRPr>
        </a:p>
      </dgm:t>
    </dgm:pt>
    <dgm:pt modelId="{7F549055-5333-43CD-89F2-E37F935EA4D0}" type="sibTrans" cxnId="{A6118E41-4E16-4827-B8D6-8D2F353297BB}">
      <dgm:prSet/>
      <dgm:spPr/>
      <dgm:t>
        <a:bodyPr/>
        <a:lstStyle/>
        <a:p>
          <a:endParaRPr lang="en-US" sz="2400" b="1">
            <a:solidFill>
              <a:srgbClr val="4A175F"/>
            </a:solidFill>
            <a:cs typeface="+mn-cs"/>
          </a:endParaRPr>
        </a:p>
      </dgm:t>
    </dgm:pt>
    <dgm:pt modelId="{C48522E5-31EB-435E-8B60-D0DDD03652FB}" type="pres">
      <dgm:prSet presAssocID="{446B58B9-9E9F-4A8A-AFA3-5B061DD204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265F6D-29AC-4E4C-8AB0-605DDB813FC5}" type="pres">
      <dgm:prSet presAssocID="{000E527A-9815-4811-90C4-77E13E7CA7EA}" presName="node" presStyleLbl="node1" presStyleIdx="0" presStyleCnt="1" custScaleY="120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118E41-4E16-4827-B8D6-8D2F353297BB}" srcId="{446B58B9-9E9F-4A8A-AFA3-5B061DD204B1}" destId="{000E527A-9815-4811-90C4-77E13E7CA7EA}" srcOrd="0" destOrd="0" parTransId="{70BCBDDD-7F71-47B3-828D-19D9963D3302}" sibTransId="{7F549055-5333-43CD-89F2-E37F935EA4D0}"/>
    <dgm:cxn modelId="{842EE424-1E00-4427-BBF6-31C30CA63003}" type="presOf" srcId="{000E527A-9815-4811-90C4-77E13E7CA7EA}" destId="{63265F6D-29AC-4E4C-8AB0-605DDB813FC5}" srcOrd="0" destOrd="0" presId="urn:microsoft.com/office/officeart/2005/8/layout/default#7"/>
    <dgm:cxn modelId="{F5BFFAA8-0306-4B5B-AA9C-9745DCA08750}" type="presOf" srcId="{446B58B9-9E9F-4A8A-AFA3-5B061DD204B1}" destId="{C48522E5-31EB-435E-8B60-D0DDD03652FB}" srcOrd="0" destOrd="0" presId="urn:microsoft.com/office/officeart/2005/8/layout/default#7"/>
    <dgm:cxn modelId="{B35D4B51-0EF9-41FA-874D-EB616BE9792C}" type="presParOf" srcId="{C48522E5-31EB-435E-8B60-D0DDD03652FB}" destId="{63265F6D-29AC-4E4C-8AB0-605DDB813FC5}" srcOrd="0" destOrd="0" presId="urn:microsoft.com/office/officeart/2005/8/layout/default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46B58B9-9E9F-4A8A-AFA3-5B061DD204B1}" type="doc">
      <dgm:prSet loTypeId="urn:microsoft.com/office/officeart/2005/8/layout/default#8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00E527A-9815-4811-90C4-77E13E7CA7EA}">
      <dgm:prSet phldrT="[Text]" custT="1"/>
      <dgm:spPr/>
      <dgm:t>
        <a:bodyPr/>
        <a:lstStyle/>
        <a:p>
          <a:pPr rtl="1"/>
          <a:r>
            <a:rPr lang="ar-EG" sz="2800" b="1" dirty="0" smtClean="0">
              <a:cs typeface="+mn-cs"/>
            </a:rPr>
            <a:t>الإنفاق على الخدمات القانونية و القضائية</a:t>
          </a:r>
        </a:p>
        <a:p>
          <a:pPr rtl="1"/>
          <a:r>
            <a:rPr lang="ar-EG" sz="2800" b="1" dirty="0" smtClean="0">
              <a:cs typeface="+mn-cs"/>
            </a:rPr>
            <a:t>56.5 مليون جنيه</a:t>
          </a:r>
          <a:endParaRPr lang="en-US" sz="2800" b="1" dirty="0">
            <a:cs typeface="+mn-cs"/>
          </a:endParaRPr>
        </a:p>
      </dgm:t>
    </dgm:pt>
    <dgm:pt modelId="{70BCBDDD-7F71-47B3-828D-19D9963D3302}" type="parTrans" cxnId="{A6118E41-4E16-4827-B8D6-8D2F353297BB}">
      <dgm:prSet/>
      <dgm:spPr/>
      <dgm:t>
        <a:bodyPr/>
        <a:lstStyle/>
        <a:p>
          <a:endParaRPr lang="en-US" sz="2800" b="1">
            <a:solidFill>
              <a:srgbClr val="4A175F"/>
            </a:solidFill>
            <a:cs typeface="+mn-cs"/>
          </a:endParaRPr>
        </a:p>
      </dgm:t>
    </dgm:pt>
    <dgm:pt modelId="{7F549055-5333-43CD-89F2-E37F935EA4D0}" type="sibTrans" cxnId="{A6118E41-4E16-4827-B8D6-8D2F353297BB}">
      <dgm:prSet/>
      <dgm:spPr/>
      <dgm:t>
        <a:bodyPr/>
        <a:lstStyle/>
        <a:p>
          <a:endParaRPr lang="en-US" sz="2800" b="1">
            <a:solidFill>
              <a:srgbClr val="4A175F"/>
            </a:solidFill>
            <a:cs typeface="+mn-cs"/>
          </a:endParaRPr>
        </a:p>
      </dgm:t>
    </dgm:pt>
    <dgm:pt modelId="{C48522E5-31EB-435E-8B60-D0DDD03652FB}" type="pres">
      <dgm:prSet presAssocID="{446B58B9-9E9F-4A8A-AFA3-5B061DD204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265F6D-29AC-4E4C-8AB0-605DDB813FC5}" type="pres">
      <dgm:prSet presAssocID="{000E527A-9815-4811-90C4-77E13E7CA7EA}" presName="node" presStyleLbl="node1" presStyleIdx="0" presStyleCnt="1" custLinFactNeighborY="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118E41-4E16-4827-B8D6-8D2F353297BB}" srcId="{446B58B9-9E9F-4A8A-AFA3-5B061DD204B1}" destId="{000E527A-9815-4811-90C4-77E13E7CA7EA}" srcOrd="0" destOrd="0" parTransId="{70BCBDDD-7F71-47B3-828D-19D9963D3302}" sibTransId="{7F549055-5333-43CD-89F2-E37F935EA4D0}"/>
    <dgm:cxn modelId="{9D277171-E94F-44AB-A1D4-41005FBA29B6}" type="presOf" srcId="{446B58B9-9E9F-4A8A-AFA3-5B061DD204B1}" destId="{C48522E5-31EB-435E-8B60-D0DDD03652FB}" srcOrd="0" destOrd="0" presId="urn:microsoft.com/office/officeart/2005/8/layout/default#8"/>
    <dgm:cxn modelId="{747716C0-E5D3-49F1-B86B-C16FD06B0D14}" type="presOf" srcId="{000E527A-9815-4811-90C4-77E13E7CA7EA}" destId="{63265F6D-29AC-4E4C-8AB0-605DDB813FC5}" srcOrd="0" destOrd="0" presId="urn:microsoft.com/office/officeart/2005/8/layout/default#8"/>
    <dgm:cxn modelId="{A9C9E887-F7CB-4313-A00F-2F1A6B717B29}" type="presParOf" srcId="{C48522E5-31EB-435E-8B60-D0DDD03652FB}" destId="{63265F6D-29AC-4E4C-8AB0-605DDB813FC5}" srcOrd="0" destOrd="0" presId="urn:microsoft.com/office/officeart/2005/8/layout/default#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46B58B9-9E9F-4A8A-AFA3-5B061DD204B1}" type="doc">
      <dgm:prSet loTypeId="urn:microsoft.com/office/officeart/2005/8/layout/default#9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00E527A-9815-4811-90C4-77E13E7CA7EA}">
      <dgm:prSet phldrT="[Text]" custT="1"/>
      <dgm:spPr/>
      <dgm:t>
        <a:bodyPr/>
        <a:lstStyle/>
        <a:p>
          <a:pPr rtl="1"/>
          <a:r>
            <a:rPr lang="ar-EG" sz="2800" b="1" dirty="0" smtClean="0">
              <a:cs typeface="+mn-cs"/>
            </a:rPr>
            <a:t>الإستضافة</a:t>
          </a:r>
        </a:p>
        <a:p>
          <a:pPr rtl="1"/>
          <a:r>
            <a:rPr lang="ar-EG" sz="2800" b="1" dirty="0" smtClean="0">
              <a:cs typeface="+mn-cs"/>
            </a:rPr>
            <a:t>610 مليون جنيه</a:t>
          </a:r>
          <a:endParaRPr lang="en-US" sz="2800" b="1" dirty="0">
            <a:cs typeface="+mn-cs"/>
          </a:endParaRPr>
        </a:p>
      </dgm:t>
    </dgm:pt>
    <dgm:pt modelId="{70BCBDDD-7F71-47B3-828D-19D9963D3302}" type="parTrans" cxnId="{A6118E41-4E16-4827-B8D6-8D2F353297BB}">
      <dgm:prSet/>
      <dgm:spPr/>
      <dgm:t>
        <a:bodyPr/>
        <a:lstStyle/>
        <a:p>
          <a:endParaRPr lang="en-US" sz="2800" b="1">
            <a:solidFill>
              <a:srgbClr val="4A175F"/>
            </a:solidFill>
            <a:cs typeface="+mn-cs"/>
          </a:endParaRPr>
        </a:p>
      </dgm:t>
    </dgm:pt>
    <dgm:pt modelId="{7F549055-5333-43CD-89F2-E37F935EA4D0}" type="sibTrans" cxnId="{A6118E41-4E16-4827-B8D6-8D2F353297BB}">
      <dgm:prSet/>
      <dgm:spPr/>
      <dgm:t>
        <a:bodyPr/>
        <a:lstStyle/>
        <a:p>
          <a:endParaRPr lang="en-US" sz="2800" b="1">
            <a:solidFill>
              <a:srgbClr val="4A175F"/>
            </a:solidFill>
            <a:cs typeface="+mn-cs"/>
          </a:endParaRPr>
        </a:p>
      </dgm:t>
    </dgm:pt>
    <dgm:pt modelId="{C48522E5-31EB-435E-8B60-D0DDD03652FB}" type="pres">
      <dgm:prSet presAssocID="{446B58B9-9E9F-4A8A-AFA3-5B061DD204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265F6D-29AC-4E4C-8AB0-605DDB813FC5}" type="pres">
      <dgm:prSet presAssocID="{000E527A-9815-4811-90C4-77E13E7CA7EA}" presName="node" presStyleLbl="node1" presStyleIdx="0" presStyleCnt="1" custLinFactNeighborX="58140" custLinFactNeighborY="54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118E41-4E16-4827-B8D6-8D2F353297BB}" srcId="{446B58B9-9E9F-4A8A-AFA3-5B061DD204B1}" destId="{000E527A-9815-4811-90C4-77E13E7CA7EA}" srcOrd="0" destOrd="0" parTransId="{70BCBDDD-7F71-47B3-828D-19D9963D3302}" sibTransId="{7F549055-5333-43CD-89F2-E37F935EA4D0}"/>
    <dgm:cxn modelId="{524A12D1-F497-4E8F-A128-ABB06AD3B58F}" type="presOf" srcId="{000E527A-9815-4811-90C4-77E13E7CA7EA}" destId="{63265F6D-29AC-4E4C-8AB0-605DDB813FC5}" srcOrd="0" destOrd="0" presId="urn:microsoft.com/office/officeart/2005/8/layout/default#9"/>
    <dgm:cxn modelId="{653CC7DA-6A94-4A28-9635-60E191B37679}" type="presOf" srcId="{446B58B9-9E9F-4A8A-AFA3-5B061DD204B1}" destId="{C48522E5-31EB-435E-8B60-D0DDD03652FB}" srcOrd="0" destOrd="0" presId="urn:microsoft.com/office/officeart/2005/8/layout/default#9"/>
    <dgm:cxn modelId="{1F6C3B9A-D3CD-4998-9C71-44DC8A9F5C6C}" type="presParOf" srcId="{C48522E5-31EB-435E-8B60-D0DDD03652FB}" destId="{63265F6D-29AC-4E4C-8AB0-605DDB813FC5}" srcOrd="0" destOrd="0" presId="urn:microsoft.com/office/officeart/2005/8/layout/default#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89CD438-AB18-42BC-8518-6E6F0091DBA5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388E48-2D01-425E-B1CB-27C38C1C081E}">
      <dgm:prSet phldrT="[Text]"/>
      <dgm:spPr/>
      <dgm:t>
        <a:bodyPr/>
        <a:lstStyle/>
        <a:p>
          <a:pPr rtl="1"/>
          <a:r>
            <a:rPr lang="ar-SA" b="1" dirty="0" smtClean="0"/>
            <a:t>ختان الإناث</a:t>
          </a:r>
          <a:endParaRPr lang="en-US" b="1" dirty="0"/>
        </a:p>
      </dgm:t>
    </dgm:pt>
    <dgm:pt modelId="{6B89F349-E282-4D6F-8C20-9A8587294A09}" type="parTrans" cxnId="{8B5FD24F-6396-4E10-B781-7D7FCDF3519A}">
      <dgm:prSet/>
      <dgm:spPr/>
      <dgm:t>
        <a:bodyPr/>
        <a:lstStyle/>
        <a:p>
          <a:endParaRPr lang="en-US"/>
        </a:p>
      </dgm:t>
    </dgm:pt>
    <dgm:pt modelId="{5D5C55AB-2F32-453A-B8EC-A21E4063EA1C}" type="sibTrans" cxnId="{8B5FD24F-6396-4E10-B781-7D7FCDF3519A}">
      <dgm:prSet/>
      <dgm:spPr/>
      <dgm:t>
        <a:bodyPr/>
        <a:lstStyle/>
        <a:p>
          <a:endParaRPr lang="en-US"/>
        </a:p>
      </dgm:t>
    </dgm:pt>
    <dgm:pt modelId="{A1022DA1-1BCD-42F0-8D38-1703B1ED6002}">
      <dgm:prSet phldrT="[Text]"/>
      <dgm:spPr/>
      <dgm:t>
        <a:bodyPr anchor="ctr"/>
        <a:lstStyle/>
        <a:p>
          <a:pPr algn="r" rtl="1"/>
          <a:r>
            <a:rPr lang="ar-EG" b="1" smtClean="0"/>
            <a:t>9 من بين كل 10 نساء في الفئة العمرية 18-64 سنة</a:t>
          </a:r>
          <a:r>
            <a:rPr lang="ar-SA" b="1" smtClean="0"/>
            <a:t> تم ختانهن</a:t>
          </a:r>
          <a:endParaRPr lang="en-US" dirty="0"/>
        </a:p>
      </dgm:t>
    </dgm:pt>
    <dgm:pt modelId="{F80A0850-295F-4BEC-917D-5D7222FAE816}" type="parTrans" cxnId="{0231210B-424E-47A6-99AA-D97E3465B349}">
      <dgm:prSet/>
      <dgm:spPr/>
      <dgm:t>
        <a:bodyPr/>
        <a:lstStyle/>
        <a:p>
          <a:endParaRPr lang="en-US"/>
        </a:p>
      </dgm:t>
    </dgm:pt>
    <dgm:pt modelId="{F6B8FD69-58DE-4011-87AD-68B2E964DDB2}" type="sibTrans" cxnId="{0231210B-424E-47A6-99AA-D97E3465B349}">
      <dgm:prSet/>
      <dgm:spPr/>
      <dgm:t>
        <a:bodyPr/>
        <a:lstStyle/>
        <a:p>
          <a:endParaRPr lang="en-US"/>
        </a:p>
      </dgm:t>
    </dgm:pt>
    <dgm:pt modelId="{3DA654F6-5ACC-48E7-AEBC-A1D5190AEF97}">
      <dgm:prSet phldrT="[Text]"/>
      <dgm:spPr/>
      <dgm:t>
        <a:bodyPr/>
        <a:lstStyle/>
        <a:p>
          <a:pPr rtl="1"/>
          <a:r>
            <a:rPr lang="ar-SA" b="1" dirty="0" smtClean="0"/>
            <a:t>الزواج المبكر</a:t>
          </a:r>
          <a:endParaRPr lang="en-US" b="1" dirty="0"/>
        </a:p>
      </dgm:t>
    </dgm:pt>
    <dgm:pt modelId="{7F13F5BF-3730-4891-B0C3-508B5C6F906A}" type="parTrans" cxnId="{43DED4A7-B61D-4D6E-8856-8D6392DC7B06}">
      <dgm:prSet/>
      <dgm:spPr/>
      <dgm:t>
        <a:bodyPr/>
        <a:lstStyle/>
        <a:p>
          <a:endParaRPr lang="en-US"/>
        </a:p>
      </dgm:t>
    </dgm:pt>
    <dgm:pt modelId="{65BA0D9E-EC97-4E0B-891E-A4DE1744FB67}" type="sibTrans" cxnId="{43DED4A7-B61D-4D6E-8856-8D6392DC7B06}">
      <dgm:prSet/>
      <dgm:spPr/>
      <dgm:t>
        <a:bodyPr/>
        <a:lstStyle/>
        <a:p>
          <a:endParaRPr lang="en-US"/>
        </a:p>
      </dgm:t>
    </dgm:pt>
    <dgm:pt modelId="{CEF60228-54A0-4D46-8945-4A367FAF9D8A}">
      <dgm:prSet phldrT="[Text]"/>
      <dgm:spPr/>
      <dgm:t>
        <a:bodyPr anchor="ctr"/>
        <a:lstStyle/>
        <a:p>
          <a:pPr algn="r" rtl="1"/>
          <a:r>
            <a:rPr lang="ar-EG" b="1" smtClean="0"/>
            <a:t>27 %</a:t>
          </a:r>
          <a:r>
            <a:rPr lang="ar-SA" b="1" smtClean="0"/>
            <a:t> </a:t>
          </a:r>
          <a:r>
            <a:rPr lang="ar-EG" b="1" smtClean="0"/>
            <a:t>تزوجن قبل بلوغهن 18 سنة</a:t>
          </a:r>
          <a:endParaRPr lang="en-US" dirty="0"/>
        </a:p>
      </dgm:t>
    </dgm:pt>
    <dgm:pt modelId="{0B08BE53-5D25-463A-9ABF-4BDADE714120}" type="parTrans" cxnId="{42E32A3D-4312-4E6C-8B34-D494E69E3549}">
      <dgm:prSet/>
      <dgm:spPr/>
      <dgm:t>
        <a:bodyPr/>
        <a:lstStyle/>
        <a:p>
          <a:endParaRPr lang="en-US"/>
        </a:p>
      </dgm:t>
    </dgm:pt>
    <dgm:pt modelId="{AA1A76E2-2E61-4B02-B785-95D26C90F438}" type="sibTrans" cxnId="{42E32A3D-4312-4E6C-8B34-D494E69E3549}">
      <dgm:prSet/>
      <dgm:spPr/>
      <dgm:t>
        <a:bodyPr/>
        <a:lstStyle/>
        <a:p>
          <a:endParaRPr lang="en-US"/>
        </a:p>
      </dgm:t>
    </dgm:pt>
    <dgm:pt modelId="{BBCFE8BD-EF10-45A3-B4B1-300396D51AB7}">
      <dgm:prSet phldrT="[Text]"/>
      <dgm:spPr/>
      <dgm:t>
        <a:bodyPr/>
        <a:lstStyle/>
        <a:p>
          <a:pPr algn="r" rtl="1"/>
          <a:r>
            <a:rPr lang="ar-SA" b="1" dirty="0" smtClean="0"/>
            <a:t>الزواج الجبري</a:t>
          </a:r>
          <a:endParaRPr lang="en-US" b="1" dirty="0"/>
        </a:p>
      </dgm:t>
    </dgm:pt>
    <dgm:pt modelId="{67FD94E3-1764-4522-8D04-0C2420630971}" type="parTrans" cxnId="{CD6318E3-A634-48F2-891D-343EE1F50673}">
      <dgm:prSet/>
      <dgm:spPr/>
      <dgm:t>
        <a:bodyPr/>
        <a:lstStyle/>
        <a:p>
          <a:endParaRPr lang="en-US"/>
        </a:p>
      </dgm:t>
    </dgm:pt>
    <dgm:pt modelId="{026FF6E8-2F93-4C4A-86DD-1C1E92AF1704}" type="sibTrans" cxnId="{CD6318E3-A634-48F2-891D-343EE1F50673}">
      <dgm:prSet/>
      <dgm:spPr/>
      <dgm:t>
        <a:bodyPr/>
        <a:lstStyle/>
        <a:p>
          <a:endParaRPr lang="en-US"/>
        </a:p>
      </dgm:t>
    </dgm:pt>
    <dgm:pt modelId="{C798C397-48BD-4BBB-8479-090C4AD61849}">
      <dgm:prSet phldrT="[Text]"/>
      <dgm:spPr/>
      <dgm:t>
        <a:bodyPr anchor="ctr"/>
        <a:lstStyle/>
        <a:p>
          <a:pPr algn="r" rtl="1"/>
          <a:r>
            <a:rPr lang="ar-EG" b="1" smtClean="0"/>
            <a:t>11% من النساء السابق لهن الزواج إجبرن على الزواج الحالي أو الأخير </a:t>
          </a:r>
          <a:endParaRPr lang="en-US" dirty="0"/>
        </a:p>
      </dgm:t>
    </dgm:pt>
    <dgm:pt modelId="{B3EB891E-0DCC-4ADC-ABBE-23D9F1D8667B}" type="parTrans" cxnId="{415A850B-B4CE-4609-BA73-7569321F3AD0}">
      <dgm:prSet/>
      <dgm:spPr/>
      <dgm:t>
        <a:bodyPr/>
        <a:lstStyle/>
        <a:p>
          <a:endParaRPr lang="en-US"/>
        </a:p>
      </dgm:t>
    </dgm:pt>
    <dgm:pt modelId="{F8FF8092-417C-40BB-AFAE-A8889B1CBE1F}" type="sibTrans" cxnId="{415A850B-B4CE-4609-BA73-7569321F3AD0}">
      <dgm:prSet/>
      <dgm:spPr/>
      <dgm:t>
        <a:bodyPr/>
        <a:lstStyle/>
        <a:p>
          <a:endParaRPr lang="en-US"/>
        </a:p>
      </dgm:t>
    </dgm:pt>
    <dgm:pt modelId="{CA3C3765-AA39-4373-ABF2-70612113DC44}" type="pres">
      <dgm:prSet presAssocID="{089CD438-AB18-42BC-8518-6E6F0091DBA5}" presName="Name0" presStyleCnt="0">
        <dgm:presLayoutVars>
          <dgm:dir val="rev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4BA4F20-0542-49E8-A2D3-1FCAB6731761}" type="pres">
      <dgm:prSet presAssocID="{8F388E48-2D01-425E-B1CB-27C38C1C081E}" presName="linNode" presStyleCnt="0"/>
      <dgm:spPr/>
      <dgm:t>
        <a:bodyPr/>
        <a:lstStyle/>
        <a:p>
          <a:endParaRPr lang="en-US"/>
        </a:p>
      </dgm:t>
    </dgm:pt>
    <dgm:pt modelId="{FA8D4CA5-BC74-4A6F-A635-E1EAC80EC28F}" type="pres">
      <dgm:prSet presAssocID="{8F388E48-2D01-425E-B1CB-27C38C1C081E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4F7AB7-579A-4834-ABB6-C30D14015957}" type="pres">
      <dgm:prSet presAssocID="{8F388E48-2D01-425E-B1CB-27C38C1C081E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C2073-BDF7-499D-9071-361B6A269834}" type="pres">
      <dgm:prSet presAssocID="{5D5C55AB-2F32-453A-B8EC-A21E4063EA1C}" presName="spacing" presStyleCnt="0"/>
      <dgm:spPr/>
      <dgm:t>
        <a:bodyPr/>
        <a:lstStyle/>
        <a:p>
          <a:endParaRPr lang="en-US"/>
        </a:p>
      </dgm:t>
    </dgm:pt>
    <dgm:pt modelId="{5D7574A2-2494-4E05-A989-F58403FCAFA2}" type="pres">
      <dgm:prSet presAssocID="{3DA654F6-5ACC-48E7-AEBC-A1D5190AEF97}" presName="linNode" presStyleCnt="0"/>
      <dgm:spPr/>
      <dgm:t>
        <a:bodyPr/>
        <a:lstStyle/>
        <a:p>
          <a:endParaRPr lang="en-US"/>
        </a:p>
      </dgm:t>
    </dgm:pt>
    <dgm:pt modelId="{2BDFE2A0-3907-4D61-9536-A5F175CE542E}" type="pres">
      <dgm:prSet presAssocID="{3DA654F6-5ACC-48E7-AEBC-A1D5190AEF97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82769-A4A0-4A03-B71C-8031D73F6457}" type="pres">
      <dgm:prSet presAssocID="{3DA654F6-5ACC-48E7-AEBC-A1D5190AEF97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ABD35-7B53-4D3C-919B-E5A866C099C8}" type="pres">
      <dgm:prSet presAssocID="{65BA0D9E-EC97-4E0B-891E-A4DE1744FB67}" presName="spacing" presStyleCnt="0"/>
      <dgm:spPr/>
      <dgm:t>
        <a:bodyPr/>
        <a:lstStyle/>
        <a:p>
          <a:endParaRPr lang="en-US"/>
        </a:p>
      </dgm:t>
    </dgm:pt>
    <dgm:pt modelId="{334F4F47-FCD2-4510-84EC-B39E52E1D773}" type="pres">
      <dgm:prSet presAssocID="{BBCFE8BD-EF10-45A3-B4B1-300396D51AB7}" presName="linNode" presStyleCnt="0"/>
      <dgm:spPr/>
      <dgm:t>
        <a:bodyPr/>
        <a:lstStyle/>
        <a:p>
          <a:endParaRPr lang="en-US"/>
        </a:p>
      </dgm:t>
    </dgm:pt>
    <dgm:pt modelId="{2D6D5110-AB00-40CD-A6D5-3EAC66EE582F}" type="pres">
      <dgm:prSet presAssocID="{BBCFE8BD-EF10-45A3-B4B1-300396D51AB7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67CED-E163-46B0-93E2-8B15D5B6587F}" type="pres">
      <dgm:prSet presAssocID="{BBCFE8BD-EF10-45A3-B4B1-300396D51AB7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A13549-EA58-4A6C-AEF4-CD5C1BA12EC9}" type="presOf" srcId="{089CD438-AB18-42BC-8518-6E6F0091DBA5}" destId="{CA3C3765-AA39-4373-ABF2-70612113DC44}" srcOrd="0" destOrd="0" presId="urn:microsoft.com/office/officeart/2005/8/layout/vList6"/>
    <dgm:cxn modelId="{477B6FAA-EE1F-4A92-B732-3634F3B0875F}" type="presOf" srcId="{CEF60228-54A0-4D46-8945-4A367FAF9D8A}" destId="{CD082769-A4A0-4A03-B71C-8031D73F6457}" srcOrd="0" destOrd="0" presId="urn:microsoft.com/office/officeart/2005/8/layout/vList6"/>
    <dgm:cxn modelId="{8B5FD24F-6396-4E10-B781-7D7FCDF3519A}" srcId="{089CD438-AB18-42BC-8518-6E6F0091DBA5}" destId="{8F388E48-2D01-425E-B1CB-27C38C1C081E}" srcOrd="0" destOrd="0" parTransId="{6B89F349-E282-4D6F-8C20-9A8587294A09}" sibTransId="{5D5C55AB-2F32-453A-B8EC-A21E4063EA1C}"/>
    <dgm:cxn modelId="{ACB5023A-0FAF-4587-B9BD-06999B20C8D5}" type="presOf" srcId="{8F388E48-2D01-425E-B1CB-27C38C1C081E}" destId="{FA8D4CA5-BC74-4A6F-A635-E1EAC80EC28F}" srcOrd="0" destOrd="0" presId="urn:microsoft.com/office/officeart/2005/8/layout/vList6"/>
    <dgm:cxn modelId="{CA8C60DE-3F8C-45E8-8D91-31B4B78BFF56}" type="presOf" srcId="{A1022DA1-1BCD-42F0-8D38-1703B1ED6002}" destId="{374F7AB7-579A-4834-ABB6-C30D14015957}" srcOrd="0" destOrd="0" presId="urn:microsoft.com/office/officeart/2005/8/layout/vList6"/>
    <dgm:cxn modelId="{43DED4A7-B61D-4D6E-8856-8D6392DC7B06}" srcId="{089CD438-AB18-42BC-8518-6E6F0091DBA5}" destId="{3DA654F6-5ACC-48E7-AEBC-A1D5190AEF97}" srcOrd="1" destOrd="0" parTransId="{7F13F5BF-3730-4891-B0C3-508B5C6F906A}" sibTransId="{65BA0D9E-EC97-4E0B-891E-A4DE1744FB67}"/>
    <dgm:cxn modelId="{CD6318E3-A634-48F2-891D-343EE1F50673}" srcId="{089CD438-AB18-42BC-8518-6E6F0091DBA5}" destId="{BBCFE8BD-EF10-45A3-B4B1-300396D51AB7}" srcOrd="2" destOrd="0" parTransId="{67FD94E3-1764-4522-8D04-0C2420630971}" sibTransId="{026FF6E8-2F93-4C4A-86DD-1C1E92AF1704}"/>
    <dgm:cxn modelId="{42E32A3D-4312-4E6C-8B34-D494E69E3549}" srcId="{3DA654F6-5ACC-48E7-AEBC-A1D5190AEF97}" destId="{CEF60228-54A0-4D46-8945-4A367FAF9D8A}" srcOrd="0" destOrd="0" parTransId="{0B08BE53-5D25-463A-9ABF-4BDADE714120}" sibTransId="{AA1A76E2-2E61-4B02-B785-95D26C90F438}"/>
    <dgm:cxn modelId="{DD49F961-F8F0-4DAB-A610-6A68E5747EA8}" type="presOf" srcId="{3DA654F6-5ACC-48E7-AEBC-A1D5190AEF97}" destId="{2BDFE2A0-3907-4D61-9536-A5F175CE542E}" srcOrd="0" destOrd="0" presId="urn:microsoft.com/office/officeart/2005/8/layout/vList6"/>
    <dgm:cxn modelId="{415A850B-B4CE-4609-BA73-7569321F3AD0}" srcId="{BBCFE8BD-EF10-45A3-B4B1-300396D51AB7}" destId="{C798C397-48BD-4BBB-8479-090C4AD61849}" srcOrd="0" destOrd="0" parTransId="{B3EB891E-0DCC-4ADC-ABBE-23D9F1D8667B}" sibTransId="{F8FF8092-417C-40BB-AFAE-A8889B1CBE1F}"/>
    <dgm:cxn modelId="{40C8ECA7-FFA2-4374-8421-40FA70C06159}" type="presOf" srcId="{C798C397-48BD-4BBB-8479-090C4AD61849}" destId="{56567CED-E163-46B0-93E2-8B15D5B6587F}" srcOrd="0" destOrd="0" presId="urn:microsoft.com/office/officeart/2005/8/layout/vList6"/>
    <dgm:cxn modelId="{75CEAF13-D666-4A1A-8EC9-DB7D95EDFDE4}" type="presOf" srcId="{BBCFE8BD-EF10-45A3-B4B1-300396D51AB7}" destId="{2D6D5110-AB00-40CD-A6D5-3EAC66EE582F}" srcOrd="0" destOrd="0" presId="urn:microsoft.com/office/officeart/2005/8/layout/vList6"/>
    <dgm:cxn modelId="{0231210B-424E-47A6-99AA-D97E3465B349}" srcId="{8F388E48-2D01-425E-B1CB-27C38C1C081E}" destId="{A1022DA1-1BCD-42F0-8D38-1703B1ED6002}" srcOrd="0" destOrd="0" parTransId="{F80A0850-295F-4BEC-917D-5D7222FAE816}" sibTransId="{F6B8FD69-58DE-4011-87AD-68B2E964DDB2}"/>
    <dgm:cxn modelId="{4F604F13-39E4-4352-88CF-0FB1EC8BD197}" type="presParOf" srcId="{CA3C3765-AA39-4373-ABF2-70612113DC44}" destId="{C4BA4F20-0542-49E8-A2D3-1FCAB6731761}" srcOrd="0" destOrd="0" presId="urn:microsoft.com/office/officeart/2005/8/layout/vList6"/>
    <dgm:cxn modelId="{F6952179-D75E-4955-A6DB-643D93F4ED80}" type="presParOf" srcId="{C4BA4F20-0542-49E8-A2D3-1FCAB6731761}" destId="{FA8D4CA5-BC74-4A6F-A635-E1EAC80EC28F}" srcOrd="0" destOrd="0" presId="urn:microsoft.com/office/officeart/2005/8/layout/vList6"/>
    <dgm:cxn modelId="{4BFE236C-85CE-469A-9AC3-CCB8A4ABC0D1}" type="presParOf" srcId="{C4BA4F20-0542-49E8-A2D3-1FCAB6731761}" destId="{374F7AB7-579A-4834-ABB6-C30D14015957}" srcOrd="1" destOrd="0" presId="urn:microsoft.com/office/officeart/2005/8/layout/vList6"/>
    <dgm:cxn modelId="{0FCF038B-CC09-4074-84F4-F4ECFDC7EA75}" type="presParOf" srcId="{CA3C3765-AA39-4373-ABF2-70612113DC44}" destId="{65FC2073-BDF7-499D-9071-361B6A269834}" srcOrd="1" destOrd="0" presId="urn:microsoft.com/office/officeart/2005/8/layout/vList6"/>
    <dgm:cxn modelId="{72AF8DCF-DFB7-40DB-9FB7-C59534238DF7}" type="presParOf" srcId="{CA3C3765-AA39-4373-ABF2-70612113DC44}" destId="{5D7574A2-2494-4E05-A989-F58403FCAFA2}" srcOrd="2" destOrd="0" presId="urn:microsoft.com/office/officeart/2005/8/layout/vList6"/>
    <dgm:cxn modelId="{F857B097-F115-4E51-BE95-9389BE8179F3}" type="presParOf" srcId="{5D7574A2-2494-4E05-A989-F58403FCAFA2}" destId="{2BDFE2A0-3907-4D61-9536-A5F175CE542E}" srcOrd="0" destOrd="0" presId="urn:microsoft.com/office/officeart/2005/8/layout/vList6"/>
    <dgm:cxn modelId="{5F989899-9BE1-4824-907F-7F9381D730EE}" type="presParOf" srcId="{5D7574A2-2494-4E05-A989-F58403FCAFA2}" destId="{CD082769-A4A0-4A03-B71C-8031D73F6457}" srcOrd="1" destOrd="0" presId="urn:microsoft.com/office/officeart/2005/8/layout/vList6"/>
    <dgm:cxn modelId="{5D3F1F48-70CB-4898-920F-D84700AE78CF}" type="presParOf" srcId="{CA3C3765-AA39-4373-ABF2-70612113DC44}" destId="{10EABD35-7B53-4D3C-919B-E5A866C099C8}" srcOrd="3" destOrd="0" presId="urn:microsoft.com/office/officeart/2005/8/layout/vList6"/>
    <dgm:cxn modelId="{95B0C560-2C92-4CE5-A977-AEE9126C0C6D}" type="presParOf" srcId="{CA3C3765-AA39-4373-ABF2-70612113DC44}" destId="{334F4F47-FCD2-4510-84EC-B39E52E1D773}" srcOrd="4" destOrd="0" presId="urn:microsoft.com/office/officeart/2005/8/layout/vList6"/>
    <dgm:cxn modelId="{2605379D-24A8-43B1-A74B-3280ACAAE9D2}" type="presParOf" srcId="{334F4F47-FCD2-4510-84EC-B39E52E1D773}" destId="{2D6D5110-AB00-40CD-A6D5-3EAC66EE582F}" srcOrd="0" destOrd="0" presId="urn:microsoft.com/office/officeart/2005/8/layout/vList6"/>
    <dgm:cxn modelId="{C88773B6-B951-407C-ABFA-29342AC75445}" type="presParOf" srcId="{334F4F47-FCD2-4510-84EC-B39E52E1D773}" destId="{56567CED-E163-46B0-93E2-8B15D5B6587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B09D32D-612A-488D-BEA3-2C7194764EFE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ADE067D-088A-4255-9269-23085F84CD19}">
      <dgm:prSet phldrT="[Text]"/>
      <dgm:spPr/>
      <dgm:t>
        <a:bodyPr/>
        <a:lstStyle/>
        <a:p>
          <a:r>
            <a:rPr lang="ar-SA" b="1" smtClean="0"/>
            <a:t>10%</a:t>
          </a:r>
          <a:endParaRPr lang="en-US" b="1" dirty="0"/>
        </a:p>
      </dgm:t>
    </dgm:pt>
    <dgm:pt modelId="{D2E6B160-DA8B-4044-98C5-105937A8731A}" type="parTrans" cxnId="{3B0C7EFF-65A8-40A7-B827-C368A382354D}">
      <dgm:prSet/>
      <dgm:spPr/>
      <dgm:t>
        <a:bodyPr/>
        <a:lstStyle/>
        <a:p>
          <a:endParaRPr lang="en-US"/>
        </a:p>
      </dgm:t>
    </dgm:pt>
    <dgm:pt modelId="{D17A9FD7-DB64-49DD-B55B-5687D7F9411F}" type="sibTrans" cxnId="{3B0C7EFF-65A8-40A7-B827-C368A382354D}">
      <dgm:prSet/>
      <dgm:spPr/>
      <dgm:t>
        <a:bodyPr/>
        <a:lstStyle/>
        <a:p>
          <a:endParaRPr lang="en-US"/>
        </a:p>
      </dgm:t>
    </dgm:pt>
    <dgm:pt modelId="{C02FFCE1-20D2-4F3B-8227-6A7837F48E63}">
      <dgm:prSet phldrT="[Text]"/>
      <dgm:spPr/>
      <dgm:t>
        <a:bodyPr/>
        <a:lstStyle/>
        <a:p>
          <a:pPr algn="r" rtl="1"/>
          <a:r>
            <a:rPr lang="ar-EG" b="1" dirty="0" smtClean="0"/>
            <a:t>من النساء تعرضن للتحرش فى الشارع، أو الأسواق، أو الميادين، أو السينما، أو ما شابه</a:t>
          </a:r>
          <a:endParaRPr lang="en-US" dirty="0"/>
        </a:p>
      </dgm:t>
    </dgm:pt>
    <dgm:pt modelId="{ACA38113-B56C-40EA-98B7-4641161A10B5}" type="parTrans" cxnId="{1121EA9A-6F15-417C-B2C7-FB1FB22C7BCF}">
      <dgm:prSet/>
      <dgm:spPr/>
      <dgm:t>
        <a:bodyPr/>
        <a:lstStyle/>
        <a:p>
          <a:endParaRPr lang="en-US"/>
        </a:p>
      </dgm:t>
    </dgm:pt>
    <dgm:pt modelId="{45734BF9-85F9-4A37-A62C-201CC62BDAFB}" type="sibTrans" cxnId="{1121EA9A-6F15-417C-B2C7-FB1FB22C7BCF}">
      <dgm:prSet/>
      <dgm:spPr/>
      <dgm:t>
        <a:bodyPr/>
        <a:lstStyle/>
        <a:p>
          <a:endParaRPr lang="en-US"/>
        </a:p>
      </dgm:t>
    </dgm:pt>
    <dgm:pt modelId="{E255FBF6-3BE7-472D-99D7-C186110C4828}">
      <dgm:prSet phldrT="[Text]"/>
      <dgm:spPr/>
      <dgm:t>
        <a:bodyPr/>
        <a:lstStyle/>
        <a:p>
          <a:r>
            <a:rPr lang="ar-SA" b="1" smtClean="0"/>
            <a:t>22%</a:t>
          </a:r>
          <a:endParaRPr lang="en-US" b="1" dirty="0"/>
        </a:p>
      </dgm:t>
    </dgm:pt>
    <dgm:pt modelId="{F1DA3A95-83C6-49A0-92B4-96B88D7FCC1C}" type="parTrans" cxnId="{587855C0-4FC2-43F4-9837-76D5D6A4C918}">
      <dgm:prSet/>
      <dgm:spPr/>
      <dgm:t>
        <a:bodyPr/>
        <a:lstStyle/>
        <a:p>
          <a:endParaRPr lang="en-US"/>
        </a:p>
      </dgm:t>
    </dgm:pt>
    <dgm:pt modelId="{DF20D94E-1E72-40CD-981D-9F096670488E}" type="sibTrans" cxnId="{587855C0-4FC2-43F4-9837-76D5D6A4C918}">
      <dgm:prSet/>
      <dgm:spPr/>
      <dgm:t>
        <a:bodyPr/>
        <a:lstStyle/>
        <a:p>
          <a:endParaRPr lang="en-US"/>
        </a:p>
      </dgm:t>
    </dgm:pt>
    <dgm:pt modelId="{E04BDF91-7F92-4BD3-86BC-8FF44CDDFA06}">
      <dgm:prSet phldrT="[Text]"/>
      <dgm:spPr/>
      <dgm:t>
        <a:bodyPr/>
        <a:lstStyle/>
        <a:p>
          <a:pPr algn="r" rtl="1"/>
          <a:r>
            <a:rPr lang="ar-EG" b="1" dirty="0" smtClean="0"/>
            <a:t>تعرضن للتحرش من قبل عدة أشخاص معا</a:t>
          </a:r>
          <a:endParaRPr lang="en-US" dirty="0"/>
        </a:p>
      </dgm:t>
    </dgm:pt>
    <dgm:pt modelId="{A9E80B4B-1F58-4F3F-B67E-EAAD3A2B573D}" type="parTrans" cxnId="{88ACAE74-62DA-43B1-B0A4-5976258B09A8}">
      <dgm:prSet/>
      <dgm:spPr/>
      <dgm:t>
        <a:bodyPr/>
        <a:lstStyle/>
        <a:p>
          <a:endParaRPr lang="en-US"/>
        </a:p>
      </dgm:t>
    </dgm:pt>
    <dgm:pt modelId="{7200A681-03FB-49EB-A9F6-77EA6AA5470B}" type="sibTrans" cxnId="{88ACAE74-62DA-43B1-B0A4-5976258B09A8}">
      <dgm:prSet/>
      <dgm:spPr/>
      <dgm:t>
        <a:bodyPr/>
        <a:lstStyle/>
        <a:p>
          <a:endParaRPr lang="en-US"/>
        </a:p>
      </dgm:t>
    </dgm:pt>
    <dgm:pt modelId="{6BB03E9D-DE54-4330-933F-93A4DF7EA637}">
      <dgm:prSet phldrT="[Text]"/>
      <dgm:spPr/>
      <dgm:t>
        <a:bodyPr/>
        <a:lstStyle/>
        <a:p>
          <a:r>
            <a:rPr lang="ar-SA" b="1" smtClean="0"/>
            <a:t>23%</a:t>
          </a:r>
          <a:endParaRPr lang="en-US" b="1" dirty="0"/>
        </a:p>
      </dgm:t>
    </dgm:pt>
    <dgm:pt modelId="{4BF8BC08-E95E-46C5-899C-6152D08166AC}" type="parTrans" cxnId="{753752C1-36FD-4892-9F4D-1D043B82BB59}">
      <dgm:prSet/>
      <dgm:spPr/>
      <dgm:t>
        <a:bodyPr/>
        <a:lstStyle/>
        <a:p>
          <a:endParaRPr lang="en-US"/>
        </a:p>
      </dgm:t>
    </dgm:pt>
    <dgm:pt modelId="{024B1347-21B3-4061-80D8-075C68309992}" type="sibTrans" cxnId="{753752C1-36FD-4892-9F4D-1D043B82BB59}">
      <dgm:prSet/>
      <dgm:spPr/>
      <dgm:t>
        <a:bodyPr/>
        <a:lstStyle/>
        <a:p>
          <a:endParaRPr lang="en-US"/>
        </a:p>
      </dgm:t>
    </dgm:pt>
    <dgm:pt modelId="{D4EDE4B3-9008-4AA0-BD55-1E97EAE811EA}">
      <dgm:prSet phldrT="[Text]"/>
      <dgm:spPr/>
      <dgm:t>
        <a:bodyPr/>
        <a:lstStyle/>
        <a:p>
          <a:pPr rtl="1"/>
          <a:r>
            <a:rPr lang="ar-EG" b="1" dirty="0" smtClean="0"/>
            <a:t>من الفتيات تتراوح أعمارهن بين 18 و 19 سنة  تعرضن للتحرش في الشارع</a:t>
          </a:r>
          <a:endParaRPr lang="en-US" dirty="0"/>
        </a:p>
      </dgm:t>
    </dgm:pt>
    <dgm:pt modelId="{AE0EA625-E49A-42E3-8B42-3497B3B36936}" type="parTrans" cxnId="{6871CEE9-3272-476F-A6A2-A0DA6DC7BDE7}">
      <dgm:prSet/>
      <dgm:spPr/>
      <dgm:t>
        <a:bodyPr/>
        <a:lstStyle/>
        <a:p>
          <a:endParaRPr lang="en-US"/>
        </a:p>
      </dgm:t>
    </dgm:pt>
    <dgm:pt modelId="{C12D997B-4F0E-4BDF-B060-ADD9CD2B8483}" type="sibTrans" cxnId="{6871CEE9-3272-476F-A6A2-A0DA6DC7BDE7}">
      <dgm:prSet/>
      <dgm:spPr/>
      <dgm:t>
        <a:bodyPr/>
        <a:lstStyle/>
        <a:p>
          <a:endParaRPr lang="en-US"/>
        </a:p>
      </dgm:t>
    </dgm:pt>
    <dgm:pt modelId="{A5DE4029-C013-4019-BAFE-EF4E7154D7AD}" type="pres">
      <dgm:prSet presAssocID="{FB09D32D-612A-488D-BEA3-2C7194764EFE}" presName="linearFlow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5DD2BF-C82B-4BF2-A6C7-2EB30B7B40CA}" type="pres">
      <dgm:prSet presAssocID="{2ADE067D-088A-4255-9269-23085F84CD19}" presName="composite" presStyleCnt="0"/>
      <dgm:spPr/>
      <dgm:t>
        <a:bodyPr/>
        <a:lstStyle/>
        <a:p>
          <a:endParaRPr lang="en-US"/>
        </a:p>
      </dgm:t>
    </dgm:pt>
    <dgm:pt modelId="{E9BACD2F-50D5-4589-937B-BF34258E1B48}" type="pres">
      <dgm:prSet presAssocID="{2ADE067D-088A-4255-9269-23085F84CD1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1641D6-51EF-43FE-92F2-89F6604C603D}" type="pres">
      <dgm:prSet presAssocID="{2ADE067D-088A-4255-9269-23085F84CD19}" presName="descendantText" presStyleLbl="alignAcc1" presStyleIdx="0" presStyleCnt="3" custLinFactNeighborY="-68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C7968D-9A34-49BD-892E-B20B2E294D0D}" type="pres">
      <dgm:prSet presAssocID="{D17A9FD7-DB64-49DD-B55B-5687D7F9411F}" presName="sp" presStyleCnt="0"/>
      <dgm:spPr/>
      <dgm:t>
        <a:bodyPr/>
        <a:lstStyle/>
        <a:p>
          <a:endParaRPr lang="en-US"/>
        </a:p>
      </dgm:t>
    </dgm:pt>
    <dgm:pt modelId="{2A507A23-F61E-4D40-A7BC-8C175506EF5B}" type="pres">
      <dgm:prSet presAssocID="{E255FBF6-3BE7-472D-99D7-C186110C4828}" presName="composite" presStyleCnt="0"/>
      <dgm:spPr/>
      <dgm:t>
        <a:bodyPr/>
        <a:lstStyle/>
        <a:p>
          <a:endParaRPr lang="en-US"/>
        </a:p>
      </dgm:t>
    </dgm:pt>
    <dgm:pt modelId="{DBDE817C-FC2E-4143-810C-4C88B6EE1D59}" type="pres">
      <dgm:prSet presAssocID="{E255FBF6-3BE7-472D-99D7-C186110C482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4EC31-FD6F-4E39-9996-C2BE578F1A71}" type="pres">
      <dgm:prSet presAssocID="{E255FBF6-3BE7-472D-99D7-C186110C482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DBB3A-C536-4509-9668-1820664D0006}" type="pres">
      <dgm:prSet presAssocID="{DF20D94E-1E72-40CD-981D-9F096670488E}" presName="sp" presStyleCnt="0"/>
      <dgm:spPr/>
      <dgm:t>
        <a:bodyPr/>
        <a:lstStyle/>
        <a:p>
          <a:endParaRPr lang="en-US"/>
        </a:p>
      </dgm:t>
    </dgm:pt>
    <dgm:pt modelId="{559EC0EE-B74E-458B-8C1A-D15950E5AC27}" type="pres">
      <dgm:prSet presAssocID="{6BB03E9D-DE54-4330-933F-93A4DF7EA637}" presName="composite" presStyleCnt="0"/>
      <dgm:spPr/>
      <dgm:t>
        <a:bodyPr/>
        <a:lstStyle/>
        <a:p>
          <a:endParaRPr lang="en-US"/>
        </a:p>
      </dgm:t>
    </dgm:pt>
    <dgm:pt modelId="{DF7C15FC-5EF3-4724-B0FD-976560C2156E}" type="pres">
      <dgm:prSet presAssocID="{6BB03E9D-DE54-4330-933F-93A4DF7EA63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71806B-262B-4D22-98D4-49E25C2E1F00}" type="pres">
      <dgm:prSet presAssocID="{6BB03E9D-DE54-4330-933F-93A4DF7EA63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7855C0-4FC2-43F4-9837-76D5D6A4C918}" srcId="{FB09D32D-612A-488D-BEA3-2C7194764EFE}" destId="{E255FBF6-3BE7-472D-99D7-C186110C4828}" srcOrd="1" destOrd="0" parTransId="{F1DA3A95-83C6-49A0-92B4-96B88D7FCC1C}" sibTransId="{DF20D94E-1E72-40CD-981D-9F096670488E}"/>
    <dgm:cxn modelId="{3B0C7EFF-65A8-40A7-B827-C368A382354D}" srcId="{FB09D32D-612A-488D-BEA3-2C7194764EFE}" destId="{2ADE067D-088A-4255-9269-23085F84CD19}" srcOrd="0" destOrd="0" parTransId="{D2E6B160-DA8B-4044-98C5-105937A8731A}" sibTransId="{D17A9FD7-DB64-49DD-B55B-5687D7F9411F}"/>
    <dgm:cxn modelId="{5C30CAF8-06E8-4054-B251-6E2F4F5FDA98}" type="presOf" srcId="{FB09D32D-612A-488D-BEA3-2C7194764EFE}" destId="{A5DE4029-C013-4019-BAFE-EF4E7154D7AD}" srcOrd="0" destOrd="0" presId="urn:microsoft.com/office/officeart/2005/8/layout/chevron2"/>
    <dgm:cxn modelId="{1160AB4D-8C22-48D1-AB4F-C4DD572C96C2}" type="presOf" srcId="{6BB03E9D-DE54-4330-933F-93A4DF7EA637}" destId="{DF7C15FC-5EF3-4724-B0FD-976560C2156E}" srcOrd="0" destOrd="0" presId="urn:microsoft.com/office/officeart/2005/8/layout/chevron2"/>
    <dgm:cxn modelId="{C1930363-B318-4687-B820-F538E52B98E6}" type="presOf" srcId="{D4EDE4B3-9008-4AA0-BD55-1E97EAE811EA}" destId="{E671806B-262B-4D22-98D4-49E25C2E1F00}" srcOrd="0" destOrd="0" presId="urn:microsoft.com/office/officeart/2005/8/layout/chevron2"/>
    <dgm:cxn modelId="{753752C1-36FD-4892-9F4D-1D043B82BB59}" srcId="{FB09D32D-612A-488D-BEA3-2C7194764EFE}" destId="{6BB03E9D-DE54-4330-933F-93A4DF7EA637}" srcOrd="2" destOrd="0" parTransId="{4BF8BC08-E95E-46C5-899C-6152D08166AC}" sibTransId="{024B1347-21B3-4061-80D8-075C68309992}"/>
    <dgm:cxn modelId="{4FCDC1F5-B31F-4EA7-A0AF-6462EEA637B4}" type="presOf" srcId="{C02FFCE1-20D2-4F3B-8227-6A7837F48E63}" destId="{FB1641D6-51EF-43FE-92F2-89F6604C603D}" srcOrd="0" destOrd="0" presId="urn:microsoft.com/office/officeart/2005/8/layout/chevron2"/>
    <dgm:cxn modelId="{6871CEE9-3272-476F-A6A2-A0DA6DC7BDE7}" srcId="{6BB03E9D-DE54-4330-933F-93A4DF7EA637}" destId="{D4EDE4B3-9008-4AA0-BD55-1E97EAE811EA}" srcOrd="0" destOrd="0" parTransId="{AE0EA625-E49A-42E3-8B42-3497B3B36936}" sibTransId="{C12D997B-4F0E-4BDF-B060-ADD9CD2B8483}"/>
    <dgm:cxn modelId="{BBF475C9-DA5B-43C9-A8E7-EC7C50370830}" type="presOf" srcId="{E04BDF91-7F92-4BD3-86BC-8FF44CDDFA06}" destId="{CF44EC31-FD6F-4E39-9996-C2BE578F1A71}" srcOrd="0" destOrd="0" presId="urn:microsoft.com/office/officeart/2005/8/layout/chevron2"/>
    <dgm:cxn modelId="{1121EA9A-6F15-417C-B2C7-FB1FB22C7BCF}" srcId="{2ADE067D-088A-4255-9269-23085F84CD19}" destId="{C02FFCE1-20D2-4F3B-8227-6A7837F48E63}" srcOrd="0" destOrd="0" parTransId="{ACA38113-B56C-40EA-98B7-4641161A10B5}" sibTransId="{45734BF9-85F9-4A37-A62C-201CC62BDAFB}"/>
    <dgm:cxn modelId="{66E21FC2-12D9-4AC6-BBB5-E39D77193277}" type="presOf" srcId="{2ADE067D-088A-4255-9269-23085F84CD19}" destId="{E9BACD2F-50D5-4589-937B-BF34258E1B48}" srcOrd="0" destOrd="0" presId="urn:microsoft.com/office/officeart/2005/8/layout/chevron2"/>
    <dgm:cxn modelId="{88ACAE74-62DA-43B1-B0A4-5976258B09A8}" srcId="{E255FBF6-3BE7-472D-99D7-C186110C4828}" destId="{E04BDF91-7F92-4BD3-86BC-8FF44CDDFA06}" srcOrd="0" destOrd="0" parTransId="{A9E80B4B-1F58-4F3F-B67E-EAAD3A2B573D}" sibTransId="{7200A681-03FB-49EB-A9F6-77EA6AA5470B}"/>
    <dgm:cxn modelId="{EC4075DA-EAF1-45EE-9A99-5A53C26CC047}" type="presOf" srcId="{E255FBF6-3BE7-472D-99D7-C186110C4828}" destId="{DBDE817C-FC2E-4143-810C-4C88B6EE1D59}" srcOrd="0" destOrd="0" presId="urn:microsoft.com/office/officeart/2005/8/layout/chevron2"/>
    <dgm:cxn modelId="{4DDD7D9B-4625-466C-9C4C-41B7D060803F}" type="presParOf" srcId="{A5DE4029-C013-4019-BAFE-EF4E7154D7AD}" destId="{725DD2BF-C82B-4BF2-A6C7-2EB30B7B40CA}" srcOrd="0" destOrd="0" presId="urn:microsoft.com/office/officeart/2005/8/layout/chevron2"/>
    <dgm:cxn modelId="{E1BF7A89-963C-4CF7-827C-6F9730B7EC02}" type="presParOf" srcId="{725DD2BF-C82B-4BF2-A6C7-2EB30B7B40CA}" destId="{E9BACD2F-50D5-4589-937B-BF34258E1B48}" srcOrd="0" destOrd="0" presId="urn:microsoft.com/office/officeart/2005/8/layout/chevron2"/>
    <dgm:cxn modelId="{697FA7D4-B846-48A1-B756-1015D13C99A2}" type="presParOf" srcId="{725DD2BF-C82B-4BF2-A6C7-2EB30B7B40CA}" destId="{FB1641D6-51EF-43FE-92F2-89F6604C603D}" srcOrd="1" destOrd="0" presId="urn:microsoft.com/office/officeart/2005/8/layout/chevron2"/>
    <dgm:cxn modelId="{5B974949-D55C-45FB-B3E8-D78CCC800ABB}" type="presParOf" srcId="{A5DE4029-C013-4019-BAFE-EF4E7154D7AD}" destId="{72C7968D-9A34-49BD-892E-B20B2E294D0D}" srcOrd="1" destOrd="0" presId="urn:microsoft.com/office/officeart/2005/8/layout/chevron2"/>
    <dgm:cxn modelId="{B3FFE093-15EA-4097-A7A6-79B086201588}" type="presParOf" srcId="{A5DE4029-C013-4019-BAFE-EF4E7154D7AD}" destId="{2A507A23-F61E-4D40-A7BC-8C175506EF5B}" srcOrd="2" destOrd="0" presId="urn:microsoft.com/office/officeart/2005/8/layout/chevron2"/>
    <dgm:cxn modelId="{C9DE36BB-58A2-4D04-83AF-08D5FD242B6E}" type="presParOf" srcId="{2A507A23-F61E-4D40-A7BC-8C175506EF5B}" destId="{DBDE817C-FC2E-4143-810C-4C88B6EE1D59}" srcOrd="0" destOrd="0" presId="urn:microsoft.com/office/officeart/2005/8/layout/chevron2"/>
    <dgm:cxn modelId="{6CD0519A-BAD2-4C6A-9E03-0B9F9F232940}" type="presParOf" srcId="{2A507A23-F61E-4D40-A7BC-8C175506EF5B}" destId="{CF44EC31-FD6F-4E39-9996-C2BE578F1A71}" srcOrd="1" destOrd="0" presId="urn:microsoft.com/office/officeart/2005/8/layout/chevron2"/>
    <dgm:cxn modelId="{D5B7E22B-77DA-4972-99A4-65ACBD31D3B7}" type="presParOf" srcId="{A5DE4029-C013-4019-BAFE-EF4E7154D7AD}" destId="{13CDBB3A-C536-4509-9668-1820664D0006}" srcOrd="3" destOrd="0" presId="urn:microsoft.com/office/officeart/2005/8/layout/chevron2"/>
    <dgm:cxn modelId="{A1D770C1-ABFF-4AEB-82DB-1A876D4182DE}" type="presParOf" srcId="{A5DE4029-C013-4019-BAFE-EF4E7154D7AD}" destId="{559EC0EE-B74E-458B-8C1A-D15950E5AC27}" srcOrd="4" destOrd="0" presId="urn:microsoft.com/office/officeart/2005/8/layout/chevron2"/>
    <dgm:cxn modelId="{0CB7E598-8E60-4C32-BE10-8ECA563FDB3F}" type="presParOf" srcId="{559EC0EE-B74E-458B-8C1A-D15950E5AC27}" destId="{DF7C15FC-5EF3-4724-B0FD-976560C2156E}" srcOrd="0" destOrd="0" presId="urn:microsoft.com/office/officeart/2005/8/layout/chevron2"/>
    <dgm:cxn modelId="{89B76E17-9FA7-416E-81DF-5D534C55C0CB}" type="presParOf" srcId="{559EC0EE-B74E-458B-8C1A-D15950E5AC27}" destId="{E671806B-262B-4D22-98D4-49E25C2E1F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4B0D0BE-77D9-47E3-B765-6C1E19D15A52}" type="doc">
      <dgm:prSet loTypeId="urn:microsoft.com/office/officeart/2005/8/layout/target3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BD8BF49D-F406-48E8-8F77-5DF151D69631}">
      <dgm:prSet phldrT="[Text]" custT="1"/>
      <dgm:spPr/>
      <dgm:t>
        <a:bodyPr/>
        <a:lstStyle/>
        <a:p>
          <a:pPr algn="r" rtl="1"/>
          <a:r>
            <a:rPr lang="ar-SA" sz="24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الحصول على أجر أقل من زميل في العمل في نفس المستوى الوظيفي</a:t>
          </a:r>
          <a:endParaRPr lang="en-US" sz="2400" b="1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68CA513D-4A60-427B-8212-8C96D03B404D}" type="parTrans" cxnId="{68079433-C03F-4642-A68B-24F254209735}">
      <dgm:prSet/>
      <dgm:spPr/>
      <dgm:t>
        <a:bodyPr/>
        <a:lstStyle/>
        <a:p>
          <a:endParaRPr lang="en-US"/>
        </a:p>
      </dgm:t>
    </dgm:pt>
    <dgm:pt modelId="{627EA66D-F2FE-47A4-87E8-5F8FAA4F021A}" type="sibTrans" cxnId="{68079433-C03F-4642-A68B-24F254209735}">
      <dgm:prSet/>
      <dgm:spPr/>
      <dgm:t>
        <a:bodyPr/>
        <a:lstStyle/>
        <a:p>
          <a:endParaRPr lang="en-US"/>
        </a:p>
      </dgm:t>
    </dgm:pt>
    <dgm:pt modelId="{46333688-B2B4-468E-AB57-0EFCEA5EA56F}">
      <dgm:prSet phldrT="[Text]" custT="1"/>
      <dgm:spPr/>
      <dgm:t>
        <a:bodyPr/>
        <a:lstStyle/>
        <a:p>
          <a:pPr rtl="1"/>
          <a:r>
            <a:rPr lang="ar-SA" sz="32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3.7%</a:t>
          </a:r>
          <a:endParaRPr lang="en-US" sz="3200" b="1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FA36018E-6571-483F-A9EF-361BFF9F9C3A}" type="parTrans" cxnId="{919CC79B-C37E-4D8E-BA31-7E6AC372C40D}">
      <dgm:prSet/>
      <dgm:spPr/>
      <dgm:t>
        <a:bodyPr/>
        <a:lstStyle/>
        <a:p>
          <a:endParaRPr lang="en-US"/>
        </a:p>
      </dgm:t>
    </dgm:pt>
    <dgm:pt modelId="{321A35A5-2F62-4C07-B21E-80C4B3A204DE}" type="sibTrans" cxnId="{919CC79B-C37E-4D8E-BA31-7E6AC372C40D}">
      <dgm:prSet/>
      <dgm:spPr/>
      <dgm:t>
        <a:bodyPr/>
        <a:lstStyle/>
        <a:p>
          <a:endParaRPr lang="en-US"/>
        </a:p>
      </dgm:t>
    </dgm:pt>
    <dgm:pt modelId="{8F2CB26D-640B-4D59-87BD-B53C6942FB27}">
      <dgm:prSet phldrT="[Text]" custT="1"/>
      <dgm:spPr/>
      <dgm:t>
        <a:bodyPr/>
        <a:lstStyle/>
        <a:p>
          <a:pPr algn="r" rtl="1"/>
          <a:r>
            <a:rPr lang="ar-SA" sz="24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الحصول على تدريب / فرص للترقي أقل من زملاء رجال</a:t>
          </a:r>
          <a:endParaRPr lang="en-US" sz="2400" b="1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48FD905F-5E46-476C-B605-6EEE4C67C49A}" type="parTrans" cxnId="{91FD4BBE-D27D-4536-8211-ADD9929104B4}">
      <dgm:prSet/>
      <dgm:spPr/>
      <dgm:t>
        <a:bodyPr/>
        <a:lstStyle/>
        <a:p>
          <a:endParaRPr lang="en-US"/>
        </a:p>
      </dgm:t>
    </dgm:pt>
    <dgm:pt modelId="{40748918-0350-4D01-B97A-41DFEA118B9F}" type="sibTrans" cxnId="{91FD4BBE-D27D-4536-8211-ADD9929104B4}">
      <dgm:prSet/>
      <dgm:spPr/>
      <dgm:t>
        <a:bodyPr/>
        <a:lstStyle/>
        <a:p>
          <a:endParaRPr lang="en-US"/>
        </a:p>
      </dgm:t>
    </dgm:pt>
    <dgm:pt modelId="{9464042C-D117-4B3D-9692-36F6767AE0B6}">
      <dgm:prSet phldrT="[Text]" custT="1"/>
      <dgm:spPr/>
      <dgm:t>
        <a:bodyPr/>
        <a:lstStyle/>
        <a:p>
          <a:pPr rtl="1"/>
          <a:r>
            <a:rPr lang="ar-SA" sz="32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3%</a:t>
          </a:r>
          <a:endParaRPr lang="en-US" sz="3200" b="1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596E2DA9-C81D-4A58-A651-99D938DC363E}" type="parTrans" cxnId="{C5AEAD07-D72F-48FE-9EE1-BEF8D27BF5B5}">
      <dgm:prSet/>
      <dgm:spPr/>
      <dgm:t>
        <a:bodyPr/>
        <a:lstStyle/>
        <a:p>
          <a:endParaRPr lang="en-US"/>
        </a:p>
      </dgm:t>
    </dgm:pt>
    <dgm:pt modelId="{875CB41B-0669-4D32-9278-6DB350913643}" type="sibTrans" cxnId="{C5AEAD07-D72F-48FE-9EE1-BEF8D27BF5B5}">
      <dgm:prSet/>
      <dgm:spPr/>
      <dgm:t>
        <a:bodyPr/>
        <a:lstStyle/>
        <a:p>
          <a:endParaRPr lang="en-US"/>
        </a:p>
      </dgm:t>
    </dgm:pt>
    <dgm:pt modelId="{C2988AD9-7AAA-4D91-AE39-CE424BFE30FA}">
      <dgm:prSet phldrT="[Text]" custT="1"/>
      <dgm:spPr/>
      <dgm:t>
        <a:bodyPr/>
        <a:lstStyle/>
        <a:p>
          <a:pPr algn="r" rtl="1"/>
          <a:r>
            <a:rPr lang="ar-SA" sz="24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فصل من العمل بسبب الحمل أو بدون سبب</a:t>
          </a:r>
          <a:endParaRPr lang="en-US" sz="24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46E937F0-C64B-4167-A2FC-62DD5AACEB9C}" type="parTrans" cxnId="{A69F8718-FDB0-4457-BBA4-7C30399D079D}">
      <dgm:prSet/>
      <dgm:spPr/>
      <dgm:t>
        <a:bodyPr/>
        <a:lstStyle/>
        <a:p>
          <a:endParaRPr lang="en-US"/>
        </a:p>
      </dgm:t>
    </dgm:pt>
    <dgm:pt modelId="{FEBE0B89-09B6-4FE6-A6E9-33F8624F49C6}" type="sibTrans" cxnId="{A69F8718-FDB0-4457-BBA4-7C30399D079D}">
      <dgm:prSet/>
      <dgm:spPr/>
      <dgm:t>
        <a:bodyPr/>
        <a:lstStyle/>
        <a:p>
          <a:endParaRPr lang="en-US"/>
        </a:p>
      </dgm:t>
    </dgm:pt>
    <dgm:pt modelId="{B689D91D-4E85-4FDD-B3A6-BCA3BB1C75B9}">
      <dgm:prSet phldrT="[Text]" custT="1"/>
      <dgm:spPr/>
      <dgm:t>
        <a:bodyPr/>
        <a:lstStyle/>
        <a:p>
          <a:pPr rtl="1"/>
          <a:r>
            <a:rPr lang="ar-SA" sz="28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7 حالات</a:t>
          </a:r>
          <a:endParaRPr lang="en-US" sz="2800" b="1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BDF84F0E-CD3B-4FE1-BEB0-69701F744240}" type="parTrans" cxnId="{A1B33D6D-195E-4DA8-BAA2-D5DEA13754C5}">
      <dgm:prSet/>
      <dgm:spPr/>
      <dgm:t>
        <a:bodyPr/>
        <a:lstStyle/>
        <a:p>
          <a:endParaRPr lang="en-US"/>
        </a:p>
      </dgm:t>
    </dgm:pt>
    <dgm:pt modelId="{D95498D9-9E9C-401A-AAC1-949C0FC95051}" type="sibTrans" cxnId="{A1B33D6D-195E-4DA8-BAA2-D5DEA13754C5}">
      <dgm:prSet/>
      <dgm:spPr/>
      <dgm:t>
        <a:bodyPr/>
        <a:lstStyle/>
        <a:p>
          <a:endParaRPr lang="en-US"/>
        </a:p>
      </dgm:t>
    </dgm:pt>
    <dgm:pt modelId="{215843FA-3F10-4F77-AAAD-8320451DF1DD}">
      <dgm:prSet phldrT="[Text]" custT="1"/>
      <dgm:spPr/>
      <dgm:t>
        <a:bodyPr/>
        <a:lstStyle/>
        <a:p>
          <a:pPr rtl="1"/>
          <a:r>
            <a:rPr lang="ar-SA" sz="28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8 حالات</a:t>
          </a:r>
          <a:endParaRPr lang="en-US" sz="2800" b="1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C8C69AAC-14A0-40AE-8BF8-1ED9E4BCE795}" type="parTrans" cxnId="{DB7FC046-18E4-40A4-B929-3567ECE62511}">
      <dgm:prSet/>
      <dgm:spPr/>
      <dgm:t>
        <a:bodyPr/>
        <a:lstStyle/>
        <a:p>
          <a:endParaRPr lang="en-US"/>
        </a:p>
      </dgm:t>
    </dgm:pt>
    <dgm:pt modelId="{18D100E8-A0C1-40FC-851E-1ABB3D316805}" type="sibTrans" cxnId="{DB7FC046-18E4-40A4-B929-3567ECE62511}">
      <dgm:prSet/>
      <dgm:spPr/>
      <dgm:t>
        <a:bodyPr/>
        <a:lstStyle/>
        <a:p>
          <a:endParaRPr lang="en-US"/>
        </a:p>
      </dgm:t>
    </dgm:pt>
    <dgm:pt modelId="{7EF98299-89C4-4819-9419-3654D033052C}" type="pres">
      <dgm:prSet presAssocID="{24B0D0BE-77D9-47E3-B765-6C1E19D15A5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78C348-7455-442A-90F9-0A4731CF6696}" type="pres">
      <dgm:prSet presAssocID="{BD8BF49D-F406-48E8-8F77-5DF151D69631}" presName="circle1" presStyleLbl="node1" presStyleIdx="0" presStyleCnt="3"/>
      <dgm:spPr/>
    </dgm:pt>
    <dgm:pt modelId="{D613B448-8AD7-4EB1-86CA-8C2C85E12700}" type="pres">
      <dgm:prSet presAssocID="{BD8BF49D-F406-48E8-8F77-5DF151D69631}" presName="space" presStyleCnt="0"/>
      <dgm:spPr/>
    </dgm:pt>
    <dgm:pt modelId="{AF610544-AB2B-4D30-A326-003071DD21BF}" type="pres">
      <dgm:prSet presAssocID="{BD8BF49D-F406-48E8-8F77-5DF151D69631}" presName="rect1" presStyleLbl="alignAcc1" presStyleIdx="0" presStyleCnt="3" custScaleY="100000" custLinFactNeighborX="505" custLinFactNeighborY="1463"/>
      <dgm:spPr/>
      <dgm:t>
        <a:bodyPr/>
        <a:lstStyle/>
        <a:p>
          <a:endParaRPr lang="en-US"/>
        </a:p>
      </dgm:t>
    </dgm:pt>
    <dgm:pt modelId="{FED5AABA-0E8B-47FE-9B49-8C7D3DCE90AD}" type="pres">
      <dgm:prSet presAssocID="{8F2CB26D-640B-4D59-87BD-B53C6942FB27}" presName="vertSpace2" presStyleLbl="node1" presStyleIdx="0" presStyleCnt="3"/>
      <dgm:spPr/>
    </dgm:pt>
    <dgm:pt modelId="{572B478F-FCA2-484E-BA1B-0930BFF7A9BF}" type="pres">
      <dgm:prSet presAssocID="{8F2CB26D-640B-4D59-87BD-B53C6942FB27}" presName="circle2" presStyleLbl="node1" presStyleIdx="1" presStyleCnt="3"/>
      <dgm:spPr/>
    </dgm:pt>
    <dgm:pt modelId="{D686425F-B6A2-4817-AEF0-51FB9A146138}" type="pres">
      <dgm:prSet presAssocID="{8F2CB26D-640B-4D59-87BD-B53C6942FB27}" presName="rect2" presStyleLbl="alignAcc1" presStyleIdx="1" presStyleCnt="3" custLinFactNeighborX="505" custLinFactNeighborY="3900"/>
      <dgm:spPr/>
      <dgm:t>
        <a:bodyPr/>
        <a:lstStyle/>
        <a:p>
          <a:endParaRPr lang="en-US"/>
        </a:p>
      </dgm:t>
    </dgm:pt>
    <dgm:pt modelId="{3EC058DA-8221-4D9B-93F4-43C3D07BCCE4}" type="pres">
      <dgm:prSet presAssocID="{C2988AD9-7AAA-4D91-AE39-CE424BFE30FA}" presName="vertSpace3" presStyleLbl="node1" presStyleIdx="1" presStyleCnt="3"/>
      <dgm:spPr/>
    </dgm:pt>
    <dgm:pt modelId="{2B32E91D-46AD-4855-A124-B256304F2A9C}" type="pres">
      <dgm:prSet presAssocID="{C2988AD9-7AAA-4D91-AE39-CE424BFE30FA}" presName="circle3" presStyleLbl="node1" presStyleIdx="2" presStyleCnt="3"/>
      <dgm:spPr/>
    </dgm:pt>
    <dgm:pt modelId="{E4B82D37-238A-4803-A888-7251584B053E}" type="pres">
      <dgm:prSet presAssocID="{C2988AD9-7AAA-4D91-AE39-CE424BFE30FA}" presName="rect3" presStyleLbl="alignAcc1" presStyleIdx="2" presStyleCnt="3"/>
      <dgm:spPr/>
      <dgm:t>
        <a:bodyPr/>
        <a:lstStyle/>
        <a:p>
          <a:endParaRPr lang="en-US"/>
        </a:p>
      </dgm:t>
    </dgm:pt>
    <dgm:pt modelId="{2E8F2A28-19EF-4EBA-9A08-BEA64815D9E5}" type="pres">
      <dgm:prSet presAssocID="{BD8BF49D-F406-48E8-8F77-5DF151D69631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C57A4C-DB7B-40D8-8540-8EE58E737A35}" type="pres">
      <dgm:prSet presAssocID="{BD8BF49D-F406-48E8-8F77-5DF151D69631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B09DA-FBCD-4462-829B-FC19B99D11BA}" type="pres">
      <dgm:prSet presAssocID="{8F2CB26D-640B-4D59-87BD-B53C6942FB27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AEB2E1-EB18-4131-B104-7C129747DD0B}" type="pres">
      <dgm:prSet presAssocID="{8F2CB26D-640B-4D59-87BD-B53C6942FB27}" presName="rect2ChTx" presStyleLbl="alignAcc1" presStyleIdx="2" presStyleCnt="3" custScaleX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C2AB0D-F9C8-4F27-AA5A-AFD92655B6E7}" type="pres">
      <dgm:prSet presAssocID="{C2988AD9-7AAA-4D91-AE39-CE424BFE30FA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5F89D4-FACA-406E-84BE-04210CCA2B7A}" type="pres">
      <dgm:prSet presAssocID="{C2988AD9-7AAA-4D91-AE39-CE424BFE30FA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7E705D-B790-4E42-AC0B-7640F37F5FE2}" type="presOf" srcId="{B689D91D-4E85-4FDD-B3A6-BCA3BB1C75B9}" destId="{5E5F89D4-FACA-406E-84BE-04210CCA2B7A}" srcOrd="0" destOrd="0" presId="urn:microsoft.com/office/officeart/2005/8/layout/target3"/>
    <dgm:cxn modelId="{DA72F615-A399-473A-916A-C47B499A59EA}" type="presOf" srcId="{C2988AD9-7AAA-4D91-AE39-CE424BFE30FA}" destId="{E4B82D37-238A-4803-A888-7251584B053E}" srcOrd="0" destOrd="0" presId="urn:microsoft.com/office/officeart/2005/8/layout/target3"/>
    <dgm:cxn modelId="{A69F8718-FDB0-4457-BBA4-7C30399D079D}" srcId="{24B0D0BE-77D9-47E3-B765-6C1E19D15A52}" destId="{C2988AD9-7AAA-4D91-AE39-CE424BFE30FA}" srcOrd="2" destOrd="0" parTransId="{46E937F0-C64B-4167-A2FC-62DD5AACEB9C}" sibTransId="{FEBE0B89-09B6-4FE6-A6E9-33F8624F49C6}"/>
    <dgm:cxn modelId="{5CFEC62E-B06B-4500-8A2A-2CAA38932BC4}" type="presOf" srcId="{46333688-B2B4-468E-AB57-0EFCEA5EA56F}" destId="{60C57A4C-DB7B-40D8-8540-8EE58E737A35}" srcOrd="0" destOrd="0" presId="urn:microsoft.com/office/officeart/2005/8/layout/target3"/>
    <dgm:cxn modelId="{88057446-AD80-4AE6-9788-C616E1FEBF9D}" type="presOf" srcId="{24B0D0BE-77D9-47E3-B765-6C1E19D15A52}" destId="{7EF98299-89C4-4819-9419-3654D033052C}" srcOrd="0" destOrd="0" presId="urn:microsoft.com/office/officeart/2005/8/layout/target3"/>
    <dgm:cxn modelId="{A1B33D6D-195E-4DA8-BAA2-D5DEA13754C5}" srcId="{C2988AD9-7AAA-4D91-AE39-CE424BFE30FA}" destId="{B689D91D-4E85-4FDD-B3A6-BCA3BB1C75B9}" srcOrd="0" destOrd="0" parTransId="{BDF84F0E-CD3B-4FE1-BEB0-69701F744240}" sibTransId="{D95498D9-9E9C-401A-AAC1-949C0FC95051}"/>
    <dgm:cxn modelId="{31A5EF10-A9CA-4828-ABB6-1D771AB1CCE0}" type="presOf" srcId="{9464042C-D117-4B3D-9692-36F6767AE0B6}" destId="{C1AEB2E1-EB18-4131-B104-7C129747DD0B}" srcOrd="0" destOrd="0" presId="urn:microsoft.com/office/officeart/2005/8/layout/target3"/>
    <dgm:cxn modelId="{91FD4BBE-D27D-4536-8211-ADD9929104B4}" srcId="{24B0D0BE-77D9-47E3-B765-6C1E19D15A52}" destId="{8F2CB26D-640B-4D59-87BD-B53C6942FB27}" srcOrd="1" destOrd="0" parTransId="{48FD905F-5E46-476C-B605-6EEE4C67C49A}" sibTransId="{40748918-0350-4D01-B97A-41DFEA118B9F}"/>
    <dgm:cxn modelId="{68079433-C03F-4642-A68B-24F254209735}" srcId="{24B0D0BE-77D9-47E3-B765-6C1E19D15A52}" destId="{BD8BF49D-F406-48E8-8F77-5DF151D69631}" srcOrd="0" destOrd="0" parTransId="{68CA513D-4A60-427B-8212-8C96D03B404D}" sibTransId="{627EA66D-F2FE-47A4-87E8-5F8FAA4F021A}"/>
    <dgm:cxn modelId="{D90260E2-3525-4236-94E2-5230709BBF6B}" type="presOf" srcId="{8F2CB26D-640B-4D59-87BD-B53C6942FB27}" destId="{D686425F-B6A2-4817-AEF0-51FB9A146138}" srcOrd="0" destOrd="0" presId="urn:microsoft.com/office/officeart/2005/8/layout/target3"/>
    <dgm:cxn modelId="{BAF8CEF6-F327-4284-BA9C-79C7A743E0AF}" type="presOf" srcId="{C2988AD9-7AAA-4D91-AE39-CE424BFE30FA}" destId="{5EC2AB0D-F9C8-4F27-AA5A-AFD92655B6E7}" srcOrd="1" destOrd="0" presId="urn:microsoft.com/office/officeart/2005/8/layout/target3"/>
    <dgm:cxn modelId="{5B289EDF-316F-4CE8-820E-365C74C1DDD1}" type="presOf" srcId="{BD8BF49D-F406-48E8-8F77-5DF151D69631}" destId="{AF610544-AB2B-4D30-A326-003071DD21BF}" srcOrd="0" destOrd="0" presId="urn:microsoft.com/office/officeart/2005/8/layout/target3"/>
    <dgm:cxn modelId="{C5AEAD07-D72F-48FE-9EE1-BEF8D27BF5B5}" srcId="{8F2CB26D-640B-4D59-87BD-B53C6942FB27}" destId="{9464042C-D117-4B3D-9692-36F6767AE0B6}" srcOrd="0" destOrd="0" parTransId="{596E2DA9-C81D-4A58-A651-99D938DC363E}" sibTransId="{875CB41B-0669-4D32-9278-6DB350913643}"/>
    <dgm:cxn modelId="{B82F1618-5716-4DC0-81E2-FF25CE8FB5D4}" type="presOf" srcId="{215843FA-3F10-4F77-AAAD-8320451DF1DD}" destId="{5E5F89D4-FACA-406E-84BE-04210CCA2B7A}" srcOrd="0" destOrd="1" presId="urn:microsoft.com/office/officeart/2005/8/layout/target3"/>
    <dgm:cxn modelId="{340A110B-4E1C-4E90-BB97-8F330D6058BA}" type="presOf" srcId="{8F2CB26D-640B-4D59-87BD-B53C6942FB27}" destId="{57EB09DA-FBCD-4462-829B-FC19B99D11BA}" srcOrd="1" destOrd="0" presId="urn:microsoft.com/office/officeart/2005/8/layout/target3"/>
    <dgm:cxn modelId="{DB7FC046-18E4-40A4-B929-3567ECE62511}" srcId="{C2988AD9-7AAA-4D91-AE39-CE424BFE30FA}" destId="{215843FA-3F10-4F77-AAAD-8320451DF1DD}" srcOrd="1" destOrd="0" parTransId="{C8C69AAC-14A0-40AE-8BF8-1ED9E4BCE795}" sibTransId="{18D100E8-A0C1-40FC-851E-1ABB3D316805}"/>
    <dgm:cxn modelId="{D44D6E8D-F227-40C7-A9EE-4C802EFA61FD}" type="presOf" srcId="{BD8BF49D-F406-48E8-8F77-5DF151D69631}" destId="{2E8F2A28-19EF-4EBA-9A08-BEA64815D9E5}" srcOrd="1" destOrd="0" presId="urn:microsoft.com/office/officeart/2005/8/layout/target3"/>
    <dgm:cxn modelId="{919CC79B-C37E-4D8E-BA31-7E6AC372C40D}" srcId="{BD8BF49D-F406-48E8-8F77-5DF151D69631}" destId="{46333688-B2B4-468E-AB57-0EFCEA5EA56F}" srcOrd="0" destOrd="0" parTransId="{FA36018E-6571-483F-A9EF-361BFF9F9C3A}" sibTransId="{321A35A5-2F62-4C07-B21E-80C4B3A204DE}"/>
    <dgm:cxn modelId="{605517CB-F2BF-4423-A682-9CE511EE7BF8}" type="presParOf" srcId="{7EF98299-89C4-4819-9419-3654D033052C}" destId="{AE78C348-7455-442A-90F9-0A4731CF6696}" srcOrd="0" destOrd="0" presId="urn:microsoft.com/office/officeart/2005/8/layout/target3"/>
    <dgm:cxn modelId="{2F81EF85-B2CA-4CCA-A068-AF879680EE2C}" type="presParOf" srcId="{7EF98299-89C4-4819-9419-3654D033052C}" destId="{D613B448-8AD7-4EB1-86CA-8C2C85E12700}" srcOrd="1" destOrd="0" presId="urn:microsoft.com/office/officeart/2005/8/layout/target3"/>
    <dgm:cxn modelId="{2660C87D-44DD-4109-AA25-2BD4D8296D34}" type="presParOf" srcId="{7EF98299-89C4-4819-9419-3654D033052C}" destId="{AF610544-AB2B-4D30-A326-003071DD21BF}" srcOrd="2" destOrd="0" presId="urn:microsoft.com/office/officeart/2005/8/layout/target3"/>
    <dgm:cxn modelId="{3B74FDDF-6B80-43FB-BA0D-B995C09AE2A7}" type="presParOf" srcId="{7EF98299-89C4-4819-9419-3654D033052C}" destId="{FED5AABA-0E8B-47FE-9B49-8C7D3DCE90AD}" srcOrd="3" destOrd="0" presId="urn:microsoft.com/office/officeart/2005/8/layout/target3"/>
    <dgm:cxn modelId="{DE77834A-2FD4-4FE6-9027-712A178663B9}" type="presParOf" srcId="{7EF98299-89C4-4819-9419-3654D033052C}" destId="{572B478F-FCA2-484E-BA1B-0930BFF7A9BF}" srcOrd="4" destOrd="0" presId="urn:microsoft.com/office/officeart/2005/8/layout/target3"/>
    <dgm:cxn modelId="{9D6F22C4-032A-48BC-A05A-027822363984}" type="presParOf" srcId="{7EF98299-89C4-4819-9419-3654D033052C}" destId="{D686425F-B6A2-4817-AEF0-51FB9A146138}" srcOrd="5" destOrd="0" presId="urn:microsoft.com/office/officeart/2005/8/layout/target3"/>
    <dgm:cxn modelId="{61039E6C-90F4-4892-837A-53604BD979BC}" type="presParOf" srcId="{7EF98299-89C4-4819-9419-3654D033052C}" destId="{3EC058DA-8221-4D9B-93F4-43C3D07BCCE4}" srcOrd="6" destOrd="0" presId="urn:microsoft.com/office/officeart/2005/8/layout/target3"/>
    <dgm:cxn modelId="{8A5084C7-E9F6-45A6-B445-35C648A38E20}" type="presParOf" srcId="{7EF98299-89C4-4819-9419-3654D033052C}" destId="{2B32E91D-46AD-4855-A124-B256304F2A9C}" srcOrd="7" destOrd="0" presId="urn:microsoft.com/office/officeart/2005/8/layout/target3"/>
    <dgm:cxn modelId="{8294CD45-E4E7-43D8-9270-49108D999BCA}" type="presParOf" srcId="{7EF98299-89C4-4819-9419-3654D033052C}" destId="{E4B82D37-238A-4803-A888-7251584B053E}" srcOrd="8" destOrd="0" presId="urn:microsoft.com/office/officeart/2005/8/layout/target3"/>
    <dgm:cxn modelId="{FFE79286-F00E-46BA-A30F-44A28FE8E88F}" type="presParOf" srcId="{7EF98299-89C4-4819-9419-3654D033052C}" destId="{2E8F2A28-19EF-4EBA-9A08-BEA64815D9E5}" srcOrd="9" destOrd="0" presId="urn:microsoft.com/office/officeart/2005/8/layout/target3"/>
    <dgm:cxn modelId="{2D523E9A-2F26-4EF5-8F53-C8A91CAA7E07}" type="presParOf" srcId="{7EF98299-89C4-4819-9419-3654D033052C}" destId="{60C57A4C-DB7B-40D8-8540-8EE58E737A35}" srcOrd="10" destOrd="0" presId="urn:microsoft.com/office/officeart/2005/8/layout/target3"/>
    <dgm:cxn modelId="{06D5F4B2-64AE-41B5-BC62-E14C37158857}" type="presParOf" srcId="{7EF98299-89C4-4819-9419-3654D033052C}" destId="{57EB09DA-FBCD-4462-829B-FC19B99D11BA}" srcOrd="11" destOrd="0" presId="urn:microsoft.com/office/officeart/2005/8/layout/target3"/>
    <dgm:cxn modelId="{9F33E2EF-3DA0-4438-929D-A5D3811EF422}" type="presParOf" srcId="{7EF98299-89C4-4819-9419-3654D033052C}" destId="{C1AEB2E1-EB18-4131-B104-7C129747DD0B}" srcOrd="12" destOrd="0" presId="urn:microsoft.com/office/officeart/2005/8/layout/target3"/>
    <dgm:cxn modelId="{6BC55591-6B1B-40AA-8339-CF55BE35AFF8}" type="presParOf" srcId="{7EF98299-89C4-4819-9419-3654D033052C}" destId="{5EC2AB0D-F9C8-4F27-AA5A-AFD92655B6E7}" srcOrd="13" destOrd="0" presId="urn:microsoft.com/office/officeart/2005/8/layout/target3"/>
    <dgm:cxn modelId="{32630238-FA63-4280-89B7-6B4B966B33EA}" type="presParOf" srcId="{7EF98299-89C4-4819-9419-3654D033052C}" destId="{5E5F89D4-FACA-406E-84BE-04210CCA2B7A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9CD438-AB18-42BC-8518-6E6F0091DBA5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388E48-2D01-425E-B1CB-27C38C1C081E}">
      <dgm:prSet phldrT="[Text]"/>
      <dgm:spPr/>
      <dgm:t>
        <a:bodyPr/>
        <a:lstStyle/>
        <a:p>
          <a:pPr rtl="1"/>
          <a:r>
            <a:rPr lang="ar-SA" b="1" dirty="0" smtClean="0"/>
            <a:t>عدد الحوادث</a:t>
          </a:r>
          <a:endParaRPr lang="en-US" b="1" dirty="0"/>
        </a:p>
      </dgm:t>
    </dgm:pt>
    <dgm:pt modelId="{6B89F349-E282-4D6F-8C20-9A8587294A09}" type="parTrans" cxnId="{8B5FD24F-6396-4E10-B781-7D7FCDF3519A}">
      <dgm:prSet/>
      <dgm:spPr/>
      <dgm:t>
        <a:bodyPr/>
        <a:lstStyle/>
        <a:p>
          <a:endParaRPr lang="en-US"/>
        </a:p>
      </dgm:t>
    </dgm:pt>
    <dgm:pt modelId="{5D5C55AB-2F32-453A-B8EC-A21E4063EA1C}" type="sibTrans" cxnId="{8B5FD24F-6396-4E10-B781-7D7FCDF3519A}">
      <dgm:prSet/>
      <dgm:spPr/>
      <dgm:t>
        <a:bodyPr/>
        <a:lstStyle/>
        <a:p>
          <a:endParaRPr lang="en-US"/>
        </a:p>
      </dgm:t>
    </dgm:pt>
    <dgm:pt modelId="{A1022DA1-1BCD-42F0-8D38-1703B1ED6002}">
      <dgm:prSet phldrT="[Text]"/>
      <dgm:spPr/>
      <dgm:t>
        <a:bodyPr anchor="ctr"/>
        <a:lstStyle/>
        <a:p>
          <a:pPr algn="r" rtl="1"/>
          <a:r>
            <a:rPr lang="ar-SA" b="1" dirty="0" smtClean="0"/>
            <a:t>الدراسة تناولت حادثة واحدة فقط</a:t>
          </a:r>
          <a:endParaRPr lang="en-US" dirty="0"/>
        </a:p>
      </dgm:t>
    </dgm:pt>
    <dgm:pt modelId="{F80A0850-295F-4BEC-917D-5D7222FAE816}" type="parTrans" cxnId="{0231210B-424E-47A6-99AA-D97E3465B349}">
      <dgm:prSet/>
      <dgm:spPr/>
      <dgm:t>
        <a:bodyPr/>
        <a:lstStyle/>
        <a:p>
          <a:endParaRPr lang="en-US"/>
        </a:p>
      </dgm:t>
    </dgm:pt>
    <dgm:pt modelId="{F6B8FD69-58DE-4011-87AD-68B2E964DDB2}" type="sibTrans" cxnId="{0231210B-424E-47A6-99AA-D97E3465B349}">
      <dgm:prSet/>
      <dgm:spPr/>
      <dgm:t>
        <a:bodyPr/>
        <a:lstStyle/>
        <a:p>
          <a:endParaRPr lang="en-US"/>
        </a:p>
      </dgm:t>
    </dgm:pt>
    <dgm:pt modelId="{3DA654F6-5ACC-48E7-AEBC-A1D5190AEF97}">
      <dgm:prSet phldrT="[Text]"/>
      <dgm:spPr/>
      <dgm:t>
        <a:bodyPr/>
        <a:lstStyle/>
        <a:p>
          <a:pPr rtl="1"/>
          <a:r>
            <a:rPr lang="ar-SA" b="1" dirty="0" smtClean="0"/>
            <a:t>حساب الفاقد في الإنتاجية</a:t>
          </a:r>
          <a:endParaRPr lang="en-US" b="1" dirty="0"/>
        </a:p>
      </dgm:t>
    </dgm:pt>
    <dgm:pt modelId="{7F13F5BF-3730-4891-B0C3-508B5C6F906A}" type="parTrans" cxnId="{43DED4A7-B61D-4D6E-8856-8D6392DC7B06}">
      <dgm:prSet/>
      <dgm:spPr/>
      <dgm:t>
        <a:bodyPr/>
        <a:lstStyle/>
        <a:p>
          <a:endParaRPr lang="en-US"/>
        </a:p>
      </dgm:t>
    </dgm:pt>
    <dgm:pt modelId="{65BA0D9E-EC97-4E0B-891E-A4DE1744FB67}" type="sibTrans" cxnId="{43DED4A7-B61D-4D6E-8856-8D6392DC7B06}">
      <dgm:prSet/>
      <dgm:spPr/>
      <dgm:t>
        <a:bodyPr/>
        <a:lstStyle/>
        <a:p>
          <a:endParaRPr lang="en-US"/>
        </a:p>
      </dgm:t>
    </dgm:pt>
    <dgm:pt modelId="{CEF60228-54A0-4D46-8945-4A367FAF9D8A}">
      <dgm:prSet phldrT="[Text]"/>
      <dgm:spPr/>
      <dgm:t>
        <a:bodyPr anchor="ctr"/>
        <a:lstStyle/>
        <a:p>
          <a:pPr algn="r" rtl="1"/>
          <a:r>
            <a:rPr lang="ar-SA" b="1" dirty="0" smtClean="0"/>
            <a:t>لم تتطرق الدراسة إليها</a:t>
          </a:r>
          <a:endParaRPr lang="en-US" dirty="0"/>
        </a:p>
      </dgm:t>
    </dgm:pt>
    <dgm:pt modelId="{0B08BE53-5D25-463A-9ABF-4BDADE714120}" type="parTrans" cxnId="{42E32A3D-4312-4E6C-8B34-D494E69E3549}">
      <dgm:prSet/>
      <dgm:spPr/>
      <dgm:t>
        <a:bodyPr/>
        <a:lstStyle/>
        <a:p>
          <a:endParaRPr lang="en-US"/>
        </a:p>
      </dgm:t>
    </dgm:pt>
    <dgm:pt modelId="{AA1A76E2-2E61-4B02-B785-95D26C90F438}" type="sibTrans" cxnId="{42E32A3D-4312-4E6C-8B34-D494E69E3549}">
      <dgm:prSet/>
      <dgm:spPr/>
      <dgm:t>
        <a:bodyPr/>
        <a:lstStyle/>
        <a:p>
          <a:endParaRPr lang="en-US"/>
        </a:p>
      </dgm:t>
    </dgm:pt>
    <dgm:pt modelId="{BBCFE8BD-EF10-45A3-B4B1-300396D51AB7}">
      <dgm:prSet phldrT="[Text]"/>
      <dgm:spPr/>
      <dgm:t>
        <a:bodyPr/>
        <a:lstStyle/>
        <a:p>
          <a:pPr algn="r" rtl="1"/>
          <a:r>
            <a:rPr lang="ar-SA" b="1" dirty="0" smtClean="0"/>
            <a:t>دعم الدولة للخدمات</a:t>
          </a:r>
          <a:endParaRPr lang="en-US" b="1" dirty="0"/>
        </a:p>
      </dgm:t>
    </dgm:pt>
    <dgm:pt modelId="{67FD94E3-1764-4522-8D04-0C2420630971}" type="parTrans" cxnId="{CD6318E3-A634-48F2-891D-343EE1F50673}">
      <dgm:prSet/>
      <dgm:spPr/>
      <dgm:t>
        <a:bodyPr/>
        <a:lstStyle/>
        <a:p>
          <a:endParaRPr lang="en-US"/>
        </a:p>
      </dgm:t>
    </dgm:pt>
    <dgm:pt modelId="{026FF6E8-2F93-4C4A-86DD-1C1E92AF1704}" type="sibTrans" cxnId="{CD6318E3-A634-48F2-891D-343EE1F50673}">
      <dgm:prSet/>
      <dgm:spPr/>
      <dgm:t>
        <a:bodyPr/>
        <a:lstStyle/>
        <a:p>
          <a:endParaRPr lang="en-US"/>
        </a:p>
      </dgm:t>
    </dgm:pt>
    <dgm:pt modelId="{C798C397-48BD-4BBB-8479-090C4AD61849}">
      <dgm:prSet phldrT="[Text]"/>
      <dgm:spPr/>
      <dgm:t>
        <a:bodyPr anchor="ctr"/>
        <a:lstStyle/>
        <a:p>
          <a:pPr algn="r" rtl="1"/>
          <a:r>
            <a:rPr lang="ar-SA" b="1" dirty="0" smtClean="0"/>
            <a:t>يصعب تحديد آثار العنف عبر الزمن</a:t>
          </a:r>
          <a:endParaRPr lang="en-US" b="1" dirty="0"/>
        </a:p>
      </dgm:t>
    </dgm:pt>
    <dgm:pt modelId="{B3EB891E-0DCC-4ADC-ABBE-23D9F1D8667B}" type="parTrans" cxnId="{415A850B-B4CE-4609-BA73-7569321F3AD0}">
      <dgm:prSet/>
      <dgm:spPr/>
      <dgm:t>
        <a:bodyPr/>
        <a:lstStyle/>
        <a:p>
          <a:endParaRPr lang="en-US"/>
        </a:p>
      </dgm:t>
    </dgm:pt>
    <dgm:pt modelId="{F8FF8092-417C-40BB-AFAE-A8889B1CBE1F}" type="sibTrans" cxnId="{415A850B-B4CE-4609-BA73-7569321F3AD0}">
      <dgm:prSet/>
      <dgm:spPr/>
      <dgm:t>
        <a:bodyPr/>
        <a:lstStyle/>
        <a:p>
          <a:endParaRPr lang="en-US"/>
        </a:p>
      </dgm:t>
    </dgm:pt>
    <dgm:pt modelId="{759F1D5E-2000-4C74-9B4C-275889C73E2B}">
      <dgm:prSet phldrT="[Text]"/>
      <dgm:spPr/>
      <dgm:t>
        <a:bodyPr/>
        <a:lstStyle/>
        <a:p>
          <a:pPr algn="r" rtl="1"/>
          <a:r>
            <a:rPr lang="ar-SA" b="1" dirty="0" smtClean="0"/>
            <a:t>الآثار طويلة المدى</a:t>
          </a:r>
          <a:endParaRPr lang="en-US" b="1" dirty="0"/>
        </a:p>
      </dgm:t>
    </dgm:pt>
    <dgm:pt modelId="{660A80DF-5CA4-4E2A-B6B4-02030ACBD542}" type="parTrans" cxnId="{6C9E4E8F-BC34-47AC-AD48-3E95516EADEC}">
      <dgm:prSet/>
      <dgm:spPr/>
      <dgm:t>
        <a:bodyPr/>
        <a:lstStyle/>
        <a:p>
          <a:endParaRPr lang="en-US"/>
        </a:p>
      </dgm:t>
    </dgm:pt>
    <dgm:pt modelId="{17C9E7C0-3DF4-4793-8816-60A7B6A8BEDD}" type="sibTrans" cxnId="{6C9E4E8F-BC34-47AC-AD48-3E95516EADEC}">
      <dgm:prSet/>
      <dgm:spPr/>
      <dgm:t>
        <a:bodyPr/>
        <a:lstStyle/>
        <a:p>
          <a:endParaRPr lang="en-US"/>
        </a:p>
      </dgm:t>
    </dgm:pt>
    <dgm:pt modelId="{C6DD24D7-ED8A-461B-8248-D8191EE78A7C}">
      <dgm:prSet phldrT="[Text]"/>
      <dgm:spPr/>
      <dgm:t>
        <a:bodyPr anchor="ctr"/>
        <a:lstStyle/>
        <a:p>
          <a:pPr algn="r" rtl="1"/>
          <a:r>
            <a:rPr lang="ar-SA" b="1" dirty="0" smtClean="0"/>
            <a:t>لم يتم حساب دعم الحكومة</a:t>
          </a:r>
          <a:endParaRPr lang="en-US" b="1" dirty="0"/>
        </a:p>
      </dgm:t>
    </dgm:pt>
    <dgm:pt modelId="{DF537366-AED7-44BF-AA7A-829559F8A83B}" type="parTrans" cxnId="{41C901E3-9B89-4F62-BBCE-4BA7871A2C68}">
      <dgm:prSet/>
      <dgm:spPr/>
      <dgm:t>
        <a:bodyPr/>
        <a:lstStyle/>
        <a:p>
          <a:endParaRPr lang="en-US"/>
        </a:p>
      </dgm:t>
    </dgm:pt>
    <dgm:pt modelId="{7F400DC0-EB4C-4173-AD28-7258118F8440}" type="sibTrans" cxnId="{41C901E3-9B89-4F62-BBCE-4BA7871A2C68}">
      <dgm:prSet/>
      <dgm:spPr/>
      <dgm:t>
        <a:bodyPr/>
        <a:lstStyle/>
        <a:p>
          <a:endParaRPr lang="en-US"/>
        </a:p>
      </dgm:t>
    </dgm:pt>
    <dgm:pt modelId="{CA3C3765-AA39-4373-ABF2-70612113DC44}" type="pres">
      <dgm:prSet presAssocID="{089CD438-AB18-42BC-8518-6E6F0091DBA5}" presName="Name0" presStyleCnt="0">
        <dgm:presLayoutVars>
          <dgm:dir val="rev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4BA4F20-0542-49E8-A2D3-1FCAB6731761}" type="pres">
      <dgm:prSet presAssocID="{8F388E48-2D01-425E-B1CB-27C38C1C081E}" presName="linNode" presStyleCnt="0"/>
      <dgm:spPr/>
      <dgm:t>
        <a:bodyPr/>
        <a:lstStyle/>
        <a:p>
          <a:endParaRPr lang="en-US"/>
        </a:p>
      </dgm:t>
    </dgm:pt>
    <dgm:pt modelId="{FA8D4CA5-BC74-4A6F-A635-E1EAC80EC28F}" type="pres">
      <dgm:prSet presAssocID="{8F388E48-2D01-425E-B1CB-27C38C1C081E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4F7AB7-579A-4834-ABB6-C30D14015957}" type="pres">
      <dgm:prSet presAssocID="{8F388E48-2D01-425E-B1CB-27C38C1C081E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C2073-BDF7-499D-9071-361B6A269834}" type="pres">
      <dgm:prSet presAssocID="{5D5C55AB-2F32-453A-B8EC-A21E4063EA1C}" presName="spacing" presStyleCnt="0"/>
      <dgm:spPr/>
      <dgm:t>
        <a:bodyPr/>
        <a:lstStyle/>
        <a:p>
          <a:endParaRPr lang="en-US"/>
        </a:p>
      </dgm:t>
    </dgm:pt>
    <dgm:pt modelId="{5D7574A2-2494-4E05-A989-F58403FCAFA2}" type="pres">
      <dgm:prSet presAssocID="{3DA654F6-5ACC-48E7-AEBC-A1D5190AEF97}" presName="linNode" presStyleCnt="0"/>
      <dgm:spPr/>
      <dgm:t>
        <a:bodyPr/>
        <a:lstStyle/>
        <a:p>
          <a:endParaRPr lang="en-US"/>
        </a:p>
      </dgm:t>
    </dgm:pt>
    <dgm:pt modelId="{2BDFE2A0-3907-4D61-9536-A5F175CE542E}" type="pres">
      <dgm:prSet presAssocID="{3DA654F6-5ACC-48E7-AEBC-A1D5190AEF97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82769-A4A0-4A03-B71C-8031D73F6457}" type="pres">
      <dgm:prSet presAssocID="{3DA654F6-5ACC-48E7-AEBC-A1D5190AEF97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ABD35-7B53-4D3C-919B-E5A866C099C8}" type="pres">
      <dgm:prSet presAssocID="{65BA0D9E-EC97-4E0B-891E-A4DE1744FB67}" presName="spacing" presStyleCnt="0"/>
      <dgm:spPr/>
      <dgm:t>
        <a:bodyPr/>
        <a:lstStyle/>
        <a:p>
          <a:endParaRPr lang="en-US"/>
        </a:p>
      </dgm:t>
    </dgm:pt>
    <dgm:pt modelId="{334F4F47-FCD2-4510-84EC-B39E52E1D773}" type="pres">
      <dgm:prSet presAssocID="{BBCFE8BD-EF10-45A3-B4B1-300396D51AB7}" presName="linNode" presStyleCnt="0"/>
      <dgm:spPr/>
      <dgm:t>
        <a:bodyPr/>
        <a:lstStyle/>
        <a:p>
          <a:endParaRPr lang="en-US"/>
        </a:p>
      </dgm:t>
    </dgm:pt>
    <dgm:pt modelId="{2D6D5110-AB00-40CD-A6D5-3EAC66EE582F}" type="pres">
      <dgm:prSet presAssocID="{BBCFE8BD-EF10-45A3-B4B1-300396D51AB7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67CED-E163-46B0-93E2-8B15D5B6587F}" type="pres">
      <dgm:prSet presAssocID="{BBCFE8BD-EF10-45A3-B4B1-300396D51AB7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2C800-159A-4E66-8062-0C6C0D189782}" type="pres">
      <dgm:prSet presAssocID="{026FF6E8-2F93-4C4A-86DD-1C1E92AF1704}" presName="spacing" presStyleCnt="0"/>
      <dgm:spPr/>
    </dgm:pt>
    <dgm:pt modelId="{C1DCB7F9-F694-4AFC-831F-87BA86BAE08F}" type="pres">
      <dgm:prSet presAssocID="{759F1D5E-2000-4C74-9B4C-275889C73E2B}" presName="linNode" presStyleCnt="0"/>
      <dgm:spPr/>
    </dgm:pt>
    <dgm:pt modelId="{2A5DC878-936C-4BD3-9FA0-6050C491032F}" type="pres">
      <dgm:prSet presAssocID="{759F1D5E-2000-4C74-9B4C-275889C73E2B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6AD6C0-6BB1-48A6-B5B5-9B80E44EF3C3}" type="pres">
      <dgm:prSet presAssocID="{759F1D5E-2000-4C74-9B4C-275889C73E2B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A13549-EA58-4A6C-AEF4-CD5C1BA12EC9}" type="presOf" srcId="{089CD438-AB18-42BC-8518-6E6F0091DBA5}" destId="{CA3C3765-AA39-4373-ABF2-70612113DC44}" srcOrd="0" destOrd="0" presId="urn:microsoft.com/office/officeart/2005/8/layout/vList6"/>
    <dgm:cxn modelId="{477B6FAA-EE1F-4A92-B732-3634F3B0875F}" type="presOf" srcId="{CEF60228-54A0-4D46-8945-4A367FAF9D8A}" destId="{CD082769-A4A0-4A03-B71C-8031D73F6457}" srcOrd="0" destOrd="0" presId="urn:microsoft.com/office/officeart/2005/8/layout/vList6"/>
    <dgm:cxn modelId="{8B5FD24F-6396-4E10-B781-7D7FCDF3519A}" srcId="{089CD438-AB18-42BC-8518-6E6F0091DBA5}" destId="{8F388E48-2D01-425E-B1CB-27C38C1C081E}" srcOrd="0" destOrd="0" parTransId="{6B89F349-E282-4D6F-8C20-9A8587294A09}" sibTransId="{5D5C55AB-2F32-453A-B8EC-A21E4063EA1C}"/>
    <dgm:cxn modelId="{ACB5023A-0FAF-4587-B9BD-06999B20C8D5}" type="presOf" srcId="{8F388E48-2D01-425E-B1CB-27C38C1C081E}" destId="{FA8D4CA5-BC74-4A6F-A635-E1EAC80EC28F}" srcOrd="0" destOrd="0" presId="urn:microsoft.com/office/officeart/2005/8/layout/vList6"/>
    <dgm:cxn modelId="{D09E2D89-7D6C-491B-BBB1-9E9B35EFCB30}" type="presOf" srcId="{C6DD24D7-ED8A-461B-8248-D8191EE78A7C}" destId="{56567CED-E163-46B0-93E2-8B15D5B6587F}" srcOrd="0" destOrd="0" presId="urn:microsoft.com/office/officeart/2005/8/layout/vList6"/>
    <dgm:cxn modelId="{CA8C60DE-3F8C-45E8-8D91-31B4B78BFF56}" type="presOf" srcId="{A1022DA1-1BCD-42F0-8D38-1703B1ED6002}" destId="{374F7AB7-579A-4834-ABB6-C30D14015957}" srcOrd="0" destOrd="0" presId="urn:microsoft.com/office/officeart/2005/8/layout/vList6"/>
    <dgm:cxn modelId="{43DED4A7-B61D-4D6E-8856-8D6392DC7B06}" srcId="{089CD438-AB18-42BC-8518-6E6F0091DBA5}" destId="{3DA654F6-5ACC-48E7-AEBC-A1D5190AEF97}" srcOrd="1" destOrd="0" parTransId="{7F13F5BF-3730-4891-B0C3-508B5C6F906A}" sibTransId="{65BA0D9E-EC97-4E0B-891E-A4DE1744FB67}"/>
    <dgm:cxn modelId="{CD6318E3-A634-48F2-891D-343EE1F50673}" srcId="{089CD438-AB18-42BC-8518-6E6F0091DBA5}" destId="{BBCFE8BD-EF10-45A3-B4B1-300396D51AB7}" srcOrd="2" destOrd="0" parTransId="{67FD94E3-1764-4522-8D04-0C2420630971}" sibTransId="{026FF6E8-2F93-4C4A-86DD-1C1E92AF1704}"/>
    <dgm:cxn modelId="{42E32A3D-4312-4E6C-8B34-D494E69E3549}" srcId="{3DA654F6-5ACC-48E7-AEBC-A1D5190AEF97}" destId="{CEF60228-54A0-4D46-8945-4A367FAF9D8A}" srcOrd="0" destOrd="0" parTransId="{0B08BE53-5D25-463A-9ABF-4BDADE714120}" sibTransId="{AA1A76E2-2E61-4B02-B785-95D26C90F438}"/>
    <dgm:cxn modelId="{6C9E4E8F-BC34-47AC-AD48-3E95516EADEC}" srcId="{089CD438-AB18-42BC-8518-6E6F0091DBA5}" destId="{759F1D5E-2000-4C74-9B4C-275889C73E2B}" srcOrd="3" destOrd="0" parTransId="{660A80DF-5CA4-4E2A-B6B4-02030ACBD542}" sibTransId="{17C9E7C0-3DF4-4793-8816-60A7B6A8BEDD}"/>
    <dgm:cxn modelId="{DD49F961-F8F0-4DAB-A610-6A68E5747EA8}" type="presOf" srcId="{3DA654F6-5ACC-48E7-AEBC-A1D5190AEF97}" destId="{2BDFE2A0-3907-4D61-9536-A5F175CE542E}" srcOrd="0" destOrd="0" presId="urn:microsoft.com/office/officeart/2005/8/layout/vList6"/>
    <dgm:cxn modelId="{415A850B-B4CE-4609-BA73-7569321F3AD0}" srcId="{759F1D5E-2000-4C74-9B4C-275889C73E2B}" destId="{C798C397-48BD-4BBB-8479-090C4AD61849}" srcOrd="0" destOrd="0" parTransId="{B3EB891E-0DCC-4ADC-ABBE-23D9F1D8667B}" sibTransId="{F8FF8092-417C-40BB-AFAE-A8889B1CBE1F}"/>
    <dgm:cxn modelId="{C13269C2-59EC-4421-878A-E2B9F41E4CB5}" type="presOf" srcId="{759F1D5E-2000-4C74-9B4C-275889C73E2B}" destId="{2A5DC878-936C-4BD3-9FA0-6050C491032F}" srcOrd="0" destOrd="0" presId="urn:microsoft.com/office/officeart/2005/8/layout/vList6"/>
    <dgm:cxn modelId="{BF9D0012-C6F2-415D-838A-531B1E31B8A1}" type="presOf" srcId="{C798C397-48BD-4BBB-8479-090C4AD61849}" destId="{BA6AD6C0-6BB1-48A6-B5B5-9B80E44EF3C3}" srcOrd="0" destOrd="0" presId="urn:microsoft.com/office/officeart/2005/8/layout/vList6"/>
    <dgm:cxn modelId="{75CEAF13-D666-4A1A-8EC9-DB7D95EDFDE4}" type="presOf" srcId="{BBCFE8BD-EF10-45A3-B4B1-300396D51AB7}" destId="{2D6D5110-AB00-40CD-A6D5-3EAC66EE582F}" srcOrd="0" destOrd="0" presId="urn:microsoft.com/office/officeart/2005/8/layout/vList6"/>
    <dgm:cxn modelId="{41C901E3-9B89-4F62-BBCE-4BA7871A2C68}" srcId="{BBCFE8BD-EF10-45A3-B4B1-300396D51AB7}" destId="{C6DD24D7-ED8A-461B-8248-D8191EE78A7C}" srcOrd="0" destOrd="0" parTransId="{DF537366-AED7-44BF-AA7A-829559F8A83B}" sibTransId="{7F400DC0-EB4C-4173-AD28-7258118F8440}"/>
    <dgm:cxn modelId="{0231210B-424E-47A6-99AA-D97E3465B349}" srcId="{8F388E48-2D01-425E-B1CB-27C38C1C081E}" destId="{A1022DA1-1BCD-42F0-8D38-1703B1ED6002}" srcOrd="0" destOrd="0" parTransId="{F80A0850-295F-4BEC-917D-5D7222FAE816}" sibTransId="{F6B8FD69-58DE-4011-87AD-68B2E964DDB2}"/>
    <dgm:cxn modelId="{4F604F13-39E4-4352-88CF-0FB1EC8BD197}" type="presParOf" srcId="{CA3C3765-AA39-4373-ABF2-70612113DC44}" destId="{C4BA4F20-0542-49E8-A2D3-1FCAB6731761}" srcOrd="0" destOrd="0" presId="urn:microsoft.com/office/officeart/2005/8/layout/vList6"/>
    <dgm:cxn modelId="{F6952179-D75E-4955-A6DB-643D93F4ED80}" type="presParOf" srcId="{C4BA4F20-0542-49E8-A2D3-1FCAB6731761}" destId="{FA8D4CA5-BC74-4A6F-A635-E1EAC80EC28F}" srcOrd="0" destOrd="0" presId="urn:microsoft.com/office/officeart/2005/8/layout/vList6"/>
    <dgm:cxn modelId="{4BFE236C-85CE-469A-9AC3-CCB8A4ABC0D1}" type="presParOf" srcId="{C4BA4F20-0542-49E8-A2D3-1FCAB6731761}" destId="{374F7AB7-579A-4834-ABB6-C30D14015957}" srcOrd="1" destOrd="0" presId="urn:microsoft.com/office/officeart/2005/8/layout/vList6"/>
    <dgm:cxn modelId="{0FCF038B-CC09-4074-84F4-F4ECFDC7EA75}" type="presParOf" srcId="{CA3C3765-AA39-4373-ABF2-70612113DC44}" destId="{65FC2073-BDF7-499D-9071-361B6A269834}" srcOrd="1" destOrd="0" presId="urn:microsoft.com/office/officeart/2005/8/layout/vList6"/>
    <dgm:cxn modelId="{72AF8DCF-DFB7-40DB-9FB7-C59534238DF7}" type="presParOf" srcId="{CA3C3765-AA39-4373-ABF2-70612113DC44}" destId="{5D7574A2-2494-4E05-A989-F58403FCAFA2}" srcOrd="2" destOrd="0" presId="urn:microsoft.com/office/officeart/2005/8/layout/vList6"/>
    <dgm:cxn modelId="{F857B097-F115-4E51-BE95-9389BE8179F3}" type="presParOf" srcId="{5D7574A2-2494-4E05-A989-F58403FCAFA2}" destId="{2BDFE2A0-3907-4D61-9536-A5F175CE542E}" srcOrd="0" destOrd="0" presId="urn:microsoft.com/office/officeart/2005/8/layout/vList6"/>
    <dgm:cxn modelId="{5F989899-9BE1-4824-907F-7F9381D730EE}" type="presParOf" srcId="{5D7574A2-2494-4E05-A989-F58403FCAFA2}" destId="{CD082769-A4A0-4A03-B71C-8031D73F6457}" srcOrd="1" destOrd="0" presId="urn:microsoft.com/office/officeart/2005/8/layout/vList6"/>
    <dgm:cxn modelId="{5D3F1F48-70CB-4898-920F-D84700AE78CF}" type="presParOf" srcId="{CA3C3765-AA39-4373-ABF2-70612113DC44}" destId="{10EABD35-7B53-4D3C-919B-E5A866C099C8}" srcOrd="3" destOrd="0" presId="urn:microsoft.com/office/officeart/2005/8/layout/vList6"/>
    <dgm:cxn modelId="{95B0C560-2C92-4CE5-A977-AEE9126C0C6D}" type="presParOf" srcId="{CA3C3765-AA39-4373-ABF2-70612113DC44}" destId="{334F4F47-FCD2-4510-84EC-B39E52E1D773}" srcOrd="4" destOrd="0" presId="urn:microsoft.com/office/officeart/2005/8/layout/vList6"/>
    <dgm:cxn modelId="{2605379D-24A8-43B1-A74B-3280ACAAE9D2}" type="presParOf" srcId="{334F4F47-FCD2-4510-84EC-B39E52E1D773}" destId="{2D6D5110-AB00-40CD-A6D5-3EAC66EE582F}" srcOrd="0" destOrd="0" presId="urn:microsoft.com/office/officeart/2005/8/layout/vList6"/>
    <dgm:cxn modelId="{C88773B6-B951-407C-ABFA-29342AC75445}" type="presParOf" srcId="{334F4F47-FCD2-4510-84EC-B39E52E1D773}" destId="{56567CED-E163-46B0-93E2-8B15D5B6587F}" srcOrd="1" destOrd="0" presId="urn:microsoft.com/office/officeart/2005/8/layout/vList6"/>
    <dgm:cxn modelId="{EB8A6F20-085F-4188-AD47-E7B72E6CBE81}" type="presParOf" srcId="{CA3C3765-AA39-4373-ABF2-70612113DC44}" destId="{0592C800-159A-4E66-8062-0C6C0D189782}" srcOrd="5" destOrd="0" presId="urn:microsoft.com/office/officeart/2005/8/layout/vList6"/>
    <dgm:cxn modelId="{85321FDA-D5B5-48C2-8DC4-56157A9662A5}" type="presParOf" srcId="{CA3C3765-AA39-4373-ABF2-70612113DC44}" destId="{C1DCB7F9-F694-4AFC-831F-87BA86BAE08F}" srcOrd="6" destOrd="0" presId="urn:microsoft.com/office/officeart/2005/8/layout/vList6"/>
    <dgm:cxn modelId="{12223C45-A1D4-43F3-BE6E-0DD8B3410704}" type="presParOf" srcId="{C1DCB7F9-F694-4AFC-831F-87BA86BAE08F}" destId="{2A5DC878-936C-4BD3-9FA0-6050C491032F}" srcOrd="0" destOrd="0" presId="urn:microsoft.com/office/officeart/2005/8/layout/vList6"/>
    <dgm:cxn modelId="{153083D5-00DB-4432-93D9-391AF7D7670A}" type="presParOf" srcId="{C1DCB7F9-F694-4AFC-831F-87BA86BAE08F}" destId="{BA6AD6C0-6BB1-48A6-B5B5-9B80E44EF3C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7479CA-06D6-494A-8820-EA1EB2601378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83B053-DF3E-449A-9E87-4E6602C1D245}">
      <dgm:prSet phldrT="[Text]" custT="1"/>
      <dgm:spPr/>
      <dgm:t>
        <a:bodyPr/>
        <a:lstStyle/>
        <a:p>
          <a:pPr algn="r" rtl="1"/>
          <a:r>
            <a:rPr lang="ar-SA" sz="3600" b="1" dirty="0" smtClean="0">
              <a:solidFill>
                <a:srgbClr val="C00000"/>
              </a:solidFill>
            </a:rPr>
            <a:t>46%</a:t>
          </a:r>
          <a:endParaRPr lang="en-US" sz="3600" b="1" dirty="0">
            <a:solidFill>
              <a:srgbClr val="C00000"/>
            </a:solidFill>
          </a:endParaRPr>
        </a:p>
      </dgm:t>
    </dgm:pt>
    <dgm:pt modelId="{B8748177-24EC-4AC3-93C4-5F1F11986C9A}" type="parTrans" cxnId="{95240C18-768D-4CC7-BC82-A11ABB1C76A7}">
      <dgm:prSet/>
      <dgm:spPr/>
      <dgm:t>
        <a:bodyPr/>
        <a:lstStyle/>
        <a:p>
          <a:endParaRPr lang="en-US"/>
        </a:p>
      </dgm:t>
    </dgm:pt>
    <dgm:pt modelId="{FA4DB574-E0ED-422A-98B7-59E8717CFCA9}" type="sibTrans" cxnId="{95240C18-768D-4CC7-BC82-A11ABB1C76A7}">
      <dgm:prSet/>
      <dgm:spPr/>
      <dgm:t>
        <a:bodyPr/>
        <a:lstStyle/>
        <a:p>
          <a:endParaRPr lang="en-US"/>
        </a:p>
      </dgm:t>
    </dgm:pt>
    <dgm:pt modelId="{48B6B4A9-09DA-4F91-90D4-03A102C8EFA2}">
      <dgm:prSet phldrT="[Text]" custT="1"/>
      <dgm:spPr/>
      <dgm:t>
        <a:bodyPr/>
        <a:lstStyle/>
        <a:p>
          <a:pPr algn="r" rtl="1"/>
          <a:r>
            <a:rPr lang="ar-SA" sz="2400" b="1" dirty="0" smtClean="0"/>
            <a:t>نساء تعرضن لعنف نفسي أو بدني أو جنسي من قبل الزوج خلال حياتهن</a:t>
          </a:r>
          <a:endParaRPr lang="en-US" sz="2400" b="1" dirty="0"/>
        </a:p>
      </dgm:t>
    </dgm:pt>
    <dgm:pt modelId="{C780944F-63E1-4075-BF59-5A471079AB46}" type="parTrans" cxnId="{23C3A4E2-7542-4C7D-B063-1D1751F2594B}">
      <dgm:prSet/>
      <dgm:spPr/>
      <dgm:t>
        <a:bodyPr/>
        <a:lstStyle/>
        <a:p>
          <a:endParaRPr lang="en-US"/>
        </a:p>
      </dgm:t>
    </dgm:pt>
    <dgm:pt modelId="{854FD79D-5FFB-4165-9736-9D698679B789}" type="sibTrans" cxnId="{23C3A4E2-7542-4C7D-B063-1D1751F2594B}">
      <dgm:prSet/>
      <dgm:spPr/>
      <dgm:t>
        <a:bodyPr/>
        <a:lstStyle/>
        <a:p>
          <a:endParaRPr lang="en-US"/>
        </a:p>
      </dgm:t>
    </dgm:pt>
    <dgm:pt modelId="{D77C28E3-4239-4E4E-82F7-6D74D99AB024}">
      <dgm:prSet phldrT="[Text]" custT="1"/>
      <dgm:spPr/>
      <dgm:t>
        <a:bodyPr/>
        <a:lstStyle/>
        <a:p>
          <a:r>
            <a:rPr lang="ar-SA" sz="2400" b="1" dirty="0" smtClean="0"/>
            <a:t>نساء تعرضن خلال عام واحد فقط لأحد أنواع العنف </a:t>
          </a:r>
          <a:endParaRPr lang="en-US" sz="2400" b="1" dirty="0"/>
        </a:p>
      </dgm:t>
    </dgm:pt>
    <dgm:pt modelId="{BBCFFF5A-9EBD-4843-92D6-BDEA4850D2C2}" type="sibTrans" cxnId="{A646BB36-EFC1-4167-B652-939F2496E66F}">
      <dgm:prSet/>
      <dgm:spPr/>
      <dgm:t>
        <a:bodyPr/>
        <a:lstStyle/>
        <a:p>
          <a:endParaRPr lang="en-US"/>
        </a:p>
      </dgm:t>
    </dgm:pt>
    <dgm:pt modelId="{4A80186F-D5A0-4D21-A365-43F70FD9E0FB}" type="parTrans" cxnId="{A646BB36-EFC1-4167-B652-939F2496E66F}">
      <dgm:prSet/>
      <dgm:spPr/>
      <dgm:t>
        <a:bodyPr/>
        <a:lstStyle/>
        <a:p>
          <a:endParaRPr lang="en-US"/>
        </a:p>
      </dgm:t>
    </dgm:pt>
    <dgm:pt modelId="{83AA43E0-01BE-42CF-88F1-B782BB7A4C01}">
      <dgm:prSet phldrT="[Text]"/>
      <dgm:spPr/>
      <dgm:t>
        <a:bodyPr/>
        <a:lstStyle/>
        <a:p>
          <a:pPr algn="r" rtl="1"/>
          <a:r>
            <a:rPr lang="ar-SA" b="1" dirty="0" smtClean="0"/>
            <a:t>نساء تعرضن للثلاث أنواع من العنف خلال حياتهن</a:t>
          </a:r>
          <a:r>
            <a:rPr lang="ar-SA" dirty="0" smtClean="0"/>
            <a:t> </a:t>
          </a:r>
          <a:endParaRPr lang="en-US" dirty="0"/>
        </a:p>
      </dgm:t>
    </dgm:pt>
    <dgm:pt modelId="{17D4C2A7-46EE-47F9-A63D-271BBB9F3E98}" type="sibTrans" cxnId="{18175767-AF4C-411C-8DC6-90F5A39D701B}">
      <dgm:prSet/>
      <dgm:spPr/>
      <dgm:t>
        <a:bodyPr/>
        <a:lstStyle/>
        <a:p>
          <a:endParaRPr lang="en-US"/>
        </a:p>
      </dgm:t>
    </dgm:pt>
    <dgm:pt modelId="{252D6DFC-AC1A-411A-B38C-11DD9AEFB7FA}" type="parTrans" cxnId="{18175767-AF4C-411C-8DC6-90F5A39D701B}">
      <dgm:prSet/>
      <dgm:spPr/>
      <dgm:t>
        <a:bodyPr/>
        <a:lstStyle/>
        <a:p>
          <a:endParaRPr lang="en-US"/>
        </a:p>
      </dgm:t>
    </dgm:pt>
    <dgm:pt modelId="{776E98E8-BF76-48CA-BEA2-8F39A164089F}">
      <dgm:prSet phldrT="[Text]" custT="1"/>
      <dgm:spPr/>
      <dgm:t>
        <a:bodyPr/>
        <a:lstStyle/>
        <a:p>
          <a:r>
            <a:rPr lang="ar-SA" sz="3600" b="1" dirty="0" smtClean="0">
              <a:solidFill>
                <a:srgbClr val="C00000"/>
              </a:solidFill>
            </a:rPr>
            <a:t>10%</a:t>
          </a:r>
          <a:endParaRPr lang="en-US" sz="3600" b="1" dirty="0">
            <a:solidFill>
              <a:srgbClr val="C00000"/>
            </a:solidFill>
          </a:endParaRPr>
        </a:p>
      </dgm:t>
    </dgm:pt>
    <dgm:pt modelId="{3886D969-DB00-4A1C-8A20-81D499FA13FE}" type="sibTrans" cxnId="{67DC5508-ACC9-4967-B2CA-458A97BD82A3}">
      <dgm:prSet/>
      <dgm:spPr/>
      <dgm:t>
        <a:bodyPr/>
        <a:lstStyle/>
        <a:p>
          <a:endParaRPr lang="en-US"/>
        </a:p>
      </dgm:t>
    </dgm:pt>
    <dgm:pt modelId="{4C6A294D-E826-44C7-9A7C-18132A42561A}" type="parTrans" cxnId="{67DC5508-ACC9-4967-B2CA-458A97BD82A3}">
      <dgm:prSet/>
      <dgm:spPr/>
      <dgm:t>
        <a:bodyPr/>
        <a:lstStyle/>
        <a:p>
          <a:endParaRPr lang="en-US"/>
        </a:p>
      </dgm:t>
    </dgm:pt>
    <dgm:pt modelId="{67D01F54-3796-407A-B77C-EEBC6EF5E735}">
      <dgm:prSet phldrT="[Text]" custT="1"/>
      <dgm:spPr/>
      <dgm:t>
        <a:bodyPr/>
        <a:lstStyle/>
        <a:p>
          <a:r>
            <a:rPr lang="ar-SA" sz="3600" b="1" baseline="0" dirty="0" smtClean="0">
              <a:solidFill>
                <a:srgbClr val="C00000"/>
              </a:solidFill>
            </a:rPr>
            <a:t>24%</a:t>
          </a:r>
          <a:endParaRPr lang="en-US" sz="3600" b="1" baseline="0" dirty="0">
            <a:solidFill>
              <a:srgbClr val="C00000"/>
            </a:solidFill>
          </a:endParaRPr>
        </a:p>
      </dgm:t>
    </dgm:pt>
    <dgm:pt modelId="{6605A62F-7A52-4755-9C6D-3DDB51B9EED7}" type="sibTrans" cxnId="{E3874BE2-8F47-4A01-8253-52BF94893256}">
      <dgm:prSet/>
      <dgm:spPr/>
      <dgm:t>
        <a:bodyPr/>
        <a:lstStyle/>
        <a:p>
          <a:endParaRPr lang="en-US"/>
        </a:p>
      </dgm:t>
    </dgm:pt>
    <dgm:pt modelId="{D63A7C5B-0FD4-45B3-A53D-7DDFC0FB32F7}" type="parTrans" cxnId="{E3874BE2-8F47-4A01-8253-52BF94893256}">
      <dgm:prSet/>
      <dgm:spPr/>
      <dgm:t>
        <a:bodyPr/>
        <a:lstStyle/>
        <a:p>
          <a:endParaRPr lang="en-US"/>
        </a:p>
      </dgm:t>
    </dgm:pt>
    <dgm:pt modelId="{85DD1FE6-CBAC-48AB-ACFB-EE88D24E26E8}" type="pres">
      <dgm:prSet presAssocID="{167479CA-06D6-494A-8820-EA1EB2601378}" presName="Name0" presStyleCnt="0">
        <dgm:presLayoutVars>
          <dgm:chMax/>
          <dgm:chPref/>
          <dgm:dir val="rev"/>
        </dgm:presLayoutVars>
      </dgm:prSet>
      <dgm:spPr/>
      <dgm:t>
        <a:bodyPr/>
        <a:lstStyle/>
        <a:p>
          <a:endParaRPr lang="en-US"/>
        </a:p>
      </dgm:t>
    </dgm:pt>
    <dgm:pt modelId="{FDE05A0E-E5C7-44EB-BD9C-EA1518E41480}" type="pres">
      <dgm:prSet presAssocID="{C683B053-DF3E-449A-9E87-4E6602C1D245}" presName="parenttextcomposite" presStyleCnt="0"/>
      <dgm:spPr/>
    </dgm:pt>
    <dgm:pt modelId="{F7B7D047-66F6-4A18-BA4C-D8F1E7D22256}" type="pres">
      <dgm:prSet presAssocID="{C683B053-DF3E-449A-9E87-4E6602C1D245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BC694F-6A8D-486E-99B5-960E819945B6}" type="pres">
      <dgm:prSet presAssocID="{C683B053-DF3E-449A-9E87-4E6602C1D245}" presName="composite" presStyleCnt="0"/>
      <dgm:spPr/>
    </dgm:pt>
    <dgm:pt modelId="{84DF8A9E-4DA1-4688-9CC5-C0819971EE19}" type="pres">
      <dgm:prSet presAssocID="{C683B053-DF3E-449A-9E87-4E6602C1D245}" presName="chevron1" presStyleLbl="alignNode1" presStyleIdx="0" presStyleCnt="21"/>
      <dgm:spPr/>
    </dgm:pt>
    <dgm:pt modelId="{9A7B7A07-1EFC-4C4A-BA41-5161DB586A8E}" type="pres">
      <dgm:prSet presAssocID="{C683B053-DF3E-449A-9E87-4E6602C1D245}" presName="chevron2" presStyleLbl="alignNode1" presStyleIdx="1" presStyleCnt="21"/>
      <dgm:spPr/>
    </dgm:pt>
    <dgm:pt modelId="{59664F17-0E89-4A20-8EE1-92377B73454D}" type="pres">
      <dgm:prSet presAssocID="{C683B053-DF3E-449A-9E87-4E6602C1D245}" presName="chevron3" presStyleLbl="alignNode1" presStyleIdx="2" presStyleCnt="21"/>
      <dgm:spPr/>
    </dgm:pt>
    <dgm:pt modelId="{FF267CB8-DEEC-4CC0-AE4D-256F4E2E042F}" type="pres">
      <dgm:prSet presAssocID="{C683B053-DF3E-449A-9E87-4E6602C1D245}" presName="chevron4" presStyleLbl="alignNode1" presStyleIdx="3" presStyleCnt="21"/>
      <dgm:spPr/>
    </dgm:pt>
    <dgm:pt modelId="{DFCB57B3-A289-406E-9772-9AD622747116}" type="pres">
      <dgm:prSet presAssocID="{C683B053-DF3E-449A-9E87-4E6602C1D245}" presName="chevron5" presStyleLbl="alignNode1" presStyleIdx="4" presStyleCnt="21"/>
      <dgm:spPr/>
    </dgm:pt>
    <dgm:pt modelId="{15E41D4C-8382-419A-8B37-101E6345237B}" type="pres">
      <dgm:prSet presAssocID="{C683B053-DF3E-449A-9E87-4E6602C1D245}" presName="chevron6" presStyleLbl="alignNode1" presStyleIdx="5" presStyleCnt="21"/>
      <dgm:spPr/>
    </dgm:pt>
    <dgm:pt modelId="{25403D38-9563-4675-84A0-4B1A7AE7BB6F}" type="pres">
      <dgm:prSet presAssocID="{C683B053-DF3E-449A-9E87-4E6602C1D245}" presName="chevron7" presStyleLbl="alignNode1" presStyleIdx="6" presStyleCnt="21"/>
      <dgm:spPr/>
    </dgm:pt>
    <dgm:pt modelId="{C1066D96-5BB9-4E45-9B5A-DE61CFF2D5A5}" type="pres">
      <dgm:prSet presAssocID="{C683B053-DF3E-449A-9E87-4E6602C1D245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BAC83-65E1-453C-87D8-9D81F26C4C8A}" type="pres">
      <dgm:prSet presAssocID="{FA4DB574-E0ED-422A-98B7-59E8717CFCA9}" presName="sibTrans" presStyleCnt="0"/>
      <dgm:spPr/>
    </dgm:pt>
    <dgm:pt modelId="{9D9C475E-1751-41E8-AD95-4FAB7F0F35A4}" type="pres">
      <dgm:prSet presAssocID="{67D01F54-3796-407A-B77C-EEBC6EF5E735}" presName="parenttextcomposite" presStyleCnt="0"/>
      <dgm:spPr/>
    </dgm:pt>
    <dgm:pt modelId="{BFAEA815-8D9F-425D-B77E-3CCC07D0AFAF}" type="pres">
      <dgm:prSet presAssocID="{67D01F54-3796-407A-B77C-EEBC6EF5E735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CCE82-AFF9-4056-8E9E-5765310E8F9E}" type="pres">
      <dgm:prSet presAssocID="{67D01F54-3796-407A-B77C-EEBC6EF5E735}" presName="composite" presStyleCnt="0"/>
      <dgm:spPr/>
    </dgm:pt>
    <dgm:pt modelId="{40E7981D-7DB8-4905-A249-2E82E08988C9}" type="pres">
      <dgm:prSet presAssocID="{67D01F54-3796-407A-B77C-EEBC6EF5E735}" presName="chevron1" presStyleLbl="alignNode1" presStyleIdx="7" presStyleCnt="21"/>
      <dgm:spPr/>
    </dgm:pt>
    <dgm:pt modelId="{396392DD-1D04-475D-B26D-3A1C33F25192}" type="pres">
      <dgm:prSet presAssocID="{67D01F54-3796-407A-B77C-EEBC6EF5E735}" presName="chevron2" presStyleLbl="alignNode1" presStyleIdx="8" presStyleCnt="21"/>
      <dgm:spPr/>
    </dgm:pt>
    <dgm:pt modelId="{ADBAECCD-681B-4635-9443-5F1766A96A29}" type="pres">
      <dgm:prSet presAssocID="{67D01F54-3796-407A-B77C-EEBC6EF5E735}" presName="chevron3" presStyleLbl="alignNode1" presStyleIdx="9" presStyleCnt="21"/>
      <dgm:spPr/>
    </dgm:pt>
    <dgm:pt modelId="{36396337-E6D5-4B1A-8ECD-1368F2ED5790}" type="pres">
      <dgm:prSet presAssocID="{67D01F54-3796-407A-B77C-EEBC6EF5E735}" presName="chevron4" presStyleLbl="alignNode1" presStyleIdx="10" presStyleCnt="21"/>
      <dgm:spPr/>
    </dgm:pt>
    <dgm:pt modelId="{95C7E600-CB83-431E-BF3E-60947800019C}" type="pres">
      <dgm:prSet presAssocID="{67D01F54-3796-407A-B77C-EEBC6EF5E735}" presName="chevron5" presStyleLbl="alignNode1" presStyleIdx="11" presStyleCnt="21"/>
      <dgm:spPr/>
    </dgm:pt>
    <dgm:pt modelId="{F86B659E-02F7-4999-B7D2-A3F03F7A88CC}" type="pres">
      <dgm:prSet presAssocID="{67D01F54-3796-407A-B77C-EEBC6EF5E735}" presName="chevron6" presStyleLbl="alignNode1" presStyleIdx="12" presStyleCnt="21"/>
      <dgm:spPr/>
    </dgm:pt>
    <dgm:pt modelId="{9E7E0FDE-E839-489D-9BA3-6F3998D9650E}" type="pres">
      <dgm:prSet presAssocID="{67D01F54-3796-407A-B77C-EEBC6EF5E735}" presName="chevron7" presStyleLbl="alignNode1" presStyleIdx="13" presStyleCnt="21"/>
      <dgm:spPr/>
    </dgm:pt>
    <dgm:pt modelId="{096CE615-8352-4641-9256-EC4371556A67}" type="pres">
      <dgm:prSet presAssocID="{67D01F54-3796-407A-B77C-EEBC6EF5E735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CAE24-42B5-40FE-9ADC-DD46D54A6781}" type="pres">
      <dgm:prSet presAssocID="{6605A62F-7A52-4755-9C6D-3DDB51B9EED7}" presName="sibTrans" presStyleCnt="0"/>
      <dgm:spPr/>
    </dgm:pt>
    <dgm:pt modelId="{364702D9-BD9B-4AAB-9EC9-A45B7BE5AB03}" type="pres">
      <dgm:prSet presAssocID="{776E98E8-BF76-48CA-BEA2-8F39A164089F}" presName="parenttextcomposite" presStyleCnt="0"/>
      <dgm:spPr/>
    </dgm:pt>
    <dgm:pt modelId="{B020A9E5-BEA1-4F34-A52C-00913B5DC86D}" type="pres">
      <dgm:prSet presAssocID="{776E98E8-BF76-48CA-BEA2-8F39A164089F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D65DB6-7C73-4435-BA65-81343685ADC3}" type="pres">
      <dgm:prSet presAssocID="{776E98E8-BF76-48CA-BEA2-8F39A164089F}" presName="composite" presStyleCnt="0"/>
      <dgm:spPr/>
    </dgm:pt>
    <dgm:pt modelId="{F86B8360-C381-4D39-86D1-F6DB9A43F595}" type="pres">
      <dgm:prSet presAssocID="{776E98E8-BF76-48CA-BEA2-8F39A164089F}" presName="chevron1" presStyleLbl="alignNode1" presStyleIdx="14" presStyleCnt="21"/>
      <dgm:spPr/>
    </dgm:pt>
    <dgm:pt modelId="{FB53C139-BB9F-4435-8611-53DF6BFAD8FE}" type="pres">
      <dgm:prSet presAssocID="{776E98E8-BF76-48CA-BEA2-8F39A164089F}" presName="chevron2" presStyleLbl="alignNode1" presStyleIdx="15" presStyleCnt="21"/>
      <dgm:spPr/>
    </dgm:pt>
    <dgm:pt modelId="{AD727004-4F26-4E8B-A6E9-E4647286CF68}" type="pres">
      <dgm:prSet presAssocID="{776E98E8-BF76-48CA-BEA2-8F39A164089F}" presName="chevron3" presStyleLbl="alignNode1" presStyleIdx="16" presStyleCnt="21"/>
      <dgm:spPr/>
    </dgm:pt>
    <dgm:pt modelId="{C1A12F9A-C041-4714-B680-E215EE8696C4}" type="pres">
      <dgm:prSet presAssocID="{776E98E8-BF76-48CA-BEA2-8F39A164089F}" presName="chevron4" presStyleLbl="alignNode1" presStyleIdx="17" presStyleCnt="21"/>
      <dgm:spPr/>
    </dgm:pt>
    <dgm:pt modelId="{841BB2E4-A440-4FAA-A4C9-D84E738113D5}" type="pres">
      <dgm:prSet presAssocID="{776E98E8-BF76-48CA-BEA2-8F39A164089F}" presName="chevron5" presStyleLbl="alignNode1" presStyleIdx="18" presStyleCnt="21"/>
      <dgm:spPr/>
    </dgm:pt>
    <dgm:pt modelId="{8E7CA048-FDE1-4E55-B729-6D292C962556}" type="pres">
      <dgm:prSet presAssocID="{776E98E8-BF76-48CA-BEA2-8F39A164089F}" presName="chevron6" presStyleLbl="alignNode1" presStyleIdx="19" presStyleCnt="21"/>
      <dgm:spPr/>
    </dgm:pt>
    <dgm:pt modelId="{150808A7-1337-42B8-BDC5-EB78528B9516}" type="pres">
      <dgm:prSet presAssocID="{776E98E8-BF76-48CA-BEA2-8F39A164089F}" presName="chevron7" presStyleLbl="alignNode1" presStyleIdx="20" presStyleCnt="21"/>
      <dgm:spPr/>
    </dgm:pt>
    <dgm:pt modelId="{C223EF2E-B05A-4144-81A7-A4E778DC049D}" type="pres">
      <dgm:prSet presAssocID="{776E98E8-BF76-48CA-BEA2-8F39A164089F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175767-AF4C-411C-8DC6-90F5A39D701B}" srcId="{776E98E8-BF76-48CA-BEA2-8F39A164089F}" destId="{83AA43E0-01BE-42CF-88F1-B782BB7A4C01}" srcOrd="0" destOrd="0" parTransId="{252D6DFC-AC1A-411A-B38C-11DD9AEFB7FA}" sibTransId="{17D4C2A7-46EE-47F9-A63D-271BBB9F3E98}"/>
    <dgm:cxn modelId="{E3874BE2-8F47-4A01-8253-52BF94893256}" srcId="{167479CA-06D6-494A-8820-EA1EB2601378}" destId="{67D01F54-3796-407A-B77C-EEBC6EF5E735}" srcOrd="1" destOrd="0" parTransId="{D63A7C5B-0FD4-45B3-A53D-7DDFC0FB32F7}" sibTransId="{6605A62F-7A52-4755-9C6D-3DDB51B9EED7}"/>
    <dgm:cxn modelId="{85017A69-3B9E-4080-9821-A914BA2C2ADF}" type="presOf" srcId="{48B6B4A9-09DA-4F91-90D4-03A102C8EFA2}" destId="{C1066D96-5BB9-4E45-9B5A-DE61CFF2D5A5}" srcOrd="0" destOrd="0" presId="urn:microsoft.com/office/officeart/2008/layout/VerticalAccentList"/>
    <dgm:cxn modelId="{A646BB36-EFC1-4167-B652-939F2496E66F}" srcId="{67D01F54-3796-407A-B77C-EEBC6EF5E735}" destId="{D77C28E3-4239-4E4E-82F7-6D74D99AB024}" srcOrd="0" destOrd="0" parTransId="{4A80186F-D5A0-4D21-A365-43F70FD9E0FB}" sibTransId="{BBCFFF5A-9EBD-4843-92D6-BDEA4850D2C2}"/>
    <dgm:cxn modelId="{DEC46F68-505A-4B53-B2B3-DC839B3167C0}" type="presOf" srcId="{167479CA-06D6-494A-8820-EA1EB2601378}" destId="{85DD1FE6-CBAC-48AB-ACFB-EE88D24E26E8}" srcOrd="0" destOrd="0" presId="urn:microsoft.com/office/officeart/2008/layout/VerticalAccentList"/>
    <dgm:cxn modelId="{23C3A4E2-7542-4C7D-B063-1D1751F2594B}" srcId="{C683B053-DF3E-449A-9E87-4E6602C1D245}" destId="{48B6B4A9-09DA-4F91-90D4-03A102C8EFA2}" srcOrd="0" destOrd="0" parTransId="{C780944F-63E1-4075-BF59-5A471079AB46}" sibTransId="{854FD79D-5FFB-4165-9736-9D698679B789}"/>
    <dgm:cxn modelId="{16DACDC9-E6D5-440E-9E8C-12C82FB148D7}" type="presOf" srcId="{776E98E8-BF76-48CA-BEA2-8F39A164089F}" destId="{B020A9E5-BEA1-4F34-A52C-00913B5DC86D}" srcOrd="0" destOrd="0" presId="urn:microsoft.com/office/officeart/2008/layout/VerticalAccentList"/>
    <dgm:cxn modelId="{920A847B-5180-4698-BDD6-10E49DC74A42}" type="presOf" srcId="{83AA43E0-01BE-42CF-88F1-B782BB7A4C01}" destId="{C223EF2E-B05A-4144-81A7-A4E778DC049D}" srcOrd="0" destOrd="0" presId="urn:microsoft.com/office/officeart/2008/layout/VerticalAccentList"/>
    <dgm:cxn modelId="{67DC5508-ACC9-4967-B2CA-458A97BD82A3}" srcId="{167479CA-06D6-494A-8820-EA1EB2601378}" destId="{776E98E8-BF76-48CA-BEA2-8F39A164089F}" srcOrd="2" destOrd="0" parTransId="{4C6A294D-E826-44C7-9A7C-18132A42561A}" sibTransId="{3886D969-DB00-4A1C-8A20-81D499FA13FE}"/>
    <dgm:cxn modelId="{95240C18-768D-4CC7-BC82-A11ABB1C76A7}" srcId="{167479CA-06D6-494A-8820-EA1EB2601378}" destId="{C683B053-DF3E-449A-9E87-4E6602C1D245}" srcOrd="0" destOrd="0" parTransId="{B8748177-24EC-4AC3-93C4-5F1F11986C9A}" sibTransId="{FA4DB574-E0ED-422A-98B7-59E8717CFCA9}"/>
    <dgm:cxn modelId="{17D9E5BF-685E-4E5B-A289-B4E91118F9A7}" type="presOf" srcId="{D77C28E3-4239-4E4E-82F7-6D74D99AB024}" destId="{096CE615-8352-4641-9256-EC4371556A67}" srcOrd="0" destOrd="0" presId="urn:microsoft.com/office/officeart/2008/layout/VerticalAccentList"/>
    <dgm:cxn modelId="{48E43598-C902-4EDC-9755-275A4A376BA4}" type="presOf" srcId="{67D01F54-3796-407A-B77C-EEBC6EF5E735}" destId="{BFAEA815-8D9F-425D-B77E-3CCC07D0AFAF}" srcOrd="0" destOrd="0" presId="urn:microsoft.com/office/officeart/2008/layout/VerticalAccentList"/>
    <dgm:cxn modelId="{32D3D313-925C-4D4C-9A13-DA4FD125E047}" type="presOf" srcId="{C683B053-DF3E-449A-9E87-4E6602C1D245}" destId="{F7B7D047-66F6-4A18-BA4C-D8F1E7D22256}" srcOrd="0" destOrd="0" presId="urn:microsoft.com/office/officeart/2008/layout/VerticalAccentList"/>
    <dgm:cxn modelId="{E14ABE8D-7C2E-4BD8-AC89-3FF7947CB40D}" type="presParOf" srcId="{85DD1FE6-CBAC-48AB-ACFB-EE88D24E26E8}" destId="{FDE05A0E-E5C7-44EB-BD9C-EA1518E41480}" srcOrd="0" destOrd="0" presId="urn:microsoft.com/office/officeart/2008/layout/VerticalAccentList"/>
    <dgm:cxn modelId="{8C7831DD-8C99-4DB8-B6AC-F1B3954BD4E6}" type="presParOf" srcId="{FDE05A0E-E5C7-44EB-BD9C-EA1518E41480}" destId="{F7B7D047-66F6-4A18-BA4C-D8F1E7D22256}" srcOrd="0" destOrd="0" presId="urn:microsoft.com/office/officeart/2008/layout/VerticalAccentList"/>
    <dgm:cxn modelId="{02366E53-4E53-44AF-9150-A70B562791BA}" type="presParOf" srcId="{85DD1FE6-CBAC-48AB-ACFB-EE88D24E26E8}" destId="{46BC694F-6A8D-486E-99B5-960E819945B6}" srcOrd="1" destOrd="0" presId="urn:microsoft.com/office/officeart/2008/layout/VerticalAccentList"/>
    <dgm:cxn modelId="{1DC7E49A-24B6-458D-8855-754E7EDB1103}" type="presParOf" srcId="{46BC694F-6A8D-486E-99B5-960E819945B6}" destId="{84DF8A9E-4DA1-4688-9CC5-C0819971EE19}" srcOrd="0" destOrd="0" presId="urn:microsoft.com/office/officeart/2008/layout/VerticalAccentList"/>
    <dgm:cxn modelId="{7DFAA9D4-07BA-47E5-A499-2087DF41C64C}" type="presParOf" srcId="{46BC694F-6A8D-486E-99B5-960E819945B6}" destId="{9A7B7A07-1EFC-4C4A-BA41-5161DB586A8E}" srcOrd="1" destOrd="0" presId="urn:microsoft.com/office/officeart/2008/layout/VerticalAccentList"/>
    <dgm:cxn modelId="{1203AA20-B2E9-4F5B-AA04-E8AD47D314E0}" type="presParOf" srcId="{46BC694F-6A8D-486E-99B5-960E819945B6}" destId="{59664F17-0E89-4A20-8EE1-92377B73454D}" srcOrd="2" destOrd="0" presId="urn:microsoft.com/office/officeart/2008/layout/VerticalAccentList"/>
    <dgm:cxn modelId="{E3B9D0EA-0558-47E6-9B37-4AF55ADEA854}" type="presParOf" srcId="{46BC694F-6A8D-486E-99B5-960E819945B6}" destId="{FF267CB8-DEEC-4CC0-AE4D-256F4E2E042F}" srcOrd="3" destOrd="0" presId="urn:microsoft.com/office/officeart/2008/layout/VerticalAccentList"/>
    <dgm:cxn modelId="{EAC8295A-C0F9-46CA-BF52-0313D48FD3B6}" type="presParOf" srcId="{46BC694F-6A8D-486E-99B5-960E819945B6}" destId="{DFCB57B3-A289-406E-9772-9AD622747116}" srcOrd="4" destOrd="0" presId="urn:microsoft.com/office/officeart/2008/layout/VerticalAccentList"/>
    <dgm:cxn modelId="{8181FB02-A115-4464-9C7D-32B796408FE4}" type="presParOf" srcId="{46BC694F-6A8D-486E-99B5-960E819945B6}" destId="{15E41D4C-8382-419A-8B37-101E6345237B}" srcOrd="5" destOrd="0" presId="urn:microsoft.com/office/officeart/2008/layout/VerticalAccentList"/>
    <dgm:cxn modelId="{0344BAEB-6477-4198-B6C7-9FD02DBE089E}" type="presParOf" srcId="{46BC694F-6A8D-486E-99B5-960E819945B6}" destId="{25403D38-9563-4675-84A0-4B1A7AE7BB6F}" srcOrd="6" destOrd="0" presId="urn:microsoft.com/office/officeart/2008/layout/VerticalAccentList"/>
    <dgm:cxn modelId="{BDB0F7FA-1E90-4B9E-B740-C278600C9670}" type="presParOf" srcId="{46BC694F-6A8D-486E-99B5-960E819945B6}" destId="{C1066D96-5BB9-4E45-9B5A-DE61CFF2D5A5}" srcOrd="7" destOrd="0" presId="urn:microsoft.com/office/officeart/2008/layout/VerticalAccentList"/>
    <dgm:cxn modelId="{F62E8606-D32F-49A6-AE66-1DF0CDFF4D6E}" type="presParOf" srcId="{85DD1FE6-CBAC-48AB-ACFB-EE88D24E26E8}" destId="{509BAC83-65E1-453C-87D8-9D81F26C4C8A}" srcOrd="2" destOrd="0" presId="urn:microsoft.com/office/officeart/2008/layout/VerticalAccentList"/>
    <dgm:cxn modelId="{A9E5D8D7-B559-40F8-BA1C-95975746B678}" type="presParOf" srcId="{85DD1FE6-CBAC-48AB-ACFB-EE88D24E26E8}" destId="{9D9C475E-1751-41E8-AD95-4FAB7F0F35A4}" srcOrd="3" destOrd="0" presId="urn:microsoft.com/office/officeart/2008/layout/VerticalAccentList"/>
    <dgm:cxn modelId="{CEA865E8-5EB5-4040-8561-34F82644A0E5}" type="presParOf" srcId="{9D9C475E-1751-41E8-AD95-4FAB7F0F35A4}" destId="{BFAEA815-8D9F-425D-B77E-3CCC07D0AFAF}" srcOrd="0" destOrd="0" presId="urn:microsoft.com/office/officeart/2008/layout/VerticalAccentList"/>
    <dgm:cxn modelId="{01F52E37-DE6B-4774-A92F-E4E2CCE220EB}" type="presParOf" srcId="{85DD1FE6-CBAC-48AB-ACFB-EE88D24E26E8}" destId="{F81CCE82-AFF9-4056-8E9E-5765310E8F9E}" srcOrd="4" destOrd="0" presId="urn:microsoft.com/office/officeart/2008/layout/VerticalAccentList"/>
    <dgm:cxn modelId="{6BB2018F-2315-4CDA-AFAB-3729B2D95C29}" type="presParOf" srcId="{F81CCE82-AFF9-4056-8E9E-5765310E8F9E}" destId="{40E7981D-7DB8-4905-A249-2E82E08988C9}" srcOrd="0" destOrd="0" presId="urn:microsoft.com/office/officeart/2008/layout/VerticalAccentList"/>
    <dgm:cxn modelId="{74E00DF0-CEBE-4403-987A-A05EC4570F2C}" type="presParOf" srcId="{F81CCE82-AFF9-4056-8E9E-5765310E8F9E}" destId="{396392DD-1D04-475D-B26D-3A1C33F25192}" srcOrd="1" destOrd="0" presId="urn:microsoft.com/office/officeart/2008/layout/VerticalAccentList"/>
    <dgm:cxn modelId="{942E3820-C5B6-4902-AD7A-E2CB47D306A2}" type="presParOf" srcId="{F81CCE82-AFF9-4056-8E9E-5765310E8F9E}" destId="{ADBAECCD-681B-4635-9443-5F1766A96A29}" srcOrd="2" destOrd="0" presId="urn:microsoft.com/office/officeart/2008/layout/VerticalAccentList"/>
    <dgm:cxn modelId="{3B7D9E64-8108-4975-9F4C-E8E4A569E362}" type="presParOf" srcId="{F81CCE82-AFF9-4056-8E9E-5765310E8F9E}" destId="{36396337-E6D5-4B1A-8ECD-1368F2ED5790}" srcOrd="3" destOrd="0" presId="urn:microsoft.com/office/officeart/2008/layout/VerticalAccentList"/>
    <dgm:cxn modelId="{D3BB868A-6CDE-45BA-8EA5-C433C4EFEDF3}" type="presParOf" srcId="{F81CCE82-AFF9-4056-8E9E-5765310E8F9E}" destId="{95C7E600-CB83-431E-BF3E-60947800019C}" srcOrd="4" destOrd="0" presId="urn:microsoft.com/office/officeart/2008/layout/VerticalAccentList"/>
    <dgm:cxn modelId="{F809D5E6-A632-4162-B0AE-634919F0C3E6}" type="presParOf" srcId="{F81CCE82-AFF9-4056-8E9E-5765310E8F9E}" destId="{F86B659E-02F7-4999-B7D2-A3F03F7A88CC}" srcOrd="5" destOrd="0" presId="urn:microsoft.com/office/officeart/2008/layout/VerticalAccentList"/>
    <dgm:cxn modelId="{C6F7BD7E-0D58-4449-8976-39F3B7F88821}" type="presParOf" srcId="{F81CCE82-AFF9-4056-8E9E-5765310E8F9E}" destId="{9E7E0FDE-E839-489D-9BA3-6F3998D9650E}" srcOrd="6" destOrd="0" presId="urn:microsoft.com/office/officeart/2008/layout/VerticalAccentList"/>
    <dgm:cxn modelId="{218D9294-AE74-45A6-BDAF-40354ABF0948}" type="presParOf" srcId="{F81CCE82-AFF9-4056-8E9E-5765310E8F9E}" destId="{096CE615-8352-4641-9256-EC4371556A67}" srcOrd="7" destOrd="0" presId="urn:microsoft.com/office/officeart/2008/layout/VerticalAccentList"/>
    <dgm:cxn modelId="{441493EE-461E-4721-89F7-8E4BDA0685F8}" type="presParOf" srcId="{85DD1FE6-CBAC-48AB-ACFB-EE88D24E26E8}" destId="{0CCCAE24-42B5-40FE-9ADC-DD46D54A6781}" srcOrd="5" destOrd="0" presId="urn:microsoft.com/office/officeart/2008/layout/VerticalAccentList"/>
    <dgm:cxn modelId="{F863F2E5-4D50-4888-BB59-17227D83F73F}" type="presParOf" srcId="{85DD1FE6-CBAC-48AB-ACFB-EE88D24E26E8}" destId="{364702D9-BD9B-4AAB-9EC9-A45B7BE5AB03}" srcOrd="6" destOrd="0" presId="urn:microsoft.com/office/officeart/2008/layout/VerticalAccentList"/>
    <dgm:cxn modelId="{B2AD6170-F96A-4CA3-AEC5-DB995763DFD9}" type="presParOf" srcId="{364702D9-BD9B-4AAB-9EC9-A45B7BE5AB03}" destId="{B020A9E5-BEA1-4F34-A52C-00913B5DC86D}" srcOrd="0" destOrd="0" presId="urn:microsoft.com/office/officeart/2008/layout/VerticalAccentList"/>
    <dgm:cxn modelId="{D8A1FF97-86EC-4BED-808A-8E2BCE90B6A8}" type="presParOf" srcId="{85DD1FE6-CBAC-48AB-ACFB-EE88D24E26E8}" destId="{99D65DB6-7C73-4435-BA65-81343685ADC3}" srcOrd="7" destOrd="0" presId="urn:microsoft.com/office/officeart/2008/layout/VerticalAccentList"/>
    <dgm:cxn modelId="{EF9CE762-26D1-4C99-AEBC-F17AA6DE281B}" type="presParOf" srcId="{99D65DB6-7C73-4435-BA65-81343685ADC3}" destId="{F86B8360-C381-4D39-86D1-F6DB9A43F595}" srcOrd="0" destOrd="0" presId="urn:microsoft.com/office/officeart/2008/layout/VerticalAccentList"/>
    <dgm:cxn modelId="{0A16AA0A-0964-4913-892C-DF3E5EBE97BF}" type="presParOf" srcId="{99D65DB6-7C73-4435-BA65-81343685ADC3}" destId="{FB53C139-BB9F-4435-8611-53DF6BFAD8FE}" srcOrd="1" destOrd="0" presId="urn:microsoft.com/office/officeart/2008/layout/VerticalAccentList"/>
    <dgm:cxn modelId="{101619F7-D952-486B-A8CC-9A307D028BCD}" type="presParOf" srcId="{99D65DB6-7C73-4435-BA65-81343685ADC3}" destId="{AD727004-4F26-4E8B-A6E9-E4647286CF68}" srcOrd="2" destOrd="0" presId="urn:microsoft.com/office/officeart/2008/layout/VerticalAccentList"/>
    <dgm:cxn modelId="{672C0F84-149C-421A-B4F0-52CED079B6B5}" type="presParOf" srcId="{99D65DB6-7C73-4435-BA65-81343685ADC3}" destId="{C1A12F9A-C041-4714-B680-E215EE8696C4}" srcOrd="3" destOrd="0" presId="urn:microsoft.com/office/officeart/2008/layout/VerticalAccentList"/>
    <dgm:cxn modelId="{0AE6A574-CC34-4730-9CB3-137C761FB1A5}" type="presParOf" srcId="{99D65DB6-7C73-4435-BA65-81343685ADC3}" destId="{841BB2E4-A440-4FAA-A4C9-D84E738113D5}" srcOrd="4" destOrd="0" presId="urn:microsoft.com/office/officeart/2008/layout/VerticalAccentList"/>
    <dgm:cxn modelId="{7E308744-28E3-49A6-8AB1-29115821DFD4}" type="presParOf" srcId="{99D65DB6-7C73-4435-BA65-81343685ADC3}" destId="{8E7CA048-FDE1-4E55-B729-6D292C962556}" srcOrd="5" destOrd="0" presId="urn:microsoft.com/office/officeart/2008/layout/VerticalAccentList"/>
    <dgm:cxn modelId="{473F6335-6710-44CB-B7FA-0DBEEF9E86D0}" type="presParOf" srcId="{99D65DB6-7C73-4435-BA65-81343685ADC3}" destId="{150808A7-1337-42B8-BDC5-EB78528B9516}" srcOrd="6" destOrd="0" presId="urn:microsoft.com/office/officeart/2008/layout/VerticalAccentList"/>
    <dgm:cxn modelId="{4670A1B9-15D3-4A73-A9AE-E52785185F15}" type="presParOf" srcId="{99D65DB6-7C73-4435-BA65-81343685ADC3}" destId="{C223EF2E-B05A-4144-81A7-A4E778DC049D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C307A6-3783-4DEA-BB81-82B945B8026F}" type="doc">
      <dgm:prSet loTypeId="urn:microsoft.com/office/officeart/2005/8/layout/venn1" loCatId="relationship" qsTypeId="urn:microsoft.com/office/officeart/2005/8/quickstyle/3d1" qsCatId="3D" csTypeId="urn:microsoft.com/office/officeart/2005/8/colors/colorful1#1" csCatId="colorful" phldr="1"/>
      <dgm:spPr/>
    </dgm:pt>
    <dgm:pt modelId="{85210045-502D-4DFD-ABD2-166847A0E930}">
      <dgm:prSet phldrT="[Text]" custT="1"/>
      <dgm:spPr/>
      <dgm:t>
        <a:bodyPr/>
        <a:lstStyle/>
        <a:p>
          <a:r>
            <a:rPr lang="ar-EG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/>
            </a:rPr>
            <a:t>الصحة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Sultan bold"/>
          </a:endParaRPr>
        </a:p>
      </dgm:t>
    </dgm:pt>
    <dgm:pt modelId="{32198AB6-1FF1-45DD-B0B2-FDF510E638BB}" type="parTrans" cxnId="{47660C76-E3CE-4ACA-81E8-266481E120E6}">
      <dgm:prSet/>
      <dgm:spPr/>
      <dgm:t>
        <a:bodyPr/>
        <a:lstStyle/>
        <a:p>
          <a:endParaRPr lang="en-US"/>
        </a:p>
      </dgm:t>
    </dgm:pt>
    <dgm:pt modelId="{B5E3ACB9-0EA8-4033-B87A-AC228749721A}" type="sibTrans" cxnId="{47660C76-E3CE-4ACA-81E8-266481E120E6}">
      <dgm:prSet/>
      <dgm:spPr/>
      <dgm:t>
        <a:bodyPr/>
        <a:lstStyle/>
        <a:p>
          <a:endParaRPr lang="en-US"/>
        </a:p>
      </dgm:t>
    </dgm:pt>
    <dgm:pt modelId="{B40872B2-14B2-4A21-ACD1-58AC403864BB}">
      <dgm:prSet phldrT="[Text]" custT="1"/>
      <dgm:spPr/>
      <dgm:t>
        <a:bodyPr/>
        <a:lstStyle/>
        <a:p>
          <a:pPr algn="l"/>
          <a:r>
            <a:rPr lang="ar-EG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/>
            </a:rPr>
            <a:t>العمل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Sultan bold"/>
          </a:endParaRPr>
        </a:p>
      </dgm:t>
    </dgm:pt>
    <dgm:pt modelId="{E219B454-7D82-407B-9A2A-E5D5B17AADFC}" type="parTrans" cxnId="{6F36774F-8618-4E62-AC81-34CF3B3B011B}">
      <dgm:prSet/>
      <dgm:spPr/>
      <dgm:t>
        <a:bodyPr/>
        <a:lstStyle/>
        <a:p>
          <a:endParaRPr lang="en-US"/>
        </a:p>
      </dgm:t>
    </dgm:pt>
    <dgm:pt modelId="{23962638-F265-49CD-B2A3-3FE978C92F9D}" type="sibTrans" cxnId="{6F36774F-8618-4E62-AC81-34CF3B3B011B}">
      <dgm:prSet/>
      <dgm:spPr/>
      <dgm:t>
        <a:bodyPr/>
        <a:lstStyle/>
        <a:p>
          <a:endParaRPr lang="en-US"/>
        </a:p>
      </dgm:t>
    </dgm:pt>
    <dgm:pt modelId="{B2A559EA-69A6-4AD5-953A-54271B1C5651}">
      <dgm:prSet phldrT="[Text]"/>
      <dgm:spPr/>
      <dgm:t>
        <a:bodyPr anchor="t"/>
        <a:lstStyle/>
        <a:p>
          <a:r>
            <a:rPr lang="ar-EG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/>
            </a:rPr>
            <a:t>الوقت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Sultan bold"/>
          </a:endParaRPr>
        </a:p>
      </dgm:t>
    </dgm:pt>
    <dgm:pt modelId="{3F45D89F-2432-4CCC-9AE0-D3A4AD774716}" type="parTrans" cxnId="{6EB8CADE-5D7B-4189-901E-30670F34C0D8}">
      <dgm:prSet/>
      <dgm:spPr/>
      <dgm:t>
        <a:bodyPr/>
        <a:lstStyle/>
        <a:p>
          <a:endParaRPr lang="en-US"/>
        </a:p>
      </dgm:t>
    </dgm:pt>
    <dgm:pt modelId="{278EDE9A-9F89-4D5F-A78D-E34D132190A2}" type="sibTrans" cxnId="{6EB8CADE-5D7B-4189-901E-30670F34C0D8}">
      <dgm:prSet/>
      <dgm:spPr/>
      <dgm:t>
        <a:bodyPr/>
        <a:lstStyle/>
        <a:p>
          <a:endParaRPr lang="en-US"/>
        </a:p>
      </dgm:t>
    </dgm:pt>
    <dgm:pt modelId="{29950D77-C23C-47AF-9B06-C05A3EFA59B8}">
      <dgm:prSet phldrT="[Text]" custT="1"/>
      <dgm:spPr/>
      <dgm:t>
        <a:bodyPr/>
        <a:lstStyle/>
        <a:p>
          <a:pPr algn="r"/>
          <a:r>
            <a:rPr lang="ar-SA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/>
            </a:rPr>
            <a:t>المجهود</a:t>
          </a:r>
          <a:endParaRPr lang="en-US" sz="2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Sultan bold"/>
          </a:endParaRPr>
        </a:p>
      </dgm:t>
    </dgm:pt>
    <dgm:pt modelId="{24D3E352-F539-4AC4-A13F-00039CE8D8BF}" type="parTrans" cxnId="{11AFC299-582F-481F-9178-1B5B30157EFC}">
      <dgm:prSet/>
      <dgm:spPr/>
      <dgm:t>
        <a:bodyPr/>
        <a:lstStyle/>
        <a:p>
          <a:endParaRPr lang="en-US"/>
        </a:p>
      </dgm:t>
    </dgm:pt>
    <dgm:pt modelId="{A03AF380-F13E-4A11-A75E-23A3133F1E83}" type="sibTrans" cxnId="{11AFC299-582F-481F-9178-1B5B30157EFC}">
      <dgm:prSet/>
      <dgm:spPr/>
      <dgm:t>
        <a:bodyPr/>
        <a:lstStyle/>
        <a:p>
          <a:endParaRPr lang="en-US"/>
        </a:p>
      </dgm:t>
    </dgm:pt>
    <dgm:pt modelId="{C5A5DCF6-659E-40AE-978A-FAFB9C8D15AE}" type="pres">
      <dgm:prSet presAssocID="{B5C307A6-3783-4DEA-BB81-82B945B8026F}" presName="compositeShape" presStyleCnt="0">
        <dgm:presLayoutVars>
          <dgm:chMax val="7"/>
          <dgm:dir/>
          <dgm:resizeHandles val="exact"/>
        </dgm:presLayoutVars>
      </dgm:prSet>
      <dgm:spPr/>
    </dgm:pt>
    <dgm:pt modelId="{0D4DE17D-C42E-40E1-A72F-26ECB669DC9D}" type="pres">
      <dgm:prSet presAssocID="{85210045-502D-4DFD-ABD2-166847A0E930}" presName="circ1" presStyleLbl="vennNode1" presStyleIdx="0" presStyleCnt="4" custLinFactNeighborX="-565" custLinFactNeighborY="-2878"/>
      <dgm:spPr/>
      <dgm:t>
        <a:bodyPr/>
        <a:lstStyle/>
        <a:p>
          <a:endParaRPr lang="en-US"/>
        </a:p>
      </dgm:t>
    </dgm:pt>
    <dgm:pt modelId="{98F82D07-84A7-410F-B08A-AD5695B7F57E}" type="pres">
      <dgm:prSet presAssocID="{85210045-502D-4DFD-ABD2-166847A0E93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FBE54-F933-451C-92CF-2A712F988621}" type="pres">
      <dgm:prSet presAssocID="{B40872B2-14B2-4A21-ACD1-58AC403864BB}" presName="circ2" presStyleLbl="vennNode1" presStyleIdx="1" presStyleCnt="4" custLinFactNeighborX="1527" custLinFactNeighborY="-386"/>
      <dgm:spPr/>
      <dgm:t>
        <a:bodyPr/>
        <a:lstStyle/>
        <a:p>
          <a:endParaRPr lang="en-US"/>
        </a:p>
      </dgm:t>
    </dgm:pt>
    <dgm:pt modelId="{B9AB87FF-2487-47EB-B521-A5D70CBEB5EC}" type="pres">
      <dgm:prSet presAssocID="{B40872B2-14B2-4A21-ACD1-58AC403864B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F903CC-CCDF-40D3-953A-7479BF470FA9}" type="pres">
      <dgm:prSet presAssocID="{B2A559EA-69A6-4AD5-953A-54271B1C5651}" presName="circ3" presStyleLbl="vennNode1" presStyleIdx="2" presStyleCnt="4"/>
      <dgm:spPr/>
      <dgm:t>
        <a:bodyPr/>
        <a:lstStyle/>
        <a:p>
          <a:endParaRPr lang="en-US"/>
        </a:p>
      </dgm:t>
    </dgm:pt>
    <dgm:pt modelId="{0F51D4EB-F161-4EE3-A930-F32BB74DFC82}" type="pres">
      <dgm:prSet presAssocID="{B2A559EA-69A6-4AD5-953A-54271B1C565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3F689-AF49-490A-87DA-13F16BCE9DFE}" type="pres">
      <dgm:prSet presAssocID="{29950D77-C23C-47AF-9B06-C05A3EFA59B8}" presName="circ4" presStyleLbl="vennNode1" presStyleIdx="3" presStyleCnt="4" custScaleX="114163" custLinFactNeighborX="-18640" custLinFactNeighborY="-9494"/>
      <dgm:spPr/>
      <dgm:t>
        <a:bodyPr/>
        <a:lstStyle/>
        <a:p>
          <a:endParaRPr lang="en-US"/>
        </a:p>
      </dgm:t>
    </dgm:pt>
    <dgm:pt modelId="{F4FE836B-1954-49C6-8D88-AD8A2B0044CD}" type="pres">
      <dgm:prSet presAssocID="{29950D77-C23C-47AF-9B06-C05A3EFA59B8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5A1CAD-0802-4F71-AEEB-BA915EC03381}" type="presOf" srcId="{B2A559EA-69A6-4AD5-953A-54271B1C5651}" destId="{0F51D4EB-F161-4EE3-A930-F32BB74DFC82}" srcOrd="1" destOrd="0" presId="urn:microsoft.com/office/officeart/2005/8/layout/venn1"/>
    <dgm:cxn modelId="{ABD17385-62AF-45AD-8252-2B4AF6752E45}" type="presOf" srcId="{85210045-502D-4DFD-ABD2-166847A0E930}" destId="{98F82D07-84A7-410F-B08A-AD5695B7F57E}" srcOrd="1" destOrd="0" presId="urn:microsoft.com/office/officeart/2005/8/layout/venn1"/>
    <dgm:cxn modelId="{50C43770-10AD-4344-841E-69F70CF0CDB5}" type="presOf" srcId="{29950D77-C23C-47AF-9B06-C05A3EFA59B8}" destId="{F4FE836B-1954-49C6-8D88-AD8A2B0044CD}" srcOrd="1" destOrd="0" presId="urn:microsoft.com/office/officeart/2005/8/layout/venn1"/>
    <dgm:cxn modelId="{6EB8CADE-5D7B-4189-901E-30670F34C0D8}" srcId="{B5C307A6-3783-4DEA-BB81-82B945B8026F}" destId="{B2A559EA-69A6-4AD5-953A-54271B1C5651}" srcOrd="2" destOrd="0" parTransId="{3F45D89F-2432-4CCC-9AE0-D3A4AD774716}" sibTransId="{278EDE9A-9F89-4D5F-A78D-E34D132190A2}"/>
    <dgm:cxn modelId="{47660C76-E3CE-4ACA-81E8-266481E120E6}" srcId="{B5C307A6-3783-4DEA-BB81-82B945B8026F}" destId="{85210045-502D-4DFD-ABD2-166847A0E930}" srcOrd="0" destOrd="0" parTransId="{32198AB6-1FF1-45DD-B0B2-FDF510E638BB}" sibTransId="{B5E3ACB9-0EA8-4033-B87A-AC228749721A}"/>
    <dgm:cxn modelId="{0466A18E-4E00-4763-8E50-E5C8B3A03C81}" type="presOf" srcId="{B2A559EA-69A6-4AD5-953A-54271B1C5651}" destId="{E7F903CC-CCDF-40D3-953A-7479BF470FA9}" srcOrd="0" destOrd="0" presId="urn:microsoft.com/office/officeart/2005/8/layout/venn1"/>
    <dgm:cxn modelId="{5DE9F5C8-C057-41F5-A054-A285041B71E0}" type="presOf" srcId="{B40872B2-14B2-4A21-ACD1-58AC403864BB}" destId="{544FBE54-F933-451C-92CF-2A712F988621}" srcOrd="0" destOrd="0" presId="urn:microsoft.com/office/officeart/2005/8/layout/venn1"/>
    <dgm:cxn modelId="{11AFC299-582F-481F-9178-1B5B30157EFC}" srcId="{B5C307A6-3783-4DEA-BB81-82B945B8026F}" destId="{29950D77-C23C-47AF-9B06-C05A3EFA59B8}" srcOrd="3" destOrd="0" parTransId="{24D3E352-F539-4AC4-A13F-00039CE8D8BF}" sibTransId="{A03AF380-F13E-4A11-A75E-23A3133F1E83}"/>
    <dgm:cxn modelId="{6F36774F-8618-4E62-AC81-34CF3B3B011B}" srcId="{B5C307A6-3783-4DEA-BB81-82B945B8026F}" destId="{B40872B2-14B2-4A21-ACD1-58AC403864BB}" srcOrd="1" destOrd="0" parTransId="{E219B454-7D82-407B-9A2A-E5D5B17AADFC}" sibTransId="{23962638-F265-49CD-B2A3-3FE978C92F9D}"/>
    <dgm:cxn modelId="{895C393A-7AB2-42F4-AD49-E81B29AF3718}" type="presOf" srcId="{B40872B2-14B2-4A21-ACD1-58AC403864BB}" destId="{B9AB87FF-2487-47EB-B521-A5D70CBEB5EC}" srcOrd="1" destOrd="0" presId="urn:microsoft.com/office/officeart/2005/8/layout/venn1"/>
    <dgm:cxn modelId="{33EFFA1F-E91D-46E3-A150-D5699483CE3B}" type="presOf" srcId="{29950D77-C23C-47AF-9B06-C05A3EFA59B8}" destId="{2AA3F689-AF49-490A-87DA-13F16BCE9DFE}" srcOrd="0" destOrd="0" presId="urn:microsoft.com/office/officeart/2005/8/layout/venn1"/>
    <dgm:cxn modelId="{2D89D899-FEA4-4651-898C-22B49C3F8797}" type="presOf" srcId="{85210045-502D-4DFD-ABD2-166847A0E930}" destId="{0D4DE17D-C42E-40E1-A72F-26ECB669DC9D}" srcOrd="0" destOrd="0" presId="urn:microsoft.com/office/officeart/2005/8/layout/venn1"/>
    <dgm:cxn modelId="{04B41B88-9B2C-4CF4-95CE-C94AA653B5EC}" type="presOf" srcId="{B5C307A6-3783-4DEA-BB81-82B945B8026F}" destId="{C5A5DCF6-659E-40AE-978A-FAFB9C8D15AE}" srcOrd="0" destOrd="0" presId="urn:microsoft.com/office/officeart/2005/8/layout/venn1"/>
    <dgm:cxn modelId="{10F29F48-868A-445E-866C-0405C572C058}" type="presParOf" srcId="{C5A5DCF6-659E-40AE-978A-FAFB9C8D15AE}" destId="{0D4DE17D-C42E-40E1-A72F-26ECB669DC9D}" srcOrd="0" destOrd="0" presId="urn:microsoft.com/office/officeart/2005/8/layout/venn1"/>
    <dgm:cxn modelId="{71EE4595-BE23-4149-8DFF-B1C9019C2D92}" type="presParOf" srcId="{C5A5DCF6-659E-40AE-978A-FAFB9C8D15AE}" destId="{98F82D07-84A7-410F-B08A-AD5695B7F57E}" srcOrd="1" destOrd="0" presId="urn:microsoft.com/office/officeart/2005/8/layout/venn1"/>
    <dgm:cxn modelId="{B8AF7471-B8FF-4546-BCD1-82E38D14FE85}" type="presParOf" srcId="{C5A5DCF6-659E-40AE-978A-FAFB9C8D15AE}" destId="{544FBE54-F933-451C-92CF-2A712F988621}" srcOrd="2" destOrd="0" presId="urn:microsoft.com/office/officeart/2005/8/layout/venn1"/>
    <dgm:cxn modelId="{9804BD09-5DC4-424A-8D71-B1F806061060}" type="presParOf" srcId="{C5A5DCF6-659E-40AE-978A-FAFB9C8D15AE}" destId="{B9AB87FF-2487-47EB-B521-A5D70CBEB5EC}" srcOrd="3" destOrd="0" presId="urn:microsoft.com/office/officeart/2005/8/layout/venn1"/>
    <dgm:cxn modelId="{259BF4B1-7032-437F-9D1F-CA111ECAEBDB}" type="presParOf" srcId="{C5A5DCF6-659E-40AE-978A-FAFB9C8D15AE}" destId="{E7F903CC-CCDF-40D3-953A-7479BF470FA9}" srcOrd="4" destOrd="0" presId="urn:microsoft.com/office/officeart/2005/8/layout/venn1"/>
    <dgm:cxn modelId="{72F1A3BC-8C22-49F7-AC1E-3F4E21618224}" type="presParOf" srcId="{C5A5DCF6-659E-40AE-978A-FAFB9C8D15AE}" destId="{0F51D4EB-F161-4EE3-A930-F32BB74DFC82}" srcOrd="5" destOrd="0" presId="urn:microsoft.com/office/officeart/2005/8/layout/venn1"/>
    <dgm:cxn modelId="{5C0C0A7D-C1B2-42C7-9548-B2BA11A26863}" type="presParOf" srcId="{C5A5DCF6-659E-40AE-978A-FAFB9C8D15AE}" destId="{2AA3F689-AF49-490A-87DA-13F16BCE9DFE}" srcOrd="6" destOrd="0" presId="urn:microsoft.com/office/officeart/2005/8/layout/venn1"/>
    <dgm:cxn modelId="{B74F2250-2215-4771-A46F-7A236D907793}" type="presParOf" srcId="{C5A5DCF6-659E-40AE-978A-FAFB9C8D15AE}" destId="{F4FE836B-1954-49C6-8D88-AD8A2B0044CD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CD5E50-0403-4F16-94F8-FC6890FEA9C0}" type="doc">
      <dgm:prSet loTypeId="urn:microsoft.com/office/officeart/2005/8/layout/hList6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D9B5909-9623-4BED-9D99-BDD1793665C1}">
      <dgm:prSet phldrT="[Text]" custT="1"/>
      <dgm:spPr/>
      <dgm:t>
        <a:bodyPr/>
        <a:lstStyle/>
        <a:p>
          <a:pPr algn="r" rtl="1"/>
          <a:r>
            <a:rPr lang="ar-EG" sz="3200" b="1" dirty="0" smtClean="0">
              <a:solidFill>
                <a:srgbClr val="4A175F"/>
              </a:solidFill>
              <a:cs typeface="+mn-cs"/>
            </a:rPr>
            <a:t>الفرد</a:t>
          </a:r>
          <a:endParaRPr lang="en-US" sz="3200" b="1" dirty="0">
            <a:solidFill>
              <a:srgbClr val="4A175F"/>
            </a:solidFill>
            <a:cs typeface="+mn-cs"/>
          </a:endParaRPr>
        </a:p>
      </dgm:t>
    </dgm:pt>
    <dgm:pt modelId="{7D119FC6-F59A-45F4-BDB2-A34C1D6AB763}" type="parTrans" cxnId="{8D0D69D6-650D-4A5A-BEC6-B28EB722BC27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F20BBF40-17A9-40FA-8A51-C3E1954295A7}" type="sibTrans" cxnId="{8D0D69D6-650D-4A5A-BEC6-B28EB722BC27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8EA1ADC5-6B7F-4BA6-B5B5-ED8E79EB529A}">
      <dgm:prSet phldrT="[Text]" custT="1"/>
      <dgm:spPr/>
      <dgm:t>
        <a:bodyPr/>
        <a:lstStyle/>
        <a:p>
          <a:pPr algn="r" rtl="1"/>
          <a:r>
            <a:rPr lang="ar-EG" sz="2400" b="1" dirty="0" smtClean="0">
              <a:solidFill>
                <a:srgbClr val="4A175F"/>
              </a:solidFill>
              <a:cs typeface="+mn-cs"/>
            </a:rPr>
            <a:t>الصحة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E3CF1B54-9B3F-499C-97E4-6C99522106F2}" type="parTrans" cxnId="{4C1DB6D8-854F-4909-A19C-8362A9403BA0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27105248-D101-491A-A529-43F65D031F81}" type="sibTrans" cxnId="{4C1DB6D8-854F-4909-A19C-8362A9403BA0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156415F6-1775-41E5-A833-130531C27184}">
      <dgm:prSet phldrT="[Text]" custT="1"/>
      <dgm:spPr/>
      <dgm:t>
        <a:bodyPr/>
        <a:lstStyle/>
        <a:p>
          <a:pPr algn="r" rtl="1"/>
          <a:r>
            <a:rPr lang="ar-EG" sz="2400" b="1" dirty="0" smtClean="0">
              <a:solidFill>
                <a:srgbClr val="4A175F"/>
              </a:solidFill>
              <a:cs typeface="+mn-cs"/>
            </a:rPr>
            <a:t>العمل / عمل منزلى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D769C630-A654-4547-BC23-BEA909E130FB}" type="parTrans" cxnId="{AAEF09CB-8B99-4F9F-B306-3C850538FC58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6E9868E3-CCF1-4FFA-AC49-5A330E4D19F2}" type="sibTrans" cxnId="{AAEF09CB-8B99-4F9F-B306-3C850538FC58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33B63891-AAD6-4D1A-824F-20D4E7D6B638}">
      <dgm:prSet phldrT="[Text]" custT="1"/>
      <dgm:spPr/>
      <dgm:t>
        <a:bodyPr/>
        <a:lstStyle/>
        <a:p>
          <a:pPr algn="r" rtl="1"/>
          <a:r>
            <a:rPr lang="ar-EG" sz="2400" b="1" dirty="0" smtClean="0">
              <a:solidFill>
                <a:srgbClr val="4A175F"/>
              </a:solidFill>
              <a:cs typeface="+mn-cs"/>
            </a:rPr>
            <a:t>وقت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D991525D-D2B6-4961-9562-BB2E64FC180A}" type="parTrans" cxnId="{6CECAD0E-9C82-4FE4-9CA3-DAE4D5AA5501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77E146A3-5AD8-432D-AA90-A81E56A7DBA6}" type="sibTrans" cxnId="{6CECAD0E-9C82-4FE4-9CA3-DAE4D5AA5501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5608B81A-8947-4734-BFD6-5049B290A7D1}">
      <dgm:prSet phldrT="[Text]" custT="1"/>
      <dgm:spPr/>
      <dgm:t>
        <a:bodyPr/>
        <a:lstStyle/>
        <a:p>
          <a:pPr algn="r" rtl="1"/>
          <a:r>
            <a:rPr lang="ar-EG" sz="2400" b="1" dirty="0" smtClean="0">
              <a:solidFill>
                <a:srgbClr val="4A175F"/>
              </a:solidFill>
              <a:cs typeface="+mn-cs"/>
            </a:rPr>
            <a:t>دراسة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53390DC8-53F3-495C-B5B0-C052AFEEA297}" type="parTrans" cxnId="{D98D7322-37B5-49B3-8047-7BE32A0B28B4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C36C9EE2-DA2C-4026-B73C-2F42550991B2}" type="sibTrans" cxnId="{D98D7322-37B5-49B3-8047-7BE32A0B28B4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EFA86E54-A770-471A-8052-50A7282AFACE}">
      <dgm:prSet phldrT="[Text]" custT="1"/>
      <dgm:spPr/>
      <dgm:t>
        <a:bodyPr/>
        <a:lstStyle/>
        <a:p>
          <a:pPr algn="r" rtl="1"/>
          <a:endParaRPr lang="en-US" sz="2000" b="1" dirty="0">
            <a:solidFill>
              <a:srgbClr val="4A175F"/>
            </a:solidFill>
            <a:cs typeface="+mn-cs"/>
          </a:endParaRPr>
        </a:p>
      </dgm:t>
    </dgm:pt>
    <dgm:pt modelId="{CA9A7F57-F9BA-4661-9FD6-FB86FD1EA473}" type="parTrans" cxnId="{BEC87145-2C65-4F77-889B-F48E4DF551FF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0FB16FD6-EABB-4712-B903-5A2F9A4E6BCA}" type="sibTrans" cxnId="{BEC87145-2C65-4F77-889B-F48E4DF551FF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689BFE68-D40D-4AD4-A126-717481AFBA95}">
      <dgm:prSet phldrT="[Text]" custT="1"/>
      <dgm:spPr/>
      <dgm:t>
        <a:bodyPr/>
        <a:lstStyle/>
        <a:p>
          <a:pPr algn="r" rtl="1"/>
          <a:r>
            <a:rPr lang="ar-EG" sz="2400" b="1" dirty="0" smtClean="0">
              <a:solidFill>
                <a:srgbClr val="4A175F"/>
              </a:solidFill>
              <a:cs typeface="+mn-cs"/>
            </a:rPr>
            <a:t>معاناة نفسية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6A17FA4F-0965-41CB-BE9B-D164E8483DCB}" type="parTrans" cxnId="{5F8FCEB6-910F-48D7-B2C1-9AE2F6AA8310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B1B15E1E-D1BA-4BB5-BAC5-DDA4AC805905}" type="sibTrans" cxnId="{5F8FCEB6-910F-48D7-B2C1-9AE2F6AA8310}">
      <dgm:prSet/>
      <dgm:spPr/>
      <dgm:t>
        <a:bodyPr/>
        <a:lstStyle/>
        <a:p>
          <a:endParaRPr lang="en-US" sz="1600" b="1">
            <a:solidFill>
              <a:srgbClr val="4A175F"/>
            </a:solidFill>
            <a:cs typeface="+mn-cs"/>
          </a:endParaRPr>
        </a:p>
      </dgm:t>
    </dgm:pt>
    <dgm:pt modelId="{FBE582C7-11E3-45EF-A950-B1B0BE9BDD86}" type="pres">
      <dgm:prSet presAssocID="{F1CD5E50-0403-4F16-94F8-FC6890FEA9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B86060-7C97-4E8E-BBDA-1DCBA13F4FC1}" type="pres">
      <dgm:prSet presAssocID="{BD9B5909-9623-4BED-9D99-BDD1793665C1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FEA293-0C0E-4371-9A05-820227A48F7B}" type="presOf" srcId="{8EA1ADC5-6B7F-4BA6-B5B5-ED8E79EB529A}" destId="{60B86060-7C97-4E8E-BBDA-1DCBA13F4FC1}" srcOrd="0" destOrd="1" presId="urn:microsoft.com/office/officeart/2005/8/layout/hList6"/>
    <dgm:cxn modelId="{4F34E6A0-D5AB-4F6F-B3BC-F1AE3260B253}" type="presOf" srcId="{689BFE68-D40D-4AD4-A126-717481AFBA95}" destId="{60B86060-7C97-4E8E-BBDA-1DCBA13F4FC1}" srcOrd="0" destOrd="5" presId="urn:microsoft.com/office/officeart/2005/8/layout/hList6"/>
    <dgm:cxn modelId="{7ADDE38C-781E-43F6-A9F3-EEA4E2C53691}" type="presOf" srcId="{F1CD5E50-0403-4F16-94F8-FC6890FEA9C0}" destId="{FBE582C7-11E3-45EF-A950-B1B0BE9BDD86}" srcOrd="0" destOrd="0" presId="urn:microsoft.com/office/officeart/2005/8/layout/hList6"/>
    <dgm:cxn modelId="{BEC87145-2C65-4F77-889B-F48E4DF551FF}" srcId="{BD9B5909-9623-4BED-9D99-BDD1793665C1}" destId="{EFA86E54-A770-471A-8052-50A7282AFACE}" srcOrd="5" destOrd="0" parTransId="{CA9A7F57-F9BA-4661-9FD6-FB86FD1EA473}" sibTransId="{0FB16FD6-EABB-4712-B903-5A2F9A4E6BCA}"/>
    <dgm:cxn modelId="{94D64964-200D-440E-97E7-5FD0EB89008B}" type="presOf" srcId="{33B63891-AAD6-4D1A-824F-20D4E7D6B638}" destId="{60B86060-7C97-4E8E-BBDA-1DCBA13F4FC1}" srcOrd="0" destOrd="4" presId="urn:microsoft.com/office/officeart/2005/8/layout/hList6"/>
    <dgm:cxn modelId="{1DEF10ED-E7E7-49B3-8C42-91CD14529BAE}" type="presOf" srcId="{EFA86E54-A770-471A-8052-50A7282AFACE}" destId="{60B86060-7C97-4E8E-BBDA-1DCBA13F4FC1}" srcOrd="0" destOrd="6" presId="urn:microsoft.com/office/officeart/2005/8/layout/hList6"/>
    <dgm:cxn modelId="{4C1DB6D8-854F-4909-A19C-8362A9403BA0}" srcId="{BD9B5909-9623-4BED-9D99-BDD1793665C1}" destId="{8EA1ADC5-6B7F-4BA6-B5B5-ED8E79EB529A}" srcOrd="0" destOrd="0" parTransId="{E3CF1B54-9B3F-499C-97E4-6C99522106F2}" sibTransId="{27105248-D101-491A-A529-43F65D031F81}"/>
    <dgm:cxn modelId="{5F8FCEB6-910F-48D7-B2C1-9AE2F6AA8310}" srcId="{BD9B5909-9623-4BED-9D99-BDD1793665C1}" destId="{689BFE68-D40D-4AD4-A126-717481AFBA95}" srcOrd="4" destOrd="0" parTransId="{6A17FA4F-0965-41CB-BE9B-D164E8483DCB}" sibTransId="{B1B15E1E-D1BA-4BB5-BAC5-DDA4AC805905}"/>
    <dgm:cxn modelId="{D98D7322-37B5-49B3-8047-7BE32A0B28B4}" srcId="{BD9B5909-9623-4BED-9D99-BDD1793665C1}" destId="{5608B81A-8947-4734-BFD6-5049B290A7D1}" srcOrd="2" destOrd="0" parTransId="{53390DC8-53F3-495C-B5B0-C052AFEEA297}" sibTransId="{C36C9EE2-DA2C-4026-B73C-2F42550991B2}"/>
    <dgm:cxn modelId="{7411DBDE-C2FB-4628-A4BA-6465BEFA6BE5}" type="presOf" srcId="{BD9B5909-9623-4BED-9D99-BDD1793665C1}" destId="{60B86060-7C97-4E8E-BBDA-1DCBA13F4FC1}" srcOrd="0" destOrd="0" presId="urn:microsoft.com/office/officeart/2005/8/layout/hList6"/>
    <dgm:cxn modelId="{6CECAD0E-9C82-4FE4-9CA3-DAE4D5AA5501}" srcId="{BD9B5909-9623-4BED-9D99-BDD1793665C1}" destId="{33B63891-AAD6-4D1A-824F-20D4E7D6B638}" srcOrd="3" destOrd="0" parTransId="{D991525D-D2B6-4961-9562-BB2E64FC180A}" sibTransId="{77E146A3-5AD8-432D-AA90-A81E56A7DBA6}"/>
    <dgm:cxn modelId="{C804B2E6-59C4-40D5-9788-8BC331F61559}" type="presOf" srcId="{5608B81A-8947-4734-BFD6-5049B290A7D1}" destId="{60B86060-7C97-4E8E-BBDA-1DCBA13F4FC1}" srcOrd="0" destOrd="3" presId="urn:microsoft.com/office/officeart/2005/8/layout/hList6"/>
    <dgm:cxn modelId="{636BFE90-F115-4265-8460-B6391DAE9202}" type="presOf" srcId="{156415F6-1775-41E5-A833-130531C27184}" destId="{60B86060-7C97-4E8E-BBDA-1DCBA13F4FC1}" srcOrd="0" destOrd="2" presId="urn:microsoft.com/office/officeart/2005/8/layout/hList6"/>
    <dgm:cxn modelId="{AAEF09CB-8B99-4F9F-B306-3C850538FC58}" srcId="{BD9B5909-9623-4BED-9D99-BDD1793665C1}" destId="{156415F6-1775-41E5-A833-130531C27184}" srcOrd="1" destOrd="0" parTransId="{D769C630-A654-4547-BC23-BEA909E130FB}" sibTransId="{6E9868E3-CCF1-4FFA-AC49-5A330E4D19F2}"/>
    <dgm:cxn modelId="{8D0D69D6-650D-4A5A-BEC6-B28EB722BC27}" srcId="{F1CD5E50-0403-4F16-94F8-FC6890FEA9C0}" destId="{BD9B5909-9623-4BED-9D99-BDD1793665C1}" srcOrd="0" destOrd="0" parTransId="{7D119FC6-F59A-45F4-BDB2-A34C1D6AB763}" sibTransId="{F20BBF40-17A9-40FA-8A51-C3E1954295A7}"/>
    <dgm:cxn modelId="{C4F26A5D-1F8C-4FE8-9AAA-BB15FCFD083C}" type="presParOf" srcId="{FBE582C7-11E3-45EF-A950-B1B0BE9BDD86}" destId="{60B86060-7C97-4E8E-BBDA-1DCBA13F4FC1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41D686-48DC-4961-9DB3-A7068C705913}" type="doc">
      <dgm:prSet loTypeId="urn:microsoft.com/office/officeart/2005/8/layout/hList6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353BC17-7608-473E-A5C4-F35D83828464}">
      <dgm:prSet phldrT="[Text]" custT="1"/>
      <dgm:spPr/>
      <dgm:t>
        <a:bodyPr/>
        <a:lstStyle/>
        <a:p>
          <a:pPr algn="r" rtl="1"/>
          <a:r>
            <a:rPr lang="ar-EG" sz="2800" b="1" dirty="0" smtClean="0">
              <a:solidFill>
                <a:srgbClr val="4A175F"/>
              </a:solidFill>
              <a:cs typeface="+mn-cs"/>
            </a:rPr>
            <a:t>الأسرة</a:t>
          </a:r>
          <a:endParaRPr lang="en-US" sz="2800" b="1" dirty="0">
            <a:solidFill>
              <a:srgbClr val="4A175F"/>
            </a:solidFill>
            <a:cs typeface="+mn-cs"/>
          </a:endParaRPr>
        </a:p>
      </dgm:t>
    </dgm:pt>
    <dgm:pt modelId="{F5CFF6D0-9646-4143-91E8-D1658C225805}" type="parTrans" cxnId="{86AC5673-46DA-47D7-B8FF-73D5DFD29B5E}">
      <dgm:prSet/>
      <dgm:spPr/>
      <dgm:t>
        <a:bodyPr/>
        <a:lstStyle/>
        <a:p>
          <a:endParaRPr lang="en-US" sz="1400" b="1">
            <a:solidFill>
              <a:srgbClr val="4A175F"/>
            </a:solidFill>
            <a:cs typeface="+mn-cs"/>
          </a:endParaRPr>
        </a:p>
      </dgm:t>
    </dgm:pt>
    <dgm:pt modelId="{08A5BB66-7F90-4C31-AD1D-CD201930006A}" type="sibTrans" cxnId="{86AC5673-46DA-47D7-B8FF-73D5DFD29B5E}">
      <dgm:prSet/>
      <dgm:spPr/>
      <dgm:t>
        <a:bodyPr/>
        <a:lstStyle/>
        <a:p>
          <a:endParaRPr lang="en-US" sz="1400" b="1">
            <a:solidFill>
              <a:srgbClr val="4A175F"/>
            </a:solidFill>
            <a:cs typeface="+mn-cs"/>
          </a:endParaRPr>
        </a:p>
      </dgm:t>
    </dgm:pt>
    <dgm:pt modelId="{D545BA8B-A536-4CF0-B2C3-A6C7141D9738}">
      <dgm:prSet phldrT="[Text]" custT="1"/>
      <dgm:spPr/>
      <dgm:t>
        <a:bodyPr/>
        <a:lstStyle/>
        <a:p>
          <a:pPr algn="r" rtl="1"/>
          <a:r>
            <a:rPr lang="ar-EG" sz="2400" b="1" dirty="0" smtClean="0">
              <a:solidFill>
                <a:srgbClr val="4A175F"/>
              </a:solidFill>
              <a:cs typeface="+mn-cs"/>
            </a:rPr>
            <a:t>دخل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523EBF2C-CDAE-4CBB-82CE-2B50A99B8001}" type="parTrans" cxnId="{49EB85C3-E57F-42F8-AEC7-C812C5C38278}">
      <dgm:prSet/>
      <dgm:spPr/>
      <dgm:t>
        <a:bodyPr/>
        <a:lstStyle/>
        <a:p>
          <a:endParaRPr lang="en-US" sz="1400" b="1">
            <a:solidFill>
              <a:srgbClr val="4A175F"/>
            </a:solidFill>
            <a:cs typeface="+mn-cs"/>
          </a:endParaRPr>
        </a:p>
      </dgm:t>
    </dgm:pt>
    <dgm:pt modelId="{BAB8FF9F-5EA9-48ED-A71A-84AB8DF1DBE6}" type="sibTrans" cxnId="{49EB85C3-E57F-42F8-AEC7-C812C5C38278}">
      <dgm:prSet/>
      <dgm:spPr/>
      <dgm:t>
        <a:bodyPr/>
        <a:lstStyle/>
        <a:p>
          <a:endParaRPr lang="en-US" sz="1400" b="1">
            <a:solidFill>
              <a:srgbClr val="4A175F"/>
            </a:solidFill>
            <a:cs typeface="+mn-cs"/>
          </a:endParaRPr>
        </a:p>
      </dgm:t>
    </dgm:pt>
    <dgm:pt modelId="{F0234537-C3E8-4534-8D70-42FC1A1F6705}">
      <dgm:prSet phldrT="[Text]" custT="1"/>
      <dgm:spPr/>
      <dgm:t>
        <a:bodyPr/>
        <a:lstStyle/>
        <a:p>
          <a:pPr algn="r" rtl="1"/>
          <a:r>
            <a:rPr lang="ar-EG" sz="2400" b="1" dirty="0" smtClean="0">
              <a:solidFill>
                <a:srgbClr val="4A175F"/>
              </a:solidFill>
              <a:cs typeface="+mn-cs"/>
            </a:rPr>
            <a:t>عمل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05A712CE-B76A-48B0-92AD-F3C33918140F}" type="parTrans" cxnId="{EAD4038F-3424-4231-AC0A-D776D616406C}">
      <dgm:prSet/>
      <dgm:spPr/>
      <dgm:t>
        <a:bodyPr/>
        <a:lstStyle/>
        <a:p>
          <a:endParaRPr lang="en-US" sz="1400" b="1">
            <a:solidFill>
              <a:srgbClr val="4A175F"/>
            </a:solidFill>
            <a:cs typeface="+mn-cs"/>
          </a:endParaRPr>
        </a:p>
      </dgm:t>
    </dgm:pt>
    <dgm:pt modelId="{13EC8CEA-25DA-4867-8FFC-460A7EBD94A3}" type="sibTrans" cxnId="{EAD4038F-3424-4231-AC0A-D776D616406C}">
      <dgm:prSet/>
      <dgm:spPr/>
      <dgm:t>
        <a:bodyPr/>
        <a:lstStyle/>
        <a:p>
          <a:endParaRPr lang="en-US" sz="1400" b="1">
            <a:solidFill>
              <a:srgbClr val="4A175F"/>
            </a:solidFill>
            <a:cs typeface="+mn-cs"/>
          </a:endParaRPr>
        </a:p>
      </dgm:t>
    </dgm:pt>
    <dgm:pt modelId="{1C4CA3B9-BB51-4346-A4E6-8437F88E6FF6}">
      <dgm:prSet phldrT="[Text]" custT="1"/>
      <dgm:spPr/>
      <dgm:t>
        <a:bodyPr/>
        <a:lstStyle/>
        <a:p>
          <a:pPr algn="r" rtl="1"/>
          <a:r>
            <a:rPr lang="ar-EG" sz="2400" b="1" dirty="0" smtClean="0">
              <a:solidFill>
                <a:srgbClr val="4A175F"/>
              </a:solidFill>
              <a:cs typeface="+mn-cs"/>
            </a:rPr>
            <a:t>معاناة أطفال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888EFB52-43E0-4DA9-B52A-BA0A66D6D1A4}" type="parTrans" cxnId="{734E78F5-DB8E-49D1-B609-BFFB2EE8DA3C}">
      <dgm:prSet/>
      <dgm:spPr/>
      <dgm:t>
        <a:bodyPr/>
        <a:lstStyle/>
        <a:p>
          <a:endParaRPr lang="en-US" sz="1400" b="1">
            <a:solidFill>
              <a:srgbClr val="4A175F"/>
            </a:solidFill>
            <a:cs typeface="+mn-cs"/>
          </a:endParaRPr>
        </a:p>
      </dgm:t>
    </dgm:pt>
    <dgm:pt modelId="{37029164-316C-4920-AB9C-A2F3DDB1D2CF}" type="sibTrans" cxnId="{734E78F5-DB8E-49D1-B609-BFFB2EE8DA3C}">
      <dgm:prSet/>
      <dgm:spPr/>
      <dgm:t>
        <a:bodyPr/>
        <a:lstStyle/>
        <a:p>
          <a:endParaRPr lang="en-US" sz="1400" b="1">
            <a:solidFill>
              <a:srgbClr val="4A175F"/>
            </a:solidFill>
            <a:cs typeface="+mn-cs"/>
          </a:endParaRPr>
        </a:p>
      </dgm:t>
    </dgm:pt>
    <dgm:pt modelId="{26225EB4-2275-44C0-B0F2-AB4561113008}">
      <dgm:prSet phldrT="[Text]" custT="1"/>
      <dgm:spPr/>
      <dgm:t>
        <a:bodyPr/>
        <a:lstStyle/>
        <a:p>
          <a:pPr algn="r" rtl="1"/>
          <a:r>
            <a:rPr lang="ar-EG" sz="2400" b="1" dirty="0" smtClean="0">
              <a:solidFill>
                <a:srgbClr val="4A175F"/>
              </a:solidFill>
              <a:cs typeface="+mn-cs"/>
            </a:rPr>
            <a:t>تفكك اسرى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80DA95BA-CC2A-4858-899C-24B8C8E37229}" type="parTrans" cxnId="{F8BF8411-C68F-43AE-A281-D730BD07C367}">
      <dgm:prSet/>
      <dgm:spPr/>
      <dgm:t>
        <a:bodyPr/>
        <a:lstStyle/>
        <a:p>
          <a:endParaRPr lang="en-US" sz="1400" b="1">
            <a:solidFill>
              <a:srgbClr val="4A175F"/>
            </a:solidFill>
            <a:cs typeface="+mn-cs"/>
          </a:endParaRPr>
        </a:p>
      </dgm:t>
    </dgm:pt>
    <dgm:pt modelId="{C8A70074-48B9-48F6-A0F7-455CB57FE10E}" type="sibTrans" cxnId="{F8BF8411-C68F-43AE-A281-D730BD07C367}">
      <dgm:prSet/>
      <dgm:spPr/>
      <dgm:t>
        <a:bodyPr/>
        <a:lstStyle/>
        <a:p>
          <a:endParaRPr lang="en-US" sz="1400" b="1">
            <a:solidFill>
              <a:srgbClr val="4A175F"/>
            </a:solidFill>
            <a:cs typeface="+mn-cs"/>
          </a:endParaRPr>
        </a:p>
      </dgm:t>
    </dgm:pt>
    <dgm:pt modelId="{F17EE85A-6EB5-4538-8FC6-F0A4228E0B9F}" type="pres">
      <dgm:prSet presAssocID="{A041D686-48DC-4961-9DB3-A7068C7059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B16773-B6B1-4CFF-8B65-D5B8FAB1D578}" type="pres">
      <dgm:prSet presAssocID="{0353BC17-7608-473E-A5C4-F35D83828464}" presName="node" presStyleLbl="node1" presStyleIdx="0" presStyleCnt="1" custLinFactNeighborX="-8824" custLinFactNeighborY="18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4E78F5-DB8E-49D1-B609-BFFB2EE8DA3C}" srcId="{0353BC17-7608-473E-A5C4-F35D83828464}" destId="{1C4CA3B9-BB51-4346-A4E6-8437F88E6FF6}" srcOrd="2" destOrd="0" parTransId="{888EFB52-43E0-4DA9-B52A-BA0A66D6D1A4}" sibTransId="{37029164-316C-4920-AB9C-A2F3DDB1D2CF}"/>
    <dgm:cxn modelId="{3401B8F2-4386-457C-92C4-8E776F222A20}" type="presOf" srcId="{D545BA8B-A536-4CF0-B2C3-A6C7141D9738}" destId="{A4B16773-B6B1-4CFF-8B65-D5B8FAB1D578}" srcOrd="0" destOrd="1" presId="urn:microsoft.com/office/officeart/2005/8/layout/hList6"/>
    <dgm:cxn modelId="{BD4DAAB1-6644-44A4-8C0D-14E8714E79CC}" type="presOf" srcId="{0353BC17-7608-473E-A5C4-F35D83828464}" destId="{A4B16773-B6B1-4CFF-8B65-D5B8FAB1D578}" srcOrd="0" destOrd="0" presId="urn:microsoft.com/office/officeart/2005/8/layout/hList6"/>
    <dgm:cxn modelId="{F8BF8411-C68F-43AE-A281-D730BD07C367}" srcId="{0353BC17-7608-473E-A5C4-F35D83828464}" destId="{26225EB4-2275-44C0-B0F2-AB4561113008}" srcOrd="3" destOrd="0" parTransId="{80DA95BA-CC2A-4858-899C-24B8C8E37229}" sibTransId="{C8A70074-48B9-48F6-A0F7-455CB57FE10E}"/>
    <dgm:cxn modelId="{4CDF0D5B-7AA0-469F-9790-BB8DE9099B0B}" type="presOf" srcId="{A041D686-48DC-4961-9DB3-A7068C705913}" destId="{F17EE85A-6EB5-4538-8FC6-F0A4228E0B9F}" srcOrd="0" destOrd="0" presId="urn:microsoft.com/office/officeart/2005/8/layout/hList6"/>
    <dgm:cxn modelId="{EAD4038F-3424-4231-AC0A-D776D616406C}" srcId="{0353BC17-7608-473E-A5C4-F35D83828464}" destId="{F0234537-C3E8-4534-8D70-42FC1A1F6705}" srcOrd="1" destOrd="0" parTransId="{05A712CE-B76A-48B0-92AD-F3C33918140F}" sibTransId="{13EC8CEA-25DA-4867-8FFC-460A7EBD94A3}"/>
    <dgm:cxn modelId="{D10E184A-840F-4F2D-B753-7C357C17CFD8}" type="presOf" srcId="{26225EB4-2275-44C0-B0F2-AB4561113008}" destId="{A4B16773-B6B1-4CFF-8B65-D5B8FAB1D578}" srcOrd="0" destOrd="4" presId="urn:microsoft.com/office/officeart/2005/8/layout/hList6"/>
    <dgm:cxn modelId="{49EB85C3-E57F-42F8-AEC7-C812C5C38278}" srcId="{0353BC17-7608-473E-A5C4-F35D83828464}" destId="{D545BA8B-A536-4CF0-B2C3-A6C7141D9738}" srcOrd="0" destOrd="0" parTransId="{523EBF2C-CDAE-4CBB-82CE-2B50A99B8001}" sibTransId="{BAB8FF9F-5EA9-48ED-A71A-84AB8DF1DBE6}"/>
    <dgm:cxn modelId="{5549D80E-42EF-4C00-9584-24F8CA7C20AB}" type="presOf" srcId="{1C4CA3B9-BB51-4346-A4E6-8437F88E6FF6}" destId="{A4B16773-B6B1-4CFF-8B65-D5B8FAB1D578}" srcOrd="0" destOrd="3" presId="urn:microsoft.com/office/officeart/2005/8/layout/hList6"/>
    <dgm:cxn modelId="{86AC5673-46DA-47D7-B8FF-73D5DFD29B5E}" srcId="{A041D686-48DC-4961-9DB3-A7068C705913}" destId="{0353BC17-7608-473E-A5C4-F35D83828464}" srcOrd="0" destOrd="0" parTransId="{F5CFF6D0-9646-4143-91E8-D1658C225805}" sibTransId="{08A5BB66-7F90-4C31-AD1D-CD201930006A}"/>
    <dgm:cxn modelId="{A2C03D5C-0986-451D-B44A-D2A37E898D0D}" type="presOf" srcId="{F0234537-C3E8-4534-8D70-42FC1A1F6705}" destId="{A4B16773-B6B1-4CFF-8B65-D5B8FAB1D578}" srcOrd="0" destOrd="2" presId="urn:microsoft.com/office/officeart/2005/8/layout/hList6"/>
    <dgm:cxn modelId="{92279F41-B690-443C-97FF-D82A02B51BE8}" type="presParOf" srcId="{F17EE85A-6EB5-4538-8FC6-F0A4228E0B9F}" destId="{A4B16773-B6B1-4CFF-8B65-D5B8FAB1D578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2E22472-ED7F-4613-A402-376AD433B0C9}" type="doc">
      <dgm:prSet loTypeId="urn:microsoft.com/office/officeart/2005/8/layout/hList6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F5FEF17-A3BE-44E5-8EEC-8C83C86F7F09}">
      <dgm:prSet phldrT="[Text]" custT="1"/>
      <dgm:spPr/>
      <dgm:t>
        <a:bodyPr/>
        <a:lstStyle/>
        <a:p>
          <a:pPr algn="ctr" rtl="1"/>
          <a:r>
            <a:rPr lang="ar-EG" sz="2400" b="1" dirty="0" smtClean="0">
              <a:solidFill>
                <a:srgbClr val="4A175F"/>
              </a:solidFill>
              <a:cs typeface="+mn-cs"/>
            </a:rPr>
            <a:t>المجتمع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56BA2A11-72DD-444D-892B-86A87C1879A2}" type="parTrans" cxnId="{2826D300-624D-4DE0-B2DA-900840B76F0E}">
      <dgm:prSet/>
      <dgm:spPr/>
      <dgm:t>
        <a:bodyPr/>
        <a:lstStyle/>
        <a:p>
          <a:endParaRPr lang="en-US" sz="1600">
            <a:solidFill>
              <a:srgbClr val="4A175F"/>
            </a:solidFill>
            <a:cs typeface="+mn-cs"/>
          </a:endParaRPr>
        </a:p>
      </dgm:t>
    </dgm:pt>
    <dgm:pt modelId="{2F01E9AA-2A1D-431A-B435-75DEB197DE3A}" type="sibTrans" cxnId="{2826D300-624D-4DE0-B2DA-900840B76F0E}">
      <dgm:prSet/>
      <dgm:spPr/>
      <dgm:t>
        <a:bodyPr/>
        <a:lstStyle/>
        <a:p>
          <a:endParaRPr lang="en-US" sz="1600">
            <a:solidFill>
              <a:srgbClr val="4A175F"/>
            </a:solidFill>
            <a:cs typeface="+mn-cs"/>
          </a:endParaRPr>
        </a:p>
      </dgm:t>
    </dgm:pt>
    <dgm:pt modelId="{15514A02-CEBF-4272-AD07-D7583E853710}">
      <dgm:prSet phldrT="[Text]" custT="1"/>
      <dgm:spPr/>
      <dgm:t>
        <a:bodyPr/>
        <a:lstStyle/>
        <a:p>
          <a:pPr algn="ctr" rtl="1"/>
          <a:r>
            <a:rPr lang="ar-EG" sz="2400" b="1" dirty="0" smtClean="0">
              <a:solidFill>
                <a:srgbClr val="4A175F"/>
              </a:solidFill>
              <a:cs typeface="+mn-cs"/>
            </a:rPr>
            <a:t>خسارة انتاجية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1C35E16B-528E-4835-A016-73B91818A261}" type="parTrans" cxnId="{9E1C3CE0-E86A-48DC-8ED9-76E656A37FA6}">
      <dgm:prSet/>
      <dgm:spPr/>
      <dgm:t>
        <a:bodyPr/>
        <a:lstStyle/>
        <a:p>
          <a:endParaRPr lang="en-US" sz="1600">
            <a:solidFill>
              <a:srgbClr val="4A175F"/>
            </a:solidFill>
            <a:cs typeface="+mn-cs"/>
          </a:endParaRPr>
        </a:p>
      </dgm:t>
    </dgm:pt>
    <dgm:pt modelId="{FAED9F25-D8DB-4063-ABA5-5200E58DA631}" type="sibTrans" cxnId="{9E1C3CE0-E86A-48DC-8ED9-76E656A37FA6}">
      <dgm:prSet/>
      <dgm:spPr/>
      <dgm:t>
        <a:bodyPr/>
        <a:lstStyle/>
        <a:p>
          <a:endParaRPr lang="en-US" sz="1600">
            <a:solidFill>
              <a:srgbClr val="4A175F"/>
            </a:solidFill>
            <a:cs typeface="+mn-cs"/>
          </a:endParaRPr>
        </a:p>
      </dgm:t>
    </dgm:pt>
    <dgm:pt modelId="{AC8708E0-FEAE-45A3-993B-B422F7CB7D72}">
      <dgm:prSet phldrT="[Text]" custT="1"/>
      <dgm:spPr/>
      <dgm:t>
        <a:bodyPr/>
        <a:lstStyle/>
        <a:p>
          <a:pPr algn="ctr" rtl="1"/>
          <a:r>
            <a:rPr lang="ar-EG" sz="2400" b="1" dirty="0" smtClean="0">
              <a:solidFill>
                <a:srgbClr val="4A175F"/>
              </a:solidFill>
              <a:cs typeface="+mn-cs"/>
            </a:rPr>
            <a:t>خسارة الموارد العامة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359EFF06-45F4-4EB3-91B6-E22DA137F3F0}" type="parTrans" cxnId="{79EFC80F-4D65-4B6D-B39C-60AF24777DCA}">
      <dgm:prSet/>
      <dgm:spPr/>
      <dgm:t>
        <a:bodyPr/>
        <a:lstStyle/>
        <a:p>
          <a:endParaRPr lang="en-US" sz="1600">
            <a:solidFill>
              <a:srgbClr val="4A175F"/>
            </a:solidFill>
            <a:cs typeface="+mn-cs"/>
          </a:endParaRPr>
        </a:p>
      </dgm:t>
    </dgm:pt>
    <dgm:pt modelId="{4583BCD1-5B41-4E41-831D-B044738F4716}" type="sibTrans" cxnId="{79EFC80F-4D65-4B6D-B39C-60AF24777DCA}">
      <dgm:prSet/>
      <dgm:spPr/>
      <dgm:t>
        <a:bodyPr/>
        <a:lstStyle/>
        <a:p>
          <a:endParaRPr lang="en-US" sz="1600">
            <a:solidFill>
              <a:srgbClr val="4A175F"/>
            </a:solidFill>
            <a:cs typeface="+mn-cs"/>
          </a:endParaRPr>
        </a:p>
      </dgm:t>
    </dgm:pt>
    <dgm:pt modelId="{1750605A-2F60-4D86-985C-3AF287AD71A8}">
      <dgm:prSet phldrT="[Text]" custT="1"/>
      <dgm:spPr/>
      <dgm:t>
        <a:bodyPr/>
        <a:lstStyle/>
        <a:p>
          <a:pPr algn="ctr" rtl="1"/>
          <a:r>
            <a:rPr lang="ar-EG" sz="2400" b="1" dirty="0" smtClean="0">
              <a:solidFill>
                <a:srgbClr val="4A175F"/>
              </a:solidFill>
              <a:cs typeface="+mn-cs"/>
            </a:rPr>
            <a:t>خسارة الموارد البشرية</a:t>
          </a:r>
          <a:endParaRPr lang="en-US" sz="2400" b="1" dirty="0">
            <a:solidFill>
              <a:srgbClr val="4A175F"/>
            </a:solidFill>
            <a:cs typeface="+mn-cs"/>
          </a:endParaRPr>
        </a:p>
      </dgm:t>
    </dgm:pt>
    <dgm:pt modelId="{8AEB6698-FBDD-407B-8A73-5420B8D8C684}" type="parTrans" cxnId="{D9A355CD-3888-41E6-8FD7-2920BFE78776}">
      <dgm:prSet/>
      <dgm:spPr/>
      <dgm:t>
        <a:bodyPr/>
        <a:lstStyle/>
        <a:p>
          <a:endParaRPr lang="en-US" sz="1600">
            <a:solidFill>
              <a:srgbClr val="4A175F"/>
            </a:solidFill>
            <a:cs typeface="+mn-cs"/>
          </a:endParaRPr>
        </a:p>
      </dgm:t>
    </dgm:pt>
    <dgm:pt modelId="{C5829D37-0D33-44CC-88F7-7157AFC9DBD1}" type="sibTrans" cxnId="{D9A355CD-3888-41E6-8FD7-2920BFE78776}">
      <dgm:prSet/>
      <dgm:spPr/>
      <dgm:t>
        <a:bodyPr/>
        <a:lstStyle/>
        <a:p>
          <a:endParaRPr lang="en-US" sz="1600">
            <a:solidFill>
              <a:srgbClr val="4A175F"/>
            </a:solidFill>
            <a:cs typeface="+mn-cs"/>
          </a:endParaRPr>
        </a:p>
      </dgm:t>
    </dgm:pt>
    <dgm:pt modelId="{7E9BB2EF-90B7-4B27-AF47-843973C35AC8}" type="pres">
      <dgm:prSet presAssocID="{A2E22472-ED7F-4613-A402-376AD433B0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24C204-C300-480B-971D-27DD7FAF3174}" type="pres">
      <dgm:prSet presAssocID="{AF5FEF17-A3BE-44E5-8EEC-8C83C86F7F09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EFC80F-4D65-4B6D-B39C-60AF24777DCA}" srcId="{AF5FEF17-A3BE-44E5-8EEC-8C83C86F7F09}" destId="{AC8708E0-FEAE-45A3-993B-B422F7CB7D72}" srcOrd="2" destOrd="0" parTransId="{359EFF06-45F4-4EB3-91B6-E22DA137F3F0}" sibTransId="{4583BCD1-5B41-4E41-831D-B044738F4716}"/>
    <dgm:cxn modelId="{E1BD3CC8-7CA3-4CEF-9F22-471DAA124306}" type="presOf" srcId="{1750605A-2F60-4D86-985C-3AF287AD71A8}" destId="{CF24C204-C300-480B-971D-27DD7FAF3174}" srcOrd="0" destOrd="2" presId="urn:microsoft.com/office/officeart/2005/8/layout/hList6"/>
    <dgm:cxn modelId="{2826D300-624D-4DE0-B2DA-900840B76F0E}" srcId="{A2E22472-ED7F-4613-A402-376AD433B0C9}" destId="{AF5FEF17-A3BE-44E5-8EEC-8C83C86F7F09}" srcOrd="0" destOrd="0" parTransId="{56BA2A11-72DD-444D-892B-86A87C1879A2}" sibTransId="{2F01E9AA-2A1D-431A-B435-75DEB197DE3A}"/>
    <dgm:cxn modelId="{8AB75806-69A0-4098-9CFA-D8690C1055BF}" type="presOf" srcId="{AF5FEF17-A3BE-44E5-8EEC-8C83C86F7F09}" destId="{CF24C204-C300-480B-971D-27DD7FAF3174}" srcOrd="0" destOrd="0" presId="urn:microsoft.com/office/officeart/2005/8/layout/hList6"/>
    <dgm:cxn modelId="{D9A355CD-3888-41E6-8FD7-2920BFE78776}" srcId="{AF5FEF17-A3BE-44E5-8EEC-8C83C86F7F09}" destId="{1750605A-2F60-4D86-985C-3AF287AD71A8}" srcOrd="1" destOrd="0" parTransId="{8AEB6698-FBDD-407B-8A73-5420B8D8C684}" sibTransId="{C5829D37-0D33-44CC-88F7-7157AFC9DBD1}"/>
    <dgm:cxn modelId="{3338F785-25EB-4C55-8F3A-883631705F8D}" type="presOf" srcId="{A2E22472-ED7F-4613-A402-376AD433B0C9}" destId="{7E9BB2EF-90B7-4B27-AF47-843973C35AC8}" srcOrd="0" destOrd="0" presId="urn:microsoft.com/office/officeart/2005/8/layout/hList6"/>
    <dgm:cxn modelId="{4B92B1AF-2F39-4386-820D-A0BDDE7B587E}" type="presOf" srcId="{AC8708E0-FEAE-45A3-993B-B422F7CB7D72}" destId="{CF24C204-C300-480B-971D-27DD7FAF3174}" srcOrd="0" destOrd="3" presId="urn:microsoft.com/office/officeart/2005/8/layout/hList6"/>
    <dgm:cxn modelId="{5F240F33-E2F5-4903-971A-47F2E04AFEAB}" type="presOf" srcId="{15514A02-CEBF-4272-AD07-D7583E853710}" destId="{CF24C204-C300-480B-971D-27DD7FAF3174}" srcOrd="0" destOrd="1" presId="urn:microsoft.com/office/officeart/2005/8/layout/hList6"/>
    <dgm:cxn modelId="{9E1C3CE0-E86A-48DC-8ED9-76E656A37FA6}" srcId="{AF5FEF17-A3BE-44E5-8EEC-8C83C86F7F09}" destId="{15514A02-CEBF-4272-AD07-D7583E853710}" srcOrd="0" destOrd="0" parTransId="{1C35E16B-528E-4835-A016-73B91818A261}" sibTransId="{FAED9F25-D8DB-4063-ABA5-5200E58DA631}"/>
    <dgm:cxn modelId="{23DED464-57BE-488C-8180-B40AF5AC232F}" type="presParOf" srcId="{7E9BB2EF-90B7-4B27-AF47-843973C35AC8}" destId="{CF24C204-C300-480B-971D-27DD7FAF3174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B656B8-1E0E-4A70-881D-C4178C32000C}" type="doc">
      <dgm:prSet loTypeId="urn:microsoft.com/office/officeart/2005/8/layout/hierarchy3" loCatId="hierarchy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D4D81DA9-2CD3-4D03-8988-7659AEC126D7}">
      <dgm:prSet phldrT="[Text]" custT="1"/>
      <dgm:spPr/>
      <dgm:t>
        <a:bodyPr/>
        <a:lstStyle/>
        <a:p>
          <a:r>
            <a:rPr lang="ar-EG" sz="3200" b="1" kern="1200" smtClean="0">
              <a:solidFill>
                <a:srgbClr val="4A175F"/>
              </a:solidFill>
              <a:latin typeface="+mn-lt"/>
              <a:ea typeface="+mn-ea"/>
              <a:cs typeface="+mn-cs"/>
            </a:rPr>
            <a:t>مباشرة</a:t>
          </a:r>
          <a:endParaRPr lang="en-US" sz="3200" b="1" kern="1200" dirty="0">
            <a:solidFill>
              <a:srgbClr val="4A175F"/>
            </a:solidFill>
            <a:latin typeface="+mn-lt"/>
            <a:ea typeface="+mn-ea"/>
            <a:cs typeface="+mn-cs"/>
          </a:endParaRPr>
        </a:p>
      </dgm:t>
    </dgm:pt>
    <dgm:pt modelId="{FC3D47F7-A974-4560-8B2B-4EC39F76221F}" type="parTrans" cxnId="{260269DE-A204-4FDB-AC99-21CA92307ABB}">
      <dgm:prSet/>
      <dgm:spPr/>
      <dgm:t>
        <a:bodyPr/>
        <a:lstStyle/>
        <a:p>
          <a:endParaRPr lang="en-US" sz="2000">
            <a:cs typeface="+mn-cs"/>
          </a:endParaRPr>
        </a:p>
      </dgm:t>
    </dgm:pt>
    <dgm:pt modelId="{D2D62DE3-7BD7-447B-BF15-BEB68A6D67C3}" type="sibTrans" cxnId="{260269DE-A204-4FDB-AC99-21CA92307ABB}">
      <dgm:prSet/>
      <dgm:spPr/>
      <dgm:t>
        <a:bodyPr/>
        <a:lstStyle/>
        <a:p>
          <a:endParaRPr lang="en-US" sz="2000">
            <a:cs typeface="+mn-cs"/>
          </a:endParaRPr>
        </a:p>
      </dgm:t>
    </dgm:pt>
    <dgm:pt modelId="{C81D835A-7C50-436B-9498-0F9B5AE46389}">
      <dgm:prSet phldrT="[Text]" custT="1"/>
      <dgm:spPr/>
      <dgm:t>
        <a:bodyPr/>
        <a:lstStyle/>
        <a:p>
          <a:r>
            <a:rPr lang="ar-EG" sz="3200" b="1" kern="1200" smtClean="0">
              <a:latin typeface="+mn-lt"/>
              <a:ea typeface="+mn-ea"/>
              <a:cs typeface="+mn-cs"/>
            </a:rPr>
            <a:t>غير مباشرة</a:t>
          </a:r>
          <a:endParaRPr lang="en-US" sz="3200" b="1" kern="1200" dirty="0">
            <a:latin typeface="+mn-lt"/>
            <a:ea typeface="+mn-ea"/>
            <a:cs typeface="+mn-cs"/>
          </a:endParaRPr>
        </a:p>
      </dgm:t>
    </dgm:pt>
    <dgm:pt modelId="{8BF1D095-44AA-4863-81C0-63DD6EDADF8D}" type="parTrans" cxnId="{CE69BEC1-E1B4-45F4-A138-7A5C0C46591D}">
      <dgm:prSet/>
      <dgm:spPr/>
      <dgm:t>
        <a:bodyPr/>
        <a:lstStyle/>
        <a:p>
          <a:endParaRPr lang="en-US" sz="2000">
            <a:cs typeface="+mn-cs"/>
          </a:endParaRPr>
        </a:p>
      </dgm:t>
    </dgm:pt>
    <dgm:pt modelId="{68BA4CA3-8AEE-4D15-8F61-14CAA7FCD254}" type="sibTrans" cxnId="{CE69BEC1-E1B4-45F4-A138-7A5C0C46591D}">
      <dgm:prSet/>
      <dgm:spPr/>
      <dgm:t>
        <a:bodyPr/>
        <a:lstStyle/>
        <a:p>
          <a:endParaRPr lang="en-US" sz="2000">
            <a:cs typeface="+mn-cs"/>
          </a:endParaRPr>
        </a:p>
      </dgm:t>
    </dgm:pt>
    <dgm:pt modelId="{DEC3EA7A-CF95-4ECB-A7FB-BB1BAAB17E71}">
      <dgm:prSet custT="1"/>
      <dgm:spPr/>
      <dgm:t>
        <a:bodyPr/>
        <a:lstStyle/>
        <a:p>
          <a:pPr algn="r" rtl="1"/>
          <a:r>
            <a:rPr lang="ar-EG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ملموسة</a:t>
          </a:r>
        </a:p>
        <a:p>
          <a:pPr algn="r" rtl="1"/>
          <a:r>
            <a:rPr lang="ar-EG" sz="2000" b="1" kern="1200" dirty="0" smtClean="0">
              <a:latin typeface="+mn-lt"/>
              <a:ea typeface="+mn-ea"/>
              <a:cs typeface="+mn-cs"/>
            </a:rPr>
            <a:t>لها قيمة نقدية في الاقتصاد ولكنها محسوبة على انها تكلفة الفرص البديلة </a:t>
          </a:r>
          <a:endParaRPr lang="en-US" sz="2000" b="1" kern="1200" dirty="0">
            <a:latin typeface="+mn-lt"/>
            <a:ea typeface="+mn-ea"/>
            <a:cs typeface="+mn-cs"/>
          </a:endParaRPr>
        </a:p>
      </dgm:t>
    </dgm:pt>
    <dgm:pt modelId="{B06E6842-CC4F-4836-979F-4EC3CAE01E63}" type="parTrans" cxnId="{07A61B57-741A-4781-A721-C3CD8B8DACCF}">
      <dgm:prSet/>
      <dgm:spPr/>
      <dgm:t>
        <a:bodyPr/>
        <a:lstStyle/>
        <a:p>
          <a:endParaRPr lang="en-US" sz="2000">
            <a:cs typeface="+mn-cs"/>
          </a:endParaRPr>
        </a:p>
      </dgm:t>
    </dgm:pt>
    <dgm:pt modelId="{ABDF28D8-2BA1-40B3-B7B5-4622953FF933}" type="sibTrans" cxnId="{07A61B57-741A-4781-A721-C3CD8B8DACCF}">
      <dgm:prSet/>
      <dgm:spPr/>
      <dgm:t>
        <a:bodyPr/>
        <a:lstStyle/>
        <a:p>
          <a:endParaRPr lang="en-US" sz="2000">
            <a:cs typeface="+mn-cs"/>
          </a:endParaRPr>
        </a:p>
      </dgm:t>
    </dgm:pt>
    <dgm:pt modelId="{F6FDC9A9-378E-43DE-B3CF-1A904EEDBEF8}">
      <dgm:prSet custT="1"/>
      <dgm:spPr/>
      <dgm:t>
        <a:bodyPr anchor="b"/>
        <a:lstStyle/>
        <a:p>
          <a:pPr algn="just"/>
          <a:endParaRPr lang="ar-EG" sz="2000" kern="1200" dirty="0" smtClean="0">
            <a:latin typeface="Sultan bold"/>
            <a:cs typeface="+mn-cs"/>
          </a:endParaRPr>
        </a:p>
        <a:p>
          <a:pPr algn="just" rtl="1"/>
          <a:r>
            <a:rPr lang="ar-EG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ltan bold"/>
              <a:ea typeface="+mn-ea"/>
              <a:cs typeface="+mn-cs"/>
            </a:rPr>
            <a:t>غير ملموسة</a:t>
          </a:r>
        </a:p>
        <a:p>
          <a:pPr algn="just" rtl="1"/>
          <a:r>
            <a:rPr lang="ar-EG" sz="2000" b="1" kern="1200" dirty="0" smtClean="0">
              <a:latin typeface="Sultan bold"/>
              <a:ea typeface="+mn-ea"/>
              <a:cs typeface="+mn-cs"/>
            </a:rPr>
            <a:t>نتيجة غير مباشرة للعنف وليس لها أيضاً قيمة نقدية؛ مثل الأثر النفسي السلبي على الأطفال</a:t>
          </a:r>
          <a:endParaRPr lang="ar-EG" sz="2000" b="1" kern="1200" dirty="0">
            <a:latin typeface="Sultan bold"/>
            <a:ea typeface="+mn-ea"/>
            <a:cs typeface="+mn-cs"/>
          </a:endParaRPr>
        </a:p>
      </dgm:t>
    </dgm:pt>
    <dgm:pt modelId="{DE134286-F3CB-4A2C-86F3-6C61A6E2457E}" type="parTrans" cxnId="{FAED1E6C-68E1-46D7-B030-C252F8544309}">
      <dgm:prSet/>
      <dgm:spPr/>
      <dgm:t>
        <a:bodyPr/>
        <a:lstStyle/>
        <a:p>
          <a:endParaRPr lang="en-US" sz="2000">
            <a:cs typeface="+mn-cs"/>
          </a:endParaRPr>
        </a:p>
      </dgm:t>
    </dgm:pt>
    <dgm:pt modelId="{16359F99-6C88-4135-BC28-35E623E148EF}" type="sibTrans" cxnId="{FAED1E6C-68E1-46D7-B030-C252F8544309}">
      <dgm:prSet/>
      <dgm:spPr/>
      <dgm:t>
        <a:bodyPr/>
        <a:lstStyle/>
        <a:p>
          <a:endParaRPr lang="en-US" sz="2000">
            <a:cs typeface="+mn-cs"/>
          </a:endParaRPr>
        </a:p>
      </dgm:t>
    </dgm:pt>
    <dgm:pt modelId="{C161B045-A1A5-4F65-ABE5-47E54DA8FDEF}">
      <dgm:prSet custT="1"/>
      <dgm:spPr/>
      <dgm:t>
        <a:bodyPr/>
        <a:lstStyle/>
        <a:p>
          <a:pPr algn="r" rtl="1"/>
          <a:r>
            <a:rPr lang="ar-EG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ملموسة</a:t>
          </a:r>
        </a:p>
        <a:p>
          <a:pPr algn="r" rtl="1"/>
          <a:r>
            <a:rPr lang="ar-EG" sz="2000" b="1" kern="1200" dirty="0" smtClean="0">
              <a:latin typeface="+mn-lt"/>
              <a:ea typeface="+mn-ea"/>
              <a:cs typeface="+mn-cs"/>
            </a:rPr>
            <a:t>النفقات الفعلية المدفوعة نقدياً</a:t>
          </a:r>
          <a:endParaRPr lang="en-US" sz="2000" b="1" kern="1200" dirty="0">
            <a:latin typeface="+mn-lt"/>
            <a:ea typeface="+mn-ea"/>
            <a:cs typeface="+mn-cs"/>
          </a:endParaRPr>
        </a:p>
      </dgm:t>
    </dgm:pt>
    <dgm:pt modelId="{97052D28-6F11-4C80-A9A6-94527FBD7206}" type="parTrans" cxnId="{5A967B4D-5E46-4975-8595-670B5F1B2A44}">
      <dgm:prSet/>
      <dgm:spPr/>
      <dgm:t>
        <a:bodyPr/>
        <a:lstStyle/>
        <a:p>
          <a:endParaRPr lang="en-US" sz="2000">
            <a:cs typeface="+mn-cs"/>
          </a:endParaRPr>
        </a:p>
      </dgm:t>
    </dgm:pt>
    <dgm:pt modelId="{E59DED47-28F4-4425-AAE1-DA04776F1C20}" type="sibTrans" cxnId="{5A967B4D-5E46-4975-8595-670B5F1B2A44}">
      <dgm:prSet/>
      <dgm:spPr/>
      <dgm:t>
        <a:bodyPr/>
        <a:lstStyle/>
        <a:p>
          <a:endParaRPr lang="en-US" sz="2000">
            <a:cs typeface="+mn-cs"/>
          </a:endParaRPr>
        </a:p>
      </dgm:t>
    </dgm:pt>
    <dgm:pt modelId="{0ECD277F-39B2-40E0-90F9-08FBDA1445C6}">
      <dgm:prSet custT="1"/>
      <dgm:spPr/>
      <dgm:t>
        <a:bodyPr/>
        <a:lstStyle/>
        <a:p>
          <a:pPr algn="r" rtl="1"/>
          <a:r>
            <a:rPr lang="ar-EG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غير ملموسة</a:t>
          </a:r>
        </a:p>
        <a:p>
          <a:pPr algn="just" rtl="1"/>
          <a:r>
            <a:rPr lang="ar-EG" sz="2000" b="1" kern="1200" dirty="0" smtClean="0">
              <a:latin typeface="+mn-lt"/>
              <a:ea typeface="+mn-ea"/>
              <a:cs typeface="+mn-cs"/>
            </a:rPr>
            <a:t>نتيجة مباشرة للعنف ولكن ليس لها قيمة نقدية مثل الألم والمعاناة</a:t>
          </a:r>
          <a:endParaRPr lang="en-US" sz="2000" kern="1200" dirty="0">
            <a:latin typeface="Sultan bold"/>
            <a:cs typeface="+mn-cs"/>
          </a:endParaRPr>
        </a:p>
      </dgm:t>
    </dgm:pt>
    <dgm:pt modelId="{FAB80D2D-3EBC-4908-BF18-87ADFA0524AB}" type="parTrans" cxnId="{BDB8C710-252F-4EA9-85D6-1B987AC46DBB}">
      <dgm:prSet/>
      <dgm:spPr/>
      <dgm:t>
        <a:bodyPr/>
        <a:lstStyle/>
        <a:p>
          <a:endParaRPr lang="en-US" sz="2000">
            <a:cs typeface="+mn-cs"/>
          </a:endParaRPr>
        </a:p>
      </dgm:t>
    </dgm:pt>
    <dgm:pt modelId="{1F480989-8E7E-4631-B36C-2F41D4A188B7}" type="sibTrans" cxnId="{BDB8C710-252F-4EA9-85D6-1B987AC46DBB}">
      <dgm:prSet/>
      <dgm:spPr/>
      <dgm:t>
        <a:bodyPr/>
        <a:lstStyle/>
        <a:p>
          <a:endParaRPr lang="en-US" sz="2000">
            <a:cs typeface="+mn-cs"/>
          </a:endParaRPr>
        </a:p>
      </dgm:t>
    </dgm:pt>
    <dgm:pt modelId="{74FA3738-478A-4739-95A4-B4861960E569}" type="pres">
      <dgm:prSet presAssocID="{0EB656B8-1E0E-4A70-881D-C4178C32000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E71A78F-F997-4320-8F64-2F90E0504058}" type="pres">
      <dgm:prSet presAssocID="{D4D81DA9-2CD3-4D03-8988-7659AEC126D7}" presName="root" presStyleCnt="0"/>
      <dgm:spPr/>
      <dgm:t>
        <a:bodyPr/>
        <a:lstStyle/>
        <a:p>
          <a:endParaRPr lang="en-US"/>
        </a:p>
      </dgm:t>
    </dgm:pt>
    <dgm:pt modelId="{39F71289-2BA6-443C-B580-46090F855B7A}" type="pres">
      <dgm:prSet presAssocID="{D4D81DA9-2CD3-4D03-8988-7659AEC126D7}" presName="rootComposite" presStyleCnt="0"/>
      <dgm:spPr/>
      <dgm:t>
        <a:bodyPr/>
        <a:lstStyle/>
        <a:p>
          <a:endParaRPr lang="en-US"/>
        </a:p>
      </dgm:t>
    </dgm:pt>
    <dgm:pt modelId="{A378D6F7-86A0-4E11-A855-D4FA3722DD0A}" type="pres">
      <dgm:prSet presAssocID="{D4D81DA9-2CD3-4D03-8988-7659AEC126D7}" presName="rootText" presStyleLbl="node1" presStyleIdx="0" presStyleCnt="2" custLinFactNeighborX="3914" custLinFactNeighborY="-10684"/>
      <dgm:spPr/>
      <dgm:t>
        <a:bodyPr/>
        <a:lstStyle/>
        <a:p>
          <a:endParaRPr lang="en-US"/>
        </a:p>
      </dgm:t>
    </dgm:pt>
    <dgm:pt modelId="{9208B231-8921-4499-9693-E7E0F089FA0B}" type="pres">
      <dgm:prSet presAssocID="{D4D81DA9-2CD3-4D03-8988-7659AEC126D7}" presName="rootConnector" presStyleLbl="node1" presStyleIdx="0" presStyleCnt="2"/>
      <dgm:spPr/>
      <dgm:t>
        <a:bodyPr/>
        <a:lstStyle/>
        <a:p>
          <a:endParaRPr lang="en-US"/>
        </a:p>
      </dgm:t>
    </dgm:pt>
    <dgm:pt modelId="{97BDD677-06F2-4E1B-B854-A093CE36E3B9}" type="pres">
      <dgm:prSet presAssocID="{D4D81DA9-2CD3-4D03-8988-7659AEC126D7}" presName="childShape" presStyleCnt="0"/>
      <dgm:spPr/>
      <dgm:t>
        <a:bodyPr/>
        <a:lstStyle/>
        <a:p>
          <a:endParaRPr lang="en-US"/>
        </a:p>
      </dgm:t>
    </dgm:pt>
    <dgm:pt modelId="{BDD154FA-03CE-4B00-B1A5-CC8D68A4B287}" type="pres">
      <dgm:prSet presAssocID="{97052D28-6F11-4C80-A9A6-94527FBD7206}" presName="Name13" presStyleLbl="parChTrans1D2" presStyleIdx="0" presStyleCnt="4"/>
      <dgm:spPr/>
      <dgm:t>
        <a:bodyPr/>
        <a:lstStyle/>
        <a:p>
          <a:endParaRPr lang="en-US"/>
        </a:p>
      </dgm:t>
    </dgm:pt>
    <dgm:pt modelId="{05300121-F8B5-4FFD-9AFE-08FDCE9F6D6B}" type="pres">
      <dgm:prSet presAssocID="{C161B045-A1A5-4F65-ABE5-47E54DA8FDEF}" presName="childText" presStyleLbl="bgAcc1" presStyleIdx="0" presStyleCnt="4" custScaleX="179158" custScaleY="1348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7B99D-003F-4938-BEF8-CAB55696EDB0}" type="pres">
      <dgm:prSet presAssocID="{FAB80D2D-3EBC-4908-BF18-87ADFA0524AB}" presName="Name13" presStyleLbl="parChTrans1D2" presStyleIdx="1" presStyleCnt="4"/>
      <dgm:spPr/>
      <dgm:t>
        <a:bodyPr/>
        <a:lstStyle/>
        <a:p>
          <a:endParaRPr lang="en-US"/>
        </a:p>
      </dgm:t>
    </dgm:pt>
    <dgm:pt modelId="{9006362D-D19D-4A5F-9A2A-1F3E4B6AF6CD}" type="pres">
      <dgm:prSet presAssocID="{0ECD277F-39B2-40E0-90F9-08FBDA1445C6}" presName="childText" presStyleLbl="bgAcc1" presStyleIdx="1" presStyleCnt="4" custScaleX="172242" custScaleY="1425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51E98C-3E0B-4BDB-B9D2-38D1F924567E}" type="pres">
      <dgm:prSet presAssocID="{C81D835A-7C50-436B-9498-0F9B5AE46389}" presName="root" presStyleCnt="0"/>
      <dgm:spPr/>
      <dgm:t>
        <a:bodyPr/>
        <a:lstStyle/>
        <a:p>
          <a:endParaRPr lang="en-US"/>
        </a:p>
      </dgm:t>
    </dgm:pt>
    <dgm:pt modelId="{A3960228-E7E4-4DA9-8A56-F65518B4F406}" type="pres">
      <dgm:prSet presAssocID="{C81D835A-7C50-436B-9498-0F9B5AE46389}" presName="rootComposite" presStyleCnt="0"/>
      <dgm:spPr/>
      <dgm:t>
        <a:bodyPr/>
        <a:lstStyle/>
        <a:p>
          <a:endParaRPr lang="en-US"/>
        </a:p>
      </dgm:t>
    </dgm:pt>
    <dgm:pt modelId="{8F918234-28E1-4AA4-9B66-E10FDB587FBA}" type="pres">
      <dgm:prSet presAssocID="{C81D835A-7C50-436B-9498-0F9B5AE46389}" presName="rootText" presStyleLbl="node1" presStyleIdx="1" presStyleCnt="2" custScaleX="136014" custLinFactNeighborX="3593" custLinFactNeighborY="-10684"/>
      <dgm:spPr/>
      <dgm:t>
        <a:bodyPr/>
        <a:lstStyle/>
        <a:p>
          <a:endParaRPr lang="en-US"/>
        </a:p>
      </dgm:t>
    </dgm:pt>
    <dgm:pt modelId="{DA50F88D-4CA4-4DC0-9198-4B4987E84C5D}" type="pres">
      <dgm:prSet presAssocID="{C81D835A-7C50-436B-9498-0F9B5AE46389}" presName="rootConnector" presStyleLbl="node1" presStyleIdx="1" presStyleCnt="2"/>
      <dgm:spPr/>
      <dgm:t>
        <a:bodyPr/>
        <a:lstStyle/>
        <a:p>
          <a:endParaRPr lang="en-US"/>
        </a:p>
      </dgm:t>
    </dgm:pt>
    <dgm:pt modelId="{CCEEBFFD-5AED-42DC-9C6E-C5E97EEAA5F8}" type="pres">
      <dgm:prSet presAssocID="{C81D835A-7C50-436B-9498-0F9B5AE46389}" presName="childShape" presStyleCnt="0"/>
      <dgm:spPr/>
      <dgm:t>
        <a:bodyPr/>
        <a:lstStyle/>
        <a:p>
          <a:endParaRPr lang="en-US"/>
        </a:p>
      </dgm:t>
    </dgm:pt>
    <dgm:pt modelId="{F1516C33-74E5-4E73-9E8D-5E4680CD64EA}" type="pres">
      <dgm:prSet presAssocID="{B06E6842-CC4F-4836-979F-4EC3CAE01E63}" presName="Name13" presStyleLbl="parChTrans1D2" presStyleIdx="2" presStyleCnt="4"/>
      <dgm:spPr/>
      <dgm:t>
        <a:bodyPr/>
        <a:lstStyle/>
        <a:p>
          <a:endParaRPr lang="en-US"/>
        </a:p>
      </dgm:t>
    </dgm:pt>
    <dgm:pt modelId="{32FA1E0D-D71A-4717-8F22-D92F719A99B5}" type="pres">
      <dgm:prSet presAssocID="{DEC3EA7A-CF95-4ECB-A7FB-BB1BAAB17E71}" presName="childText" presStyleLbl="bgAcc1" presStyleIdx="2" presStyleCnt="4" custScaleX="243561" custScaleY="145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B9A9F-3DCB-4BAC-BE79-6D71BCFFED6C}" type="pres">
      <dgm:prSet presAssocID="{DE134286-F3CB-4A2C-86F3-6C61A6E2457E}" presName="Name13" presStyleLbl="parChTrans1D2" presStyleIdx="3" presStyleCnt="4"/>
      <dgm:spPr/>
      <dgm:t>
        <a:bodyPr/>
        <a:lstStyle/>
        <a:p>
          <a:endParaRPr lang="en-US"/>
        </a:p>
      </dgm:t>
    </dgm:pt>
    <dgm:pt modelId="{E24C84C6-56D5-41AB-8244-06AEA27209C4}" type="pres">
      <dgm:prSet presAssocID="{F6FDC9A9-378E-43DE-B3CF-1A904EEDBEF8}" presName="childText" presStyleLbl="bgAcc1" presStyleIdx="3" presStyleCnt="4" custScaleX="240621" custScaleY="124020" custLinFactNeighborX="1582" custLinFactNeighborY="-118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B8C710-252F-4EA9-85D6-1B987AC46DBB}" srcId="{D4D81DA9-2CD3-4D03-8988-7659AEC126D7}" destId="{0ECD277F-39B2-40E0-90F9-08FBDA1445C6}" srcOrd="1" destOrd="0" parTransId="{FAB80D2D-3EBC-4908-BF18-87ADFA0524AB}" sibTransId="{1F480989-8E7E-4631-B36C-2F41D4A188B7}"/>
    <dgm:cxn modelId="{11BC722D-15C8-4C2F-AB38-C62F8D88CD34}" type="presOf" srcId="{C161B045-A1A5-4F65-ABE5-47E54DA8FDEF}" destId="{05300121-F8B5-4FFD-9AFE-08FDCE9F6D6B}" srcOrd="0" destOrd="0" presId="urn:microsoft.com/office/officeart/2005/8/layout/hierarchy3"/>
    <dgm:cxn modelId="{CE69BEC1-E1B4-45F4-A138-7A5C0C46591D}" srcId="{0EB656B8-1E0E-4A70-881D-C4178C32000C}" destId="{C81D835A-7C50-436B-9498-0F9B5AE46389}" srcOrd="1" destOrd="0" parTransId="{8BF1D095-44AA-4863-81C0-63DD6EDADF8D}" sibTransId="{68BA4CA3-8AEE-4D15-8F61-14CAA7FCD254}"/>
    <dgm:cxn modelId="{8DA37FDE-CA74-4C68-9F0E-1E3583CBF988}" type="presOf" srcId="{C81D835A-7C50-436B-9498-0F9B5AE46389}" destId="{8F918234-28E1-4AA4-9B66-E10FDB587FBA}" srcOrd="0" destOrd="0" presId="urn:microsoft.com/office/officeart/2005/8/layout/hierarchy3"/>
    <dgm:cxn modelId="{67B27E75-C002-4F5A-9F2A-265CC50C3D53}" type="presOf" srcId="{C81D835A-7C50-436B-9498-0F9B5AE46389}" destId="{DA50F88D-4CA4-4DC0-9198-4B4987E84C5D}" srcOrd="1" destOrd="0" presId="urn:microsoft.com/office/officeart/2005/8/layout/hierarchy3"/>
    <dgm:cxn modelId="{5A967B4D-5E46-4975-8595-670B5F1B2A44}" srcId="{D4D81DA9-2CD3-4D03-8988-7659AEC126D7}" destId="{C161B045-A1A5-4F65-ABE5-47E54DA8FDEF}" srcOrd="0" destOrd="0" parTransId="{97052D28-6F11-4C80-A9A6-94527FBD7206}" sibTransId="{E59DED47-28F4-4425-AAE1-DA04776F1C20}"/>
    <dgm:cxn modelId="{BEC5EF97-227A-4F79-9F2A-F61EFA808072}" type="presOf" srcId="{DEC3EA7A-CF95-4ECB-A7FB-BB1BAAB17E71}" destId="{32FA1E0D-D71A-4717-8F22-D92F719A99B5}" srcOrd="0" destOrd="0" presId="urn:microsoft.com/office/officeart/2005/8/layout/hierarchy3"/>
    <dgm:cxn modelId="{260269DE-A204-4FDB-AC99-21CA92307ABB}" srcId="{0EB656B8-1E0E-4A70-881D-C4178C32000C}" destId="{D4D81DA9-2CD3-4D03-8988-7659AEC126D7}" srcOrd="0" destOrd="0" parTransId="{FC3D47F7-A974-4560-8B2B-4EC39F76221F}" sibTransId="{D2D62DE3-7BD7-447B-BF15-BEB68A6D67C3}"/>
    <dgm:cxn modelId="{04C5577B-16DA-44BA-97E3-C1683EE5BCA7}" type="presOf" srcId="{F6FDC9A9-378E-43DE-B3CF-1A904EEDBEF8}" destId="{E24C84C6-56D5-41AB-8244-06AEA27209C4}" srcOrd="0" destOrd="0" presId="urn:microsoft.com/office/officeart/2005/8/layout/hierarchy3"/>
    <dgm:cxn modelId="{038B3E53-9B58-4156-A58E-C5F00B65A187}" type="presOf" srcId="{0EB656B8-1E0E-4A70-881D-C4178C32000C}" destId="{74FA3738-478A-4739-95A4-B4861960E569}" srcOrd="0" destOrd="0" presId="urn:microsoft.com/office/officeart/2005/8/layout/hierarchy3"/>
    <dgm:cxn modelId="{1E3897A5-846C-4D2F-80C2-CA6BA957A5C1}" type="presOf" srcId="{D4D81DA9-2CD3-4D03-8988-7659AEC126D7}" destId="{A378D6F7-86A0-4E11-A855-D4FA3722DD0A}" srcOrd="0" destOrd="0" presId="urn:microsoft.com/office/officeart/2005/8/layout/hierarchy3"/>
    <dgm:cxn modelId="{C6A331E9-9CB3-43EB-9368-B0D4F6EE1016}" type="presOf" srcId="{97052D28-6F11-4C80-A9A6-94527FBD7206}" destId="{BDD154FA-03CE-4B00-B1A5-CC8D68A4B287}" srcOrd="0" destOrd="0" presId="urn:microsoft.com/office/officeart/2005/8/layout/hierarchy3"/>
    <dgm:cxn modelId="{1AF9E21F-22DA-40D0-BF8F-EC27A3DAE24D}" type="presOf" srcId="{DE134286-F3CB-4A2C-86F3-6C61A6E2457E}" destId="{1E1B9A9F-3DCB-4BAC-BE79-6D71BCFFED6C}" srcOrd="0" destOrd="0" presId="urn:microsoft.com/office/officeart/2005/8/layout/hierarchy3"/>
    <dgm:cxn modelId="{FAED1E6C-68E1-46D7-B030-C252F8544309}" srcId="{C81D835A-7C50-436B-9498-0F9B5AE46389}" destId="{F6FDC9A9-378E-43DE-B3CF-1A904EEDBEF8}" srcOrd="1" destOrd="0" parTransId="{DE134286-F3CB-4A2C-86F3-6C61A6E2457E}" sibTransId="{16359F99-6C88-4135-BC28-35E623E148EF}"/>
    <dgm:cxn modelId="{7A685CD6-EEC2-4005-875C-B3EAA2CAC47D}" type="presOf" srcId="{B06E6842-CC4F-4836-979F-4EC3CAE01E63}" destId="{F1516C33-74E5-4E73-9E8D-5E4680CD64EA}" srcOrd="0" destOrd="0" presId="urn:microsoft.com/office/officeart/2005/8/layout/hierarchy3"/>
    <dgm:cxn modelId="{A58DF1C8-89C4-421E-AAC6-D26137E5FFF0}" type="presOf" srcId="{0ECD277F-39B2-40E0-90F9-08FBDA1445C6}" destId="{9006362D-D19D-4A5F-9A2A-1F3E4B6AF6CD}" srcOrd="0" destOrd="0" presId="urn:microsoft.com/office/officeart/2005/8/layout/hierarchy3"/>
    <dgm:cxn modelId="{07A61B57-741A-4781-A721-C3CD8B8DACCF}" srcId="{C81D835A-7C50-436B-9498-0F9B5AE46389}" destId="{DEC3EA7A-CF95-4ECB-A7FB-BB1BAAB17E71}" srcOrd="0" destOrd="0" parTransId="{B06E6842-CC4F-4836-979F-4EC3CAE01E63}" sibTransId="{ABDF28D8-2BA1-40B3-B7B5-4622953FF933}"/>
    <dgm:cxn modelId="{B027BFA9-837F-4F24-A3F0-8CD13CB4090D}" type="presOf" srcId="{FAB80D2D-3EBC-4908-BF18-87ADFA0524AB}" destId="{B157B99D-003F-4938-BEF8-CAB55696EDB0}" srcOrd="0" destOrd="0" presId="urn:microsoft.com/office/officeart/2005/8/layout/hierarchy3"/>
    <dgm:cxn modelId="{7C0686CA-30EB-4FAD-AD4B-D3514CA9F90B}" type="presOf" srcId="{D4D81DA9-2CD3-4D03-8988-7659AEC126D7}" destId="{9208B231-8921-4499-9693-E7E0F089FA0B}" srcOrd="1" destOrd="0" presId="urn:microsoft.com/office/officeart/2005/8/layout/hierarchy3"/>
    <dgm:cxn modelId="{8C1DE1F3-6C55-45AE-ACCC-CE6DA43782FD}" type="presParOf" srcId="{74FA3738-478A-4739-95A4-B4861960E569}" destId="{0E71A78F-F997-4320-8F64-2F90E0504058}" srcOrd="0" destOrd="0" presId="urn:microsoft.com/office/officeart/2005/8/layout/hierarchy3"/>
    <dgm:cxn modelId="{4030BFD0-6EBA-4270-A727-491EDD2DBD46}" type="presParOf" srcId="{0E71A78F-F997-4320-8F64-2F90E0504058}" destId="{39F71289-2BA6-443C-B580-46090F855B7A}" srcOrd="0" destOrd="0" presId="urn:microsoft.com/office/officeart/2005/8/layout/hierarchy3"/>
    <dgm:cxn modelId="{D4B61204-DAC0-4346-86F5-3E5786C1E90F}" type="presParOf" srcId="{39F71289-2BA6-443C-B580-46090F855B7A}" destId="{A378D6F7-86A0-4E11-A855-D4FA3722DD0A}" srcOrd="0" destOrd="0" presId="urn:microsoft.com/office/officeart/2005/8/layout/hierarchy3"/>
    <dgm:cxn modelId="{4A3D2C17-9762-49CC-ADEB-65F86A5C4CB1}" type="presParOf" srcId="{39F71289-2BA6-443C-B580-46090F855B7A}" destId="{9208B231-8921-4499-9693-E7E0F089FA0B}" srcOrd="1" destOrd="0" presId="urn:microsoft.com/office/officeart/2005/8/layout/hierarchy3"/>
    <dgm:cxn modelId="{E529A6E2-2CBF-411D-8365-9E29CF64C569}" type="presParOf" srcId="{0E71A78F-F997-4320-8F64-2F90E0504058}" destId="{97BDD677-06F2-4E1B-B854-A093CE36E3B9}" srcOrd="1" destOrd="0" presId="urn:microsoft.com/office/officeart/2005/8/layout/hierarchy3"/>
    <dgm:cxn modelId="{EE0CBAAA-FD9A-499C-ADEB-166ED0FDECD4}" type="presParOf" srcId="{97BDD677-06F2-4E1B-B854-A093CE36E3B9}" destId="{BDD154FA-03CE-4B00-B1A5-CC8D68A4B287}" srcOrd="0" destOrd="0" presId="urn:microsoft.com/office/officeart/2005/8/layout/hierarchy3"/>
    <dgm:cxn modelId="{03899CD0-964F-4405-835F-A87DACA5CF2D}" type="presParOf" srcId="{97BDD677-06F2-4E1B-B854-A093CE36E3B9}" destId="{05300121-F8B5-4FFD-9AFE-08FDCE9F6D6B}" srcOrd="1" destOrd="0" presId="urn:microsoft.com/office/officeart/2005/8/layout/hierarchy3"/>
    <dgm:cxn modelId="{7416F19E-041F-4108-B726-C4365883D061}" type="presParOf" srcId="{97BDD677-06F2-4E1B-B854-A093CE36E3B9}" destId="{B157B99D-003F-4938-BEF8-CAB55696EDB0}" srcOrd="2" destOrd="0" presId="urn:microsoft.com/office/officeart/2005/8/layout/hierarchy3"/>
    <dgm:cxn modelId="{36EFA7A7-C4D0-47F6-9F00-41B9DB8BC04B}" type="presParOf" srcId="{97BDD677-06F2-4E1B-B854-A093CE36E3B9}" destId="{9006362D-D19D-4A5F-9A2A-1F3E4B6AF6CD}" srcOrd="3" destOrd="0" presId="urn:microsoft.com/office/officeart/2005/8/layout/hierarchy3"/>
    <dgm:cxn modelId="{BABD5617-EB34-481E-ADA1-641C44B5E8D7}" type="presParOf" srcId="{74FA3738-478A-4739-95A4-B4861960E569}" destId="{D951E98C-3E0B-4BDB-B9D2-38D1F924567E}" srcOrd="1" destOrd="0" presId="urn:microsoft.com/office/officeart/2005/8/layout/hierarchy3"/>
    <dgm:cxn modelId="{0DAEE66F-4332-429A-8EC1-FD99DF909BF7}" type="presParOf" srcId="{D951E98C-3E0B-4BDB-B9D2-38D1F924567E}" destId="{A3960228-E7E4-4DA9-8A56-F65518B4F406}" srcOrd="0" destOrd="0" presId="urn:microsoft.com/office/officeart/2005/8/layout/hierarchy3"/>
    <dgm:cxn modelId="{96AEAB85-75D4-4E36-A7EF-4A977029E662}" type="presParOf" srcId="{A3960228-E7E4-4DA9-8A56-F65518B4F406}" destId="{8F918234-28E1-4AA4-9B66-E10FDB587FBA}" srcOrd="0" destOrd="0" presId="urn:microsoft.com/office/officeart/2005/8/layout/hierarchy3"/>
    <dgm:cxn modelId="{8A6FE725-D863-4825-9F91-F31026FA1193}" type="presParOf" srcId="{A3960228-E7E4-4DA9-8A56-F65518B4F406}" destId="{DA50F88D-4CA4-4DC0-9198-4B4987E84C5D}" srcOrd="1" destOrd="0" presId="urn:microsoft.com/office/officeart/2005/8/layout/hierarchy3"/>
    <dgm:cxn modelId="{1B3B0837-1BCC-400C-8C79-0E356686DE26}" type="presParOf" srcId="{D951E98C-3E0B-4BDB-B9D2-38D1F924567E}" destId="{CCEEBFFD-5AED-42DC-9C6E-C5E97EEAA5F8}" srcOrd="1" destOrd="0" presId="urn:microsoft.com/office/officeart/2005/8/layout/hierarchy3"/>
    <dgm:cxn modelId="{E5105E0A-5D2E-4D20-B2EA-5F4CFB81F460}" type="presParOf" srcId="{CCEEBFFD-5AED-42DC-9C6E-C5E97EEAA5F8}" destId="{F1516C33-74E5-4E73-9E8D-5E4680CD64EA}" srcOrd="0" destOrd="0" presId="urn:microsoft.com/office/officeart/2005/8/layout/hierarchy3"/>
    <dgm:cxn modelId="{FC927136-F1C2-4922-82BF-8D2278DD428F}" type="presParOf" srcId="{CCEEBFFD-5AED-42DC-9C6E-C5E97EEAA5F8}" destId="{32FA1E0D-D71A-4717-8F22-D92F719A99B5}" srcOrd="1" destOrd="0" presId="urn:microsoft.com/office/officeart/2005/8/layout/hierarchy3"/>
    <dgm:cxn modelId="{E62AB6B1-0D2C-4C93-93DD-78BFC7CAFE8F}" type="presParOf" srcId="{CCEEBFFD-5AED-42DC-9C6E-C5E97EEAA5F8}" destId="{1E1B9A9F-3DCB-4BAC-BE79-6D71BCFFED6C}" srcOrd="2" destOrd="0" presId="urn:microsoft.com/office/officeart/2005/8/layout/hierarchy3"/>
    <dgm:cxn modelId="{84C6CF58-F6B2-4B70-9C19-797812331CA5}" type="presParOf" srcId="{CCEEBFFD-5AED-42DC-9C6E-C5E97EEAA5F8}" destId="{E24C84C6-56D5-41AB-8244-06AEA27209C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2067A-A02D-4544-B4F4-F8491D537F1A}">
      <dsp:nvSpPr>
        <dsp:cNvPr id="0" name=""/>
        <dsp:cNvSpPr/>
      </dsp:nvSpPr>
      <dsp:spPr>
        <a:xfrm>
          <a:off x="3742073" y="1562940"/>
          <a:ext cx="2096350" cy="181342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400" b="1" kern="1200" dirty="0" smtClean="0">
              <a:cs typeface="+mn-cs"/>
            </a:rPr>
            <a:t>العنف على يد الزوج أو الخطيب</a:t>
          </a:r>
          <a:endParaRPr lang="en-US" sz="2400" b="1" kern="1200" dirty="0">
            <a:cs typeface="+mn-cs"/>
          </a:endParaRPr>
        </a:p>
      </dsp:txBody>
      <dsp:txXfrm>
        <a:off x="4089468" y="1863450"/>
        <a:ext cx="1401560" cy="1212407"/>
      </dsp:txXfrm>
    </dsp:sp>
    <dsp:sp modelId="{988B7F45-B86E-4B56-A6BF-FA1DFE66DE10}">
      <dsp:nvSpPr>
        <dsp:cNvPr id="0" name=""/>
        <dsp:cNvSpPr/>
      </dsp:nvSpPr>
      <dsp:spPr>
        <a:xfrm>
          <a:off x="4992090" y="781711"/>
          <a:ext cx="790946" cy="68150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B6B02-23D4-4F3B-95C8-4D7780D42D37}">
      <dsp:nvSpPr>
        <dsp:cNvPr id="0" name=""/>
        <dsp:cNvSpPr/>
      </dsp:nvSpPr>
      <dsp:spPr>
        <a:xfrm>
          <a:off x="3868816" y="0"/>
          <a:ext cx="1717944" cy="148622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cs typeface="+mn-cs"/>
            </a:rPr>
            <a:t>ختان الإناث</a:t>
          </a:r>
          <a:endParaRPr lang="en-US" sz="2800" b="1" kern="1200" dirty="0">
            <a:cs typeface="+mn-cs"/>
          </a:endParaRPr>
        </a:p>
      </dsp:txBody>
      <dsp:txXfrm>
        <a:off x="4153516" y="246299"/>
        <a:ext cx="1148544" cy="993625"/>
      </dsp:txXfrm>
    </dsp:sp>
    <dsp:sp modelId="{FE3E3938-FEAA-4BD0-8816-57548F206CB3}">
      <dsp:nvSpPr>
        <dsp:cNvPr id="0" name=""/>
        <dsp:cNvSpPr/>
      </dsp:nvSpPr>
      <dsp:spPr>
        <a:xfrm>
          <a:off x="5915186" y="2055763"/>
          <a:ext cx="790946" cy="68150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2A6034-992D-43F7-A551-BD42DA9B9425}">
      <dsp:nvSpPr>
        <dsp:cNvPr id="0" name=""/>
        <dsp:cNvSpPr/>
      </dsp:nvSpPr>
      <dsp:spPr>
        <a:xfrm>
          <a:off x="5398811" y="830794"/>
          <a:ext cx="1717944" cy="148622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3801769"/>
            <a:satOff val="-7337"/>
            <a:lumOff val="-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1800" b="1" kern="1200" dirty="0" smtClean="0">
              <a:cs typeface="+mn-cs"/>
            </a:rPr>
            <a:t>الزواج المبكر والزواج الجبري</a:t>
          </a:r>
          <a:endParaRPr lang="en-US" sz="1800" b="1" kern="1200" dirty="0">
            <a:cs typeface="+mn-cs"/>
          </a:endParaRPr>
        </a:p>
      </dsp:txBody>
      <dsp:txXfrm>
        <a:off x="5683511" y="1077093"/>
        <a:ext cx="1148544" cy="993625"/>
      </dsp:txXfrm>
    </dsp:sp>
    <dsp:sp modelId="{2D281096-D1BD-4128-9C13-30A658FF94C8}">
      <dsp:nvSpPr>
        <dsp:cNvPr id="0" name=""/>
        <dsp:cNvSpPr/>
      </dsp:nvSpPr>
      <dsp:spPr>
        <a:xfrm>
          <a:off x="5273944" y="3493928"/>
          <a:ext cx="790946" cy="68150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DDE6D-B940-4810-9F8F-52D99234EF39}">
      <dsp:nvSpPr>
        <dsp:cNvPr id="0" name=""/>
        <dsp:cNvSpPr/>
      </dsp:nvSpPr>
      <dsp:spPr>
        <a:xfrm>
          <a:off x="5505993" y="2555148"/>
          <a:ext cx="1912862" cy="157781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7603537"/>
            <a:satOff val="-14674"/>
            <a:lumOff val="-18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1800" b="1" kern="1200" smtClean="0">
              <a:cs typeface="+mn-cs"/>
            </a:rPr>
            <a:t>العنف علي يد افراد مقربين أو افراد في المحيط المقرب </a:t>
          </a:r>
          <a:endParaRPr lang="en-US" sz="1800" b="1" kern="1200" dirty="0">
            <a:cs typeface="+mn-cs"/>
          </a:endParaRPr>
        </a:p>
      </dsp:txBody>
      <dsp:txXfrm>
        <a:off x="5815659" y="2810575"/>
        <a:ext cx="1293530" cy="1066965"/>
      </dsp:txXfrm>
    </dsp:sp>
    <dsp:sp modelId="{08AD9093-75FE-469D-A87E-AD988D43C0FB}">
      <dsp:nvSpPr>
        <dsp:cNvPr id="0" name=""/>
        <dsp:cNvSpPr/>
      </dsp:nvSpPr>
      <dsp:spPr>
        <a:xfrm>
          <a:off x="3683273" y="3643215"/>
          <a:ext cx="790946" cy="68150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4D301-5BCA-4E77-BA57-C7422CBF3F11}">
      <dsp:nvSpPr>
        <dsp:cNvPr id="0" name=""/>
        <dsp:cNvSpPr/>
      </dsp:nvSpPr>
      <dsp:spPr>
        <a:xfrm>
          <a:off x="2262882" y="2665396"/>
          <a:ext cx="1809922" cy="148622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11405306"/>
            <a:satOff val="-22012"/>
            <a:lumOff val="-28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400" b="1" kern="1200" smtClean="0">
              <a:cs typeface="+mn-cs"/>
            </a:rPr>
            <a:t>العنف في المنشآت التعليمية </a:t>
          </a:r>
          <a:endParaRPr lang="en-US" sz="2400" b="1" kern="1200" dirty="0">
            <a:cs typeface="+mn-cs"/>
          </a:endParaRPr>
        </a:p>
      </dsp:txBody>
      <dsp:txXfrm>
        <a:off x="2555247" y="2905472"/>
        <a:ext cx="1225192" cy="1006071"/>
      </dsp:txXfrm>
    </dsp:sp>
    <dsp:sp modelId="{81FD0FDF-7416-443F-9A59-533C5A402553}">
      <dsp:nvSpPr>
        <dsp:cNvPr id="0" name=""/>
        <dsp:cNvSpPr/>
      </dsp:nvSpPr>
      <dsp:spPr>
        <a:xfrm>
          <a:off x="3385742" y="1022516"/>
          <a:ext cx="790946" cy="681505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F7D4A-1284-46FD-BD8C-6320A2669E55}">
      <dsp:nvSpPr>
        <dsp:cNvPr id="0" name=""/>
        <dsp:cNvSpPr/>
      </dsp:nvSpPr>
      <dsp:spPr>
        <a:xfrm>
          <a:off x="3852309" y="3437115"/>
          <a:ext cx="1886938" cy="16130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15207075"/>
            <a:satOff val="-29349"/>
            <a:lumOff val="-37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smtClean="0">
              <a:cs typeface="+mn-cs"/>
            </a:rPr>
            <a:t>العنف في الأماكن العامة: المواصالات والشارع </a:t>
          </a:r>
          <a:endParaRPr lang="en-US" sz="2000" b="1" kern="1200" dirty="0">
            <a:cs typeface="+mn-cs"/>
          </a:endParaRPr>
        </a:p>
      </dsp:txBody>
      <dsp:txXfrm>
        <a:off x="4163166" y="3702846"/>
        <a:ext cx="1265224" cy="1081551"/>
      </dsp:txXfrm>
    </dsp:sp>
    <dsp:sp modelId="{1E5F509D-3DA1-41D8-8CFB-932BEBB74274}">
      <dsp:nvSpPr>
        <dsp:cNvPr id="0" name=""/>
        <dsp:cNvSpPr/>
      </dsp:nvSpPr>
      <dsp:spPr>
        <a:xfrm>
          <a:off x="2331267" y="926647"/>
          <a:ext cx="1717944" cy="148622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19008843"/>
            <a:satOff val="-36686"/>
            <a:lumOff val="-47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cs typeface="+mn-cs"/>
            </a:rPr>
            <a:t>العنف في العمل</a:t>
          </a:r>
          <a:endParaRPr lang="en-US" sz="2800" b="1" kern="1200" dirty="0">
            <a:cs typeface="+mn-cs"/>
          </a:endParaRPr>
        </a:p>
      </dsp:txBody>
      <dsp:txXfrm>
        <a:off x="2615967" y="1172946"/>
        <a:ext cx="1148544" cy="9936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CBE94-9B59-47D8-AA1E-CEA1E1C42FD2}">
      <dsp:nvSpPr>
        <dsp:cNvPr id="0" name=""/>
        <dsp:cNvSpPr/>
      </dsp:nvSpPr>
      <dsp:spPr>
        <a:xfrm>
          <a:off x="0" y="307641"/>
          <a:ext cx="2353045" cy="14118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200" b="1" kern="1200" dirty="0" smtClean="0">
              <a:solidFill>
                <a:srgbClr val="4A175F"/>
              </a:solidFill>
              <a:cs typeface="+mn-cs"/>
            </a:rPr>
            <a:t>انفاق </a:t>
          </a:r>
          <a:r>
            <a:rPr lang="ar-EG" sz="2800" b="1" kern="1200" dirty="0" smtClean="0">
              <a:solidFill>
                <a:srgbClr val="4A175F"/>
              </a:solidFill>
              <a:cs typeface="+mn-cs"/>
            </a:rPr>
            <a:t>على</a:t>
          </a:r>
          <a:r>
            <a:rPr lang="ar-EG" sz="3200" b="1" kern="1200" dirty="0" smtClean="0">
              <a:solidFill>
                <a:srgbClr val="4A175F"/>
              </a:solidFill>
              <a:cs typeface="+mn-cs"/>
            </a:rPr>
            <a:t> الخدمات الصحية</a:t>
          </a:r>
          <a:endParaRPr lang="en-US" sz="3200" b="1" kern="1200" dirty="0">
            <a:solidFill>
              <a:srgbClr val="4A175F"/>
            </a:solidFill>
            <a:cs typeface="+mn-cs"/>
          </a:endParaRPr>
        </a:p>
      </dsp:txBody>
      <dsp:txXfrm>
        <a:off x="0" y="307641"/>
        <a:ext cx="2353045" cy="141182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CBE94-9B59-47D8-AA1E-CEA1E1C42FD2}">
      <dsp:nvSpPr>
        <dsp:cNvPr id="0" name=""/>
        <dsp:cNvSpPr/>
      </dsp:nvSpPr>
      <dsp:spPr>
        <a:xfrm>
          <a:off x="0" y="333338"/>
          <a:ext cx="2355346" cy="141320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solidFill>
                <a:srgbClr val="4A175F"/>
              </a:solidFill>
              <a:cs typeface="+mn-cs"/>
            </a:rPr>
            <a:t>انفاق على دور الإستضافة</a:t>
          </a:r>
          <a:endParaRPr lang="en-US" sz="2800" b="1" kern="1200" dirty="0">
            <a:solidFill>
              <a:srgbClr val="4A175F"/>
            </a:solidFill>
            <a:cs typeface="+mn-cs"/>
          </a:endParaRPr>
        </a:p>
      </dsp:txBody>
      <dsp:txXfrm>
        <a:off x="0" y="333338"/>
        <a:ext cx="2355346" cy="14132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CBE94-9B59-47D8-AA1E-CEA1E1C42FD2}">
      <dsp:nvSpPr>
        <dsp:cNvPr id="0" name=""/>
        <dsp:cNvSpPr/>
      </dsp:nvSpPr>
      <dsp:spPr>
        <a:xfrm>
          <a:off x="0" y="402071"/>
          <a:ext cx="2415108" cy="14490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solidFill>
                <a:srgbClr val="4A175F"/>
              </a:solidFill>
              <a:cs typeface="+mn-cs"/>
            </a:rPr>
            <a:t>انفاق على الخدمات الشرطية والقضائـية</a:t>
          </a:r>
          <a:endParaRPr lang="en-US" sz="2800" b="1" kern="1200" dirty="0">
            <a:solidFill>
              <a:srgbClr val="4A175F"/>
            </a:solidFill>
            <a:cs typeface="+mn-cs"/>
          </a:endParaRPr>
        </a:p>
      </dsp:txBody>
      <dsp:txXfrm>
        <a:off x="0" y="402071"/>
        <a:ext cx="2415108" cy="144906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CBE94-9B59-47D8-AA1E-CEA1E1C42FD2}">
      <dsp:nvSpPr>
        <dsp:cNvPr id="0" name=""/>
        <dsp:cNvSpPr/>
      </dsp:nvSpPr>
      <dsp:spPr>
        <a:xfrm>
          <a:off x="0" y="365839"/>
          <a:ext cx="2385442" cy="14312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solidFill>
                <a:srgbClr val="4A175F"/>
              </a:solidFill>
              <a:cs typeface="+mn-cs"/>
            </a:rPr>
            <a:t>انفاق على خدمات المجتمع المحلى</a:t>
          </a:r>
          <a:endParaRPr lang="en-US" sz="2800" b="1" kern="1200" dirty="0">
            <a:solidFill>
              <a:srgbClr val="4A175F"/>
            </a:solidFill>
            <a:cs typeface="+mn-cs"/>
          </a:endParaRPr>
        </a:p>
      </dsp:txBody>
      <dsp:txXfrm>
        <a:off x="0" y="365839"/>
        <a:ext cx="2385442" cy="143126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CBE94-9B59-47D8-AA1E-CEA1E1C42FD2}">
      <dsp:nvSpPr>
        <dsp:cNvPr id="0" name=""/>
        <dsp:cNvSpPr/>
      </dsp:nvSpPr>
      <dsp:spPr>
        <a:xfrm>
          <a:off x="0" y="341811"/>
          <a:ext cx="2338536" cy="14031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solidFill>
                <a:srgbClr val="4A175F"/>
              </a:solidFill>
              <a:cs typeface="+mn-cs"/>
            </a:rPr>
            <a:t>انفاق لإحلال الممتلكات المحطمة</a:t>
          </a:r>
          <a:endParaRPr lang="en-US" sz="2800" b="1" kern="1200" dirty="0">
            <a:solidFill>
              <a:srgbClr val="4A175F"/>
            </a:solidFill>
            <a:cs typeface="+mn-cs"/>
          </a:endParaRPr>
        </a:p>
      </dsp:txBody>
      <dsp:txXfrm>
        <a:off x="0" y="341811"/>
        <a:ext cx="2338536" cy="14031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CBE94-9B59-47D8-AA1E-CEA1E1C42FD2}">
      <dsp:nvSpPr>
        <dsp:cNvPr id="0" name=""/>
        <dsp:cNvSpPr/>
      </dsp:nvSpPr>
      <dsp:spPr>
        <a:xfrm>
          <a:off x="0" y="205739"/>
          <a:ext cx="2362199" cy="141732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100" b="1" kern="1200" dirty="0" smtClean="0">
              <a:solidFill>
                <a:srgbClr val="4A175F"/>
              </a:solidFill>
              <a:cs typeface="+mn-cs"/>
            </a:rPr>
            <a:t>التغيب عن العمل</a:t>
          </a:r>
          <a:endParaRPr lang="en-US" sz="4100" b="1" kern="1200" dirty="0">
            <a:solidFill>
              <a:srgbClr val="4A175F"/>
            </a:solidFill>
            <a:cs typeface="+mn-cs"/>
          </a:endParaRPr>
        </a:p>
      </dsp:txBody>
      <dsp:txXfrm>
        <a:off x="0" y="205739"/>
        <a:ext cx="2362199" cy="141732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CBE94-9B59-47D8-AA1E-CEA1E1C42FD2}">
      <dsp:nvSpPr>
        <dsp:cNvPr id="0" name=""/>
        <dsp:cNvSpPr/>
      </dsp:nvSpPr>
      <dsp:spPr>
        <a:xfrm>
          <a:off x="0" y="205739"/>
          <a:ext cx="2362199" cy="141732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900" b="1" kern="1200" dirty="0" smtClean="0">
              <a:solidFill>
                <a:srgbClr val="4A175F"/>
              </a:solidFill>
              <a:cs typeface="+mn-cs"/>
            </a:rPr>
            <a:t>التغيب عن اعمال المنزل</a:t>
          </a:r>
          <a:endParaRPr lang="en-US" sz="3900" b="1" kern="1200" dirty="0">
            <a:solidFill>
              <a:srgbClr val="4A175F"/>
            </a:solidFill>
            <a:cs typeface="+mn-cs"/>
          </a:endParaRPr>
        </a:p>
      </dsp:txBody>
      <dsp:txXfrm>
        <a:off x="0" y="205739"/>
        <a:ext cx="2362199" cy="14173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CBE94-9B59-47D8-AA1E-CEA1E1C42FD2}">
      <dsp:nvSpPr>
        <dsp:cNvPr id="0" name=""/>
        <dsp:cNvSpPr/>
      </dsp:nvSpPr>
      <dsp:spPr>
        <a:xfrm>
          <a:off x="0" y="281939"/>
          <a:ext cx="2362199" cy="141732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100" b="1" kern="1200" dirty="0" smtClean="0">
              <a:solidFill>
                <a:srgbClr val="4A175F"/>
              </a:solidFill>
              <a:cs typeface="+mn-cs"/>
            </a:rPr>
            <a:t>التغيب عن الدراسة</a:t>
          </a:r>
          <a:endParaRPr lang="en-US" sz="4100" b="1" kern="1200" dirty="0">
            <a:solidFill>
              <a:srgbClr val="4A175F"/>
            </a:solidFill>
            <a:cs typeface="+mn-cs"/>
          </a:endParaRPr>
        </a:p>
      </dsp:txBody>
      <dsp:txXfrm>
        <a:off x="0" y="281939"/>
        <a:ext cx="2362199" cy="141732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4C656-217E-4FF6-9F42-44C9220AA67C}">
      <dsp:nvSpPr>
        <dsp:cNvPr id="0" name=""/>
        <dsp:cNvSpPr/>
      </dsp:nvSpPr>
      <dsp:spPr>
        <a:xfrm>
          <a:off x="0" y="205739"/>
          <a:ext cx="2362199" cy="141732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900" b="1" kern="1200" dirty="0" smtClean="0">
              <a:solidFill>
                <a:srgbClr val="4A175F"/>
              </a:solidFill>
              <a:cs typeface="+mn-cs"/>
            </a:rPr>
            <a:t>الوقت الإضافى  فى الطريق للسيدة</a:t>
          </a:r>
          <a:endParaRPr lang="en-US" sz="2900" b="1" kern="1200" dirty="0">
            <a:solidFill>
              <a:srgbClr val="4A175F"/>
            </a:solidFill>
            <a:cs typeface="+mn-cs"/>
          </a:endParaRPr>
        </a:p>
      </dsp:txBody>
      <dsp:txXfrm>
        <a:off x="0" y="205739"/>
        <a:ext cx="2362199" cy="141732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CBE94-9B59-47D8-AA1E-CEA1E1C42FD2}">
      <dsp:nvSpPr>
        <dsp:cNvPr id="0" name=""/>
        <dsp:cNvSpPr/>
      </dsp:nvSpPr>
      <dsp:spPr>
        <a:xfrm>
          <a:off x="0" y="205739"/>
          <a:ext cx="2362199" cy="141732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800" b="1" kern="1200" dirty="0" smtClean="0">
              <a:solidFill>
                <a:srgbClr val="4A175F"/>
              </a:solidFill>
              <a:cs typeface="+mn-cs"/>
            </a:rPr>
            <a:t>اصطحاب رفيق للطريق</a:t>
          </a:r>
          <a:endParaRPr lang="en-US" sz="3800" b="1" kern="1200" dirty="0">
            <a:solidFill>
              <a:srgbClr val="4A175F"/>
            </a:solidFill>
            <a:cs typeface="+mn-cs"/>
          </a:endParaRPr>
        </a:p>
      </dsp:txBody>
      <dsp:txXfrm>
        <a:off x="0" y="205739"/>
        <a:ext cx="2362199" cy="1417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C5482-28B2-47BD-84F5-0BD7A997FAD8}">
      <dsp:nvSpPr>
        <dsp:cNvPr id="0" name=""/>
        <dsp:cNvSpPr/>
      </dsp:nvSpPr>
      <dsp:spPr>
        <a:xfrm rot="16200000">
          <a:off x="-1961192" y="1963138"/>
          <a:ext cx="4624288" cy="69801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54% من الريف</a:t>
          </a:r>
          <a:endParaRPr lang="en-US" sz="1800" b="1" kern="1200" dirty="0"/>
        </a:p>
      </dsp:txBody>
      <dsp:txXfrm rot="5400000">
        <a:off x="1946" y="924858"/>
        <a:ext cx="698011" cy="2774572"/>
      </dsp:txXfrm>
    </dsp:sp>
    <dsp:sp modelId="{E667C70F-28CE-4ECF-A036-49B1D3F167D1}">
      <dsp:nvSpPr>
        <dsp:cNvPr id="0" name=""/>
        <dsp:cNvSpPr/>
      </dsp:nvSpPr>
      <dsp:spPr>
        <a:xfrm rot="16200000">
          <a:off x="-1210830" y="1963138"/>
          <a:ext cx="4624288" cy="69801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79% </a:t>
          </a:r>
          <a:r>
            <a:rPr lang="ar-SA" sz="1200" b="1" kern="1200" dirty="0" smtClean="0"/>
            <a:t>متزوجات</a:t>
          </a:r>
          <a:r>
            <a:rPr lang="ar-SA" sz="1800" b="1" kern="1200" dirty="0" smtClean="0"/>
            <a:t> حاليا</a:t>
          </a:r>
          <a:endParaRPr lang="en-US" sz="1800" b="1" kern="1200" dirty="0"/>
        </a:p>
      </dsp:txBody>
      <dsp:txXfrm rot="5400000">
        <a:off x="752308" y="924858"/>
        <a:ext cx="698011" cy="2774572"/>
      </dsp:txXfrm>
    </dsp:sp>
    <dsp:sp modelId="{D5546687-0420-4FA9-BBD2-A841E71E40F8}">
      <dsp:nvSpPr>
        <dsp:cNvPr id="0" name=""/>
        <dsp:cNvSpPr/>
      </dsp:nvSpPr>
      <dsp:spPr>
        <a:xfrm rot="16200000">
          <a:off x="-460468" y="1963138"/>
          <a:ext cx="4624288" cy="69801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40% أقل من 35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سنة</a:t>
          </a:r>
          <a:endParaRPr lang="en-US" sz="1800" b="1" kern="1200" dirty="0"/>
        </a:p>
      </dsp:txBody>
      <dsp:txXfrm rot="5400000">
        <a:off x="1502670" y="924858"/>
        <a:ext cx="698011" cy="2774572"/>
      </dsp:txXfrm>
    </dsp:sp>
    <dsp:sp modelId="{CB508C86-8B7D-4D09-9861-CC47CB24B49B}">
      <dsp:nvSpPr>
        <dsp:cNvPr id="0" name=""/>
        <dsp:cNvSpPr/>
      </dsp:nvSpPr>
      <dsp:spPr>
        <a:xfrm rot="16200000">
          <a:off x="289894" y="1963138"/>
          <a:ext cx="4624288" cy="69801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27% أميات</a:t>
          </a:r>
          <a:endParaRPr lang="en-US" sz="1800" b="1" kern="1200" dirty="0"/>
        </a:p>
      </dsp:txBody>
      <dsp:txXfrm rot="5400000">
        <a:off x="2253032" y="924858"/>
        <a:ext cx="698011" cy="2774572"/>
      </dsp:txXfrm>
    </dsp:sp>
    <dsp:sp modelId="{0D579F9A-6D23-40F8-A6F8-774F9E476D13}">
      <dsp:nvSpPr>
        <dsp:cNvPr id="0" name=""/>
        <dsp:cNvSpPr/>
      </dsp:nvSpPr>
      <dsp:spPr>
        <a:xfrm rot="16200000">
          <a:off x="1040256" y="1963138"/>
          <a:ext cx="4624288" cy="69801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46% أكملن تعليم ثانوي</a:t>
          </a:r>
          <a:endParaRPr lang="en-US" sz="1800" b="1" kern="1200" dirty="0"/>
        </a:p>
      </dsp:txBody>
      <dsp:txXfrm rot="5400000">
        <a:off x="3003394" y="924858"/>
        <a:ext cx="698011" cy="2774572"/>
      </dsp:txXfrm>
    </dsp:sp>
    <dsp:sp modelId="{3D656AED-059C-47A5-83D5-635E64FF3122}">
      <dsp:nvSpPr>
        <dsp:cNvPr id="0" name=""/>
        <dsp:cNvSpPr/>
      </dsp:nvSpPr>
      <dsp:spPr>
        <a:xfrm rot="16200000">
          <a:off x="1790619" y="1963138"/>
          <a:ext cx="4624288" cy="69801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79% بلا دخل من أي مصدر</a:t>
          </a:r>
          <a:endParaRPr lang="en-US" sz="1800" b="1" kern="1200" dirty="0"/>
        </a:p>
      </dsp:txBody>
      <dsp:txXfrm rot="5400000">
        <a:off x="3753757" y="924858"/>
        <a:ext cx="698011" cy="2774572"/>
      </dsp:txXfrm>
    </dsp:sp>
    <dsp:sp modelId="{7C6DC028-5E64-43DE-9952-BF74F4855A70}">
      <dsp:nvSpPr>
        <dsp:cNvPr id="0" name=""/>
        <dsp:cNvSpPr/>
      </dsp:nvSpPr>
      <dsp:spPr>
        <a:xfrm rot="16200000">
          <a:off x="2540981" y="1963138"/>
          <a:ext cx="4624288" cy="69801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16% ملتحقات بسوق العمل</a:t>
          </a:r>
          <a:endParaRPr lang="en-US" sz="1800" b="1" kern="1200" dirty="0"/>
        </a:p>
      </dsp:txBody>
      <dsp:txXfrm rot="5400000">
        <a:off x="4504119" y="924858"/>
        <a:ext cx="698011" cy="2774572"/>
      </dsp:txXfrm>
    </dsp:sp>
    <dsp:sp modelId="{5CB7642F-496D-440F-A19C-F1F04DD292B5}">
      <dsp:nvSpPr>
        <dsp:cNvPr id="0" name=""/>
        <dsp:cNvSpPr/>
      </dsp:nvSpPr>
      <dsp:spPr>
        <a:xfrm rot="16200000">
          <a:off x="3291344" y="1963138"/>
          <a:ext cx="4624288" cy="69801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15% يعملن</a:t>
          </a:r>
          <a:endParaRPr lang="en-US" sz="1800" b="1" kern="1200" dirty="0"/>
        </a:p>
      </dsp:txBody>
      <dsp:txXfrm rot="5400000">
        <a:off x="5254482" y="924858"/>
        <a:ext cx="698011" cy="2774572"/>
      </dsp:txXfrm>
    </dsp:sp>
    <dsp:sp modelId="{A2B275AC-0B11-42BB-AD6C-9F310AAA2B0E}">
      <dsp:nvSpPr>
        <dsp:cNvPr id="0" name=""/>
        <dsp:cNvSpPr/>
      </dsp:nvSpPr>
      <dsp:spPr>
        <a:xfrm rot="16200000">
          <a:off x="4041706" y="1963138"/>
          <a:ext cx="4624288" cy="69801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4% لديهن حساب بنكي أو </a:t>
          </a:r>
          <a:r>
            <a:rPr lang="ar-SA" sz="1400" b="1" kern="1200" dirty="0" smtClean="0"/>
            <a:t>مدخرات</a:t>
          </a:r>
          <a:endParaRPr lang="en-US" sz="1800" b="1" kern="1200" dirty="0"/>
        </a:p>
      </dsp:txBody>
      <dsp:txXfrm rot="5400000">
        <a:off x="6004844" y="924858"/>
        <a:ext cx="698011" cy="2774572"/>
      </dsp:txXfrm>
    </dsp:sp>
    <dsp:sp modelId="{92D45438-1E72-45EA-9930-53A52AEA7CBD}">
      <dsp:nvSpPr>
        <dsp:cNvPr id="0" name=""/>
        <dsp:cNvSpPr/>
      </dsp:nvSpPr>
      <dsp:spPr>
        <a:xfrm rot="16200000">
          <a:off x="4792068" y="1963138"/>
          <a:ext cx="4624288" cy="69801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6% لديهن </a:t>
          </a:r>
          <a:r>
            <a:rPr lang="ar-SA" sz="1400" b="1" kern="1200" dirty="0" smtClean="0"/>
            <a:t>ممتلكات</a:t>
          </a:r>
          <a:endParaRPr lang="en-US" sz="1400" b="1" kern="1200" dirty="0"/>
        </a:p>
      </dsp:txBody>
      <dsp:txXfrm rot="5400000">
        <a:off x="6755206" y="924858"/>
        <a:ext cx="698011" cy="277457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65F6D-29AC-4E4C-8AB0-605DDB813FC5}">
      <dsp:nvSpPr>
        <dsp:cNvPr id="0" name=""/>
        <dsp:cNvSpPr/>
      </dsp:nvSpPr>
      <dsp:spPr>
        <a:xfrm>
          <a:off x="0" y="18774"/>
          <a:ext cx="2952328" cy="21328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cs typeface="+mn-cs"/>
            </a:rPr>
            <a:t>الإنفاق على الصحة 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cs typeface="+mn-cs"/>
            </a:rPr>
            <a:t>133</a:t>
          </a:r>
          <a:r>
            <a:rPr lang="ar-SA" sz="2800" b="1" kern="1200" dirty="0" smtClean="0">
              <a:cs typeface="+mn-cs"/>
            </a:rPr>
            <a:t> </a:t>
          </a:r>
          <a:r>
            <a:rPr lang="ar-EG" sz="2800" b="1" kern="1200" dirty="0" smtClean="0">
              <a:cs typeface="+mn-cs"/>
            </a:rPr>
            <a:t>مليون</a:t>
          </a:r>
          <a:endParaRPr lang="en-US" sz="2800" b="1" kern="1200" dirty="0">
            <a:cs typeface="+mn-cs"/>
          </a:endParaRPr>
        </a:p>
      </dsp:txBody>
      <dsp:txXfrm>
        <a:off x="0" y="18774"/>
        <a:ext cx="2952328" cy="21328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65F6D-29AC-4E4C-8AB0-605DDB813FC5}">
      <dsp:nvSpPr>
        <dsp:cNvPr id="0" name=""/>
        <dsp:cNvSpPr/>
      </dsp:nvSpPr>
      <dsp:spPr>
        <a:xfrm>
          <a:off x="0" y="107681"/>
          <a:ext cx="3312368" cy="19874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cs typeface="+mn-cs"/>
            </a:rPr>
            <a:t>الإنفاق على الخدمات القانونية و القضائية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cs typeface="+mn-cs"/>
            </a:rPr>
            <a:t>56.5 مليون جنيه</a:t>
          </a:r>
          <a:endParaRPr lang="en-US" sz="2800" b="1" kern="1200" dirty="0">
            <a:cs typeface="+mn-cs"/>
          </a:endParaRPr>
        </a:p>
      </dsp:txBody>
      <dsp:txXfrm>
        <a:off x="0" y="107681"/>
        <a:ext cx="3312368" cy="198742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65F6D-29AC-4E4C-8AB0-605DDB813FC5}">
      <dsp:nvSpPr>
        <dsp:cNvPr id="0" name=""/>
        <dsp:cNvSpPr/>
      </dsp:nvSpPr>
      <dsp:spPr>
        <a:xfrm>
          <a:off x="0" y="325474"/>
          <a:ext cx="2985492" cy="17912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cs typeface="+mn-cs"/>
            </a:rPr>
            <a:t>الإستضافة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cs typeface="+mn-cs"/>
            </a:rPr>
            <a:t>610 مليون جنيه</a:t>
          </a:r>
          <a:endParaRPr lang="en-US" sz="2800" b="1" kern="1200" dirty="0">
            <a:cs typeface="+mn-cs"/>
          </a:endParaRPr>
        </a:p>
      </dsp:txBody>
      <dsp:txXfrm>
        <a:off x="0" y="325474"/>
        <a:ext cx="2985492" cy="179129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F7AB7-579A-4834-ABB6-C30D14015957}">
      <dsp:nvSpPr>
        <dsp:cNvPr id="0" name=""/>
        <dsp:cNvSpPr/>
      </dsp:nvSpPr>
      <dsp:spPr>
        <a:xfrm rot="10800000">
          <a:off x="0" y="0"/>
          <a:ext cx="4374921" cy="12925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smtClean="0"/>
            <a:t>9 من بين كل 10 نساء في الفئة العمرية 18-64 سنة</a:t>
          </a:r>
          <a:r>
            <a:rPr lang="ar-SA" sz="2400" b="1" kern="1200" smtClean="0"/>
            <a:t> تم ختانهن</a:t>
          </a:r>
          <a:endParaRPr lang="en-US" sz="2400" kern="1200" dirty="0"/>
        </a:p>
      </dsp:txBody>
      <dsp:txXfrm rot="10800000">
        <a:off x="484688" y="161563"/>
        <a:ext cx="3890233" cy="969376"/>
      </dsp:txXfrm>
    </dsp:sp>
    <dsp:sp modelId="{FA8D4CA5-BC74-4A6F-A635-E1EAC80EC28F}">
      <dsp:nvSpPr>
        <dsp:cNvPr id="0" name=""/>
        <dsp:cNvSpPr/>
      </dsp:nvSpPr>
      <dsp:spPr>
        <a:xfrm>
          <a:off x="4374921" y="0"/>
          <a:ext cx="2916614" cy="12925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100" b="1" kern="1200" dirty="0" smtClean="0"/>
            <a:t>ختان الإناث</a:t>
          </a:r>
          <a:endParaRPr lang="en-US" sz="4100" b="1" kern="1200" dirty="0"/>
        </a:p>
      </dsp:txBody>
      <dsp:txXfrm>
        <a:off x="4438016" y="63095"/>
        <a:ext cx="2790424" cy="1166312"/>
      </dsp:txXfrm>
    </dsp:sp>
    <dsp:sp modelId="{CD082769-A4A0-4A03-B71C-8031D73F6457}">
      <dsp:nvSpPr>
        <dsp:cNvPr id="0" name=""/>
        <dsp:cNvSpPr/>
      </dsp:nvSpPr>
      <dsp:spPr>
        <a:xfrm rot="10800000">
          <a:off x="0" y="1421752"/>
          <a:ext cx="4374921" cy="12925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smtClean="0"/>
            <a:t>27 %</a:t>
          </a:r>
          <a:r>
            <a:rPr lang="ar-SA" sz="2400" b="1" kern="1200" smtClean="0"/>
            <a:t> </a:t>
          </a:r>
          <a:r>
            <a:rPr lang="ar-EG" sz="2400" b="1" kern="1200" smtClean="0"/>
            <a:t>تزوجن قبل بلوغهن 18 سنة</a:t>
          </a:r>
          <a:endParaRPr lang="en-US" sz="2400" kern="1200" dirty="0"/>
        </a:p>
      </dsp:txBody>
      <dsp:txXfrm rot="10800000">
        <a:off x="484688" y="1583315"/>
        <a:ext cx="3890233" cy="969376"/>
      </dsp:txXfrm>
    </dsp:sp>
    <dsp:sp modelId="{2BDFE2A0-3907-4D61-9536-A5F175CE542E}">
      <dsp:nvSpPr>
        <dsp:cNvPr id="0" name=""/>
        <dsp:cNvSpPr/>
      </dsp:nvSpPr>
      <dsp:spPr>
        <a:xfrm>
          <a:off x="4374921" y="1421752"/>
          <a:ext cx="2916614" cy="129250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100" b="1" kern="1200" dirty="0" smtClean="0"/>
            <a:t>الزواج المبكر</a:t>
          </a:r>
          <a:endParaRPr lang="en-US" sz="4100" b="1" kern="1200" dirty="0"/>
        </a:p>
      </dsp:txBody>
      <dsp:txXfrm>
        <a:off x="4438016" y="1484847"/>
        <a:ext cx="2790424" cy="1166312"/>
      </dsp:txXfrm>
    </dsp:sp>
    <dsp:sp modelId="{56567CED-E163-46B0-93E2-8B15D5B6587F}">
      <dsp:nvSpPr>
        <dsp:cNvPr id="0" name=""/>
        <dsp:cNvSpPr/>
      </dsp:nvSpPr>
      <dsp:spPr>
        <a:xfrm rot="10800000">
          <a:off x="0" y="2843505"/>
          <a:ext cx="4374921" cy="12925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smtClean="0"/>
            <a:t>11% من النساء السابق لهن الزواج إجبرن على الزواج الحالي أو الأخير </a:t>
          </a:r>
          <a:endParaRPr lang="en-US" sz="2400" kern="1200" dirty="0"/>
        </a:p>
      </dsp:txBody>
      <dsp:txXfrm rot="10800000">
        <a:off x="484688" y="3005068"/>
        <a:ext cx="3890233" cy="969376"/>
      </dsp:txXfrm>
    </dsp:sp>
    <dsp:sp modelId="{2D6D5110-AB00-40CD-A6D5-3EAC66EE582F}">
      <dsp:nvSpPr>
        <dsp:cNvPr id="0" name=""/>
        <dsp:cNvSpPr/>
      </dsp:nvSpPr>
      <dsp:spPr>
        <a:xfrm>
          <a:off x="4374921" y="2843505"/>
          <a:ext cx="2916614" cy="129250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r" defTabSz="1822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100" b="1" kern="1200" dirty="0" smtClean="0"/>
            <a:t>الزواج الجبري</a:t>
          </a:r>
          <a:endParaRPr lang="en-US" sz="4100" b="1" kern="1200" dirty="0"/>
        </a:p>
      </dsp:txBody>
      <dsp:txXfrm>
        <a:off x="4438016" y="2906600"/>
        <a:ext cx="2790424" cy="116631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ACD2F-50D5-4589-937B-BF34258E1B48}">
      <dsp:nvSpPr>
        <dsp:cNvPr id="0" name=""/>
        <dsp:cNvSpPr/>
      </dsp:nvSpPr>
      <dsp:spPr>
        <a:xfrm rot="5400000">
          <a:off x="5941833" y="249318"/>
          <a:ext cx="1650567" cy="115539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300" b="1" kern="1200" smtClean="0"/>
            <a:t>10%</a:t>
          </a:r>
          <a:endParaRPr lang="en-US" sz="3300" b="1" kern="1200" dirty="0"/>
        </a:p>
      </dsp:txBody>
      <dsp:txXfrm rot="-5400000">
        <a:off x="6189419" y="579430"/>
        <a:ext cx="1155396" cy="495171"/>
      </dsp:txXfrm>
    </dsp:sp>
    <dsp:sp modelId="{FB1641D6-51EF-43FE-92F2-89F6604C603D}">
      <dsp:nvSpPr>
        <dsp:cNvPr id="0" name=""/>
        <dsp:cNvSpPr/>
      </dsp:nvSpPr>
      <dsp:spPr>
        <a:xfrm rot="16200000">
          <a:off x="2558275" y="-2558275"/>
          <a:ext cx="1072868" cy="61894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213360" bIns="19050" numCol="1" spcCol="1270" anchor="ctr" anchorCtr="0">
          <a:noAutofit/>
        </a:bodyPr>
        <a:lstStyle/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3000" b="1" kern="1200" dirty="0" smtClean="0"/>
            <a:t>من النساء تعرضن للتحرش فى الشارع، أو الأسواق، أو الميادين، أو السينما، أو ما شابه</a:t>
          </a:r>
          <a:endParaRPr lang="en-US" sz="3000" kern="1200" dirty="0"/>
        </a:p>
      </dsp:txBody>
      <dsp:txXfrm rot="5400000">
        <a:off x="52373" y="52373"/>
        <a:ext cx="6137046" cy="968122"/>
      </dsp:txXfrm>
    </dsp:sp>
    <dsp:sp modelId="{DBDE817C-FC2E-4143-810C-4C88B6EE1D59}">
      <dsp:nvSpPr>
        <dsp:cNvPr id="0" name=""/>
        <dsp:cNvSpPr/>
      </dsp:nvSpPr>
      <dsp:spPr>
        <a:xfrm rot="5400000">
          <a:off x="5941833" y="1706329"/>
          <a:ext cx="1650567" cy="115539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300" b="1" kern="1200" smtClean="0"/>
            <a:t>22%</a:t>
          </a:r>
          <a:endParaRPr lang="en-US" sz="3300" b="1" kern="1200" dirty="0"/>
        </a:p>
      </dsp:txBody>
      <dsp:txXfrm rot="-5400000">
        <a:off x="6189419" y="2036441"/>
        <a:ext cx="1155396" cy="495171"/>
      </dsp:txXfrm>
    </dsp:sp>
    <dsp:sp modelId="{CF44EC31-FD6F-4E39-9996-C2BE578F1A71}">
      <dsp:nvSpPr>
        <dsp:cNvPr id="0" name=""/>
        <dsp:cNvSpPr/>
      </dsp:nvSpPr>
      <dsp:spPr>
        <a:xfrm rot="16200000">
          <a:off x="2558275" y="-1099530"/>
          <a:ext cx="1072868" cy="61894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213360" bIns="19050" numCol="1" spcCol="1270" anchor="ctr" anchorCtr="0">
          <a:noAutofit/>
        </a:bodyPr>
        <a:lstStyle/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3000" b="1" kern="1200" dirty="0" smtClean="0"/>
            <a:t>تعرضن للتحرش من قبل عدة أشخاص معا</a:t>
          </a:r>
          <a:endParaRPr lang="en-US" sz="3000" kern="1200" dirty="0"/>
        </a:p>
      </dsp:txBody>
      <dsp:txXfrm rot="5400000">
        <a:off x="52373" y="1511118"/>
        <a:ext cx="6137046" cy="968122"/>
      </dsp:txXfrm>
    </dsp:sp>
    <dsp:sp modelId="{DF7C15FC-5EF3-4724-B0FD-976560C2156E}">
      <dsp:nvSpPr>
        <dsp:cNvPr id="0" name=""/>
        <dsp:cNvSpPr/>
      </dsp:nvSpPr>
      <dsp:spPr>
        <a:xfrm rot="5400000">
          <a:off x="5941833" y="3163340"/>
          <a:ext cx="1650567" cy="115539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300" b="1" kern="1200" smtClean="0"/>
            <a:t>23%</a:t>
          </a:r>
          <a:endParaRPr lang="en-US" sz="3300" b="1" kern="1200" dirty="0"/>
        </a:p>
      </dsp:txBody>
      <dsp:txXfrm rot="-5400000">
        <a:off x="6189419" y="3493452"/>
        <a:ext cx="1155396" cy="495171"/>
      </dsp:txXfrm>
    </dsp:sp>
    <dsp:sp modelId="{E671806B-262B-4D22-98D4-49E25C2E1F00}">
      <dsp:nvSpPr>
        <dsp:cNvPr id="0" name=""/>
        <dsp:cNvSpPr/>
      </dsp:nvSpPr>
      <dsp:spPr>
        <a:xfrm rot="16200000">
          <a:off x="2558275" y="357480"/>
          <a:ext cx="1072868" cy="61894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213360" bIns="19050" numCol="1" spcCol="1270" anchor="ctr" anchorCtr="0">
          <a:noAutofit/>
        </a:bodyPr>
        <a:lstStyle/>
        <a:p>
          <a:pPr marL="285750" lvl="1" indent="-285750" algn="r" defTabSz="13335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3000" b="1" kern="1200" dirty="0" smtClean="0"/>
            <a:t>من الفتيات تتراوح أعمارهن بين 18 و 19 سنة  تعرضن للتحرش في الشارع</a:t>
          </a:r>
          <a:endParaRPr lang="en-US" sz="3000" kern="1200" dirty="0"/>
        </a:p>
      </dsp:txBody>
      <dsp:txXfrm rot="5400000">
        <a:off x="52373" y="2968129"/>
        <a:ext cx="6137046" cy="96812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8C348-7455-442A-90F9-0A4731CF6696}">
      <dsp:nvSpPr>
        <dsp:cNvPr id="0" name=""/>
        <dsp:cNvSpPr/>
      </dsp:nvSpPr>
      <dsp:spPr>
        <a:xfrm>
          <a:off x="0" y="0"/>
          <a:ext cx="4696296" cy="4696296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10544-AB2B-4D30-A326-003071DD21BF}">
      <dsp:nvSpPr>
        <dsp:cNvPr id="0" name=""/>
        <dsp:cNvSpPr/>
      </dsp:nvSpPr>
      <dsp:spPr>
        <a:xfrm>
          <a:off x="2348148" y="0"/>
          <a:ext cx="5572731" cy="46962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الحصول على أجر أقل من زميل في العمل في نفس المستوى الوظيفي</a:t>
          </a:r>
          <a:endParaRPr lang="en-US" sz="2400" b="1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>
        <a:off x="2348148" y="0"/>
        <a:ext cx="2786365" cy="1408891"/>
      </dsp:txXfrm>
    </dsp:sp>
    <dsp:sp modelId="{572B478F-FCA2-484E-BA1B-0930BFF7A9BF}">
      <dsp:nvSpPr>
        <dsp:cNvPr id="0" name=""/>
        <dsp:cNvSpPr/>
      </dsp:nvSpPr>
      <dsp:spPr>
        <a:xfrm>
          <a:off x="821853" y="1408891"/>
          <a:ext cx="3052589" cy="3052589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50000"/>
            <a:hueOff val="-448094"/>
            <a:satOff val="2477"/>
            <a:lumOff val="338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6425F-B6A2-4817-AEF0-51FB9A146138}">
      <dsp:nvSpPr>
        <dsp:cNvPr id="0" name=""/>
        <dsp:cNvSpPr/>
      </dsp:nvSpPr>
      <dsp:spPr>
        <a:xfrm>
          <a:off x="2348148" y="1527942"/>
          <a:ext cx="5572731" cy="30525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-414666"/>
              <a:satOff val="2524"/>
              <a:lumOff val="316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الحصول على تدريب / فرص للترقي أقل من زملاء رجال</a:t>
          </a:r>
          <a:endParaRPr lang="en-US" sz="2400" b="1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>
        <a:off x="2348148" y="1527942"/>
        <a:ext cx="2786365" cy="1408887"/>
      </dsp:txXfrm>
    </dsp:sp>
    <dsp:sp modelId="{2B32E91D-46AD-4855-A124-B256304F2A9C}">
      <dsp:nvSpPr>
        <dsp:cNvPr id="0" name=""/>
        <dsp:cNvSpPr/>
      </dsp:nvSpPr>
      <dsp:spPr>
        <a:xfrm>
          <a:off x="1643704" y="2817779"/>
          <a:ext cx="1408887" cy="140888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50000"/>
            <a:hueOff val="-448094"/>
            <a:satOff val="2477"/>
            <a:lumOff val="338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82D37-238A-4803-A888-7251584B053E}">
      <dsp:nvSpPr>
        <dsp:cNvPr id="0" name=""/>
        <dsp:cNvSpPr/>
      </dsp:nvSpPr>
      <dsp:spPr>
        <a:xfrm>
          <a:off x="2348148" y="2817779"/>
          <a:ext cx="5572731" cy="14088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-414666"/>
              <a:satOff val="2524"/>
              <a:lumOff val="316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فصل من العمل بسبب الحمل أو بدون سبب</a:t>
          </a:r>
          <a:endParaRPr lang="en-US" sz="2400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>
        <a:off x="2348148" y="2817779"/>
        <a:ext cx="2786365" cy="1408887"/>
      </dsp:txXfrm>
    </dsp:sp>
    <dsp:sp modelId="{60C57A4C-DB7B-40D8-8540-8EE58E737A35}">
      <dsp:nvSpPr>
        <dsp:cNvPr id="0" name=""/>
        <dsp:cNvSpPr/>
      </dsp:nvSpPr>
      <dsp:spPr>
        <a:xfrm>
          <a:off x="5134514" y="0"/>
          <a:ext cx="2786365" cy="140889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r" defTabSz="1422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32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3.7%</a:t>
          </a:r>
          <a:endParaRPr lang="en-US" sz="3200" b="1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>
        <a:off x="5134514" y="0"/>
        <a:ext cx="2786365" cy="1408891"/>
      </dsp:txXfrm>
    </dsp:sp>
    <dsp:sp modelId="{C1AEB2E1-EB18-4131-B104-7C129747DD0B}">
      <dsp:nvSpPr>
        <dsp:cNvPr id="0" name=""/>
        <dsp:cNvSpPr/>
      </dsp:nvSpPr>
      <dsp:spPr>
        <a:xfrm>
          <a:off x="5134514" y="1408891"/>
          <a:ext cx="2786365" cy="14088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r" defTabSz="1422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32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3%</a:t>
          </a:r>
          <a:endParaRPr lang="en-US" sz="3200" b="1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>
        <a:off x="5134514" y="1408891"/>
        <a:ext cx="2786365" cy="1408887"/>
      </dsp:txXfrm>
    </dsp:sp>
    <dsp:sp modelId="{5E5F89D4-FACA-406E-84BE-04210CCA2B7A}">
      <dsp:nvSpPr>
        <dsp:cNvPr id="0" name=""/>
        <dsp:cNvSpPr/>
      </dsp:nvSpPr>
      <dsp:spPr>
        <a:xfrm>
          <a:off x="5134514" y="2817779"/>
          <a:ext cx="2786365" cy="14088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8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7 حالات</a:t>
          </a:r>
          <a:endParaRPr lang="en-US" sz="2800" b="1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8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8 حالات</a:t>
          </a:r>
          <a:endParaRPr lang="en-US" sz="2800" b="1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>
        <a:off x="5134514" y="2817779"/>
        <a:ext cx="2786365" cy="14088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F7AB7-579A-4834-ABB6-C30D14015957}">
      <dsp:nvSpPr>
        <dsp:cNvPr id="0" name=""/>
        <dsp:cNvSpPr/>
      </dsp:nvSpPr>
      <dsp:spPr>
        <a:xfrm rot="10800000">
          <a:off x="0" y="1211"/>
          <a:ext cx="4374921" cy="9612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228600" lvl="1" indent="-228600" algn="r" defTabSz="11557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600" b="1" kern="1200" dirty="0" smtClean="0"/>
            <a:t>الدراسة تناولت حادثة واحدة فقط</a:t>
          </a:r>
          <a:endParaRPr lang="en-US" sz="2600" kern="1200" dirty="0"/>
        </a:p>
      </dsp:txBody>
      <dsp:txXfrm rot="10800000">
        <a:off x="360487" y="121373"/>
        <a:ext cx="4014434" cy="720974"/>
      </dsp:txXfrm>
    </dsp:sp>
    <dsp:sp modelId="{FA8D4CA5-BC74-4A6F-A635-E1EAC80EC28F}">
      <dsp:nvSpPr>
        <dsp:cNvPr id="0" name=""/>
        <dsp:cNvSpPr/>
      </dsp:nvSpPr>
      <dsp:spPr>
        <a:xfrm>
          <a:off x="4374921" y="1211"/>
          <a:ext cx="2916614" cy="9612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/>
            <a:t>عدد الحوادث</a:t>
          </a:r>
          <a:endParaRPr lang="en-US" sz="2800" b="1" kern="1200" dirty="0"/>
        </a:p>
      </dsp:txBody>
      <dsp:txXfrm>
        <a:off x="4421848" y="48138"/>
        <a:ext cx="2822760" cy="867444"/>
      </dsp:txXfrm>
    </dsp:sp>
    <dsp:sp modelId="{CD082769-A4A0-4A03-B71C-8031D73F6457}">
      <dsp:nvSpPr>
        <dsp:cNvPr id="0" name=""/>
        <dsp:cNvSpPr/>
      </dsp:nvSpPr>
      <dsp:spPr>
        <a:xfrm rot="10800000">
          <a:off x="0" y="1058640"/>
          <a:ext cx="4374921" cy="9612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228600" lvl="1" indent="-228600" algn="r" defTabSz="11557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600" b="1" kern="1200" dirty="0" smtClean="0"/>
            <a:t>لم تتطرق الدراسة إليها</a:t>
          </a:r>
          <a:endParaRPr lang="en-US" sz="2600" kern="1200" dirty="0"/>
        </a:p>
      </dsp:txBody>
      <dsp:txXfrm rot="10800000">
        <a:off x="360487" y="1178802"/>
        <a:ext cx="4014434" cy="720974"/>
      </dsp:txXfrm>
    </dsp:sp>
    <dsp:sp modelId="{2BDFE2A0-3907-4D61-9536-A5F175CE542E}">
      <dsp:nvSpPr>
        <dsp:cNvPr id="0" name=""/>
        <dsp:cNvSpPr/>
      </dsp:nvSpPr>
      <dsp:spPr>
        <a:xfrm>
          <a:off x="4374921" y="1058640"/>
          <a:ext cx="2916614" cy="9612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/>
            <a:t>حساب الفاقد في الإنتاجية</a:t>
          </a:r>
          <a:endParaRPr lang="en-US" sz="2800" b="1" kern="1200" dirty="0"/>
        </a:p>
      </dsp:txBody>
      <dsp:txXfrm>
        <a:off x="4421848" y="1105567"/>
        <a:ext cx="2822760" cy="867444"/>
      </dsp:txXfrm>
    </dsp:sp>
    <dsp:sp modelId="{56567CED-E163-46B0-93E2-8B15D5B6587F}">
      <dsp:nvSpPr>
        <dsp:cNvPr id="0" name=""/>
        <dsp:cNvSpPr/>
      </dsp:nvSpPr>
      <dsp:spPr>
        <a:xfrm rot="10800000">
          <a:off x="0" y="2116068"/>
          <a:ext cx="4374921" cy="9612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228600" lvl="1" indent="-228600" algn="r" defTabSz="11557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600" b="1" kern="1200" dirty="0" smtClean="0"/>
            <a:t>لم يتم حساب دعم الحكومة</a:t>
          </a:r>
          <a:endParaRPr lang="en-US" sz="2600" b="1" kern="1200" dirty="0"/>
        </a:p>
      </dsp:txBody>
      <dsp:txXfrm rot="10800000">
        <a:off x="360487" y="2236230"/>
        <a:ext cx="4014434" cy="720974"/>
      </dsp:txXfrm>
    </dsp:sp>
    <dsp:sp modelId="{2D6D5110-AB00-40CD-A6D5-3EAC66EE582F}">
      <dsp:nvSpPr>
        <dsp:cNvPr id="0" name=""/>
        <dsp:cNvSpPr/>
      </dsp:nvSpPr>
      <dsp:spPr>
        <a:xfrm>
          <a:off x="4374921" y="2116068"/>
          <a:ext cx="2916614" cy="96129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/>
            <a:t>دعم الدولة للخدمات</a:t>
          </a:r>
          <a:endParaRPr lang="en-US" sz="2800" b="1" kern="1200" dirty="0"/>
        </a:p>
      </dsp:txBody>
      <dsp:txXfrm>
        <a:off x="4421848" y="2162995"/>
        <a:ext cx="2822760" cy="867444"/>
      </dsp:txXfrm>
    </dsp:sp>
    <dsp:sp modelId="{BA6AD6C0-6BB1-48A6-B5B5-9B80E44EF3C3}">
      <dsp:nvSpPr>
        <dsp:cNvPr id="0" name=""/>
        <dsp:cNvSpPr/>
      </dsp:nvSpPr>
      <dsp:spPr>
        <a:xfrm rot="10800000">
          <a:off x="0" y="3173497"/>
          <a:ext cx="4374921" cy="9612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228600" lvl="1" indent="-228600" algn="r" defTabSz="11557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600" b="1" kern="1200" dirty="0" smtClean="0"/>
            <a:t>يصعب تحديد آثار العنف عبر الزمن</a:t>
          </a:r>
          <a:endParaRPr lang="en-US" sz="2600" b="1" kern="1200" dirty="0"/>
        </a:p>
      </dsp:txBody>
      <dsp:txXfrm rot="10800000">
        <a:off x="360487" y="3293659"/>
        <a:ext cx="4014434" cy="720974"/>
      </dsp:txXfrm>
    </dsp:sp>
    <dsp:sp modelId="{2A5DC878-936C-4BD3-9FA0-6050C491032F}">
      <dsp:nvSpPr>
        <dsp:cNvPr id="0" name=""/>
        <dsp:cNvSpPr/>
      </dsp:nvSpPr>
      <dsp:spPr>
        <a:xfrm>
          <a:off x="4374921" y="3173497"/>
          <a:ext cx="2916614" cy="9612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/>
            <a:t>الآثار طويلة المدى</a:t>
          </a:r>
          <a:endParaRPr lang="en-US" sz="2800" b="1" kern="1200" dirty="0"/>
        </a:p>
      </dsp:txBody>
      <dsp:txXfrm>
        <a:off x="4421848" y="3220424"/>
        <a:ext cx="2822760" cy="8674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7D047-66F6-4A18-BA4C-D8F1E7D22256}">
      <dsp:nvSpPr>
        <dsp:cNvPr id="0" name=""/>
        <dsp:cNvSpPr/>
      </dsp:nvSpPr>
      <dsp:spPr>
        <a:xfrm>
          <a:off x="753928" y="2513"/>
          <a:ext cx="6016184" cy="546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lvl="0" algn="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>
              <a:solidFill>
                <a:srgbClr val="C00000"/>
              </a:solidFill>
            </a:rPr>
            <a:t>46%</a:t>
          </a:r>
          <a:endParaRPr lang="en-US" sz="3600" b="1" kern="1200" dirty="0">
            <a:solidFill>
              <a:srgbClr val="C00000"/>
            </a:solidFill>
          </a:endParaRPr>
        </a:p>
      </dsp:txBody>
      <dsp:txXfrm>
        <a:off x="753928" y="2513"/>
        <a:ext cx="6016184" cy="546925"/>
      </dsp:txXfrm>
    </dsp:sp>
    <dsp:sp modelId="{84DF8A9E-4DA1-4688-9CC5-C0819971EE19}">
      <dsp:nvSpPr>
        <dsp:cNvPr id="0" name=""/>
        <dsp:cNvSpPr/>
      </dsp:nvSpPr>
      <dsp:spPr>
        <a:xfrm rot="10800000">
          <a:off x="286671" y="549439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B7A07-1EFC-4C4A-BA41-5161DB586A8E}">
      <dsp:nvSpPr>
        <dsp:cNvPr id="0" name=""/>
        <dsp:cNvSpPr/>
      </dsp:nvSpPr>
      <dsp:spPr>
        <a:xfrm rot="10800000">
          <a:off x="1132279" y="549439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64F17-0E89-4A20-8EE1-92377B73454D}">
      <dsp:nvSpPr>
        <dsp:cNvPr id="0" name=""/>
        <dsp:cNvSpPr/>
      </dsp:nvSpPr>
      <dsp:spPr>
        <a:xfrm rot="10800000">
          <a:off x="1978556" y="549439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67CB8-DEEC-4CC0-AE4D-256F4E2E042F}">
      <dsp:nvSpPr>
        <dsp:cNvPr id="0" name=""/>
        <dsp:cNvSpPr/>
      </dsp:nvSpPr>
      <dsp:spPr>
        <a:xfrm rot="10800000">
          <a:off x="2824164" y="549439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B57B3-A289-406E-9772-9AD622747116}">
      <dsp:nvSpPr>
        <dsp:cNvPr id="0" name=""/>
        <dsp:cNvSpPr/>
      </dsp:nvSpPr>
      <dsp:spPr>
        <a:xfrm rot="10800000">
          <a:off x="3670440" y="549439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41D4C-8382-419A-8B37-101E6345237B}">
      <dsp:nvSpPr>
        <dsp:cNvPr id="0" name=""/>
        <dsp:cNvSpPr/>
      </dsp:nvSpPr>
      <dsp:spPr>
        <a:xfrm rot="10800000">
          <a:off x="4516048" y="549439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403D38-9563-4675-84A0-4B1A7AE7BB6F}">
      <dsp:nvSpPr>
        <dsp:cNvPr id="0" name=""/>
        <dsp:cNvSpPr/>
      </dsp:nvSpPr>
      <dsp:spPr>
        <a:xfrm rot="10800000">
          <a:off x="5362325" y="549439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66D96-5BB9-4E45-9B5A-DE61CFF2D5A5}">
      <dsp:nvSpPr>
        <dsp:cNvPr id="0" name=""/>
        <dsp:cNvSpPr/>
      </dsp:nvSpPr>
      <dsp:spPr>
        <a:xfrm>
          <a:off x="675718" y="660850"/>
          <a:ext cx="6094394" cy="891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نساء تعرضن لعنف نفسي أو بدني أو جنسي من قبل الزوج خلال حياتهن</a:t>
          </a:r>
          <a:endParaRPr lang="en-US" sz="2400" b="1" kern="1200" dirty="0"/>
        </a:p>
      </dsp:txBody>
      <dsp:txXfrm>
        <a:off x="675718" y="660850"/>
        <a:ext cx="6094394" cy="891286"/>
      </dsp:txXfrm>
    </dsp:sp>
    <dsp:sp modelId="{BFAEA815-8D9F-425D-B77E-3CCC07D0AFAF}">
      <dsp:nvSpPr>
        <dsp:cNvPr id="0" name=""/>
        <dsp:cNvSpPr/>
      </dsp:nvSpPr>
      <dsp:spPr>
        <a:xfrm>
          <a:off x="753928" y="1761771"/>
          <a:ext cx="6016184" cy="546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baseline="0" dirty="0" smtClean="0">
              <a:solidFill>
                <a:srgbClr val="C00000"/>
              </a:solidFill>
            </a:rPr>
            <a:t>24%</a:t>
          </a:r>
          <a:endParaRPr lang="en-US" sz="3600" b="1" kern="1200" baseline="0" dirty="0">
            <a:solidFill>
              <a:srgbClr val="C00000"/>
            </a:solidFill>
          </a:endParaRPr>
        </a:p>
      </dsp:txBody>
      <dsp:txXfrm>
        <a:off x="753928" y="1761771"/>
        <a:ext cx="6016184" cy="546925"/>
      </dsp:txXfrm>
    </dsp:sp>
    <dsp:sp modelId="{40E7981D-7DB8-4905-A249-2E82E08988C9}">
      <dsp:nvSpPr>
        <dsp:cNvPr id="0" name=""/>
        <dsp:cNvSpPr/>
      </dsp:nvSpPr>
      <dsp:spPr>
        <a:xfrm rot="10800000">
          <a:off x="286671" y="2308696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392DD-1D04-475D-B26D-3A1C33F25192}">
      <dsp:nvSpPr>
        <dsp:cNvPr id="0" name=""/>
        <dsp:cNvSpPr/>
      </dsp:nvSpPr>
      <dsp:spPr>
        <a:xfrm rot="10800000">
          <a:off x="1132279" y="2308696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AECCD-681B-4635-9443-5F1766A96A29}">
      <dsp:nvSpPr>
        <dsp:cNvPr id="0" name=""/>
        <dsp:cNvSpPr/>
      </dsp:nvSpPr>
      <dsp:spPr>
        <a:xfrm rot="10800000">
          <a:off x="1978556" y="2308696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96337-E6D5-4B1A-8ECD-1368F2ED5790}">
      <dsp:nvSpPr>
        <dsp:cNvPr id="0" name=""/>
        <dsp:cNvSpPr/>
      </dsp:nvSpPr>
      <dsp:spPr>
        <a:xfrm rot="10800000">
          <a:off x="2824164" y="2308696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7E600-CB83-431E-BF3E-60947800019C}">
      <dsp:nvSpPr>
        <dsp:cNvPr id="0" name=""/>
        <dsp:cNvSpPr/>
      </dsp:nvSpPr>
      <dsp:spPr>
        <a:xfrm rot="10800000">
          <a:off x="3670440" y="2308696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6B659E-02F7-4999-B7D2-A3F03F7A88CC}">
      <dsp:nvSpPr>
        <dsp:cNvPr id="0" name=""/>
        <dsp:cNvSpPr/>
      </dsp:nvSpPr>
      <dsp:spPr>
        <a:xfrm rot="10800000">
          <a:off x="4516048" y="2308696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E0FDE-E839-489D-9BA3-6F3998D9650E}">
      <dsp:nvSpPr>
        <dsp:cNvPr id="0" name=""/>
        <dsp:cNvSpPr/>
      </dsp:nvSpPr>
      <dsp:spPr>
        <a:xfrm rot="10800000">
          <a:off x="5362325" y="2308696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CE615-8352-4641-9256-EC4371556A67}">
      <dsp:nvSpPr>
        <dsp:cNvPr id="0" name=""/>
        <dsp:cNvSpPr/>
      </dsp:nvSpPr>
      <dsp:spPr>
        <a:xfrm>
          <a:off x="675718" y="2420107"/>
          <a:ext cx="6094394" cy="891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نساء تعرضن خلال عام واحد فقط لأحد أنواع العنف </a:t>
          </a:r>
          <a:endParaRPr lang="en-US" sz="2400" b="1" kern="1200" dirty="0"/>
        </a:p>
      </dsp:txBody>
      <dsp:txXfrm>
        <a:off x="675718" y="2420107"/>
        <a:ext cx="6094394" cy="891286"/>
      </dsp:txXfrm>
    </dsp:sp>
    <dsp:sp modelId="{B020A9E5-BEA1-4F34-A52C-00913B5DC86D}">
      <dsp:nvSpPr>
        <dsp:cNvPr id="0" name=""/>
        <dsp:cNvSpPr/>
      </dsp:nvSpPr>
      <dsp:spPr>
        <a:xfrm>
          <a:off x="753928" y="3521028"/>
          <a:ext cx="6016184" cy="546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>
              <a:solidFill>
                <a:srgbClr val="C00000"/>
              </a:solidFill>
            </a:rPr>
            <a:t>10%</a:t>
          </a:r>
          <a:endParaRPr lang="en-US" sz="3600" b="1" kern="1200" dirty="0">
            <a:solidFill>
              <a:srgbClr val="C00000"/>
            </a:solidFill>
          </a:endParaRPr>
        </a:p>
      </dsp:txBody>
      <dsp:txXfrm>
        <a:off x="753928" y="3521028"/>
        <a:ext cx="6016184" cy="546925"/>
      </dsp:txXfrm>
    </dsp:sp>
    <dsp:sp modelId="{F86B8360-C381-4D39-86D1-F6DB9A43F595}">
      <dsp:nvSpPr>
        <dsp:cNvPr id="0" name=""/>
        <dsp:cNvSpPr/>
      </dsp:nvSpPr>
      <dsp:spPr>
        <a:xfrm rot="10800000">
          <a:off x="286671" y="4067954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3C139-BB9F-4435-8611-53DF6BFAD8FE}">
      <dsp:nvSpPr>
        <dsp:cNvPr id="0" name=""/>
        <dsp:cNvSpPr/>
      </dsp:nvSpPr>
      <dsp:spPr>
        <a:xfrm rot="10800000">
          <a:off x="1132279" y="4067954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27004-4F26-4E8B-A6E9-E4647286CF68}">
      <dsp:nvSpPr>
        <dsp:cNvPr id="0" name=""/>
        <dsp:cNvSpPr/>
      </dsp:nvSpPr>
      <dsp:spPr>
        <a:xfrm rot="10800000">
          <a:off x="1978556" y="4067954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12F9A-C041-4714-B680-E215EE8696C4}">
      <dsp:nvSpPr>
        <dsp:cNvPr id="0" name=""/>
        <dsp:cNvSpPr/>
      </dsp:nvSpPr>
      <dsp:spPr>
        <a:xfrm rot="10800000">
          <a:off x="2824164" y="4067954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BB2E4-A440-4FAA-A4C9-D84E738113D5}">
      <dsp:nvSpPr>
        <dsp:cNvPr id="0" name=""/>
        <dsp:cNvSpPr/>
      </dsp:nvSpPr>
      <dsp:spPr>
        <a:xfrm rot="10800000">
          <a:off x="3670440" y="4067954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CA048-FDE1-4E55-B729-6D292C962556}">
      <dsp:nvSpPr>
        <dsp:cNvPr id="0" name=""/>
        <dsp:cNvSpPr/>
      </dsp:nvSpPr>
      <dsp:spPr>
        <a:xfrm rot="10800000">
          <a:off x="4516048" y="4067954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0808A7-1337-42B8-BDC5-EB78528B9516}">
      <dsp:nvSpPr>
        <dsp:cNvPr id="0" name=""/>
        <dsp:cNvSpPr/>
      </dsp:nvSpPr>
      <dsp:spPr>
        <a:xfrm rot="10800000">
          <a:off x="5362325" y="4067954"/>
          <a:ext cx="1407787" cy="111410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3EF2E-B05A-4144-81A7-A4E778DC049D}">
      <dsp:nvSpPr>
        <dsp:cNvPr id="0" name=""/>
        <dsp:cNvSpPr/>
      </dsp:nvSpPr>
      <dsp:spPr>
        <a:xfrm>
          <a:off x="675718" y="4179365"/>
          <a:ext cx="6094394" cy="891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900" b="1" kern="1200" dirty="0" smtClean="0"/>
            <a:t>نساء تعرضن للثلاث أنواع من العنف خلال حياتهن</a:t>
          </a:r>
          <a:r>
            <a:rPr lang="ar-SA" sz="2900" kern="1200" dirty="0" smtClean="0"/>
            <a:t> </a:t>
          </a:r>
          <a:endParaRPr lang="en-US" sz="2900" kern="1200" dirty="0"/>
        </a:p>
      </dsp:txBody>
      <dsp:txXfrm>
        <a:off x="675718" y="4179365"/>
        <a:ext cx="6094394" cy="8912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DE17D-C42E-40E1-A72F-26ECB669DC9D}">
      <dsp:nvSpPr>
        <dsp:cNvPr id="0" name=""/>
        <dsp:cNvSpPr/>
      </dsp:nvSpPr>
      <dsp:spPr>
        <a:xfrm>
          <a:off x="1985091" y="0"/>
          <a:ext cx="2179320" cy="217932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/>
            </a:rPr>
            <a:t>الصحة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Sultan bold"/>
          </a:endParaRPr>
        </a:p>
      </dsp:txBody>
      <dsp:txXfrm>
        <a:off x="2236551" y="293369"/>
        <a:ext cx="1676400" cy="691515"/>
      </dsp:txXfrm>
    </dsp:sp>
    <dsp:sp modelId="{544FBE54-F933-451C-92CF-2A712F988621}">
      <dsp:nvSpPr>
        <dsp:cNvPr id="0" name=""/>
        <dsp:cNvSpPr/>
      </dsp:nvSpPr>
      <dsp:spPr>
        <a:xfrm>
          <a:off x="2994612" y="997427"/>
          <a:ext cx="2179320" cy="217932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/>
            </a:rPr>
            <a:t>العمل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Sultan bold"/>
          </a:endParaRPr>
        </a:p>
      </dsp:txBody>
      <dsp:txXfrm>
        <a:off x="4168092" y="1248887"/>
        <a:ext cx="838200" cy="1676400"/>
      </dsp:txXfrm>
    </dsp:sp>
    <dsp:sp modelId="{E7F903CC-CCDF-40D3-953A-7479BF470FA9}">
      <dsp:nvSpPr>
        <dsp:cNvPr id="0" name=""/>
        <dsp:cNvSpPr/>
      </dsp:nvSpPr>
      <dsp:spPr>
        <a:xfrm>
          <a:off x="1997404" y="1969770"/>
          <a:ext cx="2179320" cy="217932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/>
            </a:rPr>
            <a:t>الوقت</a:t>
          </a:r>
          <a:endParaRPr lang="en-US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Sultan bold"/>
          </a:endParaRPr>
        </a:p>
      </dsp:txBody>
      <dsp:txXfrm>
        <a:off x="2248864" y="3164204"/>
        <a:ext cx="1676400" cy="691515"/>
      </dsp:txXfrm>
    </dsp:sp>
    <dsp:sp modelId="{2AA3F689-AF49-490A-87DA-13F16BCE9DFE}">
      <dsp:nvSpPr>
        <dsp:cNvPr id="0" name=""/>
        <dsp:cNvSpPr/>
      </dsp:nvSpPr>
      <dsp:spPr>
        <a:xfrm>
          <a:off x="472920" y="798935"/>
          <a:ext cx="2487977" cy="217932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/>
            </a:rPr>
            <a:t>المجهود</a:t>
          </a:r>
          <a:endParaRPr lang="en-US" sz="2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Sultan bold"/>
          </a:endParaRPr>
        </a:p>
      </dsp:txBody>
      <dsp:txXfrm>
        <a:off x="664303" y="1050395"/>
        <a:ext cx="956914" cy="1676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86060-7C97-4E8E-BBDA-1DCBA13F4FC1}">
      <dsp:nvSpPr>
        <dsp:cNvPr id="0" name=""/>
        <dsp:cNvSpPr/>
      </dsp:nvSpPr>
      <dsp:spPr>
        <a:xfrm rot="16200000">
          <a:off x="-1581150" y="1581150"/>
          <a:ext cx="5105400" cy="1943100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200" b="1" kern="1200" dirty="0" smtClean="0">
              <a:solidFill>
                <a:srgbClr val="4A175F"/>
              </a:solidFill>
              <a:cs typeface="+mn-cs"/>
            </a:rPr>
            <a:t>الفرد</a:t>
          </a:r>
          <a:endParaRPr lang="en-US" sz="32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الصحة</a:t>
          </a:r>
          <a:endParaRPr lang="en-US" sz="24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العمل / عمل منزلى</a:t>
          </a:r>
          <a:endParaRPr lang="en-US" sz="24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دراسة</a:t>
          </a:r>
          <a:endParaRPr lang="en-US" sz="24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وقت</a:t>
          </a:r>
          <a:endParaRPr lang="en-US" sz="24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معاناة نفسية</a:t>
          </a:r>
          <a:endParaRPr lang="en-US" sz="24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b="1" kern="1200" dirty="0">
            <a:solidFill>
              <a:srgbClr val="4A175F"/>
            </a:solidFill>
            <a:cs typeface="+mn-cs"/>
          </a:endParaRPr>
        </a:p>
      </dsp:txBody>
      <dsp:txXfrm rot="5400000">
        <a:off x="0" y="1021080"/>
        <a:ext cx="1943100" cy="30632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16773-B6B1-4CFF-8B65-D5B8FAB1D578}">
      <dsp:nvSpPr>
        <dsp:cNvPr id="0" name=""/>
        <dsp:cNvSpPr/>
      </dsp:nvSpPr>
      <dsp:spPr>
        <a:xfrm rot="16200000">
          <a:off x="-1352550" y="1352550"/>
          <a:ext cx="4648200" cy="1943100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solidFill>
                <a:srgbClr val="4A175F"/>
              </a:solidFill>
              <a:cs typeface="+mn-cs"/>
            </a:rPr>
            <a:t>الأسرة</a:t>
          </a:r>
          <a:endParaRPr lang="en-US" sz="28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دخل</a:t>
          </a:r>
          <a:endParaRPr lang="en-US" sz="24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عمل</a:t>
          </a:r>
          <a:endParaRPr lang="en-US" sz="24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معاناة أطفال</a:t>
          </a:r>
          <a:endParaRPr lang="en-US" sz="24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تفكك اسرى</a:t>
          </a:r>
          <a:endParaRPr lang="en-US" sz="2400" b="1" kern="1200" dirty="0">
            <a:solidFill>
              <a:srgbClr val="4A175F"/>
            </a:solidFill>
            <a:cs typeface="+mn-cs"/>
          </a:endParaRPr>
        </a:p>
      </dsp:txBody>
      <dsp:txXfrm rot="5400000">
        <a:off x="0" y="929640"/>
        <a:ext cx="1943100" cy="27889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4C204-C300-480B-971D-27DD7FAF3174}">
      <dsp:nvSpPr>
        <dsp:cNvPr id="0" name=""/>
        <dsp:cNvSpPr/>
      </dsp:nvSpPr>
      <dsp:spPr>
        <a:xfrm rot="16200000">
          <a:off x="-1162050" y="1162050"/>
          <a:ext cx="4267200" cy="1943100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2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المجتمع</a:t>
          </a:r>
          <a:endParaRPr lang="en-US" sz="24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ct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خسارة انتاجية</a:t>
          </a:r>
          <a:endParaRPr lang="en-US" sz="24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ct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خسارة الموارد البشرية</a:t>
          </a:r>
          <a:endParaRPr lang="en-US" sz="2400" b="1" kern="1200" dirty="0">
            <a:solidFill>
              <a:srgbClr val="4A175F"/>
            </a:solidFill>
            <a:cs typeface="+mn-cs"/>
          </a:endParaRPr>
        </a:p>
        <a:p>
          <a:pPr marL="228600" lvl="1" indent="-228600" algn="ct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400" b="1" kern="1200" dirty="0" smtClean="0">
              <a:solidFill>
                <a:srgbClr val="4A175F"/>
              </a:solidFill>
              <a:cs typeface="+mn-cs"/>
            </a:rPr>
            <a:t>خسارة الموارد العامة</a:t>
          </a:r>
          <a:endParaRPr lang="en-US" sz="2400" b="1" kern="1200" dirty="0">
            <a:solidFill>
              <a:srgbClr val="4A175F"/>
            </a:solidFill>
            <a:cs typeface="+mn-cs"/>
          </a:endParaRPr>
        </a:p>
      </dsp:txBody>
      <dsp:txXfrm rot="5400000">
        <a:off x="0" y="853440"/>
        <a:ext cx="1943100" cy="25603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8D6F7-86A0-4E11-A855-D4FA3722DD0A}">
      <dsp:nvSpPr>
        <dsp:cNvPr id="0" name=""/>
        <dsp:cNvSpPr/>
      </dsp:nvSpPr>
      <dsp:spPr>
        <a:xfrm>
          <a:off x="273229" y="0"/>
          <a:ext cx="1937823" cy="9689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200" b="1" kern="1200" smtClean="0">
              <a:solidFill>
                <a:srgbClr val="4A175F"/>
              </a:solidFill>
              <a:latin typeface="+mn-lt"/>
              <a:ea typeface="+mn-ea"/>
              <a:cs typeface="+mn-cs"/>
            </a:rPr>
            <a:t>مباشرة</a:t>
          </a:r>
          <a:endParaRPr lang="en-US" sz="3200" b="1" kern="1200" dirty="0">
            <a:solidFill>
              <a:srgbClr val="4A175F"/>
            </a:solidFill>
            <a:latin typeface="+mn-lt"/>
            <a:ea typeface="+mn-ea"/>
            <a:cs typeface="+mn-cs"/>
          </a:endParaRPr>
        </a:p>
      </dsp:txBody>
      <dsp:txXfrm>
        <a:off x="301607" y="28378"/>
        <a:ext cx="1881067" cy="912155"/>
      </dsp:txXfrm>
    </dsp:sp>
    <dsp:sp modelId="{BDD154FA-03CE-4B00-B1A5-CC8D68A4B287}">
      <dsp:nvSpPr>
        <dsp:cNvPr id="0" name=""/>
        <dsp:cNvSpPr/>
      </dsp:nvSpPr>
      <dsp:spPr>
        <a:xfrm>
          <a:off x="467011" y="968911"/>
          <a:ext cx="117935" cy="896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6513"/>
              </a:lnTo>
              <a:lnTo>
                <a:pt x="117935" y="89651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300121-F8B5-4FFD-9AFE-08FDCE9F6D6B}">
      <dsp:nvSpPr>
        <dsp:cNvPr id="0" name=""/>
        <dsp:cNvSpPr/>
      </dsp:nvSpPr>
      <dsp:spPr>
        <a:xfrm>
          <a:off x="584947" y="1212078"/>
          <a:ext cx="2777412" cy="1306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ملموسة</a:t>
          </a:r>
        </a:p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latin typeface="+mn-lt"/>
              <a:ea typeface="+mn-ea"/>
              <a:cs typeface="+mn-cs"/>
            </a:rPr>
            <a:t>النفقات الفعلية المدفوعة نقدياً</a:t>
          </a:r>
          <a:endParaRPr lang="en-US" sz="2000" b="1" kern="1200" dirty="0">
            <a:latin typeface="+mn-lt"/>
            <a:ea typeface="+mn-ea"/>
            <a:cs typeface="+mn-cs"/>
          </a:endParaRPr>
        </a:p>
      </dsp:txBody>
      <dsp:txXfrm>
        <a:off x="623219" y="1250350"/>
        <a:ext cx="2700868" cy="1230149"/>
      </dsp:txXfrm>
    </dsp:sp>
    <dsp:sp modelId="{B157B99D-003F-4938-BEF8-CAB55696EDB0}">
      <dsp:nvSpPr>
        <dsp:cNvPr id="0" name=""/>
        <dsp:cNvSpPr/>
      </dsp:nvSpPr>
      <dsp:spPr>
        <a:xfrm>
          <a:off x="467011" y="968911"/>
          <a:ext cx="117935" cy="2482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2660"/>
              </a:lnTo>
              <a:lnTo>
                <a:pt x="117935" y="24826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06362D-D19D-4A5F-9A2A-1F3E4B6AF6CD}">
      <dsp:nvSpPr>
        <dsp:cNvPr id="0" name=""/>
        <dsp:cNvSpPr/>
      </dsp:nvSpPr>
      <dsp:spPr>
        <a:xfrm>
          <a:off x="584947" y="2761000"/>
          <a:ext cx="2670196" cy="1381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غير ملموسة</a:t>
          </a:r>
        </a:p>
        <a:p>
          <a:pPr lvl="0" algn="just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latin typeface="+mn-lt"/>
              <a:ea typeface="+mn-ea"/>
              <a:cs typeface="+mn-cs"/>
            </a:rPr>
            <a:t>نتيجة مباشرة للعنف ولكن ليس لها قيمة نقدية مثل الألم والمعاناة</a:t>
          </a:r>
          <a:endParaRPr lang="en-US" sz="2000" kern="1200" dirty="0">
            <a:latin typeface="Sultan bold"/>
            <a:cs typeface="+mn-cs"/>
          </a:endParaRPr>
        </a:p>
      </dsp:txBody>
      <dsp:txXfrm>
        <a:off x="625399" y="2801452"/>
        <a:ext cx="2589292" cy="1300240"/>
      </dsp:txXfrm>
    </dsp:sp>
    <dsp:sp modelId="{8F918234-28E1-4AA4-9B66-E10FDB587FBA}">
      <dsp:nvSpPr>
        <dsp:cNvPr id="0" name=""/>
        <dsp:cNvSpPr/>
      </dsp:nvSpPr>
      <dsp:spPr>
        <a:xfrm>
          <a:off x="3389299" y="0"/>
          <a:ext cx="2635711" cy="9689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200" b="1" kern="1200" smtClean="0">
              <a:latin typeface="+mn-lt"/>
              <a:ea typeface="+mn-ea"/>
              <a:cs typeface="+mn-cs"/>
            </a:rPr>
            <a:t>غير مباشرة</a:t>
          </a:r>
          <a:endParaRPr lang="en-US" sz="3200" b="1" kern="1200" dirty="0">
            <a:latin typeface="+mn-lt"/>
            <a:ea typeface="+mn-ea"/>
            <a:cs typeface="+mn-cs"/>
          </a:endParaRPr>
        </a:p>
      </dsp:txBody>
      <dsp:txXfrm>
        <a:off x="3417677" y="28378"/>
        <a:ext cx="2578955" cy="912155"/>
      </dsp:txXfrm>
    </dsp:sp>
    <dsp:sp modelId="{F1516C33-74E5-4E73-9E8D-5E4680CD64EA}">
      <dsp:nvSpPr>
        <dsp:cNvPr id="0" name=""/>
        <dsp:cNvSpPr/>
      </dsp:nvSpPr>
      <dsp:spPr>
        <a:xfrm>
          <a:off x="3652871" y="968911"/>
          <a:ext cx="193945" cy="946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233"/>
              </a:lnTo>
              <a:lnTo>
                <a:pt x="193945" y="94623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FA1E0D-D71A-4717-8F22-D92F719A99B5}">
      <dsp:nvSpPr>
        <dsp:cNvPr id="0" name=""/>
        <dsp:cNvSpPr/>
      </dsp:nvSpPr>
      <dsp:spPr>
        <a:xfrm>
          <a:off x="3846816" y="1212078"/>
          <a:ext cx="3775825" cy="14061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ملموسة</a:t>
          </a:r>
        </a:p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latin typeface="+mn-lt"/>
              <a:ea typeface="+mn-ea"/>
              <a:cs typeface="+mn-cs"/>
            </a:rPr>
            <a:t>لها قيمة نقدية في الاقتصاد ولكنها محسوبة على انها تكلفة الفرص البديلة </a:t>
          </a:r>
          <a:endParaRPr lang="en-US" sz="2000" b="1" kern="1200" dirty="0">
            <a:latin typeface="+mn-lt"/>
            <a:ea typeface="+mn-ea"/>
            <a:cs typeface="+mn-cs"/>
          </a:endParaRPr>
        </a:p>
      </dsp:txBody>
      <dsp:txXfrm>
        <a:off x="3888000" y="1253262"/>
        <a:ext cx="3693457" cy="1323765"/>
      </dsp:txXfrm>
    </dsp:sp>
    <dsp:sp modelId="{1E1B9A9F-3DCB-4BAC-BE79-6D71BCFFED6C}">
      <dsp:nvSpPr>
        <dsp:cNvPr id="0" name=""/>
        <dsp:cNvSpPr/>
      </dsp:nvSpPr>
      <dsp:spPr>
        <a:xfrm>
          <a:off x="3652871" y="968911"/>
          <a:ext cx="218470" cy="23778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7892"/>
              </a:lnTo>
              <a:lnTo>
                <a:pt x="218470" y="237789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4C84C6-56D5-41AB-8244-06AEA27209C4}">
      <dsp:nvSpPr>
        <dsp:cNvPr id="0" name=""/>
        <dsp:cNvSpPr/>
      </dsp:nvSpPr>
      <dsp:spPr>
        <a:xfrm>
          <a:off x="3871341" y="2745982"/>
          <a:ext cx="3730248" cy="1201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b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2000" kern="1200" dirty="0" smtClean="0">
            <a:latin typeface="Sultan bold"/>
            <a:cs typeface="+mn-cs"/>
          </a:endParaRPr>
        </a:p>
        <a:p>
          <a:pPr lvl="0" algn="just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ltan bold"/>
              <a:ea typeface="+mn-ea"/>
              <a:cs typeface="+mn-cs"/>
            </a:rPr>
            <a:t>غير ملموسة</a:t>
          </a:r>
        </a:p>
        <a:p>
          <a:pPr lvl="0" algn="just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latin typeface="Sultan bold"/>
              <a:ea typeface="+mn-ea"/>
              <a:cs typeface="+mn-cs"/>
            </a:rPr>
            <a:t>نتيجة غير مباشرة للعنف وليس لها أيضاً قيمة نقدية؛ مثل الأثر النفسي السلبي على الأطفال</a:t>
          </a:r>
          <a:endParaRPr lang="ar-EG" sz="2000" b="1" kern="1200" dirty="0">
            <a:latin typeface="Sultan bold"/>
            <a:ea typeface="+mn-ea"/>
            <a:cs typeface="+mn-cs"/>
          </a:endParaRPr>
        </a:p>
      </dsp:txBody>
      <dsp:txXfrm>
        <a:off x="3906536" y="2781177"/>
        <a:ext cx="3659858" cy="1131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#1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#1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#1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#19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#9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FE14E-7AEA-4DB2-8CA4-964EFA3FCBEF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BAE3B-4CD4-4EFB-8559-083F423C86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9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33534-D6B1-470E-AE59-E91CBF50263D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ECC97-E687-4981-9989-D9DB8DB2FB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77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34A1C-E29A-49EB-98C9-F6695BC7AFF0}" type="slidenum">
              <a:rPr lang="ar-EG" smtClean="0"/>
              <a:pPr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1829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602D5-5891-4E6A-922B-5BF8B1AD3D6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8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3648" y="6481142"/>
            <a:ext cx="457200" cy="476250"/>
          </a:xfrm>
          <a:prstGeom prst="rect">
            <a:avLst/>
          </a:prstGeom>
        </p:spPr>
        <p:txBody>
          <a:bodyPr/>
          <a:lstStyle/>
          <a:p>
            <a:fld id="{37D2FA25-9C64-4CA9-8468-A04FC991A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16B7F106-06DE-4982-A89E-A7B8DA062398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6481142"/>
            <a:ext cx="457200" cy="476250"/>
          </a:xfrm>
          <a:prstGeom prst="rect">
            <a:avLst/>
          </a:prstGeom>
        </p:spPr>
        <p:txBody>
          <a:bodyPr/>
          <a:lstStyle/>
          <a:p>
            <a:fld id="{37D2FA25-9C64-4CA9-8468-A04FC991A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16B7F106-06DE-4982-A89E-A7B8DA062398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6481142"/>
            <a:ext cx="457200" cy="476250"/>
          </a:xfrm>
          <a:prstGeom prst="rect">
            <a:avLst/>
          </a:prstGeom>
        </p:spPr>
        <p:txBody>
          <a:bodyPr/>
          <a:lstStyle/>
          <a:p>
            <a:fld id="{37D2FA25-9C64-4CA9-8468-A04FC991A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914400" cy="709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70918"/>
            <a:ext cx="1079500" cy="774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7925"/>
            <a:ext cx="1116483" cy="8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664"/>
            <a:ext cx="914400" cy="709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299268"/>
            <a:ext cx="1079500" cy="774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4029"/>
            <a:ext cx="1116483" cy="8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43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664"/>
            <a:ext cx="914400" cy="709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299268"/>
            <a:ext cx="1079500" cy="774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4029"/>
            <a:ext cx="1116483" cy="8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05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664"/>
            <a:ext cx="914400" cy="709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299268"/>
            <a:ext cx="1079500" cy="774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4029"/>
            <a:ext cx="1116483" cy="8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6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664"/>
            <a:ext cx="914400" cy="709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299268"/>
            <a:ext cx="1079500" cy="774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4029"/>
            <a:ext cx="1116483" cy="8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9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16B7F106-06DE-4982-A89E-A7B8DA062398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6481142"/>
            <a:ext cx="457200" cy="476250"/>
          </a:xfrm>
          <a:prstGeom prst="rect">
            <a:avLst/>
          </a:prstGeom>
        </p:spPr>
        <p:txBody>
          <a:bodyPr/>
          <a:lstStyle/>
          <a:p>
            <a:fld id="{37D2FA25-9C64-4CA9-8468-A04FC991A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  <a:prstGeom prst="rect">
            <a:avLst/>
          </a:prstGeo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16B7F106-06DE-4982-A89E-A7B8DA062398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6481142"/>
            <a:ext cx="457200" cy="476250"/>
          </a:xfrm>
          <a:prstGeom prst="rect">
            <a:avLst/>
          </a:prstGeom>
        </p:spPr>
        <p:txBody>
          <a:bodyPr/>
          <a:lstStyle/>
          <a:p>
            <a:fld id="{37D2FA25-9C64-4CA9-8468-A04FC991A0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16B7F106-06DE-4982-A89E-A7B8DA062398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3648" y="6481142"/>
            <a:ext cx="457200" cy="476250"/>
          </a:xfrm>
          <a:prstGeom prst="rect">
            <a:avLst/>
          </a:prstGeom>
        </p:spPr>
        <p:txBody>
          <a:bodyPr/>
          <a:lstStyle/>
          <a:p>
            <a:fld id="{37D2FA25-9C64-4CA9-8468-A04FC991A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prstGeom prst="rect">
            <a:avLst/>
          </a:prstGeo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prstGeom prst="rect">
            <a:avLst/>
          </a:prstGeo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16B7F106-06DE-4982-A89E-A7B8DA062398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3648" y="6481142"/>
            <a:ext cx="457200" cy="476250"/>
          </a:xfrm>
          <a:prstGeom prst="rect">
            <a:avLst/>
          </a:prstGeom>
        </p:spPr>
        <p:txBody>
          <a:bodyPr/>
          <a:lstStyle/>
          <a:p>
            <a:fld id="{37D2FA25-9C64-4CA9-8468-A04FC991A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  <a:prstGeom prst="rect">
            <a:avLst/>
          </a:prstGeo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16B7F106-06DE-4982-A89E-A7B8DA062398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3648" y="6481142"/>
            <a:ext cx="457200" cy="476250"/>
          </a:xfrm>
          <a:prstGeom prst="rect">
            <a:avLst/>
          </a:prstGeom>
        </p:spPr>
        <p:txBody>
          <a:bodyPr/>
          <a:lstStyle/>
          <a:p>
            <a:fld id="{37D2FA25-9C64-4CA9-8468-A04FC991A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16B7F106-06DE-4982-A89E-A7B8DA062398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3648" y="6481142"/>
            <a:ext cx="457200" cy="476250"/>
          </a:xfrm>
          <a:prstGeom prst="rect">
            <a:avLst/>
          </a:prstGeom>
        </p:spPr>
        <p:txBody>
          <a:bodyPr/>
          <a:lstStyle/>
          <a:p>
            <a:fld id="{37D2FA25-9C64-4CA9-8468-A04FC991A0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  <a:prstGeom prst="rect">
            <a:avLst/>
          </a:prstGeo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16B7F106-06DE-4982-A89E-A7B8DA062398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3648" y="6481142"/>
            <a:ext cx="457200" cy="476250"/>
          </a:xfrm>
          <a:prstGeom prst="rect">
            <a:avLst/>
          </a:prstGeom>
        </p:spPr>
        <p:txBody>
          <a:bodyPr/>
          <a:lstStyle/>
          <a:p>
            <a:fld id="{37D2FA25-9C64-4CA9-8468-A04FC991A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16B7F106-06DE-4982-A89E-A7B8DA062398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3648" y="6481142"/>
            <a:ext cx="457200" cy="476250"/>
          </a:xfrm>
          <a:prstGeom prst="rect">
            <a:avLst/>
          </a:prstGeom>
        </p:spPr>
        <p:txBody>
          <a:bodyPr/>
          <a:lstStyle/>
          <a:p>
            <a:fld id="{37D2FA25-9C64-4CA9-8468-A04FC991A0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49385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1" name="Picture 2" descr="C:\Users\Amina.Adel\Desktop\Visuals\egyptian_flag_etc\egyptian_eagle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36171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mai\لوجو المجلس انجليزي.jpg"/>
          <p:cNvPicPr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072" y="6484912"/>
            <a:ext cx="384411" cy="258738"/>
          </a:xfrm>
          <a:prstGeom prst="rect">
            <a:avLst/>
          </a:prstGeom>
          <a:noFill/>
        </p:spPr>
      </p:pic>
      <p:pic>
        <p:nvPicPr>
          <p:cNvPr id="17" name="Picture 16" descr="C:\Users\Amina.Adel\Desktop\Visuals\egyptian_flag_etc\Flag_of_Egypt.svg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5" y="6571565"/>
            <a:ext cx="258128" cy="17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18" Type="http://schemas.openxmlformats.org/officeDocument/2006/relationships/diagramLayout" Target="../diagrams/layout13.xml"/><Relationship Id="rId26" Type="http://schemas.microsoft.com/office/2007/relationships/diagramDrawing" Target="../diagrams/drawing14.xml"/><Relationship Id="rId3" Type="http://schemas.openxmlformats.org/officeDocument/2006/relationships/diagramLayout" Target="../diagrams/layout10.xml"/><Relationship Id="rId21" Type="http://schemas.microsoft.com/office/2007/relationships/diagramDrawing" Target="../diagrams/drawing13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diagramData" Target="../diagrams/data13.xml"/><Relationship Id="rId25" Type="http://schemas.openxmlformats.org/officeDocument/2006/relationships/diagramColors" Target="../diagrams/colors14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20" Type="http://schemas.openxmlformats.org/officeDocument/2006/relationships/diagramColors" Target="../diagrams/colors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24" Type="http://schemas.openxmlformats.org/officeDocument/2006/relationships/diagramQuickStyle" Target="../diagrams/quickStyle14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23" Type="http://schemas.openxmlformats.org/officeDocument/2006/relationships/diagramLayout" Target="../diagrams/layout14.xml"/><Relationship Id="rId10" Type="http://schemas.openxmlformats.org/officeDocument/2006/relationships/diagramColors" Target="../diagrams/colors11.xml"/><Relationship Id="rId19" Type="http://schemas.openxmlformats.org/officeDocument/2006/relationships/diagramQuickStyle" Target="../diagrams/quickStyle13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Relationship Id="rId22" Type="http://schemas.openxmlformats.org/officeDocument/2006/relationships/diagramData" Target="../diagrams/data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13" Type="http://schemas.openxmlformats.org/officeDocument/2006/relationships/diagramLayout" Target="../diagrams/layout17.xml"/><Relationship Id="rId18" Type="http://schemas.openxmlformats.org/officeDocument/2006/relationships/diagramLayout" Target="../diagrams/layout18.xml"/><Relationship Id="rId26" Type="http://schemas.microsoft.com/office/2007/relationships/diagramDrawing" Target="../diagrams/drawing19.xml"/><Relationship Id="rId3" Type="http://schemas.openxmlformats.org/officeDocument/2006/relationships/diagramLayout" Target="../diagrams/layout15.xml"/><Relationship Id="rId21" Type="http://schemas.microsoft.com/office/2007/relationships/diagramDrawing" Target="../diagrams/drawing18.xml"/><Relationship Id="rId7" Type="http://schemas.openxmlformats.org/officeDocument/2006/relationships/diagramData" Target="../diagrams/data16.xml"/><Relationship Id="rId12" Type="http://schemas.openxmlformats.org/officeDocument/2006/relationships/diagramData" Target="../diagrams/data17.xml"/><Relationship Id="rId17" Type="http://schemas.openxmlformats.org/officeDocument/2006/relationships/diagramData" Target="../diagrams/data18.xml"/><Relationship Id="rId25" Type="http://schemas.openxmlformats.org/officeDocument/2006/relationships/diagramColors" Target="../diagrams/colors19.xml"/><Relationship Id="rId2" Type="http://schemas.openxmlformats.org/officeDocument/2006/relationships/diagramData" Target="../diagrams/data15.xml"/><Relationship Id="rId16" Type="http://schemas.microsoft.com/office/2007/relationships/diagramDrawing" Target="../diagrams/drawing17.xml"/><Relationship Id="rId20" Type="http://schemas.openxmlformats.org/officeDocument/2006/relationships/diagramColors" Target="../diagrams/colors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24" Type="http://schemas.openxmlformats.org/officeDocument/2006/relationships/diagramQuickStyle" Target="../diagrams/quickStyle19.xml"/><Relationship Id="rId5" Type="http://schemas.openxmlformats.org/officeDocument/2006/relationships/diagramColors" Target="../diagrams/colors15.xml"/><Relationship Id="rId15" Type="http://schemas.openxmlformats.org/officeDocument/2006/relationships/diagramColors" Target="../diagrams/colors17.xml"/><Relationship Id="rId23" Type="http://schemas.openxmlformats.org/officeDocument/2006/relationships/diagramLayout" Target="../diagrams/layout19.xml"/><Relationship Id="rId10" Type="http://schemas.openxmlformats.org/officeDocument/2006/relationships/diagramColors" Target="../diagrams/colors16.xml"/><Relationship Id="rId19" Type="http://schemas.openxmlformats.org/officeDocument/2006/relationships/diagramQuickStyle" Target="../diagrams/quickStyle18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Relationship Id="rId14" Type="http://schemas.openxmlformats.org/officeDocument/2006/relationships/diagramQuickStyle" Target="../diagrams/quickStyle17.xml"/><Relationship Id="rId22" Type="http://schemas.openxmlformats.org/officeDocument/2006/relationships/diagramData" Target="../diagrams/data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13" Type="http://schemas.openxmlformats.org/officeDocument/2006/relationships/diagramLayout" Target="../diagrams/layout22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12" Type="http://schemas.openxmlformats.org/officeDocument/2006/relationships/diagramData" Target="../diagrams/data22.xml"/><Relationship Id="rId2" Type="http://schemas.openxmlformats.org/officeDocument/2006/relationships/diagramData" Target="../diagrams/data20.xml"/><Relationship Id="rId16" Type="http://schemas.microsoft.com/office/2007/relationships/diagramDrawing" Target="../diagrams/drawing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5" Type="http://schemas.openxmlformats.org/officeDocument/2006/relationships/diagramColors" Target="../diagrams/colors22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Relationship Id="rId14" Type="http://schemas.openxmlformats.org/officeDocument/2006/relationships/diagramQuickStyle" Target="../diagrams/quickStyle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5616" y="3811012"/>
            <a:ext cx="7543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 dirty="0" smtClean="0"/>
              <a:t>مسح التكلفة الإقتصادية </a:t>
            </a:r>
            <a:r>
              <a:rPr lang="ar-SA" sz="4000" b="1" dirty="0"/>
              <a:t>للعنف </a:t>
            </a:r>
            <a:endParaRPr lang="ar-EG" sz="4000" b="1" dirty="0" smtClean="0"/>
          </a:p>
          <a:p>
            <a:pPr algn="ctr" rtl="1"/>
            <a:r>
              <a:rPr lang="ar-SA" sz="4000" b="1" dirty="0" smtClean="0"/>
              <a:t>ضد المرأة </a:t>
            </a:r>
            <a:r>
              <a:rPr lang="ar-SA" sz="4000" b="1" dirty="0"/>
              <a:t>في مصر </a:t>
            </a:r>
            <a:endParaRPr lang="ar-EG" sz="4000" b="1" dirty="0" smtClean="0"/>
          </a:p>
          <a:p>
            <a:pPr algn="ctr" rtl="1"/>
            <a:r>
              <a:rPr lang="ar-SA" sz="4000" b="1" dirty="0" smtClean="0"/>
              <a:t>2015 </a:t>
            </a:r>
            <a:endParaRPr lang="ar-EG" sz="4000" b="1" dirty="0" smtClean="0"/>
          </a:p>
          <a:p>
            <a:pPr algn="ctr" rtl="1">
              <a:lnSpc>
                <a:spcPct val="150000"/>
              </a:lnSpc>
            </a:pPr>
            <a:r>
              <a:rPr lang="ar-EG" sz="3600" b="1" dirty="0" smtClean="0">
                <a:solidFill>
                  <a:srgbClr val="FF0000"/>
                </a:solidFill>
              </a:rPr>
              <a:t>جمهورية مصر </a:t>
            </a:r>
            <a:r>
              <a:rPr lang="ar-EG" sz="3600" b="1" dirty="0" smtClean="0">
                <a:solidFill>
                  <a:srgbClr val="FF0000"/>
                </a:solidFill>
              </a:rPr>
              <a:t>العربية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Amina.Adel\Desktop\Visuals\egyptian_flag_etc\Flag_of_Egypt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59560528"/>
              </p:ext>
            </p:extLst>
          </p:nvPr>
        </p:nvGraphicFramePr>
        <p:xfrm>
          <a:off x="1524000" y="1340768"/>
          <a:ext cx="7455164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1428067" y="188640"/>
            <a:ext cx="749808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4400" b="1" dirty="0" smtClean="0"/>
              <a:t>خصائص المبحوثات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61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on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260648"/>
            <a:ext cx="86106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6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rtl="1"/>
            <a:endParaRPr lang="en-US" dirty="0">
              <a:cs typeface="Sultan bold" pitchFamily="2" charset="-78"/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4716016" y="4221088"/>
            <a:ext cx="1856226" cy="19812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5616" y="3789040"/>
            <a:ext cx="3456384" cy="296510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endParaRPr lang="ar-SA" sz="1200" dirty="0" smtClean="0"/>
          </a:p>
          <a:p>
            <a:pPr algn="ctr" rtl="1"/>
            <a:r>
              <a:rPr lang="ar-SA" sz="2800" b="1" dirty="0" smtClean="0"/>
              <a:t>75,000</a:t>
            </a:r>
          </a:p>
          <a:p>
            <a:pPr algn="ctr" rtl="1"/>
            <a:r>
              <a:rPr lang="ar-SA" sz="2800" b="1" dirty="0" smtClean="0"/>
              <a:t>خمسة وسبعون ألف</a:t>
            </a:r>
            <a:endParaRPr lang="ar-SA" sz="2800" b="1" dirty="0"/>
          </a:p>
          <a:p>
            <a:pPr algn="ctr" rtl="1">
              <a:lnSpc>
                <a:spcPct val="150000"/>
              </a:lnSpc>
            </a:pPr>
            <a:endParaRPr lang="ar-SA" b="1" dirty="0" smtClean="0"/>
          </a:p>
          <a:p>
            <a:pPr algn="ctr" rtl="1">
              <a:lnSpc>
                <a:spcPct val="150000"/>
              </a:lnSpc>
            </a:pPr>
            <a:r>
              <a:rPr lang="ar-SA" b="1" dirty="0" smtClean="0"/>
              <a:t>إمرأة أبلغن الشرطة بحوادث عنف</a:t>
            </a:r>
          </a:p>
          <a:p>
            <a:pPr algn="ctr" rtl="1">
              <a:lnSpc>
                <a:spcPct val="150000"/>
              </a:lnSpc>
            </a:pPr>
            <a:r>
              <a:rPr lang="ar-SA" b="1" dirty="0" smtClean="0"/>
              <a:t>أقل من 7 ألاف امرأة حاولت الحصول على خدمات المجتع المحلي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1302764"/>
            <a:ext cx="4005081" cy="26263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4000" b="1" dirty="0" smtClean="0"/>
              <a:t>7.888 مليون</a:t>
            </a:r>
            <a:endParaRPr lang="ar-SA" sz="4000" b="1" dirty="0"/>
          </a:p>
          <a:p>
            <a:pPr algn="ctr" rtl="1">
              <a:lnSpc>
                <a:spcPct val="150000"/>
              </a:lnSpc>
            </a:pPr>
            <a:r>
              <a:rPr lang="ar-SA" b="1" dirty="0" smtClean="0"/>
              <a:t>إمرأة تعاني من العنف بجميع أشكالة سنوياً، سواء على يد الزوج أو الخطيب أو الدوائر المقربة لها أو غرباء في الأماكن العامة</a:t>
            </a:r>
          </a:p>
          <a:p>
            <a:pPr algn="ctr" rtl="1">
              <a:lnSpc>
                <a:spcPct val="150000"/>
              </a:lnSpc>
            </a:pPr>
            <a:endParaRPr lang="ar-SA" b="1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15616" y="142852"/>
            <a:ext cx="799288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5400" b="1" dirty="0" smtClean="0">
                <a:solidFill>
                  <a:schemeClr val="accent2">
                    <a:lumMod val="50000"/>
                  </a:schemeClr>
                </a:solidFill>
              </a:rPr>
              <a:t>النتائج</a:t>
            </a:r>
            <a:endParaRPr lang="ar-EG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0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37" y="1645446"/>
            <a:ext cx="2903007" cy="3079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115616" y="5212357"/>
            <a:ext cx="7861176" cy="138499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2800" b="1" dirty="0" smtClean="0">
                <a:solidFill>
                  <a:schemeClr val="accent3">
                    <a:lumMod val="75000"/>
                  </a:schemeClr>
                </a:solidFill>
              </a:rPr>
              <a:t>اذا فعلى عكس المتوقع </a:t>
            </a:r>
            <a:r>
              <a:rPr lang="ar-SA" sz="2800" b="1" dirty="0" smtClean="0">
                <a:solidFill>
                  <a:schemeClr val="accent3">
                    <a:lumMod val="75000"/>
                  </a:schemeClr>
                </a:solidFill>
              </a:rPr>
              <a:t>فإن </a:t>
            </a:r>
            <a:r>
              <a:rPr lang="ar-EG" sz="2800" b="1" dirty="0" smtClean="0">
                <a:solidFill>
                  <a:schemeClr val="accent3">
                    <a:lumMod val="75000"/>
                  </a:schemeClr>
                </a:solidFill>
              </a:rPr>
              <a:t>أغلب </a:t>
            </a:r>
            <a:r>
              <a:rPr lang="ar-EG" sz="2800" b="1" dirty="0">
                <a:solidFill>
                  <a:schemeClr val="accent3">
                    <a:lumMod val="75000"/>
                  </a:schemeClr>
                </a:solidFill>
              </a:rPr>
              <a:t>العنف </a:t>
            </a:r>
            <a:r>
              <a:rPr lang="ar-EG" sz="2800" b="1" dirty="0" smtClean="0">
                <a:solidFill>
                  <a:schemeClr val="accent3">
                    <a:lumMod val="75000"/>
                  </a:schemeClr>
                </a:solidFill>
              </a:rPr>
              <a:t>لا يحدث في </a:t>
            </a:r>
            <a:r>
              <a:rPr lang="ar-EG" sz="2800" b="1" dirty="0">
                <a:solidFill>
                  <a:schemeClr val="accent3">
                    <a:lumMod val="75000"/>
                  </a:schemeClr>
                </a:solidFill>
              </a:rPr>
              <a:t>المحيط العام</a:t>
            </a:r>
          </a:p>
          <a:p>
            <a:pPr algn="r"/>
            <a:r>
              <a:rPr lang="ar-EG" sz="2800" b="1" dirty="0" smtClean="0">
                <a:solidFill>
                  <a:schemeClr val="accent3">
                    <a:lumMod val="75000"/>
                  </a:schemeClr>
                </a:solidFill>
              </a:rPr>
              <a:t>بل ان أعلى </a:t>
            </a:r>
            <a:r>
              <a:rPr lang="ar-EG" sz="2800" b="1" dirty="0">
                <a:solidFill>
                  <a:schemeClr val="accent3">
                    <a:lumMod val="75000"/>
                  </a:schemeClr>
                </a:solidFill>
              </a:rPr>
              <a:t>معدلات العنف تواجهها المرأة في بيتها في المكان الذي تأمن اليه </a:t>
            </a:r>
            <a:endParaRPr lang="en-US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1473746"/>
            <a:ext cx="53408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EG" sz="2800" b="1" dirty="0" smtClean="0"/>
              <a:t>23.8% على يد الزوج أو الخطيب</a:t>
            </a:r>
          </a:p>
          <a:p>
            <a:pPr algn="r" rtl="1">
              <a:lnSpc>
                <a:spcPct val="200000"/>
              </a:lnSpc>
            </a:pPr>
            <a:r>
              <a:rPr lang="ar-EG" sz="2800" b="1" dirty="0" smtClean="0"/>
              <a:t>23.4 </a:t>
            </a:r>
            <a:r>
              <a:rPr lang="ar-EG" sz="2800" b="1" dirty="0"/>
              <a:t>% </a:t>
            </a:r>
            <a:r>
              <a:rPr lang="ar-EG" sz="2800" b="1" dirty="0" smtClean="0"/>
              <a:t>في </a:t>
            </a:r>
            <a:r>
              <a:rPr lang="ar-EG" sz="2800" b="1" dirty="0"/>
              <a:t>الأسرة </a:t>
            </a:r>
            <a:r>
              <a:rPr lang="ar-EG" sz="2800" b="1" dirty="0" smtClean="0"/>
              <a:t>أو البيئة المحيطة</a:t>
            </a:r>
            <a:endParaRPr lang="ar-EG" sz="2800" b="1" dirty="0"/>
          </a:p>
          <a:p>
            <a:pPr algn="r" rtl="1">
              <a:lnSpc>
                <a:spcPct val="200000"/>
              </a:lnSpc>
            </a:pPr>
            <a:r>
              <a:rPr lang="ar-EG" sz="2800" b="1" dirty="0"/>
              <a:t>13% </a:t>
            </a:r>
            <a:r>
              <a:rPr lang="ar-EG" sz="2800" b="1" dirty="0" smtClean="0"/>
              <a:t>في </a:t>
            </a:r>
            <a:r>
              <a:rPr lang="ar-EG" sz="2800" b="1" dirty="0"/>
              <a:t>الأماكن </a:t>
            </a:r>
            <a:r>
              <a:rPr lang="ar-EG" sz="2800" b="1" dirty="0" smtClean="0"/>
              <a:t>العامة</a:t>
            </a:r>
            <a:endParaRPr lang="ar-SA" sz="2800" b="1" dirty="0" smtClean="0"/>
          </a:p>
          <a:p>
            <a:pPr algn="r" rtl="1">
              <a:lnSpc>
                <a:spcPct val="200000"/>
              </a:lnSpc>
            </a:pPr>
            <a:r>
              <a:rPr lang="ar-SA" sz="2800" b="1" dirty="0" smtClean="0"/>
              <a:t>2% في العمل</a:t>
            </a:r>
            <a:endParaRPr lang="ar-EG" sz="28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15616" y="142852"/>
            <a:ext cx="8013576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4800" b="1" dirty="0" smtClean="0">
                <a:solidFill>
                  <a:schemeClr val="accent2">
                    <a:lumMod val="50000"/>
                  </a:schemeClr>
                </a:solidFill>
              </a:rPr>
              <a:t>نسب العنف من المحيطين</a:t>
            </a:r>
            <a:endParaRPr lang="ar-EG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1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97214"/>
            <a:ext cx="4808492" cy="4974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4"/>
          <p:cNvGrpSpPr/>
          <p:nvPr/>
        </p:nvGrpSpPr>
        <p:grpSpPr>
          <a:xfrm>
            <a:off x="5002088" y="2474869"/>
            <a:ext cx="3962400" cy="2384639"/>
            <a:chOff x="4724400" y="1973055"/>
            <a:chExt cx="3962400" cy="1677249"/>
          </a:xfrm>
        </p:grpSpPr>
        <p:sp>
          <p:nvSpPr>
            <p:cNvPr id="6" name="Left Arrow 5"/>
            <p:cNvSpPr/>
            <p:nvPr/>
          </p:nvSpPr>
          <p:spPr>
            <a:xfrm>
              <a:off x="4724400" y="1973055"/>
              <a:ext cx="3962400" cy="1677249"/>
            </a:xfrm>
            <a:prstGeom prst="leftArrow">
              <a:avLst/>
            </a:prstGeom>
            <a:solidFill>
              <a:srgbClr val="E2A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Sultan bold" pitchFamily="2" charset="-7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91100" y="2445603"/>
              <a:ext cx="3581400" cy="844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EG" sz="2400" b="1" dirty="0" smtClean="0">
                  <a:solidFill>
                    <a:srgbClr val="6D218B"/>
                  </a:solidFill>
                </a:rPr>
                <a:t>التقدير الأدنى للتكلفة الإقتصادية للعنف ضد المرأة سنويا التي تتكبدها النساء وأسرهن</a:t>
              </a:r>
              <a:endParaRPr lang="en-US" sz="2400" b="1" dirty="0">
                <a:solidFill>
                  <a:srgbClr val="6D218B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564068" y="4920780"/>
            <a:ext cx="3544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EG" sz="2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ألا نرى الأن هذه القضية كقضية تنمية أساسية ؟....خاصة </a:t>
            </a:r>
            <a:r>
              <a:rPr lang="ar-SA" sz="2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أننا نحتاج </a:t>
            </a:r>
            <a:r>
              <a:rPr lang="ar-EG" sz="2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الحفاظ </a:t>
            </a:r>
            <a:r>
              <a:rPr lang="ar-EG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على كل </a:t>
            </a:r>
            <a:r>
              <a:rPr lang="ar-EG" sz="2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موارد</a:t>
            </a:r>
            <a:r>
              <a:rPr lang="ar-SA" sz="2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ن</a:t>
            </a:r>
            <a:r>
              <a:rPr lang="ar-EG" sz="2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ا </a:t>
            </a:r>
            <a:r>
              <a:rPr lang="ar-EG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لتوجهها نحو تنمية المجتمع</a:t>
            </a:r>
            <a:endParaRPr lang="en-US" sz="24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73370"/>
            <a:ext cx="8229600" cy="15274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3600" b="1" dirty="0" smtClean="0">
                <a:solidFill>
                  <a:schemeClr val="accent2">
                    <a:lumMod val="50000"/>
                  </a:schemeClr>
                </a:solidFill>
              </a:rPr>
              <a:t>تكاليف الحوادث الأشد عنفا </a:t>
            </a:r>
          </a:p>
          <a:p>
            <a:pPr algn="ctr" rtl="1"/>
            <a:r>
              <a:rPr lang="ar-SA" sz="3600" b="1" dirty="0" smtClean="0">
                <a:solidFill>
                  <a:schemeClr val="accent2">
                    <a:lumMod val="50000"/>
                  </a:schemeClr>
                </a:solidFill>
              </a:rPr>
              <a:t>التي تتحملها النساء وأسرهن </a:t>
            </a:r>
          </a:p>
          <a:p>
            <a:pPr algn="ctr" rtl="1"/>
            <a:r>
              <a:rPr lang="ar-SA" sz="3600" b="1" dirty="0" smtClean="0">
                <a:solidFill>
                  <a:schemeClr val="accent2">
                    <a:lumMod val="50000"/>
                  </a:schemeClr>
                </a:solidFill>
              </a:rPr>
              <a:t>في عام واحد فقط</a:t>
            </a:r>
            <a:endParaRPr lang="ar-EG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6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19672" y="3645025"/>
            <a:ext cx="2952328" cy="2480918"/>
            <a:chOff x="4932040" y="3501008"/>
            <a:chExt cx="2659886" cy="2276531"/>
          </a:xfrm>
        </p:grpSpPr>
        <p:sp>
          <p:nvSpPr>
            <p:cNvPr id="6" name="Oval 5"/>
            <p:cNvSpPr/>
            <p:nvPr/>
          </p:nvSpPr>
          <p:spPr>
            <a:xfrm>
              <a:off x="4932040" y="3501008"/>
              <a:ext cx="2659886" cy="213779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2400" dirty="0">
                <a:cs typeface="Sultan bold" pitchFamily="2" charset="-7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44160" y="4023213"/>
              <a:ext cx="163564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EG" sz="3600" b="1" dirty="0">
                  <a:solidFill>
                    <a:srgbClr val="4A175F"/>
                  </a:solidFill>
                </a:rPr>
                <a:t>6.15 </a:t>
              </a:r>
              <a:endParaRPr lang="ar-EG" sz="3600" b="1" dirty="0" smtClean="0">
                <a:solidFill>
                  <a:srgbClr val="4A175F"/>
                </a:solidFill>
              </a:endParaRPr>
            </a:p>
            <a:p>
              <a:pPr algn="ctr" rtl="1"/>
              <a:r>
                <a:rPr lang="ar-EG" sz="3600" b="1" dirty="0" smtClean="0">
                  <a:solidFill>
                    <a:srgbClr val="4A175F"/>
                  </a:solidFill>
                </a:rPr>
                <a:t>مليار </a:t>
              </a:r>
              <a:r>
                <a:rPr lang="ar-EG" sz="3600" b="1" dirty="0">
                  <a:solidFill>
                    <a:srgbClr val="4A175F"/>
                  </a:solidFill>
                </a:rPr>
                <a:t>جنيه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48424" y="6207695"/>
            <a:ext cx="380809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EG" sz="2400" b="1" dirty="0"/>
              <a:t> تكلفة الحادثة الأشد عنفا فى العام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436096" y="3849411"/>
            <a:ext cx="2423698" cy="2379026"/>
            <a:chOff x="1403649" y="3683010"/>
            <a:chExt cx="1644352" cy="2010874"/>
          </a:xfrm>
        </p:grpSpPr>
        <p:sp>
          <p:nvSpPr>
            <p:cNvPr id="10" name="Oval 9"/>
            <p:cNvSpPr/>
            <p:nvPr/>
          </p:nvSpPr>
          <p:spPr>
            <a:xfrm>
              <a:off x="1403649" y="3683010"/>
              <a:ext cx="1644352" cy="176964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4A175F"/>
                </a:solidFill>
                <a:cs typeface="Sultan bold" pitchFamily="2" charset="-7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19673" y="4124224"/>
              <a:ext cx="11997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3200" b="1" dirty="0">
                  <a:solidFill>
                    <a:srgbClr val="4A175F"/>
                  </a:solidFill>
                </a:rPr>
                <a:t>1.49 </a:t>
              </a:r>
              <a:endParaRPr lang="ar-SA" sz="3200" b="1" dirty="0" smtClean="0">
                <a:solidFill>
                  <a:srgbClr val="4A175F"/>
                </a:solidFill>
              </a:endParaRPr>
            </a:p>
            <a:p>
              <a:pPr algn="ctr"/>
              <a:r>
                <a:rPr lang="ar-EG" sz="3200" b="1" dirty="0" smtClean="0">
                  <a:solidFill>
                    <a:srgbClr val="4A175F"/>
                  </a:solidFill>
                </a:rPr>
                <a:t>مليار </a:t>
              </a:r>
              <a:r>
                <a:rPr lang="ar-EG" sz="3200" b="1" dirty="0">
                  <a:solidFill>
                    <a:srgbClr val="4A175F"/>
                  </a:solidFill>
                </a:rPr>
                <a:t>جنيه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15616" y="6207694"/>
            <a:ext cx="401795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EG" sz="2400" b="1" dirty="0" smtClean="0"/>
              <a:t>تكلفة  </a:t>
            </a:r>
            <a:r>
              <a:rPr lang="ar-EG" sz="2400" b="1" dirty="0"/>
              <a:t>كل حوادث العنف خلال </a:t>
            </a:r>
            <a:r>
              <a:rPr lang="ar-EG" sz="2400" b="1" dirty="0" smtClean="0"/>
              <a:t>العام</a:t>
            </a:r>
            <a:endParaRPr lang="ar-EG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143541" y="1340768"/>
            <a:ext cx="789295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EG" sz="3200" b="1" dirty="0" smtClean="0"/>
              <a:t>كل </a:t>
            </a:r>
            <a:r>
              <a:rPr lang="ar-EG" sz="3200" b="1" dirty="0"/>
              <a:t>100 سيدة  متزوجة </a:t>
            </a:r>
            <a:r>
              <a:rPr lang="ar-SA" sz="3200" b="1" dirty="0" smtClean="0"/>
              <a:t>تتعرض لـ</a:t>
            </a:r>
            <a:r>
              <a:rPr lang="ar-EG" sz="3200" b="1" dirty="0" smtClean="0"/>
              <a:t> </a:t>
            </a:r>
            <a:r>
              <a:rPr lang="ar-EG" sz="3200" b="1" dirty="0"/>
              <a:t>133 حادثة فى العام </a:t>
            </a:r>
          </a:p>
          <a:p>
            <a:pPr marL="285750" indent="-285750" algn="r" rtl="1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EG" sz="3200" b="1" dirty="0" smtClean="0"/>
              <a:t>43</a:t>
            </a:r>
            <a:r>
              <a:rPr lang="ar-EG" sz="3200" b="1" dirty="0"/>
              <a:t>% </a:t>
            </a:r>
            <a:r>
              <a:rPr lang="ar-SA" sz="3200" b="1" dirty="0" smtClean="0"/>
              <a:t>من النساء تصاب </a:t>
            </a:r>
            <a:r>
              <a:rPr lang="ar-EG" sz="3200" b="1" dirty="0" smtClean="0"/>
              <a:t>جراء </a:t>
            </a:r>
            <a:r>
              <a:rPr lang="ar-EG" sz="3200" b="1" dirty="0"/>
              <a:t>الحدث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EG" sz="3200" b="1" dirty="0"/>
              <a:t>بافتراض ان معدل الإصابة ثابت </a:t>
            </a:r>
            <a:r>
              <a:rPr lang="ar-SA" sz="3200" b="1" dirty="0" smtClean="0"/>
              <a:t>وأ</a:t>
            </a:r>
            <a:r>
              <a:rPr lang="ar-EG" sz="3200" b="1" dirty="0" smtClean="0"/>
              <a:t>ن </a:t>
            </a:r>
            <a:r>
              <a:rPr lang="ar-EG" sz="3200" b="1" dirty="0"/>
              <a:t>التكلفة </a:t>
            </a:r>
            <a:r>
              <a:rPr lang="ar-EG" sz="3200" b="1" dirty="0" smtClean="0"/>
              <a:t>فى </a:t>
            </a:r>
            <a:r>
              <a:rPr lang="ar-EG" sz="3200" b="1" dirty="0"/>
              <a:t>حالة </a:t>
            </a:r>
            <a:r>
              <a:rPr lang="ar-EG" sz="3200" b="1" dirty="0" smtClean="0"/>
              <a:t>الإصابة</a:t>
            </a:r>
            <a:r>
              <a:rPr lang="ar-SA" sz="3200" b="1" dirty="0" smtClean="0"/>
              <a:t> ثابتة </a:t>
            </a:r>
            <a:endParaRPr lang="ar-EG" sz="3200" b="1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42852"/>
            <a:ext cx="7427168" cy="1143000"/>
          </a:xfrm>
        </p:spPr>
        <p:txBody>
          <a:bodyPr anchor="ctr">
            <a:noAutofit/>
          </a:bodyPr>
          <a:lstStyle/>
          <a:p>
            <a:pPr algn="ctr" rtl="1"/>
            <a:r>
              <a:rPr lang="ar-SA" sz="4000" b="1" dirty="0" smtClean="0">
                <a:solidFill>
                  <a:schemeClr val="accent2">
                    <a:lumMod val="50000"/>
                  </a:schemeClr>
                </a:solidFill>
              </a:rPr>
              <a:t>تكلفة عنف الزوج / الخطيب</a:t>
            </a:r>
            <a:endParaRPr lang="ar-EG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7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52812892"/>
              </p:ext>
            </p:extLst>
          </p:nvPr>
        </p:nvGraphicFramePr>
        <p:xfrm>
          <a:off x="1547664" y="1885280"/>
          <a:ext cx="7291536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115616" y="142852"/>
            <a:ext cx="7571184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4000" b="1" dirty="0" smtClean="0">
                <a:solidFill>
                  <a:schemeClr val="accent2">
                    <a:lumMod val="50000"/>
                  </a:schemeClr>
                </a:solidFill>
              </a:rPr>
              <a:t>البيانات غير المتاحة</a:t>
            </a:r>
            <a:endParaRPr lang="ar-EG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4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8D4CA5-BC74-4A6F-A635-E1EAC80EC2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DFE2A0-3907-4D61-9536-A5F175CE54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D5110-AB00-40CD-A6D5-3EAC66EE5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5DC878-936C-4BD3-9FA0-6050C4910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4F7AB7-579A-4834-ABB6-C30D14015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082769-A4A0-4A03-B71C-8031D73F64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567CED-E163-46B0-93E2-8B15D5B658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6AD6C0-6BB1-48A6-B5B5-9B80E44EF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43375244"/>
              </p:ext>
            </p:extLst>
          </p:nvPr>
        </p:nvGraphicFramePr>
        <p:xfrm>
          <a:off x="1331640" y="1412776"/>
          <a:ext cx="705678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115616" y="142852"/>
            <a:ext cx="8013576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4800" b="1" dirty="0" smtClean="0">
                <a:solidFill>
                  <a:schemeClr val="accent2">
                    <a:lumMod val="50000"/>
                  </a:schemeClr>
                </a:solidFill>
              </a:rPr>
              <a:t>عنف الزوج</a:t>
            </a:r>
            <a:endParaRPr lang="ar-EG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403D38-9563-4675-84A0-4B1A7AE7BB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25403D38-9563-4675-84A0-4B1A7AE7BB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7B7A07-1EFC-4C4A-BA41-5161DB586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9A7B7A07-1EFC-4C4A-BA41-5161DB586A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664F17-0E89-4A20-8EE1-92377B734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59664F17-0E89-4A20-8EE1-92377B7345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267CB8-DEEC-4CC0-AE4D-256F4E2E0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FF267CB8-DEEC-4CC0-AE4D-256F4E2E04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E41D4C-8382-419A-8B37-101E63452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15E41D4C-8382-419A-8B37-101E63452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DF8A9E-4DA1-4688-9CC5-C0819971E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84DF8A9E-4DA1-4688-9CC5-C0819971EE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CB57B3-A289-406E-9772-9AD622747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DFCB57B3-A289-406E-9772-9AD6227471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B7D047-66F6-4A18-BA4C-D8F1E7D22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F7B7D047-66F6-4A18-BA4C-D8F1E7D22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66D96-5BB9-4E45-9B5A-DE61CFF2D5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C1066D96-5BB9-4E45-9B5A-DE61CFF2D5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AECCD-681B-4635-9443-5F1766A96A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ADBAECCD-681B-4635-9443-5F1766A96A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E7981D-7DB8-4905-A249-2E82E0898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40E7981D-7DB8-4905-A249-2E82E08988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6392DD-1D04-475D-B26D-3A1C33F25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396392DD-1D04-475D-B26D-3A1C33F25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396337-E6D5-4B1A-8ECD-1368F2ED5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36396337-E6D5-4B1A-8ECD-1368F2ED5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6B659E-02F7-4999-B7D2-A3F03F7A88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86B659E-02F7-4999-B7D2-A3F03F7A88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7E0FDE-E839-489D-9BA3-6F3998D965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9E7E0FDE-E839-489D-9BA3-6F3998D965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C7E600-CB83-431E-BF3E-609478000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95C7E600-CB83-431E-BF3E-6094780001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AEA815-8D9F-425D-B77E-3CCC07D0A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BFAEA815-8D9F-425D-B77E-3CCC07D0A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6CE615-8352-4641-9256-EC4371556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096CE615-8352-4641-9256-EC4371556A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6B8360-C381-4D39-86D1-F6DB9A43F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86B8360-C381-4D39-86D1-F6DB9A43F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A12F9A-C041-4714-B680-E215EE869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C1A12F9A-C041-4714-B680-E215EE8696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53C139-BB9F-4435-8611-53DF6BFAD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FB53C139-BB9F-4435-8611-53DF6BFAD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727004-4F26-4E8B-A6E9-E4647286C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AD727004-4F26-4E8B-A6E9-E4647286CF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BB2E4-A440-4FAA-A4C9-D84E73811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841BB2E4-A440-4FAA-A4C9-D84E73811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7CA048-FDE1-4E55-B729-6D292C962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8E7CA048-FDE1-4E55-B729-6D292C9625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0808A7-1337-42B8-BDC5-EB78528B95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150808A7-1337-42B8-BDC5-EB78528B95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20A9E5-BEA1-4F34-A52C-00913B5DC8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B020A9E5-BEA1-4F34-A52C-00913B5DC8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23EF2E-B05A-4144-81A7-A4E778DC04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C223EF2E-B05A-4144-81A7-A4E778DC04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15616" y="142852"/>
            <a:ext cx="8013576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4800" b="1" dirty="0" smtClean="0">
                <a:solidFill>
                  <a:schemeClr val="accent2">
                    <a:lumMod val="50000"/>
                  </a:schemeClr>
                </a:solidFill>
              </a:rPr>
              <a:t>من أكثر عرضة للعنف الزوجي؟</a:t>
            </a:r>
            <a:endParaRPr lang="ar-EG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0" y="1419837"/>
            <a:ext cx="7440487" cy="4794637"/>
            <a:chOff x="1524000" y="1419837"/>
            <a:chExt cx="7440487" cy="4794637"/>
          </a:xfrm>
        </p:grpSpPr>
        <p:sp>
          <p:nvSpPr>
            <p:cNvPr id="10" name="Freeform 9"/>
            <p:cNvSpPr/>
            <p:nvPr/>
          </p:nvSpPr>
          <p:spPr>
            <a:xfrm>
              <a:off x="1524000" y="1419837"/>
              <a:ext cx="1860122" cy="910800"/>
            </a:xfrm>
            <a:custGeom>
              <a:avLst/>
              <a:gdLst>
                <a:gd name="connsiteX0" fmla="*/ 0 w 1860122"/>
                <a:gd name="connsiteY0" fmla="*/ 0 h 910800"/>
                <a:gd name="connsiteX1" fmla="*/ 1860122 w 1860122"/>
                <a:gd name="connsiteY1" fmla="*/ 0 h 910800"/>
                <a:gd name="connsiteX2" fmla="*/ 1860122 w 1860122"/>
                <a:gd name="connsiteY2" fmla="*/ 910800 h 910800"/>
                <a:gd name="connsiteX3" fmla="*/ 0 w 1860122"/>
                <a:gd name="connsiteY3" fmla="*/ 910800 h 910800"/>
                <a:gd name="connsiteX4" fmla="*/ 0 w 1860122"/>
                <a:gd name="connsiteY4" fmla="*/ 0 h 9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0122" h="910800">
                  <a:moveTo>
                    <a:pt x="0" y="0"/>
                  </a:moveTo>
                  <a:lnTo>
                    <a:pt x="1860122" y="0"/>
                  </a:lnTo>
                  <a:lnTo>
                    <a:pt x="1860122" y="910800"/>
                  </a:lnTo>
                  <a:lnTo>
                    <a:pt x="0" y="910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91440" rIns="256032" bIns="91440" numCol="1" spcCol="1270" anchor="ctr" anchorCtr="0">
              <a:noAutofit/>
            </a:bodyPr>
            <a:lstStyle/>
            <a:p>
              <a:pPr lvl="0" algn="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600" b="1" kern="1200" dirty="0" smtClean="0"/>
                <a:t>العمر</a:t>
              </a:r>
              <a:endParaRPr lang="en-US" sz="3600" b="1" kern="1200" dirty="0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3384121" y="1419837"/>
              <a:ext cx="372024" cy="910800"/>
            </a:xfrm>
            <a:prstGeom prst="leftBrace">
              <a:avLst>
                <a:gd name="adj1" fmla="val 35000"/>
                <a:gd name="adj2" fmla="val 5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904956" y="1419837"/>
              <a:ext cx="5059531" cy="910800"/>
            </a:xfrm>
            <a:custGeom>
              <a:avLst/>
              <a:gdLst>
                <a:gd name="connsiteX0" fmla="*/ 0 w 5059531"/>
                <a:gd name="connsiteY0" fmla="*/ 0 h 910800"/>
                <a:gd name="connsiteX1" fmla="*/ 5059531 w 5059531"/>
                <a:gd name="connsiteY1" fmla="*/ 0 h 910800"/>
                <a:gd name="connsiteX2" fmla="*/ 5059531 w 5059531"/>
                <a:gd name="connsiteY2" fmla="*/ 910800 h 910800"/>
                <a:gd name="connsiteX3" fmla="*/ 0 w 5059531"/>
                <a:gd name="connsiteY3" fmla="*/ 910800 h 910800"/>
                <a:gd name="connsiteX4" fmla="*/ 0 w 5059531"/>
                <a:gd name="connsiteY4" fmla="*/ 0 h 9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31" h="910800">
                  <a:moveTo>
                    <a:pt x="0" y="0"/>
                  </a:moveTo>
                  <a:lnTo>
                    <a:pt x="5059531" y="0"/>
                  </a:lnTo>
                  <a:lnTo>
                    <a:pt x="5059531" y="910800"/>
                  </a:lnTo>
                  <a:lnTo>
                    <a:pt x="0" y="910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285750" lvl="1" indent="-285750" algn="r" defTabSz="1600200" rtl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ar-SA" sz="3600" b="1" kern="1200" dirty="0" smtClean="0"/>
                <a:t>الأقل عمراً من 25 عام</a:t>
              </a:r>
              <a:endParaRPr lang="en-US" sz="3600" b="1" kern="12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524000" y="2496237"/>
              <a:ext cx="1860122" cy="1138500"/>
            </a:xfrm>
            <a:custGeom>
              <a:avLst/>
              <a:gdLst>
                <a:gd name="connsiteX0" fmla="*/ 0 w 1860122"/>
                <a:gd name="connsiteY0" fmla="*/ 0 h 1138500"/>
                <a:gd name="connsiteX1" fmla="*/ 1860122 w 1860122"/>
                <a:gd name="connsiteY1" fmla="*/ 0 h 1138500"/>
                <a:gd name="connsiteX2" fmla="*/ 1860122 w 1860122"/>
                <a:gd name="connsiteY2" fmla="*/ 1138500 h 1138500"/>
                <a:gd name="connsiteX3" fmla="*/ 0 w 1860122"/>
                <a:gd name="connsiteY3" fmla="*/ 1138500 h 1138500"/>
                <a:gd name="connsiteX4" fmla="*/ 0 w 1860122"/>
                <a:gd name="connsiteY4" fmla="*/ 0 h 113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0122" h="1138500">
                  <a:moveTo>
                    <a:pt x="0" y="0"/>
                  </a:moveTo>
                  <a:lnTo>
                    <a:pt x="1860122" y="0"/>
                  </a:lnTo>
                  <a:lnTo>
                    <a:pt x="1860122" y="1138500"/>
                  </a:lnTo>
                  <a:lnTo>
                    <a:pt x="0" y="11385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91440" rIns="256032" bIns="91440" numCol="1" spcCol="1270" anchor="ctr" anchorCtr="0">
              <a:noAutofit/>
            </a:bodyPr>
            <a:lstStyle/>
            <a:p>
              <a:pPr lvl="0" algn="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600" b="1" kern="1200" dirty="0" smtClean="0"/>
                <a:t>مكان السكن</a:t>
              </a:r>
              <a:endParaRPr lang="en-US" sz="3600" b="1" kern="1200" dirty="0"/>
            </a:p>
          </p:txBody>
        </p:sp>
        <p:sp>
          <p:nvSpPr>
            <p:cNvPr id="14" name="Left Brace 13"/>
            <p:cNvSpPr/>
            <p:nvPr/>
          </p:nvSpPr>
          <p:spPr>
            <a:xfrm>
              <a:off x="3384121" y="2496237"/>
              <a:ext cx="372024" cy="1138500"/>
            </a:xfrm>
            <a:prstGeom prst="leftBrace">
              <a:avLst>
                <a:gd name="adj1" fmla="val 35000"/>
                <a:gd name="adj2" fmla="val 5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3904956" y="2496237"/>
              <a:ext cx="5059531" cy="1138500"/>
            </a:xfrm>
            <a:custGeom>
              <a:avLst/>
              <a:gdLst>
                <a:gd name="connsiteX0" fmla="*/ 0 w 5059531"/>
                <a:gd name="connsiteY0" fmla="*/ 0 h 1138500"/>
                <a:gd name="connsiteX1" fmla="*/ 5059531 w 5059531"/>
                <a:gd name="connsiteY1" fmla="*/ 0 h 1138500"/>
                <a:gd name="connsiteX2" fmla="*/ 5059531 w 5059531"/>
                <a:gd name="connsiteY2" fmla="*/ 1138500 h 1138500"/>
                <a:gd name="connsiteX3" fmla="*/ 0 w 5059531"/>
                <a:gd name="connsiteY3" fmla="*/ 1138500 h 1138500"/>
                <a:gd name="connsiteX4" fmla="*/ 0 w 5059531"/>
                <a:gd name="connsiteY4" fmla="*/ 0 h 113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31" h="1138500">
                  <a:moveTo>
                    <a:pt x="0" y="0"/>
                  </a:moveTo>
                  <a:lnTo>
                    <a:pt x="5059531" y="0"/>
                  </a:lnTo>
                  <a:lnTo>
                    <a:pt x="5059531" y="1138500"/>
                  </a:lnTo>
                  <a:lnTo>
                    <a:pt x="0" y="11385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6336281"/>
                <a:satOff val="-12229"/>
                <a:lumOff val="-1570"/>
                <a:alphaOff val="0"/>
              </a:schemeClr>
            </a:fillRef>
            <a:effectRef idx="0">
              <a:schemeClr val="accent2">
                <a:hueOff val="6336281"/>
                <a:satOff val="-12229"/>
                <a:lumOff val="-157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285750" lvl="1" indent="-285750" algn="r" defTabSz="1600200" rtl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ar-SA" sz="3600" b="1" kern="1200" dirty="0" smtClean="0"/>
                <a:t>الريفيات</a:t>
              </a:r>
              <a:endParaRPr lang="en-US" sz="3600" b="1" kern="12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524000" y="3800337"/>
              <a:ext cx="1860122" cy="910800"/>
            </a:xfrm>
            <a:custGeom>
              <a:avLst/>
              <a:gdLst>
                <a:gd name="connsiteX0" fmla="*/ 0 w 1860122"/>
                <a:gd name="connsiteY0" fmla="*/ 0 h 910800"/>
                <a:gd name="connsiteX1" fmla="*/ 1860122 w 1860122"/>
                <a:gd name="connsiteY1" fmla="*/ 0 h 910800"/>
                <a:gd name="connsiteX2" fmla="*/ 1860122 w 1860122"/>
                <a:gd name="connsiteY2" fmla="*/ 910800 h 910800"/>
                <a:gd name="connsiteX3" fmla="*/ 0 w 1860122"/>
                <a:gd name="connsiteY3" fmla="*/ 910800 h 910800"/>
                <a:gd name="connsiteX4" fmla="*/ 0 w 1860122"/>
                <a:gd name="connsiteY4" fmla="*/ 0 h 9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0122" h="910800">
                  <a:moveTo>
                    <a:pt x="0" y="0"/>
                  </a:moveTo>
                  <a:lnTo>
                    <a:pt x="1860122" y="0"/>
                  </a:lnTo>
                  <a:lnTo>
                    <a:pt x="1860122" y="910800"/>
                  </a:lnTo>
                  <a:lnTo>
                    <a:pt x="0" y="910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91440" rIns="256032" bIns="91440" numCol="1" spcCol="1270" anchor="ctr" anchorCtr="0">
              <a:noAutofit/>
            </a:bodyPr>
            <a:lstStyle/>
            <a:p>
              <a:pPr lvl="0" algn="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600" b="1" kern="1200" dirty="0" smtClean="0"/>
                <a:t>التعليم</a:t>
              </a:r>
              <a:endParaRPr lang="en-US" sz="3600" b="1" kern="1200" dirty="0"/>
            </a:p>
          </p:txBody>
        </p:sp>
        <p:sp>
          <p:nvSpPr>
            <p:cNvPr id="17" name="Left Brace 16"/>
            <p:cNvSpPr/>
            <p:nvPr/>
          </p:nvSpPr>
          <p:spPr>
            <a:xfrm>
              <a:off x="3384121" y="3800337"/>
              <a:ext cx="372024" cy="910800"/>
            </a:xfrm>
            <a:prstGeom prst="leftBrace">
              <a:avLst>
                <a:gd name="adj1" fmla="val 35000"/>
                <a:gd name="adj2" fmla="val 5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904956" y="3800337"/>
              <a:ext cx="5059531" cy="910800"/>
            </a:xfrm>
            <a:custGeom>
              <a:avLst/>
              <a:gdLst>
                <a:gd name="connsiteX0" fmla="*/ 0 w 5059531"/>
                <a:gd name="connsiteY0" fmla="*/ 0 h 910800"/>
                <a:gd name="connsiteX1" fmla="*/ 5059531 w 5059531"/>
                <a:gd name="connsiteY1" fmla="*/ 0 h 910800"/>
                <a:gd name="connsiteX2" fmla="*/ 5059531 w 5059531"/>
                <a:gd name="connsiteY2" fmla="*/ 910800 h 910800"/>
                <a:gd name="connsiteX3" fmla="*/ 0 w 5059531"/>
                <a:gd name="connsiteY3" fmla="*/ 910800 h 910800"/>
                <a:gd name="connsiteX4" fmla="*/ 0 w 5059531"/>
                <a:gd name="connsiteY4" fmla="*/ 0 h 9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31" h="910800">
                  <a:moveTo>
                    <a:pt x="0" y="0"/>
                  </a:moveTo>
                  <a:lnTo>
                    <a:pt x="5059531" y="0"/>
                  </a:lnTo>
                  <a:lnTo>
                    <a:pt x="5059531" y="910800"/>
                  </a:lnTo>
                  <a:lnTo>
                    <a:pt x="0" y="910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672563"/>
                <a:satOff val="-24457"/>
                <a:lumOff val="-3140"/>
                <a:alphaOff val="0"/>
              </a:schemeClr>
            </a:fillRef>
            <a:effectRef idx="0">
              <a:schemeClr val="accent2">
                <a:hueOff val="12672563"/>
                <a:satOff val="-24457"/>
                <a:lumOff val="-314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285750" lvl="1" indent="-285750" algn="r" defTabSz="1600200" rtl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ar-SA" sz="3600" b="1" kern="1200" dirty="0" smtClean="0"/>
                <a:t>الأميات</a:t>
              </a:r>
              <a:endParaRPr lang="en-US" sz="3600" b="1" kern="12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24000" y="5090206"/>
              <a:ext cx="1860122" cy="910800"/>
            </a:xfrm>
            <a:custGeom>
              <a:avLst/>
              <a:gdLst>
                <a:gd name="connsiteX0" fmla="*/ 0 w 1860122"/>
                <a:gd name="connsiteY0" fmla="*/ 0 h 910800"/>
                <a:gd name="connsiteX1" fmla="*/ 1860122 w 1860122"/>
                <a:gd name="connsiteY1" fmla="*/ 0 h 910800"/>
                <a:gd name="connsiteX2" fmla="*/ 1860122 w 1860122"/>
                <a:gd name="connsiteY2" fmla="*/ 910800 h 910800"/>
                <a:gd name="connsiteX3" fmla="*/ 0 w 1860122"/>
                <a:gd name="connsiteY3" fmla="*/ 910800 h 910800"/>
                <a:gd name="connsiteX4" fmla="*/ 0 w 1860122"/>
                <a:gd name="connsiteY4" fmla="*/ 0 h 9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0122" h="910800">
                  <a:moveTo>
                    <a:pt x="0" y="0"/>
                  </a:moveTo>
                  <a:lnTo>
                    <a:pt x="1860122" y="0"/>
                  </a:lnTo>
                  <a:lnTo>
                    <a:pt x="1860122" y="910800"/>
                  </a:lnTo>
                  <a:lnTo>
                    <a:pt x="0" y="910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91440" rIns="256032" bIns="91440" numCol="1" spcCol="1270" anchor="ctr" anchorCtr="0">
              <a:noAutofit/>
            </a:bodyPr>
            <a:lstStyle/>
            <a:p>
              <a:pPr lvl="0" algn="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600" b="1" kern="1200" dirty="0" smtClean="0"/>
                <a:t>العمل</a:t>
              </a:r>
              <a:endParaRPr lang="en-US" sz="3600" b="1" kern="1200" dirty="0"/>
            </a:p>
          </p:txBody>
        </p:sp>
        <p:sp>
          <p:nvSpPr>
            <p:cNvPr id="20" name="Left Brace 19"/>
            <p:cNvSpPr/>
            <p:nvPr/>
          </p:nvSpPr>
          <p:spPr>
            <a:xfrm>
              <a:off x="3384121" y="4876737"/>
              <a:ext cx="372024" cy="1337737"/>
            </a:xfrm>
            <a:prstGeom prst="leftBrace">
              <a:avLst>
                <a:gd name="adj1" fmla="val 35000"/>
                <a:gd name="adj2" fmla="val 5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3904956" y="4876737"/>
              <a:ext cx="5059531" cy="1337737"/>
            </a:xfrm>
            <a:custGeom>
              <a:avLst/>
              <a:gdLst>
                <a:gd name="connsiteX0" fmla="*/ 0 w 5059531"/>
                <a:gd name="connsiteY0" fmla="*/ 0 h 1337737"/>
                <a:gd name="connsiteX1" fmla="*/ 5059531 w 5059531"/>
                <a:gd name="connsiteY1" fmla="*/ 0 h 1337737"/>
                <a:gd name="connsiteX2" fmla="*/ 5059531 w 5059531"/>
                <a:gd name="connsiteY2" fmla="*/ 1337737 h 1337737"/>
                <a:gd name="connsiteX3" fmla="*/ 0 w 5059531"/>
                <a:gd name="connsiteY3" fmla="*/ 1337737 h 1337737"/>
                <a:gd name="connsiteX4" fmla="*/ 0 w 5059531"/>
                <a:gd name="connsiteY4" fmla="*/ 0 h 133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31" h="1337737">
                  <a:moveTo>
                    <a:pt x="0" y="0"/>
                  </a:moveTo>
                  <a:lnTo>
                    <a:pt x="5059531" y="0"/>
                  </a:lnTo>
                  <a:lnTo>
                    <a:pt x="5059531" y="1337737"/>
                  </a:lnTo>
                  <a:lnTo>
                    <a:pt x="0" y="13377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9008843"/>
                <a:satOff val="-36686"/>
                <a:lumOff val="-4710"/>
                <a:alphaOff val="0"/>
              </a:schemeClr>
            </a:fillRef>
            <a:effectRef idx="0">
              <a:schemeClr val="accent2">
                <a:hueOff val="19008843"/>
                <a:satOff val="-36686"/>
                <a:lumOff val="-47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285750" lvl="1" indent="-285750" algn="r" defTabSz="1600200" rtl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ar-SA" sz="3600" b="1" kern="1200" dirty="0" smtClean="0"/>
                <a:t>لا يعملن</a:t>
              </a:r>
              <a:endParaRPr lang="en-US" sz="3600" b="1" kern="1200" dirty="0"/>
            </a:p>
            <a:p>
              <a:pPr marL="285750" lvl="1" indent="-285750" algn="r" defTabSz="1600200" rtl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ar-SA" sz="3600" b="1" kern="1200" dirty="0" smtClean="0"/>
                <a:t>يعملن بدون أجر نقدي</a:t>
              </a:r>
              <a:endParaRPr lang="en-US" sz="36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226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61023689"/>
              </p:ext>
            </p:extLst>
          </p:nvPr>
        </p:nvGraphicFramePr>
        <p:xfrm>
          <a:off x="2051720" y="1628800"/>
          <a:ext cx="60198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115616" y="142852"/>
            <a:ext cx="799288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5400" b="1" dirty="0" smtClean="0">
                <a:solidFill>
                  <a:schemeClr val="accent2">
                    <a:lumMod val="50000"/>
                  </a:schemeClr>
                </a:solidFill>
              </a:rPr>
              <a:t>التكلفة</a:t>
            </a:r>
            <a:r>
              <a:rPr lang="ar-SA" sz="5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sz="5400" b="1" dirty="0" smtClean="0">
                <a:solidFill>
                  <a:schemeClr val="accent2">
                    <a:lumMod val="50000"/>
                  </a:schemeClr>
                </a:solidFill>
              </a:rPr>
              <a:t>والعواقب</a:t>
            </a:r>
            <a:endParaRPr lang="ar-EG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755576" y="1902657"/>
            <a:ext cx="4064000" cy="4064000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Freeform 4"/>
          <p:cNvSpPr/>
          <p:nvPr/>
        </p:nvSpPr>
        <p:spPr>
          <a:xfrm>
            <a:off x="3735854" y="4869160"/>
            <a:ext cx="4624489" cy="1753955"/>
          </a:xfrm>
          <a:custGeom>
            <a:avLst/>
            <a:gdLst>
              <a:gd name="connsiteX0" fmla="*/ 0 w 2641600"/>
              <a:gd name="connsiteY0" fmla="*/ 160341 h 962025"/>
              <a:gd name="connsiteX1" fmla="*/ 160341 w 2641600"/>
              <a:gd name="connsiteY1" fmla="*/ 0 h 962025"/>
              <a:gd name="connsiteX2" fmla="*/ 2481259 w 2641600"/>
              <a:gd name="connsiteY2" fmla="*/ 0 h 962025"/>
              <a:gd name="connsiteX3" fmla="*/ 2641600 w 2641600"/>
              <a:gd name="connsiteY3" fmla="*/ 160341 h 962025"/>
              <a:gd name="connsiteX4" fmla="*/ 2641600 w 2641600"/>
              <a:gd name="connsiteY4" fmla="*/ 801684 h 962025"/>
              <a:gd name="connsiteX5" fmla="*/ 2481259 w 2641600"/>
              <a:gd name="connsiteY5" fmla="*/ 962025 h 962025"/>
              <a:gd name="connsiteX6" fmla="*/ 160341 w 2641600"/>
              <a:gd name="connsiteY6" fmla="*/ 962025 h 962025"/>
              <a:gd name="connsiteX7" fmla="*/ 0 w 2641600"/>
              <a:gd name="connsiteY7" fmla="*/ 801684 h 962025"/>
              <a:gd name="connsiteX8" fmla="*/ 0 w 2641600"/>
              <a:gd name="connsiteY8" fmla="*/ 160341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962025">
                <a:moveTo>
                  <a:pt x="0" y="160341"/>
                </a:moveTo>
                <a:cubicBezTo>
                  <a:pt x="0" y="71787"/>
                  <a:pt x="71787" y="0"/>
                  <a:pt x="160341" y="0"/>
                </a:cubicBezTo>
                <a:lnTo>
                  <a:pt x="2481259" y="0"/>
                </a:lnTo>
                <a:cubicBezTo>
                  <a:pt x="2569813" y="0"/>
                  <a:pt x="2641600" y="71787"/>
                  <a:pt x="2641600" y="160341"/>
                </a:cubicBezTo>
                <a:lnTo>
                  <a:pt x="2641600" y="801684"/>
                </a:lnTo>
                <a:cubicBezTo>
                  <a:pt x="2641600" y="890238"/>
                  <a:pt x="2569813" y="962025"/>
                  <a:pt x="2481259" y="962025"/>
                </a:cubicBezTo>
                <a:lnTo>
                  <a:pt x="160341" y="962025"/>
                </a:lnTo>
                <a:cubicBezTo>
                  <a:pt x="71787" y="962025"/>
                  <a:pt x="0" y="890238"/>
                  <a:pt x="0" y="801684"/>
                </a:cubicBezTo>
                <a:lnTo>
                  <a:pt x="0" y="16034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5542" tIns="115542" rIns="115542" bIns="115542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التعرف على تأثيره على الصحة العامة والصحة الإنجابية </a:t>
            </a:r>
            <a:r>
              <a:rPr lang="ar-S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للمرأة</a:t>
            </a:r>
            <a:endParaRPr lang="en-US" sz="2800" b="1" dirty="0"/>
          </a:p>
        </p:txBody>
      </p:sp>
      <p:sp>
        <p:nvSpPr>
          <p:cNvPr id="6" name="Freeform 5"/>
          <p:cNvSpPr/>
          <p:nvPr/>
        </p:nvSpPr>
        <p:spPr>
          <a:xfrm>
            <a:off x="3676708" y="3092171"/>
            <a:ext cx="4683635" cy="1560965"/>
          </a:xfrm>
          <a:custGeom>
            <a:avLst/>
            <a:gdLst>
              <a:gd name="connsiteX0" fmla="*/ 0 w 2641600"/>
              <a:gd name="connsiteY0" fmla="*/ 160341 h 962025"/>
              <a:gd name="connsiteX1" fmla="*/ 160341 w 2641600"/>
              <a:gd name="connsiteY1" fmla="*/ 0 h 962025"/>
              <a:gd name="connsiteX2" fmla="*/ 2481259 w 2641600"/>
              <a:gd name="connsiteY2" fmla="*/ 0 h 962025"/>
              <a:gd name="connsiteX3" fmla="*/ 2641600 w 2641600"/>
              <a:gd name="connsiteY3" fmla="*/ 160341 h 962025"/>
              <a:gd name="connsiteX4" fmla="*/ 2641600 w 2641600"/>
              <a:gd name="connsiteY4" fmla="*/ 801684 h 962025"/>
              <a:gd name="connsiteX5" fmla="*/ 2481259 w 2641600"/>
              <a:gd name="connsiteY5" fmla="*/ 962025 h 962025"/>
              <a:gd name="connsiteX6" fmla="*/ 160341 w 2641600"/>
              <a:gd name="connsiteY6" fmla="*/ 962025 h 962025"/>
              <a:gd name="connsiteX7" fmla="*/ 0 w 2641600"/>
              <a:gd name="connsiteY7" fmla="*/ 801684 h 962025"/>
              <a:gd name="connsiteX8" fmla="*/ 0 w 2641600"/>
              <a:gd name="connsiteY8" fmla="*/ 160341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962025">
                <a:moveTo>
                  <a:pt x="0" y="160341"/>
                </a:moveTo>
                <a:cubicBezTo>
                  <a:pt x="0" y="71787"/>
                  <a:pt x="71787" y="0"/>
                  <a:pt x="160341" y="0"/>
                </a:cubicBezTo>
                <a:lnTo>
                  <a:pt x="2481259" y="0"/>
                </a:lnTo>
                <a:cubicBezTo>
                  <a:pt x="2569813" y="0"/>
                  <a:pt x="2641600" y="71787"/>
                  <a:pt x="2641600" y="160341"/>
                </a:cubicBezTo>
                <a:lnTo>
                  <a:pt x="2641600" y="801684"/>
                </a:lnTo>
                <a:cubicBezTo>
                  <a:pt x="2641600" y="890238"/>
                  <a:pt x="2569813" y="962025"/>
                  <a:pt x="2481259" y="962025"/>
                </a:cubicBezTo>
                <a:lnTo>
                  <a:pt x="160341" y="962025"/>
                </a:lnTo>
                <a:cubicBezTo>
                  <a:pt x="71787" y="962025"/>
                  <a:pt x="0" y="890238"/>
                  <a:pt x="0" y="801684"/>
                </a:cubicBezTo>
                <a:lnTo>
                  <a:pt x="0" y="16034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5542" tIns="115542" rIns="115542" bIns="115542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تحديد عواقب العنف والتكاليف الاقتصادية المرتبطة </a:t>
            </a:r>
            <a:r>
              <a:rPr lang="ar-S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به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757511" y="1095645"/>
            <a:ext cx="4486897" cy="1829300"/>
          </a:xfrm>
          <a:custGeom>
            <a:avLst/>
            <a:gdLst>
              <a:gd name="connsiteX0" fmla="*/ 0 w 2641600"/>
              <a:gd name="connsiteY0" fmla="*/ 160341 h 962025"/>
              <a:gd name="connsiteX1" fmla="*/ 160341 w 2641600"/>
              <a:gd name="connsiteY1" fmla="*/ 0 h 962025"/>
              <a:gd name="connsiteX2" fmla="*/ 2481259 w 2641600"/>
              <a:gd name="connsiteY2" fmla="*/ 0 h 962025"/>
              <a:gd name="connsiteX3" fmla="*/ 2641600 w 2641600"/>
              <a:gd name="connsiteY3" fmla="*/ 160341 h 962025"/>
              <a:gd name="connsiteX4" fmla="*/ 2641600 w 2641600"/>
              <a:gd name="connsiteY4" fmla="*/ 801684 h 962025"/>
              <a:gd name="connsiteX5" fmla="*/ 2481259 w 2641600"/>
              <a:gd name="connsiteY5" fmla="*/ 962025 h 962025"/>
              <a:gd name="connsiteX6" fmla="*/ 160341 w 2641600"/>
              <a:gd name="connsiteY6" fmla="*/ 962025 h 962025"/>
              <a:gd name="connsiteX7" fmla="*/ 0 w 2641600"/>
              <a:gd name="connsiteY7" fmla="*/ 801684 h 962025"/>
              <a:gd name="connsiteX8" fmla="*/ 0 w 2641600"/>
              <a:gd name="connsiteY8" fmla="*/ 160341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962025">
                <a:moveTo>
                  <a:pt x="0" y="160341"/>
                </a:moveTo>
                <a:cubicBezTo>
                  <a:pt x="0" y="71787"/>
                  <a:pt x="71787" y="0"/>
                  <a:pt x="160341" y="0"/>
                </a:cubicBezTo>
                <a:lnTo>
                  <a:pt x="2481259" y="0"/>
                </a:lnTo>
                <a:cubicBezTo>
                  <a:pt x="2569813" y="0"/>
                  <a:pt x="2641600" y="71787"/>
                  <a:pt x="2641600" y="160341"/>
                </a:cubicBezTo>
                <a:lnTo>
                  <a:pt x="2641600" y="801684"/>
                </a:lnTo>
                <a:cubicBezTo>
                  <a:pt x="2641600" y="890238"/>
                  <a:pt x="2569813" y="962025"/>
                  <a:pt x="2481259" y="962025"/>
                </a:cubicBezTo>
                <a:lnTo>
                  <a:pt x="160341" y="962025"/>
                </a:lnTo>
                <a:cubicBezTo>
                  <a:pt x="71787" y="962025"/>
                  <a:pt x="0" y="890238"/>
                  <a:pt x="0" y="801684"/>
                </a:cubicBezTo>
                <a:lnTo>
                  <a:pt x="0" y="16034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5542" tIns="115542" rIns="115542" bIns="115542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توفير بيانات دقيقة ومعبرة عن معدلات إنتشار العنف وأنواعه على  الصعيد الوطني</a:t>
            </a:r>
            <a:endParaRPr lang="en-US" sz="2800" b="1" kern="1200" baseline="-25000" dirty="0">
              <a:solidFill>
                <a:srgbClr val="4A175F"/>
              </a:solidFill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1321571" y="95512"/>
            <a:ext cx="6500858" cy="1000132"/>
          </a:xfrm>
        </p:spPr>
        <p:txBody>
          <a:bodyPr anchor="ctr">
            <a:noAutofit/>
          </a:bodyPr>
          <a:lstStyle/>
          <a:p>
            <a:pPr algn="ctr"/>
            <a:r>
              <a:rPr lang="ar-EG" sz="3600" b="1" dirty="0" smtClean="0">
                <a:solidFill>
                  <a:schemeClr val="accent2">
                    <a:lumMod val="50000"/>
                  </a:schemeClr>
                </a:solidFill>
              </a:rPr>
              <a:t>لماذا </a:t>
            </a:r>
            <a:r>
              <a:rPr lang="ar-SA" sz="3600" b="1" dirty="0" smtClean="0">
                <a:solidFill>
                  <a:schemeClr val="accent2">
                    <a:lumMod val="50000"/>
                  </a:schemeClr>
                </a:solidFill>
              </a:rPr>
              <a:t>حساب تكلفة العنف ضد المرأة؟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0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1485900" y="1676400"/>
          <a:ext cx="19431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/>
          <p:cNvGraphicFramePr/>
          <p:nvPr>
            <p:extLst/>
          </p:nvPr>
        </p:nvGraphicFramePr>
        <p:xfrm>
          <a:off x="3543300" y="1905000"/>
          <a:ext cx="19431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937669508"/>
              </p:ext>
            </p:extLst>
          </p:nvPr>
        </p:nvGraphicFramePr>
        <p:xfrm>
          <a:off x="5753100" y="1981200"/>
          <a:ext cx="19431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115616" y="142852"/>
            <a:ext cx="799288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5400" b="1" dirty="0" smtClean="0">
                <a:solidFill>
                  <a:schemeClr val="accent2">
                    <a:lumMod val="50000"/>
                  </a:schemeClr>
                </a:solidFill>
              </a:rPr>
              <a:t>من يتحمل التكلفة؟</a:t>
            </a:r>
            <a:endParaRPr lang="ar-EG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  <p:bldGraphic spid="13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9250" y="2667000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Tx/>
              <a:buChar char="-"/>
            </a:pPr>
            <a:endParaRPr lang="ar-EG" sz="2800" b="1" dirty="0">
              <a:solidFill>
                <a:srgbClr val="FFC000"/>
              </a:solidFill>
              <a:cs typeface="Sultan bold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838199" y="1981200"/>
          <a:ext cx="7820025" cy="4143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115616" y="142852"/>
            <a:ext cx="799288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5400" b="1" dirty="0" smtClean="0">
                <a:solidFill>
                  <a:schemeClr val="accent2">
                    <a:lumMod val="50000"/>
                  </a:schemeClr>
                </a:solidFill>
              </a:rPr>
              <a:t>أنواع التكلفة</a:t>
            </a:r>
            <a:endParaRPr lang="ar-EG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9290492"/>
              </p:ext>
            </p:extLst>
          </p:nvPr>
        </p:nvGraphicFramePr>
        <p:xfrm>
          <a:off x="1124288" y="1682232"/>
          <a:ext cx="2355346" cy="207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525098"/>
              </p:ext>
            </p:extLst>
          </p:nvPr>
        </p:nvGraphicFramePr>
        <p:xfrm>
          <a:off x="3800830" y="1643454"/>
          <a:ext cx="2355346" cy="207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8735983"/>
              </p:ext>
            </p:extLst>
          </p:nvPr>
        </p:nvGraphicFramePr>
        <p:xfrm>
          <a:off x="6477372" y="1556792"/>
          <a:ext cx="2415108" cy="2253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042867"/>
              </p:ext>
            </p:extLst>
          </p:nvPr>
        </p:nvGraphicFramePr>
        <p:xfrm>
          <a:off x="2114550" y="3933056"/>
          <a:ext cx="2385442" cy="2162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411657"/>
              </p:ext>
            </p:extLst>
          </p:nvPr>
        </p:nvGraphicFramePr>
        <p:xfrm>
          <a:off x="5257800" y="3933056"/>
          <a:ext cx="2338536" cy="208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115616" y="142852"/>
            <a:ext cx="799288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5400" b="1" dirty="0" smtClean="0">
                <a:solidFill>
                  <a:schemeClr val="accent2">
                    <a:lumMod val="50000"/>
                  </a:schemeClr>
                </a:solidFill>
              </a:rPr>
              <a:t>التكلفة المباشرة</a:t>
            </a:r>
            <a:endParaRPr lang="ar-EG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0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  <p:bldGraphic spid="10" grpId="0">
        <p:bldAsOne/>
      </p:bldGraphic>
      <p:bldGraphic spid="11" grpId="0">
        <p:bldAsOne/>
      </p:bldGraphic>
      <p:bldGraphic spid="12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8593308"/>
              </p:ext>
            </p:extLst>
          </p:nvPr>
        </p:nvGraphicFramePr>
        <p:xfrm>
          <a:off x="1129680" y="2057401"/>
          <a:ext cx="23622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0372205"/>
              </p:ext>
            </p:extLst>
          </p:nvPr>
        </p:nvGraphicFramePr>
        <p:xfrm>
          <a:off x="3865984" y="2057400"/>
          <a:ext cx="23622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405557"/>
              </p:ext>
            </p:extLst>
          </p:nvPr>
        </p:nvGraphicFramePr>
        <p:xfrm>
          <a:off x="6602288" y="1981200"/>
          <a:ext cx="23622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6818670"/>
              </p:ext>
            </p:extLst>
          </p:nvPr>
        </p:nvGraphicFramePr>
        <p:xfrm>
          <a:off x="2353816" y="4149080"/>
          <a:ext cx="23622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583853"/>
              </p:ext>
            </p:extLst>
          </p:nvPr>
        </p:nvGraphicFramePr>
        <p:xfrm>
          <a:off x="5486400" y="4149080"/>
          <a:ext cx="23622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115616" y="142852"/>
            <a:ext cx="799288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5400" b="1" dirty="0" smtClean="0">
                <a:solidFill>
                  <a:schemeClr val="accent2">
                    <a:lumMod val="50000"/>
                  </a:schemeClr>
                </a:solidFill>
              </a:rPr>
              <a:t>التكلفة غير المباشرة</a:t>
            </a:r>
            <a:endParaRPr lang="ar-EG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  <p:bldGraphic spid="10" grpId="0">
        <p:bldAsOne/>
      </p:bldGraphic>
      <p:bldGraphic spid="11" grpId="0">
        <p:bldAsOne/>
      </p:bldGraphic>
      <p:bldGraphic spid="1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75100"/>
              </p:ext>
            </p:extLst>
          </p:nvPr>
        </p:nvGraphicFramePr>
        <p:xfrm>
          <a:off x="1331640" y="1618000"/>
          <a:ext cx="2952328" cy="21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9458095"/>
              </p:ext>
            </p:extLst>
          </p:nvPr>
        </p:nvGraphicFramePr>
        <p:xfrm>
          <a:off x="5436096" y="1618000"/>
          <a:ext cx="3312368" cy="21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545456"/>
              </p:ext>
            </p:extLst>
          </p:nvPr>
        </p:nvGraphicFramePr>
        <p:xfrm>
          <a:off x="3314700" y="4152948"/>
          <a:ext cx="2985492" cy="2247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115616" y="142852"/>
            <a:ext cx="799288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5400" b="1" dirty="0" smtClean="0">
                <a:solidFill>
                  <a:schemeClr val="accent2">
                    <a:lumMod val="50000"/>
                  </a:schemeClr>
                </a:solidFill>
              </a:rPr>
              <a:t>أرقام حول التكلفة المباشرة</a:t>
            </a:r>
            <a:endParaRPr lang="ar-EG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7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6" grpId="0">
        <p:bldAsOne/>
      </p:bldGraphic>
      <p:bldGraphic spid="1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0196" y="5903893"/>
            <a:ext cx="7833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2800" b="1" dirty="0" smtClean="0">
                <a:solidFill>
                  <a:schemeClr val="accent3">
                    <a:lumMod val="75000"/>
                  </a:schemeClr>
                </a:solidFill>
              </a:rPr>
              <a:t>مليون </a:t>
            </a:r>
            <a:r>
              <a:rPr lang="ar-SA" sz="2800" b="1" dirty="0" smtClean="0">
                <a:solidFill>
                  <a:schemeClr val="accent3">
                    <a:lumMod val="75000"/>
                  </a:schemeClr>
                </a:solidFill>
              </a:rPr>
              <a:t>ا</a:t>
            </a:r>
            <a:r>
              <a:rPr lang="ar-EG" sz="2800" b="1" dirty="0" smtClean="0">
                <a:solidFill>
                  <a:schemeClr val="accent3">
                    <a:lumMod val="75000"/>
                  </a:schemeClr>
                </a:solidFill>
              </a:rPr>
              <a:t>مرأة </a:t>
            </a:r>
            <a:r>
              <a:rPr lang="ar-EG" sz="2800" b="1" dirty="0">
                <a:solidFill>
                  <a:schemeClr val="accent3">
                    <a:lumMod val="75000"/>
                  </a:schemeClr>
                </a:solidFill>
              </a:rPr>
              <a:t>تركت بيت الزوجية </a:t>
            </a:r>
            <a:r>
              <a:rPr lang="ar-SA" sz="2800" b="1" dirty="0" smtClean="0">
                <a:solidFill>
                  <a:schemeClr val="accent3">
                    <a:lumMod val="75000"/>
                  </a:schemeClr>
                </a:solidFill>
              </a:rPr>
              <a:t>خلال عام واحد</a:t>
            </a:r>
            <a:endParaRPr lang="ar-EG" sz="28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 rtl="1"/>
            <a:r>
              <a:rPr lang="ar-SA" sz="2800" b="1" dirty="0" smtClean="0">
                <a:solidFill>
                  <a:schemeClr val="accent3">
                    <a:lumMod val="75000"/>
                  </a:schemeClr>
                </a:solidFill>
              </a:rPr>
              <a:t>بسبب</a:t>
            </a:r>
            <a:r>
              <a:rPr lang="ar-EG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ar-EG" sz="2800" b="1" dirty="0">
                <a:solidFill>
                  <a:schemeClr val="accent3">
                    <a:lumMod val="75000"/>
                  </a:schemeClr>
                </a:solidFill>
              </a:rPr>
              <a:t>العنف </a:t>
            </a:r>
            <a:r>
              <a:rPr lang="ar-EG" sz="2800" b="1" dirty="0" smtClean="0">
                <a:solidFill>
                  <a:schemeClr val="accent3">
                    <a:lumMod val="75000"/>
                  </a:schemeClr>
                </a:solidFill>
              </a:rPr>
              <a:t>الأسري</a:t>
            </a:r>
            <a:endParaRPr lang="ar-EG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88418"/>
            <a:ext cx="4928583" cy="4540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42852"/>
            <a:ext cx="82296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4000" b="1" dirty="0" smtClean="0">
                <a:solidFill>
                  <a:schemeClr val="accent2">
                    <a:lumMod val="50000"/>
                  </a:schemeClr>
                </a:solidFill>
              </a:rPr>
              <a:t>ما مصير من ليس لها أهل أو مأوى؟</a:t>
            </a:r>
            <a:endParaRPr lang="ar-EG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17103057"/>
              </p:ext>
            </p:extLst>
          </p:nvPr>
        </p:nvGraphicFramePr>
        <p:xfrm>
          <a:off x="1547664" y="1885280"/>
          <a:ext cx="7291536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115616" y="142852"/>
            <a:ext cx="7571184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4000" b="1" dirty="0" smtClean="0">
                <a:solidFill>
                  <a:schemeClr val="accent2">
                    <a:lumMod val="50000"/>
                  </a:schemeClr>
                </a:solidFill>
              </a:rPr>
              <a:t>الممارسات التقليدية الضارة</a:t>
            </a:r>
            <a:endParaRPr lang="ar-EG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2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8D4CA5-BC74-4A6F-A635-E1EAC80EC2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DFE2A0-3907-4D61-9536-A5F175CE54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D5110-AB00-40CD-A6D5-3EAC66EE5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4F7AB7-579A-4834-ABB6-C30D14015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082769-A4A0-4A03-B71C-8031D73F64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567CED-E163-46B0-93E2-8B15D5B658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60" y="1186428"/>
            <a:ext cx="4104140" cy="4267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5181599" y="1981200"/>
            <a:ext cx="3733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Tx/>
              <a:buChar char="-"/>
            </a:pPr>
            <a:r>
              <a:rPr lang="ar-EG" sz="2400" b="1" dirty="0" smtClean="0"/>
              <a:t>الأطفال </a:t>
            </a:r>
            <a:r>
              <a:rPr lang="ar-EG" sz="2400" b="1" dirty="0" smtClean="0"/>
              <a:t>في 300,000 أسرة يعانون من الكوابيس والخوف نتيجة العنف </a:t>
            </a:r>
            <a:r>
              <a:rPr lang="ar-EG" sz="2400" b="1" dirty="0" smtClean="0"/>
              <a:t>الاسري</a:t>
            </a:r>
            <a:endParaRPr lang="ar-SA" sz="2400" b="1" dirty="0" smtClean="0"/>
          </a:p>
          <a:p>
            <a:pPr algn="r" rtl="1"/>
            <a:endParaRPr lang="ar-SA" sz="2400" b="1" dirty="0" smtClean="0"/>
          </a:p>
          <a:p>
            <a:pPr marL="342900" indent="-342900" algn="r" rtl="1">
              <a:buFontTx/>
              <a:buChar char="-"/>
            </a:pPr>
            <a:r>
              <a:rPr lang="ar-SA" sz="2400" b="1" dirty="0" smtClean="0"/>
              <a:t>الأطفال في 113,000 أسرة تغيبوا عن الدراسة</a:t>
            </a:r>
            <a:endParaRPr lang="ar-EG" sz="2400" b="1" dirty="0" smtClean="0"/>
          </a:p>
          <a:p>
            <a:pPr marL="342900" indent="-342900" algn="r" rtl="1">
              <a:buFontTx/>
              <a:buChar char="-"/>
            </a:pPr>
            <a:endParaRPr lang="ar-SA" sz="2400" b="1" dirty="0" smtClean="0"/>
          </a:p>
          <a:p>
            <a:pPr marL="342900" indent="-342900" algn="r" rtl="1">
              <a:buFontTx/>
              <a:buChar char="-"/>
            </a:pPr>
            <a:r>
              <a:rPr lang="ar-EG" sz="2400" b="1" dirty="0" smtClean="0"/>
              <a:t>الأطفال في 110,000 أسرة أصبحوا أكثر عنفا</a:t>
            </a:r>
            <a:endParaRPr lang="ar-SA" sz="2400" b="1" dirty="0" smtClean="0"/>
          </a:p>
          <a:p>
            <a:pPr marL="342900" indent="-342900" algn="r" rtl="1">
              <a:buFontTx/>
              <a:buChar char="-"/>
            </a:pPr>
            <a:endParaRPr lang="ar-SA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46808" y="5610367"/>
            <a:ext cx="7655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3200" b="1" dirty="0">
                <a:solidFill>
                  <a:srgbClr val="C00000"/>
                </a:solidFill>
              </a:rPr>
              <a:t>ماذا نحن فاعلون بأولادنا والأجيال التي تنشأ على مشاهدة هذا العنف</a:t>
            </a:r>
            <a:r>
              <a:rPr lang="ar-EG" sz="3200" b="1" dirty="0" smtClean="0">
                <a:solidFill>
                  <a:srgbClr val="C00000"/>
                </a:solidFill>
              </a:rPr>
              <a:t>؟</a:t>
            </a:r>
            <a:endParaRPr lang="ar-EG" sz="3200" b="1" dirty="0">
              <a:solidFill>
                <a:srgbClr val="C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15616" y="142852"/>
            <a:ext cx="7571184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4000" b="1" dirty="0" smtClean="0">
                <a:solidFill>
                  <a:schemeClr val="accent2">
                    <a:lumMod val="50000"/>
                  </a:schemeClr>
                </a:solidFill>
              </a:rPr>
              <a:t>عواقب العنف على الأطفال</a:t>
            </a:r>
            <a:endParaRPr lang="ar-EG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6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62719899"/>
              </p:ext>
            </p:extLst>
          </p:nvPr>
        </p:nvGraphicFramePr>
        <p:xfrm>
          <a:off x="1475656" y="1844824"/>
          <a:ext cx="7344816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57200" y="142852"/>
            <a:ext cx="82296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4000" b="1" dirty="0" smtClean="0">
                <a:solidFill>
                  <a:schemeClr val="accent2">
                    <a:lumMod val="50000"/>
                  </a:schemeClr>
                </a:solidFill>
              </a:rPr>
              <a:t>العنف في الشارع</a:t>
            </a:r>
            <a:endParaRPr lang="ar-EG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0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BACD2F-50D5-4589-937B-BF34258E1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E9BACD2F-50D5-4589-937B-BF34258E1B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DE817C-FC2E-4143-810C-4C88B6EE1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DBDE817C-FC2E-4143-810C-4C88B6EE1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7C15FC-5EF3-4724-B0FD-976560C21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DF7C15FC-5EF3-4724-B0FD-976560C21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1641D6-51EF-43FE-92F2-89F6604C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FB1641D6-51EF-43FE-92F2-89F6604C6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44EC31-FD6F-4E39-9996-C2BE578F1A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CF44EC31-FD6F-4E39-9996-C2BE578F1A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71806B-262B-4D22-98D4-49E25C2E1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E671806B-262B-4D22-98D4-49E25C2E1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45735763"/>
              </p:ext>
            </p:extLst>
          </p:nvPr>
        </p:nvGraphicFramePr>
        <p:xfrm>
          <a:off x="1043608" y="2117080"/>
          <a:ext cx="792088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7200" y="142852"/>
            <a:ext cx="82296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4000" b="1" dirty="0" smtClean="0">
                <a:solidFill>
                  <a:schemeClr val="accent2">
                    <a:lumMod val="50000"/>
                  </a:schemeClr>
                </a:solidFill>
              </a:rPr>
              <a:t>العنف في العمل</a:t>
            </a:r>
            <a:endParaRPr lang="ar-EG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3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E78C348-7455-442A-90F9-0A4731CF6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AE78C348-7455-442A-90F9-0A4731CF66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610544-AB2B-4D30-A326-003071DD21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AF610544-AB2B-4D30-A326-003071DD21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2B478F-FCA2-484E-BA1B-0930BFF7A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572B478F-FCA2-484E-BA1B-0930BFF7A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86425F-B6A2-4817-AEF0-51FB9A146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D686425F-B6A2-4817-AEF0-51FB9A1461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B32E91D-46AD-4855-A124-B256304F2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B32E91D-46AD-4855-A124-B256304F2A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4B82D37-238A-4803-A888-7251584B0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E4B82D37-238A-4803-A888-7251584B0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0C57A4C-DB7B-40D8-8540-8EE58E737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60C57A4C-DB7B-40D8-8540-8EE58E737A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AEB2E1-EB18-4131-B104-7C129747D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1AEB2E1-EB18-4131-B104-7C129747D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5F89D4-FACA-406E-84BE-04210CCA2B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graphicEl>
                                              <a:dgm id="{5E5F89D4-FACA-406E-84BE-04210CCA2B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SA" b="1" dirty="0"/>
              <a:t>أ</a:t>
            </a:r>
            <a:r>
              <a:rPr lang="ar-SA" b="1" dirty="0"/>
              <a:t>شكال </a:t>
            </a:r>
            <a:r>
              <a:rPr lang="ar-SA" b="1" dirty="0"/>
              <a:t>العنف التي شملها المسح</a:t>
            </a:r>
            <a:endParaRPr lang="en-US" b="1" dirty="0"/>
          </a:p>
        </p:txBody>
      </p:sp>
      <p:sp>
        <p:nvSpPr>
          <p:cNvPr id="4" name="Freeform 3"/>
          <p:cNvSpPr/>
          <p:nvPr/>
        </p:nvSpPr>
        <p:spPr>
          <a:xfrm>
            <a:off x="3081559" y="1765494"/>
            <a:ext cx="1755513" cy="1777465"/>
          </a:xfrm>
          <a:custGeom>
            <a:avLst/>
            <a:gdLst>
              <a:gd name="connsiteX0" fmla="*/ 0 w 1284288"/>
              <a:gd name="connsiteY0" fmla="*/ 662114 h 1324227"/>
              <a:gd name="connsiteX1" fmla="*/ 642144 w 1284288"/>
              <a:gd name="connsiteY1" fmla="*/ 0 h 1324227"/>
              <a:gd name="connsiteX2" fmla="*/ 1284288 w 1284288"/>
              <a:gd name="connsiteY2" fmla="*/ 662114 h 1324227"/>
              <a:gd name="connsiteX3" fmla="*/ 642144 w 1284288"/>
              <a:gd name="connsiteY3" fmla="*/ 1324228 h 1324227"/>
              <a:gd name="connsiteX4" fmla="*/ 0 w 1284288"/>
              <a:gd name="connsiteY4" fmla="*/ 662114 h 132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288" h="1324227">
                <a:moveTo>
                  <a:pt x="0" y="662114"/>
                </a:moveTo>
                <a:cubicBezTo>
                  <a:pt x="0" y="296439"/>
                  <a:pt x="287498" y="0"/>
                  <a:pt x="642144" y="0"/>
                </a:cubicBezTo>
                <a:cubicBezTo>
                  <a:pt x="996790" y="0"/>
                  <a:pt x="1284288" y="296439"/>
                  <a:pt x="1284288" y="662114"/>
                </a:cubicBezTo>
                <a:cubicBezTo>
                  <a:pt x="1284288" y="1027789"/>
                  <a:pt x="996790" y="1324228"/>
                  <a:pt x="642144" y="1324228"/>
                </a:cubicBezTo>
                <a:cubicBezTo>
                  <a:pt x="287498" y="1324228"/>
                  <a:pt x="0" y="1027789"/>
                  <a:pt x="0" y="66211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130" tIns="212979" rIns="207130" bIns="21297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000" b="1" kern="1200" dirty="0" smtClean="0">
                <a:solidFill>
                  <a:schemeClr val="tx1"/>
                </a:solidFill>
              </a:rPr>
              <a:t>عنف في محيط الأسرة والدوائر المقربة</a:t>
            </a:r>
            <a:r>
              <a:rPr lang="ar-EG" sz="2000" kern="1200" dirty="0" smtClean="0">
                <a:solidFill>
                  <a:schemeClr val="tx1"/>
                </a:solidFill>
              </a:rPr>
              <a:t> </a:t>
            </a:r>
            <a:endParaRPr lang="en-US" sz="2000" kern="1200" dirty="0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186944" y="2563469"/>
            <a:ext cx="1755513" cy="1785156"/>
          </a:xfrm>
          <a:custGeom>
            <a:avLst/>
            <a:gdLst>
              <a:gd name="connsiteX0" fmla="*/ 0 w 1199429"/>
              <a:gd name="connsiteY0" fmla="*/ 656885 h 1313770"/>
              <a:gd name="connsiteX1" fmla="*/ 599715 w 1199429"/>
              <a:gd name="connsiteY1" fmla="*/ 0 h 1313770"/>
              <a:gd name="connsiteX2" fmla="*/ 1199430 w 1199429"/>
              <a:gd name="connsiteY2" fmla="*/ 656885 h 1313770"/>
              <a:gd name="connsiteX3" fmla="*/ 599715 w 1199429"/>
              <a:gd name="connsiteY3" fmla="*/ 1313770 h 1313770"/>
              <a:gd name="connsiteX4" fmla="*/ 0 w 1199429"/>
              <a:gd name="connsiteY4" fmla="*/ 656885 h 131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29" h="1313770">
                <a:moveTo>
                  <a:pt x="0" y="656885"/>
                </a:moveTo>
                <a:cubicBezTo>
                  <a:pt x="0" y="294097"/>
                  <a:pt x="268502" y="0"/>
                  <a:pt x="599715" y="0"/>
                </a:cubicBezTo>
                <a:cubicBezTo>
                  <a:pt x="930928" y="0"/>
                  <a:pt x="1199430" y="294097"/>
                  <a:pt x="1199430" y="656885"/>
                </a:cubicBezTo>
                <a:cubicBezTo>
                  <a:pt x="1199430" y="1019673"/>
                  <a:pt x="930928" y="1313770"/>
                  <a:pt x="599715" y="1313770"/>
                </a:cubicBezTo>
                <a:cubicBezTo>
                  <a:pt x="268502" y="1313770"/>
                  <a:pt x="0" y="1019673"/>
                  <a:pt x="0" y="65688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1933517"/>
              <a:satOff val="28522"/>
              <a:lumOff val="-2157"/>
              <a:alphaOff val="0"/>
            </a:schemeClr>
          </a:fillRef>
          <a:effectRef idx="3">
            <a:schemeClr val="accent4">
              <a:hueOff val="-1933517"/>
              <a:satOff val="28522"/>
              <a:lumOff val="-215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702" tIns="211447" rIns="194702" bIns="211447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000" b="1" kern="1200" dirty="0" smtClean="0">
                <a:solidFill>
                  <a:schemeClr val="tx1"/>
                </a:solidFill>
              </a:rPr>
              <a:t>عنف على يد الزوج والخطيب</a:t>
            </a:r>
            <a:endParaRPr lang="en-US" sz="2000" b="1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277271" y="4886664"/>
            <a:ext cx="1854399" cy="1656288"/>
          </a:xfrm>
          <a:custGeom>
            <a:avLst/>
            <a:gdLst>
              <a:gd name="connsiteX0" fmla="*/ 0 w 1397199"/>
              <a:gd name="connsiteY0" fmla="*/ 575243 h 1150486"/>
              <a:gd name="connsiteX1" fmla="*/ 698600 w 1397199"/>
              <a:gd name="connsiteY1" fmla="*/ 0 h 1150486"/>
              <a:gd name="connsiteX2" fmla="*/ 1397200 w 1397199"/>
              <a:gd name="connsiteY2" fmla="*/ 575243 h 1150486"/>
              <a:gd name="connsiteX3" fmla="*/ 698600 w 1397199"/>
              <a:gd name="connsiteY3" fmla="*/ 1150486 h 1150486"/>
              <a:gd name="connsiteX4" fmla="*/ 0 w 1397199"/>
              <a:gd name="connsiteY4" fmla="*/ 575243 h 115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199" h="1150486">
                <a:moveTo>
                  <a:pt x="0" y="575243"/>
                </a:moveTo>
                <a:cubicBezTo>
                  <a:pt x="0" y="257545"/>
                  <a:pt x="312774" y="0"/>
                  <a:pt x="698600" y="0"/>
                </a:cubicBezTo>
                <a:cubicBezTo>
                  <a:pt x="1084426" y="0"/>
                  <a:pt x="1397200" y="257545"/>
                  <a:pt x="1397200" y="575243"/>
                </a:cubicBezTo>
                <a:cubicBezTo>
                  <a:pt x="1397200" y="892941"/>
                  <a:pt x="1084426" y="1150486"/>
                  <a:pt x="698600" y="1150486"/>
                </a:cubicBezTo>
                <a:cubicBezTo>
                  <a:pt x="312774" y="1150486"/>
                  <a:pt x="0" y="892941"/>
                  <a:pt x="0" y="57524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3867035"/>
              <a:satOff val="57045"/>
              <a:lumOff val="-4313"/>
              <a:alphaOff val="0"/>
            </a:schemeClr>
          </a:fillRef>
          <a:effectRef idx="3">
            <a:schemeClr val="accent4">
              <a:hueOff val="-3867035"/>
              <a:satOff val="57045"/>
              <a:lumOff val="-431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665" tIns="187535" rIns="223665" bIns="187535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000" b="1" kern="1200" dirty="0" smtClean="0">
                <a:solidFill>
                  <a:schemeClr val="tx1"/>
                </a:solidFill>
              </a:rPr>
              <a:t>عنف في الأماكن العامة</a:t>
            </a:r>
            <a:r>
              <a:rPr lang="ar-EG" sz="2000" kern="1200" dirty="0" smtClean="0">
                <a:solidFill>
                  <a:schemeClr val="tx1"/>
                </a:solidFill>
              </a:rPr>
              <a:t> </a:t>
            </a:r>
            <a:endParaRPr lang="en-US" sz="2000" kern="1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2387978" flipH="1">
            <a:off x="3202807" y="4170824"/>
            <a:ext cx="542840" cy="355603"/>
          </a:xfrm>
          <a:custGeom>
            <a:avLst/>
            <a:gdLst>
              <a:gd name="connsiteX0" fmla="*/ 0 w 542840"/>
              <a:gd name="connsiteY0" fmla="*/ 71121 h 355603"/>
              <a:gd name="connsiteX1" fmla="*/ 365039 w 542840"/>
              <a:gd name="connsiteY1" fmla="*/ 71121 h 355603"/>
              <a:gd name="connsiteX2" fmla="*/ 365039 w 542840"/>
              <a:gd name="connsiteY2" fmla="*/ 0 h 355603"/>
              <a:gd name="connsiteX3" fmla="*/ 542840 w 542840"/>
              <a:gd name="connsiteY3" fmla="*/ 177802 h 355603"/>
              <a:gd name="connsiteX4" fmla="*/ 365039 w 542840"/>
              <a:gd name="connsiteY4" fmla="*/ 355603 h 355603"/>
              <a:gd name="connsiteX5" fmla="*/ 365039 w 542840"/>
              <a:gd name="connsiteY5" fmla="*/ 284482 h 355603"/>
              <a:gd name="connsiteX6" fmla="*/ 0 w 542840"/>
              <a:gd name="connsiteY6" fmla="*/ 284482 h 355603"/>
              <a:gd name="connsiteX7" fmla="*/ 0 w 542840"/>
              <a:gd name="connsiteY7" fmla="*/ 71121 h 35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840" h="355603">
                <a:moveTo>
                  <a:pt x="0" y="71121"/>
                </a:moveTo>
                <a:lnTo>
                  <a:pt x="365039" y="71121"/>
                </a:lnTo>
                <a:lnTo>
                  <a:pt x="365039" y="0"/>
                </a:lnTo>
                <a:lnTo>
                  <a:pt x="542840" y="177802"/>
                </a:lnTo>
                <a:lnTo>
                  <a:pt x="365039" y="355603"/>
                </a:lnTo>
                <a:lnTo>
                  <a:pt x="365039" y="284482"/>
                </a:lnTo>
                <a:lnTo>
                  <a:pt x="0" y="284482"/>
                </a:lnTo>
                <a:lnTo>
                  <a:pt x="0" y="71121"/>
                </a:ln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5800551"/>
              <a:satOff val="85567"/>
              <a:lumOff val="-6470"/>
              <a:alphaOff val="0"/>
            </a:schemeClr>
          </a:fillRef>
          <a:effectRef idx="3">
            <a:schemeClr val="accent4">
              <a:hueOff val="-5800551"/>
              <a:satOff val="85567"/>
              <a:lumOff val="-64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1" tIns="71121" rIns="0" bIns="71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329616" y="3890815"/>
            <a:ext cx="2762664" cy="2766361"/>
          </a:xfrm>
          <a:custGeom>
            <a:avLst/>
            <a:gdLst>
              <a:gd name="connsiteX0" fmla="*/ 0 w 2258608"/>
              <a:gd name="connsiteY0" fmla="*/ 1041401 h 2082801"/>
              <a:gd name="connsiteX1" fmla="*/ 1129304 w 2258608"/>
              <a:gd name="connsiteY1" fmla="*/ 0 h 2082801"/>
              <a:gd name="connsiteX2" fmla="*/ 2258608 w 2258608"/>
              <a:gd name="connsiteY2" fmla="*/ 1041401 h 2082801"/>
              <a:gd name="connsiteX3" fmla="*/ 1129304 w 2258608"/>
              <a:gd name="connsiteY3" fmla="*/ 2082802 h 2082801"/>
              <a:gd name="connsiteX4" fmla="*/ 0 w 2258608"/>
              <a:gd name="connsiteY4" fmla="*/ 1041401 h 208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8608" h="2082801">
                <a:moveTo>
                  <a:pt x="0" y="1041401"/>
                </a:moveTo>
                <a:cubicBezTo>
                  <a:pt x="0" y="466251"/>
                  <a:pt x="505607" y="0"/>
                  <a:pt x="1129304" y="0"/>
                </a:cubicBezTo>
                <a:cubicBezTo>
                  <a:pt x="1753001" y="0"/>
                  <a:pt x="2258608" y="466251"/>
                  <a:pt x="2258608" y="1041401"/>
                </a:cubicBezTo>
                <a:cubicBezTo>
                  <a:pt x="2258608" y="1616551"/>
                  <a:pt x="1753001" y="2082802"/>
                  <a:pt x="1129304" y="2082802"/>
                </a:cubicBezTo>
                <a:cubicBezTo>
                  <a:pt x="505607" y="2082802"/>
                  <a:pt x="0" y="1616551"/>
                  <a:pt x="0" y="104140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5800551"/>
              <a:satOff val="85567"/>
              <a:lumOff val="-6470"/>
              <a:alphaOff val="0"/>
            </a:schemeClr>
          </a:fillRef>
          <a:effectRef idx="3">
            <a:schemeClr val="accent4">
              <a:hueOff val="-5800551"/>
              <a:satOff val="85567"/>
              <a:lumOff val="-64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245" tIns="335499" rIns="361245" bIns="33549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800" b="1" kern="1200" dirty="0" smtClean="0"/>
              <a:t>التعرض لعدة أنواع </a:t>
            </a:r>
            <a:r>
              <a:rPr lang="ar-EG" sz="2800" b="1" kern="1200" dirty="0" smtClean="0"/>
              <a:t>من </a:t>
            </a:r>
            <a:r>
              <a:rPr lang="ar-EG" sz="2800" b="1" kern="1200" dirty="0" smtClean="0"/>
              <a:t>العنف</a:t>
            </a:r>
            <a:endParaRPr lang="en-US" sz="2800" b="1" kern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36096" y="1556792"/>
            <a:ext cx="3312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A" sz="32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حصرت  الدراسة بدقة دوائر العنف والقائم عليه بما في ذلك الأماكن العامة</a:t>
            </a:r>
            <a:endParaRPr lang="en-US" sz="3200" dirty="0"/>
          </a:p>
        </p:txBody>
      </p:sp>
      <p:sp>
        <p:nvSpPr>
          <p:cNvPr id="12" name="Freeform 11"/>
          <p:cNvSpPr/>
          <p:nvPr/>
        </p:nvSpPr>
        <p:spPr>
          <a:xfrm rot="5925191" flipH="1">
            <a:off x="3917857" y="3800538"/>
            <a:ext cx="542840" cy="355603"/>
          </a:xfrm>
          <a:custGeom>
            <a:avLst/>
            <a:gdLst>
              <a:gd name="connsiteX0" fmla="*/ 0 w 542840"/>
              <a:gd name="connsiteY0" fmla="*/ 71121 h 355603"/>
              <a:gd name="connsiteX1" fmla="*/ 365039 w 542840"/>
              <a:gd name="connsiteY1" fmla="*/ 71121 h 355603"/>
              <a:gd name="connsiteX2" fmla="*/ 365039 w 542840"/>
              <a:gd name="connsiteY2" fmla="*/ 0 h 355603"/>
              <a:gd name="connsiteX3" fmla="*/ 542840 w 542840"/>
              <a:gd name="connsiteY3" fmla="*/ 177802 h 355603"/>
              <a:gd name="connsiteX4" fmla="*/ 365039 w 542840"/>
              <a:gd name="connsiteY4" fmla="*/ 355603 h 355603"/>
              <a:gd name="connsiteX5" fmla="*/ 365039 w 542840"/>
              <a:gd name="connsiteY5" fmla="*/ 284482 h 355603"/>
              <a:gd name="connsiteX6" fmla="*/ 0 w 542840"/>
              <a:gd name="connsiteY6" fmla="*/ 284482 h 355603"/>
              <a:gd name="connsiteX7" fmla="*/ 0 w 542840"/>
              <a:gd name="connsiteY7" fmla="*/ 71121 h 35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840" h="355603">
                <a:moveTo>
                  <a:pt x="0" y="71121"/>
                </a:moveTo>
                <a:lnTo>
                  <a:pt x="365039" y="71121"/>
                </a:lnTo>
                <a:lnTo>
                  <a:pt x="365039" y="0"/>
                </a:lnTo>
                <a:lnTo>
                  <a:pt x="542840" y="177802"/>
                </a:lnTo>
                <a:lnTo>
                  <a:pt x="365039" y="355603"/>
                </a:lnTo>
                <a:lnTo>
                  <a:pt x="365039" y="284482"/>
                </a:lnTo>
                <a:lnTo>
                  <a:pt x="0" y="284482"/>
                </a:lnTo>
                <a:lnTo>
                  <a:pt x="0" y="71121"/>
                </a:ln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5800551"/>
              <a:satOff val="85567"/>
              <a:lumOff val="-6470"/>
              <a:alphaOff val="0"/>
            </a:schemeClr>
          </a:fillRef>
          <a:effectRef idx="3">
            <a:schemeClr val="accent4">
              <a:hueOff val="-5800551"/>
              <a:satOff val="85567"/>
              <a:lumOff val="-64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1" tIns="71121" rIns="0" bIns="71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3" name="Freeform 12"/>
          <p:cNvSpPr/>
          <p:nvPr/>
        </p:nvSpPr>
        <p:spPr>
          <a:xfrm rot="19982018" flipH="1">
            <a:off x="3202610" y="4983063"/>
            <a:ext cx="542840" cy="355603"/>
          </a:xfrm>
          <a:custGeom>
            <a:avLst/>
            <a:gdLst>
              <a:gd name="connsiteX0" fmla="*/ 0 w 542840"/>
              <a:gd name="connsiteY0" fmla="*/ 71121 h 355603"/>
              <a:gd name="connsiteX1" fmla="*/ 365039 w 542840"/>
              <a:gd name="connsiteY1" fmla="*/ 71121 h 355603"/>
              <a:gd name="connsiteX2" fmla="*/ 365039 w 542840"/>
              <a:gd name="connsiteY2" fmla="*/ 0 h 355603"/>
              <a:gd name="connsiteX3" fmla="*/ 542840 w 542840"/>
              <a:gd name="connsiteY3" fmla="*/ 177802 h 355603"/>
              <a:gd name="connsiteX4" fmla="*/ 365039 w 542840"/>
              <a:gd name="connsiteY4" fmla="*/ 355603 h 355603"/>
              <a:gd name="connsiteX5" fmla="*/ 365039 w 542840"/>
              <a:gd name="connsiteY5" fmla="*/ 284482 h 355603"/>
              <a:gd name="connsiteX6" fmla="*/ 0 w 542840"/>
              <a:gd name="connsiteY6" fmla="*/ 284482 h 355603"/>
              <a:gd name="connsiteX7" fmla="*/ 0 w 542840"/>
              <a:gd name="connsiteY7" fmla="*/ 71121 h 35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840" h="355603">
                <a:moveTo>
                  <a:pt x="0" y="71121"/>
                </a:moveTo>
                <a:lnTo>
                  <a:pt x="365039" y="71121"/>
                </a:lnTo>
                <a:lnTo>
                  <a:pt x="365039" y="0"/>
                </a:lnTo>
                <a:lnTo>
                  <a:pt x="542840" y="177802"/>
                </a:lnTo>
                <a:lnTo>
                  <a:pt x="365039" y="355603"/>
                </a:lnTo>
                <a:lnTo>
                  <a:pt x="365039" y="284482"/>
                </a:lnTo>
                <a:lnTo>
                  <a:pt x="0" y="284482"/>
                </a:lnTo>
                <a:lnTo>
                  <a:pt x="0" y="71121"/>
                </a:ln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5800551"/>
              <a:satOff val="85567"/>
              <a:lumOff val="-6470"/>
              <a:alphaOff val="0"/>
            </a:schemeClr>
          </a:fillRef>
          <a:effectRef idx="3">
            <a:schemeClr val="accent4">
              <a:hueOff val="-5800551"/>
              <a:satOff val="85567"/>
              <a:lumOff val="-64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1" tIns="71121" rIns="0" bIns="71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287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/>
          <p:cNvSpPr/>
          <p:nvPr/>
        </p:nvSpPr>
        <p:spPr>
          <a:xfrm>
            <a:off x="7488415" y="2712941"/>
            <a:ext cx="1524000" cy="6729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Sultan bold" pitchFamily="2" charset="-78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7488415" y="3967336"/>
            <a:ext cx="15240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Sultan bold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6520" y="264773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54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تحرش جنسي</a:t>
            </a:r>
            <a:endParaRPr lang="en-US" sz="5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3907788"/>
            <a:ext cx="3436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5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عنف </a:t>
            </a:r>
            <a:r>
              <a:rPr lang="ar-SA" sz="54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بدني/نفسي</a:t>
            </a:r>
            <a:endParaRPr lang="en-US" sz="5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89856" y="2462038"/>
            <a:ext cx="2307469" cy="86429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rgbClr val="4A175F"/>
                </a:solidFill>
              </a:rPr>
              <a:t>1%</a:t>
            </a:r>
            <a:endParaRPr lang="ar-EG" sz="4000" b="1" dirty="0">
              <a:solidFill>
                <a:srgbClr val="4A175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97304" y="3751384"/>
            <a:ext cx="2307469" cy="86429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rgbClr val="4A175F"/>
                </a:solidFill>
              </a:rPr>
              <a:t>2.7%</a:t>
            </a:r>
            <a:endParaRPr lang="ar-EG" sz="4000" b="1" dirty="0">
              <a:solidFill>
                <a:srgbClr val="4A175F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89856" y="142852"/>
            <a:ext cx="7496944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4000" b="1" dirty="0" smtClean="0">
                <a:solidFill>
                  <a:schemeClr val="accent2">
                    <a:lumMod val="50000"/>
                  </a:schemeClr>
                </a:solidFill>
              </a:rPr>
              <a:t>العنف في العمل</a:t>
            </a:r>
            <a:endParaRPr lang="ar-EG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7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3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cover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526"/>
            <a:ext cx="9144000" cy="6806948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95536" y="2780928"/>
            <a:ext cx="8273008" cy="28083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 rtl="1">
              <a:spcBef>
                <a:spcPct val="20000"/>
              </a:spcBef>
              <a:defRPr/>
            </a:pPr>
            <a:r>
              <a:rPr lang="ar-EG" sz="2400" dirty="0" smtClean="0"/>
              <a:t>  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229600" cy="1143000"/>
          </a:xfrm>
        </p:spPr>
        <p:txBody>
          <a:bodyPr/>
          <a:lstStyle/>
          <a:p>
            <a:pPr algn="ctr" rtl="1"/>
            <a:r>
              <a:rPr lang="ar-EG" b="1" dirty="0" smtClean="0">
                <a:solidFill>
                  <a:schemeClr val="tx2"/>
                </a:solidFill>
                <a:latin typeface="Castellar" panose="020A0402060406010301" pitchFamily="18" charset="0"/>
              </a:rPr>
              <a:t>شكــــــــــــــــــــــــــراً</a:t>
            </a:r>
            <a:endParaRPr lang="en-US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8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41287204"/>
              </p:ext>
            </p:extLst>
          </p:nvPr>
        </p:nvGraphicFramePr>
        <p:xfrm>
          <a:off x="0" y="1628800"/>
          <a:ext cx="946854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pPr algn="ctr" rtl="1"/>
            <a:r>
              <a:rPr lang="ar-SA" b="1" dirty="0"/>
              <a:t>أ</a:t>
            </a:r>
            <a:r>
              <a:rPr lang="ar-SA" b="1" dirty="0"/>
              <a:t>شكال </a:t>
            </a:r>
            <a:r>
              <a:rPr lang="ar-SA" b="1" dirty="0"/>
              <a:t>العنف التي شملها المسح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688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46929"/>
            <a:ext cx="7498080" cy="1143000"/>
          </a:xfrm>
        </p:spPr>
        <p:txBody>
          <a:bodyPr/>
          <a:lstStyle/>
          <a:p>
            <a:pPr lvl="0" algn="ctr" rtl="1"/>
            <a:r>
              <a:rPr lang="ar-SA" sz="4400" b="1" dirty="0" smtClean="0"/>
              <a:t>هل هناك عوامل تزيد من معدلات </a:t>
            </a:r>
            <a:r>
              <a:rPr lang="ar-EG" sz="4400" b="1" dirty="0" smtClean="0"/>
              <a:t>إنتشار</a:t>
            </a:r>
            <a:r>
              <a:rPr lang="ar-SA" sz="4400" b="1" dirty="0" smtClean="0"/>
              <a:t> العنف؟</a:t>
            </a:r>
            <a:endParaRPr lang="en-US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10816" y="2305388"/>
            <a:ext cx="6705600" cy="3931924"/>
            <a:chOff x="1610816" y="2305388"/>
            <a:chExt cx="6705600" cy="3931924"/>
          </a:xfrm>
        </p:grpSpPr>
        <p:sp>
          <p:nvSpPr>
            <p:cNvPr id="5" name="Oval 4"/>
            <p:cNvSpPr/>
            <p:nvPr/>
          </p:nvSpPr>
          <p:spPr>
            <a:xfrm>
              <a:off x="2888595" y="2511437"/>
              <a:ext cx="3931920" cy="1365504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-190500" extrusionH="12700" prstMaterial="matte"/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Down Arrow 5"/>
            <p:cNvSpPr/>
            <p:nvPr/>
          </p:nvSpPr>
          <p:spPr>
            <a:xfrm>
              <a:off x="4544128" y="5749632"/>
              <a:ext cx="762000" cy="487680"/>
            </a:xfrm>
            <a:prstGeom prst="downArrow">
              <a:avLst/>
            </a:prstGeom>
            <a:scene3d>
              <a:camera prst="orthographicFront"/>
              <a:lightRig rig="flat" dir="t"/>
            </a:scene3d>
            <a:sp3d z="190500"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3401127" y="2847936"/>
              <a:ext cx="1371600" cy="1371600"/>
            </a:xfrm>
            <a:custGeom>
              <a:avLst/>
              <a:gdLst>
                <a:gd name="connsiteX0" fmla="*/ 0 w 1371600"/>
                <a:gd name="connsiteY0" fmla="*/ 685800 h 1371600"/>
                <a:gd name="connsiteX1" fmla="*/ 685800 w 1371600"/>
                <a:gd name="connsiteY1" fmla="*/ 0 h 1371600"/>
                <a:gd name="connsiteX2" fmla="*/ 1371600 w 1371600"/>
                <a:gd name="connsiteY2" fmla="*/ 685800 h 1371600"/>
                <a:gd name="connsiteX3" fmla="*/ 685800 w 1371600"/>
                <a:gd name="connsiteY3" fmla="*/ 1371600 h 1371600"/>
                <a:gd name="connsiteX4" fmla="*/ 0 w 1371600"/>
                <a:gd name="connsiteY4" fmla="*/ 6858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600" h="1371600">
                  <a:moveTo>
                    <a:pt x="0" y="685800"/>
                  </a:moveTo>
                  <a:cubicBezTo>
                    <a:pt x="0" y="307043"/>
                    <a:pt x="307043" y="0"/>
                    <a:pt x="685800" y="0"/>
                  </a:cubicBezTo>
                  <a:cubicBezTo>
                    <a:pt x="1064557" y="0"/>
                    <a:pt x="1371600" y="307043"/>
                    <a:pt x="1371600" y="685800"/>
                  </a:cubicBezTo>
                  <a:cubicBezTo>
                    <a:pt x="1371600" y="1064557"/>
                    <a:pt x="1064557" y="1371600"/>
                    <a:pt x="685800" y="1371600"/>
                  </a:cubicBezTo>
                  <a:cubicBezTo>
                    <a:pt x="307043" y="1371600"/>
                    <a:pt x="0" y="1064557"/>
                    <a:pt x="0" y="685800"/>
                  </a:cubicBezTo>
                  <a:close/>
                </a:path>
              </a:pathLst>
            </a:custGeom>
            <a:solidFill>
              <a:schemeClr val="accent2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2900276"/>
                <a:satOff val="42783"/>
                <a:lumOff val="-3235"/>
                <a:alphaOff val="0"/>
              </a:schemeClr>
            </a:fillRef>
            <a:effectRef idx="2">
              <a:schemeClr val="accent4">
                <a:hueOff val="-2900276"/>
                <a:satOff val="42783"/>
                <a:lumOff val="-3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6266" tIns="226266" rIns="226266" bIns="226266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2000" b="1" kern="1200" dirty="0" smtClean="0">
                  <a:solidFill>
                    <a:srgbClr val="4A175F"/>
                  </a:solidFill>
                </a:rPr>
                <a:t>قبول السيطرة الذكورية </a:t>
              </a:r>
              <a:endParaRPr lang="en-US" sz="2000" b="1" kern="1200" dirty="0">
                <a:solidFill>
                  <a:srgbClr val="4A175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803208" y="2516313"/>
              <a:ext cx="1371600" cy="1371600"/>
            </a:xfrm>
            <a:custGeom>
              <a:avLst/>
              <a:gdLst>
                <a:gd name="connsiteX0" fmla="*/ 0 w 1371600"/>
                <a:gd name="connsiteY0" fmla="*/ 685800 h 1371600"/>
                <a:gd name="connsiteX1" fmla="*/ 685800 w 1371600"/>
                <a:gd name="connsiteY1" fmla="*/ 0 h 1371600"/>
                <a:gd name="connsiteX2" fmla="*/ 1371600 w 1371600"/>
                <a:gd name="connsiteY2" fmla="*/ 685800 h 1371600"/>
                <a:gd name="connsiteX3" fmla="*/ 685800 w 1371600"/>
                <a:gd name="connsiteY3" fmla="*/ 1371600 h 1371600"/>
                <a:gd name="connsiteX4" fmla="*/ 0 w 1371600"/>
                <a:gd name="connsiteY4" fmla="*/ 6858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600" h="1371600">
                  <a:moveTo>
                    <a:pt x="0" y="685800"/>
                  </a:moveTo>
                  <a:cubicBezTo>
                    <a:pt x="0" y="307043"/>
                    <a:pt x="307043" y="0"/>
                    <a:pt x="685800" y="0"/>
                  </a:cubicBezTo>
                  <a:cubicBezTo>
                    <a:pt x="1064557" y="0"/>
                    <a:pt x="1371600" y="307043"/>
                    <a:pt x="1371600" y="685800"/>
                  </a:cubicBezTo>
                  <a:cubicBezTo>
                    <a:pt x="1371600" y="1064557"/>
                    <a:pt x="1064557" y="1371600"/>
                    <a:pt x="685800" y="1371600"/>
                  </a:cubicBezTo>
                  <a:cubicBezTo>
                    <a:pt x="307043" y="1371600"/>
                    <a:pt x="0" y="1064557"/>
                    <a:pt x="0" y="685800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5800551"/>
                <a:satOff val="85567"/>
                <a:lumOff val="-6470"/>
                <a:alphaOff val="0"/>
              </a:schemeClr>
            </a:fillRef>
            <a:effectRef idx="2">
              <a:schemeClr val="accent4">
                <a:hueOff val="-5800551"/>
                <a:satOff val="85567"/>
                <a:lumOff val="-647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6266" tIns="226266" rIns="226266" bIns="226266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2000" b="1" kern="1200" dirty="0" smtClean="0">
                  <a:solidFill>
                    <a:srgbClr val="4A175F"/>
                  </a:solidFill>
                </a:rPr>
                <a:t>قبول المرأة للعنف </a:t>
              </a:r>
              <a:endParaRPr lang="en-US" sz="2000" b="1" kern="1200" dirty="0">
                <a:solidFill>
                  <a:srgbClr val="4A175F"/>
                </a:solidFill>
              </a:endParaRPr>
            </a:p>
          </p:txBody>
        </p:sp>
        <p:sp>
          <p:nvSpPr>
            <p:cNvPr id="9" name="Shape 8"/>
            <p:cNvSpPr/>
            <p:nvPr/>
          </p:nvSpPr>
          <p:spPr>
            <a:xfrm>
              <a:off x="2830015" y="2305388"/>
              <a:ext cx="4267200" cy="3444244"/>
            </a:xfrm>
            <a:prstGeom prst="funnel">
              <a:avLst/>
            </a:pr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Left Arrow 9"/>
            <p:cNvSpPr/>
            <p:nvPr/>
          </p:nvSpPr>
          <p:spPr>
            <a:xfrm>
              <a:off x="6792416" y="4206835"/>
              <a:ext cx="1524000" cy="1514348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b="1" dirty="0" smtClean="0">
                  <a:solidFill>
                    <a:srgbClr val="7030A0"/>
                  </a:solidFill>
                </a:rPr>
                <a:t>الأستقلال المادي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1610816" y="4283035"/>
              <a:ext cx="1524000" cy="1438148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b="1" dirty="0" smtClean="0">
                  <a:solidFill>
                    <a:srgbClr val="7030A0"/>
                  </a:solidFill>
                </a:rPr>
                <a:t>المستوى التعليمي 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421072" y="3876941"/>
              <a:ext cx="1371600" cy="1371600"/>
            </a:xfrm>
            <a:custGeom>
              <a:avLst/>
              <a:gdLst>
                <a:gd name="connsiteX0" fmla="*/ 0 w 1371600"/>
                <a:gd name="connsiteY0" fmla="*/ 685800 h 1371600"/>
                <a:gd name="connsiteX1" fmla="*/ 685800 w 1371600"/>
                <a:gd name="connsiteY1" fmla="*/ 0 h 1371600"/>
                <a:gd name="connsiteX2" fmla="*/ 1371600 w 1371600"/>
                <a:gd name="connsiteY2" fmla="*/ 685800 h 1371600"/>
                <a:gd name="connsiteX3" fmla="*/ 685800 w 1371600"/>
                <a:gd name="connsiteY3" fmla="*/ 1371600 h 1371600"/>
                <a:gd name="connsiteX4" fmla="*/ 0 w 1371600"/>
                <a:gd name="connsiteY4" fmla="*/ 6858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600" h="1371600">
                  <a:moveTo>
                    <a:pt x="0" y="685800"/>
                  </a:moveTo>
                  <a:cubicBezTo>
                    <a:pt x="0" y="307043"/>
                    <a:pt x="307043" y="0"/>
                    <a:pt x="685800" y="0"/>
                  </a:cubicBezTo>
                  <a:cubicBezTo>
                    <a:pt x="1064557" y="0"/>
                    <a:pt x="1371600" y="307043"/>
                    <a:pt x="1371600" y="685800"/>
                  </a:cubicBezTo>
                  <a:cubicBezTo>
                    <a:pt x="1371600" y="1064557"/>
                    <a:pt x="1064557" y="1371600"/>
                    <a:pt x="685800" y="1371600"/>
                  </a:cubicBezTo>
                  <a:cubicBezTo>
                    <a:pt x="307043" y="1371600"/>
                    <a:pt x="0" y="1064557"/>
                    <a:pt x="0" y="68580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6266" tIns="226266" rIns="226266" bIns="226266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2000" b="1" kern="1200" dirty="0" smtClean="0">
                  <a:solidFill>
                    <a:srgbClr val="4A175F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السلوكيات التحكمية</a:t>
              </a:r>
              <a:endParaRPr lang="en-US" sz="2000" b="1" kern="1200" dirty="0">
                <a:solidFill>
                  <a:srgbClr val="4A175F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3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46929"/>
            <a:ext cx="7498080" cy="1143000"/>
          </a:xfrm>
        </p:spPr>
        <p:txBody>
          <a:bodyPr/>
          <a:lstStyle/>
          <a:p>
            <a:pPr lvl="0" algn="ctr" rtl="1"/>
            <a:r>
              <a:rPr lang="ar-SA" sz="4400" b="1" dirty="0" smtClean="0"/>
              <a:t>تحديد وقياس توابع للعنف؟</a:t>
            </a:r>
            <a:endParaRPr lang="en-US" b="1" dirty="0"/>
          </a:p>
        </p:txBody>
      </p:sp>
      <p:sp>
        <p:nvSpPr>
          <p:cNvPr id="14" name="Bent-Up Arrow 13"/>
          <p:cNvSpPr/>
          <p:nvPr/>
        </p:nvSpPr>
        <p:spPr>
          <a:xfrm rot="5400000">
            <a:off x="1264264" y="3216474"/>
            <a:ext cx="1045130" cy="1189844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>
            <a:off x="1115616" y="1494915"/>
            <a:ext cx="2532271" cy="1816256"/>
          </a:xfrm>
          <a:custGeom>
            <a:avLst/>
            <a:gdLst>
              <a:gd name="connsiteX0" fmla="*/ 0 w 1759384"/>
              <a:gd name="connsiteY0" fmla="*/ 205293 h 1231512"/>
              <a:gd name="connsiteX1" fmla="*/ 205293 w 1759384"/>
              <a:gd name="connsiteY1" fmla="*/ 0 h 1231512"/>
              <a:gd name="connsiteX2" fmla="*/ 1554091 w 1759384"/>
              <a:gd name="connsiteY2" fmla="*/ 0 h 1231512"/>
              <a:gd name="connsiteX3" fmla="*/ 1759384 w 1759384"/>
              <a:gd name="connsiteY3" fmla="*/ 205293 h 1231512"/>
              <a:gd name="connsiteX4" fmla="*/ 1759384 w 1759384"/>
              <a:gd name="connsiteY4" fmla="*/ 1026219 h 1231512"/>
              <a:gd name="connsiteX5" fmla="*/ 1554091 w 1759384"/>
              <a:gd name="connsiteY5" fmla="*/ 1231512 h 1231512"/>
              <a:gd name="connsiteX6" fmla="*/ 205293 w 1759384"/>
              <a:gd name="connsiteY6" fmla="*/ 1231512 h 1231512"/>
              <a:gd name="connsiteX7" fmla="*/ 0 w 1759384"/>
              <a:gd name="connsiteY7" fmla="*/ 1026219 h 1231512"/>
              <a:gd name="connsiteX8" fmla="*/ 0 w 1759384"/>
              <a:gd name="connsiteY8" fmla="*/ 205293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9384" h="1231512">
                <a:moveTo>
                  <a:pt x="0" y="205293"/>
                </a:moveTo>
                <a:cubicBezTo>
                  <a:pt x="0" y="91913"/>
                  <a:pt x="91913" y="0"/>
                  <a:pt x="205293" y="0"/>
                </a:cubicBezTo>
                <a:lnTo>
                  <a:pt x="1554091" y="0"/>
                </a:lnTo>
                <a:cubicBezTo>
                  <a:pt x="1667471" y="0"/>
                  <a:pt x="1759384" y="91913"/>
                  <a:pt x="1759384" y="205293"/>
                </a:cubicBezTo>
                <a:lnTo>
                  <a:pt x="1759384" y="1026219"/>
                </a:lnTo>
                <a:cubicBezTo>
                  <a:pt x="1759384" y="1139599"/>
                  <a:pt x="1667471" y="1231512"/>
                  <a:pt x="1554091" y="1231512"/>
                </a:cubicBezTo>
                <a:lnTo>
                  <a:pt x="205293" y="1231512"/>
                </a:lnTo>
                <a:cubicBezTo>
                  <a:pt x="91913" y="1231512"/>
                  <a:pt x="0" y="1139599"/>
                  <a:pt x="0" y="1026219"/>
                </a:cubicBezTo>
                <a:lnTo>
                  <a:pt x="0" y="205293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36328" tIns="136328" rIns="136328" bIns="13632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800" b="1" kern="1200" dirty="0" smtClean="0">
                <a:solidFill>
                  <a:srgbClr val="7030A0"/>
                </a:solidFill>
              </a:rPr>
              <a:t>نفسية، بدنية، معنية بالصحة الإنـجابية</a:t>
            </a:r>
            <a:endParaRPr lang="en-US" sz="2800" b="1" kern="1200" dirty="0">
              <a:solidFill>
                <a:srgbClr val="7030A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647887" y="1992272"/>
            <a:ext cx="2940336" cy="792088"/>
          </a:xfrm>
          <a:custGeom>
            <a:avLst/>
            <a:gdLst>
              <a:gd name="connsiteX0" fmla="*/ 0 w 1279608"/>
              <a:gd name="connsiteY0" fmla="*/ 0 h 995362"/>
              <a:gd name="connsiteX1" fmla="*/ 1279608 w 1279608"/>
              <a:gd name="connsiteY1" fmla="*/ 0 h 995362"/>
              <a:gd name="connsiteX2" fmla="*/ 1279608 w 1279608"/>
              <a:gd name="connsiteY2" fmla="*/ 995362 h 995362"/>
              <a:gd name="connsiteX3" fmla="*/ 0 w 1279608"/>
              <a:gd name="connsiteY3" fmla="*/ 995362 h 995362"/>
              <a:gd name="connsiteX4" fmla="*/ 0 w 1279608"/>
              <a:gd name="connsiteY4" fmla="*/ 0 h 99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9608" h="995362">
                <a:moveTo>
                  <a:pt x="0" y="0"/>
                </a:moveTo>
                <a:lnTo>
                  <a:pt x="1279608" y="0"/>
                </a:lnTo>
                <a:lnTo>
                  <a:pt x="1279608" y="995362"/>
                </a:lnTo>
                <a:lnTo>
                  <a:pt x="0" y="995362"/>
                </a:lnTo>
                <a:lnTo>
                  <a:pt x="0" y="0"/>
                </a:lnTo>
                <a:close/>
              </a:path>
            </a:pathLst>
          </a:custGeom>
          <a:solidFill>
            <a:srgbClr val="E2AC00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171450" lvl="1" indent="-171450" algn="r" defTabSz="8001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EG" sz="2400" b="1" kern="1200" dirty="0" smtClean="0">
                <a:solidFill>
                  <a:srgbClr val="7030A0"/>
                </a:solidFill>
              </a:rPr>
              <a:t>حدوث اصابات ونوعها</a:t>
            </a:r>
            <a:endParaRPr lang="en-US" sz="2400" b="1" kern="1200" dirty="0">
              <a:solidFill>
                <a:srgbClr val="7030A0"/>
              </a:solidFill>
            </a:endParaRPr>
          </a:p>
        </p:txBody>
      </p:sp>
      <p:sp>
        <p:nvSpPr>
          <p:cNvPr id="17" name="Bent-Up Arrow 16"/>
          <p:cNvSpPr/>
          <p:nvPr/>
        </p:nvSpPr>
        <p:spPr>
          <a:xfrm rot="5400000">
            <a:off x="2519407" y="4855908"/>
            <a:ext cx="1045130" cy="1189844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18" name="Freeform 17"/>
          <p:cNvSpPr/>
          <p:nvPr/>
        </p:nvSpPr>
        <p:spPr>
          <a:xfrm>
            <a:off x="2385931" y="3164726"/>
            <a:ext cx="2592288" cy="1905738"/>
          </a:xfrm>
          <a:custGeom>
            <a:avLst/>
            <a:gdLst>
              <a:gd name="connsiteX0" fmla="*/ 0 w 1759384"/>
              <a:gd name="connsiteY0" fmla="*/ 205293 h 1231512"/>
              <a:gd name="connsiteX1" fmla="*/ 205293 w 1759384"/>
              <a:gd name="connsiteY1" fmla="*/ 0 h 1231512"/>
              <a:gd name="connsiteX2" fmla="*/ 1554091 w 1759384"/>
              <a:gd name="connsiteY2" fmla="*/ 0 h 1231512"/>
              <a:gd name="connsiteX3" fmla="*/ 1759384 w 1759384"/>
              <a:gd name="connsiteY3" fmla="*/ 205293 h 1231512"/>
              <a:gd name="connsiteX4" fmla="*/ 1759384 w 1759384"/>
              <a:gd name="connsiteY4" fmla="*/ 1026219 h 1231512"/>
              <a:gd name="connsiteX5" fmla="*/ 1554091 w 1759384"/>
              <a:gd name="connsiteY5" fmla="*/ 1231512 h 1231512"/>
              <a:gd name="connsiteX6" fmla="*/ 205293 w 1759384"/>
              <a:gd name="connsiteY6" fmla="*/ 1231512 h 1231512"/>
              <a:gd name="connsiteX7" fmla="*/ 0 w 1759384"/>
              <a:gd name="connsiteY7" fmla="*/ 1026219 h 1231512"/>
              <a:gd name="connsiteX8" fmla="*/ 0 w 1759384"/>
              <a:gd name="connsiteY8" fmla="*/ 205293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9384" h="1231512">
                <a:moveTo>
                  <a:pt x="0" y="205293"/>
                </a:moveTo>
                <a:cubicBezTo>
                  <a:pt x="0" y="91913"/>
                  <a:pt x="91913" y="0"/>
                  <a:pt x="205293" y="0"/>
                </a:cubicBezTo>
                <a:lnTo>
                  <a:pt x="1554091" y="0"/>
                </a:lnTo>
                <a:cubicBezTo>
                  <a:pt x="1667471" y="0"/>
                  <a:pt x="1759384" y="91913"/>
                  <a:pt x="1759384" y="205293"/>
                </a:cubicBezTo>
                <a:lnTo>
                  <a:pt x="1759384" y="1026219"/>
                </a:lnTo>
                <a:cubicBezTo>
                  <a:pt x="1759384" y="1139599"/>
                  <a:pt x="1667471" y="1231512"/>
                  <a:pt x="1554091" y="1231512"/>
                </a:cubicBezTo>
                <a:lnTo>
                  <a:pt x="205293" y="1231512"/>
                </a:lnTo>
                <a:cubicBezTo>
                  <a:pt x="91913" y="1231512"/>
                  <a:pt x="0" y="1139599"/>
                  <a:pt x="0" y="1026219"/>
                </a:cubicBezTo>
                <a:lnTo>
                  <a:pt x="0" y="205293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28708" tIns="128708" rIns="128708" bIns="128708" numCol="1" spcCol="1270" anchor="ctr" anchorCtr="0">
            <a:noAutofit/>
          </a:bodyPr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800" b="1" kern="1200" dirty="0" smtClean="0">
                <a:solidFill>
                  <a:srgbClr val="7030A0"/>
                </a:solidFill>
              </a:rPr>
              <a:t>إبلاغ الشرطة، الحصول على الخدمات الصحية، الخدمات الإجتماعية </a:t>
            </a:r>
            <a:endParaRPr lang="en-US" sz="2800" b="1" kern="1200" dirty="0">
              <a:solidFill>
                <a:srgbClr val="7030A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978219" y="3651095"/>
            <a:ext cx="2921780" cy="775187"/>
          </a:xfrm>
          <a:custGeom>
            <a:avLst/>
            <a:gdLst>
              <a:gd name="connsiteX0" fmla="*/ 0 w 1279608"/>
              <a:gd name="connsiteY0" fmla="*/ 0 h 995362"/>
              <a:gd name="connsiteX1" fmla="*/ 1279608 w 1279608"/>
              <a:gd name="connsiteY1" fmla="*/ 0 h 995362"/>
              <a:gd name="connsiteX2" fmla="*/ 1279608 w 1279608"/>
              <a:gd name="connsiteY2" fmla="*/ 995362 h 995362"/>
              <a:gd name="connsiteX3" fmla="*/ 0 w 1279608"/>
              <a:gd name="connsiteY3" fmla="*/ 995362 h 995362"/>
              <a:gd name="connsiteX4" fmla="*/ 0 w 1279608"/>
              <a:gd name="connsiteY4" fmla="*/ 0 h 99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9608" h="995362">
                <a:moveTo>
                  <a:pt x="0" y="0"/>
                </a:moveTo>
                <a:lnTo>
                  <a:pt x="1279608" y="0"/>
                </a:lnTo>
                <a:lnTo>
                  <a:pt x="1279608" y="995362"/>
                </a:lnTo>
                <a:lnTo>
                  <a:pt x="0" y="995362"/>
                </a:lnTo>
                <a:lnTo>
                  <a:pt x="0" y="0"/>
                </a:lnTo>
                <a:close/>
              </a:path>
            </a:pathLst>
          </a:custGeom>
          <a:solidFill>
            <a:srgbClr val="E2AC00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171450" lvl="1" indent="-171450" algn="r" defTabSz="84455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EG" sz="2400" b="1" kern="1200" dirty="0" smtClean="0">
                <a:solidFill>
                  <a:srgbClr val="7030A0"/>
                </a:solidFill>
              </a:rPr>
              <a:t>الإبلاغ وطلب المساعدة</a:t>
            </a:r>
            <a:endParaRPr lang="en-US" sz="2400" b="1" kern="1200" dirty="0">
              <a:solidFill>
                <a:srgbClr val="7030A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682075" y="5070464"/>
            <a:ext cx="3112405" cy="1742912"/>
          </a:xfrm>
          <a:custGeom>
            <a:avLst/>
            <a:gdLst>
              <a:gd name="connsiteX0" fmla="*/ 0 w 1903777"/>
              <a:gd name="connsiteY0" fmla="*/ 230577 h 1383185"/>
              <a:gd name="connsiteX1" fmla="*/ 230577 w 1903777"/>
              <a:gd name="connsiteY1" fmla="*/ 0 h 1383185"/>
              <a:gd name="connsiteX2" fmla="*/ 1673200 w 1903777"/>
              <a:gd name="connsiteY2" fmla="*/ 0 h 1383185"/>
              <a:gd name="connsiteX3" fmla="*/ 1903777 w 1903777"/>
              <a:gd name="connsiteY3" fmla="*/ 230577 h 1383185"/>
              <a:gd name="connsiteX4" fmla="*/ 1903777 w 1903777"/>
              <a:gd name="connsiteY4" fmla="*/ 1152608 h 1383185"/>
              <a:gd name="connsiteX5" fmla="*/ 1673200 w 1903777"/>
              <a:gd name="connsiteY5" fmla="*/ 1383185 h 1383185"/>
              <a:gd name="connsiteX6" fmla="*/ 230577 w 1903777"/>
              <a:gd name="connsiteY6" fmla="*/ 1383185 h 1383185"/>
              <a:gd name="connsiteX7" fmla="*/ 0 w 1903777"/>
              <a:gd name="connsiteY7" fmla="*/ 1152608 h 1383185"/>
              <a:gd name="connsiteX8" fmla="*/ 0 w 1903777"/>
              <a:gd name="connsiteY8" fmla="*/ 230577 h 138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3777" h="1383185">
                <a:moveTo>
                  <a:pt x="0" y="230577"/>
                </a:moveTo>
                <a:cubicBezTo>
                  <a:pt x="0" y="103233"/>
                  <a:pt x="103233" y="0"/>
                  <a:pt x="230577" y="0"/>
                </a:cubicBezTo>
                <a:lnTo>
                  <a:pt x="1673200" y="0"/>
                </a:lnTo>
                <a:cubicBezTo>
                  <a:pt x="1800544" y="0"/>
                  <a:pt x="1903777" y="103233"/>
                  <a:pt x="1903777" y="230577"/>
                </a:cubicBezTo>
                <a:lnTo>
                  <a:pt x="1903777" y="1152608"/>
                </a:lnTo>
                <a:cubicBezTo>
                  <a:pt x="1903777" y="1279952"/>
                  <a:pt x="1800544" y="1383185"/>
                  <a:pt x="1673200" y="1383185"/>
                </a:cubicBezTo>
                <a:lnTo>
                  <a:pt x="230577" y="1383185"/>
                </a:lnTo>
                <a:cubicBezTo>
                  <a:pt x="103233" y="1383185"/>
                  <a:pt x="0" y="1279952"/>
                  <a:pt x="0" y="1152608"/>
                </a:cubicBezTo>
                <a:lnTo>
                  <a:pt x="0" y="230577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20874" tIns="120874" rIns="120874" bIns="12087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b="1" kern="1200" dirty="0" smtClean="0">
                <a:solidFill>
                  <a:srgbClr val="7030A0"/>
                </a:solidFill>
              </a:rPr>
              <a:t>المباشرة /الملموسة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b="1" kern="1200" dirty="0" smtClean="0">
                <a:solidFill>
                  <a:srgbClr val="7030A0"/>
                </a:solidFill>
              </a:rPr>
              <a:t>الغير مباشرة /الملموسة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b="1" kern="1200" dirty="0" smtClean="0">
                <a:solidFill>
                  <a:srgbClr val="7030A0"/>
                </a:solidFill>
              </a:rPr>
              <a:t>المباشرة الغير ملموسة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b="1" kern="1200" dirty="0" smtClean="0">
                <a:solidFill>
                  <a:srgbClr val="7030A0"/>
                </a:solidFill>
              </a:rPr>
              <a:t>الغير مباشرة /الغير ملموسة</a:t>
            </a:r>
            <a:endParaRPr lang="en-US" sz="2400" b="1" kern="1200" dirty="0">
              <a:solidFill>
                <a:srgbClr val="7030A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816784" y="5558255"/>
            <a:ext cx="2230360" cy="830279"/>
          </a:xfrm>
          <a:custGeom>
            <a:avLst/>
            <a:gdLst>
              <a:gd name="connsiteX0" fmla="*/ 0 w 1463578"/>
              <a:gd name="connsiteY0" fmla="*/ 0 h 1279737"/>
              <a:gd name="connsiteX1" fmla="*/ 1463578 w 1463578"/>
              <a:gd name="connsiteY1" fmla="*/ 0 h 1279737"/>
              <a:gd name="connsiteX2" fmla="*/ 1463578 w 1463578"/>
              <a:gd name="connsiteY2" fmla="*/ 1279737 h 1279737"/>
              <a:gd name="connsiteX3" fmla="*/ 0 w 1463578"/>
              <a:gd name="connsiteY3" fmla="*/ 1279737 h 1279737"/>
              <a:gd name="connsiteX4" fmla="*/ 0 w 1463578"/>
              <a:gd name="connsiteY4" fmla="*/ 0 h 127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578" h="1279737">
                <a:moveTo>
                  <a:pt x="0" y="0"/>
                </a:moveTo>
                <a:lnTo>
                  <a:pt x="1463578" y="0"/>
                </a:lnTo>
                <a:lnTo>
                  <a:pt x="1463578" y="1279737"/>
                </a:lnTo>
                <a:lnTo>
                  <a:pt x="0" y="1279737"/>
                </a:lnTo>
                <a:lnTo>
                  <a:pt x="0" y="0"/>
                </a:lnTo>
                <a:close/>
              </a:path>
            </a:pathLst>
          </a:custGeom>
          <a:solidFill>
            <a:srgbClr val="E2AC00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171450" lvl="1" indent="-171450" algn="r" defTabSz="8001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EG" sz="2400" b="1" kern="1200" dirty="0" smtClean="0">
                <a:solidFill>
                  <a:srgbClr val="7030A0"/>
                </a:solidFill>
              </a:rPr>
              <a:t>التكلفة الإقتصادية الناجمة عن العنف</a:t>
            </a:r>
            <a:endParaRPr lang="en-US" sz="2400" b="1" kern="1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2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 anchor="ctr">
            <a:noAutofit/>
          </a:bodyPr>
          <a:lstStyle/>
          <a:p>
            <a:pPr algn="ctr" rtl="1"/>
            <a:r>
              <a:rPr lang="ar-EG" sz="4000" b="1" dirty="0" smtClean="0">
                <a:solidFill>
                  <a:schemeClr val="accent2">
                    <a:lumMod val="50000"/>
                  </a:schemeClr>
                </a:solidFill>
              </a:rPr>
              <a:t>مسح التكلفة الاقتصادية للعنف ضد المرأة</a:t>
            </a:r>
            <a:endParaRPr lang="ar-EG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3568" y="5877272"/>
            <a:ext cx="8229600" cy="952089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ar-SA" sz="4000" b="1" dirty="0" smtClean="0">
                <a:solidFill>
                  <a:schemeClr val="accent1">
                    <a:lumMod val="50000"/>
                  </a:schemeClr>
                </a:solidFill>
              </a:rPr>
              <a:t>2015</a:t>
            </a:r>
            <a:endParaRPr lang="ar-EG" sz="4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5060" name="Picture 4" descr="Image result for ‫مسح التكلفة الاقتصادية للعنف الجهاز المركزي‬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839" y="1340768"/>
            <a:ext cx="7995665" cy="4497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342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1031310" y="1484784"/>
            <a:ext cx="8077194" cy="4064000"/>
          </a:xfrm>
          <a:prstGeom prst="rightArrow">
            <a:avLst/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1003990" y="2703983"/>
            <a:ext cx="1945029" cy="1625600"/>
          </a:xfrm>
          <a:custGeom>
            <a:avLst/>
            <a:gdLst>
              <a:gd name="connsiteX0" fmla="*/ 0 w 1945029"/>
              <a:gd name="connsiteY0" fmla="*/ 270939 h 1625600"/>
              <a:gd name="connsiteX1" fmla="*/ 270939 w 1945029"/>
              <a:gd name="connsiteY1" fmla="*/ 0 h 1625600"/>
              <a:gd name="connsiteX2" fmla="*/ 1674090 w 1945029"/>
              <a:gd name="connsiteY2" fmla="*/ 0 h 1625600"/>
              <a:gd name="connsiteX3" fmla="*/ 1945029 w 1945029"/>
              <a:gd name="connsiteY3" fmla="*/ 270939 h 1625600"/>
              <a:gd name="connsiteX4" fmla="*/ 1945029 w 1945029"/>
              <a:gd name="connsiteY4" fmla="*/ 1354661 h 1625600"/>
              <a:gd name="connsiteX5" fmla="*/ 1674090 w 1945029"/>
              <a:gd name="connsiteY5" fmla="*/ 1625600 h 1625600"/>
              <a:gd name="connsiteX6" fmla="*/ 270939 w 1945029"/>
              <a:gd name="connsiteY6" fmla="*/ 1625600 h 1625600"/>
              <a:gd name="connsiteX7" fmla="*/ 0 w 1945029"/>
              <a:gd name="connsiteY7" fmla="*/ 1354661 h 1625600"/>
              <a:gd name="connsiteX8" fmla="*/ 0 w 1945029"/>
              <a:gd name="connsiteY8" fmla="*/ 270939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5029" h="1625600">
                <a:moveTo>
                  <a:pt x="0" y="270939"/>
                </a:moveTo>
                <a:cubicBezTo>
                  <a:pt x="0" y="121304"/>
                  <a:pt x="121304" y="0"/>
                  <a:pt x="270939" y="0"/>
                </a:cubicBezTo>
                <a:lnTo>
                  <a:pt x="1674090" y="0"/>
                </a:lnTo>
                <a:cubicBezTo>
                  <a:pt x="1823725" y="0"/>
                  <a:pt x="1945029" y="121304"/>
                  <a:pt x="1945029" y="270939"/>
                </a:cubicBezTo>
                <a:lnTo>
                  <a:pt x="1945029" y="1354661"/>
                </a:lnTo>
                <a:cubicBezTo>
                  <a:pt x="1945029" y="1504296"/>
                  <a:pt x="1823725" y="1625600"/>
                  <a:pt x="1674090" y="1625600"/>
                </a:cubicBezTo>
                <a:lnTo>
                  <a:pt x="270939" y="1625600"/>
                </a:lnTo>
                <a:cubicBezTo>
                  <a:pt x="121304" y="1625600"/>
                  <a:pt x="0" y="1504296"/>
                  <a:pt x="0" y="1354661"/>
                </a:cubicBezTo>
                <a:lnTo>
                  <a:pt x="0" y="270939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415" tIns="178415" rIns="178415" bIns="178415" numCol="1" spcCol="1270" anchor="ctr" anchorCtr="0">
            <a:noAutofit/>
          </a:bodyPr>
          <a:lstStyle/>
          <a:p>
            <a:pPr lvl="0" algn="ctr" defTabSz="11557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3200" b="1" kern="1200" dirty="0" smtClean="0">
                <a:solidFill>
                  <a:srgbClr val="4A175F"/>
                </a:solidFill>
              </a:rPr>
              <a:t>مرحلة تحضيرية للمسح  </a:t>
            </a:r>
            <a:endParaRPr lang="en-US" sz="3200" b="1" kern="1200" dirty="0">
              <a:solidFill>
                <a:srgbClr val="4A175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134827" y="2703983"/>
            <a:ext cx="1945029" cy="1625600"/>
          </a:xfrm>
          <a:custGeom>
            <a:avLst/>
            <a:gdLst>
              <a:gd name="connsiteX0" fmla="*/ 0 w 1945029"/>
              <a:gd name="connsiteY0" fmla="*/ 270939 h 1625600"/>
              <a:gd name="connsiteX1" fmla="*/ 270939 w 1945029"/>
              <a:gd name="connsiteY1" fmla="*/ 0 h 1625600"/>
              <a:gd name="connsiteX2" fmla="*/ 1674090 w 1945029"/>
              <a:gd name="connsiteY2" fmla="*/ 0 h 1625600"/>
              <a:gd name="connsiteX3" fmla="*/ 1945029 w 1945029"/>
              <a:gd name="connsiteY3" fmla="*/ 270939 h 1625600"/>
              <a:gd name="connsiteX4" fmla="*/ 1945029 w 1945029"/>
              <a:gd name="connsiteY4" fmla="*/ 1354661 h 1625600"/>
              <a:gd name="connsiteX5" fmla="*/ 1674090 w 1945029"/>
              <a:gd name="connsiteY5" fmla="*/ 1625600 h 1625600"/>
              <a:gd name="connsiteX6" fmla="*/ 270939 w 1945029"/>
              <a:gd name="connsiteY6" fmla="*/ 1625600 h 1625600"/>
              <a:gd name="connsiteX7" fmla="*/ 0 w 1945029"/>
              <a:gd name="connsiteY7" fmla="*/ 1354661 h 1625600"/>
              <a:gd name="connsiteX8" fmla="*/ 0 w 1945029"/>
              <a:gd name="connsiteY8" fmla="*/ 270939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5029" h="1625600">
                <a:moveTo>
                  <a:pt x="0" y="270939"/>
                </a:moveTo>
                <a:cubicBezTo>
                  <a:pt x="0" y="121304"/>
                  <a:pt x="121304" y="0"/>
                  <a:pt x="270939" y="0"/>
                </a:cubicBezTo>
                <a:lnTo>
                  <a:pt x="1674090" y="0"/>
                </a:lnTo>
                <a:cubicBezTo>
                  <a:pt x="1823725" y="0"/>
                  <a:pt x="1945029" y="121304"/>
                  <a:pt x="1945029" y="270939"/>
                </a:cubicBezTo>
                <a:lnTo>
                  <a:pt x="1945029" y="1354661"/>
                </a:lnTo>
                <a:cubicBezTo>
                  <a:pt x="1945029" y="1504296"/>
                  <a:pt x="1823725" y="1625600"/>
                  <a:pt x="1674090" y="1625600"/>
                </a:cubicBezTo>
                <a:lnTo>
                  <a:pt x="270939" y="1625600"/>
                </a:lnTo>
                <a:cubicBezTo>
                  <a:pt x="121304" y="1625600"/>
                  <a:pt x="0" y="1504296"/>
                  <a:pt x="0" y="1354661"/>
                </a:cubicBezTo>
                <a:lnTo>
                  <a:pt x="0" y="270939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1933517"/>
              <a:satOff val="28522"/>
              <a:lumOff val="-2157"/>
              <a:alphaOff val="0"/>
            </a:schemeClr>
          </a:fillRef>
          <a:effectRef idx="2">
            <a:schemeClr val="accent4">
              <a:hueOff val="-1933517"/>
              <a:satOff val="28522"/>
              <a:lumOff val="-215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555" tIns="155555" rIns="155555" bIns="155555" numCol="1" spcCol="1270" anchor="ctr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3200" b="1" kern="1200" dirty="0" smtClean="0">
                <a:solidFill>
                  <a:srgbClr val="4A175F"/>
                </a:solidFill>
              </a:rPr>
              <a:t>مرحلة تنفيذ المسح </a:t>
            </a:r>
            <a:endParaRPr lang="en-US" sz="3200" b="1" kern="1200" dirty="0">
              <a:solidFill>
                <a:srgbClr val="4A175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177107" y="2703983"/>
            <a:ext cx="1827880" cy="1625600"/>
          </a:xfrm>
          <a:custGeom>
            <a:avLst/>
            <a:gdLst>
              <a:gd name="connsiteX0" fmla="*/ 0 w 1827880"/>
              <a:gd name="connsiteY0" fmla="*/ 270939 h 1625600"/>
              <a:gd name="connsiteX1" fmla="*/ 270939 w 1827880"/>
              <a:gd name="connsiteY1" fmla="*/ 0 h 1625600"/>
              <a:gd name="connsiteX2" fmla="*/ 1556941 w 1827880"/>
              <a:gd name="connsiteY2" fmla="*/ 0 h 1625600"/>
              <a:gd name="connsiteX3" fmla="*/ 1827880 w 1827880"/>
              <a:gd name="connsiteY3" fmla="*/ 270939 h 1625600"/>
              <a:gd name="connsiteX4" fmla="*/ 1827880 w 1827880"/>
              <a:gd name="connsiteY4" fmla="*/ 1354661 h 1625600"/>
              <a:gd name="connsiteX5" fmla="*/ 1556941 w 1827880"/>
              <a:gd name="connsiteY5" fmla="*/ 1625600 h 1625600"/>
              <a:gd name="connsiteX6" fmla="*/ 270939 w 1827880"/>
              <a:gd name="connsiteY6" fmla="*/ 1625600 h 1625600"/>
              <a:gd name="connsiteX7" fmla="*/ 0 w 1827880"/>
              <a:gd name="connsiteY7" fmla="*/ 1354661 h 1625600"/>
              <a:gd name="connsiteX8" fmla="*/ 0 w 1827880"/>
              <a:gd name="connsiteY8" fmla="*/ 270939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7880" h="1625600">
                <a:moveTo>
                  <a:pt x="0" y="270939"/>
                </a:moveTo>
                <a:cubicBezTo>
                  <a:pt x="0" y="121304"/>
                  <a:pt x="121304" y="0"/>
                  <a:pt x="270939" y="0"/>
                </a:cubicBezTo>
                <a:lnTo>
                  <a:pt x="1556941" y="0"/>
                </a:lnTo>
                <a:cubicBezTo>
                  <a:pt x="1706576" y="0"/>
                  <a:pt x="1827880" y="121304"/>
                  <a:pt x="1827880" y="270939"/>
                </a:cubicBezTo>
                <a:lnTo>
                  <a:pt x="1827880" y="1354661"/>
                </a:lnTo>
                <a:cubicBezTo>
                  <a:pt x="1827880" y="1504296"/>
                  <a:pt x="1706576" y="1625600"/>
                  <a:pt x="1556941" y="1625600"/>
                </a:cubicBezTo>
                <a:lnTo>
                  <a:pt x="270939" y="1625600"/>
                </a:lnTo>
                <a:cubicBezTo>
                  <a:pt x="121304" y="1625600"/>
                  <a:pt x="0" y="1504296"/>
                  <a:pt x="0" y="1354661"/>
                </a:cubicBezTo>
                <a:lnTo>
                  <a:pt x="0" y="27093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3867035"/>
              <a:satOff val="57045"/>
              <a:lumOff val="-4313"/>
              <a:alphaOff val="0"/>
            </a:schemeClr>
          </a:fillRef>
          <a:effectRef idx="2">
            <a:schemeClr val="accent4">
              <a:hueOff val="-3867035"/>
              <a:satOff val="57045"/>
              <a:lumOff val="-431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415" tIns="178415" rIns="178415" bIns="178415" numCol="1" spcCol="1270" anchor="ctr" anchorCtr="0">
            <a:noAutofit/>
          </a:bodyPr>
          <a:lstStyle/>
          <a:p>
            <a:pPr lvl="0" algn="ctr" defTabSz="11557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800" b="1" kern="1200" dirty="0" smtClean="0">
                <a:solidFill>
                  <a:srgbClr val="4A175F"/>
                </a:solidFill>
              </a:rPr>
              <a:t>مرحلة إعداد التقرير وإطلاق النتائج</a:t>
            </a:r>
            <a:endParaRPr lang="en-US" sz="2800" b="1" kern="1200" dirty="0">
              <a:solidFill>
                <a:srgbClr val="4A175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102239" y="2636912"/>
            <a:ext cx="1945029" cy="1733129"/>
          </a:xfrm>
          <a:custGeom>
            <a:avLst/>
            <a:gdLst>
              <a:gd name="connsiteX0" fmla="*/ 0 w 1945029"/>
              <a:gd name="connsiteY0" fmla="*/ 270939 h 1625600"/>
              <a:gd name="connsiteX1" fmla="*/ 270939 w 1945029"/>
              <a:gd name="connsiteY1" fmla="*/ 0 h 1625600"/>
              <a:gd name="connsiteX2" fmla="*/ 1674090 w 1945029"/>
              <a:gd name="connsiteY2" fmla="*/ 0 h 1625600"/>
              <a:gd name="connsiteX3" fmla="*/ 1945029 w 1945029"/>
              <a:gd name="connsiteY3" fmla="*/ 270939 h 1625600"/>
              <a:gd name="connsiteX4" fmla="*/ 1945029 w 1945029"/>
              <a:gd name="connsiteY4" fmla="*/ 1354661 h 1625600"/>
              <a:gd name="connsiteX5" fmla="*/ 1674090 w 1945029"/>
              <a:gd name="connsiteY5" fmla="*/ 1625600 h 1625600"/>
              <a:gd name="connsiteX6" fmla="*/ 270939 w 1945029"/>
              <a:gd name="connsiteY6" fmla="*/ 1625600 h 1625600"/>
              <a:gd name="connsiteX7" fmla="*/ 0 w 1945029"/>
              <a:gd name="connsiteY7" fmla="*/ 1354661 h 1625600"/>
              <a:gd name="connsiteX8" fmla="*/ 0 w 1945029"/>
              <a:gd name="connsiteY8" fmla="*/ 270939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5029" h="1625600">
                <a:moveTo>
                  <a:pt x="0" y="270939"/>
                </a:moveTo>
                <a:cubicBezTo>
                  <a:pt x="0" y="121304"/>
                  <a:pt x="121304" y="0"/>
                  <a:pt x="270939" y="0"/>
                </a:cubicBezTo>
                <a:lnTo>
                  <a:pt x="1674090" y="0"/>
                </a:lnTo>
                <a:cubicBezTo>
                  <a:pt x="1823725" y="0"/>
                  <a:pt x="1945029" y="121304"/>
                  <a:pt x="1945029" y="270939"/>
                </a:cubicBezTo>
                <a:lnTo>
                  <a:pt x="1945029" y="1354661"/>
                </a:lnTo>
                <a:cubicBezTo>
                  <a:pt x="1945029" y="1504296"/>
                  <a:pt x="1823725" y="1625600"/>
                  <a:pt x="1674090" y="1625600"/>
                </a:cubicBezTo>
                <a:lnTo>
                  <a:pt x="270939" y="1625600"/>
                </a:lnTo>
                <a:cubicBezTo>
                  <a:pt x="121304" y="1625600"/>
                  <a:pt x="0" y="1504296"/>
                  <a:pt x="0" y="1354661"/>
                </a:cubicBezTo>
                <a:lnTo>
                  <a:pt x="0" y="270939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47935" tIns="147935" rIns="147935" bIns="147935" numCol="1" spcCol="1270" anchor="ctr" anchorCtr="0">
            <a:noAutofit/>
          </a:bodyPr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b="1" kern="1200" dirty="0" smtClean="0">
                <a:solidFill>
                  <a:srgbClr val="4A175F"/>
                </a:solidFill>
              </a:rPr>
              <a:t>مرحلة التحليل المتعمق وانتاج أوراق بحثية </a:t>
            </a:r>
            <a:r>
              <a:rPr lang="ar-SA" sz="2400" b="1" dirty="0" smtClean="0">
                <a:solidFill>
                  <a:srgbClr val="4A175F"/>
                </a:solidFill>
              </a:rPr>
              <a:t>حول </a:t>
            </a:r>
            <a:r>
              <a:rPr lang="ar-EG" sz="2400" b="1" kern="1200" dirty="0" smtClean="0">
                <a:solidFill>
                  <a:srgbClr val="4A175F"/>
                </a:solidFill>
              </a:rPr>
              <a:t>السياسات </a:t>
            </a:r>
            <a:r>
              <a:rPr lang="ar-EG" sz="2400" b="1" kern="1200" dirty="0" smtClean="0">
                <a:solidFill>
                  <a:srgbClr val="4A175F"/>
                </a:solidFill>
              </a:rPr>
              <a:t>العامة </a:t>
            </a:r>
            <a:endParaRPr lang="en-US" sz="2400" b="1" kern="1200" dirty="0">
              <a:solidFill>
                <a:srgbClr val="4A175F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28067" y="188640"/>
            <a:ext cx="749808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1"/>
            <a:r>
              <a:rPr lang="ar-SA" sz="4400" b="1" dirty="0" smtClean="0"/>
              <a:t>مراحل تنفيذ المسح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0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1"/>
          <p:cNvGrpSpPr/>
          <p:nvPr/>
        </p:nvGrpSpPr>
        <p:grpSpPr>
          <a:xfrm>
            <a:off x="2797254" y="2625786"/>
            <a:ext cx="4298953" cy="3955250"/>
            <a:chOff x="430879" y="1696638"/>
            <a:chExt cx="6345933" cy="5061424"/>
          </a:xfrm>
        </p:grpSpPr>
        <p:cxnSp>
          <p:nvCxnSpPr>
            <p:cNvPr id="144" name="Straight Connector 143"/>
            <p:cNvCxnSpPr/>
            <p:nvPr/>
          </p:nvCxnSpPr>
          <p:spPr>
            <a:xfrm>
              <a:off x="6159756" y="1696638"/>
              <a:ext cx="8120" cy="274154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47"/>
            <p:cNvGrpSpPr/>
            <p:nvPr/>
          </p:nvGrpSpPr>
          <p:grpSpPr>
            <a:xfrm>
              <a:off x="430879" y="1972027"/>
              <a:ext cx="6345933" cy="4786035"/>
              <a:chOff x="7080925" y="1752672"/>
              <a:chExt cx="1525815" cy="548109"/>
            </a:xfrm>
          </p:grpSpPr>
          <p:sp>
            <p:nvSpPr>
              <p:cNvPr id="150" name="Rectangle 149"/>
              <p:cNvSpPr/>
              <p:nvPr/>
            </p:nvSpPr>
            <p:spPr>
              <a:xfrm>
                <a:off x="7080925" y="1752672"/>
                <a:ext cx="1525815" cy="53291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sp>
          <p:sp>
            <p:nvSpPr>
              <p:cNvPr id="151" name="Rectangle 150"/>
              <p:cNvSpPr/>
              <p:nvPr/>
            </p:nvSpPr>
            <p:spPr>
              <a:xfrm>
                <a:off x="7080925" y="1767868"/>
                <a:ext cx="1502066" cy="5329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" tIns="11430" rIns="11430" bIns="11430" numCol="1" spcCol="1270" anchor="t" anchorCtr="0">
                <a:noAutofit/>
              </a:bodyPr>
              <a:lstStyle/>
              <a:p>
                <a:pPr lvl="0" algn="r" defTabSz="8001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ar-EG" sz="900" dirty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 lvl="0" algn="r" defTabSz="8001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EG" sz="900" kern="12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</a:t>
                </a:r>
                <a:r>
                  <a:rPr lang="ar-EG" sz="2400" kern="12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إستمارة الأسرة المعيشية :</a:t>
                </a:r>
              </a:p>
              <a:p>
                <a:pPr lvl="0" algn="r" defTabSz="8001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EG" sz="24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ar-EG" sz="24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   وشمــلت على : </a:t>
                </a:r>
              </a:p>
              <a:p>
                <a:pPr lvl="0" algn="r" defTabSz="8001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EG" sz="2400" kern="12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ar-EG" sz="2400" kern="12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             -  العمــــــــــــــر .</a:t>
                </a:r>
              </a:p>
              <a:p>
                <a:pPr lvl="0" algn="r" defTabSz="8001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EG" sz="24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ar-EG" sz="24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            - الجنــــــــــــــس .</a:t>
                </a:r>
              </a:p>
              <a:p>
                <a:pPr lvl="0" algn="r" defTabSz="8001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EG" sz="2400" kern="12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ar-EG" sz="2400" kern="12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           - الحــالة الزواجيـة . </a:t>
                </a:r>
              </a:p>
              <a:p>
                <a:pPr lvl="0" algn="r" defTabSz="8001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EG" sz="24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ar-EG" sz="24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           -  علاقة كل فرد برئيس الأسرة .</a:t>
                </a:r>
              </a:p>
              <a:p>
                <a:pPr lvl="0" algn="r" defTabSz="8001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EG" sz="2400" kern="12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ar-EG" sz="2400" kern="12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          - خصــــائــص المسكــــــــــن .</a:t>
                </a:r>
                <a:endParaRPr lang="ar-EG" sz="1800" kern="1200" dirty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p:grpSp>
      </p:grpSp>
      <p:grpSp>
        <p:nvGrpSpPr>
          <p:cNvPr id="4" name="Group 152"/>
          <p:cNvGrpSpPr/>
          <p:nvPr/>
        </p:nvGrpSpPr>
        <p:grpSpPr>
          <a:xfrm>
            <a:off x="2737712" y="2625786"/>
            <a:ext cx="3783304" cy="1423235"/>
            <a:chOff x="735928" y="1621826"/>
            <a:chExt cx="5996516" cy="3314056"/>
          </a:xfrm>
        </p:grpSpPr>
        <p:grpSp>
          <p:nvGrpSpPr>
            <p:cNvPr id="5" name="Group 153"/>
            <p:cNvGrpSpPr/>
            <p:nvPr/>
          </p:nvGrpSpPr>
          <p:grpSpPr>
            <a:xfrm>
              <a:off x="735928" y="2132612"/>
              <a:ext cx="5996516" cy="2803270"/>
              <a:chOff x="7367879" y="1752672"/>
              <a:chExt cx="1238861" cy="558222"/>
            </a:xfrm>
          </p:grpSpPr>
          <p:sp>
            <p:nvSpPr>
              <p:cNvPr id="156" name="Rectangle 155"/>
              <p:cNvSpPr/>
              <p:nvPr/>
            </p:nvSpPr>
            <p:spPr>
              <a:xfrm>
                <a:off x="7367879" y="1752672"/>
                <a:ext cx="1238861" cy="55822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sp>
          <p:sp>
            <p:nvSpPr>
              <p:cNvPr id="157" name="Rectangle 156"/>
              <p:cNvSpPr/>
              <p:nvPr/>
            </p:nvSpPr>
            <p:spPr>
              <a:xfrm>
                <a:off x="7397421" y="1777981"/>
                <a:ext cx="1184432" cy="5329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" tIns="11430" rIns="11430" bIns="11430" numCol="1" spcCol="1270" anchor="t" anchorCtr="0">
                <a:noAutofit/>
              </a:bodyPr>
              <a:lstStyle/>
              <a:p>
                <a:pPr marL="268288" indent="-268288" algn="justLow" rtl="1">
                  <a:defRPr/>
                </a:pPr>
                <a:r>
                  <a:rPr lang="ar-EG" sz="22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تـــــم التدريب على مرحلتين  </a:t>
                </a:r>
              </a:p>
              <a:p>
                <a:pPr marL="268288" indent="-268288" algn="justLow" rtl="1">
                  <a:defRPr/>
                </a:pPr>
                <a:r>
                  <a:rPr lang="ar-EG" sz="22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ar-EG" sz="22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أســـــبوع لكــل مرحــــــلة .</a:t>
                </a:r>
                <a:endParaRPr lang="ar-EG" sz="2200" dirty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990655" y="1621826"/>
              <a:ext cx="0" cy="51078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158"/>
          <p:cNvGrpSpPr/>
          <p:nvPr/>
        </p:nvGrpSpPr>
        <p:grpSpPr>
          <a:xfrm>
            <a:off x="1540887" y="3328128"/>
            <a:ext cx="5996516" cy="2022055"/>
            <a:chOff x="735928" y="1621826"/>
            <a:chExt cx="5996516" cy="2092820"/>
          </a:xfrm>
        </p:grpSpPr>
        <p:grpSp>
          <p:nvGrpSpPr>
            <p:cNvPr id="7" name="Group 159"/>
            <p:cNvGrpSpPr/>
            <p:nvPr/>
          </p:nvGrpSpPr>
          <p:grpSpPr>
            <a:xfrm>
              <a:off x="735928" y="2132609"/>
              <a:ext cx="5996516" cy="1582037"/>
              <a:chOff x="7367879" y="1752672"/>
              <a:chExt cx="1238861" cy="315035"/>
            </a:xfrm>
          </p:grpSpPr>
          <p:sp>
            <p:nvSpPr>
              <p:cNvPr id="162" name="Rectangle 161"/>
              <p:cNvSpPr/>
              <p:nvPr/>
            </p:nvSpPr>
            <p:spPr>
              <a:xfrm>
                <a:off x="7367879" y="1752672"/>
                <a:ext cx="1238861" cy="31503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sp>
          <p:sp>
            <p:nvSpPr>
              <p:cNvPr id="163" name="Rectangle 162"/>
              <p:cNvSpPr/>
              <p:nvPr/>
            </p:nvSpPr>
            <p:spPr>
              <a:xfrm>
                <a:off x="7397421" y="1777981"/>
                <a:ext cx="1184432" cy="2897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" tIns="11430" rIns="11430" bIns="11430" numCol="1" spcCol="1270" anchor="t" anchorCtr="0">
                <a:noAutofit/>
              </a:bodyPr>
              <a:lstStyle/>
              <a:p>
                <a:pPr marL="177800" indent="-177800" algn="justLow" rtl="1">
                  <a:defRPr/>
                </a:pPr>
                <a:r>
                  <a:rPr lang="ar-EG" sz="22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تم إختيار أعضاء الفريق الذين حققوا أفضل النتائج خلال التدريبات النظرية والعملية .</a:t>
                </a:r>
              </a:p>
              <a:p>
                <a:pPr marL="177800" indent="-177800" algn="justLow" rtl="1">
                  <a:defRPr/>
                </a:pPr>
                <a:r>
                  <a:rPr lang="ar-EG" sz="22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ar-EG" sz="22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يتكون كل فريق من 4 باحثات + مراجعة ميدانية + مشرف ميدانى </a:t>
                </a:r>
                <a:endParaRPr lang="ar-EG" sz="2200" dirty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p:grpSp>
        <p:cxnSp>
          <p:nvCxnSpPr>
            <p:cNvPr id="161" name="Straight Connector 160"/>
            <p:cNvCxnSpPr/>
            <p:nvPr/>
          </p:nvCxnSpPr>
          <p:spPr>
            <a:xfrm>
              <a:off x="3990655" y="1621826"/>
              <a:ext cx="0" cy="51078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Straight Connector 10"/>
          <p:cNvSpPr/>
          <p:nvPr/>
        </p:nvSpPr>
        <p:spPr>
          <a:xfrm>
            <a:off x="4501545" y="1057541"/>
            <a:ext cx="3332662" cy="2065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3284"/>
                </a:lnTo>
                <a:lnTo>
                  <a:pt x="3332662" y="103284"/>
                </a:lnTo>
                <a:lnTo>
                  <a:pt x="3332662" y="206568"/>
                </a:lnTo>
              </a:path>
            </a:pathLst>
          </a:custGeom>
          <a:noFill/>
          <a:ln w="25400">
            <a:solidFill>
              <a:srgbClr val="4AABC6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5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Straight Connector 11"/>
          <p:cNvSpPr/>
          <p:nvPr/>
        </p:nvSpPr>
        <p:spPr>
          <a:xfrm>
            <a:off x="4501545" y="1057541"/>
            <a:ext cx="1658211" cy="2065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3284"/>
                </a:lnTo>
                <a:lnTo>
                  <a:pt x="1658211" y="103284"/>
                </a:lnTo>
                <a:lnTo>
                  <a:pt x="1658211" y="206568"/>
                </a:lnTo>
              </a:path>
            </a:pathLst>
          </a:custGeom>
          <a:noFill/>
        </p:spPr>
        <p:style>
          <a:lnRef idx="2">
            <a:schemeClr val="accent5">
              <a:tint val="99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Straight Connector 13"/>
          <p:cNvSpPr/>
          <p:nvPr/>
        </p:nvSpPr>
        <p:spPr>
          <a:xfrm>
            <a:off x="3909520" y="1894464"/>
            <a:ext cx="156757" cy="256583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565835"/>
                </a:lnTo>
                <a:lnTo>
                  <a:pt x="156757" y="2565835"/>
                </a:lnTo>
              </a:path>
            </a:pathLst>
          </a:custGeom>
          <a:noFill/>
        </p:spPr>
        <p:style>
          <a:lnRef idx="2">
            <a:schemeClr val="accent5">
              <a:tint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Straight Connector 14"/>
          <p:cNvSpPr/>
          <p:nvPr/>
        </p:nvSpPr>
        <p:spPr>
          <a:xfrm>
            <a:off x="3909520" y="1894464"/>
            <a:ext cx="156757" cy="185829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58297"/>
                </a:lnTo>
                <a:lnTo>
                  <a:pt x="156757" y="1858297"/>
                </a:lnTo>
              </a:path>
            </a:pathLst>
          </a:custGeom>
          <a:noFill/>
        </p:spPr>
        <p:style>
          <a:lnRef idx="2">
            <a:schemeClr val="accent5">
              <a:tint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Straight Connector 15"/>
          <p:cNvSpPr/>
          <p:nvPr/>
        </p:nvSpPr>
        <p:spPr>
          <a:xfrm>
            <a:off x="3909520" y="1894464"/>
            <a:ext cx="156757" cy="114846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48463"/>
                </a:lnTo>
                <a:lnTo>
                  <a:pt x="156757" y="1148463"/>
                </a:lnTo>
              </a:path>
            </a:pathLst>
          </a:custGeom>
          <a:noFill/>
        </p:spPr>
        <p:style>
          <a:lnRef idx="2">
            <a:schemeClr val="accent5">
              <a:tint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Straight Connector 16"/>
          <p:cNvSpPr/>
          <p:nvPr/>
        </p:nvSpPr>
        <p:spPr>
          <a:xfrm>
            <a:off x="3909520" y="1894464"/>
            <a:ext cx="156757" cy="46132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61322"/>
                </a:lnTo>
                <a:lnTo>
                  <a:pt x="156757" y="461322"/>
                </a:lnTo>
              </a:path>
            </a:pathLst>
          </a:custGeom>
          <a:noFill/>
        </p:spPr>
        <p:style>
          <a:lnRef idx="2">
            <a:schemeClr val="accent5">
              <a:tint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Straight Connector 17"/>
          <p:cNvSpPr/>
          <p:nvPr/>
        </p:nvSpPr>
        <p:spPr>
          <a:xfrm>
            <a:off x="4447705" y="1057541"/>
            <a:ext cx="91440" cy="2065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53840" y="0"/>
                </a:moveTo>
                <a:lnTo>
                  <a:pt x="53840" y="103284"/>
                </a:lnTo>
                <a:lnTo>
                  <a:pt x="45720" y="103284"/>
                </a:lnTo>
                <a:lnTo>
                  <a:pt x="45720" y="206568"/>
                </a:lnTo>
              </a:path>
            </a:pathLst>
          </a:custGeom>
          <a:noFill/>
        </p:spPr>
        <p:style>
          <a:lnRef idx="2">
            <a:schemeClr val="accent5">
              <a:tint val="99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Straight Connector 20"/>
          <p:cNvSpPr/>
          <p:nvPr/>
        </p:nvSpPr>
        <p:spPr>
          <a:xfrm>
            <a:off x="2827094" y="1057541"/>
            <a:ext cx="1674451" cy="2065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674451" y="0"/>
                </a:moveTo>
                <a:lnTo>
                  <a:pt x="1674451" y="103284"/>
                </a:lnTo>
                <a:lnTo>
                  <a:pt x="0" y="103284"/>
                </a:lnTo>
                <a:lnTo>
                  <a:pt x="0" y="206568"/>
                </a:lnTo>
              </a:path>
            </a:pathLst>
          </a:custGeom>
          <a:noFill/>
        </p:spPr>
        <p:style>
          <a:lnRef idx="2">
            <a:schemeClr val="accent5">
              <a:tint val="99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Straight Connector 26"/>
          <p:cNvSpPr/>
          <p:nvPr/>
        </p:nvSpPr>
        <p:spPr>
          <a:xfrm>
            <a:off x="1160762" y="1057541"/>
            <a:ext cx="3340782" cy="2065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340782" y="0"/>
                </a:moveTo>
                <a:lnTo>
                  <a:pt x="3340782" y="103284"/>
                </a:lnTo>
                <a:lnTo>
                  <a:pt x="0" y="103284"/>
                </a:lnTo>
                <a:lnTo>
                  <a:pt x="0" y="206568"/>
                </a:lnTo>
              </a:path>
            </a:pathLst>
          </a:custGeom>
          <a:noFill/>
        </p:spPr>
        <p:style>
          <a:lnRef idx="2">
            <a:schemeClr val="accent5">
              <a:tint val="99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 28"/>
          <p:cNvGrpSpPr/>
          <p:nvPr/>
        </p:nvGrpSpPr>
        <p:grpSpPr>
          <a:xfrm>
            <a:off x="3091230" y="313018"/>
            <a:ext cx="2852370" cy="744523"/>
            <a:chOff x="3270031" y="1711"/>
            <a:chExt cx="2388318" cy="744523"/>
          </a:xfrm>
        </p:grpSpPr>
        <p:sp>
          <p:nvSpPr>
            <p:cNvPr id="102" name="Rectangle 101"/>
            <p:cNvSpPr/>
            <p:nvPr/>
          </p:nvSpPr>
          <p:spPr>
            <a:xfrm>
              <a:off x="3270031" y="1711"/>
              <a:ext cx="2388318" cy="744523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03" name="Rectangle 102"/>
            <p:cNvSpPr/>
            <p:nvPr/>
          </p:nvSpPr>
          <p:spPr>
            <a:xfrm>
              <a:off x="3270031" y="1711"/>
              <a:ext cx="2388318" cy="744523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4000" b="1" dirty="0" smtClean="0"/>
                <a:t>المنهجية</a:t>
              </a:r>
              <a:endParaRPr lang="en-US" sz="4000" b="1" dirty="0"/>
            </a:p>
          </p:txBody>
        </p:sp>
      </p:grpSp>
      <p:grpSp>
        <p:nvGrpSpPr>
          <p:cNvPr id="9" name="Group 29"/>
          <p:cNvGrpSpPr/>
          <p:nvPr/>
        </p:nvGrpSpPr>
        <p:grpSpPr>
          <a:xfrm>
            <a:off x="430881" y="1264110"/>
            <a:ext cx="1459762" cy="630354"/>
            <a:chOff x="393526" y="952803"/>
            <a:chExt cx="1459762" cy="630354"/>
          </a:xfrm>
        </p:grpSpPr>
        <p:sp>
          <p:nvSpPr>
            <p:cNvPr id="100" name="Rectangle 99"/>
            <p:cNvSpPr/>
            <p:nvPr/>
          </p:nvSpPr>
          <p:spPr>
            <a:xfrm>
              <a:off x="393526" y="952803"/>
              <a:ext cx="1459762" cy="630354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99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93526" y="952803"/>
              <a:ext cx="1459762" cy="6303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2000" b="1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5 - </a:t>
              </a:r>
              <a:r>
                <a:rPr lang="ar-EG" sz="2000" b="1" kern="1200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مراقبة وضبط الجودة</a:t>
              </a:r>
              <a:endParaRPr lang="ar-EG" sz="2000" b="1" kern="12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0" name="Group 35"/>
          <p:cNvGrpSpPr/>
          <p:nvPr/>
        </p:nvGrpSpPr>
        <p:grpSpPr>
          <a:xfrm>
            <a:off x="2097212" y="1264110"/>
            <a:ext cx="1459762" cy="630354"/>
            <a:chOff x="2059857" y="952803"/>
            <a:chExt cx="1459762" cy="630354"/>
          </a:xfrm>
        </p:grpSpPr>
        <p:sp>
          <p:nvSpPr>
            <p:cNvPr id="88" name="Rectangle 87"/>
            <p:cNvSpPr/>
            <p:nvPr/>
          </p:nvSpPr>
          <p:spPr>
            <a:xfrm>
              <a:off x="2059857" y="952803"/>
              <a:ext cx="1459762" cy="630354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99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Rectangle 88"/>
            <p:cNvSpPr/>
            <p:nvPr/>
          </p:nvSpPr>
          <p:spPr>
            <a:xfrm>
              <a:off x="2059857" y="952803"/>
              <a:ext cx="1459762" cy="6303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1900" b="1" kern="1200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4 - مراجعة مكتبية وترميز وتجهيز </a:t>
              </a:r>
              <a:r>
                <a:rPr lang="ar-EG" sz="1900" b="1" kern="1200" dirty="0" err="1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آلى</a:t>
              </a:r>
              <a:endParaRPr lang="ar-EG" sz="1900" b="1" kern="12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1" name="Group 38"/>
          <p:cNvGrpSpPr/>
          <p:nvPr/>
        </p:nvGrpSpPr>
        <p:grpSpPr>
          <a:xfrm>
            <a:off x="3763544" y="1264110"/>
            <a:ext cx="1459762" cy="630354"/>
            <a:chOff x="3726189" y="952803"/>
            <a:chExt cx="1459762" cy="630354"/>
          </a:xfrm>
        </p:grpSpPr>
        <p:sp>
          <p:nvSpPr>
            <p:cNvPr id="82" name="Rectangle 81"/>
            <p:cNvSpPr/>
            <p:nvPr/>
          </p:nvSpPr>
          <p:spPr>
            <a:xfrm>
              <a:off x="3726189" y="952803"/>
              <a:ext cx="1459762" cy="630354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99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3" name="Rectangle 82"/>
            <p:cNvSpPr/>
            <p:nvPr/>
          </p:nvSpPr>
          <p:spPr>
            <a:xfrm>
              <a:off x="3726189" y="952803"/>
              <a:ext cx="1459762" cy="6303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2000" b="1" kern="1200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3 -العمل </a:t>
              </a:r>
              <a:r>
                <a:rPr lang="ar-EG" sz="2000" b="1" kern="1200" dirty="0" err="1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الميدانى</a:t>
              </a:r>
              <a:endParaRPr lang="ar-EG" sz="2000" b="1" kern="12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14" name="Group 39"/>
          <p:cNvGrpSpPr/>
          <p:nvPr/>
        </p:nvGrpSpPr>
        <p:grpSpPr>
          <a:xfrm>
            <a:off x="4066278" y="2085786"/>
            <a:ext cx="1260000" cy="540000"/>
            <a:chOff x="4028923" y="1774479"/>
            <a:chExt cx="1260000" cy="540000"/>
          </a:xfrm>
        </p:grpSpPr>
        <p:sp>
          <p:nvSpPr>
            <p:cNvPr id="80" name="Rectangle 79"/>
            <p:cNvSpPr/>
            <p:nvPr/>
          </p:nvSpPr>
          <p:spPr>
            <a:xfrm>
              <a:off x="4028923" y="1774479"/>
              <a:ext cx="1260000" cy="54000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Rectangle 80"/>
            <p:cNvSpPr/>
            <p:nvPr/>
          </p:nvSpPr>
          <p:spPr>
            <a:xfrm>
              <a:off x="4028923" y="1774479"/>
              <a:ext cx="1260000" cy="54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1800" kern="1200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التدريــــــب</a:t>
              </a:r>
              <a:endParaRPr lang="ar-EG" sz="1800" kern="12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0" name="Group 40"/>
          <p:cNvGrpSpPr/>
          <p:nvPr/>
        </p:nvGrpSpPr>
        <p:grpSpPr>
          <a:xfrm>
            <a:off x="4066278" y="2772928"/>
            <a:ext cx="1260000" cy="540000"/>
            <a:chOff x="4028923" y="2461621"/>
            <a:chExt cx="1260000" cy="540000"/>
          </a:xfrm>
        </p:grpSpPr>
        <p:sp>
          <p:nvSpPr>
            <p:cNvPr id="78" name="Rectangle 77"/>
            <p:cNvSpPr/>
            <p:nvPr/>
          </p:nvSpPr>
          <p:spPr>
            <a:xfrm>
              <a:off x="4028923" y="2461621"/>
              <a:ext cx="1260000" cy="54000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4028923" y="2461621"/>
              <a:ext cx="1260000" cy="54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1800" kern="1200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فريق العمـــل</a:t>
              </a:r>
              <a:endParaRPr lang="ar-EG" sz="1800" kern="12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1" name="Group 41"/>
          <p:cNvGrpSpPr/>
          <p:nvPr/>
        </p:nvGrpSpPr>
        <p:grpSpPr>
          <a:xfrm>
            <a:off x="4066278" y="3482762"/>
            <a:ext cx="1260000" cy="540000"/>
            <a:chOff x="4028923" y="3171455"/>
            <a:chExt cx="1260000" cy="540000"/>
          </a:xfrm>
        </p:grpSpPr>
        <p:sp>
          <p:nvSpPr>
            <p:cNvPr id="76" name="Rectangle 75"/>
            <p:cNvSpPr/>
            <p:nvPr/>
          </p:nvSpPr>
          <p:spPr>
            <a:xfrm>
              <a:off x="4028923" y="3171455"/>
              <a:ext cx="1260000" cy="54000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Rectangle 76"/>
            <p:cNvSpPr/>
            <p:nvPr/>
          </p:nvSpPr>
          <p:spPr>
            <a:xfrm>
              <a:off x="4028923" y="3171455"/>
              <a:ext cx="1260000" cy="54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1800" kern="1200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الإخلاقيات والسلامة</a:t>
              </a:r>
              <a:endParaRPr lang="ar-EG" sz="1800" kern="12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3" name="Group 42"/>
          <p:cNvGrpSpPr/>
          <p:nvPr/>
        </p:nvGrpSpPr>
        <p:grpSpPr>
          <a:xfrm>
            <a:off x="4066278" y="4190299"/>
            <a:ext cx="1260000" cy="540000"/>
            <a:chOff x="4028923" y="3878992"/>
            <a:chExt cx="1260000" cy="540000"/>
          </a:xfrm>
        </p:grpSpPr>
        <p:sp>
          <p:nvSpPr>
            <p:cNvPr id="74" name="Rectangle 73"/>
            <p:cNvSpPr/>
            <p:nvPr/>
          </p:nvSpPr>
          <p:spPr>
            <a:xfrm>
              <a:off x="4028923" y="3878992"/>
              <a:ext cx="1260000" cy="54000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Rectangle 74"/>
            <p:cNvSpPr/>
            <p:nvPr/>
          </p:nvSpPr>
          <p:spPr>
            <a:xfrm>
              <a:off x="4028923" y="3878992"/>
              <a:ext cx="1260000" cy="54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1800" kern="1200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جمــع البيانات</a:t>
              </a:r>
              <a:endParaRPr lang="ar-EG" sz="1800" kern="12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4" name="Group 44"/>
          <p:cNvGrpSpPr/>
          <p:nvPr/>
        </p:nvGrpSpPr>
        <p:grpSpPr>
          <a:xfrm>
            <a:off x="5429875" y="1264110"/>
            <a:ext cx="1459762" cy="630354"/>
            <a:chOff x="5392520" y="952803"/>
            <a:chExt cx="1459762" cy="630354"/>
          </a:xfrm>
        </p:grpSpPr>
        <p:sp>
          <p:nvSpPr>
            <p:cNvPr id="70" name="Rectangle 69"/>
            <p:cNvSpPr/>
            <p:nvPr/>
          </p:nvSpPr>
          <p:spPr>
            <a:xfrm>
              <a:off x="5392520" y="952803"/>
              <a:ext cx="1459762" cy="630354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99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Rectangle 70"/>
            <p:cNvSpPr/>
            <p:nvPr/>
          </p:nvSpPr>
          <p:spPr>
            <a:xfrm>
              <a:off x="5392520" y="952803"/>
              <a:ext cx="1459762" cy="6303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2000" b="1" kern="1200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2 - </a:t>
              </a:r>
              <a:r>
                <a:rPr lang="en-US" sz="2000" b="1" dirty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</a:t>
              </a:r>
              <a:r>
                <a:rPr lang="ar-EG" sz="2000" b="1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تصـميم</a:t>
              </a:r>
              <a:r>
                <a:rPr lang="ar-EG" sz="2000" b="1" kern="1200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الإستمارات</a:t>
              </a:r>
              <a:endParaRPr lang="ar-EG" sz="2000" b="1" kern="12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7096207" y="1264110"/>
            <a:ext cx="1476002" cy="608546"/>
            <a:chOff x="7058852" y="952803"/>
            <a:chExt cx="1476002" cy="608546"/>
          </a:xfrm>
        </p:grpSpPr>
        <p:sp>
          <p:nvSpPr>
            <p:cNvPr id="68" name="Rectangle 67"/>
            <p:cNvSpPr/>
            <p:nvPr/>
          </p:nvSpPr>
          <p:spPr>
            <a:xfrm>
              <a:off x="7058852" y="952803"/>
              <a:ext cx="1476002" cy="60854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99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Rectangle 68"/>
            <p:cNvSpPr/>
            <p:nvPr/>
          </p:nvSpPr>
          <p:spPr>
            <a:xfrm>
              <a:off x="7058852" y="952803"/>
              <a:ext cx="1476002" cy="608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2000" b="1" kern="1200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1 -تصميم وسحب العينة</a:t>
              </a:r>
              <a:endParaRPr lang="ar-EG" sz="2000" b="1" kern="12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176" name="Straight Connector 19"/>
          <p:cNvSpPr/>
          <p:nvPr/>
        </p:nvSpPr>
        <p:spPr>
          <a:xfrm>
            <a:off x="5571296" y="1868754"/>
            <a:ext cx="143704" cy="46132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61322"/>
                </a:lnTo>
                <a:lnTo>
                  <a:pt x="143704" y="461322"/>
                </a:lnTo>
              </a:path>
            </a:pathLst>
          </a:custGeom>
          <a:noFill/>
        </p:spPr>
        <p:style>
          <a:lnRef idx="2">
            <a:schemeClr val="accent5">
              <a:tint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oup 183"/>
          <p:cNvGrpSpPr/>
          <p:nvPr/>
        </p:nvGrpSpPr>
        <p:grpSpPr>
          <a:xfrm>
            <a:off x="5715000" y="2060075"/>
            <a:ext cx="1260000" cy="592383"/>
            <a:chOff x="2349538" y="1774478"/>
            <a:chExt cx="1260000" cy="592383"/>
          </a:xfrm>
        </p:grpSpPr>
        <p:sp>
          <p:nvSpPr>
            <p:cNvPr id="200" name="Rectangle 199"/>
            <p:cNvSpPr/>
            <p:nvPr/>
          </p:nvSpPr>
          <p:spPr>
            <a:xfrm>
              <a:off x="2349538" y="1774479"/>
              <a:ext cx="1260000" cy="54000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6" name="Rectangle 205"/>
            <p:cNvSpPr/>
            <p:nvPr/>
          </p:nvSpPr>
          <p:spPr>
            <a:xfrm>
              <a:off x="2349538" y="1774478"/>
              <a:ext cx="1260000" cy="592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dirty="0" smtClean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مكونات الإستمارات</a:t>
              </a:r>
              <a:endParaRPr lang="ar-EG" sz="1800" kern="12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7" name="Group 221"/>
          <p:cNvGrpSpPr/>
          <p:nvPr/>
        </p:nvGrpSpPr>
        <p:grpSpPr>
          <a:xfrm>
            <a:off x="1540887" y="4022762"/>
            <a:ext cx="5996516" cy="1661182"/>
            <a:chOff x="735928" y="1621826"/>
            <a:chExt cx="5996516" cy="2092820"/>
          </a:xfrm>
        </p:grpSpPr>
        <p:grpSp>
          <p:nvGrpSpPr>
            <p:cNvPr id="29" name="Group 222"/>
            <p:cNvGrpSpPr/>
            <p:nvPr/>
          </p:nvGrpSpPr>
          <p:grpSpPr>
            <a:xfrm>
              <a:off x="735928" y="2132609"/>
              <a:ext cx="5996516" cy="1582037"/>
              <a:chOff x="7367879" y="1752672"/>
              <a:chExt cx="1238861" cy="315035"/>
            </a:xfrm>
          </p:grpSpPr>
          <p:sp>
            <p:nvSpPr>
              <p:cNvPr id="225" name="Rectangle 224"/>
              <p:cNvSpPr/>
              <p:nvPr/>
            </p:nvSpPr>
            <p:spPr>
              <a:xfrm>
                <a:off x="7367879" y="1752672"/>
                <a:ext cx="1238861" cy="31503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sp>
          <p:sp>
            <p:nvSpPr>
              <p:cNvPr id="226" name="Rectangle 225"/>
              <p:cNvSpPr/>
              <p:nvPr/>
            </p:nvSpPr>
            <p:spPr>
              <a:xfrm>
                <a:off x="7397421" y="1777981"/>
                <a:ext cx="1184432" cy="2897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" tIns="11430" rIns="11430" bIns="11430" numCol="1" spcCol="1270" anchor="t" anchorCtr="0">
                <a:noAutofit/>
              </a:bodyPr>
              <a:lstStyle/>
              <a:p>
                <a:pPr marL="177800" indent="-177800" algn="justLow" rtl="1">
                  <a:defRPr/>
                </a:pPr>
                <a:r>
                  <a:rPr lang="ar-EG" sz="22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تم تطبيق توصيات منظمة الصحة العالمية الخاصة بأخلاقيات وسلامة أبحاث العنف ضد المرأة   </a:t>
                </a:r>
                <a:r>
                  <a:rPr lang="en-US" sz="22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WHO </a:t>
                </a:r>
                <a:r>
                  <a:rPr lang="ar-EG" sz="22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2001</a:t>
                </a:r>
                <a:endParaRPr lang="ar-EG" sz="2200" dirty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p:grpSp>
        <p:cxnSp>
          <p:nvCxnSpPr>
            <p:cNvPr id="224" name="Straight Connector 223"/>
            <p:cNvCxnSpPr/>
            <p:nvPr/>
          </p:nvCxnSpPr>
          <p:spPr>
            <a:xfrm>
              <a:off x="3990655" y="1621826"/>
              <a:ext cx="0" cy="51078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26"/>
          <p:cNvGrpSpPr/>
          <p:nvPr/>
        </p:nvGrpSpPr>
        <p:grpSpPr>
          <a:xfrm>
            <a:off x="2730342" y="2652458"/>
            <a:ext cx="4298953" cy="3955250"/>
            <a:chOff x="430879" y="1696638"/>
            <a:chExt cx="6345933" cy="5061424"/>
          </a:xfrm>
        </p:grpSpPr>
        <p:cxnSp>
          <p:nvCxnSpPr>
            <p:cNvPr id="228" name="Straight Connector 227"/>
            <p:cNvCxnSpPr/>
            <p:nvPr/>
          </p:nvCxnSpPr>
          <p:spPr>
            <a:xfrm>
              <a:off x="6159756" y="1696638"/>
              <a:ext cx="8120" cy="274154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228"/>
            <p:cNvGrpSpPr/>
            <p:nvPr/>
          </p:nvGrpSpPr>
          <p:grpSpPr>
            <a:xfrm>
              <a:off x="430879" y="1972027"/>
              <a:ext cx="6345933" cy="4786035"/>
              <a:chOff x="7080925" y="1752672"/>
              <a:chExt cx="1525815" cy="548109"/>
            </a:xfrm>
          </p:grpSpPr>
          <p:sp>
            <p:nvSpPr>
              <p:cNvPr id="230" name="Rectangle 229"/>
              <p:cNvSpPr/>
              <p:nvPr/>
            </p:nvSpPr>
            <p:spPr>
              <a:xfrm>
                <a:off x="7080925" y="1752672"/>
                <a:ext cx="1525815" cy="53291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sp>
          <p:sp>
            <p:nvSpPr>
              <p:cNvPr id="231" name="Rectangle 230"/>
              <p:cNvSpPr/>
              <p:nvPr/>
            </p:nvSpPr>
            <p:spPr>
              <a:xfrm>
                <a:off x="7080925" y="1767868"/>
                <a:ext cx="1502066" cy="5329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" tIns="11430" rIns="11430" bIns="11430" numCol="1" spcCol="1270" anchor="t" anchorCtr="0">
                <a:noAutofit/>
              </a:bodyPr>
              <a:lstStyle/>
              <a:p>
                <a:pPr lvl="0" algn="r" defTabSz="800100" rtl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ar-EG" sz="2400" dirty="0" smtClean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 </a:t>
                </a:r>
                <a:r>
                  <a:rPr lang="ar-EG" sz="24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إستمارة الســــيدة المؤهـــلة :</a:t>
                </a:r>
              </a:p>
              <a:p>
                <a:pPr lvl="0" algn="r" defTabSz="800100" rtl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ar-EG" sz="24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    وشمــلت على : </a:t>
                </a:r>
              </a:p>
              <a:p>
                <a:pPr lvl="0" algn="r" defTabSz="800100" rtl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ar-EG" sz="24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-  خلفيـــة المبحوثة والحى الذى تعيش فيه .</a:t>
                </a:r>
              </a:p>
              <a:p>
                <a:pPr lvl="0" algn="r" defTabSz="800100" rtl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ar-EG" sz="24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- الحــالة الزواجــــية .</a:t>
                </a:r>
              </a:p>
              <a:p>
                <a:pPr lvl="0" algn="r" defTabSz="800100" rtl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ar-EG" sz="24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- العمــــــــــــــــل . </a:t>
                </a:r>
              </a:p>
              <a:p>
                <a:pPr lvl="0" algn="r" defTabSz="800100" rtl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ar-EG" sz="24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-  الصحة العــامة والصحة الإنـجابية.</a:t>
                </a:r>
              </a:p>
              <a:p>
                <a:pPr lvl="0" algn="r" defTabSz="800100" rtl="1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ar-EG" sz="24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- العنـــــــــــــــــــــــــــــف.</a:t>
                </a:r>
              </a:p>
            </p:txBody>
          </p:sp>
        </p:grpSp>
      </p:grpSp>
      <p:grpSp>
        <p:nvGrpSpPr>
          <p:cNvPr id="227" name="Group 237"/>
          <p:cNvGrpSpPr/>
          <p:nvPr/>
        </p:nvGrpSpPr>
        <p:grpSpPr>
          <a:xfrm>
            <a:off x="2047846" y="1905887"/>
            <a:ext cx="6350920" cy="3693750"/>
            <a:chOff x="381514" y="1724914"/>
            <a:chExt cx="6350920" cy="3693750"/>
          </a:xfrm>
        </p:grpSpPr>
        <p:grpSp>
          <p:nvGrpSpPr>
            <p:cNvPr id="229" name="Group 238"/>
            <p:cNvGrpSpPr/>
            <p:nvPr/>
          </p:nvGrpSpPr>
          <p:grpSpPr>
            <a:xfrm>
              <a:off x="381514" y="2132610"/>
              <a:ext cx="6350920" cy="3286054"/>
              <a:chOff x="7294660" y="1752672"/>
              <a:chExt cx="1312080" cy="654360"/>
            </a:xfrm>
          </p:grpSpPr>
          <p:sp>
            <p:nvSpPr>
              <p:cNvPr id="241" name="Rectangle 240"/>
              <p:cNvSpPr/>
              <p:nvPr/>
            </p:nvSpPr>
            <p:spPr>
              <a:xfrm>
                <a:off x="7681442" y="1752672"/>
                <a:ext cx="925298" cy="6543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sp>
          <p:sp>
            <p:nvSpPr>
              <p:cNvPr id="242" name="Rectangle 241"/>
              <p:cNvSpPr/>
              <p:nvPr/>
            </p:nvSpPr>
            <p:spPr>
              <a:xfrm>
                <a:off x="7294660" y="1752672"/>
                <a:ext cx="1312080" cy="6088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" tIns="11430" rIns="11430" bIns="11430" numCol="1" spcCol="1270" anchor="t" anchorCtr="0">
                <a:noAutofit/>
              </a:bodyPr>
              <a:lstStyle/>
              <a:p>
                <a:pPr algn="r"/>
                <a:endParaRPr lang="ar-EG" sz="2000" dirty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 algn="r"/>
                <a:endParaRPr lang="ar-EG" sz="2000" dirty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 algn="r"/>
                <a:r>
                  <a:rPr lang="ar-EG" sz="20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20 ألف أســـرة معيشيـة .</a:t>
                </a:r>
              </a:p>
              <a:p>
                <a:pPr algn="r"/>
                <a:r>
                  <a:rPr lang="ar-EG" sz="20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-  جميع المحافظات عدا محافظات الحدود ( 22 محافظة )</a:t>
                </a:r>
              </a:p>
              <a:p>
                <a:pPr algn="r"/>
                <a:r>
                  <a:rPr lang="ar-EG" sz="20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تمت على مرحلتين:</a:t>
                </a:r>
              </a:p>
              <a:p>
                <a:pPr algn="r"/>
                <a:r>
                  <a:rPr lang="ar-EG" sz="20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المرحلة الأولى :   </a:t>
                </a:r>
              </a:p>
              <a:p>
                <a:pPr algn="r"/>
                <a:r>
                  <a:rPr lang="ar-EG" sz="20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                      -  إختـــيار   1000 قطعة مساحية .</a:t>
                </a:r>
              </a:p>
              <a:p>
                <a:pPr algn="r"/>
                <a:r>
                  <a:rPr lang="ar-EG" sz="20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المرحلة الثانية:   </a:t>
                </a:r>
              </a:p>
              <a:p>
                <a:pPr algn="r"/>
                <a:r>
                  <a:rPr lang="ar-EG" sz="20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                       - إختيار  22 أســـرة من الحضــــر .</a:t>
                </a:r>
              </a:p>
              <a:p>
                <a:pPr algn="r"/>
                <a:r>
                  <a:rPr lang="ar-EG" sz="2000" dirty="0">
                    <a:solidFill>
                      <a:schemeClr val="tx1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                      -  إختيار  21 أســـرة من الريـــــف .</a:t>
                </a:r>
              </a:p>
              <a:p>
                <a:pPr algn="r"/>
                <a:endParaRPr lang="ar-EG" sz="2000" dirty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 algn="r"/>
                <a:endParaRPr lang="ar-EG" sz="2000" dirty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 algn="r"/>
                <a:endParaRPr lang="ar-EG" sz="2000" dirty="0">
                  <a:solidFill>
                    <a:schemeClr val="tx1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p:grpSp>
        <p:cxnSp>
          <p:nvCxnSpPr>
            <p:cNvPr id="240" name="Straight Connector 239"/>
            <p:cNvCxnSpPr/>
            <p:nvPr/>
          </p:nvCxnSpPr>
          <p:spPr>
            <a:xfrm flipV="1">
              <a:off x="6732434" y="1724914"/>
              <a:ext cx="0" cy="43304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50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31141</TotalTime>
  <Words>1145</Words>
  <Application>Microsoft Office PowerPoint</Application>
  <PresentationFormat>On-screen Show (4:3)</PresentationFormat>
  <Paragraphs>249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Arabic Typesetting</vt:lpstr>
      <vt:lpstr>Arial</vt:lpstr>
      <vt:lpstr>Calibri</vt:lpstr>
      <vt:lpstr>Castellar</vt:lpstr>
      <vt:lpstr>Gill Sans MT</vt:lpstr>
      <vt:lpstr>Majalla UI</vt:lpstr>
      <vt:lpstr>Simplified Arabic</vt:lpstr>
      <vt:lpstr>Sultan bold</vt:lpstr>
      <vt:lpstr>Times New Roman</vt:lpstr>
      <vt:lpstr>Verdana</vt:lpstr>
      <vt:lpstr>Wingdings 2</vt:lpstr>
      <vt:lpstr>Solstice</vt:lpstr>
      <vt:lpstr>PowerPoint Presentation</vt:lpstr>
      <vt:lpstr>لماذا حساب تكلفة العنف ضد المرأة؟</vt:lpstr>
      <vt:lpstr>أشكال العنف التي شملها المسح</vt:lpstr>
      <vt:lpstr>أشكال العنف التي شملها المسح</vt:lpstr>
      <vt:lpstr>هل هناك عوامل تزيد من معدلات إنتشار العنف؟</vt:lpstr>
      <vt:lpstr>تحديد وقياس توابع للعنف؟</vt:lpstr>
      <vt:lpstr>مسح التكلفة الاقتصادية للعنف ضد المرأة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تكلفة عنف الزوج / الخطيب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شكــــــــــــــــــــــــــراً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mai</dc:creator>
  <cp:lastModifiedBy>Naglaa Eladly</cp:lastModifiedBy>
  <cp:revision>639</cp:revision>
  <dcterms:created xsi:type="dcterms:W3CDTF">2016-01-19T09:26:30Z</dcterms:created>
  <dcterms:modified xsi:type="dcterms:W3CDTF">2019-09-06T05:07:31Z</dcterms:modified>
</cp:coreProperties>
</file>