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331" r:id="rId2"/>
  </p:sldMasterIdLst>
  <p:notesMasterIdLst>
    <p:notesMasterId r:id="rId27"/>
  </p:notesMasterIdLst>
  <p:handoutMasterIdLst>
    <p:handoutMasterId r:id="rId28"/>
  </p:handoutMasterIdLst>
  <p:sldIdLst>
    <p:sldId id="336" r:id="rId3"/>
    <p:sldId id="772" r:id="rId4"/>
    <p:sldId id="815" r:id="rId5"/>
    <p:sldId id="870" r:id="rId6"/>
    <p:sldId id="780" r:id="rId7"/>
    <p:sldId id="774" r:id="rId8"/>
    <p:sldId id="871" r:id="rId9"/>
    <p:sldId id="775" r:id="rId10"/>
    <p:sldId id="801" r:id="rId11"/>
    <p:sldId id="880" r:id="rId12"/>
    <p:sldId id="881" r:id="rId13"/>
    <p:sldId id="781" r:id="rId14"/>
    <p:sldId id="874" r:id="rId15"/>
    <p:sldId id="872" r:id="rId16"/>
    <p:sldId id="805" r:id="rId17"/>
    <p:sldId id="806" r:id="rId18"/>
    <p:sldId id="867" r:id="rId19"/>
    <p:sldId id="808" r:id="rId20"/>
    <p:sldId id="810" r:id="rId21"/>
    <p:sldId id="882" r:id="rId22"/>
    <p:sldId id="869" r:id="rId23"/>
    <p:sldId id="779" r:id="rId24"/>
    <p:sldId id="866" r:id="rId25"/>
    <p:sldId id="770" r:id="rId26"/>
  </p:sldIdLst>
  <p:sldSz cx="9144000" cy="6858000" type="screen4x3"/>
  <p:notesSz cx="6858000" cy="9240838"/>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kaina Al Nasrawi" initials="SAN" lastIdx="1" clrIdx="0">
    <p:extLst>
      <p:ext uri="{19B8F6BF-5375-455C-9EA6-DF929625EA0E}">
        <p15:presenceInfo xmlns:p15="http://schemas.microsoft.com/office/powerpoint/2012/main" userId="Sukaina Al Nasraw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0E7"/>
    <a:srgbClr val="5D2923"/>
    <a:srgbClr val="50456F"/>
    <a:srgbClr val="3A5315"/>
    <a:srgbClr val="CECA36"/>
    <a:srgbClr val="F4C0B6"/>
    <a:srgbClr val="CE5722"/>
    <a:srgbClr val="F0620A"/>
    <a:srgbClr val="EDECB4"/>
    <a:srgbClr val="405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74954" autoAdjust="0"/>
  </p:normalViewPr>
  <p:slideViewPr>
    <p:cSldViewPr snapToGrid="0" snapToObjects="1">
      <p:cViewPr varScale="1">
        <p:scale>
          <a:sx n="71" d="100"/>
          <a:sy n="71" d="100"/>
        </p:scale>
        <p:origin x="1860" y="56"/>
      </p:cViewPr>
      <p:guideLst>
        <p:guide orient="horz" pos="1432"/>
        <p:guide orient="horz" pos="3714"/>
        <p:guide pos="5427"/>
        <p:guide pos="3157"/>
        <p:guide pos="101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AC203-6F36-479B-894A-24B4B953F42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C4765DF-817C-487A-9D68-64DC1C8BE994}">
      <dgm:prSet phldrT="[Text]" custT="1"/>
      <dgm:spPr/>
      <dgm:t>
        <a:bodyPr/>
        <a:lstStyle/>
        <a:p>
          <a:r>
            <a:rPr lang="ar-LB" sz="2000" b="1" dirty="0"/>
            <a:t>تكاليف العنف الزوجي</a:t>
          </a:r>
          <a:endParaRPr lang="en-US" sz="2000" b="1" dirty="0"/>
        </a:p>
      </dgm:t>
    </dgm:pt>
    <dgm:pt modelId="{99FC4B02-6779-4934-A664-60BF715214A7}" type="parTrans" cxnId="{987D8EB1-E522-4BC7-9D77-8FA98FA25594}">
      <dgm:prSet/>
      <dgm:spPr/>
      <dgm:t>
        <a:bodyPr/>
        <a:lstStyle/>
        <a:p>
          <a:endParaRPr lang="en-US"/>
        </a:p>
      </dgm:t>
    </dgm:pt>
    <dgm:pt modelId="{7BA51E73-4B6E-4016-AAF5-1D16AD9BDFED}" type="sibTrans" cxnId="{987D8EB1-E522-4BC7-9D77-8FA98FA25594}">
      <dgm:prSet/>
      <dgm:spPr/>
      <dgm:t>
        <a:bodyPr/>
        <a:lstStyle/>
        <a:p>
          <a:endParaRPr lang="en-US"/>
        </a:p>
      </dgm:t>
    </dgm:pt>
    <dgm:pt modelId="{84F4D023-6B21-48AD-84EA-02AE6D1A8F4C}">
      <dgm:prSet phldrT="[Text]" custT="1"/>
      <dgm:spPr/>
      <dgm:t>
        <a:bodyPr/>
        <a:lstStyle/>
        <a:p>
          <a:r>
            <a:rPr lang="ar-LB" sz="1800" b="1" dirty="0"/>
            <a:t>غير مباشرة</a:t>
          </a:r>
          <a:endParaRPr lang="en-US" sz="1800" b="1" dirty="0"/>
        </a:p>
      </dgm:t>
    </dgm:pt>
    <dgm:pt modelId="{87B99FC5-2257-42B3-A170-856B197D20AA}" type="parTrans" cxnId="{B5C2C9B1-4EE7-4859-9277-44D34D10FF61}">
      <dgm:prSet/>
      <dgm:spPr>
        <a:ln>
          <a:solidFill>
            <a:schemeClr val="tx1"/>
          </a:solidFill>
        </a:ln>
      </dgm:spPr>
      <dgm:t>
        <a:bodyPr/>
        <a:lstStyle/>
        <a:p>
          <a:endParaRPr lang="en-US"/>
        </a:p>
      </dgm:t>
    </dgm:pt>
    <dgm:pt modelId="{2442081C-473C-4BC2-9D10-BC8E1FD3D7B9}" type="sibTrans" cxnId="{B5C2C9B1-4EE7-4859-9277-44D34D10FF61}">
      <dgm:prSet/>
      <dgm:spPr/>
      <dgm:t>
        <a:bodyPr/>
        <a:lstStyle/>
        <a:p>
          <a:endParaRPr lang="en-US"/>
        </a:p>
      </dgm:t>
    </dgm:pt>
    <dgm:pt modelId="{9FF5E441-9120-4F0F-B60B-D1EE24751595}">
      <dgm:prSet phldrT="[Text]" custT="1"/>
      <dgm:spPr/>
      <dgm:t>
        <a:bodyPr/>
        <a:lstStyle/>
        <a:p>
          <a:r>
            <a:rPr lang="ar-LB" sz="1800" b="1" dirty="0"/>
            <a:t>غير ملموسة</a:t>
          </a:r>
          <a:endParaRPr lang="en-US" sz="1800" b="1" dirty="0"/>
        </a:p>
      </dgm:t>
    </dgm:pt>
    <dgm:pt modelId="{2BD7EDFA-0C37-42C2-8EC1-8B1AC687013E}" type="parTrans" cxnId="{7E342E45-A2AD-4C16-8B9D-C0CE4E86B1BD}">
      <dgm:prSet/>
      <dgm:spPr>
        <a:ln>
          <a:solidFill>
            <a:schemeClr val="tx1"/>
          </a:solidFill>
        </a:ln>
      </dgm:spPr>
      <dgm:t>
        <a:bodyPr/>
        <a:lstStyle/>
        <a:p>
          <a:endParaRPr lang="en-US"/>
        </a:p>
      </dgm:t>
    </dgm:pt>
    <dgm:pt modelId="{649A60F2-63DA-430B-99D7-B14C70061ED7}" type="sibTrans" cxnId="{7E342E45-A2AD-4C16-8B9D-C0CE4E86B1BD}">
      <dgm:prSet/>
      <dgm:spPr/>
      <dgm:t>
        <a:bodyPr/>
        <a:lstStyle/>
        <a:p>
          <a:endParaRPr lang="en-US"/>
        </a:p>
      </dgm:t>
    </dgm:pt>
    <dgm:pt modelId="{F530FD58-3105-424E-B6D7-E55ABE743451}">
      <dgm:prSet phldrT="[Text]" custT="1"/>
      <dgm:spPr/>
      <dgm:t>
        <a:bodyPr/>
        <a:lstStyle/>
        <a:p>
          <a:r>
            <a:rPr lang="ar-LB" sz="1800" b="1" dirty="0"/>
            <a:t>مباشرة</a:t>
          </a:r>
          <a:endParaRPr lang="en-US" sz="1800" b="1" dirty="0"/>
        </a:p>
      </dgm:t>
    </dgm:pt>
    <dgm:pt modelId="{75E7FCF9-BD1F-4F5E-81C5-9372CF139578}" type="parTrans" cxnId="{AA156556-6CCC-4579-8F02-9DDBFEC57200}">
      <dgm:prSet/>
      <dgm:spPr>
        <a:ln>
          <a:solidFill>
            <a:schemeClr val="tx1"/>
          </a:solidFill>
        </a:ln>
      </dgm:spPr>
      <dgm:t>
        <a:bodyPr/>
        <a:lstStyle/>
        <a:p>
          <a:endParaRPr lang="en-US"/>
        </a:p>
      </dgm:t>
    </dgm:pt>
    <dgm:pt modelId="{2038A39B-6163-4A6B-9158-A67EF31F8488}" type="sibTrans" cxnId="{AA156556-6CCC-4579-8F02-9DDBFEC57200}">
      <dgm:prSet/>
      <dgm:spPr/>
      <dgm:t>
        <a:bodyPr/>
        <a:lstStyle/>
        <a:p>
          <a:endParaRPr lang="en-US"/>
        </a:p>
      </dgm:t>
    </dgm:pt>
    <dgm:pt modelId="{ACB0213A-9630-42C8-BDDD-1548346195C5}">
      <dgm:prSet phldrT="[Text]" custT="1"/>
      <dgm:spPr/>
      <dgm:t>
        <a:bodyPr/>
        <a:lstStyle/>
        <a:p>
          <a:r>
            <a:rPr lang="ar-LB" sz="1800" b="1" dirty="0"/>
            <a:t>غير ملموسة</a:t>
          </a:r>
          <a:endParaRPr lang="en-US" sz="1800" b="1" dirty="0"/>
        </a:p>
      </dgm:t>
    </dgm:pt>
    <dgm:pt modelId="{AF8D3E8C-7AFD-4615-AE8D-2C3D2505A245}" type="parTrans" cxnId="{F668422F-F564-44E8-AAC1-ED85E60166FF}">
      <dgm:prSet/>
      <dgm:spPr>
        <a:ln>
          <a:solidFill>
            <a:schemeClr val="tx1"/>
          </a:solidFill>
        </a:ln>
      </dgm:spPr>
      <dgm:t>
        <a:bodyPr/>
        <a:lstStyle/>
        <a:p>
          <a:endParaRPr lang="en-US"/>
        </a:p>
      </dgm:t>
    </dgm:pt>
    <dgm:pt modelId="{1FF733CF-1656-4FCB-B740-0BEDBD345284}" type="sibTrans" cxnId="{F668422F-F564-44E8-AAC1-ED85E60166FF}">
      <dgm:prSet/>
      <dgm:spPr/>
      <dgm:t>
        <a:bodyPr/>
        <a:lstStyle/>
        <a:p>
          <a:endParaRPr lang="en-US"/>
        </a:p>
      </dgm:t>
    </dgm:pt>
    <dgm:pt modelId="{07396543-DFE4-4291-BCF2-D0732D6CC57B}">
      <dgm:prSet phldrT="[Text]" custT="1"/>
      <dgm:spPr/>
      <dgm:t>
        <a:bodyPr/>
        <a:lstStyle/>
        <a:p>
          <a:r>
            <a:rPr lang="ar-LB" sz="1800" b="1" dirty="0"/>
            <a:t>ملموسة</a:t>
          </a:r>
          <a:endParaRPr lang="en-US" sz="1800" b="1" dirty="0"/>
        </a:p>
      </dgm:t>
    </dgm:pt>
    <dgm:pt modelId="{9F6B403D-88AA-472A-A720-0C1BD028979C}" type="parTrans" cxnId="{C5BDF8D8-FFE5-4D3E-A9FD-3EB8D8F06E30}">
      <dgm:prSet/>
      <dgm:spPr>
        <a:ln>
          <a:solidFill>
            <a:schemeClr val="tx1"/>
          </a:solidFill>
        </a:ln>
      </dgm:spPr>
      <dgm:t>
        <a:bodyPr/>
        <a:lstStyle/>
        <a:p>
          <a:endParaRPr lang="en-US"/>
        </a:p>
      </dgm:t>
    </dgm:pt>
    <dgm:pt modelId="{29FC7A10-4643-4D5C-BBED-E138CD722542}" type="sibTrans" cxnId="{C5BDF8D8-FFE5-4D3E-A9FD-3EB8D8F06E30}">
      <dgm:prSet/>
      <dgm:spPr/>
      <dgm:t>
        <a:bodyPr/>
        <a:lstStyle/>
        <a:p>
          <a:endParaRPr lang="en-US"/>
        </a:p>
      </dgm:t>
    </dgm:pt>
    <dgm:pt modelId="{15F0E131-A616-4A3D-B389-7353C4221B4D}">
      <dgm:prSet phldrT="[Text]" custT="1"/>
      <dgm:spPr/>
      <dgm:t>
        <a:bodyPr/>
        <a:lstStyle/>
        <a:p>
          <a:r>
            <a:rPr lang="ar-LB" sz="1800" b="1" dirty="0"/>
            <a:t>ملموسة</a:t>
          </a:r>
          <a:endParaRPr lang="en-US" sz="1800" b="1" dirty="0"/>
        </a:p>
      </dgm:t>
    </dgm:pt>
    <dgm:pt modelId="{EAF30F40-0ACA-4A8D-8953-5CD00A7E6D53}" type="parTrans" cxnId="{69C61F8B-1BE4-45A7-BF26-624188FF8ABF}">
      <dgm:prSet/>
      <dgm:spPr>
        <a:ln>
          <a:solidFill>
            <a:schemeClr val="tx1"/>
          </a:solidFill>
        </a:ln>
      </dgm:spPr>
      <dgm:t>
        <a:bodyPr/>
        <a:lstStyle/>
        <a:p>
          <a:endParaRPr lang="en-US"/>
        </a:p>
      </dgm:t>
    </dgm:pt>
    <dgm:pt modelId="{574DF476-8257-4384-8106-794607992A09}" type="sibTrans" cxnId="{69C61F8B-1BE4-45A7-BF26-624188FF8ABF}">
      <dgm:prSet/>
      <dgm:spPr/>
      <dgm:t>
        <a:bodyPr/>
        <a:lstStyle/>
        <a:p>
          <a:endParaRPr lang="en-US"/>
        </a:p>
      </dgm:t>
    </dgm:pt>
    <dgm:pt modelId="{A6EE8FCA-DFFF-4F42-ADA6-53EC30D25F7E}">
      <dgm:prSet phldrT="[Text]" custT="1"/>
      <dgm:spPr/>
      <dgm:t>
        <a:bodyPr/>
        <a:lstStyle/>
        <a:p>
          <a:pPr rtl="1"/>
          <a:r>
            <a:rPr lang="ar-LB" sz="1300" b="1" kern="1200" dirty="0"/>
            <a:t>نفقات </a:t>
          </a:r>
          <a:r>
            <a:rPr lang="ar-LB" sz="1300" b="1" kern="1200" dirty="0">
              <a:solidFill>
                <a:prstClr val="black">
                  <a:hueOff val="0"/>
                  <a:satOff val="0"/>
                  <a:lumOff val="0"/>
                  <a:alphaOff val="0"/>
                </a:prstClr>
              </a:solidFill>
              <a:latin typeface="Calibri"/>
              <a:ea typeface="+mn-ea"/>
              <a:cs typeface="Arial" panose="020B0604020202020204" pitchFamily="34" charset="0"/>
            </a:rPr>
            <a:t>مدفوعة، تمثل إنفاق أموال حقيقية</a:t>
          </a:r>
          <a:r>
            <a:rPr lang="en-US" sz="1300" b="1" kern="1200" dirty="0">
              <a:solidFill>
                <a:prstClr val="black">
                  <a:hueOff val="0"/>
                  <a:satOff val="0"/>
                  <a:lumOff val="0"/>
                  <a:alphaOff val="0"/>
                </a:prstClr>
              </a:solidFill>
              <a:latin typeface="Calibri"/>
              <a:ea typeface="+mn-ea"/>
              <a:cs typeface="Arial" panose="020B0604020202020204" pitchFamily="34" charset="0"/>
            </a:rPr>
            <a:t> </a:t>
          </a:r>
          <a:r>
            <a:rPr lang="ar-LB" sz="1300" b="1" kern="1200" dirty="0">
              <a:solidFill>
                <a:prstClr val="black">
                  <a:hueOff val="0"/>
                  <a:satOff val="0"/>
                  <a:lumOff val="0"/>
                  <a:alphaOff val="0"/>
                </a:prstClr>
              </a:solidFill>
              <a:latin typeface="Calibri"/>
              <a:ea typeface="+mn-ea"/>
              <a:cs typeface="Arial" panose="020B0604020202020204" pitchFamily="34" charset="0"/>
            </a:rPr>
            <a:t> والإنفاق </a:t>
          </a:r>
          <a:r>
            <a:rPr lang="ar-LB" sz="1300" b="1" kern="1200" dirty="0"/>
            <a:t>على الوقاية وتقديم الخدمات في مختلف القطاعات</a:t>
          </a:r>
          <a:endParaRPr lang="en-US" sz="1300" b="1" kern="1200" dirty="0"/>
        </a:p>
      </dgm:t>
    </dgm:pt>
    <dgm:pt modelId="{26F10B46-BB8D-401C-91E0-8A421ADBF26C}" type="parTrans" cxnId="{522CA074-1F95-40DC-8871-14159EEEA150}">
      <dgm:prSet/>
      <dgm:spPr>
        <a:ln>
          <a:solidFill>
            <a:schemeClr val="tx1"/>
          </a:solidFill>
        </a:ln>
      </dgm:spPr>
      <dgm:t>
        <a:bodyPr/>
        <a:lstStyle/>
        <a:p>
          <a:endParaRPr lang="en-US"/>
        </a:p>
      </dgm:t>
    </dgm:pt>
    <dgm:pt modelId="{09AC9971-8EFB-45A4-A3E8-4659C16693B4}" type="sibTrans" cxnId="{522CA074-1F95-40DC-8871-14159EEEA150}">
      <dgm:prSet/>
      <dgm:spPr/>
      <dgm:t>
        <a:bodyPr/>
        <a:lstStyle/>
        <a:p>
          <a:endParaRPr lang="en-US"/>
        </a:p>
      </dgm:t>
    </dgm:pt>
    <dgm:pt modelId="{0034F3FF-C3B3-4A7C-986E-FFB23C6F9D16}">
      <dgm:prSet phldrT="[Text]" custT="1"/>
      <dgm:spPr/>
      <dgm:t>
        <a:bodyPr/>
        <a:lstStyle/>
        <a:p>
          <a:pPr>
            <a:buFont typeface="Arial" panose="020B0604020202020204" pitchFamily="34" charset="0"/>
            <a:buChar char="•"/>
          </a:pPr>
          <a:r>
            <a:rPr lang="ar-LB" sz="1300" b="1" kern="1200" noProof="0" dirty="0">
              <a:solidFill>
                <a:prstClr val="black">
                  <a:hueOff val="0"/>
                  <a:satOff val="0"/>
                  <a:lumOff val="0"/>
                  <a:alphaOff val="0"/>
                </a:prstClr>
              </a:solidFill>
              <a:latin typeface="Calibri"/>
              <a:ea typeface="+mn-ea"/>
              <a:cs typeface="Arial" panose="020B0604020202020204" pitchFamily="34" charset="0"/>
            </a:rPr>
            <a:t>لها قيمة نقدية ولكنها تقاس كخسارة في الإمكانات. (انخفاض في الدخل وفي الأرباح). </a:t>
          </a:r>
          <a:endParaRPr lang="en-US" sz="1300" b="1" kern="1200" dirty="0">
            <a:solidFill>
              <a:prstClr val="black">
                <a:hueOff val="0"/>
                <a:satOff val="0"/>
                <a:lumOff val="0"/>
                <a:alphaOff val="0"/>
              </a:prstClr>
            </a:solidFill>
            <a:latin typeface="Calibri"/>
            <a:ea typeface="+mn-ea"/>
            <a:cs typeface="Arial" panose="020B0604020202020204" pitchFamily="34" charset="0"/>
          </a:endParaRPr>
        </a:p>
      </dgm:t>
    </dgm:pt>
    <dgm:pt modelId="{E772DE1C-A061-4985-940A-9981CEF14622}" type="parTrans" cxnId="{5F33BA2F-FCDD-445D-98C3-EDEF0AA2368B}">
      <dgm:prSet/>
      <dgm:spPr>
        <a:ln>
          <a:solidFill>
            <a:schemeClr val="tx1"/>
          </a:solidFill>
        </a:ln>
      </dgm:spPr>
      <dgm:t>
        <a:bodyPr/>
        <a:lstStyle/>
        <a:p>
          <a:endParaRPr lang="en-US"/>
        </a:p>
      </dgm:t>
    </dgm:pt>
    <dgm:pt modelId="{77869583-C7C6-473D-A178-3BF56A9B5DDB}" type="sibTrans" cxnId="{5F33BA2F-FCDD-445D-98C3-EDEF0AA2368B}">
      <dgm:prSet/>
      <dgm:spPr/>
      <dgm:t>
        <a:bodyPr/>
        <a:lstStyle/>
        <a:p>
          <a:endParaRPr lang="en-US"/>
        </a:p>
      </dgm:t>
    </dgm:pt>
    <dgm:pt modelId="{04641CCF-049B-41ED-BE6B-6B569E1D81A6}">
      <dgm:prSet phldrT="[Text]" custT="1"/>
      <dgm:spPr/>
      <dgm:t>
        <a:bodyPr/>
        <a:lstStyle/>
        <a:p>
          <a:pPr>
            <a:buFont typeface="Arial" panose="020B0604020202020204" pitchFamily="34" charset="0"/>
            <a:buChar char="•"/>
          </a:pPr>
          <a:r>
            <a:rPr lang="ar-LB" sz="1300" b="1" dirty="0"/>
            <a:t>ليس لديها أي قيمة مالية(الألم، والمعاناة، والخسارة العاطفية الذي تخلفها وفاة شخص عزيز جراء العنف). </a:t>
          </a:r>
          <a:endParaRPr lang="en-US" sz="1300" b="1" dirty="0"/>
        </a:p>
      </dgm:t>
    </dgm:pt>
    <dgm:pt modelId="{84166CEE-93E1-47F8-BBE3-53F18A131962}" type="parTrans" cxnId="{28B395CF-10FD-4F98-A558-E288F1B4F7C4}">
      <dgm:prSet/>
      <dgm:spPr>
        <a:ln>
          <a:solidFill>
            <a:schemeClr val="tx1"/>
          </a:solidFill>
        </a:ln>
      </dgm:spPr>
      <dgm:t>
        <a:bodyPr/>
        <a:lstStyle/>
        <a:p>
          <a:endParaRPr lang="en-US"/>
        </a:p>
      </dgm:t>
    </dgm:pt>
    <dgm:pt modelId="{7EBF503E-0232-4EF9-A180-55570DBF29C9}" type="sibTrans" cxnId="{28B395CF-10FD-4F98-A558-E288F1B4F7C4}">
      <dgm:prSet/>
      <dgm:spPr/>
      <dgm:t>
        <a:bodyPr/>
        <a:lstStyle/>
        <a:p>
          <a:endParaRPr lang="en-US"/>
        </a:p>
      </dgm:t>
    </dgm:pt>
    <dgm:pt modelId="{6CDD182F-9E42-442F-96A6-E03CC059E338}">
      <dgm:prSet phldrT="[Text]" custT="1"/>
      <dgm:spPr/>
      <dgm:t>
        <a:bodyPr/>
        <a:lstStyle/>
        <a:p>
          <a:r>
            <a:rPr lang="ar-LB" sz="1300" b="1" dirty="0"/>
            <a:t>لا قيمة نقدية لها. ومن الأمثلة على ذلك الآثار النفسية السلبية على الأطفال الذين يشهدون حالات عنف، وهي آثار  لا يمكن قياسها بالأرقام</a:t>
          </a:r>
          <a:endParaRPr lang="en-US" sz="1300" b="1" dirty="0"/>
        </a:p>
      </dgm:t>
    </dgm:pt>
    <dgm:pt modelId="{3E464F2F-409C-40ED-95DE-A2F2A7D421F0}" type="parTrans" cxnId="{309CBCD4-8D72-4606-9843-5A9B42D950FD}">
      <dgm:prSet/>
      <dgm:spPr>
        <a:ln>
          <a:solidFill>
            <a:schemeClr val="tx1"/>
          </a:solidFill>
        </a:ln>
      </dgm:spPr>
      <dgm:t>
        <a:bodyPr/>
        <a:lstStyle/>
        <a:p>
          <a:endParaRPr lang="en-US"/>
        </a:p>
      </dgm:t>
    </dgm:pt>
    <dgm:pt modelId="{9F841E89-F2A3-4772-8109-9EC68B70CEC0}" type="sibTrans" cxnId="{309CBCD4-8D72-4606-9843-5A9B42D950FD}">
      <dgm:prSet/>
      <dgm:spPr/>
      <dgm:t>
        <a:bodyPr/>
        <a:lstStyle/>
        <a:p>
          <a:endParaRPr lang="en-US"/>
        </a:p>
      </dgm:t>
    </dgm:pt>
    <dgm:pt modelId="{77822520-453B-42F4-BCAD-1FEC8384C1B9}" type="pres">
      <dgm:prSet presAssocID="{E7FAC203-6F36-479B-894A-24B4B953F42F}" presName="hierChild1" presStyleCnt="0">
        <dgm:presLayoutVars>
          <dgm:chPref val="1"/>
          <dgm:dir/>
          <dgm:animOne val="branch"/>
          <dgm:animLvl val="lvl"/>
          <dgm:resizeHandles/>
        </dgm:presLayoutVars>
      </dgm:prSet>
      <dgm:spPr/>
    </dgm:pt>
    <dgm:pt modelId="{F5FC3C92-D884-420B-A668-CC8831B07C2F}" type="pres">
      <dgm:prSet presAssocID="{AC4765DF-817C-487A-9D68-64DC1C8BE994}" presName="hierRoot1" presStyleCnt="0"/>
      <dgm:spPr/>
    </dgm:pt>
    <dgm:pt modelId="{B75742C5-DBBD-4284-A38F-77D3D44102C0}" type="pres">
      <dgm:prSet presAssocID="{AC4765DF-817C-487A-9D68-64DC1C8BE994}" presName="composite" presStyleCnt="0"/>
      <dgm:spPr/>
    </dgm:pt>
    <dgm:pt modelId="{703B5ECB-DC92-4C4C-A54E-4F1E1E1D6EC6}" type="pres">
      <dgm:prSet presAssocID="{AC4765DF-817C-487A-9D68-64DC1C8BE994}" presName="background" presStyleLbl="node0" presStyleIdx="0" presStyleCnt="1"/>
      <dgm:spPr>
        <a:solidFill>
          <a:schemeClr val="accent1">
            <a:lumMod val="50000"/>
          </a:schemeClr>
        </a:solidFill>
      </dgm:spPr>
    </dgm:pt>
    <dgm:pt modelId="{190C517F-29AE-4F7A-B80F-CD744BDEAB37}" type="pres">
      <dgm:prSet presAssocID="{AC4765DF-817C-487A-9D68-64DC1C8BE994}" presName="text" presStyleLbl="fgAcc0" presStyleIdx="0" presStyleCnt="1" custScaleX="146229" custScaleY="68705" custLinFactNeighborX="-15926" custLinFactNeighborY="-83621">
        <dgm:presLayoutVars>
          <dgm:chPref val="3"/>
        </dgm:presLayoutVars>
      </dgm:prSet>
      <dgm:spPr/>
    </dgm:pt>
    <dgm:pt modelId="{AF7B4BAB-C126-422D-851A-2D92BBDBCF91}" type="pres">
      <dgm:prSet presAssocID="{AC4765DF-817C-487A-9D68-64DC1C8BE994}" presName="hierChild2" presStyleCnt="0"/>
      <dgm:spPr/>
    </dgm:pt>
    <dgm:pt modelId="{D09627B8-EDA2-43C8-AFC7-472B010B02EC}" type="pres">
      <dgm:prSet presAssocID="{87B99FC5-2257-42B3-A170-856B197D20AA}" presName="Name10" presStyleLbl="parChTrans1D2" presStyleIdx="0" presStyleCnt="2"/>
      <dgm:spPr/>
    </dgm:pt>
    <dgm:pt modelId="{9F67602E-724D-4C9F-82F8-FB018685B533}" type="pres">
      <dgm:prSet presAssocID="{84F4D023-6B21-48AD-84EA-02AE6D1A8F4C}" presName="hierRoot2" presStyleCnt="0"/>
      <dgm:spPr/>
    </dgm:pt>
    <dgm:pt modelId="{ADF74574-768B-448A-BEFC-569732BF8925}" type="pres">
      <dgm:prSet presAssocID="{84F4D023-6B21-48AD-84EA-02AE6D1A8F4C}" presName="composite2" presStyleCnt="0"/>
      <dgm:spPr/>
    </dgm:pt>
    <dgm:pt modelId="{25118B95-8EB1-4367-BF52-28F2362B560A}" type="pres">
      <dgm:prSet presAssocID="{84F4D023-6B21-48AD-84EA-02AE6D1A8F4C}" presName="background2" presStyleLbl="node2" presStyleIdx="0" presStyleCnt="2"/>
      <dgm:spPr>
        <a:solidFill>
          <a:schemeClr val="accent6">
            <a:lumMod val="50000"/>
          </a:schemeClr>
        </a:solidFill>
      </dgm:spPr>
    </dgm:pt>
    <dgm:pt modelId="{22485DA1-6A58-4085-894C-F50EAD45EE1B}" type="pres">
      <dgm:prSet presAssocID="{84F4D023-6B21-48AD-84EA-02AE6D1A8F4C}" presName="text2" presStyleLbl="fgAcc2" presStyleIdx="0" presStyleCnt="2" custScaleX="111638" custScaleY="34616" custLinFactNeighborX="-1324" custLinFactNeighborY="-84011">
        <dgm:presLayoutVars>
          <dgm:chPref val="3"/>
        </dgm:presLayoutVars>
      </dgm:prSet>
      <dgm:spPr/>
    </dgm:pt>
    <dgm:pt modelId="{C2E2A5F2-FCE9-498B-8DB5-544B70059E82}" type="pres">
      <dgm:prSet presAssocID="{84F4D023-6B21-48AD-84EA-02AE6D1A8F4C}" presName="hierChild3" presStyleCnt="0"/>
      <dgm:spPr/>
    </dgm:pt>
    <dgm:pt modelId="{5C89398A-77D8-47A9-B9A5-2DD2B1FE81FA}" type="pres">
      <dgm:prSet presAssocID="{2BD7EDFA-0C37-42C2-8EC1-8B1AC687013E}" presName="Name17" presStyleLbl="parChTrans1D3" presStyleIdx="0" presStyleCnt="4"/>
      <dgm:spPr/>
    </dgm:pt>
    <dgm:pt modelId="{08868A84-8FCD-4D42-86AF-31BDC1EFC534}" type="pres">
      <dgm:prSet presAssocID="{9FF5E441-9120-4F0F-B60B-D1EE24751595}" presName="hierRoot3" presStyleCnt="0"/>
      <dgm:spPr/>
    </dgm:pt>
    <dgm:pt modelId="{75BC7343-CC32-49EE-AD5B-5B9617F829A7}" type="pres">
      <dgm:prSet presAssocID="{9FF5E441-9120-4F0F-B60B-D1EE24751595}" presName="composite3" presStyleCnt="0"/>
      <dgm:spPr/>
    </dgm:pt>
    <dgm:pt modelId="{18220E61-DE92-45EB-888B-E54B967AE950}" type="pres">
      <dgm:prSet presAssocID="{9FF5E441-9120-4F0F-B60B-D1EE24751595}" presName="background3" presStyleLbl="node3" presStyleIdx="0" presStyleCnt="4"/>
      <dgm:spPr>
        <a:solidFill>
          <a:schemeClr val="accent5">
            <a:lumMod val="50000"/>
          </a:schemeClr>
        </a:solidFill>
      </dgm:spPr>
    </dgm:pt>
    <dgm:pt modelId="{13E0A0EF-8149-4811-8C0A-02EE6680A1CC}" type="pres">
      <dgm:prSet presAssocID="{9FF5E441-9120-4F0F-B60B-D1EE24751595}" presName="text3" presStyleLbl="fgAcc3" presStyleIdx="0" presStyleCnt="4" custScaleX="111638" custScaleY="34616" custLinFactNeighborX="-2000" custLinFactNeighborY="-77052">
        <dgm:presLayoutVars>
          <dgm:chPref val="3"/>
        </dgm:presLayoutVars>
      </dgm:prSet>
      <dgm:spPr/>
    </dgm:pt>
    <dgm:pt modelId="{1A601ADA-673A-48DF-BFDB-27B175CC3EF6}" type="pres">
      <dgm:prSet presAssocID="{9FF5E441-9120-4F0F-B60B-D1EE24751595}" presName="hierChild4" presStyleCnt="0"/>
      <dgm:spPr/>
    </dgm:pt>
    <dgm:pt modelId="{32B87C9E-BD06-43DE-B605-0B45F78E22A1}" type="pres">
      <dgm:prSet presAssocID="{3E464F2F-409C-40ED-95DE-A2F2A7D421F0}" presName="Name23" presStyleLbl="parChTrans1D4" presStyleIdx="0" presStyleCnt="4"/>
      <dgm:spPr/>
    </dgm:pt>
    <dgm:pt modelId="{89510CCF-BAC2-48B2-92D5-77CA5DA2ED13}" type="pres">
      <dgm:prSet presAssocID="{6CDD182F-9E42-442F-96A6-E03CC059E338}" presName="hierRoot4" presStyleCnt="0"/>
      <dgm:spPr/>
    </dgm:pt>
    <dgm:pt modelId="{40B5ABD6-1D46-407A-917D-13EFEE5AB598}" type="pres">
      <dgm:prSet presAssocID="{6CDD182F-9E42-442F-96A6-E03CC059E338}" presName="composite4" presStyleCnt="0"/>
      <dgm:spPr/>
    </dgm:pt>
    <dgm:pt modelId="{51F867D4-D149-4F2F-AEA2-76712CF3918E}" type="pres">
      <dgm:prSet presAssocID="{6CDD182F-9E42-442F-96A6-E03CC059E338}" presName="background4" presStyleLbl="node4" presStyleIdx="0" presStyleCnt="4"/>
      <dgm:spPr>
        <a:solidFill>
          <a:schemeClr val="accent5">
            <a:lumMod val="50000"/>
          </a:schemeClr>
        </a:solidFill>
      </dgm:spPr>
    </dgm:pt>
    <dgm:pt modelId="{5DB60400-9997-4920-B88C-DDDA3248AD05}" type="pres">
      <dgm:prSet presAssocID="{6CDD182F-9E42-442F-96A6-E03CC059E338}" presName="text4" presStyleLbl="fgAcc4" presStyleIdx="0" presStyleCnt="4" custScaleX="115496" custScaleY="116202" custLinFactNeighborX="-2343" custLinFactNeighborY="-76719">
        <dgm:presLayoutVars>
          <dgm:chPref val="3"/>
        </dgm:presLayoutVars>
      </dgm:prSet>
      <dgm:spPr/>
    </dgm:pt>
    <dgm:pt modelId="{978FAC4E-0012-4C83-B099-0D05E9D10990}" type="pres">
      <dgm:prSet presAssocID="{6CDD182F-9E42-442F-96A6-E03CC059E338}" presName="hierChild5" presStyleCnt="0"/>
      <dgm:spPr/>
    </dgm:pt>
    <dgm:pt modelId="{1A6549CC-1A59-47E1-BDC8-D106BC9D878A}" type="pres">
      <dgm:prSet presAssocID="{EAF30F40-0ACA-4A8D-8953-5CD00A7E6D53}" presName="Name17" presStyleLbl="parChTrans1D3" presStyleIdx="1" presStyleCnt="4"/>
      <dgm:spPr/>
    </dgm:pt>
    <dgm:pt modelId="{F0C870BF-49F4-4B6F-A318-01F03E1752AA}" type="pres">
      <dgm:prSet presAssocID="{15F0E131-A616-4A3D-B389-7353C4221B4D}" presName="hierRoot3" presStyleCnt="0"/>
      <dgm:spPr/>
    </dgm:pt>
    <dgm:pt modelId="{5A32EF9C-182D-4B2F-A144-D40CA8F96C6D}" type="pres">
      <dgm:prSet presAssocID="{15F0E131-A616-4A3D-B389-7353C4221B4D}" presName="composite3" presStyleCnt="0"/>
      <dgm:spPr/>
    </dgm:pt>
    <dgm:pt modelId="{B74CDADF-88DD-4C35-838D-0F0F1E2E01AD}" type="pres">
      <dgm:prSet presAssocID="{15F0E131-A616-4A3D-B389-7353C4221B4D}" presName="background3" presStyleLbl="node3" presStyleIdx="1" presStyleCnt="4"/>
      <dgm:spPr>
        <a:solidFill>
          <a:schemeClr val="accent2">
            <a:lumMod val="50000"/>
          </a:schemeClr>
        </a:solidFill>
      </dgm:spPr>
    </dgm:pt>
    <dgm:pt modelId="{3C844920-6AA8-41E1-B644-BB9FE4739590}" type="pres">
      <dgm:prSet presAssocID="{15F0E131-A616-4A3D-B389-7353C4221B4D}" presName="text3" presStyleLbl="fgAcc3" presStyleIdx="1" presStyleCnt="4" custScaleX="111638" custScaleY="40168" custLinFactNeighborX="-2000" custLinFactNeighborY="-77052">
        <dgm:presLayoutVars>
          <dgm:chPref val="3"/>
        </dgm:presLayoutVars>
      </dgm:prSet>
      <dgm:spPr/>
    </dgm:pt>
    <dgm:pt modelId="{D8CFD14B-B750-4C91-BBA7-88FFE45271D4}" type="pres">
      <dgm:prSet presAssocID="{15F0E131-A616-4A3D-B389-7353C4221B4D}" presName="hierChild4" presStyleCnt="0"/>
      <dgm:spPr/>
    </dgm:pt>
    <dgm:pt modelId="{2F3BA454-0323-4625-8AA0-010BEA794B8C}" type="pres">
      <dgm:prSet presAssocID="{E772DE1C-A061-4985-940A-9981CEF14622}" presName="Name23" presStyleLbl="parChTrans1D4" presStyleIdx="1" presStyleCnt="4"/>
      <dgm:spPr/>
    </dgm:pt>
    <dgm:pt modelId="{6F154B8B-00D5-4498-849E-AB92CC2D7EED}" type="pres">
      <dgm:prSet presAssocID="{0034F3FF-C3B3-4A7C-986E-FFB23C6F9D16}" presName="hierRoot4" presStyleCnt="0"/>
      <dgm:spPr/>
    </dgm:pt>
    <dgm:pt modelId="{BF335E42-67F6-4A8A-AD7B-D21CB25FA43B}" type="pres">
      <dgm:prSet presAssocID="{0034F3FF-C3B3-4A7C-986E-FFB23C6F9D16}" presName="composite4" presStyleCnt="0"/>
      <dgm:spPr/>
    </dgm:pt>
    <dgm:pt modelId="{4CD5501E-3FF5-496A-B6D6-F014660D9DF3}" type="pres">
      <dgm:prSet presAssocID="{0034F3FF-C3B3-4A7C-986E-FFB23C6F9D16}" presName="background4" presStyleLbl="node4" presStyleIdx="1" presStyleCnt="4"/>
      <dgm:spPr>
        <a:solidFill>
          <a:schemeClr val="accent2">
            <a:lumMod val="50000"/>
          </a:schemeClr>
        </a:solidFill>
      </dgm:spPr>
    </dgm:pt>
    <dgm:pt modelId="{7F1E5FDB-9EF0-4BFF-8D9D-649CD71C4578}" type="pres">
      <dgm:prSet presAssocID="{0034F3FF-C3B3-4A7C-986E-FFB23C6F9D16}" presName="text4" presStyleLbl="fgAcc4" presStyleIdx="1" presStyleCnt="4" custScaleX="115496" custScaleY="116202" custLinFactNeighborX="-2343" custLinFactNeighborY="-76719">
        <dgm:presLayoutVars>
          <dgm:chPref val="3"/>
        </dgm:presLayoutVars>
      </dgm:prSet>
      <dgm:spPr/>
    </dgm:pt>
    <dgm:pt modelId="{989C1969-06E0-4F23-AE7D-4BEB35CFBCE6}" type="pres">
      <dgm:prSet presAssocID="{0034F3FF-C3B3-4A7C-986E-FFB23C6F9D16}" presName="hierChild5" presStyleCnt="0"/>
      <dgm:spPr/>
    </dgm:pt>
    <dgm:pt modelId="{983A2571-EF76-483E-A2FD-F7E21BC6D3ED}" type="pres">
      <dgm:prSet presAssocID="{75E7FCF9-BD1F-4F5E-81C5-9372CF139578}" presName="Name10" presStyleLbl="parChTrans1D2" presStyleIdx="1" presStyleCnt="2"/>
      <dgm:spPr/>
    </dgm:pt>
    <dgm:pt modelId="{BAFB0C0F-F9D0-407F-9A5B-47EB78A4503E}" type="pres">
      <dgm:prSet presAssocID="{F530FD58-3105-424E-B6D7-E55ABE743451}" presName="hierRoot2" presStyleCnt="0"/>
      <dgm:spPr/>
    </dgm:pt>
    <dgm:pt modelId="{402D0644-E80A-4730-A292-18C04EBC9993}" type="pres">
      <dgm:prSet presAssocID="{F530FD58-3105-424E-B6D7-E55ABE743451}" presName="composite2" presStyleCnt="0"/>
      <dgm:spPr/>
    </dgm:pt>
    <dgm:pt modelId="{31FA073A-F8EB-473C-BD68-84510B442C3D}" type="pres">
      <dgm:prSet presAssocID="{F530FD58-3105-424E-B6D7-E55ABE743451}" presName="background2" presStyleLbl="node2" presStyleIdx="1" presStyleCnt="2"/>
      <dgm:spPr>
        <a:solidFill>
          <a:schemeClr val="accent4">
            <a:lumMod val="50000"/>
          </a:schemeClr>
        </a:solidFill>
      </dgm:spPr>
    </dgm:pt>
    <dgm:pt modelId="{46AFDE93-048E-4F5A-A6B8-E6C4D7C5F4BD}" type="pres">
      <dgm:prSet presAssocID="{F530FD58-3105-424E-B6D7-E55ABE743451}" presName="text2" presStyleLbl="fgAcc2" presStyleIdx="1" presStyleCnt="2" custScaleX="111638" custScaleY="34616" custLinFactNeighborX="-1324" custLinFactNeighborY="-84011">
        <dgm:presLayoutVars>
          <dgm:chPref val="3"/>
        </dgm:presLayoutVars>
      </dgm:prSet>
      <dgm:spPr/>
    </dgm:pt>
    <dgm:pt modelId="{2D83DAEC-6C5C-45FA-9A45-5F49313CA4AC}" type="pres">
      <dgm:prSet presAssocID="{F530FD58-3105-424E-B6D7-E55ABE743451}" presName="hierChild3" presStyleCnt="0"/>
      <dgm:spPr/>
    </dgm:pt>
    <dgm:pt modelId="{47A09E64-5BB3-41AF-AC21-7CEE1F9503E1}" type="pres">
      <dgm:prSet presAssocID="{AF8D3E8C-7AFD-4615-AE8D-2C3D2505A245}" presName="Name17" presStyleLbl="parChTrans1D3" presStyleIdx="2" presStyleCnt="4"/>
      <dgm:spPr/>
    </dgm:pt>
    <dgm:pt modelId="{A527A819-FC1F-43EA-9F7F-EC5329D57A09}" type="pres">
      <dgm:prSet presAssocID="{ACB0213A-9630-42C8-BDDD-1548346195C5}" presName="hierRoot3" presStyleCnt="0"/>
      <dgm:spPr/>
    </dgm:pt>
    <dgm:pt modelId="{584227A3-ECBB-460B-8604-D249A33EB732}" type="pres">
      <dgm:prSet presAssocID="{ACB0213A-9630-42C8-BDDD-1548346195C5}" presName="composite3" presStyleCnt="0"/>
      <dgm:spPr/>
    </dgm:pt>
    <dgm:pt modelId="{3BBC4A9B-86BC-4096-A696-D91390DEE6BD}" type="pres">
      <dgm:prSet presAssocID="{ACB0213A-9630-42C8-BDDD-1548346195C5}" presName="background3" presStyleLbl="node3" presStyleIdx="2" presStyleCnt="4"/>
      <dgm:spPr>
        <a:solidFill>
          <a:schemeClr val="accent5">
            <a:lumMod val="50000"/>
          </a:schemeClr>
        </a:solidFill>
      </dgm:spPr>
    </dgm:pt>
    <dgm:pt modelId="{7C91B5F2-0459-4C5F-96D1-C907283A23AA}" type="pres">
      <dgm:prSet presAssocID="{ACB0213A-9630-42C8-BDDD-1548346195C5}" presName="text3" presStyleLbl="fgAcc3" presStyleIdx="2" presStyleCnt="4" custScaleX="111638" custScaleY="34616" custLinFactNeighborX="-2000" custLinFactNeighborY="-77052">
        <dgm:presLayoutVars>
          <dgm:chPref val="3"/>
        </dgm:presLayoutVars>
      </dgm:prSet>
      <dgm:spPr/>
    </dgm:pt>
    <dgm:pt modelId="{C6435C5B-CB01-43CC-9B2B-D70A8ADE1799}" type="pres">
      <dgm:prSet presAssocID="{ACB0213A-9630-42C8-BDDD-1548346195C5}" presName="hierChild4" presStyleCnt="0"/>
      <dgm:spPr/>
    </dgm:pt>
    <dgm:pt modelId="{AC2399FB-580E-41E6-A9BD-8FCEA0A60F21}" type="pres">
      <dgm:prSet presAssocID="{84166CEE-93E1-47F8-BBE3-53F18A131962}" presName="Name23" presStyleLbl="parChTrans1D4" presStyleIdx="2" presStyleCnt="4"/>
      <dgm:spPr/>
    </dgm:pt>
    <dgm:pt modelId="{468BF25C-F83E-4FC6-A355-F8CC5927B35A}" type="pres">
      <dgm:prSet presAssocID="{04641CCF-049B-41ED-BE6B-6B569E1D81A6}" presName="hierRoot4" presStyleCnt="0"/>
      <dgm:spPr/>
    </dgm:pt>
    <dgm:pt modelId="{4CB8DBFC-3E37-41F3-9AB9-BB9B0D32B209}" type="pres">
      <dgm:prSet presAssocID="{04641CCF-049B-41ED-BE6B-6B569E1D81A6}" presName="composite4" presStyleCnt="0"/>
      <dgm:spPr/>
    </dgm:pt>
    <dgm:pt modelId="{98BB63AA-B8A1-4CD3-AD05-66039AA3461B}" type="pres">
      <dgm:prSet presAssocID="{04641CCF-049B-41ED-BE6B-6B569E1D81A6}" presName="background4" presStyleLbl="node4" presStyleIdx="2" presStyleCnt="4"/>
      <dgm:spPr>
        <a:solidFill>
          <a:schemeClr val="accent5">
            <a:lumMod val="50000"/>
          </a:schemeClr>
        </a:solidFill>
      </dgm:spPr>
    </dgm:pt>
    <dgm:pt modelId="{A8AB0A15-670A-4802-A0FA-B3EA5B69AC3C}" type="pres">
      <dgm:prSet presAssocID="{04641CCF-049B-41ED-BE6B-6B569E1D81A6}" presName="text4" presStyleLbl="fgAcc4" presStyleIdx="2" presStyleCnt="4" custScaleX="115496" custScaleY="116202" custLinFactNeighborX="-2343" custLinFactNeighborY="-76719">
        <dgm:presLayoutVars>
          <dgm:chPref val="3"/>
        </dgm:presLayoutVars>
      </dgm:prSet>
      <dgm:spPr/>
    </dgm:pt>
    <dgm:pt modelId="{5FA24FFC-273D-4A62-900E-07158D289C8E}" type="pres">
      <dgm:prSet presAssocID="{04641CCF-049B-41ED-BE6B-6B569E1D81A6}" presName="hierChild5" presStyleCnt="0"/>
      <dgm:spPr/>
    </dgm:pt>
    <dgm:pt modelId="{2CB075ED-50B0-4932-AFDD-4B776E426BD0}" type="pres">
      <dgm:prSet presAssocID="{9F6B403D-88AA-472A-A720-0C1BD028979C}" presName="Name17" presStyleLbl="parChTrans1D3" presStyleIdx="3" presStyleCnt="4"/>
      <dgm:spPr/>
    </dgm:pt>
    <dgm:pt modelId="{703A8103-21A9-4434-9D11-F304E648F580}" type="pres">
      <dgm:prSet presAssocID="{07396543-DFE4-4291-BCF2-D0732D6CC57B}" presName="hierRoot3" presStyleCnt="0"/>
      <dgm:spPr/>
    </dgm:pt>
    <dgm:pt modelId="{A5E9DB61-41EE-497D-BD20-BF010CC194E5}" type="pres">
      <dgm:prSet presAssocID="{07396543-DFE4-4291-BCF2-D0732D6CC57B}" presName="composite3" presStyleCnt="0"/>
      <dgm:spPr/>
    </dgm:pt>
    <dgm:pt modelId="{B8A72C08-C45A-4793-A1BA-3A1D949A46C6}" type="pres">
      <dgm:prSet presAssocID="{07396543-DFE4-4291-BCF2-D0732D6CC57B}" presName="background3" presStyleLbl="node3" presStyleIdx="3" presStyleCnt="4"/>
      <dgm:spPr>
        <a:solidFill>
          <a:schemeClr val="accent2">
            <a:lumMod val="50000"/>
          </a:schemeClr>
        </a:solidFill>
      </dgm:spPr>
    </dgm:pt>
    <dgm:pt modelId="{8C259773-8F44-4AEF-A448-9A8E3E2B369A}" type="pres">
      <dgm:prSet presAssocID="{07396543-DFE4-4291-BCF2-D0732D6CC57B}" presName="text3" presStyleLbl="fgAcc3" presStyleIdx="3" presStyleCnt="4" custScaleX="111638" custScaleY="34616" custLinFactNeighborX="-2000" custLinFactNeighborY="-77052">
        <dgm:presLayoutVars>
          <dgm:chPref val="3"/>
        </dgm:presLayoutVars>
      </dgm:prSet>
      <dgm:spPr/>
    </dgm:pt>
    <dgm:pt modelId="{A1168DF4-454D-44C0-B193-3BB0E2E1F190}" type="pres">
      <dgm:prSet presAssocID="{07396543-DFE4-4291-BCF2-D0732D6CC57B}" presName="hierChild4" presStyleCnt="0"/>
      <dgm:spPr/>
    </dgm:pt>
    <dgm:pt modelId="{BF494308-B69B-4E81-B2BC-73F5878FF3F4}" type="pres">
      <dgm:prSet presAssocID="{26F10B46-BB8D-401C-91E0-8A421ADBF26C}" presName="Name23" presStyleLbl="parChTrans1D4" presStyleIdx="3" presStyleCnt="4"/>
      <dgm:spPr/>
    </dgm:pt>
    <dgm:pt modelId="{9305F354-9018-4572-821D-3EDADED7EA82}" type="pres">
      <dgm:prSet presAssocID="{A6EE8FCA-DFFF-4F42-ADA6-53EC30D25F7E}" presName="hierRoot4" presStyleCnt="0"/>
      <dgm:spPr/>
    </dgm:pt>
    <dgm:pt modelId="{BF2E1184-2972-40DF-9E21-F83DA33B9C13}" type="pres">
      <dgm:prSet presAssocID="{A6EE8FCA-DFFF-4F42-ADA6-53EC30D25F7E}" presName="composite4" presStyleCnt="0"/>
      <dgm:spPr/>
    </dgm:pt>
    <dgm:pt modelId="{0AAB0AED-DC96-4ED5-8AAD-F0C467F2C512}" type="pres">
      <dgm:prSet presAssocID="{A6EE8FCA-DFFF-4F42-ADA6-53EC30D25F7E}" presName="background4" presStyleLbl="node4" presStyleIdx="3" presStyleCnt="4"/>
      <dgm:spPr>
        <a:solidFill>
          <a:schemeClr val="accent2">
            <a:lumMod val="50000"/>
          </a:schemeClr>
        </a:solidFill>
      </dgm:spPr>
    </dgm:pt>
    <dgm:pt modelId="{09787382-84CD-47BD-85AB-A39DB6E17D9C}" type="pres">
      <dgm:prSet presAssocID="{A6EE8FCA-DFFF-4F42-ADA6-53EC30D25F7E}" presName="text4" presStyleLbl="fgAcc4" presStyleIdx="3" presStyleCnt="4" custScaleX="115496" custScaleY="116202" custLinFactNeighborX="-3513" custLinFactNeighborY="-76719">
        <dgm:presLayoutVars>
          <dgm:chPref val="3"/>
        </dgm:presLayoutVars>
      </dgm:prSet>
      <dgm:spPr/>
    </dgm:pt>
    <dgm:pt modelId="{D1F89037-00EF-4852-9AF6-1EFBD9A80CC3}" type="pres">
      <dgm:prSet presAssocID="{A6EE8FCA-DFFF-4F42-ADA6-53EC30D25F7E}" presName="hierChild5" presStyleCnt="0"/>
      <dgm:spPr/>
    </dgm:pt>
  </dgm:ptLst>
  <dgm:cxnLst>
    <dgm:cxn modelId="{B237CC10-B590-4024-892D-4CE2E9AD1ACF}" type="presOf" srcId="{84F4D023-6B21-48AD-84EA-02AE6D1A8F4C}" destId="{22485DA1-6A58-4085-894C-F50EAD45EE1B}" srcOrd="0" destOrd="0" presId="urn:microsoft.com/office/officeart/2005/8/layout/hierarchy1"/>
    <dgm:cxn modelId="{54FF2812-9AB1-412D-AFA3-CA48D6F4E31B}" type="presOf" srcId="{9F6B403D-88AA-472A-A720-0C1BD028979C}" destId="{2CB075ED-50B0-4932-AFDD-4B776E426BD0}" srcOrd="0" destOrd="0" presId="urn:microsoft.com/office/officeart/2005/8/layout/hierarchy1"/>
    <dgm:cxn modelId="{516E3113-139E-4464-906E-E2A2F7DE73CD}" type="presOf" srcId="{6CDD182F-9E42-442F-96A6-E03CC059E338}" destId="{5DB60400-9997-4920-B88C-DDDA3248AD05}" srcOrd="0" destOrd="0" presId="urn:microsoft.com/office/officeart/2005/8/layout/hierarchy1"/>
    <dgm:cxn modelId="{56913617-3054-41C0-B560-0E04D9E872F2}" type="presOf" srcId="{AC4765DF-817C-487A-9D68-64DC1C8BE994}" destId="{190C517F-29AE-4F7A-B80F-CD744BDEAB37}" srcOrd="0" destOrd="0" presId="urn:microsoft.com/office/officeart/2005/8/layout/hierarchy1"/>
    <dgm:cxn modelId="{F6FBF01F-4A85-460E-914D-FB1A2A1F8A67}" type="presOf" srcId="{75E7FCF9-BD1F-4F5E-81C5-9372CF139578}" destId="{983A2571-EF76-483E-A2FD-F7E21BC6D3ED}" srcOrd="0" destOrd="0" presId="urn:microsoft.com/office/officeart/2005/8/layout/hierarchy1"/>
    <dgm:cxn modelId="{C345A120-FB4C-4049-9E57-2D17B7238131}" type="presOf" srcId="{E7FAC203-6F36-479B-894A-24B4B953F42F}" destId="{77822520-453B-42F4-BCAD-1FEC8384C1B9}" srcOrd="0" destOrd="0" presId="urn:microsoft.com/office/officeart/2005/8/layout/hierarchy1"/>
    <dgm:cxn modelId="{B4E84223-033D-4CB6-9861-7B3206ECFBD6}" type="presOf" srcId="{E772DE1C-A061-4985-940A-9981CEF14622}" destId="{2F3BA454-0323-4625-8AA0-010BEA794B8C}" srcOrd="0" destOrd="0" presId="urn:microsoft.com/office/officeart/2005/8/layout/hierarchy1"/>
    <dgm:cxn modelId="{B8AAF226-10CD-46E1-811E-46F0C90A5B22}" type="presOf" srcId="{AF8D3E8C-7AFD-4615-AE8D-2C3D2505A245}" destId="{47A09E64-5BB3-41AF-AC21-7CEE1F9503E1}" srcOrd="0" destOrd="0" presId="urn:microsoft.com/office/officeart/2005/8/layout/hierarchy1"/>
    <dgm:cxn modelId="{3AB2772E-B0EC-42FE-87DB-EA62E0710B2E}" type="presOf" srcId="{9FF5E441-9120-4F0F-B60B-D1EE24751595}" destId="{13E0A0EF-8149-4811-8C0A-02EE6680A1CC}" srcOrd="0" destOrd="0" presId="urn:microsoft.com/office/officeart/2005/8/layout/hierarchy1"/>
    <dgm:cxn modelId="{F668422F-F564-44E8-AAC1-ED85E60166FF}" srcId="{F530FD58-3105-424E-B6D7-E55ABE743451}" destId="{ACB0213A-9630-42C8-BDDD-1548346195C5}" srcOrd="0" destOrd="0" parTransId="{AF8D3E8C-7AFD-4615-AE8D-2C3D2505A245}" sibTransId="{1FF733CF-1656-4FCB-B740-0BEDBD345284}"/>
    <dgm:cxn modelId="{5F33BA2F-FCDD-445D-98C3-EDEF0AA2368B}" srcId="{15F0E131-A616-4A3D-B389-7353C4221B4D}" destId="{0034F3FF-C3B3-4A7C-986E-FFB23C6F9D16}" srcOrd="0" destOrd="0" parTransId="{E772DE1C-A061-4985-940A-9981CEF14622}" sibTransId="{77869583-C7C6-473D-A178-3BF56A9B5DDB}"/>
    <dgm:cxn modelId="{A1396632-6FF3-4691-966B-A09A5F67357D}" type="presOf" srcId="{0034F3FF-C3B3-4A7C-986E-FFB23C6F9D16}" destId="{7F1E5FDB-9EF0-4BFF-8D9D-649CD71C4578}" srcOrd="0" destOrd="0" presId="urn:microsoft.com/office/officeart/2005/8/layout/hierarchy1"/>
    <dgm:cxn modelId="{7E342E45-A2AD-4C16-8B9D-C0CE4E86B1BD}" srcId="{84F4D023-6B21-48AD-84EA-02AE6D1A8F4C}" destId="{9FF5E441-9120-4F0F-B60B-D1EE24751595}" srcOrd="0" destOrd="0" parTransId="{2BD7EDFA-0C37-42C2-8EC1-8B1AC687013E}" sibTransId="{649A60F2-63DA-430B-99D7-B14C70061ED7}"/>
    <dgm:cxn modelId="{9126BD49-BDDB-46A9-9EC8-C4DBD350F3DB}" type="presOf" srcId="{EAF30F40-0ACA-4A8D-8953-5CD00A7E6D53}" destId="{1A6549CC-1A59-47E1-BDC8-D106BC9D878A}" srcOrd="0" destOrd="0" presId="urn:microsoft.com/office/officeart/2005/8/layout/hierarchy1"/>
    <dgm:cxn modelId="{84BD2C71-DC21-4321-904F-D1754BBCFFFC}" type="presOf" srcId="{04641CCF-049B-41ED-BE6B-6B569E1D81A6}" destId="{A8AB0A15-670A-4802-A0FA-B3EA5B69AC3C}" srcOrd="0" destOrd="0" presId="urn:microsoft.com/office/officeart/2005/8/layout/hierarchy1"/>
    <dgm:cxn modelId="{522CA074-1F95-40DC-8871-14159EEEA150}" srcId="{07396543-DFE4-4291-BCF2-D0732D6CC57B}" destId="{A6EE8FCA-DFFF-4F42-ADA6-53EC30D25F7E}" srcOrd="0" destOrd="0" parTransId="{26F10B46-BB8D-401C-91E0-8A421ADBF26C}" sibTransId="{09AC9971-8EFB-45A4-A3E8-4659C16693B4}"/>
    <dgm:cxn modelId="{AA156556-6CCC-4579-8F02-9DDBFEC57200}" srcId="{AC4765DF-817C-487A-9D68-64DC1C8BE994}" destId="{F530FD58-3105-424E-B6D7-E55ABE743451}" srcOrd="1" destOrd="0" parTransId="{75E7FCF9-BD1F-4F5E-81C5-9372CF139578}" sibTransId="{2038A39B-6163-4A6B-9158-A67EF31F8488}"/>
    <dgm:cxn modelId="{79A0DB78-E49C-42BF-A637-992E2884BF36}" type="presOf" srcId="{84166CEE-93E1-47F8-BBE3-53F18A131962}" destId="{AC2399FB-580E-41E6-A9BD-8FCEA0A60F21}" srcOrd="0" destOrd="0" presId="urn:microsoft.com/office/officeart/2005/8/layout/hierarchy1"/>
    <dgm:cxn modelId="{69C61F8B-1BE4-45A7-BF26-624188FF8ABF}" srcId="{84F4D023-6B21-48AD-84EA-02AE6D1A8F4C}" destId="{15F0E131-A616-4A3D-B389-7353C4221B4D}" srcOrd="1" destOrd="0" parTransId="{EAF30F40-0ACA-4A8D-8953-5CD00A7E6D53}" sibTransId="{574DF476-8257-4384-8106-794607992A09}"/>
    <dgm:cxn modelId="{AB4D2898-0064-40F1-98B8-81A57AF87AD4}" type="presOf" srcId="{15F0E131-A616-4A3D-B389-7353C4221B4D}" destId="{3C844920-6AA8-41E1-B644-BB9FE4739590}" srcOrd="0" destOrd="0" presId="urn:microsoft.com/office/officeart/2005/8/layout/hierarchy1"/>
    <dgm:cxn modelId="{B38D8DA2-C6A7-4014-A285-57921B5F3FEA}" type="presOf" srcId="{87B99FC5-2257-42B3-A170-856B197D20AA}" destId="{D09627B8-EDA2-43C8-AFC7-472B010B02EC}" srcOrd="0" destOrd="0" presId="urn:microsoft.com/office/officeart/2005/8/layout/hierarchy1"/>
    <dgm:cxn modelId="{390A02A5-C11D-40B8-8479-C72F0A0A8243}" type="presOf" srcId="{3E464F2F-409C-40ED-95DE-A2F2A7D421F0}" destId="{32B87C9E-BD06-43DE-B605-0B45F78E22A1}" srcOrd="0" destOrd="0" presId="urn:microsoft.com/office/officeart/2005/8/layout/hierarchy1"/>
    <dgm:cxn modelId="{987D8EB1-E522-4BC7-9D77-8FA98FA25594}" srcId="{E7FAC203-6F36-479B-894A-24B4B953F42F}" destId="{AC4765DF-817C-487A-9D68-64DC1C8BE994}" srcOrd="0" destOrd="0" parTransId="{99FC4B02-6779-4934-A664-60BF715214A7}" sibTransId="{7BA51E73-4B6E-4016-AAF5-1D16AD9BDFED}"/>
    <dgm:cxn modelId="{B5C2C9B1-4EE7-4859-9277-44D34D10FF61}" srcId="{AC4765DF-817C-487A-9D68-64DC1C8BE994}" destId="{84F4D023-6B21-48AD-84EA-02AE6D1A8F4C}" srcOrd="0" destOrd="0" parTransId="{87B99FC5-2257-42B3-A170-856B197D20AA}" sibTransId="{2442081C-473C-4BC2-9D10-BC8E1FD3D7B9}"/>
    <dgm:cxn modelId="{28B395CF-10FD-4F98-A558-E288F1B4F7C4}" srcId="{ACB0213A-9630-42C8-BDDD-1548346195C5}" destId="{04641CCF-049B-41ED-BE6B-6B569E1D81A6}" srcOrd="0" destOrd="0" parTransId="{84166CEE-93E1-47F8-BBE3-53F18A131962}" sibTransId="{7EBF503E-0232-4EF9-A180-55570DBF29C9}"/>
    <dgm:cxn modelId="{309CBCD4-8D72-4606-9843-5A9B42D950FD}" srcId="{9FF5E441-9120-4F0F-B60B-D1EE24751595}" destId="{6CDD182F-9E42-442F-96A6-E03CC059E338}" srcOrd="0" destOrd="0" parTransId="{3E464F2F-409C-40ED-95DE-A2F2A7D421F0}" sibTransId="{9F841E89-F2A3-4772-8109-9EC68B70CEC0}"/>
    <dgm:cxn modelId="{C5BDF8D8-FFE5-4D3E-A9FD-3EB8D8F06E30}" srcId="{F530FD58-3105-424E-B6D7-E55ABE743451}" destId="{07396543-DFE4-4291-BCF2-D0732D6CC57B}" srcOrd="1" destOrd="0" parTransId="{9F6B403D-88AA-472A-A720-0C1BD028979C}" sibTransId="{29FC7A10-4643-4D5C-BBED-E138CD722542}"/>
    <dgm:cxn modelId="{61174CE2-63F7-4A5B-82E0-213EC0AAC401}" type="presOf" srcId="{2BD7EDFA-0C37-42C2-8EC1-8B1AC687013E}" destId="{5C89398A-77D8-47A9-B9A5-2DD2B1FE81FA}" srcOrd="0" destOrd="0" presId="urn:microsoft.com/office/officeart/2005/8/layout/hierarchy1"/>
    <dgm:cxn modelId="{3BED48E6-ECC3-4AEB-9F8D-FD67FBDA0BC4}" type="presOf" srcId="{F530FD58-3105-424E-B6D7-E55ABE743451}" destId="{46AFDE93-048E-4F5A-A6B8-E6C4D7C5F4BD}" srcOrd="0" destOrd="0" presId="urn:microsoft.com/office/officeart/2005/8/layout/hierarchy1"/>
    <dgm:cxn modelId="{93B059ED-B6ED-4EB1-9FEB-7E6E3B6D93ED}" type="presOf" srcId="{ACB0213A-9630-42C8-BDDD-1548346195C5}" destId="{7C91B5F2-0459-4C5F-96D1-C907283A23AA}" srcOrd="0" destOrd="0" presId="urn:microsoft.com/office/officeart/2005/8/layout/hierarchy1"/>
    <dgm:cxn modelId="{3B4244FA-2446-4BDE-8F94-AE4F957A6A5B}" type="presOf" srcId="{07396543-DFE4-4291-BCF2-D0732D6CC57B}" destId="{8C259773-8F44-4AEF-A448-9A8E3E2B369A}" srcOrd="0" destOrd="0" presId="urn:microsoft.com/office/officeart/2005/8/layout/hierarchy1"/>
    <dgm:cxn modelId="{2F9977FD-98A4-4AC3-BBB4-D5C57F206576}" type="presOf" srcId="{26F10B46-BB8D-401C-91E0-8A421ADBF26C}" destId="{BF494308-B69B-4E81-B2BC-73F5878FF3F4}" srcOrd="0" destOrd="0" presId="urn:microsoft.com/office/officeart/2005/8/layout/hierarchy1"/>
    <dgm:cxn modelId="{F8FBAFFE-C635-4978-B0AE-ADD15079A6CB}" type="presOf" srcId="{A6EE8FCA-DFFF-4F42-ADA6-53EC30D25F7E}" destId="{09787382-84CD-47BD-85AB-A39DB6E17D9C}" srcOrd="0" destOrd="0" presId="urn:microsoft.com/office/officeart/2005/8/layout/hierarchy1"/>
    <dgm:cxn modelId="{9CF0B2D3-48A6-4386-BA48-472CB7E7C4A8}" type="presParOf" srcId="{77822520-453B-42F4-BCAD-1FEC8384C1B9}" destId="{F5FC3C92-D884-420B-A668-CC8831B07C2F}" srcOrd="0" destOrd="0" presId="urn:microsoft.com/office/officeart/2005/8/layout/hierarchy1"/>
    <dgm:cxn modelId="{BF74ADD6-0DEA-4523-8540-590360644295}" type="presParOf" srcId="{F5FC3C92-D884-420B-A668-CC8831B07C2F}" destId="{B75742C5-DBBD-4284-A38F-77D3D44102C0}" srcOrd="0" destOrd="0" presId="urn:microsoft.com/office/officeart/2005/8/layout/hierarchy1"/>
    <dgm:cxn modelId="{D796D77B-1C74-457C-81D3-85E049C47311}" type="presParOf" srcId="{B75742C5-DBBD-4284-A38F-77D3D44102C0}" destId="{703B5ECB-DC92-4C4C-A54E-4F1E1E1D6EC6}" srcOrd="0" destOrd="0" presId="urn:microsoft.com/office/officeart/2005/8/layout/hierarchy1"/>
    <dgm:cxn modelId="{4C442B1D-F931-4D15-8608-04F5E16D1665}" type="presParOf" srcId="{B75742C5-DBBD-4284-A38F-77D3D44102C0}" destId="{190C517F-29AE-4F7A-B80F-CD744BDEAB37}" srcOrd="1" destOrd="0" presId="urn:microsoft.com/office/officeart/2005/8/layout/hierarchy1"/>
    <dgm:cxn modelId="{4F28FF2B-C563-4891-9CDC-B8479C02D0F9}" type="presParOf" srcId="{F5FC3C92-D884-420B-A668-CC8831B07C2F}" destId="{AF7B4BAB-C126-422D-851A-2D92BBDBCF91}" srcOrd="1" destOrd="0" presId="urn:microsoft.com/office/officeart/2005/8/layout/hierarchy1"/>
    <dgm:cxn modelId="{C1B9089E-4C4B-48E5-BCF6-1B42457C9BCC}" type="presParOf" srcId="{AF7B4BAB-C126-422D-851A-2D92BBDBCF91}" destId="{D09627B8-EDA2-43C8-AFC7-472B010B02EC}" srcOrd="0" destOrd="0" presId="urn:microsoft.com/office/officeart/2005/8/layout/hierarchy1"/>
    <dgm:cxn modelId="{F52523B2-88DE-4C6F-864C-05574EF8E849}" type="presParOf" srcId="{AF7B4BAB-C126-422D-851A-2D92BBDBCF91}" destId="{9F67602E-724D-4C9F-82F8-FB018685B533}" srcOrd="1" destOrd="0" presId="urn:microsoft.com/office/officeart/2005/8/layout/hierarchy1"/>
    <dgm:cxn modelId="{E1A9B4A3-96DF-4E3A-BA20-56CFD5A80568}" type="presParOf" srcId="{9F67602E-724D-4C9F-82F8-FB018685B533}" destId="{ADF74574-768B-448A-BEFC-569732BF8925}" srcOrd="0" destOrd="0" presId="urn:microsoft.com/office/officeart/2005/8/layout/hierarchy1"/>
    <dgm:cxn modelId="{2A94B0BD-91FE-4F88-A40D-F99FFACAC264}" type="presParOf" srcId="{ADF74574-768B-448A-BEFC-569732BF8925}" destId="{25118B95-8EB1-4367-BF52-28F2362B560A}" srcOrd="0" destOrd="0" presId="urn:microsoft.com/office/officeart/2005/8/layout/hierarchy1"/>
    <dgm:cxn modelId="{65512C93-B774-45FA-80CC-E9A9D0763BE7}" type="presParOf" srcId="{ADF74574-768B-448A-BEFC-569732BF8925}" destId="{22485DA1-6A58-4085-894C-F50EAD45EE1B}" srcOrd="1" destOrd="0" presId="urn:microsoft.com/office/officeart/2005/8/layout/hierarchy1"/>
    <dgm:cxn modelId="{B85A3D61-EF94-441A-B479-F86861D9F21B}" type="presParOf" srcId="{9F67602E-724D-4C9F-82F8-FB018685B533}" destId="{C2E2A5F2-FCE9-498B-8DB5-544B70059E82}" srcOrd="1" destOrd="0" presId="urn:microsoft.com/office/officeart/2005/8/layout/hierarchy1"/>
    <dgm:cxn modelId="{635BBE46-42AC-4FA3-8CB4-E54223A47426}" type="presParOf" srcId="{C2E2A5F2-FCE9-498B-8DB5-544B70059E82}" destId="{5C89398A-77D8-47A9-B9A5-2DD2B1FE81FA}" srcOrd="0" destOrd="0" presId="urn:microsoft.com/office/officeart/2005/8/layout/hierarchy1"/>
    <dgm:cxn modelId="{56EE5FC2-FAA1-441E-8A97-A4F21E88AB01}" type="presParOf" srcId="{C2E2A5F2-FCE9-498B-8DB5-544B70059E82}" destId="{08868A84-8FCD-4D42-86AF-31BDC1EFC534}" srcOrd="1" destOrd="0" presId="urn:microsoft.com/office/officeart/2005/8/layout/hierarchy1"/>
    <dgm:cxn modelId="{771C368B-0461-4A1A-937E-1D0CEA1B0979}" type="presParOf" srcId="{08868A84-8FCD-4D42-86AF-31BDC1EFC534}" destId="{75BC7343-CC32-49EE-AD5B-5B9617F829A7}" srcOrd="0" destOrd="0" presId="urn:microsoft.com/office/officeart/2005/8/layout/hierarchy1"/>
    <dgm:cxn modelId="{27F1A10E-F491-4874-8E0E-63E3DDFE2FE9}" type="presParOf" srcId="{75BC7343-CC32-49EE-AD5B-5B9617F829A7}" destId="{18220E61-DE92-45EB-888B-E54B967AE950}" srcOrd="0" destOrd="0" presId="urn:microsoft.com/office/officeart/2005/8/layout/hierarchy1"/>
    <dgm:cxn modelId="{92344E51-86B8-46B0-B717-9D7C60C4725D}" type="presParOf" srcId="{75BC7343-CC32-49EE-AD5B-5B9617F829A7}" destId="{13E0A0EF-8149-4811-8C0A-02EE6680A1CC}" srcOrd="1" destOrd="0" presId="urn:microsoft.com/office/officeart/2005/8/layout/hierarchy1"/>
    <dgm:cxn modelId="{B587A05C-CAA1-45D3-972B-2435D5D5FDB4}" type="presParOf" srcId="{08868A84-8FCD-4D42-86AF-31BDC1EFC534}" destId="{1A601ADA-673A-48DF-BFDB-27B175CC3EF6}" srcOrd="1" destOrd="0" presId="urn:microsoft.com/office/officeart/2005/8/layout/hierarchy1"/>
    <dgm:cxn modelId="{3B903823-6BCD-491B-B703-FA33150FD3BC}" type="presParOf" srcId="{1A601ADA-673A-48DF-BFDB-27B175CC3EF6}" destId="{32B87C9E-BD06-43DE-B605-0B45F78E22A1}" srcOrd="0" destOrd="0" presId="urn:microsoft.com/office/officeart/2005/8/layout/hierarchy1"/>
    <dgm:cxn modelId="{F3C4668B-2055-41D5-B4FF-CFE6D5117080}" type="presParOf" srcId="{1A601ADA-673A-48DF-BFDB-27B175CC3EF6}" destId="{89510CCF-BAC2-48B2-92D5-77CA5DA2ED13}" srcOrd="1" destOrd="0" presId="urn:microsoft.com/office/officeart/2005/8/layout/hierarchy1"/>
    <dgm:cxn modelId="{6E113370-2275-448F-92AE-02F744C28ECC}" type="presParOf" srcId="{89510CCF-BAC2-48B2-92D5-77CA5DA2ED13}" destId="{40B5ABD6-1D46-407A-917D-13EFEE5AB598}" srcOrd="0" destOrd="0" presId="urn:microsoft.com/office/officeart/2005/8/layout/hierarchy1"/>
    <dgm:cxn modelId="{EE9F93DA-610D-4978-8009-CDF4AD698615}" type="presParOf" srcId="{40B5ABD6-1D46-407A-917D-13EFEE5AB598}" destId="{51F867D4-D149-4F2F-AEA2-76712CF3918E}" srcOrd="0" destOrd="0" presId="urn:microsoft.com/office/officeart/2005/8/layout/hierarchy1"/>
    <dgm:cxn modelId="{AA1B4425-17E1-47F3-9B8C-31BE0B59B479}" type="presParOf" srcId="{40B5ABD6-1D46-407A-917D-13EFEE5AB598}" destId="{5DB60400-9997-4920-B88C-DDDA3248AD05}" srcOrd="1" destOrd="0" presId="urn:microsoft.com/office/officeart/2005/8/layout/hierarchy1"/>
    <dgm:cxn modelId="{15DD5CFE-806B-4283-9CD4-E3690DB7C211}" type="presParOf" srcId="{89510CCF-BAC2-48B2-92D5-77CA5DA2ED13}" destId="{978FAC4E-0012-4C83-B099-0D05E9D10990}" srcOrd="1" destOrd="0" presId="urn:microsoft.com/office/officeart/2005/8/layout/hierarchy1"/>
    <dgm:cxn modelId="{B115A260-33BC-4304-B17E-CEF788629FBF}" type="presParOf" srcId="{C2E2A5F2-FCE9-498B-8DB5-544B70059E82}" destId="{1A6549CC-1A59-47E1-BDC8-D106BC9D878A}" srcOrd="2" destOrd="0" presId="urn:microsoft.com/office/officeart/2005/8/layout/hierarchy1"/>
    <dgm:cxn modelId="{B1B17A52-489F-4ACA-A24B-B51C7FFEF56C}" type="presParOf" srcId="{C2E2A5F2-FCE9-498B-8DB5-544B70059E82}" destId="{F0C870BF-49F4-4B6F-A318-01F03E1752AA}" srcOrd="3" destOrd="0" presId="urn:microsoft.com/office/officeart/2005/8/layout/hierarchy1"/>
    <dgm:cxn modelId="{2EFE5A80-C3D7-4A9E-BF72-F7EFAFEB9618}" type="presParOf" srcId="{F0C870BF-49F4-4B6F-A318-01F03E1752AA}" destId="{5A32EF9C-182D-4B2F-A144-D40CA8F96C6D}" srcOrd="0" destOrd="0" presId="urn:microsoft.com/office/officeart/2005/8/layout/hierarchy1"/>
    <dgm:cxn modelId="{8688DC9F-8FD9-4F13-9428-4C1972D83710}" type="presParOf" srcId="{5A32EF9C-182D-4B2F-A144-D40CA8F96C6D}" destId="{B74CDADF-88DD-4C35-838D-0F0F1E2E01AD}" srcOrd="0" destOrd="0" presId="urn:microsoft.com/office/officeart/2005/8/layout/hierarchy1"/>
    <dgm:cxn modelId="{9F3DE1D7-23DC-40DD-A0E6-D0EDE728C79E}" type="presParOf" srcId="{5A32EF9C-182D-4B2F-A144-D40CA8F96C6D}" destId="{3C844920-6AA8-41E1-B644-BB9FE4739590}" srcOrd="1" destOrd="0" presId="urn:microsoft.com/office/officeart/2005/8/layout/hierarchy1"/>
    <dgm:cxn modelId="{871E2AF8-019C-4E0E-BB52-144F9724F4D1}" type="presParOf" srcId="{F0C870BF-49F4-4B6F-A318-01F03E1752AA}" destId="{D8CFD14B-B750-4C91-BBA7-88FFE45271D4}" srcOrd="1" destOrd="0" presId="urn:microsoft.com/office/officeart/2005/8/layout/hierarchy1"/>
    <dgm:cxn modelId="{556748CF-3C4A-481C-81E3-7A15CBB4FE29}" type="presParOf" srcId="{D8CFD14B-B750-4C91-BBA7-88FFE45271D4}" destId="{2F3BA454-0323-4625-8AA0-010BEA794B8C}" srcOrd="0" destOrd="0" presId="urn:microsoft.com/office/officeart/2005/8/layout/hierarchy1"/>
    <dgm:cxn modelId="{B0F4A38B-250E-4BB6-88ED-BF040A06AB50}" type="presParOf" srcId="{D8CFD14B-B750-4C91-BBA7-88FFE45271D4}" destId="{6F154B8B-00D5-4498-849E-AB92CC2D7EED}" srcOrd="1" destOrd="0" presId="urn:microsoft.com/office/officeart/2005/8/layout/hierarchy1"/>
    <dgm:cxn modelId="{96FF625F-D1B7-4823-88FF-00E37B36C04F}" type="presParOf" srcId="{6F154B8B-00D5-4498-849E-AB92CC2D7EED}" destId="{BF335E42-67F6-4A8A-AD7B-D21CB25FA43B}" srcOrd="0" destOrd="0" presId="urn:microsoft.com/office/officeart/2005/8/layout/hierarchy1"/>
    <dgm:cxn modelId="{DDCF4FA5-FF0E-4671-B318-69891C5F856D}" type="presParOf" srcId="{BF335E42-67F6-4A8A-AD7B-D21CB25FA43B}" destId="{4CD5501E-3FF5-496A-B6D6-F014660D9DF3}" srcOrd="0" destOrd="0" presId="urn:microsoft.com/office/officeart/2005/8/layout/hierarchy1"/>
    <dgm:cxn modelId="{FFE30E5C-1621-40C4-8134-D6F152762DD4}" type="presParOf" srcId="{BF335E42-67F6-4A8A-AD7B-D21CB25FA43B}" destId="{7F1E5FDB-9EF0-4BFF-8D9D-649CD71C4578}" srcOrd="1" destOrd="0" presId="urn:microsoft.com/office/officeart/2005/8/layout/hierarchy1"/>
    <dgm:cxn modelId="{52217612-34B9-42F8-B18D-549204605018}" type="presParOf" srcId="{6F154B8B-00D5-4498-849E-AB92CC2D7EED}" destId="{989C1969-06E0-4F23-AE7D-4BEB35CFBCE6}" srcOrd="1" destOrd="0" presId="urn:microsoft.com/office/officeart/2005/8/layout/hierarchy1"/>
    <dgm:cxn modelId="{D7769887-06AF-4595-8D68-30971169C552}" type="presParOf" srcId="{AF7B4BAB-C126-422D-851A-2D92BBDBCF91}" destId="{983A2571-EF76-483E-A2FD-F7E21BC6D3ED}" srcOrd="2" destOrd="0" presId="urn:microsoft.com/office/officeart/2005/8/layout/hierarchy1"/>
    <dgm:cxn modelId="{A3C8AF66-CA23-4C70-BD14-AAE95992B5D4}" type="presParOf" srcId="{AF7B4BAB-C126-422D-851A-2D92BBDBCF91}" destId="{BAFB0C0F-F9D0-407F-9A5B-47EB78A4503E}" srcOrd="3" destOrd="0" presId="urn:microsoft.com/office/officeart/2005/8/layout/hierarchy1"/>
    <dgm:cxn modelId="{9FD1013A-3A29-45BA-B804-EA0EE9867F6E}" type="presParOf" srcId="{BAFB0C0F-F9D0-407F-9A5B-47EB78A4503E}" destId="{402D0644-E80A-4730-A292-18C04EBC9993}" srcOrd="0" destOrd="0" presId="urn:microsoft.com/office/officeart/2005/8/layout/hierarchy1"/>
    <dgm:cxn modelId="{177CEAD8-6B6C-4C5E-9B97-738EF7BEC2C5}" type="presParOf" srcId="{402D0644-E80A-4730-A292-18C04EBC9993}" destId="{31FA073A-F8EB-473C-BD68-84510B442C3D}" srcOrd="0" destOrd="0" presId="urn:microsoft.com/office/officeart/2005/8/layout/hierarchy1"/>
    <dgm:cxn modelId="{834006BA-B358-4C26-961C-F42BF9323DC1}" type="presParOf" srcId="{402D0644-E80A-4730-A292-18C04EBC9993}" destId="{46AFDE93-048E-4F5A-A6B8-E6C4D7C5F4BD}" srcOrd="1" destOrd="0" presId="urn:microsoft.com/office/officeart/2005/8/layout/hierarchy1"/>
    <dgm:cxn modelId="{6493AAA0-0FB6-4730-983C-49FC8F752417}" type="presParOf" srcId="{BAFB0C0F-F9D0-407F-9A5B-47EB78A4503E}" destId="{2D83DAEC-6C5C-45FA-9A45-5F49313CA4AC}" srcOrd="1" destOrd="0" presId="urn:microsoft.com/office/officeart/2005/8/layout/hierarchy1"/>
    <dgm:cxn modelId="{31E2DD2D-E005-40A8-8602-7397A4E36BFC}" type="presParOf" srcId="{2D83DAEC-6C5C-45FA-9A45-5F49313CA4AC}" destId="{47A09E64-5BB3-41AF-AC21-7CEE1F9503E1}" srcOrd="0" destOrd="0" presId="urn:microsoft.com/office/officeart/2005/8/layout/hierarchy1"/>
    <dgm:cxn modelId="{9682E8BC-D9D7-451E-841A-9161A072EA7D}" type="presParOf" srcId="{2D83DAEC-6C5C-45FA-9A45-5F49313CA4AC}" destId="{A527A819-FC1F-43EA-9F7F-EC5329D57A09}" srcOrd="1" destOrd="0" presId="urn:microsoft.com/office/officeart/2005/8/layout/hierarchy1"/>
    <dgm:cxn modelId="{AEC7CE33-9A11-4CCA-8775-907D257C911B}" type="presParOf" srcId="{A527A819-FC1F-43EA-9F7F-EC5329D57A09}" destId="{584227A3-ECBB-460B-8604-D249A33EB732}" srcOrd="0" destOrd="0" presId="urn:microsoft.com/office/officeart/2005/8/layout/hierarchy1"/>
    <dgm:cxn modelId="{7BD2445A-A1D8-4547-9072-65833B8BC7DF}" type="presParOf" srcId="{584227A3-ECBB-460B-8604-D249A33EB732}" destId="{3BBC4A9B-86BC-4096-A696-D91390DEE6BD}" srcOrd="0" destOrd="0" presId="urn:microsoft.com/office/officeart/2005/8/layout/hierarchy1"/>
    <dgm:cxn modelId="{37FAE8D0-8E4B-486C-ACDD-3E5FDD80017B}" type="presParOf" srcId="{584227A3-ECBB-460B-8604-D249A33EB732}" destId="{7C91B5F2-0459-4C5F-96D1-C907283A23AA}" srcOrd="1" destOrd="0" presId="urn:microsoft.com/office/officeart/2005/8/layout/hierarchy1"/>
    <dgm:cxn modelId="{2E3873E6-4498-45B8-A02A-E6CD091FBE8E}" type="presParOf" srcId="{A527A819-FC1F-43EA-9F7F-EC5329D57A09}" destId="{C6435C5B-CB01-43CC-9B2B-D70A8ADE1799}" srcOrd="1" destOrd="0" presId="urn:microsoft.com/office/officeart/2005/8/layout/hierarchy1"/>
    <dgm:cxn modelId="{FB4C2059-42FC-485A-89A4-593AA9341A4F}" type="presParOf" srcId="{C6435C5B-CB01-43CC-9B2B-D70A8ADE1799}" destId="{AC2399FB-580E-41E6-A9BD-8FCEA0A60F21}" srcOrd="0" destOrd="0" presId="urn:microsoft.com/office/officeart/2005/8/layout/hierarchy1"/>
    <dgm:cxn modelId="{CC48BF7C-84A2-40F9-9296-3805BCF6B01D}" type="presParOf" srcId="{C6435C5B-CB01-43CC-9B2B-D70A8ADE1799}" destId="{468BF25C-F83E-4FC6-A355-F8CC5927B35A}" srcOrd="1" destOrd="0" presId="urn:microsoft.com/office/officeart/2005/8/layout/hierarchy1"/>
    <dgm:cxn modelId="{05F5E8C7-6AA8-4357-BEC8-33D4A674231E}" type="presParOf" srcId="{468BF25C-F83E-4FC6-A355-F8CC5927B35A}" destId="{4CB8DBFC-3E37-41F3-9AB9-BB9B0D32B209}" srcOrd="0" destOrd="0" presId="urn:microsoft.com/office/officeart/2005/8/layout/hierarchy1"/>
    <dgm:cxn modelId="{A2212F72-C471-451C-A52D-6FD74F760062}" type="presParOf" srcId="{4CB8DBFC-3E37-41F3-9AB9-BB9B0D32B209}" destId="{98BB63AA-B8A1-4CD3-AD05-66039AA3461B}" srcOrd="0" destOrd="0" presId="urn:microsoft.com/office/officeart/2005/8/layout/hierarchy1"/>
    <dgm:cxn modelId="{3C404EA6-4255-42B6-B9C3-A4508A3B1A32}" type="presParOf" srcId="{4CB8DBFC-3E37-41F3-9AB9-BB9B0D32B209}" destId="{A8AB0A15-670A-4802-A0FA-B3EA5B69AC3C}" srcOrd="1" destOrd="0" presId="urn:microsoft.com/office/officeart/2005/8/layout/hierarchy1"/>
    <dgm:cxn modelId="{ECBB2DD3-1E65-4CF2-8893-8D7766327F07}" type="presParOf" srcId="{468BF25C-F83E-4FC6-A355-F8CC5927B35A}" destId="{5FA24FFC-273D-4A62-900E-07158D289C8E}" srcOrd="1" destOrd="0" presId="urn:microsoft.com/office/officeart/2005/8/layout/hierarchy1"/>
    <dgm:cxn modelId="{B869BF9F-9AB7-4495-BB5D-C34377C26D40}" type="presParOf" srcId="{2D83DAEC-6C5C-45FA-9A45-5F49313CA4AC}" destId="{2CB075ED-50B0-4932-AFDD-4B776E426BD0}" srcOrd="2" destOrd="0" presId="urn:microsoft.com/office/officeart/2005/8/layout/hierarchy1"/>
    <dgm:cxn modelId="{AB3CE1E0-6C5C-4946-96AF-2731BD34814C}" type="presParOf" srcId="{2D83DAEC-6C5C-45FA-9A45-5F49313CA4AC}" destId="{703A8103-21A9-4434-9D11-F304E648F580}" srcOrd="3" destOrd="0" presId="urn:microsoft.com/office/officeart/2005/8/layout/hierarchy1"/>
    <dgm:cxn modelId="{387380BC-04D8-4A73-8315-3BCB63A2F729}" type="presParOf" srcId="{703A8103-21A9-4434-9D11-F304E648F580}" destId="{A5E9DB61-41EE-497D-BD20-BF010CC194E5}" srcOrd="0" destOrd="0" presId="urn:microsoft.com/office/officeart/2005/8/layout/hierarchy1"/>
    <dgm:cxn modelId="{C6F75F67-2151-4A43-8488-BB5EFD322D61}" type="presParOf" srcId="{A5E9DB61-41EE-497D-BD20-BF010CC194E5}" destId="{B8A72C08-C45A-4793-A1BA-3A1D949A46C6}" srcOrd="0" destOrd="0" presId="urn:microsoft.com/office/officeart/2005/8/layout/hierarchy1"/>
    <dgm:cxn modelId="{2535FD12-8CE5-4E75-BB7F-1390E17E269A}" type="presParOf" srcId="{A5E9DB61-41EE-497D-BD20-BF010CC194E5}" destId="{8C259773-8F44-4AEF-A448-9A8E3E2B369A}" srcOrd="1" destOrd="0" presId="urn:microsoft.com/office/officeart/2005/8/layout/hierarchy1"/>
    <dgm:cxn modelId="{8C425CA7-6A47-4526-8311-876DC38BA50A}" type="presParOf" srcId="{703A8103-21A9-4434-9D11-F304E648F580}" destId="{A1168DF4-454D-44C0-B193-3BB0E2E1F190}" srcOrd="1" destOrd="0" presId="urn:microsoft.com/office/officeart/2005/8/layout/hierarchy1"/>
    <dgm:cxn modelId="{BFD88F3F-F3D8-4062-9AE5-5C00F63E6882}" type="presParOf" srcId="{A1168DF4-454D-44C0-B193-3BB0E2E1F190}" destId="{BF494308-B69B-4E81-B2BC-73F5878FF3F4}" srcOrd="0" destOrd="0" presId="urn:microsoft.com/office/officeart/2005/8/layout/hierarchy1"/>
    <dgm:cxn modelId="{04004383-7D00-4536-95D9-0B7404FBF570}" type="presParOf" srcId="{A1168DF4-454D-44C0-B193-3BB0E2E1F190}" destId="{9305F354-9018-4572-821D-3EDADED7EA82}" srcOrd="1" destOrd="0" presId="urn:microsoft.com/office/officeart/2005/8/layout/hierarchy1"/>
    <dgm:cxn modelId="{62A82F05-2698-47AA-A33F-F6D9DE277D3E}" type="presParOf" srcId="{9305F354-9018-4572-821D-3EDADED7EA82}" destId="{BF2E1184-2972-40DF-9E21-F83DA33B9C13}" srcOrd="0" destOrd="0" presId="urn:microsoft.com/office/officeart/2005/8/layout/hierarchy1"/>
    <dgm:cxn modelId="{86621AC2-29AA-4D67-A2B5-678D34B86DE6}" type="presParOf" srcId="{BF2E1184-2972-40DF-9E21-F83DA33B9C13}" destId="{0AAB0AED-DC96-4ED5-8AAD-F0C467F2C512}" srcOrd="0" destOrd="0" presId="urn:microsoft.com/office/officeart/2005/8/layout/hierarchy1"/>
    <dgm:cxn modelId="{9456C0E1-6499-4762-8CD4-B4BE812A5C82}" type="presParOf" srcId="{BF2E1184-2972-40DF-9E21-F83DA33B9C13}" destId="{09787382-84CD-47BD-85AB-A39DB6E17D9C}" srcOrd="1" destOrd="0" presId="urn:microsoft.com/office/officeart/2005/8/layout/hierarchy1"/>
    <dgm:cxn modelId="{2F3B16CA-429B-46A1-B566-106BD90544A8}" type="presParOf" srcId="{9305F354-9018-4572-821D-3EDADED7EA82}" destId="{D1F89037-00EF-4852-9AF6-1EFBD9A80CC3}"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06D440-E891-4656-9A5A-59B09EB4EDDC}" type="doc">
      <dgm:prSet loTypeId="urn:microsoft.com/office/officeart/2009/3/layout/HorizontalOrganizationChart" loCatId="hierarchy" qsTypeId="urn:microsoft.com/office/officeart/2005/8/quickstyle/3d3" qsCatId="3D" csTypeId="urn:microsoft.com/office/officeart/2005/8/colors/accent0_3" csCatId="mainScheme" phldr="1"/>
      <dgm:spPr/>
      <dgm:t>
        <a:bodyPr/>
        <a:lstStyle/>
        <a:p>
          <a:endParaRPr lang="en-US"/>
        </a:p>
      </dgm:t>
    </dgm:pt>
    <dgm:pt modelId="{F07EE76C-4837-4CF6-AA43-5F5B9CCCDEB0}">
      <dgm:prSet phldrT="[Text]" custT="1"/>
      <dgm:spPr/>
      <dgm:t>
        <a:bodyPr/>
        <a:lstStyle/>
        <a:p>
          <a:r>
            <a:rPr lang="ar-LB" sz="2000" b="1" dirty="0"/>
            <a:t>منظور الدراسات</a:t>
          </a:r>
          <a:endParaRPr lang="en-US" sz="2000" b="1" dirty="0"/>
        </a:p>
      </dgm:t>
    </dgm:pt>
    <dgm:pt modelId="{919F1343-3E58-4088-9AA3-A241AAF2A5DE}" type="parTrans" cxnId="{82217AD6-9A11-496B-BADC-2E119BF8F098}">
      <dgm:prSet/>
      <dgm:spPr/>
      <dgm:t>
        <a:bodyPr/>
        <a:lstStyle/>
        <a:p>
          <a:endParaRPr lang="en-US"/>
        </a:p>
      </dgm:t>
    </dgm:pt>
    <dgm:pt modelId="{7DD66858-BD30-4B91-90E6-8BA3DB84007A}" type="sibTrans" cxnId="{82217AD6-9A11-496B-BADC-2E119BF8F098}">
      <dgm:prSet/>
      <dgm:spPr/>
      <dgm:t>
        <a:bodyPr/>
        <a:lstStyle/>
        <a:p>
          <a:endParaRPr lang="en-US"/>
        </a:p>
      </dgm:t>
    </dgm:pt>
    <dgm:pt modelId="{1B8F76C4-080C-49BD-9C8F-14FD3507B1BE}">
      <dgm:prSet phldrT="[Text]" custT="1"/>
      <dgm:spPr>
        <a:solidFill>
          <a:schemeClr val="accent6">
            <a:lumMod val="75000"/>
          </a:schemeClr>
        </a:solidFill>
      </dgm:spPr>
      <dgm:t>
        <a:bodyPr/>
        <a:lstStyle/>
        <a:p>
          <a:r>
            <a:rPr lang="ar-LB" sz="2000" b="1" dirty="0"/>
            <a:t>ركزت على تكاليف الخدمات المختلفة بالإضافة إلى تكاليف الألم والمعاناة.</a:t>
          </a:r>
          <a:endParaRPr lang="en-US" sz="2000" b="1" dirty="0"/>
        </a:p>
      </dgm:t>
    </dgm:pt>
    <dgm:pt modelId="{10E84371-62F7-41B5-B1F4-3FE4F92BAF4B}" type="parTrans" cxnId="{7E8ED7E8-53EC-46CF-A9FD-CA10A47C5BE3}">
      <dgm:prSet/>
      <dgm:spPr/>
      <dgm:t>
        <a:bodyPr/>
        <a:lstStyle/>
        <a:p>
          <a:endParaRPr lang="en-US"/>
        </a:p>
      </dgm:t>
    </dgm:pt>
    <dgm:pt modelId="{89A52775-C9E8-4124-983D-08B92CA2CDBB}" type="sibTrans" cxnId="{7E8ED7E8-53EC-46CF-A9FD-CA10A47C5BE3}">
      <dgm:prSet/>
      <dgm:spPr/>
      <dgm:t>
        <a:bodyPr/>
        <a:lstStyle/>
        <a:p>
          <a:endParaRPr lang="en-US"/>
        </a:p>
      </dgm:t>
    </dgm:pt>
    <dgm:pt modelId="{5310298E-CE19-462D-B5F4-16EA2A6C3EBB}">
      <dgm:prSet phldrT="[Text]" custT="1"/>
      <dgm:spPr>
        <a:solidFill>
          <a:schemeClr val="accent6">
            <a:lumMod val="75000"/>
          </a:schemeClr>
        </a:solidFill>
      </dgm:spPr>
      <dgm:t>
        <a:bodyPr/>
        <a:lstStyle/>
        <a:p>
          <a:r>
            <a:rPr lang="ar-LB" sz="2000" b="1"/>
            <a:t>دراسات الدول ذات الدخل المرتفع </a:t>
          </a:r>
          <a:endParaRPr lang="en-US" sz="2000" b="1" dirty="0"/>
        </a:p>
      </dgm:t>
    </dgm:pt>
    <dgm:pt modelId="{11999F1C-5786-4A7E-8933-DD5DC7AFDEF8}" type="parTrans" cxnId="{9A44B162-2802-4071-99FF-14EB96FDD5F8}">
      <dgm:prSet/>
      <dgm:spPr/>
      <dgm:t>
        <a:bodyPr/>
        <a:lstStyle/>
        <a:p>
          <a:endParaRPr lang="en-US"/>
        </a:p>
      </dgm:t>
    </dgm:pt>
    <dgm:pt modelId="{AC7FCB50-ADCA-4DFA-A5B6-5BD6A63D2A17}" type="sibTrans" cxnId="{9A44B162-2802-4071-99FF-14EB96FDD5F8}">
      <dgm:prSet/>
      <dgm:spPr/>
      <dgm:t>
        <a:bodyPr/>
        <a:lstStyle/>
        <a:p>
          <a:endParaRPr lang="en-US"/>
        </a:p>
      </dgm:t>
    </dgm:pt>
    <dgm:pt modelId="{C70CF480-9C81-49FF-A3E3-D18886A8EFF2}">
      <dgm:prSet phldrT="[Text]" custT="1"/>
      <dgm:spPr>
        <a:solidFill>
          <a:schemeClr val="accent2">
            <a:lumMod val="50000"/>
          </a:schemeClr>
        </a:solidFill>
      </dgm:spPr>
      <dgm:t>
        <a:bodyPr/>
        <a:lstStyle/>
        <a:p>
          <a:r>
            <a:rPr lang="ar-LB" sz="2000" b="1"/>
            <a:t>دراسات الدول المتوسطة والمنخفضة الدخل</a:t>
          </a:r>
          <a:endParaRPr lang="en-US" sz="2000" b="1" dirty="0"/>
        </a:p>
      </dgm:t>
    </dgm:pt>
    <dgm:pt modelId="{50C2BCF1-276D-431D-B235-F074AB88B3CD}" type="parTrans" cxnId="{7EC6E63F-E2E2-4AC9-953E-68C64CC37800}">
      <dgm:prSet/>
      <dgm:spPr/>
      <dgm:t>
        <a:bodyPr/>
        <a:lstStyle/>
        <a:p>
          <a:endParaRPr lang="en-US"/>
        </a:p>
      </dgm:t>
    </dgm:pt>
    <dgm:pt modelId="{26D6D22C-9E91-4EF8-9ADA-2170FA425FE7}" type="sibTrans" cxnId="{7EC6E63F-E2E2-4AC9-953E-68C64CC37800}">
      <dgm:prSet/>
      <dgm:spPr/>
      <dgm:t>
        <a:bodyPr/>
        <a:lstStyle/>
        <a:p>
          <a:endParaRPr lang="en-US"/>
        </a:p>
      </dgm:t>
    </dgm:pt>
    <dgm:pt modelId="{8E1CAF28-43E8-469D-BE8C-770877943C0B}">
      <dgm:prSet phldrT="[Text]" custT="1"/>
      <dgm:spPr>
        <a:solidFill>
          <a:schemeClr val="accent2">
            <a:lumMod val="50000"/>
          </a:schemeClr>
        </a:solidFill>
      </dgm:spPr>
      <dgm:t>
        <a:bodyPr/>
        <a:lstStyle/>
        <a:p>
          <a:pPr>
            <a:buFont typeface="Arial" panose="020B0604020202020204" pitchFamily="34" charset="0"/>
            <a:buChar char="•"/>
          </a:pPr>
          <a:r>
            <a:rPr lang="ar-LB" sz="2000" b="1" dirty="0"/>
            <a:t>تركز  على فقدان الإنتاجية</a:t>
          </a:r>
          <a:endParaRPr lang="en-US" sz="2000" b="1" dirty="0"/>
        </a:p>
      </dgm:t>
    </dgm:pt>
    <dgm:pt modelId="{F1DEE63B-C953-4B87-98C7-A3EE15423E0A}" type="parTrans" cxnId="{EA9C84D8-8539-4727-8EDA-7D530D3B17C3}">
      <dgm:prSet/>
      <dgm:spPr/>
      <dgm:t>
        <a:bodyPr/>
        <a:lstStyle/>
        <a:p>
          <a:endParaRPr lang="en-US"/>
        </a:p>
      </dgm:t>
    </dgm:pt>
    <dgm:pt modelId="{56AF3142-38F2-47C2-B8DE-B093ADC74B41}" type="sibTrans" cxnId="{EA9C84D8-8539-4727-8EDA-7D530D3B17C3}">
      <dgm:prSet/>
      <dgm:spPr/>
      <dgm:t>
        <a:bodyPr/>
        <a:lstStyle/>
        <a:p>
          <a:endParaRPr lang="en-US"/>
        </a:p>
      </dgm:t>
    </dgm:pt>
    <dgm:pt modelId="{C8FCA71F-F683-4BEC-9EB5-C91A76AE9C86}" type="pres">
      <dgm:prSet presAssocID="{9806D440-E891-4656-9A5A-59B09EB4EDDC}" presName="hierChild1" presStyleCnt="0">
        <dgm:presLayoutVars>
          <dgm:orgChart val="1"/>
          <dgm:chPref val="1"/>
          <dgm:dir val="rev"/>
          <dgm:animOne val="branch"/>
          <dgm:animLvl val="lvl"/>
          <dgm:resizeHandles/>
        </dgm:presLayoutVars>
      </dgm:prSet>
      <dgm:spPr/>
    </dgm:pt>
    <dgm:pt modelId="{A80DBE45-CDE0-472F-BD6A-F8F5B871D77E}" type="pres">
      <dgm:prSet presAssocID="{F07EE76C-4837-4CF6-AA43-5F5B9CCCDEB0}" presName="hierRoot1" presStyleCnt="0">
        <dgm:presLayoutVars>
          <dgm:hierBranch val="init"/>
        </dgm:presLayoutVars>
      </dgm:prSet>
      <dgm:spPr/>
    </dgm:pt>
    <dgm:pt modelId="{2355A5A6-2F36-4808-971A-E3C15C1C792C}" type="pres">
      <dgm:prSet presAssocID="{F07EE76C-4837-4CF6-AA43-5F5B9CCCDEB0}" presName="rootComposite1" presStyleCnt="0"/>
      <dgm:spPr/>
    </dgm:pt>
    <dgm:pt modelId="{4F6161FA-11FB-42E6-B4EB-43EFC602911D}" type="pres">
      <dgm:prSet presAssocID="{F07EE76C-4837-4CF6-AA43-5F5B9CCCDEB0}" presName="rootText1" presStyleLbl="node0" presStyleIdx="0" presStyleCnt="1" custScaleY="144630" custLinFactNeighborY="-13125">
        <dgm:presLayoutVars>
          <dgm:chPref val="3"/>
        </dgm:presLayoutVars>
      </dgm:prSet>
      <dgm:spPr/>
    </dgm:pt>
    <dgm:pt modelId="{A3240F45-5CD7-4B0D-AAFA-D8A98D11E738}" type="pres">
      <dgm:prSet presAssocID="{F07EE76C-4837-4CF6-AA43-5F5B9CCCDEB0}" presName="rootConnector1" presStyleLbl="node1" presStyleIdx="0" presStyleCnt="0"/>
      <dgm:spPr/>
    </dgm:pt>
    <dgm:pt modelId="{9A6E595F-6ED7-40A9-B422-EF78373D6405}" type="pres">
      <dgm:prSet presAssocID="{F07EE76C-4837-4CF6-AA43-5F5B9CCCDEB0}" presName="hierChild2" presStyleCnt="0"/>
      <dgm:spPr/>
    </dgm:pt>
    <dgm:pt modelId="{A1C9C0A1-6228-40DC-AA87-CC5E32B1581C}" type="pres">
      <dgm:prSet presAssocID="{11999F1C-5786-4A7E-8933-DD5DC7AFDEF8}" presName="Name66" presStyleLbl="parChTrans1D2" presStyleIdx="0" presStyleCnt="2"/>
      <dgm:spPr/>
    </dgm:pt>
    <dgm:pt modelId="{8957FE1E-0EF3-4A81-B15D-635E54922026}" type="pres">
      <dgm:prSet presAssocID="{5310298E-CE19-462D-B5F4-16EA2A6C3EBB}" presName="hierRoot2" presStyleCnt="0">
        <dgm:presLayoutVars>
          <dgm:hierBranch val="init"/>
        </dgm:presLayoutVars>
      </dgm:prSet>
      <dgm:spPr/>
    </dgm:pt>
    <dgm:pt modelId="{4BBF4165-EB68-455A-8E5F-A3A86F300254}" type="pres">
      <dgm:prSet presAssocID="{5310298E-CE19-462D-B5F4-16EA2A6C3EBB}" presName="rootComposite" presStyleCnt="0"/>
      <dgm:spPr/>
    </dgm:pt>
    <dgm:pt modelId="{24E6E8EA-90D4-4604-ADB6-ED4690495B1D}" type="pres">
      <dgm:prSet presAssocID="{5310298E-CE19-462D-B5F4-16EA2A6C3EBB}" presName="rootText" presStyleLbl="node2" presStyleIdx="0" presStyleCnt="2" custScaleY="144630" custLinFactNeighborY="-13125">
        <dgm:presLayoutVars>
          <dgm:chPref val="3"/>
        </dgm:presLayoutVars>
      </dgm:prSet>
      <dgm:spPr/>
    </dgm:pt>
    <dgm:pt modelId="{3E723BC1-500C-45CB-A4BD-88B17BF14E23}" type="pres">
      <dgm:prSet presAssocID="{5310298E-CE19-462D-B5F4-16EA2A6C3EBB}" presName="rootConnector" presStyleLbl="node2" presStyleIdx="0" presStyleCnt="2"/>
      <dgm:spPr/>
    </dgm:pt>
    <dgm:pt modelId="{69C077BC-8891-42B6-8472-D4DD319FB50B}" type="pres">
      <dgm:prSet presAssocID="{5310298E-CE19-462D-B5F4-16EA2A6C3EBB}" presName="hierChild4" presStyleCnt="0"/>
      <dgm:spPr/>
    </dgm:pt>
    <dgm:pt modelId="{315C0019-88C9-4618-A311-5CB5542D926B}" type="pres">
      <dgm:prSet presAssocID="{10E84371-62F7-41B5-B1F4-3FE4F92BAF4B}" presName="Name66" presStyleLbl="parChTrans1D3" presStyleIdx="0" presStyleCnt="2"/>
      <dgm:spPr/>
    </dgm:pt>
    <dgm:pt modelId="{A10E0866-3CBE-41BA-9C87-297EC40F6F51}" type="pres">
      <dgm:prSet presAssocID="{1B8F76C4-080C-49BD-9C8F-14FD3507B1BE}" presName="hierRoot2" presStyleCnt="0">
        <dgm:presLayoutVars>
          <dgm:hierBranch val="init"/>
        </dgm:presLayoutVars>
      </dgm:prSet>
      <dgm:spPr/>
    </dgm:pt>
    <dgm:pt modelId="{6B2E0463-61FA-4AD0-AFA1-5E631209E196}" type="pres">
      <dgm:prSet presAssocID="{1B8F76C4-080C-49BD-9C8F-14FD3507B1BE}" presName="rootComposite" presStyleCnt="0"/>
      <dgm:spPr/>
    </dgm:pt>
    <dgm:pt modelId="{706259D2-2716-4048-B429-D24B97411764}" type="pres">
      <dgm:prSet presAssocID="{1B8F76C4-080C-49BD-9C8F-14FD3507B1BE}" presName="rootText" presStyleLbl="node3" presStyleIdx="0" presStyleCnt="2" custScaleY="144630" custLinFactNeighborY="-13125">
        <dgm:presLayoutVars>
          <dgm:chPref val="3"/>
        </dgm:presLayoutVars>
      </dgm:prSet>
      <dgm:spPr/>
    </dgm:pt>
    <dgm:pt modelId="{77FB3414-89F5-4045-893A-CC28CF8CE4DF}" type="pres">
      <dgm:prSet presAssocID="{1B8F76C4-080C-49BD-9C8F-14FD3507B1BE}" presName="rootConnector" presStyleLbl="node3" presStyleIdx="0" presStyleCnt="2"/>
      <dgm:spPr/>
    </dgm:pt>
    <dgm:pt modelId="{7A4535B2-2E10-4243-8B9B-91E77D9C26E7}" type="pres">
      <dgm:prSet presAssocID="{1B8F76C4-080C-49BD-9C8F-14FD3507B1BE}" presName="hierChild4" presStyleCnt="0"/>
      <dgm:spPr/>
    </dgm:pt>
    <dgm:pt modelId="{3E8EBACD-9343-494F-98FA-FD9D39F74EEB}" type="pres">
      <dgm:prSet presAssocID="{1B8F76C4-080C-49BD-9C8F-14FD3507B1BE}" presName="hierChild5" presStyleCnt="0"/>
      <dgm:spPr/>
    </dgm:pt>
    <dgm:pt modelId="{BA5EE689-D1CF-4148-9E32-E775D048E5B8}" type="pres">
      <dgm:prSet presAssocID="{5310298E-CE19-462D-B5F4-16EA2A6C3EBB}" presName="hierChild5" presStyleCnt="0"/>
      <dgm:spPr/>
    </dgm:pt>
    <dgm:pt modelId="{2CAD57F2-0F5C-4588-816D-C5F5B9790C69}" type="pres">
      <dgm:prSet presAssocID="{50C2BCF1-276D-431D-B235-F074AB88B3CD}" presName="Name66" presStyleLbl="parChTrans1D2" presStyleIdx="1" presStyleCnt="2"/>
      <dgm:spPr/>
    </dgm:pt>
    <dgm:pt modelId="{DBF35309-6F38-45AA-AD23-598942C88366}" type="pres">
      <dgm:prSet presAssocID="{C70CF480-9C81-49FF-A3E3-D18886A8EFF2}" presName="hierRoot2" presStyleCnt="0">
        <dgm:presLayoutVars>
          <dgm:hierBranch val="init"/>
        </dgm:presLayoutVars>
      </dgm:prSet>
      <dgm:spPr/>
    </dgm:pt>
    <dgm:pt modelId="{7BE1A217-660E-4078-9EA4-749FBD79B53D}" type="pres">
      <dgm:prSet presAssocID="{C70CF480-9C81-49FF-A3E3-D18886A8EFF2}" presName="rootComposite" presStyleCnt="0"/>
      <dgm:spPr/>
    </dgm:pt>
    <dgm:pt modelId="{5FA78259-4722-40EC-AE81-476FCDE69A85}" type="pres">
      <dgm:prSet presAssocID="{C70CF480-9C81-49FF-A3E3-D18886A8EFF2}" presName="rootText" presStyleLbl="node2" presStyleIdx="1" presStyleCnt="2" custScaleY="144630" custLinFactNeighborY="-13125">
        <dgm:presLayoutVars>
          <dgm:chPref val="3"/>
        </dgm:presLayoutVars>
      </dgm:prSet>
      <dgm:spPr/>
    </dgm:pt>
    <dgm:pt modelId="{9E399DF1-75B5-4955-ADE8-D5A5774ABB94}" type="pres">
      <dgm:prSet presAssocID="{C70CF480-9C81-49FF-A3E3-D18886A8EFF2}" presName="rootConnector" presStyleLbl="node2" presStyleIdx="1" presStyleCnt="2"/>
      <dgm:spPr/>
    </dgm:pt>
    <dgm:pt modelId="{CBF9C423-D947-40FE-A90F-018FDC7FA028}" type="pres">
      <dgm:prSet presAssocID="{C70CF480-9C81-49FF-A3E3-D18886A8EFF2}" presName="hierChild4" presStyleCnt="0"/>
      <dgm:spPr/>
    </dgm:pt>
    <dgm:pt modelId="{48F0AAAF-CB1A-4205-9DD2-6580E2D3AAD1}" type="pres">
      <dgm:prSet presAssocID="{F1DEE63B-C953-4B87-98C7-A3EE15423E0A}" presName="Name66" presStyleLbl="parChTrans1D3" presStyleIdx="1" presStyleCnt="2"/>
      <dgm:spPr/>
    </dgm:pt>
    <dgm:pt modelId="{557838A3-2A0C-45A7-847F-E2FE3D7090E5}" type="pres">
      <dgm:prSet presAssocID="{8E1CAF28-43E8-469D-BE8C-770877943C0B}" presName="hierRoot2" presStyleCnt="0">
        <dgm:presLayoutVars>
          <dgm:hierBranch val="init"/>
        </dgm:presLayoutVars>
      </dgm:prSet>
      <dgm:spPr/>
    </dgm:pt>
    <dgm:pt modelId="{F4FB8F24-8D1D-4F4E-B8F2-76043A28D30A}" type="pres">
      <dgm:prSet presAssocID="{8E1CAF28-43E8-469D-BE8C-770877943C0B}" presName="rootComposite" presStyleCnt="0"/>
      <dgm:spPr/>
    </dgm:pt>
    <dgm:pt modelId="{78AA9815-D081-4CE4-A693-3C38108350A4}" type="pres">
      <dgm:prSet presAssocID="{8E1CAF28-43E8-469D-BE8C-770877943C0B}" presName="rootText" presStyleLbl="node3" presStyleIdx="1" presStyleCnt="2" custScaleY="144630" custLinFactNeighborY="-13125">
        <dgm:presLayoutVars>
          <dgm:chPref val="3"/>
        </dgm:presLayoutVars>
      </dgm:prSet>
      <dgm:spPr/>
    </dgm:pt>
    <dgm:pt modelId="{1F669C96-0CBC-4640-8340-EA582A96C036}" type="pres">
      <dgm:prSet presAssocID="{8E1CAF28-43E8-469D-BE8C-770877943C0B}" presName="rootConnector" presStyleLbl="node3" presStyleIdx="1" presStyleCnt="2"/>
      <dgm:spPr/>
    </dgm:pt>
    <dgm:pt modelId="{126C0341-18F2-40D4-9D30-2C97FDF6837A}" type="pres">
      <dgm:prSet presAssocID="{8E1CAF28-43E8-469D-BE8C-770877943C0B}" presName="hierChild4" presStyleCnt="0"/>
      <dgm:spPr/>
    </dgm:pt>
    <dgm:pt modelId="{CE83D274-184E-41FA-85F0-7DB7166657CD}" type="pres">
      <dgm:prSet presAssocID="{8E1CAF28-43E8-469D-BE8C-770877943C0B}" presName="hierChild5" presStyleCnt="0"/>
      <dgm:spPr/>
    </dgm:pt>
    <dgm:pt modelId="{81956C8C-A6BF-461E-872C-BF5BD93A5C6D}" type="pres">
      <dgm:prSet presAssocID="{C70CF480-9C81-49FF-A3E3-D18886A8EFF2}" presName="hierChild5" presStyleCnt="0"/>
      <dgm:spPr/>
    </dgm:pt>
    <dgm:pt modelId="{6DF7F46A-D111-4544-AEB8-CF593366B121}" type="pres">
      <dgm:prSet presAssocID="{F07EE76C-4837-4CF6-AA43-5F5B9CCCDEB0}" presName="hierChild3" presStyleCnt="0"/>
      <dgm:spPr/>
    </dgm:pt>
  </dgm:ptLst>
  <dgm:cxnLst>
    <dgm:cxn modelId="{8C56A403-FEE4-44AD-A509-ACFB5E6248BC}" type="presOf" srcId="{C70CF480-9C81-49FF-A3E3-D18886A8EFF2}" destId="{5FA78259-4722-40EC-AE81-476FCDE69A85}" srcOrd="0" destOrd="0" presId="urn:microsoft.com/office/officeart/2009/3/layout/HorizontalOrganizationChart"/>
    <dgm:cxn modelId="{2B57EE03-15E5-4C27-A29E-418A796C9C6B}" type="presOf" srcId="{9806D440-E891-4656-9A5A-59B09EB4EDDC}" destId="{C8FCA71F-F683-4BEC-9EB5-C91A76AE9C86}" srcOrd="0" destOrd="0" presId="urn:microsoft.com/office/officeart/2009/3/layout/HorizontalOrganizationChart"/>
    <dgm:cxn modelId="{3AD06806-4409-47B9-AB46-53D208F91DE7}" type="presOf" srcId="{C70CF480-9C81-49FF-A3E3-D18886A8EFF2}" destId="{9E399DF1-75B5-4955-ADE8-D5A5774ABB94}" srcOrd="1" destOrd="0" presId="urn:microsoft.com/office/officeart/2009/3/layout/HorizontalOrganizationChart"/>
    <dgm:cxn modelId="{233ADE37-3D29-47D4-8228-426D72138119}" type="presOf" srcId="{5310298E-CE19-462D-B5F4-16EA2A6C3EBB}" destId="{3E723BC1-500C-45CB-A4BD-88B17BF14E23}" srcOrd="1" destOrd="0" presId="urn:microsoft.com/office/officeart/2009/3/layout/HorizontalOrganizationChart"/>
    <dgm:cxn modelId="{7EC6E63F-E2E2-4AC9-953E-68C64CC37800}" srcId="{F07EE76C-4837-4CF6-AA43-5F5B9CCCDEB0}" destId="{C70CF480-9C81-49FF-A3E3-D18886A8EFF2}" srcOrd="1" destOrd="0" parTransId="{50C2BCF1-276D-431D-B235-F074AB88B3CD}" sibTransId="{26D6D22C-9E91-4EF8-9ADA-2170FA425FE7}"/>
    <dgm:cxn modelId="{9A44B162-2802-4071-99FF-14EB96FDD5F8}" srcId="{F07EE76C-4837-4CF6-AA43-5F5B9CCCDEB0}" destId="{5310298E-CE19-462D-B5F4-16EA2A6C3EBB}" srcOrd="0" destOrd="0" parTransId="{11999F1C-5786-4A7E-8933-DD5DC7AFDEF8}" sibTransId="{AC7FCB50-ADCA-4DFA-A5B6-5BD6A63D2A17}"/>
    <dgm:cxn modelId="{B6AE5464-C3F8-4A98-B053-1B3E453B4EEC}" type="presOf" srcId="{F07EE76C-4837-4CF6-AA43-5F5B9CCCDEB0}" destId="{A3240F45-5CD7-4B0D-AAFA-D8A98D11E738}" srcOrd="1" destOrd="0" presId="urn:microsoft.com/office/officeart/2009/3/layout/HorizontalOrganizationChart"/>
    <dgm:cxn modelId="{3B417E48-3E8D-4401-A52B-611F841E57CE}" type="presOf" srcId="{1B8F76C4-080C-49BD-9C8F-14FD3507B1BE}" destId="{706259D2-2716-4048-B429-D24B97411764}" srcOrd="0" destOrd="0" presId="urn:microsoft.com/office/officeart/2009/3/layout/HorizontalOrganizationChart"/>
    <dgm:cxn modelId="{E8922F6A-BA3C-4546-BE20-051445872759}" type="presOf" srcId="{F07EE76C-4837-4CF6-AA43-5F5B9CCCDEB0}" destId="{4F6161FA-11FB-42E6-B4EB-43EFC602911D}" srcOrd="0" destOrd="0" presId="urn:microsoft.com/office/officeart/2009/3/layout/HorizontalOrganizationChart"/>
    <dgm:cxn modelId="{867E6B4D-CFB5-47A9-A2C5-D29BBED26D1D}" type="presOf" srcId="{8E1CAF28-43E8-469D-BE8C-770877943C0B}" destId="{78AA9815-D081-4CE4-A693-3C38108350A4}" srcOrd="0" destOrd="0" presId="urn:microsoft.com/office/officeart/2009/3/layout/HorizontalOrganizationChart"/>
    <dgm:cxn modelId="{2B036E4F-D57C-41F7-90D9-4F319BA044E4}" type="presOf" srcId="{F1DEE63B-C953-4B87-98C7-A3EE15423E0A}" destId="{48F0AAAF-CB1A-4205-9DD2-6580E2D3AAD1}" srcOrd="0" destOrd="0" presId="urn:microsoft.com/office/officeart/2009/3/layout/HorizontalOrganizationChart"/>
    <dgm:cxn modelId="{5FC93E73-D4B7-47E0-951A-5EDE751A2D7D}" type="presOf" srcId="{50C2BCF1-276D-431D-B235-F074AB88B3CD}" destId="{2CAD57F2-0F5C-4588-816D-C5F5B9790C69}" srcOrd="0" destOrd="0" presId="urn:microsoft.com/office/officeart/2009/3/layout/HorizontalOrganizationChart"/>
    <dgm:cxn modelId="{892CE858-F351-429B-B39F-E2C9CC3D6350}" type="presOf" srcId="{10E84371-62F7-41B5-B1F4-3FE4F92BAF4B}" destId="{315C0019-88C9-4618-A311-5CB5542D926B}" srcOrd="0" destOrd="0" presId="urn:microsoft.com/office/officeart/2009/3/layout/HorizontalOrganizationChart"/>
    <dgm:cxn modelId="{E2E1998D-C10C-4F13-9316-D555F33FFC5D}" type="presOf" srcId="{5310298E-CE19-462D-B5F4-16EA2A6C3EBB}" destId="{24E6E8EA-90D4-4604-ADB6-ED4690495B1D}" srcOrd="0" destOrd="0" presId="urn:microsoft.com/office/officeart/2009/3/layout/HorizontalOrganizationChart"/>
    <dgm:cxn modelId="{218C0DAD-6FBB-4CFD-A135-F03ECA86191C}" type="presOf" srcId="{8E1CAF28-43E8-469D-BE8C-770877943C0B}" destId="{1F669C96-0CBC-4640-8340-EA582A96C036}" srcOrd="1" destOrd="0" presId="urn:microsoft.com/office/officeart/2009/3/layout/HorizontalOrganizationChart"/>
    <dgm:cxn modelId="{7FBD2BC6-0142-460D-B613-538DD0D8721F}" type="presOf" srcId="{1B8F76C4-080C-49BD-9C8F-14FD3507B1BE}" destId="{77FB3414-89F5-4045-893A-CC28CF8CE4DF}" srcOrd="1" destOrd="0" presId="urn:microsoft.com/office/officeart/2009/3/layout/HorizontalOrganizationChart"/>
    <dgm:cxn modelId="{2BEC4FC6-F6FF-44AC-B09A-7163B8E19B1A}" type="presOf" srcId="{11999F1C-5786-4A7E-8933-DD5DC7AFDEF8}" destId="{A1C9C0A1-6228-40DC-AA87-CC5E32B1581C}" srcOrd="0" destOrd="0" presId="urn:microsoft.com/office/officeart/2009/3/layout/HorizontalOrganizationChart"/>
    <dgm:cxn modelId="{82217AD6-9A11-496B-BADC-2E119BF8F098}" srcId="{9806D440-E891-4656-9A5A-59B09EB4EDDC}" destId="{F07EE76C-4837-4CF6-AA43-5F5B9CCCDEB0}" srcOrd="0" destOrd="0" parTransId="{919F1343-3E58-4088-9AA3-A241AAF2A5DE}" sibTransId="{7DD66858-BD30-4B91-90E6-8BA3DB84007A}"/>
    <dgm:cxn modelId="{EA9C84D8-8539-4727-8EDA-7D530D3B17C3}" srcId="{C70CF480-9C81-49FF-A3E3-D18886A8EFF2}" destId="{8E1CAF28-43E8-469D-BE8C-770877943C0B}" srcOrd="0" destOrd="0" parTransId="{F1DEE63B-C953-4B87-98C7-A3EE15423E0A}" sibTransId="{56AF3142-38F2-47C2-B8DE-B093ADC74B41}"/>
    <dgm:cxn modelId="{7E8ED7E8-53EC-46CF-A9FD-CA10A47C5BE3}" srcId="{5310298E-CE19-462D-B5F4-16EA2A6C3EBB}" destId="{1B8F76C4-080C-49BD-9C8F-14FD3507B1BE}" srcOrd="0" destOrd="0" parTransId="{10E84371-62F7-41B5-B1F4-3FE4F92BAF4B}" sibTransId="{89A52775-C9E8-4124-983D-08B92CA2CDBB}"/>
    <dgm:cxn modelId="{3D364B63-C0DB-4862-9F90-9F6F13195F41}" type="presParOf" srcId="{C8FCA71F-F683-4BEC-9EB5-C91A76AE9C86}" destId="{A80DBE45-CDE0-472F-BD6A-F8F5B871D77E}" srcOrd="0" destOrd="0" presId="urn:microsoft.com/office/officeart/2009/3/layout/HorizontalOrganizationChart"/>
    <dgm:cxn modelId="{26A7BE6F-8495-4FAC-925C-A8ECC8AEE528}" type="presParOf" srcId="{A80DBE45-CDE0-472F-BD6A-F8F5B871D77E}" destId="{2355A5A6-2F36-4808-971A-E3C15C1C792C}" srcOrd="0" destOrd="0" presId="urn:microsoft.com/office/officeart/2009/3/layout/HorizontalOrganizationChart"/>
    <dgm:cxn modelId="{ADEDBF3A-72DF-4094-8C84-995B61D19239}" type="presParOf" srcId="{2355A5A6-2F36-4808-971A-E3C15C1C792C}" destId="{4F6161FA-11FB-42E6-B4EB-43EFC602911D}" srcOrd="0" destOrd="0" presId="urn:microsoft.com/office/officeart/2009/3/layout/HorizontalOrganizationChart"/>
    <dgm:cxn modelId="{DE1913A4-0158-4C60-9B92-DD4A1F7D93D8}" type="presParOf" srcId="{2355A5A6-2F36-4808-971A-E3C15C1C792C}" destId="{A3240F45-5CD7-4B0D-AAFA-D8A98D11E738}" srcOrd="1" destOrd="0" presId="urn:microsoft.com/office/officeart/2009/3/layout/HorizontalOrganizationChart"/>
    <dgm:cxn modelId="{6DAF68B7-7B12-4CC3-A25D-25F902DEAEB6}" type="presParOf" srcId="{A80DBE45-CDE0-472F-BD6A-F8F5B871D77E}" destId="{9A6E595F-6ED7-40A9-B422-EF78373D6405}" srcOrd="1" destOrd="0" presId="urn:microsoft.com/office/officeart/2009/3/layout/HorizontalOrganizationChart"/>
    <dgm:cxn modelId="{E8CB7ACC-53B9-493B-9AD4-681D6F154873}" type="presParOf" srcId="{9A6E595F-6ED7-40A9-B422-EF78373D6405}" destId="{A1C9C0A1-6228-40DC-AA87-CC5E32B1581C}" srcOrd="0" destOrd="0" presId="urn:microsoft.com/office/officeart/2009/3/layout/HorizontalOrganizationChart"/>
    <dgm:cxn modelId="{9193B08A-7C44-4FEA-BAE1-2309F44F11E2}" type="presParOf" srcId="{9A6E595F-6ED7-40A9-B422-EF78373D6405}" destId="{8957FE1E-0EF3-4A81-B15D-635E54922026}" srcOrd="1" destOrd="0" presId="urn:microsoft.com/office/officeart/2009/3/layout/HorizontalOrganizationChart"/>
    <dgm:cxn modelId="{C84F3D56-AAE8-4E60-A7D1-492FE5B2C3C3}" type="presParOf" srcId="{8957FE1E-0EF3-4A81-B15D-635E54922026}" destId="{4BBF4165-EB68-455A-8E5F-A3A86F300254}" srcOrd="0" destOrd="0" presId="urn:microsoft.com/office/officeart/2009/3/layout/HorizontalOrganizationChart"/>
    <dgm:cxn modelId="{48EA3646-58A9-4D60-BA1D-BE36823D5537}" type="presParOf" srcId="{4BBF4165-EB68-455A-8E5F-A3A86F300254}" destId="{24E6E8EA-90D4-4604-ADB6-ED4690495B1D}" srcOrd="0" destOrd="0" presId="urn:microsoft.com/office/officeart/2009/3/layout/HorizontalOrganizationChart"/>
    <dgm:cxn modelId="{76429C35-294F-49AE-B2A5-D0409EFE3A97}" type="presParOf" srcId="{4BBF4165-EB68-455A-8E5F-A3A86F300254}" destId="{3E723BC1-500C-45CB-A4BD-88B17BF14E23}" srcOrd="1" destOrd="0" presId="urn:microsoft.com/office/officeart/2009/3/layout/HorizontalOrganizationChart"/>
    <dgm:cxn modelId="{41AABA3A-1671-4B38-8A41-5C40B16CB345}" type="presParOf" srcId="{8957FE1E-0EF3-4A81-B15D-635E54922026}" destId="{69C077BC-8891-42B6-8472-D4DD319FB50B}" srcOrd="1" destOrd="0" presId="urn:microsoft.com/office/officeart/2009/3/layout/HorizontalOrganizationChart"/>
    <dgm:cxn modelId="{DCCDA4FD-7C40-4BC1-A4BE-4784B1711782}" type="presParOf" srcId="{69C077BC-8891-42B6-8472-D4DD319FB50B}" destId="{315C0019-88C9-4618-A311-5CB5542D926B}" srcOrd="0" destOrd="0" presId="urn:microsoft.com/office/officeart/2009/3/layout/HorizontalOrganizationChart"/>
    <dgm:cxn modelId="{8484CD2C-CA65-4AFC-A0F5-F43BCCFA2DB0}" type="presParOf" srcId="{69C077BC-8891-42B6-8472-D4DD319FB50B}" destId="{A10E0866-3CBE-41BA-9C87-297EC40F6F51}" srcOrd="1" destOrd="0" presId="urn:microsoft.com/office/officeart/2009/3/layout/HorizontalOrganizationChart"/>
    <dgm:cxn modelId="{966D7648-3B44-47A9-9233-814B9F91289A}" type="presParOf" srcId="{A10E0866-3CBE-41BA-9C87-297EC40F6F51}" destId="{6B2E0463-61FA-4AD0-AFA1-5E631209E196}" srcOrd="0" destOrd="0" presId="urn:microsoft.com/office/officeart/2009/3/layout/HorizontalOrganizationChart"/>
    <dgm:cxn modelId="{FD5F3AE0-2EEC-45BA-BEC0-BF6B854980EE}" type="presParOf" srcId="{6B2E0463-61FA-4AD0-AFA1-5E631209E196}" destId="{706259D2-2716-4048-B429-D24B97411764}" srcOrd="0" destOrd="0" presId="urn:microsoft.com/office/officeart/2009/3/layout/HorizontalOrganizationChart"/>
    <dgm:cxn modelId="{381FE108-4D6D-4818-B47A-487A4293B614}" type="presParOf" srcId="{6B2E0463-61FA-4AD0-AFA1-5E631209E196}" destId="{77FB3414-89F5-4045-893A-CC28CF8CE4DF}" srcOrd="1" destOrd="0" presId="urn:microsoft.com/office/officeart/2009/3/layout/HorizontalOrganizationChart"/>
    <dgm:cxn modelId="{326FE8C5-BE62-4CFC-A43E-420A02753AFA}" type="presParOf" srcId="{A10E0866-3CBE-41BA-9C87-297EC40F6F51}" destId="{7A4535B2-2E10-4243-8B9B-91E77D9C26E7}" srcOrd="1" destOrd="0" presId="urn:microsoft.com/office/officeart/2009/3/layout/HorizontalOrganizationChart"/>
    <dgm:cxn modelId="{B57CECBB-B22C-4881-9762-87EECAAD6D5A}" type="presParOf" srcId="{A10E0866-3CBE-41BA-9C87-297EC40F6F51}" destId="{3E8EBACD-9343-494F-98FA-FD9D39F74EEB}" srcOrd="2" destOrd="0" presId="urn:microsoft.com/office/officeart/2009/3/layout/HorizontalOrganizationChart"/>
    <dgm:cxn modelId="{E92F05FA-123F-48E5-A892-2F29D72BFE94}" type="presParOf" srcId="{8957FE1E-0EF3-4A81-B15D-635E54922026}" destId="{BA5EE689-D1CF-4148-9E32-E775D048E5B8}" srcOrd="2" destOrd="0" presId="urn:microsoft.com/office/officeart/2009/3/layout/HorizontalOrganizationChart"/>
    <dgm:cxn modelId="{E7783885-4447-434F-9467-094390478BE9}" type="presParOf" srcId="{9A6E595F-6ED7-40A9-B422-EF78373D6405}" destId="{2CAD57F2-0F5C-4588-816D-C5F5B9790C69}" srcOrd="2" destOrd="0" presId="urn:microsoft.com/office/officeart/2009/3/layout/HorizontalOrganizationChart"/>
    <dgm:cxn modelId="{EABA60B0-33AA-4FA4-A386-588EB55D274D}" type="presParOf" srcId="{9A6E595F-6ED7-40A9-B422-EF78373D6405}" destId="{DBF35309-6F38-45AA-AD23-598942C88366}" srcOrd="3" destOrd="0" presId="urn:microsoft.com/office/officeart/2009/3/layout/HorizontalOrganizationChart"/>
    <dgm:cxn modelId="{C3398475-7C0D-490C-B847-84EF71BE81EB}" type="presParOf" srcId="{DBF35309-6F38-45AA-AD23-598942C88366}" destId="{7BE1A217-660E-4078-9EA4-749FBD79B53D}" srcOrd="0" destOrd="0" presId="urn:microsoft.com/office/officeart/2009/3/layout/HorizontalOrganizationChart"/>
    <dgm:cxn modelId="{1AA0B2F7-4829-4AAD-A15F-3A94A9BE728D}" type="presParOf" srcId="{7BE1A217-660E-4078-9EA4-749FBD79B53D}" destId="{5FA78259-4722-40EC-AE81-476FCDE69A85}" srcOrd="0" destOrd="0" presId="urn:microsoft.com/office/officeart/2009/3/layout/HorizontalOrganizationChart"/>
    <dgm:cxn modelId="{BFBADF1A-381D-4ACA-8170-9D5D8C817D4A}" type="presParOf" srcId="{7BE1A217-660E-4078-9EA4-749FBD79B53D}" destId="{9E399DF1-75B5-4955-ADE8-D5A5774ABB94}" srcOrd="1" destOrd="0" presId="urn:microsoft.com/office/officeart/2009/3/layout/HorizontalOrganizationChart"/>
    <dgm:cxn modelId="{4A7207AE-BD27-4099-9865-826A33C07E65}" type="presParOf" srcId="{DBF35309-6F38-45AA-AD23-598942C88366}" destId="{CBF9C423-D947-40FE-A90F-018FDC7FA028}" srcOrd="1" destOrd="0" presId="urn:microsoft.com/office/officeart/2009/3/layout/HorizontalOrganizationChart"/>
    <dgm:cxn modelId="{D19EB6AE-EA73-4B84-8E4C-AEFD8577813B}" type="presParOf" srcId="{CBF9C423-D947-40FE-A90F-018FDC7FA028}" destId="{48F0AAAF-CB1A-4205-9DD2-6580E2D3AAD1}" srcOrd="0" destOrd="0" presId="urn:microsoft.com/office/officeart/2009/3/layout/HorizontalOrganizationChart"/>
    <dgm:cxn modelId="{0806C9C1-3549-4E9D-B0D1-4FAB5027A047}" type="presParOf" srcId="{CBF9C423-D947-40FE-A90F-018FDC7FA028}" destId="{557838A3-2A0C-45A7-847F-E2FE3D7090E5}" srcOrd="1" destOrd="0" presId="urn:microsoft.com/office/officeart/2009/3/layout/HorizontalOrganizationChart"/>
    <dgm:cxn modelId="{98AEF418-B90A-4A12-97BD-7A1AA2D32831}" type="presParOf" srcId="{557838A3-2A0C-45A7-847F-E2FE3D7090E5}" destId="{F4FB8F24-8D1D-4F4E-B8F2-76043A28D30A}" srcOrd="0" destOrd="0" presId="urn:microsoft.com/office/officeart/2009/3/layout/HorizontalOrganizationChart"/>
    <dgm:cxn modelId="{45BFB74C-A199-48AA-A961-1538BA96C656}" type="presParOf" srcId="{F4FB8F24-8D1D-4F4E-B8F2-76043A28D30A}" destId="{78AA9815-D081-4CE4-A693-3C38108350A4}" srcOrd="0" destOrd="0" presId="urn:microsoft.com/office/officeart/2009/3/layout/HorizontalOrganizationChart"/>
    <dgm:cxn modelId="{769BBE55-29BE-468B-AC6C-FD94861F7CF1}" type="presParOf" srcId="{F4FB8F24-8D1D-4F4E-B8F2-76043A28D30A}" destId="{1F669C96-0CBC-4640-8340-EA582A96C036}" srcOrd="1" destOrd="0" presId="urn:microsoft.com/office/officeart/2009/3/layout/HorizontalOrganizationChart"/>
    <dgm:cxn modelId="{F3FE1D73-DFE3-4E00-8814-A34081D37077}" type="presParOf" srcId="{557838A3-2A0C-45A7-847F-E2FE3D7090E5}" destId="{126C0341-18F2-40D4-9D30-2C97FDF6837A}" srcOrd="1" destOrd="0" presId="urn:microsoft.com/office/officeart/2009/3/layout/HorizontalOrganizationChart"/>
    <dgm:cxn modelId="{DFC8AF66-002F-40B2-B537-801ED34CB852}" type="presParOf" srcId="{557838A3-2A0C-45A7-847F-E2FE3D7090E5}" destId="{CE83D274-184E-41FA-85F0-7DB7166657CD}" srcOrd="2" destOrd="0" presId="urn:microsoft.com/office/officeart/2009/3/layout/HorizontalOrganizationChart"/>
    <dgm:cxn modelId="{B0FAE0D2-F290-4324-92EE-3413CB4FD31C}" type="presParOf" srcId="{DBF35309-6F38-45AA-AD23-598942C88366}" destId="{81956C8C-A6BF-461E-872C-BF5BD93A5C6D}" srcOrd="2" destOrd="0" presId="urn:microsoft.com/office/officeart/2009/3/layout/HorizontalOrganizationChart"/>
    <dgm:cxn modelId="{19D6A7EE-18C0-42EF-B42B-F2C73791F30D}" type="presParOf" srcId="{A80DBE45-CDE0-472F-BD6A-F8F5B871D77E}" destId="{6DF7F46A-D111-4544-AEB8-CF593366B121}" srcOrd="2" destOrd="0" presId="urn:microsoft.com/office/officeart/2009/3/layout/HorizontalOrganizationChar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91388-E904-4735-8595-A9873E2522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FE243BB-B06D-4A8D-9917-E8057DA53C72}">
      <dgm:prSet phldrT="[Text]" custT="1"/>
      <dgm:spPr/>
      <dgm:t>
        <a:bodyPr/>
        <a:lstStyle/>
        <a:p>
          <a:pPr algn="ctr"/>
          <a:r>
            <a:rPr lang="ar-SA" sz="1800" b="1" dirty="0"/>
            <a:t>الرعاية الصحية</a:t>
          </a:r>
          <a:endParaRPr lang="en-US" sz="1800" b="1" dirty="0"/>
        </a:p>
      </dgm:t>
    </dgm:pt>
    <dgm:pt modelId="{4019D5F1-F6E5-4769-B041-2CF4A1963E5E}" type="parTrans" cxnId="{F3FEEFCD-F5B7-4043-8FF8-DE307B7A5480}">
      <dgm:prSet/>
      <dgm:spPr/>
      <dgm:t>
        <a:bodyPr/>
        <a:lstStyle/>
        <a:p>
          <a:endParaRPr lang="en-US" b="1"/>
        </a:p>
      </dgm:t>
    </dgm:pt>
    <dgm:pt modelId="{B9821F9D-7BB2-42E3-AF53-FD638DA2F133}" type="sibTrans" cxnId="{F3FEEFCD-F5B7-4043-8FF8-DE307B7A5480}">
      <dgm:prSet/>
      <dgm:spPr/>
      <dgm:t>
        <a:bodyPr/>
        <a:lstStyle/>
        <a:p>
          <a:endParaRPr lang="en-US" b="1"/>
        </a:p>
      </dgm:t>
    </dgm:pt>
    <dgm:pt modelId="{6FF2D928-164C-45F5-8C5B-9A72AEBDB81D}">
      <dgm:prSet phldrT="[Text]"/>
      <dgm:spPr/>
      <dgm:t>
        <a:bodyPr/>
        <a:lstStyle/>
        <a:p>
          <a:pPr rtl="1"/>
          <a:r>
            <a:rPr lang="ar-SA" b="1" dirty="0"/>
            <a:t>الرعاية في غرف الطوارئ</a:t>
          </a:r>
          <a:endParaRPr lang="en-US" b="1" dirty="0"/>
        </a:p>
      </dgm:t>
    </dgm:pt>
    <dgm:pt modelId="{D4752B96-9FB9-49DA-97C4-3F526654FACC}" type="parTrans" cxnId="{3E5D2578-17A6-4F88-89BC-C81BC7A90BB0}">
      <dgm:prSet/>
      <dgm:spPr/>
      <dgm:t>
        <a:bodyPr/>
        <a:lstStyle/>
        <a:p>
          <a:endParaRPr lang="en-US" b="1"/>
        </a:p>
      </dgm:t>
    </dgm:pt>
    <dgm:pt modelId="{F6CC9685-980B-449D-A7FD-785631BD4993}" type="sibTrans" cxnId="{3E5D2578-17A6-4F88-89BC-C81BC7A90BB0}">
      <dgm:prSet/>
      <dgm:spPr/>
      <dgm:t>
        <a:bodyPr/>
        <a:lstStyle/>
        <a:p>
          <a:endParaRPr lang="en-US" b="1"/>
        </a:p>
      </dgm:t>
    </dgm:pt>
    <dgm:pt modelId="{90B0045C-5CE9-43E0-AE05-5297A3E0EA67}">
      <dgm:prSet phldrT="[Text]" custT="1"/>
      <dgm:spPr/>
      <dgm:t>
        <a:bodyPr/>
        <a:lstStyle/>
        <a:p>
          <a:pPr algn="ctr"/>
          <a:r>
            <a:rPr lang="ar-SA" sz="1800" b="1" dirty="0"/>
            <a:t>العدالة الجنائية</a:t>
          </a:r>
          <a:endParaRPr lang="en-US" sz="1800" b="1" dirty="0"/>
        </a:p>
      </dgm:t>
    </dgm:pt>
    <dgm:pt modelId="{845F2FA1-224A-4A15-AB87-67F3AC056373}" type="parTrans" cxnId="{8F278026-776B-4FFB-AD2A-B6FAC2F326A4}">
      <dgm:prSet/>
      <dgm:spPr/>
      <dgm:t>
        <a:bodyPr/>
        <a:lstStyle/>
        <a:p>
          <a:endParaRPr lang="en-US" b="1"/>
        </a:p>
      </dgm:t>
    </dgm:pt>
    <dgm:pt modelId="{C1E80EEF-0916-4EB7-9EC9-13C4DB2F5090}" type="sibTrans" cxnId="{8F278026-776B-4FFB-AD2A-B6FAC2F326A4}">
      <dgm:prSet/>
      <dgm:spPr/>
      <dgm:t>
        <a:bodyPr/>
        <a:lstStyle/>
        <a:p>
          <a:endParaRPr lang="en-US" b="1"/>
        </a:p>
      </dgm:t>
    </dgm:pt>
    <dgm:pt modelId="{A878AEFC-26E9-4FE5-8EFB-034B7A664B01}">
      <dgm:prSet phldrT="[Text]"/>
      <dgm:spPr/>
      <dgm:t>
        <a:bodyPr/>
        <a:lstStyle/>
        <a:p>
          <a:pPr rtl="1"/>
          <a:r>
            <a:rPr lang="ar-SA" b="1" dirty="0"/>
            <a:t>السجن</a:t>
          </a:r>
          <a:endParaRPr lang="en-US" b="1" dirty="0"/>
        </a:p>
      </dgm:t>
    </dgm:pt>
    <dgm:pt modelId="{ECA001AA-2C90-4745-965E-7BEE91CC1897}" type="parTrans" cxnId="{9DD646C5-2297-4861-AA70-72A80253A481}">
      <dgm:prSet/>
      <dgm:spPr/>
      <dgm:t>
        <a:bodyPr/>
        <a:lstStyle/>
        <a:p>
          <a:endParaRPr lang="en-US" b="1"/>
        </a:p>
      </dgm:t>
    </dgm:pt>
    <dgm:pt modelId="{EDD25B12-0A2F-4C6B-ACC1-AD148EDB2989}" type="sibTrans" cxnId="{9DD646C5-2297-4861-AA70-72A80253A481}">
      <dgm:prSet/>
      <dgm:spPr/>
      <dgm:t>
        <a:bodyPr/>
        <a:lstStyle/>
        <a:p>
          <a:endParaRPr lang="en-US" b="1"/>
        </a:p>
      </dgm:t>
    </dgm:pt>
    <dgm:pt modelId="{C6BCAF2E-4A7E-4D9A-AFF0-82E04558619C}">
      <dgm:prSet phldrT="[Text]" custT="1"/>
      <dgm:spPr/>
      <dgm:t>
        <a:bodyPr/>
        <a:lstStyle/>
        <a:p>
          <a:pPr algn="ctr"/>
          <a:r>
            <a:rPr lang="ar-SA" sz="1800" b="1" dirty="0"/>
            <a:t>السكن والإيواء</a:t>
          </a:r>
          <a:endParaRPr lang="en-US" sz="1800" b="1" dirty="0"/>
        </a:p>
      </dgm:t>
    </dgm:pt>
    <dgm:pt modelId="{EB7942BC-0743-4527-A6BD-F0EFAD3F6BEE}" type="parTrans" cxnId="{264D6356-A8F7-42C3-8680-E6E3B1BFC5DB}">
      <dgm:prSet/>
      <dgm:spPr/>
      <dgm:t>
        <a:bodyPr/>
        <a:lstStyle/>
        <a:p>
          <a:endParaRPr lang="en-US" b="1"/>
        </a:p>
      </dgm:t>
    </dgm:pt>
    <dgm:pt modelId="{14D9060A-C520-4B65-8584-F65C7C0FCD7A}" type="sibTrans" cxnId="{264D6356-A8F7-42C3-8680-E6E3B1BFC5DB}">
      <dgm:prSet/>
      <dgm:spPr/>
      <dgm:t>
        <a:bodyPr/>
        <a:lstStyle/>
        <a:p>
          <a:endParaRPr lang="en-US" b="1"/>
        </a:p>
      </dgm:t>
    </dgm:pt>
    <dgm:pt modelId="{A244F06D-1270-4E61-BB1C-2F01F64FFC3B}">
      <dgm:prSet phldrT="[Text]"/>
      <dgm:spPr/>
      <dgm:t>
        <a:bodyPr/>
        <a:lstStyle/>
        <a:p>
          <a:pPr rtl="1"/>
          <a:r>
            <a:rPr lang="ar-SA" b="1" dirty="0"/>
            <a:t>مراكز الإيواء للناجيات</a:t>
          </a:r>
          <a:endParaRPr lang="en-US" b="1" dirty="0"/>
        </a:p>
      </dgm:t>
    </dgm:pt>
    <dgm:pt modelId="{6A75CB3A-5A04-4768-A788-E3A201C72C12}" type="parTrans" cxnId="{0B61A57A-5D06-4054-9D81-F0FA5F8395CA}">
      <dgm:prSet/>
      <dgm:spPr/>
      <dgm:t>
        <a:bodyPr/>
        <a:lstStyle/>
        <a:p>
          <a:endParaRPr lang="en-US" b="1"/>
        </a:p>
      </dgm:t>
    </dgm:pt>
    <dgm:pt modelId="{1615502F-EB47-4102-A676-4A6124ABE6D9}" type="sibTrans" cxnId="{0B61A57A-5D06-4054-9D81-F0FA5F8395CA}">
      <dgm:prSet/>
      <dgm:spPr/>
      <dgm:t>
        <a:bodyPr/>
        <a:lstStyle/>
        <a:p>
          <a:endParaRPr lang="en-US" b="1"/>
        </a:p>
      </dgm:t>
    </dgm:pt>
    <dgm:pt modelId="{D072A645-3353-4A8A-B998-E3000D442C3D}">
      <dgm:prSet/>
      <dgm:spPr/>
      <dgm:t>
        <a:bodyPr/>
        <a:lstStyle/>
        <a:p>
          <a:pPr rtl="1"/>
          <a:r>
            <a:rPr lang="ar-SA" b="1"/>
            <a:t>العلاج في المستشفيات</a:t>
          </a:r>
          <a:endParaRPr lang="en-US" b="1"/>
        </a:p>
      </dgm:t>
    </dgm:pt>
    <dgm:pt modelId="{E5D03AAC-0143-4E3A-99FA-4322CC477804}" type="parTrans" cxnId="{F39B3595-D5EB-4120-B5E0-4810F83339A7}">
      <dgm:prSet/>
      <dgm:spPr/>
      <dgm:t>
        <a:bodyPr/>
        <a:lstStyle/>
        <a:p>
          <a:endParaRPr lang="en-US" b="1"/>
        </a:p>
      </dgm:t>
    </dgm:pt>
    <dgm:pt modelId="{7812A4CE-2190-42E9-A712-CB107EDD6820}" type="sibTrans" cxnId="{F39B3595-D5EB-4120-B5E0-4810F83339A7}">
      <dgm:prSet/>
      <dgm:spPr/>
      <dgm:t>
        <a:bodyPr/>
        <a:lstStyle/>
        <a:p>
          <a:endParaRPr lang="en-US" b="1"/>
        </a:p>
      </dgm:t>
    </dgm:pt>
    <dgm:pt modelId="{196FBFA9-81FF-4DD9-9CA5-B609A6E6C49D}">
      <dgm:prSet/>
      <dgm:spPr/>
      <dgm:t>
        <a:bodyPr/>
        <a:lstStyle/>
        <a:p>
          <a:pPr rtl="1"/>
          <a:r>
            <a:rPr lang="ar-SA" b="1"/>
            <a:t>زيارة العيادات الخارجية</a:t>
          </a:r>
          <a:endParaRPr lang="en-US" b="1"/>
        </a:p>
      </dgm:t>
    </dgm:pt>
    <dgm:pt modelId="{0CAE75DA-090D-48ED-8E14-AEA478A7513B}" type="parTrans" cxnId="{6056AD13-0674-4F72-B690-A650A4B6F57B}">
      <dgm:prSet/>
      <dgm:spPr/>
      <dgm:t>
        <a:bodyPr/>
        <a:lstStyle/>
        <a:p>
          <a:endParaRPr lang="en-US" b="1"/>
        </a:p>
      </dgm:t>
    </dgm:pt>
    <dgm:pt modelId="{186AB136-523A-4FFA-9083-9C13893D3970}" type="sibTrans" cxnId="{6056AD13-0674-4F72-B690-A650A4B6F57B}">
      <dgm:prSet/>
      <dgm:spPr/>
      <dgm:t>
        <a:bodyPr/>
        <a:lstStyle/>
        <a:p>
          <a:endParaRPr lang="en-US" b="1"/>
        </a:p>
      </dgm:t>
    </dgm:pt>
    <dgm:pt modelId="{4B80944B-5ECE-4620-825A-2A5E09408CDF}">
      <dgm:prSet/>
      <dgm:spPr/>
      <dgm:t>
        <a:bodyPr/>
        <a:lstStyle/>
        <a:p>
          <a:pPr rtl="1"/>
          <a:r>
            <a:rPr lang="ar-SA" b="1"/>
            <a:t>العناية في مراكز الرعاية</a:t>
          </a:r>
          <a:endParaRPr lang="en-US" b="1"/>
        </a:p>
      </dgm:t>
    </dgm:pt>
    <dgm:pt modelId="{51C1CBDF-E1B6-49F5-84CA-D8966B32A239}" type="parTrans" cxnId="{53ACFCF2-E795-451B-BA2D-79375F5F667B}">
      <dgm:prSet/>
      <dgm:spPr/>
      <dgm:t>
        <a:bodyPr/>
        <a:lstStyle/>
        <a:p>
          <a:endParaRPr lang="en-US" b="1"/>
        </a:p>
      </dgm:t>
    </dgm:pt>
    <dgm:pt modelId="{F80819F5-D089-42EF-9072-CD86120BB41C}" type="sibTrans" cxnId="{53ACFCF2-E795-451B-BA2D-79375F5F667B}">
      <dgm:prSet/>
      <dgm:spPr/>
      <dgm:t>
        <a:bodyPr/>
        <a:lstStyle/>
        <a:p>
          <a:endParaRPr lang="en-US" b="1"/>
        </a:p>
      </dgm:t>
    </dgm:pt>
    <dgm:pt modelId="{3663B561-5845-4737-9EA8-7CFC0CBBA319}">
      <dgm:prSet/>
      <dgm:spPr/>
      <dgm:t>
        <a:bodyPr/>
        <a:lstStyle/>
        <a:p>
          <a:pPr rtl="1"/>
          <a:r>
            <a:rPr lang="ar-SA" b="1"/>
            <a:t>العناية بالأسنان</a:t>
          </a:r>
          <a:endParaRPr lang="en-US" b="1"/>
        </a:p>
      </dgm:t>
    </dgm:pt>
    <dgm:pt modelId="{219872A6-76E8-45F1-9A30-381DD40B190B}" type="parTrans" cxnId="{CFA4E942-4EEB-4762-8754-A2DF4BC34091}">
      <dgm:prSet/>
      <dgm:spPr/>
      <dgm:t>
        <a:bodyPr/>
        <a:lstStyle/>
        <a:p>
          <a:endParaRPr lang="en-US" b="1"/>
        </a:p>
      </dgm:t>
    </dgm:pt>
    <dgm:pt modelId="{6C7B981D-7C8A-400E-BCC4-5270F88F1F29}" type="sibTrans" cxnId="{CFA4E942-4EEB-4762-8754-A2DF4BC34091}">
      <dgm:prSet/>
      <dgm:spPr/>
      <dgm:t>
        <a:bodyPr/>
        <a:lstStyle/>
        <a:p>
          <a:endParaRPr lang="en-US" b="1"/>
        </a:p>
      </dgm:t>
    </dgm:pt>
    <dgm:pt modelId="{37A86DC9-514F-43D2-8F06-EF4E17CCA07B}">
      <dgm:prSet/>
      <dgm:spPr/>
      <dgm:t>
        <a:bodyPr/>
        <a:lstStyle/>
        <a:p>
          <a:pPr rtl="1"/>
          <a:r>
            <a:rPr lang="ar-SA" b="1"/>
            <a:t>رعاية الصحة النفسية</a:t>
          </a:r>
          <a:endParaRPr lang="en-US" b="1"/>
        </a:p>
      </dgm:t>
    </dgm:pt>
    <dgm:pt modelId="{5D735CE3-5EDD-4CAA-AC43-E504D6492E54}" type="parTrans" cxnId="{47483F99-EB5B-4ECD-90C3-37768C0BFCA3}">
      <dgm:prSet/>
      <dgm:spPr/>
      <dgm:t>
        <a:bodyPr/>
        <a:lstStyle/>
        <a:p>
          <a:endParaRPr lang="en-US" b="1"/>
        </a:p>
      </dgm:t>
    </dgm:pt>
    <dgm:pt modelId="{BAEF2F73-4044-4A75-AC31-6879318BAEF5}" type="sibTrans" cxnId="{47483F99-EB5B-4ECD-90C3-37768C0BFCA3}">
      <dgm:prSet/>
      <dgm:spPr/>
      <dgm:t>
        <a:bodyPr/>
        <a:lstStyle/>
        <a:p>
          <a:endParaRPr lang="en-US" b="1"/>
        </a:p>
      </dgm:t>
    </dgm:pt>
    <dgm:pt modelId="{A0C0FABF-EB6A-4341-98D7-BCEA2D55A304}">
      <dgm:prSet/>
      <dgm:spPr/>
      <dgm:t>
        <a:bodyPr/>
        <a:lstStyle/>
        <a:p>
          <a:pPr rtl="1"/>
          <a:r>
            <a:rPr lang="ar-SA" b="1"/>
            <a:t>الأدوية</a:t>
          </a:r>
          <a:endParaRPr lang="en-US" b="1"/>
        </a:p>
      </dgm:t>
    </dgm:pt>
    <dgm:pt modelId="{41AE72D0-CD7B-4CCC-8C72-18BAE198086F}" type="parTrans" cxnId="{D2F368A1-A97E-4E10-9EB3-C34A042880B7}">
      <dgm:prSet/>
      <dgm:spPr/>
      <dgm:t>
        <a:bodyPr/>
        <a:lstStyle/>
        <a:p>
          <a:endParaRPr lang="en-US" b="1"/>
        </a:p>
      </dgm:t>
    </dgm:pt>
    <dgm:pt modelId="{D730C870-EB0B-4188-B54F-5B41B972AEE7}" type="sibTrans" cxnId="{D2F368A1-A97E-4E10-9EB3-C34A042880B7}">
      <dgm:prSet/>
      <dgm:spPr/>
      <dgm:t>
        <a:bodyPr/>
        <a:lstStyle/>
        <a:p>
          <a:endParaRPr lang="en-US" b="1"/>
        </a:p>
      </dgm:t>
    </dgm:pt>
    <dgm:pt modelId="{E3BD9E3D-6C9D-488B-A573-83A70C562BC3}">
      <dgm:prSet/>
      <dgm:spPr/>
      <dgm:t>
        <a:bodyPr/>
        <a:lstStyle/>
        <a:p>
          <a:pPr rtl="1"/>
          <a:r>
            <a:rPr lang="ar-SA" b="1" dirty="0"/>
            <a:t>الخدمات الإسعافية</a:t>
          </a:r>
          <a:endParaRPr lang="en-US" b="1" dirty="0"/>
        </a:p>
      </dgm:t>
    </dgm:pt>
    <dgm:pt modelId="{C7D2A1B0-32F8-4257-8186-B250EB734FAF}" type="parTrans" cxnId="{24D7E970-92A8-4C1A-80F1-A7FE7C0C704D}">
      <dgm:prSet/>
      <dgm:spPr/>
      <dgm:t>
        <a:bodyPr/>
        <a:lstStyle/>
        <a:p>
          <a:endParaRPr lang="en-US" b="1"/>
        </a:p>
      </dgm:t>
    </dgm:pt>
    <dgm:pt modelId="{ACA1988F-0A3F-48F5-83AD-89ED0FF01B8A}" type="sibTrans" cxnId="{24D7E970-92A8-4C1A-80F1-A7FE7C0C704D}">
      <dgm:prSet/>
      <dgm:spPr/>
      <dgm:t>
        <a:bodyPr/>
        <a:lstStyle/>
        <a:p>
          <a:endParaRPr lang="en-US" b="1"/>
        </a:p>
      </dgm:t>
    </dgm:pt>
    <dgm:pt modelId="{65500DF2-747E-4881-8C5C-D593D6C289F2}">
      <dgm:prSet/>
      <dgm:spPr/>
      <dgm:t>
        <a:bodyPr/>
        <a:lstStyle/>
        <a:p>
          <a:pPr rtl="1"/>
          <a:r>
            <a:rPr lang="ar-SA" b="1"/>
            <a:t>المدّعون العامون</a:t>
          </a:r>
          <a:endParaRPr lang="en-US" b="1"/>
        </a:p>
      </dgm:t>
    </dgm:pt>
    <dgm:pt modelId="{D527F866-56C0-41D3-86F3-D18B19962748}" type="parTrans" cxnId="{98CAED5D-1708-449F-92E7-A0D125CA1BB1}">
      <dgm:prSet/>
      <dgm:spPr/>
      <dgm:t>
        <a:bodyPr/>
        <a:lstStyle/>
        <a:p>
          <a:endParaRPr lang="en-US" b="1"/>
        </a:p>
      </dgm:t>
    </dgm:pt>
    <dgm:pt modelId="{3C6B1526-DE88-45B0-92D1-4854AF11351A}" type="sibTrans" cxnId="{98CAED5D-1708-449F-92E7-A0D125CA1BB1}">
      <dgm:prSet/>
      <dgm:spPr/>
      <dgm:t>
        <a:bodyPr/>
        <a:lstStyle/>
        <a:p>
          <a:endParaRPr lang="en-US" b="1"/>
        </a:p>
      </dgm:t>
    </dgm:pt>
    <dgm:pt modelId="{FA80ADF6-0EBF-4391-B9E1-8365CD30BFD1}">
      <dgm:prSet/>
      <dgm:spPr/>
      <dgm:t>
        <a:bodyPr/>
        <a:lstStyle/>
        <a:p>
          <a:pPr rtl="1"/>
          <a:r>
            <a:rPr lang="ar-SA" b="1"/>
            <a:t>أوامر الحماية الطارئة</a:t>
          </a:r>
          <a:endParaRPr lang="en-US" b="1"/>
        </a:p>
      </dgm:t>
    </dgm:pt>
    <dgm:pt modelId="{4A29D31A-30BE-4880-89B5-DA42A96BFB9D}" type="parTrans" cxnId="{137E8537-36E7-4EB6-BCE4-EE3CA44A2013}">
      <dgm:prSet/>
      <dgm:spPr/>
      <dgm:t>
        <a:bodyPr/>
        <a:lstStyle/>
        <a:p>
          <a:endParaRPr lang="en-US" b="1"/>
        </a:p>
      </dgm:t>
    </dgm:pt>
    <dgm:pt modelId="{FBFA72F4-ED03-4FAE-99FD-BDD57C433845}" type="sibTrans" cxnId="{137E8537-36E7-4EB6-BCE4-EE3CA44A2013}">
      <dgm:prSet/>
      <dgm:spPr/>
      <dgm:t>
        <a:bodyPr/>
        <a:lstStyle/>
        <a:p>
          <a:endParaRPr lang="en-US" b="1"/>
        </a:p>
      </dgm:t>
    </dgm:pt>
    <dgm:pt modelId="{6CDC21A0-40AB-4E1A-8806-D16C22513B68}">
      <dgm:prSet/>
      <dgm:spPr/>
      <dgm:t>
        <a:bodyPr/>
        <a:lstStyle/>
        <a:p>
          <a:pPr rtl="1"/>
          <a:r>
            <a:rPr lang="ar-SA" b="1" dirty="0"/>
            <a:t>أوامر التقييد المؤقت</a:t>
          </a:r>
          <a:endParaRPr lang="en-US" b="1" dirty="0"/>
        </a:p>
      </dgm:t>
    </dgm:pt>
    <dgm:pt modelId="{290514F1-208D-4F25-AF8D-0FB21E9405A2}" type="parTrans" cxnId="{B74D5F06-E8AC-468F-8381-FB1E19FE1E49}">
      <dgm:prSet/>
      <dgm:spPr/>
      <dgm:t>
        <a:bodyPr/>
        <a:lstStyle/>
        <a:p>
          <a:endParaRPr lang="en-US" b="1"/>
        </a:p>
      </dgm:t>
    </dgm:pt>
    <dgm:pt modelId="{84A6F313-B50E-4593-84DF-96B9A32810B6}" type="sibTrans" cxnId="{B74D5F06-E8AC-468F-8381-FB1E19FE1E49}">
      <dgm:prSet/>
      <dgm:spPr/>
      <dgm:t>
        <a:bodyPr/>
        <a:lstStyle/>
        <a:p>
          <a:endParaRPr lang="en-US" b="1"/>
        </a:p>
      </dgm:t>
    </dgm:pt>
    <dgm:pt modelId="{83BA8E5C-18FD-409A-9DDC-AE4CD798A27D}">
      <dgm:prSet/>
      <dgm:spPr/>
      <dgm:t>
        <a:bodyPr/>
        <a:lstStyle/>
        <a:p>
          <a:pPr rtl="1"/>
          <a:r>
            <a:rPr lang="ar-SA" b="1"/>
            <a:t>السكن المأجور (فنادق وما إلى ذلك)</a:t>
          </a:r>
          <a:endParaRPr lang="en-US" b="1"/>
        </a:p>
      </dgm:t>
    </dgm:pt>
    <dgm:pt modelId="{B51CC677-405B-41A4-AE9F-0C13E9B21060}" type="parTrans" cxnId="{F14FF738-1AA2-4DFA-BF47-9ED1BEE86D77}">
      <dgm:prSet/>
      <dgm:spPr/>
      <dgm:t>
        <a:bodyPr/>
        <a:lstStyle/>
        <a:p>
          <a:endParaRPr lang="en-US" b="1"/>
        </a:p>
      </dgm:t>
    </dgm:pt>
    <dgm:pt modelId="{BE873967-FB03-4901-96DE-F09A6184D058}" type="sibTrans" cxnId="{F14FF738-1AA2-4DFA-BF47-9ED1BEE86D77}">
      <dgm:prSet/>
      <dgm:spPr/>
      <dgm:t>
        <a:bodyPr/>
        <a:lstStyle/>
        <a:p>
          <a:endParaRPr lang="en-US" b="1"/>
        </a:p>
      </dgm:t>
    </dgm:pt>
    <dgm:pt modelId="{A167C2CF-143C-42C7-A695-E99EB1381642}">
      <dgm:prSet/>
      <dgm:spPr/>
      <dgm:t>
        <a:bodyPr/>
        <a:lstStyle/>
        <a:p>
          <a:pPr rtl="1"/>
          <a:r>
            <a:rPr lang="ar-SA" b="1" dirty="0"/>
            <a:t>الإقامة مع الأسرة/الأصدقاء</a:t>
          </a:r>
          <a:endParaRPr lang="en-US" b="1" dirty="0"/>
        </a:p>
      </dgm:t>
    </dgm:pt>
    <dgm:pt modelId="{C6F76985-96AE-4DAC-8F6F-93AFEC8772DC}" type="parTrans" cxnId="{84CE67EF-1031-4A73-86C7-BC15B226ACE0}">
      <dgm:prSet/>
      <dgm:spPr/>
      <dgm:t>
        <a:bodyPr/>
        <a:lstStyle/>
        <a:p>
          <a:endParaRPr lang="en-US" b="1"/>
        </a:p>
      </dgm:t>
    </dgm:pt>
    <dgm:pt modelId="{DE0F1B96-F68B-4231-A304-B9840D1D8634}" type="sibTrans" cxnId="{84CE67EF-1031-4A73-86C7-BC15B226ACE0}">
      <dgm:prSet/>
      <dgm:spPr/>
      <dgm:t>
        <a:bodyPr/>
        <a:lstStyle/>
        <a:p>
          <a:endParaRPr lang="en-US" b="1"/>
        </a:p>
      </dgm:t>
    </dgm:pt>
    <dgm:pt modelId="{25BE83AB-6B3D-4D48-A6EC-D7467289030C}">
      <dgm:prSet phldrT="[Text]" custT="1"/>
      <dgm:spPr/>
      <dgm:t>
        <a:bodyPr/>
        <a:lstStyle/>
        <a:p>
          <a:pPr algn="ctr"/>
          <a:r>
            <a:rPr lang="ar-SA" sz="1800" b="1" dirty="0"/>
            <a:t>الخدمات الاجتماعية</a:t>
          </a:r>
          <a:endParaRPr lang="en-US" sz="1800" b="1" dirty="0"/>
        </a:p>
      </dgm:t>
    </dgm:pt>
    <dgm:pt modelId="{4992735C-C63C-47B7-85F5-7C19020BE3FD}" type="parTrans" cxnId="{36E42121-B302-4D78-9472-B219D41C7F00}">
      <dgm:prSet/>
      <dgm:spPr/>
      <dgm:t>
        <a:bodyPr/>
        <a:lstStyle/>
        <a:p>
          <a:endParaRPr lang="en-US" b="1"/>
        </a:p>
      </dgm:t>
    </dgm:pt>
    <dgm:pt modelId="{22453377-6BD7-4A15-ACC8-1DD1EF1B6756}" type="sibTrans" cxnId="{36E42121-B302-4D78-9472-B219D41C7F00}">
      <dgm:prSet/>
      <dgm:spPr/>
      <dgm:t>
        <a:bodyPr/>
        <a:lstStyle/>
        <a:p>
          <a:endParaRPr lang="en-US" b="1"/>
        </a:p>
      </dgm:t>
    </dgm:pt>
    <dgm:pt modelId="{7E3914E3-ED02-4CC8-A7FC-16DC730F89E0}">
      <dgm:prSet phldrT="[Text]" custT="1"/>
      <dgm:spPr/>
      <dgm:t>
        <a:bodyPr/>
        <a:lstStyle/>
        <a:p>
          <a:pPr algn="ctr"/>
          <a:r>
            <a:rPr lang="ar-SA" sz="1800" b="1" dirty="0"/>
            <a:t>الخدمات القانونية</a:t>
          </a:r>
          <a:endParaRPr lang="en-US" sz="1800" b="1" dirty="0"/>
        </a:p>
      </dgm:t>
    </dgm:pt>
    <dgm:pt modelId="{7C837149-7CA5-4C97-A2CB-5C3E3BCB22D1}" type="parTrans" cxnId="{18505556-C414-45C1-BA5B-4FBFB62C799E}">
      <dgm:prSet/>
      <dgm:spPr/>
      <dgm:t>
        <a:bodyPr/>
        <a:lstStyle/>
        <a:p>
          <a:endParaRPr lang="en-US" b="1"/>
        </a:p>
      </dgm:t>
    </dgm:pt>
    <dgm:pt modelId="{4798136E-D8BF-4701-94D5-EE7D6B753208}" type="sibTrans" cxnId="{18505556-C414-45C1-BA5B-4FBFB62C799E}">
      <dgm:prSet/>
      <dgm:spPr/>
      <dgm:t>
        <a:bodyPr/>
        <a:lstStyle/>
        <a:p>
          <a:endParaRPr lang="en-US" b="1"/>
        </a:p>
      </dgm:t>
    </dgm:pt>
    <dgm:pt modelId="{D89751C8-818D-4D35-A546-B0DDC507EC66}">
      <dgm:prSet/>
      <dgm:spPr/>
      <dgm:t>
        <a:bodyPr/>
        <a:lstStyle/>
        <a:p>
          <a:pPr rtl="1"/>
          <a:r>
            <a:rPr lang="ar-SA" b="1" dirty="0"/>
            <a:t>الوساطة</a:t>
          </a:r>
          <a:endParaRPr lang="en-US" b="1" dirty="0"/>
        </a:p>
      </dgm:t>
    </dgm:pt>
    <dgm:pt modelId="{8CDBB595-9C5A-4BEC-BB42-82145A853C6F}" type="parTrans" cxnId="{3E1B3AA4-D496-4F98-BC2B-A28714F99D2D}">
      <dgm:prSet/>
      <dgm:spPr/>
      <dgm:t>
        <a:bodyPr/>
        <a:lstStyle/>
        <a:p>
          <a:endParaRPr lang="en-US" b="1"/>
        </a:p>
      </dgm:t>
    </dgm:pt>
    <dgm:pt modelId="{3D7E6AD7-2059-4808-9394-07A33289E2E5}" type="sibTrans" cxnId="{3E1B3AA4-D496-4F98-BC2B-A28714F99D2D}">
      <dgm:prSet/>
      <dgm:spPr/>
      <dgm:t>
        <a:bodyPr/>
        <a:lstStyle/>
        <a:p>
          <a:endParaRPr lang="en-US" b="1"/>
        </a:p>
      </dgm:t>
    </dgm:pt>
    <dgm:pt modelId="{DA59DE33-DBC9-4B37-870A-6B59CC08EA49}">
      <dgm:prSet/>
      <dgm:spPr/>
      <dgm:t>
        <a:bodyPr/>
        <a:lstStyle/>
        <a:p>
          <a:pPr rtl="1"/>
          <a:r>
            <a:rPr lang="ar-SA" b="1"/>
            <a:t>الطلاق</a:t>
          </a:r>
          <a:endParaRPr lang="en-US" b="1"/>
        </a:p>
      </dgm:t>
    </dgm:pt>
    <dgm:pt modelId="{5B8435DF-0676-439E-9214-8F1997BC9172}" type="parTrans" cxnId="{7EF468B1-3470-48EC-B2A9-DE7A3B011DEF}">
      <dgm:prSet/>
      <dgm:spPr/>
      <dgm:t>
        <a:bodyPr/>
        <a:lstStyle/>
        <a:p>
          <a:endParaRPr lang="en-US" b="1"/>
        </a:p>
      </dgm:t>
    </dgm:pt>
    <dgm:pt modelId="{3368F757-B19B-4750-9BBE-7A08863C62AE}" type="sibTrans" cxnId="{7EF468B1-3470-48EC-B2A9-DE7A3B011DEF}">
      <dgm:prSet/>
      <dgm:spPr/>
      <dgm:t>
        <a:bodyPr/>
        <a:lstStyle/>
        <a:p>
          <a:endParaRPr lang="en-US" b="1"/>
        </a:p>
      </dgm:t>
    </dgm:pt>
    <dgm:pt modelId="{86D35366-7C0D-43B1-8252-5A32845B350C}">
      <dgm:prSet/>
      <dgm:spPr/>
      <dgm:t>
        <a:bodyPr/>
        <a:lstStyle/>
        <a:p>
          <a:pPr rtl="1"/>
          <a:r>
            <a:rPr lang="ar-SA" b="1"/>
            <a:t>الاستشارة القانونية</a:t>
          </a:r>
          <a:endParaRPr lang="en-US" b="1"/>
        </a:p>
      </dgm:t>
    </dgm:pt>
    <dgm:pt modelId="{0D32B833-FA39-4147-9235-DBB4601EA586}" type="parTrans" cxnId="{2935B099-CA78-400F-AA5F-CD8361279C55}">
      <dgm:prSet/>
      <dgm:spPr/>
      <dgm:t>
        <a:bodyPr/>
        <a:lstStyle/>
        <a:p>
          <a:endParaRPr lang="en-US" b="1"/>
        </a:p>
      </dgm:t>
    </dgm:pt>
    <dgm:pt modelId="{A3B23E31-59C4-4D92-B649-BBDA68077FA7}" type="sibTrans" cxnId="{2935B099-CA78-400F-AA5F-CD8361279C55}">
      <dgm:prSet/>
      <dgm:spPr/>
      <dgm:t>
        <a:bodyPr/>
        <a:lstStyle/>
        <a:p>
          <a:endParaRPr lang="en-US" b="1"/>
        </a:p>
      </dgm:t>
    </dgm:pt>
    <dgm:pt modelId="{37143148-7B0C-4CF1-AE52-8133E8A876DD}">
      <dgm:prSet/>
      <dgm:spPr/>
      <dgm:t>
        <a:bodyPr/>
        <a:lstStyle/>
        <a:p>
          <a:pPr rtl="1"/>
          <a:r>
            <a:rPr lang="ar-SA" b="1"/>
            <a:t>أوامر الحماية الطارئة</a:t>
          </a:r>
          <a:endParaRPr lang="en-US" b="1"/>
        </a:p>
      </dgm:t>
    </dgm:pt>
    <dgm:pt modelId="{D2665CC1-4B9C-44E0-9842-C4258FF15954}" type="parTrans" cxnId="{72B68EEF-2FA6-4115-A338-0249B6D4F25E}">
      <dgm:prSet/>
      <dgm:spPr/>
      <dgm:t>
        <a:bodyPr/>
        <a:lstStyle/>
        <a:p>
          <a:endParaRPr lang="en-US" b="1"/>
        </a:p>
      </dgm:t>
    </dgm:pt>
    <dgm:pt modelId="{1E11778D-4897-46E9-82E7-D7554251DB84}" type="sibTrans" cxnId="{72B68EEF-2FA6-4115-A338-0249B6D4F25E}">
      <dgm:prSet/>
      <dgm:spPr/>
      <dgm:t>
        <a:bodyPr/>
        <a:lstStyle/>
        <a:p>
          <a:endParaRPr lang="en-US" b="1"/>
        </a:p>
      </dgm:t>
    </dgm:pt>
    <dgm:pt modelId="{85D47677-1FA2-48BA-8F73-589C8F084949}">
      <dgm:prSet/>
      <dgm:spPr/>
      <dgm:t>
        <a:bodyPr/>
        <a:lstStyle/>
        <a:p>
          <a:pPr rtl="1"/>
          <a:r>
            <a:rPr lang="ar-SA" b="1" dirty="0"/>
            <a:t>أوامر التقييد المؤقت</a:t>
          </a:r>
          <a:endParaRPr lang="en-US" b="1" dirty="0"/>
        </a:p>
      </dgm:t>
    </dgm:pt>
    <dgm:pt modelId="{91908FE5-6B84-48A5-82B6-38469F38BBDD}" type="parTrans" cxnId="{646A384B-2DFF-4A55-8E52-7377E194A789}">
      <dgm:prSet/>
      <dgm:spPr/>
      <dgm:t>
        <a:bodyPr/>
        <a:lstStyle/>
        <a:p>
          <a:endParaRPr lang="en-US" b="1"/>
        </a:p>
      </dgm:t>
    </dgm:pt>
    <dgm:pt modelId="{ECE30A7A-E174-4E11-87C4-8C1553CA5A27}" type="sibTrans" cxnId="{646A384B-2DFF-4A55-8E52-7377E194A789}">
      <dgm:prSet/>
      <dgm:spPr/>
      <dgm:t>
        <a:bodyPr/>
        <a:lstStyle/>
        <a:p>
          <a:endParaRPr lang="en-US" b="1"/>
        </a:p>
      </dgm:t>
    </dgm:pt>
    <dgm:pt modelId="{EC1CE1C5-CE57-4A2F-9BA9-C935202C7A17}">
      <dgm:prSet/>
      <dgm:spPr/>
      <dgm:t>
        <a:bodyPr/>
        <a:lstStyle/>
        <a:p>
          <a:pPr rtl="1"/>
          <a:r>
            <a:rPr lang="ar-SA" b="1" dirty="0"/>
            <a:t>المشورة</a:t>
          </a:r>
          <a:endParaRPr lang="en-US" b="1" dirty="0"/>
        </a:p>
      </dgm:t>
    </dgm:pt>
    <dgm:pt modelId="{D6FD9DEA-2E21-4DE0-AC4F-18C9BAFE9436}" type="parTrans" cxnId="{DF784A8E-7690-4D59-98FE-127DF6D6C614}">
      <dgm:prSet/>
      <dgm:spPr/>
      <dgm:t>
        <a:bodyPr/>
        <a:lstStyle/>
        <a:p>
          <a:endParaRPr lang="en-US" b="1"/>
        </a:p>
      </dgm:t>
    </dgm:pt>
    <dgm:pt modelId="{F9C74745-F6EF-4267-9AD5-FF466221471C}" type="sibTrans" cxnId="{DF784A8E-7690-4D59-98FE-127DF6D6C614}">
      <dgm:prSet/>
      <dgm:spPr/>
      <dgm:t>
        <a:bodyPr/>
        <a:lstStyle/>
        <a:p>
          <a:endParaRPr lang="en-US" b="1"/>
        </a:p>
      </dgm:t>
    </dgm:pt>
    <dgm:pt modelId="{85EB22ED-116A-4CF7-B54C-4006317E8CA9}">
      <dgm:prSet/>
      <dgm:spPr/>
      <dgm:t>
        <a:bodyPr/>
        <a:lstStyle/>
        <a:p>
          <a:pPr rtl="1"/>
          <a:r>
            <a:rPr lang="ar-SA" b="1"/>
            <a:t>إعادة التأهيل</a:t>
          </a:r>
          <a:endParaRPr lang="en-US" b="1"/>
        </a:p>
      </dgm:t>
    </dgm:pt>
    <dgm:pt modelId="{A9D8C405-DE87-4764-A8E6-B093E729BABB}" type="parTrans" cxnId="{7D9B7BA6-EFE5-44B1-8400-3903FDD82264}">
      <dgm:prSet/>
      <dgm:spPr/>
      <dgm:t>
        <a:bodyPr/>
        <a:lstStyle/>
        <a:p>
          <a:endParaRPr lang="en-US" b="1"/>
        </a:p>
      </dgm:t>
    </dgm:pt>
    <dgm:pt modelId="{934C12A7-0A45-487B-B6E9-4ECC9FFF38D6}" type="sibTrans" cxnId="{7D9B7BA6-EFE5-44B1-8400-3903FDD82264}">
      <dgm:prSet/>
      <dgm:spPr/>
      <dgm:t>
        <a:bodyPr/>
        <a:lstStyle/>
        <a:p>
          <a:endParaRPr lang="en-US" b="1"/>
        </a:p>
      </dgm:t>
    </dgm:pt>
    <dgm:pt modelId="{09740BC2-C364-4A1D-ACDD-C601361D2480}">
      <dgm:prSet/>
      <dgm:spPr/>
      <dgm:t>
        <a:bodyPr/>
        <a:lstStyle/>
        <a:p>
          <a:pPr rtl="1"/>
          <a:r>
            <a:rPr lang="ar-SA" b="1" dirty="0"/>
            <a:t>الوضع تحت المراقبة</a:t>
          </a:r>
          <a:endParaRPr lang="en-US" b="1" dirty="0"/>
        </a:p>
      </dgm:t>
    </dgm:pt>
    <dgm:pt modelId="{6C806F17-E567-4E86-928E-3A766FF535FA}" type="parTrans" cxnId="{2A2419C7-594C-470B-A8E3-033D234756DB}">
      <dgm:prSet/>
      <dgm:spPr/>
      <dgm:t>
        <a:bodyPr/>
        <a:lstStyle/>
        <a:p>
          <a:endParaRPr lang="en-US" b="1"/>
        </a:p>
      </dgm:t>
    </dgm:pt>
    <dgm:pt modelId="{D6796E3A-DC02-450B-86E2-656788CEA3DE}" type="sibTrans" cxnId="{2A2419C7-594C-470B-A8E3-033D234756DB}">
      <dgm:prSet/>
      <dgm:spPr/>
      <dgm:t>
        <a:bodyPr/>
        <a:lstStyle/>
        <a:p>
          <a:endParaRPr lang="en-US" b="1"/>
        </a:p>
      </dgm:t>
    </dgm:pt>
    <dgm:pt modelId="{C3BC9CE6-1E10-4035-B010-64431E6E9D9E}" type="pres">
      <dgm:prSet presAssocID="{BB491388-E904-4735-8595-A9873E2522D8}" presName="Name0" presStyleCnt="0">
        <dgm:presLayoutVars>
          <dgm:dir val="rev"/>
          <dgm:animLvl val="lvl"/>
          <dgm:resizeHandles val="exact"/>
        </dgm:presLayoutVars>
      </dgm:prSet>
      <dgm:spPr/>
    </dgm:pt>
    <dgm:pt modelId="{FD487376-747E-40EC-BDD8-FD7711DE78DD}" type="pres">
      <dgm:prSet presAssocID="{25BE83AB-6B3D-4D48-A6EC-D7467289030C}" presName="composite" presStyleCnt="0"/>
      <dgm:spPr/>
    </dgm:pt>
    <dgm:pt modelId="{352A8764-D432-4928-B4F6-ABC23A0932B5}" type="pres">
      <dgm:prSet presAssocID="{25BE83AB-6B3D-4D48-A6EC-D7467289030C}" presName="parTx" presStyleLbl="alignNode1" presStyleIdx="0" presStyleCnt="5" custScaleY="146186">
        <dgm:presLayoutVars>
          <dgm:chMax val="0"/>
          <dgm:chPref val="0"/>
          <dgm:bulletEnabled val="1"/>
        </dgm:presLayoutVars>
      </dgm:prSet>
      <dgm:spPr/>
    </dgm:pt>
    <dgm:pt modelId="{C2BFB1EB-171F-4FE4-A997-61AFCD7437BC}" type="pres">
      <dgm:prSet presAssocID="{25BE83AB-6B3D-4D48-A6EC-D7467289030C}" presName="desTx" presStyleLbl="alignAccFollowNode1" presStyleIdx="0" presStyleCnt="5">
        <dgm:presLayoutVars>
          <dgm:bulletEnabled val="1"/>
        </dgm:presLayoutVars>
      </dgm:prSet>
      <dgm:spPr/>
    </dgm:pt>
    <dgm:pt modelId="{ED764E5F-28E4-4287-97BC-5AE86B44130C}" type="pres">
      <dgm:prSet presAssocID="{22453377-6BD7-4A15-ACC8-1DD1EF1B6756}" presName="space" presStyleCnt="0"/>
      <dgm:spPr/>
    </dgm:pt>
    <dgm:pt modelId="{0100BBCB-CBC2-49FC-8259-615D2239604B}" type="pres">
      <dgm:prSet presAssocID="{7E3914E3-ED02-4CC8-A7FC-16DC730F89E0}" presName="composite" presStyleCnt="0"/>
      <dgm:spPr/>
    </dgm:pt>
    <dgm:pt modelId="{AB188C0F-9771-4635-9637-6254C19C8C7F}" type="pres">
      <dgm:prSet presAssocID="{7E3914E3-ED02-4CC8-A7FC-16DC730F89E0}" presName="parTx" presStyleLbl="alignNode1" presStyleIdx="1" presStyleCnt="5" custScaleY="146186">
        <dgm:presLayoutVars>
          <dgm:chMax val="0"/>
          <dgm:chPref val="0"/>
          <dgm:bulletEnabled val="1"/>
        </dgm:presLayoutVars>
      </dgm:prSet>
      <dgm:spPr/>
    </dgm:pt>
    <dgm:pt modelId="{5451EF07-EB47-44A1-BC2F-3141D23B82C5}" type="pres">
      <dgm:prSet presAssocID="{7E3914E3-ED02-4CC8-A7FC-16DC730F89E0}" presName="desTx" presStyleLbl="alignAccFollowNode1" presStyleIdx="1" presStyleCnt="5">
        <dgm:presLayoutVars>
          <dgm:bulletEnabled val="1"/>
        </dgm:presLayoutVars>
      </dgm:prSet>
      <dgm:spPr/>
    </dgm:pt>
    <dgm:pt modelId="{CC1E0B2E-D09D-4E69-A531-AA2283EE10D7}" type="pres">
      <dgm:prSet presAssocID="{4798136E-D8BF-4701-94D5-EE7D6B753208}" presName="space" presStyleCnt="0"/>
      <dgm:spPr/>
    </dgm:pt>
    <dgm:pt modelId="{7D00C348-8096-4CEA-AE51-524A98AF2E3C}" type="pres">
      <dgm:prSet presAssocID="{7FE243BB-B06D-4A8D-9917-E8057DA53C72}" presName="composite" presStyleCnt="0"/>
      <dgm:spPr/>
    </dgm:pt>
    <dgm:pt modelId="{5642C627-1433-4678-99A0-C24175EF2A3F}" type="pres">
      <dgm:prSet presAssocID="{7FE243BB-B06D-4A8D-9917-E8057DA53C72}" presName="parTx" presStyleLbl="alignNode1" presStyleIdx="2" presStyleCnt="5" custScaleY="146186" custLinFactNeighborX="-103" custLinFactNeighborY="-847">
        <dgm:presLayoutVars>
          <dgm:chMax val="0"/>
          <dgm:chPref val="0"/>
          <dgm:bulletEnabled val="1"/>
        </dgm:presLayoutVars>
      </dgm:prSet>
      <dgm:spPr/>
    </dgm:pt>
    <dgm:pt modelId="{F672798D-3F33-4F40-B6E8-B35F1ABD94F4}" type="pres">
      <dgm:prSet presAssocID="{7FE243BB-B06D-4A8D-9917-E8057DA53C72}" presName="desTx" presStyleLbl="alignAccFollowNode1" presStyleIdx="2" presStyleCnt="5">
        <dgm:presLayoutVars>
          <dgm:bulletEnabled val="1"/>
        </dgm:presLayoutVars>
      </dgm:prSet>
      <dgm:spPr/>
    </dgm:pt>
    <dgm:pt modelId="{F30B89EB-4ACC-4C20-8E4B-393F45EF7B7B}" type="pres">
      <dgm:prSet presAssocID="{B9821F9D-7BB2-42E3-AF53-FD638DA2F133}" presName="space" presStyleCnt="0"/>
      <dgm:spPr/>
    </dgm:pt>
    <dgm:pt modelId="{0A8C36B1-4CBA-4ADB-A0E5-EE0AF22A47F2}" type="pres">
      <dgm:prSet presAssocID="{90B0045C-5CE9-43E0-AE05-5297A3E0EA67}" presName="composite" presStyleCnt="0"/>
      <dgm:spPr/>
    </dgm:pt>
    <dgm:pt modelId="{8DFE9D78-433C-4717-B62F-F216B3719188}" type="pres">
      <dgm:prSet presAssocID="{90B0045C-5CE9-43E0-AE05-5297A3E0EA67}" presName="parTx" presStyleLbl="alignNode1" presStyleIdx="3" presStyleCnt="5" custScaleY="146186" custLinFactNeighborX="-103" custLinFactNeighborY="-847">
        <dgm:presLayoutVars>
          <dgm:chMax val="0"/>
          <dgm:chPref val="0"/>
          <dgm:bulletEnabled val="1"/>
        </dgm:presLayoutVars>
      </dgm:prSet>
      <dgm:spPr/>
    </dgm:pt>
    <dgm:pt modelId="{C268DF57-CB1C-4500-80D1-F0F9B5783BE3}" type="pres">
      <dgm:prSet presAssocID="{90B0045C-5CE9-43E0-AE05-5297A3E0EA67}" presName="desTx" presStyleLbl="alignAccFollowNode1" presStyleIdx="3" presStyleCnt="5">
        <dgm:presLayoutVars>
          <dgm:bulletEnabled val="1"/>
        </dgm:presLayoutVars>
      </dgm:prSet>
      <dgm:spPr/>
    </dgm:pt>
    <dgm:pt modelId="{011B6243-9C31-4611-9D21-72995EA1CE17}" type="pres">
      <dgm:prSet presAssocID="{C1E80EEF-0916-4EB7-9EC9-13C4DB2F5090}" presName="space" presStyleCnt="0"/>
      <dgm:spPr/>
    </dgm:pt>
    <dgm:pt modelId="{D6D2B17E-7A2C-4C13-8F80-293B328EF5DD}" type="pres">
      <dgm:prSet presAssocID="{C6BCAF2E-4A7E-4D9A-AFF0-82E04558619C}" presName="composite" presStyleCnt="0"/>
      <dgm:spPr/>
    </dgm:pt>
    <dgm:pt modelId="{BA3FBDAC-C34F-4774-8F20-1B2B60D8A817}" type="pres">
      <dgm:prSet presAssocID="{C6BCAF2E-4A7E-4D9A-AFF0-82E04558619C}" presName="parTx" presStyleLbl="alignNode1" presStyleIdx="4" presStyleCnt="5" custScaleY="146186" custLinFactNeighborX="-103" custLinFactNeighborY="-847">
        <dgm:presLayoutVars>
          <dgm:chMax val="0"/>
          <dgm:chPref val="0"/>
          <dgm:bulletEnabled val="1"/>
        </dgm:presLayoutVars>
      </dgm:prSet>
      <dgm:spPr/>
    </dgm:pt>
    <dgm:pt modelId="{12AEBCB0-2677-4F8D-B521-D0AA811A3C92}" type="pres">
      <dgm:prSet presAssocID="{C6BCAF2E-4A7E-4D9A-AFF0-82E04558619C}" presName="desTx" presStyleLbl="alignAccFollowNode1" presStyleIdx="4" presStyleCnt="5">
        <dgm:presLayoutVars>
          <dgm:bulletEnabled val="1"/>
        </dgm:presLayoutVars>
      </dgm:prSet>
      <dgm:spPr/>
    </dgm:pt>
  </dgm:ptLst>
  <dgm:cxnLst>
    <dgm:cxn modelId="{33DE4003-7395-4E05-9396-C281BAFF50CC}" type="presOf" srcId="{90B0045C-5CE9-43E0-AE05-5297A3E0EA67}" destId="{8DFE9D78-433C-4717-B62F-F216B3719188}" srcOrd="0" destOrd="0" presId="urn:microsoft.com/office/officeart/2005/8/layout/hList1"/>
    <dgm:cxn modelId="{B74D5F06-E8AC-468F-8381-FB1E19FE1E49}" srcId="{90B0045C-5CE9-43E0-AE05-5297A3E0EA67}" destId="{6CDC21A0-40AB-4E1A-8806-D16C22513B68}" srcOrd="3" destOrd="0" parTransId="{290514F1-208D-4F25-AF8D-0FB21E9405A2}" sibTransId="{84A6F313-B50E-4593-84DF-96B9A32810B6}"/>
    <dgm:cxn modelId="{F3960207-3462-4F51-804E-95C62F873F0C}" type="presOf" srcId="{37143148-7B0C-4CF1-AE52-8133E8A876DD}" destId="{5451EF07-EB47-44A1-BC2F-3141D23B82C5}" srcOrd="0" destOrd="3" presId="urn:microsoft.com/office/officeart/2005/8/layout/hList1"/>
    <dgm:cxn modelId="{DF5FE90E-D9A4-4FF7-A611-FCAFFACC367A}" type="presOf" srcId="{BB491388-E904-4735-8595-A9873E2522D8}" destId="{C3BC9CE6-1E10-4035-B010-64431E6E9D9E}" srcOrd="0" destOrd="0" presId="urn:microsoft.com/office/officeart/2005/8/layout/hList1"/>
    <dgm:cxn modelId="{073AB811-7E71-4BAE-BCE7-7336B7F40921}" type="presOf" srcId="{83BA8E5C-18FD-409A-9DDC-AE4CD798A27D}" destId="{12AEBCB0-2677-4F8D-B521-D0AA811A3C92}" srcOrd="0" destOrd="1" presId="urn:microsoft.com/office/officeart/2005/8/layout/hList1"/>
    <dgm:cxn modelId="{6056AD13-0674-4F72-B690-A650A4B6F57B}" srcId="{7FE243BB-B06D-4A8D-9917-E8057DA53C72}" destId="{196FBFA9-81FF-4DD9-9CA5-B609A6E6C49D}" srcOrd="2" destOrd="0" parTransId="{0CAE75DA-090D-48ED-8E14-AEA478A7513B}" sibTransId="{186AB136-523A-4FFA-9083-9C13893D3970}"/>
    <dgm:cxn modelId="{044F151F-19C6-41CE-A09D-EBA6D9748D6B}" type="presOf" srcId="{85D47677-1FA2-48BA-8F73-589C8F084949}" destId="{5451EF07-EB47-44A1-BC2F-3141D23B82C5}" srcOrd="0" destOrd="4" presId="urn:microsoft.com/office/officeart/2005/8/layout/hList1"/>
    <dgm:cxn modelId="{36E42121-B302-4D78-9472-B219D41C7F00}" srcId="{BB491388-E904-4735-8595-A9873E2522D8}" destId="{25BE83AB-6B3D-4D48-A6EC-D7467289030C}" srcOrd="0" destOrd="0" parTransId="{4992735C-C63C-47B7-85F5-7C19020BE3FD}" sibTransId="{22453377-6BD7-4A15-ACC8-1DD1EF1B6756}"/>
    <dgm:cxn modelId="{B0B4EC22-D8F0-4665-88E0-64A2D2DC3471}" type="presOf" srcId="{E3BD9E3D-6C9D-488B-A573-83A70C562BC3}" destId="{F672798D-3F33-4F40-B6E8-B35F1ABD94F4}" srcOrd="0" destOrd="7" presId="urn:microsoft.com/office/officeart/2005/8/layout/hList1"/>
    <dgm:cxn modelId="{C36CED25-DA53-40EB-852D-B4BE60447875}" type="presOf" srcId="{6FF2D928-164C-45F5-8C5B-9A72AEBDB81D}" destId="{F672798D-3F33-4F40-B6E8-B35F1ABD94F4}" srcOrd="0" destOrd="0" presId="urn:microsoft.com/office/officeart/2005/8/layout/hList1"/>
    <dgm:cxn modelId="{8F278026-776B-4FFB-AD2A-B6FAC2F326A4}" srcId="{BB491388-E904-4735-8595-A9873E2522D8}" destId="{90B0045C-5CE9-43E0-AE05-5297A3E0EA67}" srcOrd="3" destOrd="0" parTransId="{845F2FA1-224A-4A15-AB87-67F3AC056373}" sibTransId="{C1E80EEF-0916-4EB7-9EC9-13C4DB2F5090}"/>
    <dgm:cxn modelId="{2A31962F-7FB4-4C7A-B400-A7C28958016B}" type="presOf" srcId="{86D35366-7C0D-43B1-8252-5A32845B350C}" destId="{5451EF07-EB47-44A1-BC2F-3141D23B82C5}" srcOrd="0" destOrd="2" presId="urn:microsoft.com/office/officeart/2005/8/layout/hList1"/>
    <dgm:cxn modelId="{41AEEE35-EA07-4BBA-91A4-5B88837CF82C}" type="presOf" srcId="{85EB22ED-116A-4CF7-B54C-4006317E8CA9}" destId="{C2BFB1EB-171F-4FE4-A997-61AFCD7437BC}" srcOrd="0" destOrd="1" presId="urn:microsoft.com/office/officeart/2005/8/layout/hList1"/>
    <dgm:cxn modelId="{137E8537-36E7-4EB6-BCE4-EE3CA44A2013}" srcId="{90B0045C-5CE9-43E0-AE05-5297A3E0EA67}" destId="{FA80ADF6-0EBF-4391-B9E1-8365CD30BFD1}" srcOrd="2" destOrd="0" parTransId="{4A29D31A-30BE-4880-89B5-DA42A96BFB9D}" sibTransId="{FBFA72F4-ED03-4FAE-99FD-BDD57C433845}"/>
    <dgm:cxn modelId="{F14FF738-1AA2-4DFA-BF47-9ED1BEE86D77}" srcId="{C6BCAF2E-4A7E-4D9A-AFF0-82E04558619C}" destId="{83BA8E5C-18FD-409A-9DDC-AE4CD798A27D}" srcOrd="1" destOrd="0" parTransId="{B51CC677-405B-41A4-AE9F-0C13E9B21060}" sibTransId="{BE873967-FB03-4901-96DE-F09A6184D058}"/>
    <dgm:cxn modelId="{806B063F-57AE-4E75-9A08-1A5BD68224E0}" type="presOf" srcId="{37A86DC9-514F-43D2-8F06-EF4E17CCA07B}" destId="{F672798D-3F33-4F40-B6E8-B35F1ABD94F4}" srcOrd="0" destOrd="5" presId="urn:microsoft.com/office/officeart/2005/8/layout/hList1"/>
    <dgm:cxn modelId="{6F963F5B-C206-4CC9-97CA-94B464D7078C}" type="presOf" srcId="{D89751C8-818D-4D35-A546-B0DDC507EC66}" destId="{5451EF07-EB47-44A1-BC2F-3141D23B82C5}" srcOrd="0" destOrd="0" presId="urn:microsoft.com/office/officeart/2005/8/layout/hList1"/>
    <dgm:cxn modelId="{98CAED5D-1708-449F-92E7-A0D125CA1BB1}" srcId="{90B0045C-5CE9-43E0-AE05-5297A3E0EA67}" destId="{65500DF2-747E-4881-8C5C-D593D6C289F2}" srcOrd="1" destOrd="0" parTransId="{D527F866-56C0-41D3-86F3-D18B19962748}" sibTransId="{3C6B1526-DE88-45B0-92D1-4854AF11351A}"/>
    <dgm:cxn modelId="{D6E9A341-B116-4B44-8C14-5E97C8D42746}" type="presOf" srcId="{7E3914E3-ED02-4CC8-A7FC-16DC730F89E0}" destId="{AB188C0F-9771-4635-9637-6254C19C8C7F}" srcOrd="0" destOrd="0" presId="urn:microsoft.com/office/officeart/2005/8/layout/hList1"/>
    <dgm:cxn modelId="{CFA4E942-4EEB-4762-8754-A2DF4BC34091}" srcId="{7FE243BB-B06D-4A8D-9917-E8057DA53C72}" destId="{3663B561-5845-4737-9EA8-7CFC0CBBA319}" srcOrd="4" destOrd="0" parTransId="{219872A6-76E8-45F1-9A30-381DD40B190B}" sibTransId="{6C7B981D-7C8A-400E-BCC4-5270F88F1F29}"/>
    <dgm:cxn modelId="{3A858D65-D1F1-4261-B169-FEE33FE8DEB0}" type="presOf" srcId="{3663B561-5845-4737-9EA8-7CFC0CBBA319}" destId="{F672798D-3F33-4F40-B6E8-B35F1ABD94F4}" srcOrd="0" destOrd="4" presId="urn:microsoft.com/office/officeart/2005/8/layout/hList1"/>
    <dgm:cxn modelId="{84142368-9114-4AB3-9777-307C2BFDCF8A}" type="presOf" srcId="{A167C2CF-143C-42C7-A695-E99EB1381642}" destId="{12AEBCB0-2677-4F8D-B521-D0AA811A3C92}" srcOrd="0" destOrd="2" presId="urn:microsoft.com/office/officeart/2005/8/layout/hList1"/>
    <dgm:cxn modelId="{3E719649-490D-47DA-BA3B-7B3B15BD5784}" type="presOf" srcId="{A878AEFC-26E9-4FE5-8EFB-034B7A664B01}" destId="{C268DF57-CB1C-4500-80D1-F0F9B5783BE3}" srcOrd="0" destOrd="0" presId="urn:microsoft.com/office/officeart/2005/8/layout/hList1"/>
    <dgm:cxn modelId="{64A80C6B-2B81-41D8-A22E-8AD1C3675E99}" type="presOf" srcId="{65500DF2-747E-4881-8C5C-D593D6C289F2}" destId="{C268DF57-CB1C-4500-80D1-F0F9B5783BE3}" srcOrd="0" destOrd="1" presId="urn:microsoft.com/office/officeart/2005/8/layout/hList1"/>
    <dgm:cxn modelId="{646A384B-2DFF-4A55-8E52-7377E194A789}" srcId="{7E3914E3-ED02-4CC8-A7FC-16DC730F89E0}" destId="{85D47677-1FA2-48BA-8F73-589C8F084949}" srcOrd="4" destOrd="0" parTransId="{91908FE5-6B84-48A5-82B6-38469F38BBDD}" sibTransId="{ECE30A7A-E174-4E11-87C4-8C1553CA5A27}"/>
    <dgm:cxn modelId="{1970E74C-73A2-42D1-B2D4-FD5157235E27}" type="presOf" srcId="{A0C0FABF-EB6A-4341-98D7-BCEA2D55A304}" destId="{F672798D-3F33-4F40-B6E8-B35F1ABD94F4}" srcOrd="0" destOrd="6" presId="urn:microsoft.com/office/officeart/2005/8/layout/hList1"/>
    <dgm:cxn modelId="{50AF5C6E-0015-430E-BC23-F1CAA9888011}" type="presOf" srcId="{09740BC2-C364-4A1D-ACDD-C601361D2480}" destId="{C2BFB1EB-171F-4FE4-A997-61AFCD7437BC}" srcOrd="0" destOrd="2" presId="urn:microsoft.com/office/officeart/2005/8/layout/hList1"/>
    <dgm:cxn modelId="{24D7E970-92A8-4C1A-80F1-A7FE7C0C704D}" srcId="{7FE243BB-B06D-4A8D-9917-E8057DA53C72}" destId="{E3BD9E3D-6C9D-488B-A573-83A70C562BC3}" srcOrd="7" destOrd="0" parTransId="{C7D2A1B0-32F8-4257-8186-B250EB734FAF}" sibTransId="{ACA1988F-0A3F-48F5-83AD-89ED0FF01B8A}"/>
    <dgm:cxn modelId="{6077C274-6D26-4E25-99F9-2AC804AF4B84}" type="presOf" srcId="{DA59DE33-DBC9-4B37-870A-6B59CC08EA49}" destId="{5451EF07-EB47-44A1-BC2F-3141D23B82C5}" srcOrd="0" destOrd="1" presId="urn:microsoft.com/office/officeart/2005/8/layout/hList1"/>
    <dgm:cxn modelId="{264D6356-A8F7-42C3-8680-E6E3B1BFC5DB}" srcId="{BB491388-E904-4735-8595-A9873E2522D8}" destId="{C6BCAF2E-4A7E-4D9A-AFF0-82E04558619C}" srcOrd="4" destOrd="0" parTransId="{EB7942BC-0743-4527-A6BD-F0EFAD3F6BEE}" sibTransId="{14D9060A-C520-4B65-8584-F65C7C0FCD7A}"/>
    <dgm:cxn modelId="{18505556-C414-45C1-BA5B-4FBFB62C799E}" srcId="{BB491388-E904-4735-8595-A9873E2522D8}" destId="{7E3914E3-ED02-4CC8-A7FC-16DC730F89E0}" srcOrd="1" destOrd="0" parTransId="{7C837149-7CA5-4C97-A2CB-5C3E3BCB22D1}" sibTransId="{4798136E-D8BF-4701-94D5-EE7D6B753208}"/>
    <dgm:cxn modelId="{3E5D2578-17A6-4F88-89BC-C81BC7A90BB0}" srcId="{7FE243BB-B06D-4A8D-9917-E8057DA53C72}" destId="{6FF2D928-164C-45F5-8C5B-9A72AEBDB81D}" srcOrd="0" destOrd="0" parTransId="{D4752B96-9FB9-49DA-97C4-3F526654FACC}" sibTransId="{F6CC9685-980B-449D-A7FD-785631BD4993}"/>
    <dgm:cxn modelId="{0B61A57A-5D06-4054-9D81-F0FA5F8395CA}" srcId="{C6BCAF2E-4A7E-4D9A-AFF0-82E04558619C}" destId="{A244F06D-1270-4E61-BB1C-2F01F64FFC3B}" srcOrd="0" destOrd="0" parTransId="{6A75CB3A-5A04-4768-A788-E3A201C72C12}" sibTransId="{1615502F-EB47-4102-A676-4A6124ABE6D9}"/>
    <dgm:cxn modelId="{AC244885-CE3C-4DDD-A4A8-0CA3649D1A8B}" type="presOf" srcId="{196FBFA9-81FF-4DD9-9CA5-B609A6E6C49D}" destId="{F672798D-3F33-4F40-B6E8-B35F1ABD94F4}" srcOrd="0" destOrd="2" presId="urn:microsoft.com/office/officeart/2005/8/layout/hList1"/>
    <dgm:cxn modelId="{DF784A8E-7690-4D59-98FE-127DF6D6C614}" srcId="{25BE83AB-6B3D-4D48-A6EC-D7467289030C}" destId="{EC1CE1C5-CE57-4A2F-9BA9-C935202C7A17}" srcOrd="0" destOrd="0" parTransId="{D6FD9DEA-2E21-4DE0-AC4F-18C9BAFE9436}" sibTransId="{F9C74745-F6EF-4267-9AD5-FF466221471C}"/>
    <dgm:cxn modelId="{F39B3595-D5EB-4120-B5E0-4810F83339A7}" srcId="{7FE243BB-B06D-4A8D-9917-E8057DA53C72}" destId="{D072A645-3353-4A8A-B998-E3000D442C3D}" srcOrd="1" destOrd="0" parTransId="{E5D03AAC-0143-4E3A-99FA-4322CC477804}" sibTransId="{7812A4CE-2190-42E9-A712-CB107EDD6820}"/>
    <dgm:cxn modelId="{47483F99-EB5B-4ECD-90C3-37768C0BFCA3}" srcId="{7FE243BB-B06D-4A8D-9917-E8057DA53C72}" destId="{37A86DC9-514F-43D2-8F06-EF4E17CCA07B}" srcOrd="5" destOrd="0" parTransId="{5D735CE3-5EDD-4CAA-AC43-E504D6492E54}" sibTransId="{BAEF2F73-4044-4A75-AC31-6879318BAEF5}"/>
    <dgm:cxn modelId="{2935B099-CA78-400F-AA5F-CD8361279C55}" srcId="{7E3914E3-ED02-4CC8-A7FC-16DC730F89E0}" destId="{86D35366-7C0D-43B1-8252-5A32845B350C}" srcOrd="2" destOrd="0" parTransId="{0D32B833-FA39-4147-9235-DBB4601EA586}" sibTransId="{A3B23E31-59C4-4D92-B649-BBDA68077FA7}"/>
    <dgm:cxn modelId="{72ED6D9F-3105-45DB-ABCA-8B436485E836}" type="presOf" srcId="{EC1CE1C5-CE57-4A2F-9BA9-C935202C7A17}" destId="{C2BFB1EB-171F-4FE4-A997-61AFCD7437BC}" srcOrd="0" destOrd="0" presId="urn:microsoft.com/office/officeart/2005/8/layout/hList1"/>
    <dgm:cxn modelId="{D2F368A1-A97E-4E10-9EB3-C34A042880B7}" srcId="{7FE243BB-B06D-4A8D-9917-E8057DA53C72}" destId="{A0C0FABF-EB6A-4341-98D7-BCEA2D55A304}" srcOrd="6" destOrd="0" parTransId="{41AE72D0-CD7B-4CCC-8C72-18BAE198086F}" sibTransId="{D730C870-EB0B-4188-B54F-5B41B972AEE7}"/>
    <dgm:cxn modelId="{995DFBA2-83D7-4EFA-93E0-EBD1C165BBFB}" type="presOf" srcId="{7FE243BB-B06D-4A8D-9917-E8057DA53C72}" destId="{5642C627-1433-4678-99A0-C24175EF2A3F}" srcOrd="0" destOrd="0" presId="urn:microsoft.com/office/officeart/2005/8/layout/hList1"/>
    <dgm:cxn modelId="{3E1B3AA4-D496-4F98-BC2B-A28714F99D2D}" srcId="{7E3914E3-ED02-4CC8-A7FC-16DC730F89E0}" destId="{D89751C8-818D-4D35-A546-B0DDC507EC66}" srcOrd="0" destOrd="0" parTransId="{8CDBB595-9C5A-4BEC-BB42-82145A853C6F}" sibTransId="{3D7E6AD7-2059-4808-9394-07A33289E2E5}"/>
    <dgm:cxn modelId="{7D9B7BA6-EFE5-44B1-8400-3903FDD82264}" srcId="{25BE83AB-6B3D-4D48-A6EC-D7467289030C}" destId="{85EB22ED-116A-4CF7-B54C-4006317E8CA9}" srcOrd="1" destOrd="0" parTransId="{A9D8C405-DE87-4764-A8E6-B093E729BABB}" sibTransId="{934C12A7-0A45-487B-B6E9-4ECC9FFF38D6}"/>
    <dgm:cxn modelId="{7EF468B1-3470-48EC-B2A9-DE7A3B011DEF}" srcId="{7E3914E3-ED02-4CC8-A7FC-16DC730F89E0}" destId="{DA59DE33-DBC9-4B37-870A-6B59CC08EA49}" srcOrd="1" destOrd="0" parTransId="{5B8435DF-0676-439E-9214-8F1997BC9172}" sibTransId="{3368F757-B19B-4750-9BBE-7A08863C62AE}"/>
    <dgm:cxn modelId="{1BF563B5-84F1-4D4D-837C-F1EAC0AF51BA}" type="presOf" srcId="{4B80944B-5ECE-4620-825A-2A5E09408CDF}" destId="{F672798D-3F33-4F40-B6E8-B35F1ABD94F4}" srcOrd="0" destOrd="3" presId="urn:microsoft.com/office/officeart/2005/8/layout/hList1"/>
    <dgm:cxn modelId="{446E9CBA-F6BE-4A8C-8EF1-D64F64FC8C48}" type="presOf" srcId="{FA80ADF6-0EBF-4391-B9E1-8365CD30BFD1}" destId="{C268DF57-CB1C-4500-80D1-F0F9B5783BE3}" srcOrd="0" destOrd="2" presId="urn:microsoft.com/office/officeart/2005/8/layout/hList1"/>
    <dgm:cxn modelId="{9DD646C5-2297-4861-AA70-72A80253A481}" srcId="{90B0045C-5CE9-43E0-AE05-5297A3E0EA67}" destId="{A878AEFC-26E9-4FE5-8EFB-034B7A664B01}" srcOrd="0" destOrd="0" parTransId="{ECA001AA-2C90-4745-965E-7BEE91CC1897}" sibTransId="{EDD25B12-0A2F-4C6B-ACC1-AD148EDB2989}"/>
    <dgm:cxn modelId="{2A2419C7-594C-470B-A8E3-033D234756DB}" srcId="{25BE83AB-6B3D-4D48-A6EC-D7467289030C}" destId="{09740BC2-C364-4A1D-ACDD-C601361D2480}" srcOrd="2" destOrd="0" parTransId="{6C806F17-E567-4E86-928E-3A766FF535FA}" sibTransId="{D6796E3A-DC02-450B-86E2-656788CEA3DE}"/>
    <dgm:cxn modelId="{46AA83CC-9059-4C05-9815-35CBA6E1711A}" type="presOf" srcId="{6CDC21A0-40AB-4E1A-8806-D16C22513B68}" destId="{C268DF57-CB1C-4500-80D1-F0F9B5783BE3}" srcOrd="0" destOrd="3" presId="urn:microsoft.com/office/officeart/2005/8/layout/hList1"/>
    <dgm:cxn modelId="{F3FEEFCD-F5B7-4043-8FF8-DE307B7A5480}" srcId="{BB491388-E904-4735-8595-A9873E2522D8}" destId="{7FE243BB-B06D-4A8D-9917-E8057DA53C72}" srcOrd="2" destOrd="0" parTransId="{4019D5F1-F6E5-4769-B041-2CF4A1963E5E}" sibTransId="{B9821F9D-7BB2-42E3-AF53-FD638DA2F133}"/>
    <dgm:cxn modelId="{21F870CF-FF37-4F5E-9D9D-AF10593144E6}" type="presOf" srcId="{C6BCAF2E-4A7E-4D9A-AFF0-82E04558619C}" destId="{BA3FBDAC-C34F-4774-8F20-1B2B60D8A817}" srcOrd="0" destOrd="0" presId="urn:microsoft.com/office/officeart/2005/8/layout/hList1"/>
    <dgm:cxn modelId="{0C01FCD0-1CEE-4E67-B455-FC2D1F6B9CBC}" type="presOf" srcId="{25BE83AB-6B3D-4D48-A6EC-D7467289030C}" destId="{352A8764-D432-4928-B4F6-ABC23A0932B5}" srcOrd="0" destOrd="0" presId="urn:microsoft.com/office/officeart/2005/8/layout/hList1"/>
    <dgm:cxn modelId="{FE05E1E7-5B49-4C0A-AC42-C760D64367BD}" type="presOf" srcId="{D072A645-3353-4A8A-B998-E3000D442C3D}" destId="{F672798D-3F33-4F40-B6E8-B35F1ABD94F4}" srcOrd="0" destOrd="1" presId="urn:microsoft.com/office/officeart/2005/8/layout/hList1"/>
    <dgm:cxn modelId="{84CE67EF-1031-4A73-86C7-BC15B226ACE0}" srcId="{C6BCAF2E-4A7E-4D9A-AFF0-82E04558619C}" destId="{A167C2CF-143C-42C7-A695-E99EB1381642}" srcOrd="2" destOrd="0" parTransId="{C6F76985-96AE-4DAC-8F6F-93AFEC8772DC}" sibTransId="{DE0F1B96-F68B-4231-A304-B9840D1D8634}"/>
    <dgm:cxn modelId="{72B68EEF-2FA6-4115-A338-0249B6D4F25E}" srcId="{7E3914E3-ED02-4CC8-A7FC-16DC730F89E0}" destId="{37143148-7B0C-4CF1-AE52-8133E8A876DD}" srcOrd="3" destOrd="0" parTransId="{D2665CC1-4B9C-44E0-9842-C4258FF15954}" sibTransId="{1E11778D-4897-46E9-82E7-D7554251DB84}"/>
    <dgm:cxn modelId="{53ACFCF2-E795-451B-BA2D-79375F5F667B}" srcId="{7FE243BB-B06D-4A8D-9917-E8057DA53C72}" destId="{4B80944B-5ECE-4620-825A-2A5E09408CDF}" srcOrd="3" destOrd="0" parTransId="{51C1CBDF-E1B6-49F5-84CA-D8966B32A239}" sibTransId="{F80819F5-D089-42EF-9072-CD86120BB41C}"/>
    <dgm:cxn modelId="{A10FEFF4-E3CF-43F3-9053-7680C1B8C24A}" type="presOf" srcId="{A244F06D-1270-4E61-BB1C-2F01F64FFC3B}" destId="{12AEBCB0-2677-4F8D-B521-D0AA811A3C92}" srcOrd="0" destOrd="0" presId="urn:microsoft.com/office/officeart/2005/8/layout/hList1"/>
    <dgm:cxn modelId="{D3DD3E52-743E-4E0E-92CF-BAD8BFD01021}" type="presParOf" srcId="{C3BC9CE6-1E10-4035-B010-64431E6E9D9E}" destId="{FD487376-747E-40EC-BDD8-FD7711DE78DD}" srcOrd="0" destOrd="0" presId="urn:microsoft.com/office/officeart/2005/8/layout/hList1"/>
    <dgm:cxn modelId="{1C9B83E7-70B4-4784-A44F-B25F97192450}" type="presParOf" srcId="{FD487376-747E-40EC-BDD8-FD7711DE78DD}" destId="{352A8764-D432-4928-B4F6-ABC23A0932B5}" srcOrd="0" destOrd="0" presId="urn:microsoft.com/office/officeart/2005/8/layout/hList1"/>
    <dgm:cxn modelId="{98FC8000-D147-4293-951A-719C2642F2B7}" type="presParOf" srcId="{FD487376-747E-40EC-BDD8-FD7711DE78DD}" destId="{C2BFB1EB-171F-4FE4-A997-61AFCD7437BC}" srcOrd="1" destOrd="0" presId="urn:microsoft.com/office/officeart/2005/8/layout/hList1"/>
    <dgm:cxn modelId="{6CA03E19-9B14-47BE-88B9-ECD8D6C27E71}" type="presParOf" srcId="{C3BC9CE6-1E10-4035-B010-64431E6E9D9E}" destId="{ED764E5F-28E4-4287-97BC-5AE86B44130C}" srcOrd="1" destOrd="0" presId="urn:microsoft.com/office/officeart/2005/8/layout/hList1"/>
    <dgm:cxn modelId="{3279BF83-EF4F-4009-9A0F-208A4831FE60}" type="presParOf" srcId="{C3BC9CE6-1E10-4035-B010-64431E6E9D9E}" destId="{0100BBCB-CBC2-49FC-8259-615D2239604B}" srcOrd="2" destOrd="0" presId="urn:microsoft.com/office/officeart/2005/8/layout/hList1"/>
    <dgm:cxn modelId="{B27B4F86-7C1B-4D6D-962E-F3F06C3A7679}" type="presParOf" srcId="{0100BBCB-CBC2-49FC-8259-615D2239604B}" destId="{AB188C0F-9771-4635-9637-6254C19C8C7F}" srcOrd="0" destOrd="0" presId="urn:microsoft.com/office/officeart/2005/8/layout/hList1"/>
    <dgm:cxn modelId="{A7C71FD0-17D4-465C-8B82-6EB2A62B8C85}" type="presParOf" srcId="{0100BBCB-CBC2-49FC-8259-615D2239604B}" destId="{5451EF07-EB47-44A1-BC2F-3141D23B82C5}" srcOrd="1" destOrd="0" presId="urn:microsoft.com/office/officeart/2005/8/layout/hList1"/>
    <dgm:cxn modelId="{B48DF9BE-ABEC-49B0-BB85-42A9B4DB09FD}" type="presParOf" srcId="{C3BC9CE6-1E10-4035-B010-64431E6E9D9E}" destId="{CC1E0B2E-D09D-4E69-A531-AA2283EE10D7}" srcOrd="3" destOrd="0" presId="urn:microsoft.com/office/officeart/2005/8/layout/hList1"/>
    <dgm:cxn modelId="{71415724-C51C-4AD1-B08E-8C9777ABEF67}" type="presParOf" srcId="{C3BC9CE6-1E10-4035-B010-64431E6E9D9E}" destId="{7D00C348-8096-4CEA-AE51-524A98AF2E3C}" srcOrd="4" destOrd="0" presId="urn:microsoft.com/office/officeart/2005/8/layout/hList1"/>
    <dgm:cxn modelId="{FE250E3C-96BA-45E7-8BAB-20752184A376}" type="presParOf" srcId="{7D00C348-8096-4CEA-AE51-524A98AF2E3C}" destId="{5642C627-1433-4678-99A0-C24175EF2A3F}" srcOrd="0" destOrd="0" presId="urn:microsoft.com/office/officeart/2005/8/layout/hList1"/>
    <dgm:cxn modelId="{96D72D3C-E281-430B-9B56-8167C221A112}" type="presParOf" srcId="{7D00C348-8096-4CEA-AE51-524A98AF2E3C}" destId="{F672798D-3F33-4F40-B6E8-B35F1ABD94F4}" srcOrd="1" destOrd="0" presId="urn:microsoft.com/office/officeart/2005/8/layout/hList1"/>
    <dgm:cxn modelId="{4B423918-ECDD-405D-852C-5D0255DCBBE2}" type="presParOf" srcId="{C3BC9CE6-1E10-4035-B010-64431E6E9D9E}" destId="{F30B89EB-4ACC-4C20-8E4B-393F45EF7B7B}" srcOrd="5" destOrd="0" presId="urn:microsoft.com/office/officeart/2005/8/layout/hList1"/>
    <dgm:cxn modelId="{ED9BF5D9-41AE-44C2-AA79-21F7E62668AC}" type="presParOf" srcId="{C3BC9CE6-1E10-4035-B010-64431E6E9D9E}" destId="{0A8C36B1-4CBA-4ADB-A0E5-EE0AF22A47F2}" srcOrd="6" destOrd="0" presId="urn:microsoft.com/office/officeart/2005/8/layout/hList1"/>
    <dgm:cxn modelId="{7686C9E7-3506-440A-B702-56C6BE9D9807}" type="presParOf" srcId="{0A8C36B1-4CBA-4ADB-A0E5-EE0AF22A47F2}" destId="{8DFE9D78-433C-4717-B62F-F216B3719188}" srcOrd="0" destOrd="0" presId="urn:microsoft.com/office/officeart/2005/8/layout/hList1"/>
    <dgm:cxn modelId="{52DBC9D6-B549-486E-B04F-40C9A8A2FD18}" type="presParOf" srcId="{0A8C36B1-4CBA-4ADB-A0E5-EE0AF22A47F2}" destId="{C268DF57-CB1C-4500-80D1-F0F9B5783BE3}" srcOrd="1" destOrd="0" presId="urn:microsoft.com/office/officeart/2005/8/layout/hList1"/>
    <dgm:cxn modelId="{C7306FF7-D5F7-4090-941C-3EEA41717BA7}" type="presParOf" srcId="{C3BC9CE6-1E10-4035-B010-64431E6E9D9E}" destId="{011B6243-9C31-4611-9D21-72995EA1CE17}" srcOrd="7" destOrd="0" presId="urn:microsoft.com/office/officeart/2005/8/layout/hList1"/>
    <dgm:cxn modelId="{28CA0449-E8DE-4CBD-BB11-5DE0CCA58976}" type="presParOf" srcId="{C3BC9CE6-1E10-4035-B010-64431E6E9D9E}" destId="{D6D2B17E-7A2C-4C13-8F80-293B328EF5DD}" srcOrd="8" destOrd="0" presId="urn:microsoft.com/office/officeart/2005/8/layout/hList1"/>
    <dgm:cxn modelId="{92915ED3-08F4-41CB-B114-8BBF26996ACE}" type="presParOf" srcId="{D6D2B17E-7A2C-4C13-8F80-293B328EF5DD}" destId="{BA3FBDAC-C34F-4774-8F20-1B2B60D8A817}" srcOrd="0" destOrd="0" presId="urn:microsoft.com/office/officeart/2005/8/layout/hList1"/>
    <dgm:cxn modelId="{24FEDC0B-C3D6-41BD-88FF-72EE9B93424A}" type="presParOf" srcId="{D6D2B17E-7A2C-4C13-8F80-293B328EF5DD}" destId="{12AEBCB0-2677-4F8D-B521-D0AA811A3C92}"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61C8D-E70C-4D9A-9E74-26172765D2F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A8330B-7B17-4941-B217-8A7EC0FF14B4}">
      <dgm:prSet phldrT="[Text]" custT="1"/>
      <dgm:spPr/>
      <dgm:t>
        <a:bodyPr/>
        <a:lstStyle/>
        <a:p>
          <a:pPr>
            <a:buFont typeface="+mj-lt"/>
            <a:buAutoNum type="romanLcParenBoth"/>
          </a:pPr>
          <a:r>
            <a:rPr lang="ar-SA" sz="2000" b="1" u="none" dirty="0"/>
            <a:t>العاملة بأجر، حسب تعريف السوق</a:t>
          </a:r>
          <a:endParaRPr lang="en-US" sz="2000" b="1" dirty="0"/>
        </a:p>
      </dgm:t>
    </dgm:pt>
    <dgm:pt modelId="{297D8035-AD5A-4FCC-B4C8-0DAE0BD7DDCC}" type="parTrans" cxnId="{ADB7B28A-0C2E-4A91-8B87-67141AB35F20}">
      <dgm:prSet/>
      <dgm:spPr/>
      <dgm:t>
        <a:bodyPr/>
        <a:lstStyle/>
        <a:p>
          <a:endParaRPr lang="en-US" sz="2000" b="1"/>
        </a:p>
      </dgm:t>
    </dgm:pt>
    <dgm:pt modelId="{A4D51206-D315-4B3A-9BC5-B874C553C82C}" type="sibTrans" cxnId="{ADB7B28A-0C2E-4A91-8B87-67141AB35F20}">
      <dgm:prSet/>
      <dgm:spPr/>
      <dgm:t>
        <a:bodyPr/>
        <a:lstStyle/>
        <a:p>
          <a:endParaRPr lang="en-US" sz="2000" b="1"/>
        </a:p>
      </dgm:t>
    </dgm:pt>
    <dgm:pt modelId="{134ACDFF-5CA7-4A1E-A8EF-1347C3DB3CA7}">
      <dgm:prSet phldrT="[Text]" custT="1"/>
      <dgm:spPr/>
      <dgm:t>
        <a:bodyPr/>
        <a:lstStyle/>
        <a:p>
          <a:pPr>
            <a:buFont typeface="+mj-lt"/>
            <a:buAutoNum type="romanLcParenBoth"/>
          </a:pPr>
          <a:r>
            <a:rPr lang="ar-SA" sz="2000" b="1" u="none" dirty="0"/>
            <a:t>صاحبة العمل/العاملة لحسابها الخاص</a:t>
          </a:r>
          <a:endParaRPr lang="en-US" sz="2000" b="1" dirty="0"/>
        </a:p>
      </dgm:t>
    </dgm:pt>
    <dgm:pt modelId="{80E593B6-28A6-4416-8C35-C1460B346C28}" type="parTrans" cxnId="{F7892328-ABDF-44EE-AAE4-EDFA8D4AC456}">
      <dgm:prSet/>
      <dgm:spPr/>
      <dgm:t>
        <a:bodyPr/>
        <a:lstStyle/>
        <a:p>
          <a:endParaRPr lang="en-US" sz="2000" b="1"/>
        </a:p>
      </dgm:t>
    </dgm:pt>
    <dgm:pt modelId="{7996D835-E9CC-496E-B568-629B6F86B9ED}" type="sibTrans" cxnId="{F7892328-ABDF-44EE-AAE4-EDFA8D4AC456}">
      <dgm:prSet/>
      <dgm:spPr/>
      <dgm:t>
        <a:bodyPr/>
        <a:lstStyle/>
        <a:p>
          <a:endParaRPr lang="en-US" sz="2000" b="1"/>
        </a:p>
      </dgm:t>
    </dgm:pt>
    <dgm:pt modelId="{B1C14751-6E17-46AD-84E4-0A0DB612F996}">
      <dgm:prSet phldrT="[Text]" custT="1"/>
      <dgm:spPr/>
      <dgm:t>
        <a:bodyPr/>
        <a:lstStyle/>
        <a:p>
          <a:pPr>
            <a:buFont typeface="+mj-lt"/>
            <a:buAutoNum type="romanLcParenBoth"/>
          </a:pPr>
          <a:r>
            <a:rPr lang="ar-SA" sz="2000" b="1" u="none" dirty="0"/>
            <a:t>عاملة غير مدفوعة الأجر في العمل الأسري (أو غير الأسري)</a:t>
          </a:r>
          <a:endParaRPr lang="en-US" sz="2000" b="1" dirty="0"/>
        </a:p>
      </dgm:t>
    </dgm:pt>
    <dgm:pt modelId="{74578BFC-9A13-4829-A62E-91029A15F518}" type="parTrans" cxnId="{B6A42BB2-1DF8-45C3-99DA-F43A32755697}">
      <dgm:prSet/>
      <dgm:spPr/>
      <dgm:t>
        <a:bodyPr/>
        <a:lstStyle/>
        <a:p>
          <a:endParaRPr lang="en-US" sz="2000" b="1"/>
        </a:p>
      </dgm:t>
    </dgm:pt>
    <dgm:pt modelId="{4AF07AD5-9015-4239-BE4B-5E8E057D9C09}" type="sibTrans" cxnId="{B6A42BB2-1DF8-45C3-99DA-F43A32755697}">
      <dgm:prSet/>
      <dgm:spPr/>
      <dgm:t>
        <a:bodyPr/>
        <a:lstStyle/>
        <a:p>
          <a:endParaRPr lang="en-US" sz="2000" b="1"/>
        </a:p>
      </dgm:t>
    </dgm:pt>
    <dgm:pt modelId="{D5119832-88CC-4657-BD9D-97AF89242D59}">
      <dgm:prSet phldrT="[Text]" custT="1"/>
      <dgm:spPr/>
      <dgm:t>
        <a:bodyPr/>
        <a:lstStyle/>
        <a:p>
          <a:r>
            <a:rPr lang="ar-SA" sz="2000" b="1" dirty="0"/>
            <a:t>العمل المنزلي وأعمال الرعاية</a:t>
          </a:r>
          <a:endParaRPr lang="en-US" sz="2000" b="1" dirty="0"/>
        </a:p>
      </dgm:t>
    </dgm:pt>
    <dgm:pt modelId="{A7C42E23-6ECD-4541-9896-A26BD33A0DD7}" type="parTrans" cxnId="{4E6E24AA-7BCE-4FEC-A4D3-A76CE951881E}">
      <dgm:prSet/>
      <dgm:spPr/>
      <dgm:t>
        <a:bodyPr/>
        <a:lstStyle/>
        <a:p>
          <a:endParaRPr lang="en-US" sz="2000" b="1"/>
        </a:p>
      </dgm:t>
    </dgm:pt>
    <dgm:pt modelId="{B6D55547-5F09-4A8F-A6FC-BB0F37F82C4D}" type="sibTrans" cxnId="{4E6E24AA-7BCE-4FEC-A4D3-A76CE951881E}">
      <dgm:prSet/>
      <dgm:spPr/>
      <dgm:t>
        <a:bodyPr/>
        <a:lstStyle/>
        <a:p>
          <a:endParaRPr lang="en-US" sz="2000" b="1"/>
        </a:p>
      </dgm:t>
    </dgm:pt>
    <dgm:pt modelId="{FB59EF62-81F7-4853-96BD-4EB3F3A41DD2}" type="pres">
      <dgm:prSet presAssocID="{CD561C8D-E70C-4D9A-9E74-26172765D2FB}" presName="diagram" presStyleCnt="0">
        <dgm:presLayoutVars>
          <dgm:dir val="rev"/>
          <dgm:resizeHandles val="exact"/>
        </dgm:presLayoutVars>
      </dgm:prSet>
      <dgm:spPr/>
    </dgm:pt>
    <dgm:pt modelId="{EBB9B21C-06F3-4116-A0ED-987EDA34752A}" type="pres">
      <dgm:prSet presAssocID="{92A8330B-7B17-4941-B217-8A7EC0FF14B4}" presName="node" presStyleLbl="node1" presStyleIdx="0" presStyleCnt="4">
        <dgm:presLayoutVars>
          <dgm:bulletEnabled val="1"/>
        </dgm:presLayoutVars>
      </dgm:prSet>
      <dgm:spPr/>
    </dgm:pt>
    <dgm:pt modelId="{45FC2972-6762-4C33-899E-33F7CBFC2FAE}" type="pres">
      <dgm:prSet presAssocID="{A4D51206-D315-4B3A-9BC5-B874C553C82C}" presName="sibTrans" presStyleCnt="0"/>
      <dgm:spPr/>
    </dgm:pt>
    <dgm:pt modelId="{3A26D867-D43A-4D01-BAB7-49EC8B35B520}" type="pres">
      <dgm:prSet presAssocID="{134ACDFF-5CA7-4A1E-A8EF-1347C3DB3CA7}" presName="node" presStyleLbl="node1" presStyleIdx="1" presStyleCnt="4">
        <dgm:presLayoutVars>
          <dgm:bulletEnabled val="1"/>
        </dgm:presLayoutVars>
      </dgm:prSet>
      <dgm:spPr/>
    </dgm:pt>
    <dgm:pt modelId="{80CFEB56-EF7C-4565-969C-CEEC47472B03}" type="pres">
      <dgm:prSet presAssocID="{7996D835-E9CC-496E-B568-629B6F86B9ED}" presName="sibTrans" presStyleCnt="0"/>
      <dgm:spPr/>
    </dgm:pt>
    <dgm:pt modelId="{52523E3C-0B55-4700-8F83-36C6F0FEFC9F}" type="pres">
      <dgm:prSet presAssocID="{B1C14751-6E17-46AD-84E4-0A0DB612F996}" presName="node" presStyleLbl="node1" presStyleIdx="2" presStyleCnt="4">
        <dgm:presLayoutVars>
          <dgm:bulletEnabled val="1"/>
        </dgm:presLayoutVars>
      </dgm:prSet>
      <dgm:spPr/>
    </dgm:pt>
    <dgm:pt modelId="{4F455E05-29B7-4328-BFB9-D92A00E369C5}" type="pres">
      <dgm:prSet presAssocID="{4AF07AD5-9015-4239-BE4B-5E8E057D9C09}" presName="sibTrans" presStyleCnt="0"/>
      <dgm:spPr/>
    </dgm:pt>
    <dgm:pt modelId="{AC6874B6-62EF-4C28-9FF1-457B87262554}" type="pres">
      <dgm:prSet presAssocID="{D5119832-88CC-4657-BD9D-97AF89242D59}" presName="node" presStyleLbl="node1" presStyleIdx="3" presStyleCnt="4">
        <dgm:presLayoutVars>
          <dgm:bulletEnabled val="1"/>
        </dgm:presLayoutVars>
      </dgm:prSet>
      <dgm:spPr/>
    </dgm:pt>
  </dgm:ptLst>
  <dgm:cxnLst>
    <dgm:cxn modelId="{F7892328-ABDF-44EE-AAE4-EDFA8D4AC456}" srcId="{CD561C8D-E70C-4D9A-9E74-26172765D2FB}" destId="{134ACDFF-5CA7-4A1E-A8EF-1347C3DB3CA7}" srcOrd="1" destOrd="0" parTransId="{80E593B6-28A6-4416-8C35-C1460B346C28}" sibTransId="{7996D835-E9CC-496E-B568-629B6F86B9ED}"/>
    <dgm:cxn modelId="{9C7B1761-1A17-4A07-B995-13F3005AB99F}" type="presOf" srcId="{D5119832-88CC-4657-BD9D-97AF89242D59}" destId="{AC6874B6-62EF-4C28-9FF1-457B87262554}" srcOrd="0" destOrd="0" presId="urn:microsoft.com/office/officeart/2005/8/layout/default"/>
    <dgm:cxn modelId="{DEB12346-1DB2-4B05-AA26-358E6089D64A}" type="presOf" srcId="{CD561C8D-E70C-4D9A-9E74-26172765D2FB}" destId="{FB59EF62-81F7-4853-96BD-4EB3F3A41DD2}" srcOrd="0" destOrd="0" presId="urn:microsoft.com/office/officeart/2005/8/layout/default"/>
    <dgm:cxn modelId="{ADB7B28A-0C2E-4A91-8B87-67141AB35F20}" srcId="{CD561C8D-E70C-4D9A-9E74-26172765D2FB}" destId="{92A8330B-7B17-4941-B217-8A7EC0FF14B4}" srcOrd="0" destOrd="0" parTransId="{297D8035-AD5A-4FCC-B4C8-0DAE0BD7DDCC}" sibTransId="{A4D51206-D315-4B3A-9BC5-B874C553C82C}"/>
    <dgm:cxn modelId="{4E6E24AA-7BCE-4FEC-A4D3-A76CE951881E}" srcId="{CD561C8D-E70C-4D9A-9E74-26172765D2FB}" destId="{D5119832-88CC-4657-BD9D-97AF89242D59}" srcOrd="3" destOrd="0" parTransId="{A7C42E23-6ECD-4541-9896-A26BD33A0DD7}" sibTransId="{B6D55547-5F09-4A8F-A6FC-BB0F37F82C4D}"/>
    <dgm:cxn modelId="{B6A42BB2-1DF8-45C3-99DA-F43A32755697}" srcId="{CD561C8D-E70C-4D9A-9E74-26172765D2FB}" destId="{B1C14751-6E17-46AD-84E4-0A0DB612F996}" srcOrd="2" destOrd="0" parTransId="{74578BFC-9A13-4829-A62E-91029A15F518}" sibTransId="{4AF07AD5-9015-4239-BE4B-5E8E057D9C09}"/>
    <dgm:cxn modelId="{FD66B6E3-6749-4ECB-91FD-D488C2B47535}" type="presOf" srcId="{B1C14751-6E17-46AD-84E4-0A0DB612F996}" destId="{52523E3C-0B55-4700-8F83-36C6F0FEFC9F}" srcOrd="0" destOrd="0" presId="urn:microsoft.com/office/officeart/2005/8/layout/default"/>
    <dgm:cxn modelId="{CFCFF6EA-C2BE-4DFE-9655-8BCF32AEA2B3}" type="presOf" srcId="{92A8330B-7B17-4941-B217-8A7EC0FF14B4}" destId="{EBB9B21C-06F3-4116-A0ED-987EDA34752A}" srcOrd="0" destOrd="0" presId="urn:microsoft.com/office/officeart/2005/8/layout/default"/>
    <dgm:cxn modelId="{ECD238FF-CE1E-4E95-B9EC-E275A2C54717}" type="presOf" srcId="{134ACDFF-5CA7-4A1E-A8EF-1347C3DB3CA7}" destId="{3A26D867-D43A-4D01-BAB7-49EC8B35B520}" srcOrd="0" destOrd="0" presId="urn:microsoft.com/office/officeart/2005/8/layout/default"/>
    <dgm:cxn modelId="{694AE8B6-1347-48D3-AE3C-FFB3FC3E10AF}" type="presParOf" srcId="{FB59EF62-81F7-4853-96BD-4EB3F3A41DD2}" destId="{EBB9B21C-06F3-4116-A0ED-987EDA34752A}" srcOrd="0" destOrd="0" presId="urn:microsoft.com/office/officeart/2005/8/layout/default"/>
    <dgm:cxn modelId="{58A6C39C-9557-4017-B00D-5F8C7F3EE71F}" type="presParOf" srcId="{FB59EF62-81F7-4853-96BD-4EB3F3A41DD2}" destId="{45FC2972-6762-4C33-899E-33F7CBFC2FAE}" srcOrd="1" destOrd="0" presId="urn:microsoft.com/office/officeart/2005/8/layout/default"/>
    <dgm:cxn modelId="{2DC2FE36-AE19-43C0-870E-CF006B2B8E54}" type="presParOf" srcId="{FB59EF62-81F7-4853-96BD-4EB3F3A41DD2}" destId="{3A26D867-D43A-4D01-BAB7-49EC8B35B520}" srcOrd="2" destOrd="0" presId="urn:microsoft.com/office/officeart/2005/8/layout/default"/>
    <dgm:cxn modelId="{E42D8F4B-C59F-4DC8-B04E-E3D46E1518B8}" type="presParOf" srcId="{FB59EF62-81F7-4853-96BD-4EB3F3A41DD2}" destId="{80CFEB56-EF7C-4565-969C-CEEC47472B03}" srcOrd="3" destOrd="0" presId="urn:microsoft.com/office/officeart/2005/8/layout/default"/>
    <dgm:cxn modelId="{2C71AD59-2C19-4C76-9792-82883CFDA054}" type="presParOf" srcId="{FB59EF62-81F7-4853-96BD-4EB3F3A41DD2}" destId="{52523E3C-0B55-4700-8F83-36C6F0FEFC9F}" srcOrd="4" destOrd="0" presId="urn:microsoft.com/office/officeart/2005/8/layout/default"/>
    <dgm:cxn modelId="{1AA6349A-D743-44E1-8629-DE99676B78B2}" type="presParOf" srcId="{FB59EF62-81F7-4853-96BD-4EB3F3A41DD2}" destId="{4F455E05-29B7-4328-BFB9-D92A00E369C5}" srcOrd="5" destOrd="0" presId="urn:microsoft.com/office/officeart/2005/8/layout/default"/>
    <dgm:cxn modelId="{4F9E6E93-B8BD-4293-97A1-FC414578B13C}" type="presParOf" srcId="{FB59EF62-81F7-4853-96BD-4EB3F3A41DD2}" destId="{AC6874B6-62EF-4C28-9FF1-457B8726255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60FA88-7105-45C8-89C1-79D2337EAEC7}"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n-US"/>
        </a:p>
      </dgm:t>
    </dgm:pt>
    <dgm:pt modelId="{FAEC1485-E480-4150-98AC-E9123B94C22E}">
      <dgm:prSet custT="1"/>
      <dgm:spPr/>
      <dgm:t>
        <a:bodyPr/>
        <a:lstStyle/>
        <a:p>
          <a:r>
            <a:rPr lang="ar-LB" sz="2400" b="1" dirty="0"/>
            <a:t>تتحمل النساء </a:t>
          </a:r>
          <a:r>
            <a:rPr lang="ar-LB" sz="2400" b="1" dirty="0" err="1"/>
            <a:t>المعنّفات</a:t>
          </a:r>
          <a:r>
            <a:rPr lang="ar-LB" sz="2400" b="1" dirty="0"/>
            <a:t> نفقات </a:t>
          </a:r>
          <a:r>
            <a:rPr lang="ar-JO" sz="2400" b="1" dirty="0"/>
            <a:t>ا</a:t>
          </a:r>
          <a:r>
            <a:rPr lang="ar-LB" sz="2400" b="1" dirty="0"/>
            <a:t>لحصول على الخدمات - حيث تدفع النساء في </a:t>
          </a:r>
          <a:br>
            <a:rPr lang="ar-LB" sz="2400" b="1" dirty="0"/>
          </a:br>
          <a:r>
            <a:rPr lang="ar-LB" sz="2400" b="1" dirty="0">
              <a:solidFill>
                <a:schemeClr val="accent3">
                  <a:lumMod val="75000"/>
                </a:schemeClr>
              </a:solidFill>
            </a:rPr>
            <a:t>الولايات المتحدة </a:t>
          </a:r>
          <a:r>
            <a:rPr lang="ar-LB" sz="2400" b="1" dirty="0"/>
            <a:t>حوالي ثلث تكاليف العلاج والطبابة والمشورة بعد حالات الاغتصاب أو الاعتداء الجسدي عليهنّ.</a:t>
          </a:r>
        </a:p>
      </dgm:t>
    </dgm:pt>
    <dgm:pt modelId="{69EE7700-5F29-4755-8A13-B369352686C2}" type="parTrans" cxnId="{D7E08205-E656-429E-AEE9-D82808D89A3C}">
      <dgm:prSet/>
      <dgm:spPr/>
      <dgm:t>
        <a:bodyPr/>
        <a:lstStyle/>
        <a:p>
          <a:endParaRPr lang="en-US" b="1">
            <a:solidFill>
              <a:schemeClr val="tx1"/>
            </a:solidFill>
          </a:endParaRPr>
        </a:p>
      </dgm:t>
    </dgm:pt>
    <dgm:pt modelId="{7E13104E-C76E-4F68-BA4A-85E76625B385}" type="sibTrans" cxnId="{D7E08205-E656-429E-AEE9-D82808D89A3C}">
      <dgm:prSet/>
      <dgm:spPr/>
      <dgm:t>
        <a:bodyPr/>
        <a:lstStyle/>
        <a:p>
          <a:endParaRPr lang="en-US" b="1">
            <a:solidFill>
              <a:schemeClr val="tx1"/>
            </a:solidFill>
          </a:endParaRPr>
        </a:p>
      </dgm:t>
    </dgm:pt>
    <dgm:pt modelId="{0745B003-CD74-4B8B-988B-F8431E1F5554}">
      <dgm:prSet custT="1"/>
      <dgm:spPr/>
      <dgm:t>
        <a:bodyPr/>
        <a:lstStyle/>
        <a:p>
          <a:r>
            <a:rPr lang="ar-LB" sz="2400" b="1" dirty="0"/>
            <a:t>وجدت دراسة </a:t>
          </a:r>
          <a:r>
            <a:rPr lang="ar-LB" sz="2400" b="1" dirty="0">
              <a:solidFill>
                <a:schemeClr val="accent3">
                  <a:lumMod val="75000"/>
                </a:schemeClr>
              </a:solidFill>
            </a:rPr>
            <a:t>أسترالية</a:t>
          </a:r>
          <a:r>
            <a:rPr lang="ar-LB" sz="2400" b="1" dirty="0"/>
            <a:t> في عام 2016 أن 52 ٪ من التكاليف الإجمالية </a:t>
          </a:r>
          <a:r>
            <a:rPr lang="ar-JO" sz="2400" b="1" dirty="0"/>
            <a:t>ت</a:t>
          </a:r>
          <a:r>
            <a:rPr lang="ar-LB" sz="2400" b="1" dirty="0"/>
            <a:t>تحملها الناجي</a:t>
          </a:r>
          <a:r>
            <a:rPr lang="ar-JO" sz="2400" b="1" dirty="0"/>
            <a:t>ة</a:t>
          </a:r>
          <a:r>
            <a:rPr lang="ar-LB" sz="2400" b="1" dirty="0"/>
            <a:t> من العنف المنزلي.</a:t>
          </a:r>
        </a:p>
      </dgm:t>
    </dgm:pt>
    <dgm:pt modelId="{7C88F62E-81C3-42FA-9510-2F04D6DA3F45}" type="parTrans" cxnId="{E5F51C56-67EA-40BA-B015-AAD0676469BD}">
      <dgm:prSet/>
      <dgm:spPr/>
      <dgm:t>
        <a:bodyPr/>
        <a:lstStyle/>
        <a:p>
          <a:endParaRPr lang="en-US" b="1">
            <a:solidFill>
              <a:schemeClr val="tx1"/>
            </a:solidFill>
          </a:endParaRPr>
        </a:p>
      </dgm:t>
    </dgm:pt>
    <dgm:pt modelId="{BECC20C0-435B-4471-ADD1-EADD799EE657}" type="sibTrans" cxnId="{E5F51C56-67EA-40BA-B015-AAD0676469BD}">
      <dgm:prSet/>
      <dgm:spPr/>
      <dgm:t>
        <a:bodyPr/>
        <a:lstStyle/>
        <a:p>
          <a:endParaRPr lang="en-US" b="1">
            <a:solidFill>
              <a:schemeClr val="tx1"/>
            </a:solidFill>
          </a:endParaRPr>
        </a:p>
      </dgm:t>
    </dgm:pt>
    <dgm:pt modelId="{95C323E7-08F3-4F3B-B474-83BC2EF9486E}">
      <dgm:prSet custT="1"/>
      <dgm:spPr/>
      <dgm:t>
        <a:bodyPr/>
        <a:lstStyle/>
        <a:p>
          <a:r>
            <a:rPr lang="ar-LB" sz="2400" b="1" dirty="0"/>
            <a:t>في </a:t>
          </a:r>
          <a:r>
            <a:rPr lang="ar-LB" sz="2400" b="1" dirty="0">
              <a:solidFill>
                <a:schemeClr val="accent3">
                  <a:lumMod val="75000"/>
                </a:schemeClr>
              </a:solidFill>
            </a:rPr>
            <a:t>فيتنام</a:t>
          </a:r>
          <a:r>
            <a:rPr lang="ar-LB" sz="2400" b="1" dirty="0"/>
            <a:t>، وصلت تكاليف الإنفاق الطبي الى ما يعادل 21 ٪ من الدخل الشهري للمرأة </a:t>
          </a:r>
          <a:r>
            <a:rPr lang="ar-LB" sz="2400" b="1" dirty="0" err="1"/>
            <a:t>المعنفة</a:t>
          </a:r>
          <a:r>
            <a:rPr lang="ar-LB" sz="2400" b="1" dirty="0"/>
            <a:t>. </a:t>
          </a:r>
          <a:endParaRPr lang="en-US" sz="2400" b="1" dirty="0"/>
        </a:p>
      </dgm:t>
    </dgm:pt>
    <dgm:pt modelId="{BEE21690-A254-4A46-8652-C3BCFDE9D2C2}" type="parTrans" cxnId="{EB72A803-326B-4333-BAF8-AD448183D6A2}">
      <dgm:prSet/>
      <dgm:spPr/>
      <dgm:t>
        <a:bodyPr/>
        <a:lstStyle/>
        <a:p>
          <a:endParaRPr lang="en-US" b="1">
            <a:solidFill>
              <a:schemeClr val="tx1"/>
            </a:solidFill>
          </a:endParaRPr>
        </a:p>
      </dgm:t>
    </dgm:pt>
    <dgm:pt modelId="{8BDC0804-A0B2-41B2-A6D0-67CBB84C68A7}" type="sibTrans" cxnId="{EB72A803-326B-4333-BAF8-AD448183D6A2}">
      <dgm:prSet/>
      <dgm:spPr/>
      <dgm:t>
        <a:bodyPr/>
        <a:lstStyle/>
        <a:p>
          <a:endParaRPr lang="en-US" b="1">
            <a:solidFill>
              <a:schemeClr val="tx1"/>
            </a:solidFill>
          </a:endParaRPr>
        </a:p>
      </dgm:t>
    </dgm:pt>
    <dgm:pt modelId="{64AC4A33-A031-4AC2-AB27-34C81E1F7B7D}" type="pres">
      <dgm:prSet presAssocID="{8560FA88-7105-45C8-89C1-79D2337EAEC7}" presName="diagram" presStyleCnt="0">
        <dgm:presLayoutVars>
          <dgm:dir/>
          <dgm:resizeHandles val="exact"/>
        </dgm:presLayoutVars>
      </dgm:prSet>
      <dgm:spPr/>
    </dgm:pt>
    <dgm:pt modelId="{F7715686-80C8-40D5-992F-E4E5E9253CCC}" type="pres">
      <dgm:prSet presAssocID="{FAEC1485-E480-4150-98AC-E9123B94C22E}" presName="node" presStyleLbl="node1" presStyleIdx="0" presStyleCnt="3" custScaleX="159915" custScaleY="144732" custLinFactNeighborX="959" custLinFactNeighborY="-3033">
        <dgm:presLayoutVars>
          <dgm:bulletEnabled val="1"/>
        </dgm:presLayoutVars>
      </dgm:prSet>
      <dgm:spPr/>
    </dgm:pt>
    <dgm:pt modelId="{39202C90-00AE-4C06-9E02-FC0687DF0BE4}" type="pres">
      <dgm:prSet presAssocID="{7E13104E-C76E-4F68-BA4A-85E76625B385}" presName="sibTrans" presStyleCnt="0"/>
      <dgm:spPr/>
    </dgm:pt>
    <dgm:pt modelId="{A851D779-6C33-45B1-99A4-7D00C6FE34CD}" type="pres">
      <dgm:prSet presAssocID="{0745B003-CD74-4B8B-988B-F8431E1F5554}" presName="node" presStyleLbl="node1" presStyleIdx="1" presStyleCnt="3" custScaleX="141210" custScaleY="144732" custLinFactNeighborX="1100" custLinFactNeighborY="-2653">
        <dgm:presLayoutVars>
          <dgm:bulletEnabled val="1"/>
        </dgm:presLayoutVars>
      </dgm:prSet>
      <dgm:spPr/>
    </dgm:pt>
    <dgm:pt modelId="{A3097863-12D6-4811-A8DB-907CAD0172ED}" type="pres">
      <dgm:prSet presAssocID="{BECC20C0-435B-4471-ADD1-EADD799EE657}" presName="sibTrans" presStyleCnt="0"/>
      <dgm:spPr/>
    </dgm:pt>
    <dgm:pt modelId="{A1B1ECF7-38EE-474E-AB96-AB931E9842A4}" type="pres">
      <dgm:prSet presAssocID="{95C323E7-08F3-4F3B-B474-83BC2EF9486E}" presName="node" presStyleLbl="node1" presStyleIdx="2" presStyleCnt="3" custScaleX="132113" custScaleY="144732" custLinFactNeighborX="18159" custLinFactNeighborY="-2596">
        <dgm:presLayoutVars>
          <dgm:bulletEnabled val="1"/>
        </dgm:presLayoutVars>
      </dgm:prSet>
      <dgm:spPr/>
    </dgm:pt>
  </dgm:ptLst>
  <dgm:cxnLst>
    <dgm:cxn modelId="{EB72A803-326B-4333-BAF8-AD448183D6A2}" srcId="{8560FA88-7105-45C8-89C1-79D2337EAEC7}" destId="{95C323E7-08F3-4F3B-B474-83BC2EF9486E}" srcOrd="2" destOrd="0" parTransId="{BEE21690-A254-4A46-8652-C3BCFDE9D2C2}" sibTransId="{8BDC0804-A0B2-41B2-A6D0-67CBB84C68A7}"/>
    <dgm:cxn modelId="{D7E08205-E656-429E-AEE9-D82808D89A3C}" srcId="{8560FA88-7105-45C8-89C1-79D2337EAEC7}" destId="{FAEC1485-E480-4150-98AC-E9123B94C22E}" srcOrd="0" destOrd="0" parTransId="{69EE7700-5F29-4755-8A13-B369352686C2}" sibTransId="{7E13104E-C76E-4F68-BA4A-85E76625B385}"/>
    <dgm:cxn modelId="{A4CE0710-34A5-4755-832B-529019EE7029}" type="presOf" srcId="{FAEC1485-E480-4150-98AC-E9123B94C22E}" destId="{F7715686-80C8-40D5-992F-E4E5E9253CCC}" srcOrd="0" destOrd="0" presId="urn:microsoft.com/office/officeart/2005/8/layout/default"/>
    <dgm:cxn modelId="{C6E3F337-7C32-44A0-9B9A-E3AD6FC67A98}" type="presOf" srcId="{8560FA88-7105-45C8-89C1-79D2337EAEC7}" destId="{64AC4A33-A031-4AC2-AB27-34C81E1F7B7D}" srcOrd="0" destOrd="0" presId="urn:microsoft.com/office/officeart/2005/8/layout/default"/>
    <dgm:cxn modelId="{8989DA3B-5781-4B61-9BCA-69061AED6E62}" type="presOf" srcId="{0745B003-CD74-4B8B-988B-F8431E1F5554}" destId="{A851D779-6C33-45B1-99A4-7D00C6FE34CD}" srcOrd="0" destOrd="0" presId="urn:microsoft.com/office/officeart/2005/8/layout/default"/>
    <dgm:cxn modelId="{E5F51C56-67EA-40BA-B015-AAD0676469BD}" srcId="{8560FA88-7105-45C8-89C1-79D2337EAEC7}" destId="{0745B003-CD74-4B8B-988B-F8431E1F5554}" srcOrd="1" destOrd="0" parTransId="{7C88F62E-81C3-42FA-9510-2F04D6DA3F45}" sibTransId="{BECC20C0-435B-4471-ADD1-EADD799EE657}"/>
    <dgm:cxn modelId="{EB6366A8-FA91-4FE8-AC60-99AB5006855F}" type="presOf" srcId="{95C323E7-08F3-4F3B-B474-83BC2EF9486E}" destId="{A1B1ECF7-38EE-474E-AB96-AB931E9842A4}" srcOrd="0" destOrd="0" presId="urn:microsoft.com/office/officeart/2005/8/layout/default"/>
    <dgm:cxn modelId="{2B360BE7-CE94-44FA-B3E8-A8414F586D37}" type="presParOf" srcId="{64AC4A33-A031-4AC2-AB27-34C81E1F7B7D}" destId="{F7715686-80C8-40D5-992F-E4E5E9253CCC}" srcOrd="0" destOrd="0" presId="urn:microsoft.com/office/officeart/2005/8/layout/default"/>
    <dgm:cxn modelId="{21D86387-EBC3-4C29-9E4B-31AF2FEB1F3D}" type="presParOf" srcId="{64AC4A33-A031-4AC2-AB27-34C81E1F7B7D}" destId="{39202C90-00AE-4C06-9E02-FC0687DF0BE4}" srcOrd="1" destOrd="0" presId="urn:microsoft.com/office/officeart/2005/8/layout/default"/>
    <dgm:cxn modelId="{AF0A60D6-F671-42A2-8746-A5A4CCF986C8}" type="presParOf" srcId="{64AC4A33-A031-4AC2-AB27-34C81E1F7B7D}" destId="{A851D779-6C33-45B1-99A4-7D00C6FE34CD}" srcOrd="2" destOrd="0" presId="urn:microsoft.com/office/officeart/2005/8/layout/default"/>
    <dgm:cxn modelId="{1CD841D5-0AC6-4E03-B461-E0185251A94D}" type="presParOf" srcId="{64AC4A33-A031-4AC2-AB27-34C81E1F7B7D}" destId="{A3097863-12D6-4811-A8DB-907CAD0172ED}" srcOrd="3" destOrd="0" presId="urn:microsoft.com/office/officeart/2005/8/layout/default"/>
    <dgm:cxn modelId="{EF2819D7-C9DC-40CF-9A37-D55666C666AA}" type="presParOf" srcId="{64AC4A33-A031-4AC2-AB27-34C81E1F7B7D}" destId="{A1B1ECF7-38EE-474E-AB96-AB931E9842A4}" srcOrd="4"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074705-F9E2-4986-ADCD-F4FF082BE18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58BCD7-A9B7-4024-8B28-5B27D9374E20}">
      <dgm:prSet phldrT="[Text]" custT="1"/>
      <dgm:spPr>
        <a:solidFill>
          <a:schemeClr val="accent1">
            <a:lumMod val="75000"/>
          </a:schemeClr>
        </a:solidFill>
      </dgm:spPr>
      <dgm:t>
        <a:bodyPr/>
        <a:lstStyle/>
        <a:p>
          <a:pPr>
            <a:buFont typeface="Arial" pitchFamily="34" charset="0"/>
            <a:buChar char="•"/>
          </a:pPr>
          <a:r>
            <a:rPr lang="ar-SY" sz="2000" b="1" kern="1200" dirty="0">
              <a:solidFill>
                <a:prstClr val="white"/>
              </a:solidFill>
              <a:latin typeface="Calibri"/>
              <a:ea typeface="+mn-ea"/>
              <a:cs typeface="Arial" panose="020B0604020202020204" pitchFamily="34" charset="0"/>
            </a:rPr>
            <a:t>يركز بشكل أضيق على </a:t>
          </a:r>
          <a:r>
            <a:rPr lang="ar-SY" sz="2000" b="1" kern="1200" dirty="0">
              <a:solidFill>
                <a:schemeClr val="bg1"/>
              </a:solidFill>
            </a:rPr>
            <a:t>تقدير تكلفة تنفيذ السياسات الرامية إلى الحيلولة دون وقوع العنف وإلى معالجته؛ </a:t>
          </a:r>
          <a:r>
            <a:rPr lang="ar-SY" sz="2000" b="1" u="sng" kern="1200" dirty="0">
              <a:solidFill>
                <a:schemeClr val="bg1"/>
              </a:solidFill>
            </a:rPr>
            <a:t>أي أنه يركز على تكلفة العمل أو تكلفة الحل</a:t>
          </a:r>
          <a:r>
            <a:rPr lang="ar-SY" sz="2000" b="1" kern="1200" dirty="0">
              <a:solidFill>
                <a:schemeClr val="bg1"/>
              </a:solidFill>
            </a:rPr>
            <a:t>.</a:t>
          </a:r>
          <a:endParaRPr lang="en-US" sz="2000" b="1" kern="1200" dirty="0">
            <a:solidFill>
              <a:schemeClr val="bg1"/>
            </a:solidFill>
          </a:endParaRPr>
        </a:p>
      </dgm:t>
    </dgm:pt>
    <dgm:pt modelId="{CE0010C7-31B0-42D4-82A7-917341AFF8BD}" type="parTrans" cxnId="{45E051A5-A2FC-44A9-A1C0-FCC34D8DA0CE}">
      <dgm:prSet/>
      <dgm:spPr/>
      <dgm:t>
        <a:bodyPr/>
        <a:lstStyle/>
        <a:p>
          <a:endParaRPr lang="en-US"/>
        </a:p>
      </dgm:t>
    </dgm:pt>
    <dgm:pt modelId="{FFBC5BB2-AAB1-4880-841B-D23950CBA365}" type="sibTrans" cxnId="{45E051A5-A2FC-44A9-A1C0-FCC34D8DA0CE}">
      <dgm:prSet/>
      <dgm:spPr/>
      <dgm:t>
        <a:bodyPr/>
        <a:lstStyle/>
        <a:p>
          <a:endParaRPr lang="en-US"/>
        </a:p>
      </dgm:t>
    </dgm:pt>
    <dgm:pt modelId="{FA591A6F-61B1-4845-85E5-02A82BC2D23A}">
      <dgm:prSet phldrT="[Text]" custT="1"/>
      <dgm:spPr>
        <a:solidFill>
          <a:schemeClr val="accent1">
            <a:lumMod val="75000"/>
          </a:schemeClr>
        </a:solidFill>
      </dgm:spPr>
      <dgm:t>
        <a:bodyPr/>
        <a:lstStyle/>
        <a:p>
          <a:pPr rtl="1">
            <a:buFont typeface="Arial" pitchFamily="34" charset="0"/>
            <a:buChar char="•"/>
          </a:pPr>
          <a:r>
            <a:rPr lang="ar-SY" sz="2000" b="1" kern="1200" dirty="0">
              <a:solidFill>
                <a:prstClr val="white"/>
              </a:solidFill>
              <a:latin typeface="Calibri"/>
              <a:ea typeface="+mn-ea"/>
              <a:cs typeface="Arial" panose="020B0604020202020204" pitchFamily="34" charset="0"/>
            </a:rPr>
            <a:t>يركز</a:t>
          </a:r>
          <a:r>
            <a:rPr lang="en-US" sz="2000" b="1" kern="1200" dirty="0">
              <a:solidFill>
                <a:prstClr val="white"/>
              </a:solidFill>
              <a:latin typeface="Calibri"/>
              <a:ea typeface="+mn-ea"/>
              <a:cs typeface="Arial" panose="020B0604020202020204" pitchFamily="34" charset="0"/>
            </a:rPr>
            <a:t> </a:t>
          </a:r>
          <a:r>
            <a:rPr lang="ar-SY" sz="2000" b="1" kern="1200" dirty="0">
              <a:solidFill>
                <a:prstClr val="white"/>
              </a:solidFill>
              <a:latin typeface="Calibri"/>
              <a:ea typeface="+mn-ea"/>
              <a:cs typeface="Arial" panose="020B0604020202020204" pitchFamily="34" charset="0"/>
            </a:rPr>
            <a:t>عل</a:t>
          </a:r>
          <a:r>
            <a:rPr lang="ar-SY" sz="2000" b="1" kern="1200" dirty="0">
              <a:solidFill>
                <a:schemeClr val="bg1"/>
              </a:solidFill>
            </a:rPr>
            <a:t>ى احتساب تكلفة الاثر الاجتماعي-الاقتصادي للعنف ضد المرأة، وهو يحاول </a:t>
          </a:r>
          <a:r>
            <a:rPr lang="ar-SY" sz="2000" b="1" u="sng" kern="1200" dirty="0">
              <a:solidFill>
                <a:schemeClr val="bg1"/>
              </a:solidFill>
            </a:rPr>
            <a:t>تقدير تكلفة عدم اتخاذ إجراءات أو تكلفة المشكلة</a:t>
          </a:r>
          <a:r>
            <a:rPr lang="ar-SY" sz="2000" b="1" kern="1200" dirty="0">
              <a:solidFill>
                <a:schemeClr val="bg1"/>
              </a:solidFill>
            </a:rPr>
            <a:t>. </a:t>
          </a:r>
          <a:endParaRPr lang="en-US" sz="2000" b="1" kern="1200" dirty="0">
            <a:solidFill>
              <a:schemeClr val="bg1"/>
            </a:solidFill>
          </a:endParaRPr>
        </a:p>
      </dgm:t>
    </dgm:pt>
    <dgm:pt modelId="{1608AB7B-C09F-4BD5-A337-54FB79B37A27}" type="sibTrans" cxnId="{87877D13-E393-4165-B8D6-12A39FCE7A82}">
      <dgm:prSet/>
      <dgm:spPr/>
      <dgm:t>
        <a:bodyPr/>
        <a:lstStyle/>
        <a:p>
          <a:endParaRPr lang="en-US"/>
        </a:p>
      </dgm:t>
    </dgm:pt>
    <dgm:pt modelId="{D224F286-C811-4050-BC01-75D02AA29B32}" type="parTrans" cxnId="{87877D13-E393-4165-B8D6-12A39FCE7A82}">
      <dgm:prSet/>
      <dgm:spPr/>
      <dgm:t>
        <a:bodyPr/>
        <a:lstStyle/>
        <a:p>
          <a:endParaRPr lang="en-US"/>
        </a:p>
      </dgm:t>
    </dgm:pt>
    <dgm:pt modelId="{D521F903-2477-4989-AF5F-F7DF5593BFD1}" type="pres">
      <dgm:prSet presAssocID="{12074705-F9E2-4986-ADCD-F4FF082BE180}" presName="diagram" presStyleCnt="0">
        <dgm:presLayoutVars>
          <dgm:dir/>
          <dgm:resizeHandles val="exact"/>
        </dgm:presLayoutVars>
      </dgm:prSet>
      <dgm:spPr/>
    </dgm:pt>
    <dgm:pt modelId="{DFB3AB8B-BD1B-41EF-925B-5D916A578281}" type="pres">
      <dgm:prSet presAssocID="{FD58BCD7-A9B7-4024-8B28-5B27D9374E20}" presName="node" presStyleLbl="node1" presStyleIdx="0" presStyleCnt="2">
        <dgm:presLayoutVars>
          <dgm:bulletEnabled val="1"/>
        </dgm:presLayoutVars>
      </dgm:prSet>
      <dgm:spPr/>
    </dgm:pt>
    <dgm:pt modelId="{47257ED4-8112-486C-96A4-8190BC6CF1C5}" type="pres">
      <dgm:prSet presAssocID="{FFBC5BB2-AAB1-4880-841B-D23950CBA365}" presName="sibTrans" presStyleCnt="0"/>
      <dgm:spPr/>
    </dgm:pt>
    <dgm:pt modelId="{42C9C5FC-7689-4872-AF48-124CBBF1DDFA}" type="pres">
      <dgm:prSet presAssocID="{FA591A6F-61B1-4845-85E5-02A82BC2D23A}" presName="node" presStyleLbl="node1" presStyleIdx="1" presStyleCnt="2" custLinFactNeighborX="-847" custLinFactNeighborY="-1">
        <dgm:presLayoutVars>
          <dgm:bulletEnabled val="1"/>
        </dgm:presLayoutVars>
      </dgm:prSet>
      <dgm:spPr/>
    </dgm:pt>
  </dgm:ptLst>
  <dgm:cxnLst>
    <dgm:cxn modelId="{87877D13-E393-4165-B8D6-12A39FCE7A82}" srcId="{12074705-F9E2-4986-ADCD-F4FF082BE180}" destId="{FA591A6F-61B1-4845-85E5-02A82BC2D23A}" srcOrd="1" destOrd="0" parTransId="{D224F286-C811-4050-BC01-75D02AA29B32}" sibTransId="{1608AB7B-C09F-4BD5-A337-54FB79B37A27}"/>
    <dgm:cxn modelId="{B2412FA0-1FEB-42C9-BBBB-F58A041178D7}" type="presOf" srcId="{FD58BCD7-A9B7-4024-8B28-5B27D9374E20}" destId="{DFB3AB8B-BD1B-41EF-925B-5D916A578281}" srcOrd="0" destOrd="0" presId="urn:microsoft.com/office/officeart/2005/8/layout/default"/>
    <dgm:cxn modelId="{45E051A5-A2FC-44A9-A1C0-FCC34D8DA0CE}" srcId="{12074705-F9E2-4986-ADCD-F4FF082BE180}" destId="{FD58BCD7-A9B7-4024-8B28-5B27D9374E20}" srcOrd="0" destOrd="0" parTransId="{CE0010C7-31B0-42D4-82A7-917341AFF8BD}" sibTransId="{FFBC5BB2-AAB1-4880-841B-D23950CBA365}"/>
    <dgm:cxn modelId="{D697C7AD-2463-415A-86FF-9FA48BF023D7}" type="presOf" srcId="{FA591A6F-61B1-4845-85E5-02A82BC2D23A}" destId="{42C9C5FC-7689-4872-AF48-124CBBF1DDFA}" srcOrd="0" destOrd="0" presId="urn:microsoft.com/office/officeart/2005/8/layout/default"/>
    <dgm:cxn modelId="{344784E1-F38A-4C8A-A034-21B3040E4D0A}" type="presOf" srcId="{12074705-F9E2-4986-ADCD-F4FF082BE180}" destId="{D521F903-2477-4989-AF5F-F7DF5593BFD1}" srcOrd="0" destOrd="0" presId="urn:microsoft.com/office/officeart/2005/8/layout/default"/>
    <dgm:cxn modelId="{F8BD1B64-5306-4253-9D9D-8844F4B6D739}" type="presParOf" srcId="{D521F903-2477-4989-AF5F-F7DF5593BFD1}" destId="{DFB3AB8B-BD1B-41EF-925B-5D916A578281}" srcOrd="0" destOrd="0" presId="urn:microsoft.com/office/officeart/2005/8/layout/default"/>
    <dgm:cxn modelId="{3C82FF17-6C77-4B9F-B562-62E7999BB228}" type="presParOf" srcId="{D521F903-2477-4989-AF5F-F7DF5593BFD1}" destId="{47257ED4-8112-486C-96A4-8190BC6CF1C5}" srcOrd="1" destOrd="0" presId="urn:microsoft.com/office/officeart/2005/8/layout/default"/>
    <dgm:cxn modelId="{40A69279-2BC8-4776-B917-1007757C26D6}" type="presParOf" srcId="{D521F903-2477-4989-AF5F-F7DF5593BFD1}" destId="{42C9C5FC-7689-4872-AF48-124CBBF1DDF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074705-F9E2-4986-ADCD-F4FF082BE18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A591A6F-61B1-4845-85E5-02A82BC2D23A}">
      <dgm:prSet phldrT="[Text]" custT="1"/>
      <dgm:spPr>
        <a:solidFill>
          <a:schemeClr val="accent1">
            <a:lumMod val="75000"/>
          </a:schemeClr>
        </a:solidFill>
      </dgm:spPr>
      <dgm:t>
        <a:bodyPr/>
        <a:lstStyle/>
        <a:p>
          <a:pPr rtl="1">
            <a:buFont typeface="Arial" pitchFamily="34" charset="0"/>
            <a:buChar char="•"/>
          </a:pPr>
          <a:r>
            <a:rPr lang="ar-SY" sz="2000" b="1" kern="1200" dirty="0">
              <a:solidFill>
                <a:prstClr val="white"/>
              </a:solidFill>
              <a:latin typeface="Calibri"/>
              <a:ea typeface="+mn-ea"/>
              <a:cs typeface="Arial" panose="020B0604020202020204" pitchFamily="34" charset="0"/>
            </a:rPr>
            <a:t>يركز</a:t>
          </a:r>
          <a:r>
            <a:rPr lang="en-US" sz="2000" b="1" kern="1200" dirty="0">
              <a:solidFill>
                <a:prstClr val="white"/>
              </a:solidFill>
              <a:latin typeface="Calibri"/>
              <a:ea typeface="+mn-ea"/>
              <a:cs typeface="Arial" panose="020B0604020202020204" pitchFamily="34" charset="0"/>
            </a:rPr>
            <a:t> </a:t>
          </a:r>
          <a:r>
            <a:rPr lang="ar-SY" sz="2000" b="1" kern="1200" dirty="0">
              <a:solidFill>
                <a:prstClr val="white"/>
              </a:solidFill>
              <a:latin typeface="Calibri"/>
              <a:ea typeface="+mn-ea"/>
              <a:cs typeface="Arial" panose="020B0604020202020204" pitchFamily="34" charset="0"/>
            </a:rPr>
            <a:t>عل</a:t>
          </a:r>
          <a:r>
            <a:rPr lang="ar-SY" sz="2000" b="1" kern="1200" dirty="0">
              <a:solidFill>
                <a:schemeClr val="bg1"/>
              </a:solidFill>
            </a:rPr>
            <a:t>ى احتساب تكلفة الاثر الاجتماعي-الاقتصادي للعنف ضد المرأة، وهو يحاول </a:t>
          </a:r>
          <a:r>
            <a:rPr lang="ar-SY" sz="2000" b="1" u="sng" kern="1200" dirty="0">
              <a:solidFill>
                <a:schemeClr val="bg1"/>
              </a:solidFill>
            </a:rPr>
            <a:t>تقدير تكلفة عدم اتخاذ إجراءات أو تكلفة المشكلة</a:t>
          </a:r>
          <a:r>
            <a:rPr lang="ar-SY" sz="2000" b="1" kern="1200" dirty="0">
              <a:solidFill>
                <a:schemeClr val="bg1"/>
              </a:solidFill>
            </a:rPr>
            <a:t>. </a:t>
          </a:r>
          <a:endParaRPr lang="en-US" sz="2000" b="1" kern="1200" dirty="0">
            <a:solidFill>
              <a:schemeClr val="bg1"/>
            </a:solidFill>
          </a:endParaRPr>
        </a:p>
      </dgm:t>
    </dgm:pt>
    <dgm:pt modelId="{1608AB7B-C09F-4BD5-A337-54FB79B37A27}" type="sibTrans" cxnId="{87877D13-E393-4165-B8D6-12A39FCE7A82}">
      <dgm:prSet/>
      <dgm:spPr/>
      <dgm:t>
        <a:bodyPr/>
        <a:lstStyle/>
        <a:p>
          <a:endParaRPr lang="en-US"/>
        </a:p>
      </dgm:t>
    </dgm:pt>
    <dgm:pt modelId="{D224F286-C811-4050-BC01-75D02AA29B32}" type="parTrans" cxnId="{87877D13-E393-4165-B8D6-12A39FCE7A82}">
      <dgm:prSet/>
      <dgm:spPr/>
      <dgm:t>
        <a:bodyPr/>
        <a:lstStyle/>
        <a:p>
          <a:endParaRPr lang="en-US"/>
        </a:p>
      </dgm:t>
    </dgm:pt>
    <dgm:pt modelId="{D521F903-2477-4989-AF5F-F7DF5593BFD1}" type="pres">
      <dgm:prSet presAssocID="{12074705-F9E2-4986-ADCD-F4FF082BE180}" presName="diagram" presStyleCnt="0">
        <dgm:presLayoutVars>
          <dgm:dir/>
          <dgm:resizeHandles val="exact"/>
        </dgm:presLayoutVars>
      </dgm:prSet>
      <dgm:spPr/>
    </dgm:pt>
    <dgm:pt modelId="{42C9C5FC-7689-4872-AF48-124CBBF1DDFA}" type="pres">
      <dgm:prSet presAssocID="{FA591A6F-61B1-4845-85E5-02A82BC2D23A}" presName="node" presStyleLbl="node1" presStyleIdx="0" presStyleCnt="1" custLinFactNeighborX="-847" custLinFactNeighborY="-1">
        <dgm:presLayoutVars>
          <dgm:bulletEnabled val="1"/>
        </dgm:presLayoutVars>
      </dgm:prSet>
      <dgm:spPr/>
    </dgm:pt>
  </dgm:ptLst>
  <dgm:cxnLst>
    <dgm:cxn modelId="{87877D13-E393-4165-B8D6-12A39FCE7A82}" srcId="{12074705-F9E2-4986-ADCD-F4FF082BE180}" destId="{FA591A6F-61B1-4845-85E5-02A82BC2D23A}" srcOrd="0" destOrd="0" parTransId="{D224F286-C811-4050-BC01-75D02AA29B32}" sibTransId="{1608AB7B-C09F-4BD5-A337-54FB79B37A27}"/>
    <dgm:cxn modelId="{D697C7AD-2463-415A-86FF-9FA48BF023D7}" type="presOf" srcId="{FA591A6F-61B1-4845-85E5-02A82BC2D23A}" destId="{42C9C5FC-7689-4872-AF48-124CBBF1DDFA}" srcOrd="0" destOrd="0" presId="urn:microsoft.com/office/officeart/2005/8/layout/default"/>
    <dgm:cxn modelId="{344784E1-F38A-4C8A-A034-21B3040E4D0A}" type="presOf" srcId="{12074705-F9E2-4986-ADCD-F4FF082BE180}" destId="{D521F903-2477-4989-AF5F-F7DF5593BFD1}" srcOrd="0" destOrd="0" presId="urn:microsoft.com/office/officeart/2005/8/layout/default"/>
    <dgm:cxn modelId="{40A69279-2BC8-4776-B917-1007757C26D6}" type="presParOf" srcId="{D521F903-2477-4989-AF5F-F7DF5593BFD1}" destId="{42C9C5FC-7689-4872-AF48-124CBBF1DDF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56413F-DE72-4B0A-96D9-81EA52C97FAE}" type="doc">
      <dgm:prSet loTypeId="urn:microsoft.com/office/officeart/2008/layout/RadialCluster" loCatId="cycle" qsTypeId="urn:microsoft.com/office/officeart/2005/8/quickstyle/3d3" qsCatId="3D" csTypeId="urn:microsoft.com/office/officeart/2005/8/colors/accent0_3" csCatId="mainScheme" phldr="1"/>
      <dgm:spPr/>
      <dgm:t>
        <a:bodyPr/>
        <a:lstStyle/>
        <a:p>
          <a:endParaRPr lang="en-US"/>
        </a:p>
      </dgm:t>
    </dgm:pt>
    <dgm:pt modelId="{CBCFD48D-DD84-4B3E-A466-0EB40F67CA8C}">
      <dgm:prSet phldrT="[Text]"/>
      <dgm:spPr>
        <a:solidFill>
          <a:schemeClr val="bg1">
            <a:lumMod val="75000"/>
          </a:schemeClr>
        </a:solidFill>
      </dgm:spPr>
      <dgm:t>
        <a:bodyPr/>
        <a:lstStyle/>
        <a:p>
          <a:r>
            <a:rPr lang="ar-LB" b="1" dirty="0">
              <a:solidFill>
                <a:schemeClr val="tx1"/>
              </a:solidFill>
            </a:rPr>
            <a:t>المنهجيات الرئيسية لتقدير تكاليف العنف ضد المرأة</a:t>
          </a:r>
          <a:endParaRPr lang="en-US" b="1" dirty="0">
            <a:solidFill>
              <a:schemeClr val="tx1"/>
            </a:solidFill>
          </a:endParaRPr>
        </a:p>
      </dgm:t>
    </dgm:pt>
    <dgm:pt modelId="{F313B4F4-A701-4B5F-85FE-5C0D13631D6F}" type="parTrans" cxnId="{E89DDD4E-6091-449C-8C41-9F4D918D64A9}">
      <dgm:prSet/>
      <dgm:spPr/>
      <dgm:t>
        <a:bodyPr/>
        <a:lstStyle/>
        <a:p>
          <a:endParaRPr lang="en-US"/>
        </a:p>
      </dgm:t>
    </dgm:pt>
    <dgm:pt modelId="{E2CE160C-0F00-4ABF-AB59-842C9EC0E7F5}" type="sibTrans" cxnId="{E89DDD4E-6091-449C-8C41-9F4D918D64A9}">
      <dgm:prSet/>
      <dgm:spPr/>
      <dgm:t>
        <a:bodyPr/>
        <a:lstStyle/>
        <a:p>
          <a:endParaRPr lang="en-US"/>
        </a:p>
      </dgm:t>
    </dgm:pt>
    <dgm:pt modelId="{C6E57587-D32F-4219-883F-177E82E7F0CB}">
      <dgm:prSet phldrT="[Text]" custT="1"/>
      <dgm:spPr/>
      <dgm:t>
        <a:bodyPr/>
        <a:lstStyle/>
        <a:p>
          <a:r>
            <a:rPr lang="ar-LB" sz="1800" b="1" dirty="0"/>
            <a:t>المحاسبة</a:t>
          </a:r>
        </a:p>
        <a:p>
          <a:r>
            <a:rPr lang="en-US" sz="1800" b="1" dirty="0"/>
            <a:t>Accounting</a:t>
          </a:r>
        </a:p>
      </dgm:t>
    </dgm:pt>
    <dgm:pt modelId="{6BD09166-DDA0-4458-9DD5-6D5A818575E2}" type="parTrans" cxnId="{F2BF2225-B2BE-4B1F-A1FF-BABF05D47EF5}">
      <dgm:prSet/>
      <dgm:spPr/>
      <dgm:t>
        <a:bodyPr/>
        <a:lstStyle/>
        <a:p>
          <a:endParaRPr lang="en-US"/>
        </a:p>
      </dgm:t>
    </dgm:pt>
    <dgm:pt modelId="{546D2354-54F1-408B-85DB-DC86A7B62316}" type="sibTrans" cxnId="{F2BF2225-B2BE-4B1F-A1FF-BABF05D47EF5}">
      <dgm:prSet/>
      <dgm:spPr/>
      <dgm:t>
        <a:bodyPr/>
        <a:lstStyle/>
        <a:p>
          <a:endParaRPr lang="en-US"/>
        </a:p>
      </dgm:t>
    </dgm:pt>
    <dgm:pt modelId="{E7997F71-A967-4B5B-B7D5-6071FDD2C81D}">
      <dgm:prSet phldrT="[Text]" custT="1"/>
      <dgm:spPr/>
      <dgm:t>
        <a:bodyPr/>
        <a:lstStyle/>
        <a:p>
          <a:r>
            <a:rPr lang="ar-LB" sz="1800" b="1" dirty="0"/>
            <a:t>اقتصاد قياسي</a:t>
          </a:r>
          <a:endParaRPr lang="en-US" sz="1800" b="1" dirty="0"/>
        </a:p>
        <a:p>
          <a:r>
            <a:rPr lang="en-US" sz="1800" b="1" dirty="0"/>
            <a:t>Econometric</a:t>
          </a:r>
        </a:p>
      </dgm:t>
    </dgm:pt>
    <dgm:pt modelId="{6089E883-E8EA-4A85-8E76-BAA874EE6CFE}" type="parTrans" cxnId="{3B55554F-86B8-4CA0-A641-B43739D6245A}">
      <dgm:prSet/>
      <dgm:spPr/>
      <dgm:t>
        <a:bodyPr/>
        <a:lstStyle/>
        <a:p>
          <a:endParaRPr lang="en-US"/>
        </a:p>
      </dgm:t>
    </dgm:pt>
    <dgm:pt modelId="{4B0717DA-CF67-4511-A1B5-189AE9E5F62A}" type="sibTrans" cxnId="{3B55554F-86B8-4CA0-A641-B43739D6245A}">
      <dgm:prSet/>
      <dgm:spPr/>
      <dgm:t>
        <a:bodyPr/>
        <a:lstStyle/>
        <a:p>
          <a:endParaRPr lang="en-US"/>
        </a:p>
      </dgm:t>
    </dgm:pt>
    <dgm:pt modelId="{3F0D5FEA-8135-4CD2-830B-F8C7AEA9058E}">
      <dgm:prSet phldrT="[Text]" custT="1"/>
      <dgm:spPr/>
      <dgm:t>
        <a:bodyPr/>
        <a:lstStyle/>
        <a:p>
          <a:r>
            <a:rPr lang="ar-LB" sz="1800" b="1" dirty="0"/>
            <a:t>مطابقة درجة الميل</a:t>
          </a:r>
          <a:endParaRPr lang="en-US" sz="1800" b="1" dirty="0"/>
        </a:p>
        <a:p>
          <a:r>
            <a:rPr lang="en-US" sz="1800" b="1" dirty="0"/>
            <a:t>Propensity score matching</a:t>
          </a:r>
        </a:p>
      </dgm:t>
    </dgm:pt>
    <dgm:pt modelId="{3488E553-51C3-4361-B952-1DB091D6BD47}" type="parTrans" cxnId="{0EBBE498-9580-4C21-B82C-7A74233FC869}">
      <dgm:prSet/>
      <dgm:spPr/>
      <dgm:t>
        <a:bodyPr/>
        <a:lstStyle/>
        <a:p>
          <a:endParaRPr lang="en-US"/>
        </a:p>
      </dgm:t>
    </dgm:pt>
    <dgm:pt modelId="{A1466A7F-CA96-4650-BEAE-C03EDC362398}" type="sibTrans" cxnId="{0EBBE498-9580-4C21-B82C-7A74233FC869}">
      <dgm:prSet/>
      <dgm:spPr/>
      <dgm:t>
        <a:bodyPr/>
        <a:lstStyle/>
        <a:p>
          <a:endParaRPr lang="en-US"/>
        </a:p>
      </dgm:t>
    </dgm:pt>
    <dgm:pt modelId="{372231B5-7E57-401E-AB34-DF47DE644321}">
      <dgm:prSet phldrT="[Text]" custT="1"/>
      <dgm:spPr/>
      <dgm:t>
        <a:bodyPr/>
        <a:lstStyle/>
        <a:p>
          <a:r>
            <a:rPr lang="ar-LB" sz="1800" b="1" dirty="0"/>
            <a:t>جودة خسائر الحياة</a:t>
          </a:r>
          <a:endParaRPr lang="en-US" sz="1800" b="1" dirty="0"/>
        </a:p>
        <a:p>
          <a:r>
            <a:rPr lang="en-US" sz="1800" b="1" dirty="0"/>
            <a:t>Quality of life losses</a:t>
          </a:r>
        </a:p>
      </dgm:t>
    </dgm:pt>
    <dgm:pt modelId="{54A62AF6-DE25-4668-8336-DAFE65C5FA8E}" type="parTrans" cxnId="{BE977009-5702-4E4F-90C9-F5C07BEB2F46}">
      <dgm:prSet/>
      <dgm:spPr/>
      <dgm:t>
        <a:bodyPr/>
        <a:lstStyle/>
        <a:p>
          <a:endParaRPr lang="en-US"/>
        </a:p>
      </dgm:t>
    </dgm:pt>
    <dgm:pt modelId="{70D0843E-2C90-45F5-9A25-3F3152D0FFF4}" type="sibTrans" cxnId="{BE977009-5702-4E4F-90C9-F5C07BEB2F46}">
      <dgm:prSet/>
      <dgm:spPr/>
      <dgm:t>
        <a:bodyPr/>
        <a:lstStyle/>
        <a:p>
          <a:endParaRPr lang="en-US"/>
        </a:p>
      </dgm:t>
    </dgm:pt>
    <dgm:pt modelId="{8DFE3455-0966-4D8F-9D49-81C36CFBC525}">
      <dgm:prSet phldrT="[Text]" custT="1"/>
      <dgm:spPr/>
      <dgm:t>
        <a:bodyPr/>
        <a:lstStyle/>
        <a:p>
          <a:r>
            <a:rPr lang="ar-LB" sz="1800" b="1" dirty="0"/>
            <a:t>الاستعداد للدفع</a:t>
          </a:r>
          <a:endParaRPr lang="en-US" sz="1800" b="1" dirty="0"/>
        </a:p>
        <a:p>
          <a:r>
            <a:rPr lang="en-US" sz="1800" b="1" dirty="0"/>
            <a:t>Willingness to pay</a:t>
          </a:r>
        </a:p>
      </dgm:t>
    </dgm:pt>
    <dgm:pt modelId="{5FF5EEDB-CF6F-4A90-B039-A82C634257DD}" type="parTrans" cxnId="{801EF8B4-2B1B-4542-BF13-CFE92CC29BFA}">
      <dgm:prSet/>
      <dgm:spPr/>
      <dgm:t>
        <a:bodyPr/>
        <a:lstStyle/>
        <a:p>
          <a:endParaRPr lang="en-US"/>
        </a:p>
      </dgm:t>
    </dgm:pt>
    <dgm:pt modelId="{E9429339-8AD6-4BEC-B2CD-5CAE5AA06BAF}" type="sibTrans" cxnId="{801EF8B4-2B1B-4542-BF13-CFE92CC29BFA}">
      <dgm:prSet/>
      <dgm:spPr/>
      <dgm:t>
        <a:bodyPr/>
        <a:lstStyle/>
        <a:p>
          <a:endParaRPr lang="en-US"/>
        </a:p>
      </dgm:t>
    </dgm:pt>
    <dgm:pt modelId="{FED43C43-2595-431F-8CAB-3EB68A887A14}">
      <dgm:prSet phldrT="[Text]" custT="1"/>
      <dgm:spPr/>
      <dgm:t>
        <a:bodyPr/>
        <a:lstStyle/>
        <a:p>
          <a:r>
            <a:rPr lang="ar-LB" sz="1800" b="1" dirty="0"/>
            <a:t>موازنة مراعية للجنسين</a:t>
          </a:r>
        </a:p>
        <a:p>
          <a:r>
            <a:rPr lang="en-US" sz="1800" b="1" dirty="0"/>
            <a:t>Gender Responsive Budgeting</a:t>
          </a:r>
        </a:p>
      </dgm:t>
    </dgm:pt>
    <dgm:pt modelId="{73DC453B-7BA5-4AD2-A6D4-155CA4F977C7}" type="parTrans" cxnId="{777D5231-20FD-48CE-9F3D-85409A147BE9}">
      <dgm:prSet/>
      <dgm:spPr/>
      <dgm:t>
        <a:bodyPr/>
        <a:lstStyle/>
        <a:p>
          <a:endParaRPr lang="en-US"/>
        </a:p>
      </dgm:t>
    </dgm:pt>
    <dgm:pt modelId="{9F9A5C27-94A3-469F-8D5A-3DD181762025}" type="sibTrans" cxnId="{777D5231-20FD-48CE-9F3D-85409A147BE9}">
      <dgm:prSet/>
      <dgm:spPr/>
      <dgm:t>
        <a:bodyPr/>
        <a:lstStyle/>
        <a:p>
          <a:endParaRPr lang="en-US"/>
        </a:p>
      </dgm:t>
    </dgm:pt>
    <dgm:pt modelId="{9FE274D0-5527-4733-954A-56DCA7AD1AE4}" type="pres">
      <dgm:prSet presAssocID="{C556413F-DE72-4B0A-96D9-81EA52C97FAE}" presName="Name0" presStyleCnt="0">
        <dgm:presLayoutVars>
          <dgm:chMax val="1"/>
          <dgm:chPref val="1"/>
          <dgm:dir/>
          <dgm:animOne val="branch"/>
          <dgm:animLvl val="lvl"/>
        </dgm:presLayoutVars>
      </dgm:prSet>
      <dgm:spPr/>
    </dgm:pt>
    <dgm:pt modelId="{A0C40522-E5F2-4741-BD72-911AB471E158}" type="pres">
      <dgm:prSet presAssocID="{CBCFD48D-DD84-4B3E-A466-0EB40F67CA8C}" presName="singleCycle" presStyleCnt="0"/>
      <dgm:spPr/>
    </dgm:pt>
    <dgm:pt modelId="{95A948D4-E5D3-4D48-9F0A-3AA8BDF6966E}" type="pres">
      <dgm:prSet presAssocID="{CBCFD48D-DD84-4B3E-A466-0EB40F67CA8C}" presName="singleCenter" presStyleLbl="node1" presStyleIdx="0" presStyleCnt="7" custScaleX="107579">
        <dgm:presLayoutVars>
          <dgm:chMax val="7"/>
          <dgm:chPref val="7"/>
        </dgm:presLayoutVars>
      </dgm:prSet>
      <dgm:spPr/>
    </dgm:pt>
    <dgm:pt modelId="{D600512A-4E40-4DBB-B10F-5866BD0AE898}" type="pres">
      <dgm:prSet presAssocID="{6BD09166-DDA0-4458-9DD5-6D5A818575E2}" presName="Name56" presStyleLbl="parChTrans1D2" presStyleIdx="0" presStyleCnt="6"/>
      <dgm:spPr/>
    </dgm:pt>
    <dgm:pt modelId="{020BE9A0-DD55-450C-8752-A455489B3D3E}" type="pres">
      <dgm:prSet presAssocID="{C6E57587-D32F-4219-883F-177E82E7F0CB}" presName="text0" presStyleLbl="node1" presStyleIdx="1" presStyleCnt="7" custScaleX="159752" custScaleY="120489">
        <dgm:presLayoutVars>
          <dgm:bulletEnabled val="1"/>
        </dgm:presLayoutVars>
      </dgm:prSet>
      <dgm:spPr/>
    </dgm:pt>
    <dgm:pt modelId="{1BC75E7C-F00B-4A7A-8E25-3F281488054A}" type="pres">
      <dgm:prSet presAssocID="{6089E883-E8EA-4A85-8E76-BAA874EE6CFE}" presName="Name56" presStyleLbl="parChTrans1D2" presStyleIdx="1" presStyleCnt="6"/>
      <dgm:spPr/>
    </dgm:pt>
    <dgm:pt modelId="{872E87C1-BAC6-45CE-A933-0161EBB2B70A}" type="pres">
      <dgm:prSet presAssocID="{E7997F71-A967-4B5B-B7D5-6071FDD2C81D}" presName="text0" presStyleLbl="node1" presStyleIdx="2" presStyleCnt="7" custScaleX="152445" custScaleY="117878">
        <dgm:presLayoutVars>
          <dgm:bulletEnabled val="1"/>
        </dgm:presLayoutVars>
      </dgm:prSet>
      <dgm:spPr/>
    </dgm:pt>
    <dgm:pt modelId="{04EBEA8E-64E6-4A86-AF8D-1AFDD6885A4D}" type="pres">
      <dgm:prSet presAssocID="{3488E553-51C3-4361-B952-1DB091D6BD47}" presName="Name56" presStyleLbl="parChTrans1D2" presStyleIdx="2" presStyleCnt="6"/>
      <dgm:spPr/>
    </dgm:pt>
    <dgm:pt modelId="{712E9719-BB0C-4FAE-875B-AD8BDDEA7B96}" type="pres">
      <dgm:prSet presAssocID="{3F0D5FEA-8135-4CD2-830B-F8C7AEA9058E}" presName="text0" presStyleLbl="node1" presStyleIdx="3" presStyleCnt="7" custScaleX="146156" custScaleY="122285">
        <dgm:presLayoutVars>
          <dgm:bulletEnabled val="1"/>
        </dgm:presLayoutVars>
      </dgm:prSet>
      <dgm:spPr/>
    </dgm:pt>
    <dgm:pt modelId="{1F73FB1F-8D90-431A-930E-F2ABE0A0DC6D}" type="pres">
      <dgm:prSet presAssocID="{54A62AF6-DE25-4668-8336-DAFE65C5FA8E}" presName="Name56" presStyleLbl="parChTrans1D2" presStyleIdx="3" presStyleCnt="6"/>
      <dgm:spPr/>
    </dgm:pt>
    <dgm:pt modelId="{A19ACFB5-03C3-4E7D-A43D-B90581D2EEF4}" type="pres">
      <dgm:prSet presAssocID="{372231B5-7E57-401E-AB34-DF47DE644321}" presName="text0" presStyleLbl="node1" presStyleIdx="4" presStyleCnt="7" custScaleX="153464" custScaleY="123152">
        <dgm:presLayoutVars>
          <dgm:bulletEnabled val="1"/>
        </dgm:presLayoutVars>
      </dgm:prSet>
      <dgm:spPr/>
    </dgm:pt>
    <dgm:pt modelId="{614D84BE-FD4A-4F6D-A21A-75A1816594A1}" type="pres">
      <dgm:prSet presAssocID="{5FF5EEDB-CF6F-4A90-B039-A82C634257DD}" presName="Name56" presStyleLbl="parChTrans1D2" presStyleIdx="4" presStyleCnt="6"/>
      <dgm:spPr/>
    </dgm:pt>
    <dgm:pt modelId="{8BB21D55-A30C-4F1C-AAF5-4B75BB5B7A05}" type="pres">
      <dgm:prSet presAssocID="{8DFE3455-0966-4D8F-9D49-81C36CFBC525}" presName="text0" presStyleLbl="node1" presStyleIdx="5" presStyleCnt="7" custScaleX="151100" custScaleY="112041">
        <dgm:presLayoutVars>
          <dgm:bulletEnabled val="1"/>
        </dgm:presLayoutVars>
      </dgm:prSet>
      <dgm:spPr/>
    </dgm:pt>
    <dgm:pt modelId="{8EC841EA-8164-42F9-B4D1-25E95AF05020}" type="pres">
      <dgm:prSet presAssocID="{73DC453B-7BA5-4AD2-A6D4-155CA4F977C7}" presName="Name56" presStyleLbl="parChTrans1D2" presStyleIdx="5" presStyleCnt="6"/>
      <dgm:spPr/>
    </dgm:pt>
    <dgm:pt modelId="{81E1CF2F-48B6-4993-8D5A-EC680557B9C2}" type="pres">
      <dgm:prSet presAssocID="{FED43C43-2595-431F-8CAB-3EB68A887A14}" presName="text0" presStyleLbl="node1" presStyleIdx="6" presStyleCnt="7" custScaleX="154634" custScaleY="134996">
        <dgm:presLayoutVars>
          <dgm:bulletEnabled val="1"/>
        </dgm:presLayoutVars>
      </dgm:prSet>
      <dgm:spPr/>
    </dgm:pt>
  </dgm:ptLst>
  <dgm:cxnLst>
    <dgm:cxn modelId="{546ED106-593F-4E4D-9302-59703D4E6A98}" type="presOf" srcId="{5FF5EEDB-CF6F-4A90-B039-A82C634257DD}" destId="{614D84BE-FD4A-4F6D-A21A-75A1816594A1}" srcOrd="0" destOrd="0" presId="urn:microsoft.com/office/officeart/2008/layout/RadialCluster"/>
    <dgm:cxn modelId="{BE977009-5702-4E4F-90C9-F5C07BEB2F46}" srcId="{CBCFD48D-DD84-4B3E-A466-0EB40F67CA8C}" destId="{372231B5-7E57-401E-AB34-DF47DE644321}" srcOrd="3" destOrd="0" parTransId="{54A62AF6-DE25-4668-8336-DAFE65C5FA8E}" sibTransId="{70D0843E-2C90-45F5-9A25-3F3152D0FFF4}"/>
    <dgm:cxn modelId="{4F827B0B-78D0-4C1F-9F28-E63B581A9F47}" type="presOf" srcId="{C556413F-DE72-4B0A-96D9-81EA52C97FAE}" destId="{9FE274D0-5527-4733-954A-56DCA7AD1AE4}" srcOrd="0" destOrd="0" presId="urn:microsoft.com/office/officeart/2008/layout/RadialCluster"/>
    <dgm:cxn modelId="{A9C8EC17-F58B-44F5-B6DB-B751BE6711F9}" type="presOf" srcId="{3F0D5FEA-8135-4CD2-830B-F8C7AEA9058E}" destId="{712E9719-BB0C-4FAE-875B-AD8BDDEA7B96}" srcOrd="0" destOrd="0" presId="urn:microsoft.com/office/officeart/2008/layout/RadialCluster"/>
    <dgm:cxn modelId="{F2BF2225-B2BE-4B1F-A1FF-BABF05D47EF5}" srcId="{CBCFD48D-DD84-4B3E-A466-0EB40F67CA8C}" destId="{C6E57587-D32F-4219-883F-177E82E7F0CB}" srcOrd="0" destOrd="0" parTransId="{6BD09166-DDA0-4458-9DD5-6D5A818575E2}" sibTransId="{546D2354-54F1-408B-85DB-DC86A7B62316}"/>
    <dgm:cxn modelId="{EFF90B27-ED24-4247-94FD-8540BC9B1161}" type="presOf" srcId="{E7997F71-A967-4B5B-B7D5-6071FDD2C81D}" destId="{872E87C1-BAC6-45CE-A933-0161EBB2B70A}" srcOrd="0" destOrd="0" presId="urn:microsoft.com/office/officeart/2008/layout/RadialCluster"/>
    <dgm:cxn modelId="{777D5231-20FD-48CE-9F3D-85409A147BE9}" srcId="{CBCFD48D-DD84-4B3E-A466-0EB40F67CA8C}" destId="{FED43C43-2595-431F-8CAB-3EB68A887A14}" srcOrd="5" destOrd="0" parTransId="{73DC453B-7BA5-4AD2-A6D4-155CA4F977C7}" sibTransId="{9F9A5C27-94A3-469F-8D5A-3DD181762025}"/>
    <dgm:cxn modelId="{94601237-E2A1-485C-A74B-7BA51B922987}" type="presOf" srcId="{C6E57587-D32F-4219-883F-177E82E7F0CB}" destId="{020BE9A0-DD55-450C-8752-A455489B3D3E}" srcOrd="0" destOrd="0" presId="urn:microsoft.com/office/officeart/2008/layout/RadialCluster"/>
    <dgm:cxn modelId="{528FC838-D5E0-49BB-8CF2-E4AD8EBD1E81}" type="presOf" srcId="{8DFE3455-0966-4D8F-9D49-81C36CFBC525}" destId="{8BB21D55-A30C-4F1C-AAF5-4B75BB5B7A05}" srcOrd="0" destOrd="0" presId="urn:microsoft.com/office/officeart/2008/layout/RadialCluster"/>
    <dgm:cxn modelId="{8DE1B466-8319-4E3E-9502-163D29CDA4A7}" type="presOf" srcId="{6089E883-E8EA-4A85-8E76-BAA874EE6CFE}" destId="{1BC75E7C-F00B-4A7A-8E25-3F281488054A}" srcOrd="0" destOrd="0" presId="urn:microsoft.com/office/officeart/2008/layout/RadialCluster"/>
    <dgm:cxn modelId="{E89DDD4E-6091-449C-8C41-9F4D918D64A9}" srcId="{C556413F-DE72-4B0A-96D9-81EA52C97FAE}" destId="{CBCFD48D-DD84-4B3E-A466-0EB40F67CA8C}" srcOrd="0" destOrd="0" parTransId="{F313B4F4-A701-4B5F-85FE-5C0D13631D6F}" sibTransId="{E2CE160C-0F00-4ABF-AB59-842C9EC0E7F5}"/>
    <dgm:cxn modelId="{3B55554F-86B8-4CA0-A641-B43739D6245A}" srcId="{CBCFD48D-DD84-4B3E-A466-0EB40F67CA8C}" destId="{E7997F71-A967-4B5B-B7D5-6071FDD2C81D}" srcOrd="1" destOrd="0" parTransId="{6089E883-E8EA-4A85-8E76-BAA874EE6CFE}" sibTransId="{4B0717DA-CF67-4511-A1B5-189AE9E5F62A}"/>
    <dgm:cxn modelId="{BEC0D170-CF00-4B71-B290-53DBA73BF37A}" type="presOf" srcId="{54A62AF6-DE25-4668-8336-DAFE65C5FA8E}" destId="{1F73FB1F-8D90-431A-930E-F2ABE0A0DC6D}" srcOrd="0" destOrd="0" presId="urn:microsoft.com/office/officeart/2008/layout/RadialCluster"/>
    <dgm:cxn modelId="{173B238A-8B0E-4D67-A53E-477DBE718045}" type="presOf" srcId="{6BD09166-DDA0-4458-9DD5-6D5A818575E2}" destId="{D600512A-4E40-4DBB-B10F-5866BD0AE898}" srcOrd="0" destOrd="0" presId="urn:microsoft.com/office/officeart/2008/layout/RadialCluster"/>
    <dgm:cxn modelId="{EA183894-4E35-40E9-BC5B-662B37CABF41}" type="presOf" srcId="{3488E553-51C3-4361-B952-1DB091D6BD47}" destId="{04EBEA8E-64E6-4A86-AF8D-1AFDD6885A4D}" srcOrd="0" destOrd="0" presId="urn:microsoft.com/office/officeart/2008/layout/RadialCluster"/>
    <dgm:cxn modelId="{0EBBE498-9580-4C21-B82C-7A74233FC869}" srcId="{CBCFD48D-DD84-4B3E-A466-0EB40F67CA8C}" destId="{3F0D5FEA-8135-4CD2-830B-F8C7AEA9058E}" srcOrd="2" destOrd="0" parTransId="{3488E553-51C3-4361-B952-1DB091D6BD47}" sibTransId="{A1466A7F-CA96-4650-BEAE-C03EDC362398}"/>
    <dgm:cxn modelId="{5086139E-6041-4D3A-B3CE-7A5B9D0BC8A9}" type="presOf" srcId="{372231B5-7E57-401E-AB34-DF47DE644321}" destId="{A19ACFB5-03C3-4E7D-A43D-B90581D2EEF4}" srcOrd="0" destOrd="0" presId="urn:microsoft.com/office/officeart/2008/layout/RadialCluster"/>
    <dgm:cxn modelId="{801EF8B4-2B1B-4542-BF13-CFE92CC29BFA}" srcId="{CBCFD48D-DD84-4B3E-A466-0EB40F67CA8C}" destId="{8DFE3455-0966-4D8F-9D49-81C36CFBC525}" srcOrd="4" destOrd="0" parTransId="{5FF5EEDB-CF6F-4A90-B039-A82C634257DD}" sibTransId="{E9429339-8AD6-4BEC-B2CD-5CAE5AA06BAF}"/>
    <dgm:cxn modelId="{C58F76BB-5A09-4632-9978-28D1A9F87187}" type="presOf" srcId="{73DC453B-7BA5-4AD2-A6D4-155CA4F977C7}" destId="{8EC841EA-8164-42F9-B4D1-25E95AF05020}" srcOrd="0" destOrd="0" presId="urn:microsoft.com/office/officeart/2008/layout/RadialCluster"/>
    <dgm:cxn modelId="{62581CC9-5CCB-40A0-BDF8-955571E35F82}" type="presOf" srcId="{FED43C43-2595-431F-8CAB-3EB68A887A14}" destId="{81E1CF2F-48B6-4993-8D5A-EC680557B9C2}" srcOrd="0" destOrd="0" presId="urn:microsoft.com/office/officeart/2008/layout/RadialCluster"/>
    <dgm:cxn modelId="{3CC5E1E0-A7D2-4421-8F0F-6E8B86B3B004}" type="presOf" srcId="{CBCFD48D-DD84-4B3E-A466-0EB40F67CA8C}" destId="{95A948D4-E5D3-4D48-9F0A-3AA8BDF6966E}" srcOrd="0" destOrd="0" presId="urn:microsoft.com/office/officeart/2008/layout/RadialCluster"/>
    <dgm:cxn modelId="{D1620A73-0CB3-4ABE-8B6A-D25CC79B9010}" type="presParOf" srcId="{9FE274D0-5527-4733-954A-56DCA7AD1AE4}" destId="{A0C40522-E5F2-4741-BD72-911AB471E158}" srcOrd="0" destOrd="0" presId="urn:microsoft.com/office/officeart/2008/layout/RadialCluster"/>
    <dgm:cxn modelId="{774E2AAB-2153-4CA6-B117-BFD049477FEA}" type="presParOf" srcId="{A0C40522-E5F2-4741-BD72-911AB471E158}" destId="{95A948D4-E5D3-4D48-9F0A-3AA8BDF6966E}" srcOrd="0" destOrd="0" presId="urn:microsoft.com/office/officeart/2008/layout/RadialCluster"/>
    <dgm:cxn modelId="{3245DAE5-AC29-45CE-8253-332BEC68395C}" type="presParOf" srcId="{A0C40522-E5F2-4741-BD72-911AB471E158}" destId="{D600512A-4E40-4DBB-B10F-5866BD0AE898}" srcOrd="1" destOrd="0" presId="urn:microsoft.com/office/officeart/2008/layout/RadialCluster"/>
    <dgm:cxn modelId="{993ECFD4-B0DC-48E0-9DB0-C49569A3B1EE}" type="presParOf" srcId="{A0C40522-E5F2-4741-BD72-911AB471E158}" destId="{020BE9A0-DD55-450C-8752-A455489B3D3E}" srcOrd="2" destOrd="0" presId="urn:microsoft.com/office/officeart/2008/layout/RadialCluster"/>
    <dgm:cxn modelId="{CC4BB5B8-B50E-43BD-ABAB-BD4AD2B92558}" type="presParOf" srcId="{A0C40522-E5F2-4741-BD72-911AB471E158}" destId="{1BC75E7C-F00B-4A7A-8E25-3F281488054A}" srcOrd="3" destOrd="0" presId="urn:microsoft.com/office/officeart/2008/layout/RadialCluster"/>
    <dgm:cxn modelId="{F6DD9F2F-DF33-4A2B-9B8C-7F95CBE5767A}" type="presParOf" srcId="{A0C40522-E5F2-4741-BD72-911AB471E158}" destId="{872E87C1-BAC6-45CE-A933-0161EBB2B70A}" srcOrd="4" destOrd="0" presId="urn:microsoft.com/office/officeart/2008/layout/RadialCluster"/>
    <dgm:cxn modelId="{9BF1CB17-DB81-4784-B145-C44143A5756C}" type="presParOf" srcId="{A0C40522-E5F2-4741-BD72-911AB471E158}" destId="{04EBEA8E-64E6-4A86-AF8D-1AFDD6885A4D}" srcOrd="5" destOrd="0" presId="urn:microsoft.com/office/officeart/2008/layout/RadialCluster"/>
    <dgm:cxn modelId="{3DB5E4B8-CFD4-4F31-ABDF-6755A041C163}" type="presParOf" srcId="{A0C40522-E5F2-4741-BD72-911AB471E158}" destId="{712E9719-BB0C-4FAE-875B-AD8BDDEA7B96}" srcOrd="6" destOrd="0" presId="urn:microsoft.com/office/officeart/2008/layout/RadialCluster"/>
    <dgm:cxn modelId="{DF999D1D-A8BF-431F-B4DD-653C036FB898}" type="presParOf" srcId="{A0C40522-E5F2-4741-BD72-911AB471E158}" destId="{1F73FB1F-8D90-431A-930E-F2ABE0A0DC6D}" srcOrd="7" destOrd="0" presId="urn:microsoft.com/office/officeart/2008/layout/RadialCluster"/>
    <dgm:cxn modelId="{788E1BB2-903F-430E-A7B7-412C8EBC58DF}" type="presParOf" srcId="{A0C40522-E5F2-4741-BD72-911AB471E158}" destId="{A19ACFB5-03C3-4E7D-A43D-B90581D2EEF4}" srcOrd="8" destOrd="0" presId="urn:microsoft.com/office/officeart/2008/layout/RadialCluster"/>
    <dgm:cxn modelId="{5A713F3E-1DED-4AE9-9278-1EFB32D6F3E3}" type="presParOf" srcId="{A0C40522-E5F2-4741-BD72-911AB471E158}" destId="{614D84BE-FD4A-4F6D-A21A-75A1816594A1}" srcOrd="9" destOrd="0" presId="urn:microsoft.com/office/officeart/2008/layout/RadialCluster"/>
    <dgm:cxn modelId="{EE9B8353-6A31-4A25-92AB-7A8F7CFCCA3E}" type="presParOf" srcId="{A0C40522-E5F2-4741-BD72-911AB471E158}" destId="{8BB21D55-A30C-4F1C-AAF5-4B75BB5B7A05}" srcOrd="10" destOrd="0" presId="urn:microsoft.com/office/officeart/2008/layout/RadialCluster"/>
    <dgm:cxn modelId="{57297113-B806-4A20-883B-235DFF2E578B}" type="presParOf" srcId="{A0C40522-E5F2-4741-BD72-911AB471E158}" destId="{8EC841EA-8164-42F9-B4D1-25E95AF05020}" srcOrd="11" destOrd="0" presId="urn:microsoft.com/office/officeart/2008/layout/RadialCluster"/>
    <dgm:cxn modelId="{B838AAEE-D0D7-4DA3-BD1E-10C2B6507BDA}" type="presParOf" srcId="{A0C40522-E5F2-4741-BD72-911AB471E158}" destId="{81E1CF2F-48B6-4993-8D5A-EC680557B9C2}" srcOrd="12" destOrd="0" presId="urn:microsoft.com/office/officeart/2008/layout/RadialCluster"/>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74705-F9E2-4986-ADCD-F4FF082BE18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58BCD7-A9B7-4024-8B28-5B27D9374E20}">
      <dgm:prSet phldrT="[Text]" custT="1"/>
      <dgm:spPr>
        <a:solidFill>
          <a:schemeClr val="accent1">
            <a:lumMod val="75000"/>
          </a:schemeClr>
        </a:solidFill>
      </dgm:spPr>
      <dgm:t>
        <a:bodyPr/>
        <a:lstStyle/>
        <a:p>
          <a:pPr>
            <a:buFont typeface="Arial" pitchFamily="34" charset="0"/>
            <a:buChar char="•"/>
          </a:pPr>
          <a:r>
            <a:rPr lang="ar-SY" sz="2000" b="1" kern="1200" dirty="0">
              <a:solidFill>
                <a:prstClr val="white"/>
              </a:solidFill>
              <a:latin typeface="Calibri"/>
              <a:ea typeface="+mn-ea"/>
              <a:cs typeface="Arial" panose="020B0604020202020204" pitchFamily="34" charset="0"/>
            </a:rPr>
            <a:t>يركز بشكل أضيق على </a:t>
          </a:r>
          <a:r>
            <a:rPr lang="ar-SY" sz="2000" b="1" kern="1200" dirty="0">
              <a:solidFill>
                <a:schemeClr val="bg1"/>
              </a:solidFill>
            </a:rPr>
            <a:t>تقدير تكلفة تنفيذ السياسات الرامية إلى الحيلولة دون وقوع العنف وإلى معالجته؛ </a:t>
          </a:r>
          <a:r>
            <a:rPr lang="ar-SY" sz="2000" b="1" u="sng" kern="1200" dirty="0">
              <a:solidFill>
                <a:schemeClr val="bg1"/>
              </a:solidFill>
            </a:rPr>
            <a:t>أي أنه يركز على تكلفة العمل أو تكلفة الحل</a:t>
          </a:r>
          <a:r>
            <a:rPr lang="ar-SY" sz="2000" b="1" kern="1200" dirty="0">
              <a:solidFill>
                <a:schemeClr val="bg1"/>
              </a:solidFill>
            </a:rPr>
            <a:t>.</a:t>
          </a:r>
          <a:endParaRPr lang="en-US" sz="2000" b="1" kern="1200" dirty="0">
            <a:solidFill>
              <a:schemeClr val="bg1"/>
            </a:solidFill>
          </a:endParaRPr>
        </a:p>
      </dgm:t>
    </dgm:pt>
    <dgm:pt modelId="{CE0010C7-31B0-42D4-82A7-917341AFF8BD}" type="parTrans" cxnId="{45E051A5-A2FC-44A9-A1C0-FCC34D8DA0CE}">
      <dgm:prSet/>
      <dgm:spPr/>
      <dgm:t>
        <a:bodyPr/>
        <a:lstStyle/>
        <a:p>
          <a:endParaRPr lang="en-US"/>
        </a:p>
      </dgm:t>
    </dgm:pt>
    <dgm:pt modelId="{FFBC5BB2-AAB1-4880-841B-D23950CBA365}" type="sibTrans" cxnId="{45E051A5-A2FC-44A9-A1C0-FCC34D8DA0CE}">
      <dgm:prSet/>
      <dgm:spPr/>
      <dgm:t>
        <a:bodyPr/>
        <a:lstStyle/>
        <a:p>
          <a:endParaRPr lang="en-US"/>
        </a:p>
      </dgm:t>
    </dgm:pt>
    <dgm:pt modelId="{D521F903-2477-4989-AF5F-F7DF5593BFD1}" type="pres">
      <dgm:prSet presAssocID="{12074705-F9E2-4986-ADCD-F4FF082BE180}" presName="diagram" presStyleCnt="0">
        <dgm:presLayoutVars>
          <dgm:dir/>
          <dgm:resizeHandles val="exact"/>
        </dgm:presLayoutVars>
      </dgm:prSet>
      <dgm:spPr/>
    </dgm:pt>
    <dgm:pt modelId="{DFB3AB8B-BD1B-41EF-925B-5D916A578281}" type="pres">
      <dgm:prSet presAssocID="{FD58BCD7-A9B7-4024-8B28-5B27D9374E20}" presName="node" presStyleLbl="node1" presStyleIdx="0" presStyleCnt="1">
        <dgm:presLayoutVars>
          <dgm:bulletEnabled val="1"/>
        </dgm:presLayoutVars>
      </dgm:prSet>
      <dgm:spPr/>
    </dgm:pt>
  </dgm:ptLst>
  <dgm:cxnLst>
    <dgm:cxn modelId="{B2412FA0-1FEB-42C9-BBBB-F58A041178D7}" type="presOf" srcId="{FD58BCD7-A9B7-4024-8B28-5B27D9374E20}" destId="{DFB3AB8B-BD1B-41EF-925B-5D916A578281}" srcOrd="0" destOrd="0" presId="urn:microsoft.com/office/officeart/2005/8/layout/default"/>
    <dgm:cxn modelId="{45E051A5-A2FC-44A9-A1C0-FCC34D8DA0CE}" srcId="{12074705-F9E2-4986-ADCD-F4FF082BE180}" destId="{FD58BCD7-A9B7-4024-8B28-5B27D9374E20}" srcOrd="0" destOrd="0" parTransId="{CE0010C7-31B0-42D4-82A7-917341AFF8BD}" sibTransId="{FFBC5BB2-AAB1-4880-841B-D23950CBA365}"/>
    <dgm:cxn modelId="{344784E1-F38A-4C8A-A034-21B3040E4D0A}" type="presOf" srcId="{12074705-F9E2-4986-ADCD-F4FF082BE180}" destId="{D521F903-2477-4989-AF5F-F7DF5593BFD1}" srcOrd="0" destOrd="0" presId="urn:microsoft.com/office/officeart/2005/8/layout/default"/>
    <dgm:cxn modelId="{F8BD1B64-5306-4253-9D9D-8844F4B6D739}" type="presParOf" srcId="{D521F903-2477-4989-AF5F-F7DF5593BFD1}" destId="{DFB3AB8B-BD1B-41EF-925B-5D916A57828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15ABE0-C1C3-48A4-925D-2B7AB372679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6CEDF5E-5BB6-4704-A4B7-46F32A3E504C}">
      <dgm:prSet phldrT="[Text]" custT="1"/>
      <dgm:spPr/>
      <dgm:t>
        <a:bodyPr/>
        <a:lstStyle/>
        <a:p>
          <a:r>
            <a:rPr lang="ar-SA" sz="2000" b="1" dirty="0"/>
            <a:t>الثغرات في القوانين والسياسات المتعلقة بالعنف الأسري</a:t>
          </a:r>
          <a:endParaRPr lang="en-US" sz="2000" b="1" dirty="0"/>
        </a:p>
      </dgm:t>
    </dgm:pt>
    <dgm:pt modelId="{3F74F35B-F65A-404D-8D7F-C99E7A0A9ACC}" type="parTrans" cxnId="{C64AFC6B-CEDF-4ABE-98F5-9F23C1C25357}">
      <dgm:prSet/>
      <dgm:spPr/>
      <dgm:t>
        <a:bodyPr/>
        <a:lstStyle/>
        <a:p>
          <a:endParaRPr lang="en-US" sz="2000"/>
        </a:p>
      </dgm:t>
    </dgm:pt>
    <dgm:pt modelId="{3F052280-E44F-49DA-B502-1A126F780C54}" type="sibTrans" cxnId="{C64AFC6B-CEDF-4ABE-98F5-9F23C1C25357}">
      <dgm:prSet/>
      <dgm:spPr/>
      <dgm:t>
        <a:bodyPr/>
        <a:lstStyle/>
        <a:p>
          <a:endParaRPr lang="en-US" sz="2000"/>
        </a:p>
      </dgm:t>
    </dgm:pt>
    <dgm:pt modelId="{3B922248-F547-4577-8960-268C1EEE5ECB}">
      <dgm:prSet custT="1"/>
      <dgm:spPr/>
      <dgm:t>
        <a:bodyPr/>
        <a:lstStyle/>
        <a:p>
          <a:r>
            <a:rPr lang="ar-SA" sz="2000" b="1" dirty="0"/>
            <a:t>مقدار الموارد المخصّصة للخدمات المختلفة المتعلقة بالعنف الأسري</a:t>
          </a:r>
          <a:endParaRPr lang="en-US" sz="2000" b="1" i="1" dirty="0"/>
        </a:p>
      </dgm:t>
    </dgm:pt>
    <dgm:pt modelId="{9879DDA7-4F86-40AF-9D51-1C9255E77B3A}" type="parTrans" cxnId="{5E6FFD81-B747-44A4-9068-E36977DAD24D}">
      <dgm:prSet/>
      <dgm:spPr/>
      <dgm:t>
        <a:bodyPr/>
        <a:lstStyle/>
        <a:p>
          <a:endParaRPr lang="en-US" sz="2000"/>
        </a:p>
      </dgm:t>
    </dgm:pt>
    <dgm:pt modelId="{98DFE9C0-77B2-46C8-8A5E-53541739CEF4}" type="sibTrans" cxnId="{5E6FFD81-B747-44A4-9068-E36977DAD24D}">
      <dgm:prSet/>
      <dgm:spPr/>
      <dgm:t>
        <a:bodyPr/>
        <a:lstStyle/>
        <a:p>
          <a:endParaRPr lang="en-US" sz="2000"/>
        </a:p>
      </dgm:t>
    </dgm:pt>
    <dgm:pt modelId="{6D47181A-410F-4F79-BB1B-9B28A7C1FA80}">
      <dgm:prSet custT="1"/>
      <dgm:spPr/>
      <dgm:t>
        <a:bodyPr/>
        <a:lstStyle/>
        <a:p>
          <a:r>
            <a:rPr lang="ar-SA" sz="2000" b="1" dirty="0"/>
            <a:t>مصادر التمويل</a:t>
          </a:r>
          <a:endParaRPr lang="en-US" sz="2000" b="1" i="1" dirty="0"/>
        </a:p>
      </dgm:t>
    </dgm:pt>
    <dgm:pt modelId="{8F91C0DE-A657-4C79-8A76-14EF6B0E5BE3}" type="parTrans" cxnId="{91C38E67-FFE5-42C4-A7DA-F2A22C83C340}">
      <dgm:prSet/>
      <dgm:spPr/>
      <dgm:t>
        <a:bodyPr/>
        <a:lstStyle/>
        <a:p>
          <a:endParaRPr lang="en-US" sz="2000"/>
        </a:p>
      </dgm:t>
    </dgm:pt>
    <dgm:pt modelId="{4DC6D642-E72C-4570-8606-1A51D7A9860F}" type="sibTrans" cxnId="{91C38E67-FFE5-42C4-A7DA-F2A22C83C340}">
      <dgm:prSet/>
      <dgm:spPr/>
      <dgm:t>
        <a:bodyPr/>
        <a:lstStyle/>
        <a:p>
          <a:endParaRPr lang="en-US" sz="2000"/>
        </a:p>
      </dgm:t>
    </dgm:pt>
    <dgm:pt modelId="{5C2750B6-1FE1-48C3-9174-6BF433273D3E}">
      <dgm:prSet custT="1"/>
      <dgm:spPr/>
      <dgm:t>
        <a:bodyPr/>
        <a:lstStyle/>
        <a:p>
          <a:r>
            <a:rPr lang="ar-SA" sz="2000" b="1" dirty="0"/>
            <a:t>ما إذا كانت الموارد كافية أم لا</a:t>
          </a:r>
          <a:endParaRPr lang="en-US" sz="2000" b="1" i="1" dirty="0"/>
        </a:p>
      </dgm:t>
    </dgm:pt>
    <dgm:pt modelId="{3AEFE12D-3831-408C-870D-9B88BC2665E7}" type="parTrans" cxnId="{4E0F3429-F6A5-4FED-9E0D-B698D7F59B71}">
      <dgm:prSet/>
      <dgm:spPr/>
      <dgm:t>
        <a:bodyPr/>
        <a:lstStyle/>
        <a:p>
          <a:endParaRPr lang="en-US" sz="2000"/>
        </a:p>
      </dgm:t>
    </dgm:pt>
    <dgm:pt modelId="{39BFB830-F1DB-44F5-996B-6A0D3F1FE315}" type="sibTrans" cxnId="{4E0F3429-F6A5-4FED-9E0D-B698D7F59B71}">
      <dgm:prSet/>
      <dgm:spPr/>
      <dgm:t>
        <a:bodyPr/>
        <a:lstStyle/>
        <a:p>
          <a:endParaRPr lang="en-US" sz="2000"/>
        </a:p>
      </dgm:t>
    </dgm:pt>
    <dgm:pt modelId="{EA5AFCDD-5AB3-4A73-B4E7-4E55E5685F6A}">
      <dgm:prSet custT="1"/>
      <dgm:spPr/>
      <dgm:t>
        <a:bodyPr/>
        <a:lstStyle/>
        <a:p>
          <a:r>
            <a:rPr lang="ar-SA" sz="2000" b="1"/>
            <a:t>ما إذا كانت الأموال تصل للناجيات أم لا</a:t>
          </a:r>
          <a:endParaRPr lang="en-US" sz="2000" b="1" i="1" dirty="0"/>
        </a:p>
      </dgm:t>
    </dgm:pt>
    <dgm:pt modelId="{FED47651-E8A5-476B-A4AF-0B7865429763}" type="parTrans" cxnId="{E0D70C0B-A0E7-4C3D-A980-FCA75D571EAC}">
      <dgm:prSet/>
      <dgm:spPr/>
      <dgm:t>
        <a:bodyPr/>
        <a:lstStyle/>
        <a:p>
          <a:endParaRPr lang="en-US" sz="2000"/>
        </a:p>
      </dgm:t>
    </dgm:pt>
    <dgm:pt modelId="{FA83540D-A51F-40E4-82E9-71E521437829}" type="sibTrans" cxnId="{E0D70C0B-A0E7-4C3D-A980-FCA75D571EAC}">
      <dgm:prSet/>
      <dgm:spPr/>
      <dgm:t>
        <a:bodyPr/>
        <a:lstStyle/>
        <a:p>
          <a:endParaRPr lang="en-US" sz="2000"/>
        </a:p>
      </dgm:t>
    </dgm:pt>
    <dgm:pt modelId="{C0062671-E2DA-423E-8EAB-3E243682F975}" type="pres">
      <dgm:prSet presAssocID="{8815ABE0-C1C3-48A4-925D-2B7AB3726792}" presName="diagram" presStyleCnt="0">
        <dgm:presLayoutVars>
          <dgm:dir val="rev"/>
          <dgm:resizeHandles val="exact"/>
        </dgm:presLayoutVars>
      </dgm:prSet>
      <dgm:spPr/>
    </dgm:pt>
    <dgm:pt modelId="{E6BA6E45-8851-4A27-9D2A-92159D8E6D2C}" type="pres">
      <dgm:prSet presAssocID="{A6CEDF5E-5BB6-4704-A4B7-46F32A3E504C}" presName="node" presStyleLbl="node1" presStyleIdx="0" presStyleCnt="5" custScaleX="127504" custLinFactNeighborY="-6">
        <dgm:presLayoutVars>
          <dgm:bulletEnabled val="1"/>
        </dgm:presLayoutVars>
      </dgm:prSet>
      <dgm:spPr/>
    </dgm:pt>
    <dgm:pt modelId="{BC07B78A-653F-485A-87D7-230463609976}" type="pres">
      <dgm:prSet presAssocID="{3F052280-E44F-49DA-B502-1A126F780C54}" presName="sibTrans" presStyleCnt="0"/>
      <dgm:spPr/>
    </dgm:pt>
    <dgm:pt modelId="{0B3ECD65-98F9-4D52-86CF-C1AB39E4FE9E}" type="pres">
      <dgm:prSet presAssocID="{3B922248-F547-4577-8960-268C1EEE5ECB}" presName="node" presStyleLbl="node1" presStyleIdx="1" presStyleCnt="5" custScaleX="127504" custLinFactNeighborY="-6">
        <dgm:presLayoutVars>
          <dgm:bulletEnabled val="1"/>
        </dgm:presLayoutVars>
      </dgm:prSet>
      <dgm:spPr/>
    </dgm:pt>
    <dgm:pt modelId="{EC4140DB-310C-48F2-9D99-CBAE3FE822C4}" type="pres">
      <dgm:prSet presAssocID="{98DFE9C0-77B2-46C8-8A5E-53541739CEF4}" presName="sibTrans" presStyleCnt="0"/>
      <dgm:spPr/>
    </dgm:pt>
    <dgm:pt modelId="{B7C8D4E8-615D-461F-AC57-6BE61B63996E}" type="pres">
      <dgm:prSet presAssocID="{6D47181A-410F-4F79-BB1B-9B28A7C1FA80}" presName="node" presStyleLbl="node1" presStyleIdx="2" presStyleCnt="5" custScaleX="127504" custLinFactNeighborY="-6">
        <dgm:presLayoutVars>
          <dgm:bulletEnabled val="1"/>
        </dgm:presLayoutVars>
      </dgm:prSet>
      <dgm:spPr/>
    </dgm:pt>
    <dgm:pt modelId="{DF0C585C-7D9B-4B59-85E7-60A67D1F9196}" type="pres">
      <dgm:prSet presAssocID="{4DC6D642-E72C-4570-8606-1A51D7A9860F}" presName="sibTrans" presStyleCnt="0"/>
      <dgm:spPr/>
    </dgm:pt>
    <dgm:pt modelId="{291581EF-E05D-4165-A328-1733D5655132}" type="pres">
      <dgm:prSet presAssocID="{5C2750B6-1FE1-48C3-9174-6BF433273D3E}" presName="node" presStyleLbl="node1" presStyleIdx="3" presStyleCnt="5" custScaleX="127504">
        <dgm:presLayoutVars>
          <dgm:bulletEnabled val="1"/>
        </dgm:presLayoutVars>
      </dgm:prSet>
      <dgm:spPr/>
    </dgm:pt>
    <dgm:pt modelId="{CEA0FB6B-F4A7-49E9-91CA-9C3A19D4B64A}" type="pres">
      <dgm:prSet presAssocID="{39BFB830-F1DB-44F5-996B-6A0D3F1FE315}" presName="sibTrans" presStyleCnt="0"/>
      <dgm:spPr/>
    </dgm:pt>
    <dgm:pt modelId="{422A69A0-63D1-4AEB-948E-E63FFC31E02A}" type="pres">
      <dgm:prSet presAssocID="{EA5AFCDD-5AB3-4A73-B4E7-4E55E5685F6A}" presName="node" presStyleLbl="node1" presStyleIdx="4" presStyleCnt="5" custScaleX="127504">
        <dgm:presLayoutVars>
          <dgm:bulletEnabled val="1"/>
        </dgm:presLayoutVars>
      </dgm:prSet>
      <dgm:spPr/>
    </dgm:pt>
  </dgm:ptLst>
  <dgm:cxnLst>
    <dgm:cxn modelId="{E0D70C0B-A0E7-4C3D-A980-FCA75D571EAC}" srcId="{8815ABE0-C1C3-48A4-925D-2B7AB3726792}" destId="{EA5AFCDD-5AB3-4A73-B4E7-4E55E5685F6A}" srcOrd="4" destOrd="0" parTransId="{FED47651-E8A5-476B-A4AF-0B7865429763}" sibTransId="{FA83540D-A51F-40E4-82E9-71E521437829}"/>
    <dgm:cxn modelId="{4E0F3429-F6A5-4FED-9E0D-B698D7F59B71}" srcId="{8815ABE0-C1C3-48A4-925D-2B7AB3726792}" destId="{5C2750B6-1FE1-48C3-9174-6BF433273D3E}" srcOrd="3" destOrd="0" parTransId="{3AEFE12D-3831-408C-870D-9B88BC2665E7}" sibTransId="{39BFB830-F1DB-44F5-996B-6A0D3F1FE315}"/>
    <dgm:cxn modelId="{475E063C-9CBE-41F9-974A-9F611A22CC53}" type="presOf" srcId="{6D47181A-410F-4F79-BB1B-9B28A7C1FA80}" destId="{B7C8D4E8-615D-461F-AC57-6BE61B63996E}" srcOrd="0" destOrd="0" presId="urn:microsoft.com/office/officeart/2005/8/layout/default"/>
    <dgm:cxn modelId="{91C38E67-FFE5-42C4-A7DA-F2A22C83C340}" srcId="{8815ABE0-C1C3-48A4-925D-2B7AB3726792}" destId="{6D47181A-410F-4F79-BB1B-9B28A7C1FA80}" srcOrd="2" destOrd="0" parTransId="{8F91C0DE-A657-4C79-8A76-14EF6B0E5BE3}" sibTransId="{4DC6D642-E72C-4570-8606-1A51D7A9860F}"/>
    <dgm:cxn modelId="{92383069-7C7C-40EF-A31D-7E80067A5D21}" type="presOf" srcId="{5C2750B6-1FE1-48C3-9174-6BF433273D3E}" destId="{291581EF-E05D-4165-A328-1733D5655132}" srcOrd="0" destOrd="0" presId="urn:microsoft.com/office/officeart/2005/8/layout/default"/>
    <dgm:cxn modelId="{C64AFC6B-CEDF-4ABE-98F5-9F23C1C25357}" srcId="{8815ABE0-C1C3-48A4-925D-2B7AB3726792}" destId="{A6CEDF5E-5BB6-4704-A4B7-46F32A3E504C}" srcOrd="0" destOrd="0" parTransId="{3F74F35B-F65A-404D-8D7F-C99E7A0A9ACC}" sibTransId="{3F052280-E44F-49DA-B502-1A126F780C54}"/>
    <dgm:cxn modelId="{50CEEB53-824A-476E-82F6-DE03DBB13A71}" type="presOf" srcId="{A6CEDF5E-5BB6-4704-A4B7-46F32A3E504C}" destId="{E6BA6E45-8851-4A27-9D2A-92159D8E6D2C}" srcOrd="0" destOrd="0" presId="urn:microsoft.com/office/officeart/2005/8/layout/default"/>
    <dgm:cxn modelId="{5BB31755-3569-4875-8DB4-E5DB947ED86C}" type="presOf" srcId="{EA5AFCDD-5AB3-4A73-B4E7-4E55E5685F6A}" destId="{422A69A0-63D1-4AEB-948E-E63FFC31E02A}" srcOrd="0" destOrd="0" presId="urn:microsoft.com/office/officeart/2005/8/layout/default"/>
    <dgm:cxn modelId="{5E6FFD81-B747-44A4-9068-E36977DAD24D}" srcId="{8815ABE0-C1C3-48A4-925D-2B7AB3726792}" destId="{3B922248-F547-4577-8960-268C1EEE5ECB}" srcOrd="1" destOrd="0" parTransId="{9879DDA7-4F86-40AF-9D51-1C9255E77B3A}" sibTransId="{98DFE9C0-77B2-46C8-8A5E-53541739CEF4}"/>
    <dgm:cxn modelId="{083E37C6-8998-425D-820C-8067153C8006}" type="presOf" srcId="{3B922248-F547-4577-8960-268C1EEE5ECB}" destId="{0B3ECD65-98F9-4D52-86CF-C1AB39E4FE9E}" srcOrd="0" destOrd="0" presId="urn:microsoft.com/office/officeart/2005/8/layout/default"/>
    <dgm:cxn modelId="{C527FECB-93BB-4CE3-B716-82DC6F5A23BA}" type="presOf" srcId="{8815ABE0-C1C3-48A4-925D-2B7AB3726792}" destId="{C0062671-E2DA-423E-8EAB-3E243682F975}" srcOrd="0" destOrd="0" presId="urn:microsoft.com/office/officeart/2005/8/layout/default"/>
    <dgm:cxn modelId="{2221D3CF-7E71-4837-AA4F-0B68F34473B6}" type="presParOf" srcId="{C0062671-E2DA-423E-8EAB-3E243682F975}" destId="{E6BA6E45-8851-4A27-9D2A-92159D8E6D2C}" srcOrd="0" destOrd="0" presId="urn:microsoft.com/office/officeart/2005/8/layout/default"/>
    <dgm:cxn modelId="{22CB850E-80F4-4D14-9FDE-35C505049DD1}" type="presParOf" srcId="{C0062671-E2DA-423E-8EAB-3E243682F975}" destId="{BC07B78A-653F-485A-87D7-230463609976}" srcOrd="1" destOrd="0" presId="urn:microsoft.com/office/officeart/2005/8/layout/default"/>
    <dgm:cxn modelId="{5E3DA129-DF6D-4395-B863-B35387BA19E7}" type="presParOf" srcId="{C0062671-E2DA-423E-8EAB-3E243682F975}" destId="{0B3ECD65-98F9-4D52-86CF-C1AB39E4FE9E}" srcOrd="2" destOrd="0" presId="urn:microsoft.com/office/officeart/2005/8/layout/default"/>
    <dgm:cxn modelId="{9A717791-3C6C-4E52-81DA-1D51D843501E}" type="presParOf" srcId="{C0062671-E2DA-423E-8EAB-3E243682F975}" destId="{EC4140DB-310C-48F2-9D99-CBAE3FE822C4}" srcOrd="3" destOrd="0" presId="urn:microsoft.com/office/officeart/2005/8/layout/default"/>
    <dgm:cxn modelId="{7A64DDA6-9780-46E4-9AD9-6E91B6D8052E}" type="presParOf" srcId="{C0062671-E2DA-423E-8EAB-3E243682F975}" destId="{B7C8D4E8-615D-461F-AC57-6BE61B63996E}" srcOrd="4" destOrd="0" presId="urn:microsoft.com/office/officeart/2005/8/layout/default"/>
    <dgm:cxn modelId="{7F2A1894-C9F2-4AA0-82F9-EEDD45C398FC}" type="presParOf" srcId="{C0062671-E2DA-423E-8EAB-3E243682F975}" destId="{DF0C585C-7D9B-4B59-85E7-60A67D1F9196}" srcOrd="5" destOrd="0" presId="urn:microsoft.com/office/officeart/2005/8/layout/default"/>
    <dgm:cxn modelId="{7E3313BC-6506-4985-AA17-99D5F12A84B1}" type="presParOf" srcId="{C0062671-E2DA-423E-8EAB-3E243682F975}" destId="{291581EF-E05D-4165-A328-1733D5655132}" srcOrd="6" destOrd="0" presId="urn:microsoft.com/office/officeart/2005/8/layout/default"/>
    <dgm:cxn modelId="{A98868FF-97C3-454C-8917-5C5AA78D7182}" type="presParOf" srcId="{C0062671-E2DA-423E-8EAB-3E243682F975}" destId="{CEA0FB6B-F4A7-49E9-91CA-9C3A19D4B64A}" srcOrd="7" destOrd="0" presId="urn:microsoft.com/office/officeart/2005/8/layout/default"/>
    <dgm:cxn modelId="{5EAFEEE6-23CE-4000-8622-292CDF988775}" type="presParOf" srcId="{C0062671-E2DA-423E-8EAB-3E243682F975}" destId="{422A69A0-63D1-4AEB-948E-E63FFC31E02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94308-B69B-4E81-B2BC-73F5878FF3F4}">
      <dsp:nvSpPr>
        <dsp:cNvPr id="0" name=""/>
        <dsp:cNvSpPr/>
      </dsp:nvSpPr>
      <dsp:spPr>
        <a:xfrm>
          <a:off x="7102941" y="2325849"/>
          <a:ext cx="91440" cy="448007"/>
        </a:xfrm>
        <a:custGeom>
          <a:avLst/>
          <a:gdLst/>
          <a:ahLst/>
          <a:cxnLst/>
          <a:rect l="0" t="0" r="0" b="0"/>
          <a:pathLst>
            <a:path>
              <a:moveTo>
                <a:pt x="68858" y="0"/>
              </a:moveTo>
              <a:lnTo>
                <a:pt x="68858" y="306334"/>
              </a:lnTo>
              <a:lnTo>
                <a:pt x="45720" y="306334"/>
              </a:lnTo>
              <a:lnTo>
                <a:pt x="45720" y="44800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CB075ED-50B0-4932-AFDD-4B776E426BD0}">
      <dsp:nvSpPr>
        <dsp:cNvPr id="0" name=""/>
        <dsp:cNvSpPr/>
      </dsp:nvSpPr>
      <dsp:spPr>
        <a:xfrm>
          <a:off x="6129070" y="1477336"/>
          <a:ext cx="1042729" cy="512353"/>
        </a:xfrm>
        <a:custGeom>
          <a:avLst/>
          <a:gdLst/>
          <a:ahLst/>
          <a:cxnLst/>
          <a:rect l="0" t="0" r="0" b="0"/>
          <a:pathLst>
            <a:path>
              <a:moveTo>
                <a:pt x="0" y="0"/>
              </a:moveTo>
              <a:lnTo>
                <a:pt x="0" y="370679"/>
              </a:lnTo>
              <a:lnTo>
                <a:pt x="1042729" y="370679"/>
              </a:lnTo>
              <a:lnTo>
                <a:pt x="1042729" y="51235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C2399FB-580E-41E6-A9BD-8FCEA0A60F21}">
      <dsp:nvSpPr>
        <dsp:cNvPr id="0" name=""/>
        <dsp:cNvSpPr/>
      </dsp:nvSpPr>
      <dsp:spPr>
        <a:xfrm>
          <a:off x="5014698" y="2325849"/>
          <a:ext cx="91440" cy="448007"/>
        </a:xfrm>
        <a:custGeom>
          <a:avLst/>
          <a:gdLst/>
          <a:ahLst/>
          <a:cxnLst/>
          <a:rect l="0" t="0" r="0" b="0"/>
          <a:pathLst>
            <a:path>
              <a:moveTo>
                <a:pt x="50965" y="0"/>
              </a:moveTo>
              <a:lnTo>
                <a:pt x="50965" y="306334"/>
              </a:lnTo>
              <a:lnTo>
                <a:pt x="45720" y="306334"/>
              </a:lnTo>
              <a:lnTo>
                <a:pt x="45720" y="44800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7A09E64-5BB3-41AF-AC21-7CEE1F9503E1}">
      <dsp:nvSpPr>
        <dsp:cNvPr id="0" name=""/>
        <dsp:cNvSpPr/>
      </dsp:nvSpPr>
      <dsp:spPr>
        <a:xfrm>
          <a:off x="5065664" y="1477336"/>
          <a:ext cx="1063406" cy="512353"/>
        </a:xfrm>
        <a:custGeom>
          <a:avLst/>
          <a:gdLst/>
          <a:ahLst/>
          <a:cxnLst/>
          <a:rect l="0" t="0" r="0" b="0"/>
          <a:pathLst>
            <a:path>
              <a:moveTo>
                <a:pt x="1063406" y="0"/>
              </a:moveTo>
              <a:lnTo>
                <a:pt x="1063406" y="370679"/>
              </a:lnTo>
              <a:lnTo>
                <a:pt x="0" y="370679"/>
              </a:lnTo>
              <a:lnTo>
                <a:pt x="0" y="51235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83A2571-EF76-483E-A2FD-F7E21BC6D3ED}">
      <dsp:nvSpPr>
        <dsp:cNvPr id="0" name=""/>
        <dsp:cNvSpPr/>
      </dsp:nvSpPr>
      <dsp:spPr>
        <a:xfrm>
          <a:off x="3799624" y="700190"/>
          <a:ext cx="2329445" cy="440986"/>
        </a:xfrm>
        <a:custGeom>
          <a:avLst/>
          <a:gdLst/>
          <a:ahLst/>
          <a:cxnLst/>
          <a:rect l="0" t="0" r="0" b="0"/>
          <a:pathLst>
            <a:path>
              <a:moveTo>
                <a:pt x="0" y="0"/>
              </a:moveTo>
              <a:lnTo>
                <a:pt x="0" y="299313"/>
              </a:lnTo>
              <a:lnTo>
                <a:pt x="2329445" y="299313"/>
              </a:lnTo>
              <a:lnTo>
                <a:pt x="2329445" y="44098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F3BA454-0323-4625-8AA0-010BEA794B8C}">
      <dsp:nvSpPr>
        <dsp:cNvPr id="0" name=""/>
        <dsp:cNvSpPr/>
      </dsp:nvSpPr>
      <dsp:spPr>
        <a:xfrm>
          <a:off x="2908562" y="2379765"/>
          <a:ext cx="91440" cy="448007"/>
        </a:xfrm>
        <a:custGeom>
          <a:avLst/>
          <a:gdLst/>
          <a:ahLst/>
          <a:cxnLst/>
          <a:rect l="0" t="0" r="0" b="0"/>
          <a:pathLst>
            <a:path>
              <a:moveTo>
                <a:pt x="50965" y="0"/>
              </a:moveTo>
              <a:lnTo>
                <a:pt x="50965" y="306334"/>
              </a:lnTo>
              <a:lnTo>
                <a:pt x="45720" y="306334"/>
              </a:lnTo>
              <a:lnTo>
                <a:pt x="45720" y="44800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A6549CC-1A59-47E1-BDC8-D106BC9D878A}">
      <dsp:nvSpPr>
        <dsp:cNvPr id="0" name=""/>
        <dsp:cNvSpPr/>
      </dsp:nvSpPr>
      <dsp:spPr>
        <a:xfrm>
          <a:off x="1916798" y="1477336"/>
          <a:ext cx="1042729" cy="512353"/>
        </a:xfrm>
        <a:custGeom>
          <a:avLst/>
          <a:gdLst/>
          <a:ahLst/>
          <a:cxnLst/>
          <a:rect l="0" t="0" r="0" b="0"/>
          <a:pathLst>
            <a:path>
              <a:moveTo>
                <a:pt x="0" y="0"/>
              </a:moveTo>
              <a:lnTo>
                <a:pt x="0" y="370679"/>
              </a:lnTo>
              <a:lnTo>
                <a:pt x="1042729" y="370679"/>
              </a:lnTo>
              <a:lnTo>
                <a:pt x="1042729" y="51235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2B87C9E-BD06-43DE-B605-0B45F78E22A1}">
      <dsp:nvSpPr>
        <dsp:cNvPr id="0" name=""/>
        <dsp:cNvSpPr/>
      </dsp:nvSpPr>
      <dsp:spPr>
        <a:xfrm>
          <a:off x="802427" y="2325849"/>
          <a:ext cx="91440" cy="448007"/>
        </a:xfrm>
        <a:custGeom>
          <a:avLst/>
          <a:gdLst/>
          <a:ahLst/>
          <a:cxnLst/>
          <a:rect l="0" t="0" r="0" b="0"/>
          <a:pathLst>
            <a:path>
              <a:moveTo>
                <a:pt x="50965" y="0"/>
              </a:moveTo>
              <a:lnTo>
                <a:pt x="50965" y="306334"/>
              </a:lnTo>
              <a:lnTo>
                <a:pt x="45720" y="306334"/>
              </a:lnTo>
              <a:lnTo>
                <a:pt x="45720" y="44800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C89398A-77D8-47A9-B9A5-2DD2B1FE81FA}">
      <dsp:nvSpPr>
        <dsp:cNvPr id="0" name=""/>
        <dsp:cNvSpPr/>
      </dsp:nvSpPr>
      <dsp:spPr>
        <a:xfrm>
          <a:off x="853392" y="1477336"/>
          <a:ext cx="1063406" cy="512353"/>
        </a:xfrm>
        <a:custGeom>
          <a:avLst/>
          <a:gdLst/>
          <a:ahLst/>
          <a:cxnLst/>
          <a:rect l="0" t="0" r="0" b="0"/>
          <a:pathLst>
            <a:path>
              <a:moveTo>
                <a:pt x="1063406" y="0"/>
              </a:moveTo>
              <a:lnTo>
                <a:pt x="1063406" y="370679"/>
              </a:lnTo>
              <a:lnTo>
                <a:pt x="0" y="370679"/>
              </a:lnTo>
              <a:lnTo>
                <a:pt x="0" y="51235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09627B8-EDA2-43C8-AFC7-472B010B02EC}">
      <dsp:nvSpPr>
        <dsp:cNvPr id="0" name=""/>
        <dsp:cNvSpPr/>
      </dsp:nvSpPr>
      <dsp:spPr>
        <a:xfrm>
          <a:off x="1916798" y="700190"/>
          <a:ext cx="1882826" cy="440986"/>
        </a:xfrm>
        <a:custGeom>
          <a:avLst/>
          <a:gdLst/>
          <a:ahLst/>
          <a:cxnLst/>
          <a:rect l="0" t="0" r="0" b="0"/>
          <a:pathLst>
            <a:path>
              <a:moveTo>
                <a:pt x="1882826" y="0"/>
              </a:moveTo>
              <a:lnTo>
                <a:pt x="1882826" y="299313"/>
              </a:lnTo>
              <a:lnTo>
                <a:pt x="0" y="299313"/>
              </a:lnTo>
              <a:lnTo>
                <a:pt x="0" y="44098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03B5ECB-DC92-4C4C-A54E-4F1E1E1D6EC6}">
      <dsp:nvSpPr>
        <dsp:cNvPr id="0" name=""/>
        <dsp:cNvSpPr/>
      </dsp:nvSpPr>
      <dsp:spPr>
        <a:xfrm>
          <a:off x="2681478" y="32988"/>
          <a:ext cx="2236291" cy="66720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C517F-29AE-4F7A-B80F-CD744BDEAB37}">
      <dsp:nvSpPr>
        <dsp:cNvPr id="0" name=""/>
        <dsp:cNvSpPr/>
      </dsp:nvSpPr>
      <dsp:spPr>
        <a:xfrm>
          <a:off x="2851402" y="194415"/>
          <a:ext cx="2236291" cy="6672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LB" sz="2000" b="1" kern="1200" dirty="0"/>
            <a:t>تكاليف العنف الزوجي</a:t>
          </a:r>
          <a:endParaRPr lang="en-US" sz="2000" b="1" kern="1200" dirty="0"/>
        </a:p>
      </dsp:txBody>
      <dsp:txXfrm>
        <a:off x="2870944" y="213957"/>
        <a:ext cx="2197207" cy="628117"/>
      </dsp:txXfrm>
    </dsp:sp>
    <dsp:sp modelId="{25118B95-8EB1-4367-BF52-28F2362B560A}">
      <dsp:nvSpPr>
        <dsp:cNvPr id="0" name=""/>
        <dsp:cNvSpPr/>
      </dsp:nvSpPr>
      <dsp:spPr>
        <a:xfrm>
          <a:off x="1063154" y="1141176"/>
          <a:ext cx="1707288" cy="336159"/>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85DA1-6A58-4085-894C-F50EAD45EE1B}">
      <dsp:nvSpPr>
        <dsp:cNvPr id="0" name=""/>
        <dsp:cNvSpPr/>
      </dsp:nvSpPr>
      <dsp:spPr>
        <a:xfrm>
          <a:off x="1233077" y="1302603"/>
          <a:ext cx="1707288" cy="3361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LB" sz="1800" b="1" kern="1200" dirty="0"/>
            <a:t>غير مباشرة</a:t>
          </a:r>
          <a:endParaRPr lang="en-US" sz="1800" b="1" kern="1200" dirty="0"/>
        </a:p>
      </dsp:txBody>
      <dsp:txXfrm>
        <a:off x="1242923" y="1312449"/>
        <a:ext cx="1687596" cy="316467"/>
      </dsp:txXfrm>
    </dsp:sp>
    <dsp:sp modelId="{18220E61-DE92-45EB-888B-E54B967AE950}">
      <dsp:nvSpPr>
        <dsp:cNvPr id="0" name=""/>
        <dsp:cNvSpPr/>
      </dsp:nvSpPr>
      <dsp:spPr>
        <a:xfrm>
          <a:off x="-251" y="1989689"/>
          <a:ext cx="1707288" cy="336159"/>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0A0EF-8149-4811-8C0A-02EE6680A1CC}">
      <dsp:nvSpPr>
        <dsp:cNvPr id="0" name=""/>
        <dsp:cNvSpPr/>
      </dsp:nvSpPr>
      <dsp:spPr>
        <a:xfrm>
          <a:off x="169671" y="2151116"/>
          <a:ext cx="1707288" cy="3361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LB" sz="1800" b="1" kern="1200" dirty="0"/>
            <a:t>غير ملموسة</a:t>
          </a:r>
          <a:endParaRPr lang="en-US" sz="1800" b="1" kern="1200" dirty="0"/>
        </a:p>
      </dsp:txBody>
      <dsp:txXfrm>
        <a:off x="179517" y="2160962"/>
        <a:ext cx="1687596" cy="316467"/>
      </dsp:txXfrm>
    </dsp:sp>
    <dsp:sp modelId="{51F867D4-D149-4F2F-AEA2-76712CF3918E}">
      <dsp:nvSpPr>
        <dsp:cNvPr id="0" name=""/>
        <dsp:cNvSpPr/>
      </dsp:nvSpPr>
      <dsp:spPr>
        <a:xfrm>
          <a:off x="-34997" y="2773856"/>
          <a:ext cx="1766289" cy="1128449"/>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60400-9997-4920-B88C-DDDA3248AD05}">
      <dsp:nvSpPr>
        <dsp:cNvPr id="0" name=""/>
        <dsp:cNvSpPr/>
      </dsp:nvSpPr>
      <dsp:spPr>
        <a:xfrm>
          <a:off x="134925" y="2935283"/>
          <a:ext cx="1766289" cy="11284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ar-LB" sz="1300" b="1" kern="1200" dirty="0"/>
            <a:t>لا قيمة نقدية لها. ومن الأمثلة على ذلك الآثار النفسية السلبية على الأطفال الذين يشهدون حالات عنف، وهي آثار  لا يمكن قياسها بالأرقام</a:t>
          </a:r>
          <a:endParaRPr lang="en-US" sz="1300" b="1" kern="1200" dirty="0"/>
        </a:p>
      </dsp:txBody>
      <dsp:txXfrm>
        <a:off x="167976" y="2968334"/>
        <a:ext cx="1700187" cy="1062347"/>
      </dsp:txXfrm>
    </dsp:sp>
    <dsp:sp modelId="{B74CDADF-88DD-4C35-838D-0F0F1E2E01AD}">
      <dsp:nvSpPr>
        <dsp:cNvPr id="0" name=""/>
        <dsp:cNvSpPr/>
      </dsp:nvSpPr>
      <dsp:spPr>
        <a:xfrm>
          <a:off x="2105883" y="1989689"/>
          <a:ext cx="1707288" cy="390075"/>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44920-6AA8-41E1-B644-BB9FE4739590}">
      <dsp:nvSpPr>
        <dsp:cNvPr id="0" name=""/>
        <dsp:cNvSpPr/>
      </dsp:nvSpPr>
      <dsp:spPr>
        <a:xfrm>
          <a:off x="2275807" y="2151116"/>
          <a:ext cx="1707288" cy="3900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LB" sz="1800" b="1" kern="1200" dirty="0"/>
            <a:t>ملموسة</a:t>
          </a:r>
          <a:endParaRPr lang="en-US" sz="1800" b="1" kern="1200" dirty="0"/>
        </a:p>
      </dsp:txBody>
      <dsp:txXfrm>
        <a:off x="2287232" y="2162541"/>
        <a:ext cx="1684438" cy="367225"/>
      </dsp:txXfrm>
    </dsp:sp>
    <dsp:sp modelId="{4CD5501E-3FF5-496A-B6D6-F014660D9DF3}">
      <dsp:nvSpPr>
        <dsp:cNvPr id="0" name=""/>
        <dsp:cNvSpPr/>
      </dsp:nvSpPr>
      <dsp:spPr>
        <a:xfrm>
          <a:off x="2071138" y="2827772"/>
          <a:ext cx="1766289" cy="1128449"/>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E5FDB-9EF0-4BFF-8D9D-649CD71C4578}">
      <dsp:nvSpPr>
        <dsp:cNvPr id="0" name=""/>
        <dsp:cNvSpPr/>
      </dsp:nvSpPr>
      <dsp:spPr>
        <a:xfrm>
          <a:off x="2241061" y="2989199"/>
          <a:ext cx="1766289" cy="11284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ar-LB" sz="1300" b="1" kern="1200" noProof="0" dirty="0">
              <a:solidFill>
                <a:prstClr val="black">
                  <a:hueOff val="0"/>
                  <a:satOff val="0"/>
                  <a:lumOff val="0"/>
                  <a:alphaOff val="0"/>
                </a:prstClr>
              </a:solidFill>
              <a:latin typeface="Calibri"/>
              <a:ea typeface="+mn-ea"/>
              <a:cs typeface="Arial" panose="020B0604020202020204" pitchFamily="34" charset="0"/>
            </a:rPr>
            <a:t>لها قيمة نقدية ولكنها تقاس كخسارة في الإمكانات. (انخفاض في الدخل وفي الأرباح). </a:t>
          </a:r>
          <a:endParaRPr lang="en-US" sz="1300" b="1" kern="1200" dirty="0">
            <a:solidFill>
              <a:prstClr val="black">
                <a:hueOff val="0"/>
                <a:satOff val="0"/>
                <a:lumOff val="0"/>
                <a:alphaOff val="0"/>
              </a:prstClr>
            </a:solidFill>
            <a:latin typeface="Calibri"/>
            <a:ea typeface="+mn-ea"/>
            <a:cs typeface="Arial" panose="020B0604020202020204" pitchFamily="34" charset="0"/>
          </a:endParaRPr>
        </a:p>
      </dsp:txBody>
      <dsp:txXfrm>
        <a:off x="2274112" y="3022250"/>
        <a:ext cx="1700187" cy="1062347"/>
      </dsp:txXfrm>
    </dsp:sp>
    <dsp:sp modelId="{31FA073A-F8EB-473C-BD68-84510B442C3D}">
      <dsp:nvSpPr>
        <dsp:cNvPr id="0" name=""/>
        <dsp:cNvSpPr/>
      </dsp:nvSpPr>
      <dsp:spPr>
        <a:xfrm>
          <a:off x="5275425" y="1141176"/>
          <a:ext cx="1707288" cy="336159"/>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FDE93-048E-4F5A-A6B8-E6C4D7C5F4BD}">
      <dsp:nvSpPr>
        <dsp:cNvPr id="0" name=""/>
        <dsp:cNvSpPr/>
      </dsp:nvSpPr>
      <dsp:spPr>
        <a:xfrm>
          <a:off x="5445348" y="1302603"/>
          <a:ext cx="1707288" cy="3361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LB" sz="1800" b="1" kern="1200" dirty="0"/>
            <a:t>مباشرة</a:t>
          </a:r>
          <a:endParaRPr lang="en-US" sz="1800" b="1" kern="1200" dirty="0"/>
        </a:p>
      </dsp:txBody>
      <dsp:txXfrm>
        <a:off x="5455194" y="1312449"/>
        <a:ext cx="1687596" cy="316467"/>
      </dsp:txXfrm>
    </dsp:sp>
    <dsp:sp modelId="{3BBC4A9B-86BC-4096-A696-D91390DEE6BD}">
      <dsp:nvSpPr>
        <dsp:cNvPr id="0" name=""/>
        <dsp:cNvSpPr/>
      </dsp:nvSpPr>
      <dsp:spPr>
        <a:xfrm>
          <a:off x="4212019" y="1989689"/>
          <a:ext cx="1707288" cy="336159"/>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B5F2-0459-4C5F-96D1-C907283A23AA}">
      <dsp:nvSpPr>
        <dsp:cNvPr id="0" name=""/>
        <dsp:cNvSpPr/>
      </dsp:nvSpPr>
      <dsp:spPr>
        <a:xfrm>
          <a:off x="4381942" y="2151116"/>
          <a:ext cx="1707288" cy="3361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LB" sz="1800" b="1" kern="1200" dirty="0"/>
            <a:t>غير ملموسة</a:t>
          </a:r>
          <a:endParaRPr lang="en-US" sz="1800" b="1" kern="1200" dirty="0"/>
        </a:p>
      </dsp:txBody>
      <dsp:txXfrm>
        <a:off x="4391788" y="2160962"/>
        <a:ext cx="1687596" cy="316467"/>
      </dsp:txXfrm>
    </dsp:sp>
    <dsp:sp modelId="{98BB63AA-B8A1-4CD3-AD05-66039AA3461B}">
      <dsp:nvSpPr>
        <dsp:cNvPr id="0" name=""/>
        <dsp:cNvSpPr/>
      </dsp:nvSpPr>
      <dsp:spPr>
        <a:xfrm>
          <a:off x="4177273" y="2773856"/>
          <a:ext cx="1766289" cy="1128449"/>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B0A15-670A-4802-A0FA-B3EA5B69AC3C}">
      <dsp:nvSpPr>
        <dsp:cNvPr id="0" name=""/>
        <dsp:cNvSpPr/>
      </dsp:nvSpPr>
      <dsp:spPr>
        <a:xfrm>
          <a:off x="4347196" y="2935283"/>
          <a:ext cx="1766289" cy="11284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ar-LB" sz="1300" b="1" kern="1200" dirty="0"/>
            <a:t>ليس لديها أي قيمة مالية(الألم، والمعاناة، والخسارة العاطفية الذي تخلفها وفاة شخص عزيز جراء العنف). </a:t>
          </a:r>
          <a:endParaRPr lang="en-US" sz="1300" b="1" kern="1200" dirty="0"/>
        </a:p>
      </dsp:txBody>
      <dsp:txXfrm>
        <a:off x="4380247" y="2968334"/>
        <a:ext cx="1700187" cy="1062347"/>
      </dsp:txXfrm>
    </dsp:sp>
    <dsp:sp modelId="{B8A72C08-C45A-4793-A1BA-3A1D949A46C6}">
      <dsp:nvSpPr>
        <dsp:cNvPr id="0" name=""/>
        <dsp:cNvSpPr/>
      </dsp:nvSpPr>
      <dsp:spPr>
        <a:xfrm>
          <a:off x="6318155" y="1989689"/>
          <a:ext cx="1707288" cy="336159"/>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59773-8F44-4AEF-A448-9A8E3E2B369A}">
      <dsp:nvSpPr>
        <dsp:cNvPr id="0" name=""/>
        <dsp:cNvSpPr/>
      </dsp:nvSpPr>
      <dsp:spPr>
        <a:xfrm>
          <a:off x="6488078" y="2151116"/>
          <a:ext cx="1707288" cy="3361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LB" sz="1800" b="1" kern="1200" dirty="0"/>
            <a:t>ملموسة</a:t>
          </a:r>
          <a:endParaRPr lang="en-US" sz="1800" b="1" kern="1200" dirty="0"/>
        </a:p>
      </dsp:txBody>
      <dsp:txXfrm>
        <a:off x="6497924" y="2160962"/>
        <a:ext cx="1687596" cy="316467"/>
      </dsp:txXfrm>
    </dsp:sp>
    <dsp:sp modelId="{0AAB0AED-DC96-4ED5-8AAD-F0C467F2C512}">
      <dsp:nvSpPr>
        <dsp:cNvPr id="0" name=""/>
        <dsp:cNvSpPr/>
      </dsp:nvSpPr>
      <dsp:spPr>
        <a:xfrm>
          <a:off x="6265516" y="2773856"/>
          <a:ext cx="1766289" cy="1128449"/>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87382-84CD-47BD-85AB-A39DB6E17D9C}">
      <dsp:nvSpPr>
        <dsp:cNvPr id="0" name=""/>
        <dsp:cNvSpPr/>
      </dsp:nvSpPr>
      <dsp:spPr>
        <a:xfrm>
          <a:off x="6435439" y="2935283"/>
          <a:ext cx="1766289" cy="11284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ar-LB" sz="1300" b="1" kern="1200" dirty="0"/>
            <a:t>نفقات </a:t>
          </a:r>
          <a:r>
            <a:rPr lang="ar-LB" sz="1300" b="1" kern="1200" dirty="0">
              <a:solidFill>
                <a:prstClr val="black">
                  <a:hueOff val="0"/>
                  <a:satOff val="0"/>
                  <a:lumOff val="0"/>
                  <a:alphaOff val="0"/>
                </a:prstClr>
              </a:solidFill>
              <a:latin typeface="Calibri"/>
              <a:ea typeface="+mn-ea"/>
              <a:cs typeface="Arial" panose="020B0604020202020204" pitchFamily="34" charset="0"/>
            </a:rPr>
            <a:t>مدفوعة، تمثل إنفاق أموال حقيقية</a:t>
          </a:r>
          <a:r>
            <a:rPr lang="en-US" sz="1300" b="1" kern="1200" dirty="0">
              <a:solidFill>
                <a:prstClr val="black">
                  <a:hueOff val="0"/>
                  <a:satOff val="0"/>
                  <a:lumOff val="0"/>
                  <a:alphaOff val="0"/>
                </a:prstClr>
              </a:solidFill>
              <a:latin typeface="Calibri"/>
              <a:ea typeface="+mn-ea"/>
              <a:cs typeface="Arial" panose="020B0604020202020204" pitchFamily="34" charset="0"/>
            </a:rPr>
            <a:t> </a:t>
          </a:r>
          <a:r>
            <a:rPr lang="ar-LB" sz="1300" b="1" kern="1200" dirty="0">
              <a:solidFill>
                <a:prstClr val="black">
                  <a:hueOff val="0"/>
                  <a:satOff val="0"/>
                  <a:lumOff val="0"/>
                  <a:alphaOff val="0"/>
                </a:prstClr>
              </a:solidFill>
              <a:latin typeface="Calibri"/>
              <a:ea typeface="+mn-ea"/>
              <a:cs typeface="Arial" panose="020B0604020202020204" pitchFamily="34" charset="0"/>
            </a:rPr>
            <a:t> والإنفاق </a:t>
          </a:r>
          <a:r>
            <a:rPr lang="ar-LB" sz="1300" b="1" kern="1200" dirty="0"/>
            <a:t>على الوقاية وتقديم الخدمات في مختلف القطاعات</a:t>
          </a:r>
          <a:endParaRPr lang="en-US" sz="1300" b="1" kern="1200" dirty="0"/>
        </a:p>
      </dsp:txBody>
      <dsp:txXfrm>
        <a:off x="6468490" y="2968334"/>
        <a:ext cx="1700187" cy="10623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0AAAF-CB1A-4205-9DD2-6580E2D3AAD1}">
      <dsp:nvSpPr>
        <dsp:cNvPr id="0" name=""/>
        <dsp:cNvSpPr/>
      </dsp:nvSpPr>
      <dsp:spPr>
        <a:xfrm>
          <a:off x="2378824" y="2053386"/>
          <a:ext cx="475123" cy="91440"/>
        </a:xfrm>
        <a:custGeom>
          <a:avLst/>
          <a:gdLst/>
          <a:ahLst/>
          <a:cxnLst/>
          <a:rect l="0" t="0" r="0" b="0"/>
          <a:pathLst>
            <a:path>
              <a:moveTo>
                <a:pt x="475123" y="45720"/>
              </a:moveTo>
              <a:lnTo>
                <a:pt x="0" y="45720"/>
              </a:lnTo>
            </a:path>
          </a:pathLst>
        </a:custGeom>
        <a:noFill/>
        <a:ln w="254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CAD57F2-0F5C-4588-816D-C5F5B9790C69}">
      <dsp:nvSpPr>
        <dsp:cNvPr id="0" name=""/>
        <dsp:cNvSpPr/>
      </dsp:nvSpPr>
      <dsp:spPr>
        <a:xfrm>
          <a:off x="5229565" y="1426662"/>
          <a:ext cx="475123" cy="672444"/>
        </a:xfrm>
        <a:custGeom>
          <a:avLst/>
          <a:gdLst/>
          <a:ahLst/>
          <a:cxnLst/>
          <a:rect l="0" t="0" r="0" b="0"/>
          <a:pathLst>
            <a:path>
              <a:moveTo>
                <a:pt x="475123" y="0"/>
              </a:moveTo>
              <a:lnTo>
                <a:pt x="237561" y="0"/>
              </a:lnTo>
              <a:lnTo>
                <a:pt x="237561" y="672444"/>
              </a:lnTo>
              <a:lnTo>
                <a:pt x="0" y="672444"/>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5C0019-88C9-4618-A311-5CB5542D926B}">
      <dsp:nvSpPr>
        <dsp:cNvPr id="0" name=""/>
        <dsp:cNvSpPr/>
      </dsp:nvSpPr>
      <dsp:spPr>
        <a:xfrm>
          <a:off x="2378824" y="708498"/>
          <a:ext cx="475123" cy="91440"/>
        </a:xfrm>
        <a:custGeom>
          <a:avLst/>
          <a:gdLst/>
          <a:ahLst/>
          <a:cxnLst/>
          <a:rect l="0" t="0" r="0" b="0"/>
          <a:pathLst>
            <a:path>
              <a:moveTo>
                <a:pt x="475123" y="45720"/>
              </a:moveTo>
              <a:lnTo>
                <a:pt x="0" y="45720"/>
              </a:lnTo>
            </a:path>
          </a:pathLst>
        </a:custGeom>
        <a:noFill/>
        <a:ln w="254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C9C0A1-6228-40DC-AA87-CC5E32B1581C}">
      <dsp:nvSpPr>
        <dsp:cNvPr id="0" name=""/>
        <dsp:cNvSpPr/>
      </dsp:nvSpPr>
      <dsp:spPr>
        <a:xfrm>
          <a:off x="5229565" y="754218"/>
          <a:ext cx="475123" cy="672444"/>
        </a:xfrm>
        <a:custGeom>
          <a:avLst/>
          <a:gdLst/>
          <a:ahLst/>
          <a:cxnLst/>
          <a:rect l="0" t="0" r="0" b="0"/>
          <a:pathLst>
            <a:path>
              <a:moveTo>
                <a:pt x="475123" y="672444"/>
              </a:moveTo>
              <a:lnTo>
                <a:pt x="237561" y="672444"/>
              </a:lnTo>
              <a:lnTo>
                <a:pt x="237561" y="0"/>
              </a:lnTo>
              <a:lnTo>
                <a:pt x="0"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6161FA-11FB-42E6-B4EB-43EFC602911D}">
      <dsp:nvSpPr>
        <dsp:cNvPr id="0" name=""/>
        <dsp:cNvSpPr/>
      </dsp:nvSpPr>
      <dsp:spPr>
        <a:xfrm>
          <a:off x="5704688" y="902694"/>
          <a:ext cx="2375617" cy="1047935"/>
        </a:xfrm>
        <a:prstGeom prst="rect">
          <a:avLst/>
        </a:prstGeom>
        <a:solidFill>
          <a:schemeClr val="dk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LB" sz="2000" b="1" kern="1200" dirty="0"/>
            <a:t>منظور الدراسات</a:t>
          </a:r>
          <a:endParaRPr lang="en-US" sz="2000" b="1" kern="1200" dirty="0"/>
        </a:p>
      </dsp:txBody>
      <dsp:txXfrm>
        <a:off x="5704688" y="902694"/>
        <a:ext cx="2375617" cy="1047935"/>
      </dsp:txXfrm>
    </dsp:sp>
    <dsp:sp modelId="{24E6E8EA-90D4-4604-ADB6-ED4690495B1D}">
      <dsp:nvSpPr>
        <dsp:cNvPr id="0" name=""/>
        <dsp:cNvSpPr/>
      </dsp:nvSpPr>
      <dsp:spPr>
        <a:xfrm>
          <a:off x="2853947" y="230250"/>
          <a:ext cx="2375617" cy="1047935"/>
        </a:xfrm>
        <a:prstGeom prst="rect">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LB" sz="2000" b="1" kern="1200"/>
            <a:t>دراسات الدول ذات الدخل المرتفع </a:t>
          </a:r>
          <a:endParaRPr lang="en-US" sz="2000" b="1" kern="1200" dirty="0"/>
        </a:p>
      </dsp:txBody>
      <dsp:txXfrm>
        <a:off x="2853947" y="230250"/>
        <a:ext cx="2375617" cy="1047935"/>
      </dsp:txXfrm>
    </dsp:sp>
    <dsp:sp modelId="{706259D2-2716-4048-B429-D24B97411764}">
      <dsp:nvSpPr>
        <dsp:cNvPr id="0" name=""/>
        <dsp:cNvSpPr/>
      </dsp:nvSpPr>
      <dsp:spPr>
        <a:xfrm>
          <a:off x="3206" y="230250"/>
          <a:ext cx="2375617" cy="1047935"/>
        </a:xfrm>
        <a:prstGeom prst="rect">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LB" sz="2000" b="1" kern="1200" dirty="0"/>
            <a:t>ركزت على تكاليف الخدمات المختلفة بالإضافة إلى تكاليف الألم والمعاناة.</a:t>
          </a:r>
          <a:endParaRPr lang="en-US" sz="2000" b="1" kern="1200" dirty="0"/>
        </a:p>
      </dsp:txBody>
      <dsp:txXfrm>
        <a:off x="3206" y="230250"/>
        <a:ext cx="2375617" cy="1047935"/>
      </dsp:txXfrm>
    </dsp:sp>
    <dsp:sp modelId="{5FA78259-4722-40EC-AE81-476FCDE69A85}">
      <dsp:nvSpPr>
        <dsp:cNvPr id="0" name=""/>
        <dsp:cNvSpPr/>
      </dsp:nvSpPr>
      <dsp:spPr>
        <a:xfrm>
          <a:off x="2853947" y="1575138"/>
          <a:ext cx="2375617" cy="1047935"/>
        </a:xfrm>
        <a:prstGeom prst="rect">
          <a:avLst/>
        </a:prstGeom>
        <a:solidFill>
          <a:schemeClr val="accent2">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LB" sz="2000" b="1" kern="1200"/>
            <a:t>دراسات الدول المتوسطة والمنخفضة الدخل</a:t>
          </a:r>
          <a:endParaRPr lang="en-US" sz="2000" b="1" kern="1200" dirty="0"/>
        </a:p>
      </dsp:txBody>
      <dsp:txXfrm>
        <a:off x="2853947" y="1575138"/>
        <a:ext cx="2375617" cy="1047935"/>
      </dsp:txXfrm>
    </dsp:sp>
    <dsp:sp modelId="{78AA9815-D081-4CE4-A693-3C38108350A4}">
      <dsp:nvSpPr>
        <dsp:cNvPr id="0" name=""/>
        <dsp:cNvSpPr/>
      </dsp:nvSpPr>
      <dsp:spPr>
        <a:xfrm>
          <a:off x="3206" y="1575138"/>
          <a:ext cx="2375617" cy="1047935"/>
        </a:xfrm>
        <a:prstGeom prst="rect">
          <a:avLst/>
        </a:prstGeom>
        <a:solidFill>
          <a:schemeClr val="accent2">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r-LB" sz="2000" b="1" kern="1200" dirty="0"/>
            <a:t>تركز  على فقدان الإنتاجية</a:t>
          </a:r>
          <a:endParaRPr lang="en-US" sz="2000" b="1" kern="1200" dirty="0"/>
        </a:p>
      </dsp:txBody>
      <dsp:txXfrm>
        <a:off x="3206" y="1575138"/>
        <a:ext cx="2375617" cy="1047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A8764-D432-4928-B4F6-ABC23A0932B5}">
      <dsp:nvSpPr>
        <dsp:cNvPr id="0" name=""/>
        <dsp:cNvSpPr/>
      </dsp:nvSpPr>
      <dsp:spPr>
        <a:xfrm>
          <a:off x="6552759" y="133128"/>
          <a:ext cx="1436187" cy="5473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ar-SA" sz="1800" b="1" kern="1200" dirty="0"/>
            <a:t>الخدمات الاجتماعية</a:t>
          </a:r>
          <a:endParaRPr lang="en-US" sz="1800" b="1" kern="1200" dirty="0"/>
        </a:p>
      </dsp:txBody>
      <dsp:txXfrm>
        <a:off x="6552759" y="133128"/>
        <a:ext cx="1436187" cy="547320"/>
      </dsp:txXfrm>
    </dsp:sp>
    <dsp:sp modelId="{C2BFB1EB-171F-4FE4-A997-61AFCD7437BC}">
      <dsp:nvSpPr>
        <dsp:cNvPr id="0" name=""/>
        <dsp:cNvSpPr/>
      </dsp:nvSpPr>
      <dsp:spPr>
        <a:xfrm>
          <a:off x="6552759" y="593989"/>
          <a:ext cx="1436187" cy="25545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SA" sz="1300" b="1" kern="1200" dirty="0"/>
            <a:t>المشورة</a:t>
          </a:r>
          <a:endParaRPr lang="en-US" sz="1300" b="1" kern="1200" dirty="0"/>
        </a:p>
        <a:p>
          <a:pPr marL="114300" lvl="1" indent="-114300" algn="r" defTabSz="577850" rtl="1">
            <a:lnSpc>
              <a:spcPct val="90000"/>
            </a:lnSpc>
            <a:spcBef>
              <a:spcPct val="0"/>
            </a:spcBef>
            <a:spcAft>
              <a:spcPct val="15000"/>
            </a:spcAft>
            <a:buChar char="•"/>
          </a:pPr>
          <a:r>
            <a:rPr lang="ar-SA" sz="1300" b="1" kern="1200"/>
            <a:t>إعادة التأهيل</a:t>
          </a:r>
          <a:endParaRPr lang="en-US" sz="1300" b="1" kern="1200"/>
        </a:p>
        <a:p>
          <a:pPr marL="114300" lvl="1" indent="-114300" algn="r" defTabSz="577850" rtl="1">
            <a:lnSpc>
              <a:spcPct val="90000"/>
            </a:lnSpc>
            <a:spcBef>
              <a:spcPct val="0"/>
            </a:spcBef>
            <a:spcAft>
              <a:spcPct val="15000"/>
            </a:spcAft>
            <a:buChar char="•"/>
          </a:pPr>
          <a:r>
            <a:rPr lang="ar-SA" sz="1300" b="1" kern="1200" dirty="0"/>
            <a:t>الوضع تحت المراقبة</a:t>
          </a:r>
          <a:endParaRPr lang="en-US" sz="1300" b="1" kern="1200" dirty="0"/>
        </a:p>
      </dsp:txBody>
      <dsp:txXfrm>
        <a:off x="6552759" y="593989"/>
        <a:ext cx="1436187" cy="2554544"/>
      </dsp:txXfrm>
    </dsp:sp>
    <dsp:sp modelId="{AB188C0F-9771-4635-9637-6254C19C8C7F}">
      <dsp:nvSpPr>
        <dsp:cNvPr id="0" name=""/>
        <dsp:cNvSpPr/>
      </dsp:nvSpPr>
      <dsp:spPr>
        <a:xfrm>
          <a:off x="4915506" y="133128"/>
          <a:ext cx="1436187" cy="5473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ar-SA" sz="1800" b="1" kern="1200" dirty="0"/>
            <a:t>الخدمات القانونية</a:t>
          </a:r>
          <a:endParaRPr lang="en-US" sz="1800" b="1" kern="1200" dirty="0"/>
        </a:p>
      </dsp:txBody>
      <dsp:txXfrm>
        <a:off x="4915506" y="133128"/>
        <a:ext cx="1436187" cy="547320"/>
      </dsp:txXfrm>
    </dsp:sp>
    <dsp:sp modelId="{5451EF07-EB47-44A1-BC2F-3141D23B82C5}">
      <dsp:nvSpPr>
        <dsp:cNvPr id="0" name=""/>
        <dsp:cNvSpPr/>
      </dsp:nvSpPr>
      <dsp:spPr>
        <a:xfrm>
          <a:off x="4915506" y="593989"/>
          <a:ext cx="1436187" cy="25545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SA" sz="1300" b="1" kern="1200" dirty="0"/>
            <a:t>الوساطة</a:t>
          </a:r>
          <a:endParaRPr lang="en-US" sz="1300" b="1" kern="1200" dirty="0"/>
        </a:p>
        <a:p>
          <a:pPr marL="114300" lvl="1" indent="-114300" algn="r" defTabSz="577850" rtl="1">
            <a:lnSpc>
              <a:spcPct val="90000"/>
            </a:lnSpc>
            <a:spcBef>
              <a:spcPct val="0"/>
            </a:spcBef>
            <a:spcAft>
              <a:spcPct val="15000"/>
            </a:spcAft>
            <a:buChar char="•"/>
          </a:pPr>
          <a:r>
            <a:rPr lang="ar-SA" sz="1300" b="1" kern="1200"/>
            <a:t>الطلاق</a:t>
          </a:r>
          <a:endParaRPr lang="en-US" sz="1300" b="1" kern="1200"/>
        </a:p>
        <a:p>
          <a:pPr marL="114300" lvl="1" indent="-114300" algn="r" defTabSz="577850" rtl="1">
            <a:lnSpc>
              <a:spcPct val="90000"/>
            </a:lnSpc>
            <a:spcBef>
              <a:spcPct val="0"/>
            </a:spcBef>
            <a:spcAft>
              <a:spcPct val="15000"/>
            </a:spcAft>
            <a:buChar char="•"/>
          </a:pPr>
          <a:r>
            <a:rPr lang="ar-SA" sz="1300" b="1" kern="1200"/>
            <a:t>الاستشارة القانونية</a:t>
          </a:r>
          <a:endParaRPr lang="en-US" sz="1300" b="1" kern="1200"/>
        </a:p>
        <a:p>
          <a:pPr marL="114300" lvl="1" indent="-114300" algn="r" defTabSz="577850" rtl="1">
            <a:lnSpc>
              <a:spcPct val="90000"/>
            </a:lnSpc>
            <a:spcBef>
              <a:spcPct val="0"/>
            </a:spcBef>
            <a:spcAft>
              <a:spcPct val="15000"/>
            </a:spcAft>
            <a:buChar char="•"/>
          </a:pPr>
          <a:r>
            <a:rPr lang="ar-SA" sz="1300" b="1" kern="1200"/>
            <a:t>أوامر الحماية الطارئة</a:t>
          </a:r>
          <a:endParaRPr lang="en-US" sz="1300" b="1" kern="1200"/>
        </a:p>
        <a:p>
          <a:pPr marL="114300" lvl="1" indent="-114300" algn="r" defTabSz="577850" rtl="1">
            <a:lnSpc>
              <a:spcPct val="90000"/>
            </a:lnSpc>
            <a:spcBef>
              <a:spcPct val="0"/>
            </a:spcBef>
            <a:spcAft>
              <a:spcPct val="15000"/>
            </a:spcAft>
            <a:buChar char="•"/>
          </a:pPr>
          <a:r>
            <a:rPr lang="ar-SA" sz="1300" b="1" kern="1200" dirty="0"/>
            <a:t>أوامر التقييد المؤقت</a:t>
          </a:r>
          <a:endParaRPr lang="en-US" sz="1300" b="1" kern="1200" dirty="0"/>
        </a:p>
      </dsp:txBody>
      <dsp:txXfrm>
        <a:off x="4915506" y="593989"/>
        <a:ext cx="1436187" cy="2554544"/>
      </dsp:txXfrm>
    </dsp:sp>
    <dsp:sp modelId="{5642C627-1433-4678-99A0-C24175EF2A3F}">
      <dsp:nvSpPr>
        <dsp:cNvPr id="0" name=""/>
        <dsp:cNvSpPr/>
      </dsp:nvSpPr>
      <dsp:spPr>
        <a:xfrm>
          <a:off x="3276773" y="129957"/>
          <a:ext cx="1436187" cy="5473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ar-SA" sz="1800" b="1" kern="1200" dirty="0"/>
            <a:t>الرعاية الصحية</a:t>
          </a:r>
          <a:endParaRPr lang="en-US" sz="1800" b="1" kern="1200" dirty="0"/>
        </a:p>
      </dsp:txBody>
      <dsp:txXfrm>
        <a:off x="3276773" y="129957"/>
        <a:ext cx="1436187" cy="547320"/>
      </dsp:txXfrm>
    </dsp:sp>
    <dsp:sp modelId="{F672798D-3F33-4F40-B6E8-B35F1ABD94F4}">
      <dsp:nvSpPr>
        <dsp:cNvPr id="0" name=""/>
        <dsp:cNvSpPr/>
      </dsp:nvSpPr>
      <dsp:spPr>
        <a:xfrm>
          <a:off x="3278252" y="593989"/>
          <a:ext cx="1436187" cy="25545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SA" sz="1300" b="1" kern="1200" dirty="0"/>
            <a:t>الرعاية في غرف الطوارئ</a:t>
          </a:r>
          <a:endParaRPr lang="en-US" sz="1300" b="1" kern="1200" dirty="0"/>
        </a:p>
        <a:p>
          <a:pPr marL="114300" lvl="1" indent="-114300" algn="r" defTabSz="577850" rtl="1">
            <a:lnSpc>
              <a:spcPct val="90000"/>
            </a:lnSpc>
            <a:spcBef>
              <a:spcPct val="0"/>
            </a:spcBef>
            <a:spcAft>
              <a:spcPct val="15000"/>
            </a:spcAft>
            <a:buChar char="•"/>
          </a:pPr>
          <a:r>
            <a:rPr lang="ar-SA" sz="1300" b="1" kern="1200"/>
            <a:t>العلاج في المستشفيات</a:t>
          </a:r>
          <a:endParaRPr lang="en-US" sz="1300" b="1" kern="1200"/>
        </a:p>
        <a:p>
          <a:pPr marL="114300" lvl="1" indent="-114300" algn="r" defTabSz="577850" rtl="1">
            <a:lnSpc>
              <a:spcPct val="90000"/>
            </a:lnSpc>
            <a:spcBef>
              <a:spcPct val="0"/>
            </a:spcBef>
            <a:spcAft>
              <a:spcPct val="15000"/>
            </a:spcAft>
            <a:buChar char="•"/>
          </a:pPr>
          <a:r>
            <a:rPr lang="ar-SA" sz="1300" b="1" kern="1200"/>
            <a:t>زيارة العيادات الخارجية</a:t>
          </a:r>
          <a:endParaRPr lang="en-US" sz="1300" b="1" kern="1200"/>
        </a:p>
        <a:p>
          <a:pPr marL="114300" lvl="1" indent="-114300" algn="r" defTabSz="577850" rtl="1">
            <a:lnSpc>
              <a:spcPct val="90000"/>
            </a:lnSpc>
            <a:spcBef>
              <a:spcPct val="0"/>
            </a:spcBef>
            <a:spcAft>
              <a:spcPct val="15000"/>
            </a:spcAft>
            <a:buChar char="•"/>
          </a:pPr>
          <a:r>
            <a:rPr lang="ar-SA" sz="1300" b="1" kern="1200"/>
            <a:t>العناية في مراكز الرعاية</a:t>
          </a:r>
          <a:endParaRPr lang="en-US" sz="1300" b="1" kern="1200"/>
        </a:p>
        <a:p>
          <a:pPr marL="114300" lvl="1" indent="-114300" algn="r" defTabSz="577850" rtl="1">
            <a:lnSpc>
              <a:spcPct val="90000"/>
            </a:lnSpc>
            <a:spcBef>
              <a:spcPct val="0"/>
            </a:spcBef>
            <a:spcAft>
              <a:spcPct val="15000"/>
            </a:spcAft>
            <a:buChar char="•"/>
          </a:pPr>
          <a:r>
            <a:rPr lang="ar-SA" sz="1300" b="1" kern="1200"/>
            <a:t>العناية بالأسنان</a:t>
          </a:r>
          <a:endParaRPr lang="en-US" sz="1300" b="1" kern="1200"/>
        </a:p>
        <a:p>
          <a:pPr marL="114300" lvl="1" indent="-114300" algn="r" defTabSz="577850" rtl="1">
            <a:lnSpc>
              <a:spcPct val="90000"/>
            </a:lnSpc>
            <a:spcBef>
              <a:spcPct val="0"/>
            </a:spcBef>
            <a:spcAft>
              <a:spcPct val="15000"/>
            </a:spcAft>
            <a:buChar char="•"/>
          </a:pPr>
          <a:r>
            <a:rPr lang="ar-SA" sz="1300" b="1" kern="1200"/>
            <a:t>رعاية الصحة النفسية</a:t>
          </a:r>
          <a:endParaRPr lang="en-US" sz="1300" b="1" kern="1200"/>
        </a:p>
        <a:p>
          <a:pPr marL="114300" lvl="1" indent="-114300" algn="r" defTabSz="577850" rtl="1">
            <a:lnSpc>
              <a:spcPct val="90000"/>
            </a:lnSpc>
            <a:spcBef>
              <a:spcPct val="0"/>
            </a:spcBef>
            <a:spcAft>
              <a:spcPct val="15000"/>
            </a:spcAft>
            <a:buChar char="•"/>
          </a:pPr>
          <a:r>
            <a:rPr lang="ar-SA" sz="1300" b="1" kern="1200"/>
            <a:t>الأدوية</a:t>
          </a:r>
          <a:endParaRPr lang="en-US" sz="1300" b="1" kern="1200"/>
        </a:p>
        <a:p>
          <a:pPr marL="114300" lvl="1" indent="-114300" algn="r" defTabSz="577850" rtl="1">
            <a:lnSpc>
              <a:spcPct val="90000"/>
            </a:lnSpc>
            <a:spcBef>
              <a:spcPct val="0"/>
            </a:spcBef>
            <a:spcAft>
              <a:spcPct val="15000"/>
            </a:spcAft>
            <a:buChar char="•"/>
          </a:pPr>
          <a:r>
            <a:rPr lang="ar-SA" sz="1300" b="1" kern="1200" dirty="0"/>
            <a:t>الخدمات الإسعافية</a:t>
          </a:r>
          <a:endParaRPr lang="en-US" sz="1300" b="1" kern="1200" dirty="0"/>
        </a:p>
      </dsp:txBody>
      <dsp:txXfrm>
        <a:off x="3278252" y="593989"/>
        <a:ext cx="1436187" cy="2554544"/>
      </dsp:txXfrm>
    </dsp:sp>
    <dsp:sp modelId="{8DFE9D78-433C-4717-B62F-F216B3719188}">
      <dsp:nvSpPr>
        <dsp:cNvPr id="0" name=""/>
        <dsp:cNvSpPr/>
      </dsp:nvSpPr>
      <dsp:spPr>
        <a:xfrm>
          <a:off x="1639520" y="129957"/>
          <a:ext cx="1436187" cy="5473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ar-SA" sz="1800" b="1" kern="1200" dirty="0"/>
            <a:t>العدالة الجنائية</a:t>
          </a:r>
          <a:endParaRPr lang="en-US" sz="1800" b="1" kern="1200" dirty="0"/>
        </a:p>
      </dsp:txBody>
      <dsp:txXfrm>
        <a:off x="1639520" y="129957"/>
        <a:ext cx="1436187" cy="547320"/>
      </dsp:txXfrm>
    </dsp:sp>
    <dsp:sp modelId="{C268DF57-CB1C-4500-80D1-F0F9B5783BE3}">
      <dsp:nvSpPr>
        <dsp:cNvPr id="0" name=""/>
        <dsp:cNvSpPr/>
      </dsp:nvSpPr>
      <dsp:spPr>
        <a:xfrm>
          <a:off x="1640999" y="593989"/>
          <a:ext cx="1436187" cy="25545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SA" sz="1300" b="1" kern="1200" dirty="0"/>
            <a:t>السجن</a:t>
          </a:r>
          <a:endParaRPr lang="en-US" sz="1300" b="1" kern="1200" dirty="0"/>
        </a:p>
        <a:p>
          <a:pPr marL="114300" lvl="1" indent="-114300" algn="r" defTabSz="577850" rtl="1">
            <a:lnSpc>
              <a:spcPct val="90000"/>
            </a:lnSpc>
            <a:spcBef>
              <a:spcPct val="0"/>
            </a:spcBef>
            <a:spcAft>
              <a:spcPct val="15000"/>
            </a:spcAft>
            <a:buChar char="•"/>
          </a:pPr>
          <a:r>
            <a:rPr lang="ar-SA" sz="1300" b="1" kern="1200"/>
            <a:t>المدّعون العامون</a:t>
          </a:r>
          <a:endParaRPr lang="en-US" sz="1300" b="1" kern="1200"/>
        </a:p>
        <a:p>
          <a:pPr marL="114300" lvl="1" indent="-114300" algn="r" defTabSz="577850" rtl="1">
            <a:lnSpc>
              <a:spcPct val="90000"/>
            </a:lnSpc>
            <a:spcBef>
              <a:spcPct val="0"/>
            </a:spcBef>
            <a:spcAft>
              <a:spcPct val="15000"/>
            </a:spcAft>
            <a:buChar char="•"/>
          </a:pPr>
          <a:r>
            <a:rPr lang="ar-SA" sz="1300" b="1" kern="1200"/>
            <a:t>أوامر الحماية الطارئة</a:t>
          </a:r>
          <a:endParaRPr lang="en-US" sz="1300" b="1" kern="1200"/>
        </a:p>
        <a:p>
          <a:pPr marL="114300" lvl="1" indent="-114300" algn="r" defTabSz="577850" rtl="1">
            <a:lnSpc>
              <a:spcPct val="90000"/>
            </a:lnSpc>
            <a:spcBef>
              <a:spcPct val="0"/>
            </a:spcBef>
            <a:spcAft>
              <a:spcPct val="15000"/>
            </a:spcAft>
            <a:buChar char="•"/>
          </a:pPr>
          <a:r>
            <a:rPr lang="ar-SA" sz="1300" b="1" kern="1200" dirty="0"/>
            <a:t>أوامر التقييد المؤقت</a:t>
          </a:r>
          <a:endParaRPr lang="en-US" sz="1300" b="1" kern="1200" dirty="0"/>
        </a:p>
      </dsp:txBody>
      <dsp:txXfrm>
        <a:off x="1640999" y="593989"/>
        <a:ext cx="1436187" cy="2554544"/>
      </dsp:txXfrm>
    </dsp:sp>
    <dsp:sp modelId="{BA3FBDAC-C34F-4774-8F20-1B2B60D8A817}">
      <dsp:nvSpPr>
        <dsp:cNvPr id="0" name=""/>
        <dsp:cNvSpPr/>
      </dsp:nvSpPr>
      <dsp:spPr>
        <a:xfrm>
          <a:off x="2267" y="129957"/>
          <a:ext cx="1436187" cy="5473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ar-SA" sz="1800" b="1" kern="1200" dirty="0"/>
            <a:t>السكن والإيواء</a:t>
          </a:r>
          <a:endParaRPr lang="en-US" sz="1800" b="1" kern="1200" dirty="0"/>
        </a:p>
      </dsp:txBody>
      <dsp:txXfrm>
        <a:off x="2267" y="129957"/>
        <a:ext cx="1436187" cy="547320"/>
      </dsp:txXfrm>
    </dsp:sp>
    <dsp:sp modelId="{12AEBCB0-2677-4F8D-B521-D0AA811A3C92}">
      <dsp:nvSpPr>
        <dsp:cNvPr id="0" name=""/>
        <dsp:cNvSpPr/>
      </dsp:nvSpPr>
      <dsp:spPr>
        <a:xfrm>
          <a:off x="3746" y="593989"/>
          <a:ext cx="1436187" cy="25545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SA" sz="1300" b="1" kern="1200" dirty="0"/>
            <a:t>مراكز الإيواء للناجيات</a:t>
          </a:r>
          <a:endParaRPr lang="en-US" sz="1300" b="1" kern="1200" dirty="0"/>
        </a:p>
        <a:p>
          <a:pPr marL="114300" lvl="1" indent="-114300" algn="r" defTabSz="577850" rtl="1">
            <a:lnSpc>
              <a:spcPct val="90000"/>
            </a:lnSpc>
            <a:spcBef>
              <a:spcPct val="0"/>
            </a:spcBef>
            <a:spcAft>
              <a:spcPct val="15000"/>
            </a:spcAft>
            <a:buChar char="•"/>
          </a:pPr>
          <a:r>
            <a:rPr lang="ar-SA" sz="1300" b="1" kern="1200"/>
            <a:t>السكن المأجور (فنادق وما إلى ذلك)</a:t>
          </a:r>
          <a:endParaRPr lang="en-US" sz="1300" b="1" kern="1200"/>
        </a:p>
        <a:p>
          <a:pPr marL="114300" lvl="1" indent="-114300" algn="r" defTabSz="577850" rtl="1">
            <a:lnSpc>
              <a:spcPct val="90000"/>
            </a:lnSpc>
            <a:spcBef>
              <a:spcPct val="0"/>
            </a:spcBef>
            <a:spcAft>
              <a:spcPct val="15000"/>
            </a:spcAft>
            <a:buChar char="•"/>
          </a:pPr>
          <a:r>
            <a:rPr lang="ar-SA" sz="1300" b="1" kern="1200" dirty="0"/>
            <a:t>الإقامة مع الأسرة/الأصدقاء</a:t>
          </a:r>
          <a:endParaRPr lang="en-US" sz="1300" b="1" kern="1200" dirty="0"/>
        </a:p>
      </dsp:txBody>
      <dsp:txXfrm>
        <a:off x="3746" y="593989"/>
        <a:ext cx="1436187" cy="2554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9B21C-06F3-4116-A0ED-987EDA34752A}">
      <dsp:nvSpPr>
        <dsp:cNvPr id="0" name=""/>
        <dsp:cNvSpPr/>
      </dsp:nvSpPr>
      <dsp:spPr>
        <a:xfrm>
          <a:off x="2217981" y="350012"/>
          <a:ext cx="2015876" cy="12095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ar-SA" sz="2000" b="1" u="none" kern="1200" dirty="0"/>
            <a:t>العاملة بأجر، حسب تعريف السوق</a:t>
          </a:r>
          <a:endParaRPr lang="en-US" sz="2000" b="1" kern="1200" dirty="0"/>
        </a:p>
      </dsp:txBody>
      <dsp:txXfrm>
        <a:off x="2217981" y="350012"/>
        <a:ext cx="2015876" cy="1209526"/>
      </dsp:txXfrm>
    </dsp:sp>
    <dsp:sp modelId="{3A26D867-D43A-4D01-BAB7-49EC8B35B520}">
      <dsp:nvSpPr>
        <dsp:cNvPr id="0" name=""/>
        <dsp:cNvSpPr/>
      </dsp:nvSpPr>
      <dsp:spPr>
        <a:xfrm>
          <a:off x="516" y="350012"/>
          <a:ext cx="2015876" cy="12095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ar-SA" sz="2000" b="1" u="none" kern="1200" dirty="0"/>
            <a:t>صاحبة العمل/العاملة لحسابها الخاص</a:t>
          </a:r>
          <a:endParaRPr lang="en-US" sz="2000" b="1" kern="1200" dirty="0"/>
        </a:p>
      </dsp:txBody>
      <dsp:txXfrm>
        <a:off x="516" y="350012"/>
        <a:ext cx="2015876" cy="1209526"/>
      </dsp:txXfrm>
    </dsp:sp>
    <dsp:sp modelId="{52523E3C-0B55-4700-8F83-36C6F0FEFC9F}">
      <dsp:nvSpPr>
        <dsp:cNvPr id="0" name=""/>
        <dsp:cNvSpPr/>
      </dsp:nvSpPr>
      <dsp:spPr>
        <a:xfrm>
          <a:off x="2217981" y="1761126"/>
          <a:ext cx="2015876" cy="12095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ar-SA" sz="2000" b="1" u="none" kern="1200" dirty="0"/>
            <a:t>عاملة غير مدفوعة الأجر في العمل الأسري (أو غير الأسري)</a:t>
          </a:r>
          <a:endParaRPr lang="en-US" sz="2000" b="1" kern="1200" dirty="0"/>
        </a:p>
      </dsp:txBody>
      <dsp:txXfrm>
        <a:off x="2217981" y="1761126"/>
        <a:ext cx="2015876" cy="1209526"/>
      </dsp:txXfrm>
    </dsp:sp>
    <dsp:sp modelId="{AC6874B6-62EF-4C28-9FF1-457B87262554}">
      <dsp:nvSpPr>
        <dsp:cNvPr id="0" name=""/>
        <dsp:cNvSpPr/>
      </dsp:nvSpPr>
      <dsp:spPr>
        <a:xfrm>
          <a:off x="516" y="1761126"/>
          <a:ext cx="2015876" cy="12095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العمل المنزلي وأعمال الرعاية</a:t>
          </a:r>
          <a:endParaRPr lang="en-US" sz="2000" b="1" kern="1200" dirty="0"/>
        </a:p>
      </dsp:txBody>
      <dsp:txXfrm>
        <a:off x="516" y="1761126"/>
        <a:ext cx="2015876" cy="1209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15686-80C8-40D5-992F-E4E5E9253CCC}">
      <dsp:nvSpPr>
        <dsp:cNvPr id="0" name=""/>
        <dsp:cNvSpPr/>
      </dsp:nvSpPr>
      <dsp:spPr>
        <a:xfrm>
          <a:off x="1826579" y="0"/>
          <a:ext cx="4649031" cy="2524579"/>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LB" sz="2400" b="1" kern="1200" dirty="0"/>
            <a:t>تتحمل النساء </a:t>
          </a:r>
          <a:r>
            <a:rPr lang="ar-LB" sz="2400" b="1" kern="1200" dirty="0" err="1"/>
            <a:t>المعنّفات</a:t>
          </a:r>
          <a:r>
            <a:rPr lang="ar-LB" sz="2400" b="1" kern="1200" dirty="0"/>
            <a:t> نفقات </a:t>
          </a:r>
          <a:r>
            <a:rPr lang="ar-JO" sz="2400" b="1" kern="1200" dirty="0"/>
            <a:t>ا</a:t>
          </a:r>
          <a:r>
            <a:rPr lang="ar-LB" sz="2400" b="1" kern="1200" dirty="0"/>
            <a:t>لحصول على الخدمات - حيث تدفع النساء في </a:t>
          </a:r>
          <a:br>
            <a:rPr lang="ar-LB" sz="2400" b="1" kern="1200" dirty="0"/>
          </a:br>
          <a:r>
            <a:rPr lang="ar-LB" sz="2400" b="1" kern="1200" dirty="0">
              <a:solidFill>
                <a:schemeClr val="accent3">
                  <a:lumMod val="75000"/>
                </a:schemeClr>
              </a:solidFill>
            </a:rPr>
            <a:t>الولايات المتحدة </a:t>
          </a:r>
          <a:r>
            <a:rPr lang="ar-LB" sz="2400" b="1" kern="1200" dirty="0"/>
            <a:t>حوالي ثلث تكاليف العلاج والطبابة والمشورة بعد حالات الاغتصاب أو الاعتداء الجسدي عليهنّ.</a:t>
          </a:r>
        </a:p>
      </dsp:txBody>
      <dsp:txXfrm>
        <a:off x="1826579" y="0"/>
        <a:ext cx="4649031" cy="2524579"/>
      </dsp:txXfrm>
    </dsp:sp>
    <dsp:sp modelId="{A851D779-6C33-45B1-99A4-7D00C6FE34CD}">
      <dsp:nvSpPr>
        <dsp:cNvPr id="0" name=""/>
        <dsp:cNvSpPr/>
      </dsp:nvSpPr>
      <dsp:spPr>
        <a:xfrm>
          <a:off x="36826" y="2821924"/>
          <a:ext cx="4105241" cy="2524579"/>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LB" sz="2400" b="1" kern="1200" dirty="0"/>
            <a:t>وجدت دراسة </a:t>
          </a:r>
          <a:r>
            <a:rPr lang="ar-LB" sz="2400" b="1" kern="1200" dirty="0">
              <a:solidFill>
                <a:schemeClr val="accent3">
                  <a:lumMod val="75000"/>
                </a:schemeClr>
              </a:solidFill>
            </a:rPr>
            <a:t>أسترالية</a:t>
          </a:r>
          <a:r>
            <a:rPr lang="ar-LB" sz="2400" b="1" kern="1200" dirty="0"/>
            <a:t> في عام 2016 أن 52 ٪ من التكاليف الإجمالية </a:t>
          </a:r>
          <a:r>
            <a:rPr lang="ar-JO" sz="2400" b="1" kern="1200" dirty="0"/>
            <a:t>ت</a:t>
          </a:r>
          <a:r>
            <a:rPr lang="ar-LB" sz="2400" b="1" kern="1200" dirty="0"/>
            <a:t>تحملها الناجي</a:t>
          </a:r>
          <a:r>
            <a:rPr lang="ar-JO" sz="2400" b="1" kern="1200" dirty="0"/>
            <a:t>ة</a:t>
          </a:r>
          <a:r>
            <a:rPr lang="ar-LB" sz="2400" b="1" kern="1200" dirty="0"/>
            <a:t> من العنف المنزلي.</a:t>
          </a:r>
        </a:p>
      </dsp:txBody>
      <dsp:txXfrm>
        <a:off x="36826" y="2821924"/>
        <a:ext cx="4105241" cy="2524579"/>
      </dsp:txXfrm>
    </dsp:sp>
    <dsp:sp modelId="{A1B1ECF7-38EE-474E-AB96-AB931E9842A4}">
      <dsp:nvSpPr>
        <dsp:cNvPr id="0" name=""/>
        <dsp:cNvSpPr/>
      </dsp:nvSpPr>
      <dsp:spPr>
        <a:xfrm>
          <a:off x="4405656" y="2822919"/>
          <a:ext cx="3840774" cy="2524579"/>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LB" sz="2400" b="1" kern="1200" dirty="0"/>
            <a:t>في </a:t>
          </a:r>
          <a:r>
            <a:rPr lang="ar-LB" sz="2400" b="1" kern="1200" dirty="0">
              <a:solidFill>
                <a:schemeClr val="accent3">
                  <a:lumMod val="75000"/>
                </a:schemeClr>
              </a:solidFill>
            </a:rPr>
            <a:t>فيتنام</a:t>
          </a:r>
          <a:r>
            <a:rPr lang="ar-LB" sz="2400" b="1" kern="1200" dirty="0"/>
            <a:t>، وصلت تكاليف الإنفاق الطبي الى ما يعادل 21 ٪ من الدخل الشهري للمرأة </a:t>
          </a:r>
          <a:r>
            <a:rPr lang="ar-LB" sz="2400" b="1" kern="1200" dirty="0" err="1"/>
            <a:t>المعنفة</a:t>
          </a:r>
          <a:r>
            <a:rPr lang="ar-LB" sz="2400" b="1" kern="1200" dirty="0"/>
            <a:t>. </a:t>
          </a:r>
          <a:endParaRPr lang="en-US" sz="2400" b="1" kern="1200" dirty="0"/>
        </a:p>
      </dsp:txBody>
      <dsp:txXfrm>
        <a:off x="4405656" y="2822919"/>
        <a:ext cx="3840774" cy="2524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3AB8B-BD1B-41EF-925B-5D916A578281}">
      <dsp:nvSpPr>
        <dsp:cNvPr id="0" name=""/>
        <dsp:cNvSpPr/>
      </dsp:nvSpPr>
      <dsp:spPr>
        <a:xfrm>
          <a:off x="262436" y="22"/>
          <a:ext cx="3322115" cy="199326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ar-SY" sz="2000" b="1" kern="1200" dirty="0">
              <a:solidFill>
                <a:prstClr val="white"/>
              </a:solidFill>
              <a:latin typeface="Calibri"/>
              <a:ea typeface="+mn-ea"/>
              <a:cs typeface="Arial" panose="020B0604020202020204" pitchFamily="34" charset="0"/>
            </a:rPr>
            <a:t>يركز بشكل أضيق على </a:t>
          </a:r>
          <a:r>
            <a:rPr lang="ar-SY" sz="2000" b="1" kern="1200" dirty="0">
              <a:solidFill>
                <a:schemeClr val="bg1"/>
              </a:solidFill>
            </a:rPr>
            <a:t>تقدير تكلفة تنفيذ السياسات الرامية إلى الحيلولة دون وقوع العنف وإلى معالجته؛ </a:t>
          </a:r>
          <a:r>
            <a:rPr lang="ar-SY" sz="2000" b="1" u="sng" kern="1200" dirty="0">
              <a:solidFill>
                <a:schemeClr val="bg1"/>
              </a:solidFill>
            </a:rPr>
            <a:t>أي أنه يركز على تكلفة العمل أو تكلفة الحل</a:t>
          </a:r>
          <a:r>
            <a:rPr lang="ar-SY" sz="2000" b="1" kern="1200" dirty="0">
              <a:solidFill>
                <a:schemeClr val="bg1"/>
              </a:solidFill>
            </a:rPr>
            <a:t>.</a:t>
          </a:r>
          <a:endParaRPr lang="en-US" sz="2000" b="1" kern="1200" dirty="0">
            <a:solidFill>
              <a:schemeClr val="bg1"/>
            </a:solidFill>
          </a:endParaRPr>
        </a:p>
      </dsp:txBody>
      <dsp:txXfrm>
        <a:off x="262436" y="22"/>
        <a:ext cx="3322115" cy="1993269"/>
      </dsp:txXfrm>
    </dsp:sp>
    <dsp:sp modelId="{42C9C5FC-7689-4872-AF48-124CBBF1DDFA}">
      <dsp:nvSpPr>
        <dsp:cNvPr id="0" name=""/>
        <dsp:cNvSpPr/>
      </dsp:nvSpPr>
      <dsp:spPr>
        <a:xfrm>
          <a:off x="3888624" y="2"/>
          <a:ext cx="3322115" cy="199326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Font typeface="Arial" pitchFamily="34" charset="0"/>
            <a:buNone/>
          </a:pPr>
          <a:r>
            <a:rPr lang="ar-SY" sz="2000" b="1" kern="1200" dirty="0">
              <a:solidFill>
                <a:prstClr val="white"/>
              </a:solidFill>
              <a:latin typeface="Calibri"/>
              <a:ea typeface="+mn-ea"/>
              <a:cs typeface="Arial" panose="020B0604020202020204" pitchFamily="34" charset="0"/>
            </a:rPr>
            <a:t>يركز</a:t>
          </a:r>
          <a:r>
            <a:rPr lang="en-US" sz="2000" b="1" kern="1200" dirty="0">
              <a:solidFill>
                <a:prstClr val="white"/>
              </a:solidFill>
              <a:latin typeface="Calibri"/>
              <a:ea typeface="+mn-ea"/>
              <a:cs typeface="Arial" panose="020B0604020202020204" pitchFamily="34" charset="0"/>
            </a:rPr>
            <a:t> </a:t>
          </a:r>
          <a:r>
            <a:rPr lang="ar-SY" sz="2000" b="1" kern="1200" dirty="0">
              <a:solidFill>
                <a:prstClr val="white"/>
              </a:solidFill>
              <a:latin typeface="Calibri"/>
              <a:ea typeface="+mn-ea"/>
              <a:cs typeface="Arial" panose="020B0604020202020204" pitchFamily="34" charset="0"/>
            </a:rPr>
            <a:t>عل</a:t>
          </a:r>
          <a:r>
            <a:rPr lang="ar-SY" sz="2000" b="1" kern="1200" dirty="0">
              <a:solidFill>
                <a:schemeClr val="bg1"/>
              </a:solidFill>
            </a:rPr>
            <a:t>ى احتساب تكلفة الاثر الاجتماعي-الاقتصادي للعنف ضد المرأة، وهو يحاول </a:t>
          </a:r>
          <a:r>
            <a:rPr lang="ar-SY" sz="2000" b="1" u="sng" kern="1200" dirty="0">
              <a:solidFill>
                <a:schemeClr val="bg1"/>
              </a:solidFill>
            </a:rPr>
            <a:t>تقدير تكلفة عدم اتخاذ إجراءات أو تكلفة المشكلة</a:t>
          </a:r>
          <a:r>
            <a:rPr lang="ar-SY" sz="2000" b="1" kern="1200" dirty="0">
              <a:solidFill>
                <a:schemeClr val="bg1"/>
              </a:solidFill>
            </a:rPr>
            <a:t>. </a:t>
          </a:r>
          <a:endParaRPr lang="en-US" sz="2000" b="1" kern="1200" dirty="0">
            <a:solidFill>
              <a:schemeClr val="bg1"/>
            </a:solidFill>
          </a:endParaRPr>
        </a:p>
      </dsp:txBody>
      <dsp:txXfrm>
        <a:off x="3888624" y="2"/>
        <a:ext cx="3322115" cy="1993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9C5FC-7689-4872-AF48-124CBBF1DDFA}">
      <dsp:nvSpPr>
        <dsp:cNvPr id="0" name=""/>
        <dsp:cNvSpPr/>
      </dsp:nvSpPr>
      <dsp:spPr>
        <a:xfrm>
          <a:off x="0" y="344302"/>
          <a:ext cx="3100388" cy="1860232"/>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Font typeface="Arial" pitchFamily="34" charset="0"/>
            <a:buNone/>
          </a:pPr>
          <a:r>
            <a:rPr lang="ar-SY" sz="2000" b="1" kern="1200" dirty="0">
              <a:solidFill>
                <a:prstClr val="white"/>
              </a:solidFill>
              <a:latin typeface="Calibri"/>
              <a:ea typeface="+mn-ea"/>
              <a:cs typeface="Arial" panose="020B0604020202020204" pitchFamily="34" charset="0"/>
            </a:rPr>
            <a:t>يركز</a:t>
          </a:r>
          <a:r>
            <a:rPr lang="en-US" sz="2000" b="1" kern="1200" dirty="0">
              <a:solidFill>
                <a:prstClr val="white"/>
              </a:solidFill>
              <a:latin typeface="Calibri"/>
              <a:ea typeface="+mn-ea"/>
              <a:cs typeface="Arial" panose="020B0604020202020204" pitchFamily="34" charset="0"/>
            </a:rPr>
            <a:t> </a:t>
          </a:r>
          <a:r>
            <a:rPr lang="ar-SY" sz="2000" b="1" kern="1200" dirty="0">
              <a:solidFill>
                <a:prstClr val="white"/>
              </a:solidFill>
              <a:latin typeface="Calibri"/>
              <a:ea typeface="+mn-ea"/>
              <a:cs typeface="Arial" panose="020B0604020202020204" pitchFamily="34" charset="0"/>
            </a:rPr>
            <a:t>عل</a:t>
          </a:r>
          <a:r>
            <a:rPr lang="ar-SY" sz="2000" b="1" kern="1200" dirty="0">
              <a:solidFill>
                <a:schemeClr val="bg1"/>
              </a:solidFill>
            </a:rPr>
            <a:t>ى احتساب تكلفة الاثر الاجتماعي-الاقتصادي للعنف ضد المرأة، وهو يحاول </a:t>
          </a:r>
          <a:r>
            <a:rPr lang="ar-SY" sz="2000" b="1" u="sng" kern="1200" dirty="0">
              <a:solidFill>
                <a:schemeClr val="bg1"/>
              </a:solidFill>
            </a:rPr>
            <a:t>تقدير تكلفة عدم اتخاذ إجراءات أو تكلفة المشكلة</a:t>
          </a:r>
          <a:r>
            <a:rPr lang="ar-SY" sz="2000" b="1" kern="1200" dirty="0">
              <a:solidFill>
                <a:schemeClr val="bg1"/>
              </a:solidFill>
            </a:rPr>
            <a:t>. </a:t>
          </a:r>
          <a:endParaRPr lang="en-US" sz="2000" b="1" kern="1200" dirty="0">
            <a:solidFill>
              <a:schemeClr val="bg1"/>
            </a:solidFill>
          </a:endParaRPr>
        </a:p>
      </dsp:txBody>
      <dsp:txXfrm>
        <a:off x="0" y="344302"/>
        <a:ext cx="3100388" cy="1860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948D4-E5D3-4D48-9F0A-3AA8BDF6966E}">
      <dsp:nvSpPr>
        <dsp:cNvPr id="0" name=""/>
        <dsp:cNvSpPr/>
      </dsp:nvSpPr>
      <dsp:spPr>
        <a:xfrm>
          <a:off x="3186683" y="1945123"/>
          <a:ext cx="1800492" cy="1673647"/>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ar-LB" sz="2400" b="1" kern="1200" dirty="0">
              <a:solidFill>
                <a:schemeClr val="tx1"/>
              </a:solidFill>
            </a:rPr>
            <a:t>المنهجيات الرئيسية لتقدير تكاليف العنف ضد المرأة</a:t>
          </a:r>
          <a:endParaRPr lang="en-US" sz="2400" b="1" kern="1200" dirty="0">
            <a:solidFill>
              <a:schemeClr val="tx1"/>
            </a:solidFill>
          </a:endParaRPr>
        </a:p>
      </dsp:txBody>
      <dsp:txXfrm>
        <a:off x="3268384" y="2026824"/>
        <a:ext cx="1637090" cy="1510245"/>
      </dsp:txXfrm>
    </dsp:sp>
    <dsp:sp modelId="{D600512A-4E40-4DBB-B10F-5866BD0AE898}">
      <dsp:nvSpPr>
        <dsp:cNvPr id="0" name=""/>
        <dsp:cNvSpPr/>
      </dsp:nvSpPr>
      <dsp:spPr>
        <a:xfrm rot="16200000">
          <a:off x="3728985" y="1587178"/>
          <a:ext cx="715889" cy="0"/>
        </a:xfrm>
        <a:custGeom>
          <a:avLst/>
          <a:gdLst/>
          <a:ahLst/>
          <a:cxnLst/>
          <a:rect l="0" t="0" r="0" b="0"/>
          <a:pathLst>
            <a:path>
              <a:moveTo>
                <a:pt x="0" y="0"/>
              </a:moveTo>
              <a:lnTo>
                <a:pt x="715889"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20BE9A0-DD55-450C-8752-A455489B3D3E}">
      <dsp:nvSpPr>
        <dsp:cNvPr id="0" name=""/>
        <dsp:cNvSpPr/>
      </dsp:nvSpPr>
      <dsp:spPr>
        <a:xfrm>
          <a:off x="3191245" y="-121861"/>
          <a:ext cx="1791368" cy="135109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r-LB" sz="1800" b="1" kern="1200" dirty="0"/>
            <a:t>المحاسبة</a:t>
          </a:r>
        </a:p>
        <a:p>
          <a:pPr marL="0" lvl="0" indent="0" algn="ctr" defTabSz="800100">
            <a:lnSpc>
              <a:spcPct val="90000"/>
            </a:lnSpc>
            <a:spcBef>
              <a:spcPct val="0"/>
            </a:spcBef>
            <a:spcAft>
              <a:spcPct val="35000"/>
            </a:spcAft>
            <a:buNone/>
          </a:pPr>
          <a:r>
            <a:rPr lang="en-US" sz="1800" b="1" kern="1200" dirty="0"/>
            <a:t>Accounting</a:t>
          </a:r>
        </a:p>
      </dsp:txBody>
      <dsp:txXfrm>
        <a:off x="3257200" y="-55906"/>
        <a:ext cx="1659458" cy="1219185"/>
      </dsp:txXfrm>
    </dsp:sp>
    <dsp:sp modelId="{1BC75E7C-F00B-4A7A-8E25-3F281488054A}">
      <dsp:nvSpPr>
        <dsp:cNvPr id="0" name=""/>
        <dsp:cNvSpPr/>
      </dsp:nvSpPr>
      <dsp:spPr>
        <a:xfrm rot="19800000">
          <a:off x="4973658" y="2211737"/>
          <a:ext cx="201804" cy="0"/>
        </a:xfrm>
        <a:custGeom>
          <a:avLst/>
          <a:gdLst/>
          <a:ahLst/>
          <a:cxnLst/>
          <a:rect l="0" t="0" r="0" b="0"/>
          <a:pathLst>
            <a:path>
              <a:moveTo>
                <a:pt x="0" y="0"/>
              </a:moveTo>
              <a:lnTo>
                <a:pt x="201804"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2E87C1-BAC6-45CE-A933-0161EBB2B70A}">
      <dsp:nvSpPr>
        <dsp:cNvPr id="0" name=""/>
        <dsp:cNvSpPr/>
      </dsp:nvSpPr>
      <dsp:spPr>
        <a:xfrm>
          <a:off x="5161944" y="1006907"/>
          <a:ext cx="1709432" cy="1321817"/>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r-LB" sz="1800" b="1" kern="1200" dirty="0"/>
            <a:t>اقتصاد قياسي</a:t>
          </a:r>
          <a:endParaRPr lang="en-US" sz="1800" b="1" kern="1200" dirty="0"/>
        </a:p>
        <a:p>
          <a:pPr marL="0" lvl="0" indent="0" algn="ctr" defTabSz="800100">
            <a:lnSpc>
              <a:spcPct val="90000"/>
            </a:lnSpc>
            <a:spcBef>
              <a:spcPct val="0"/>
            </a:spcBef>
            <a:spcAft>
              <a:spcPct val="35000"/>
            </a:spcAft>
            <a:buNone/>
          </a:pPr>
          <a:r>
            <a:rPr lang="en-US" sz="1800" b="1" kern="1200" dirty="0"/>
            <a:t>Econometric</a:t>
          </a:r>
        </a:p>
      </dsp:txBody>
      <dsp:txXfrm>
        <a:off x="5226470" y="1071433"/>
        <a:ext cx="1580380" cy="1192765"/>
      </dsp:txXfrm>
    </dsp:sp>
    <dsp:sp modelId="{04EBEA8E-64E6-4A86-AF8D-1AFDD6885A4D}">
      <dsp:nvSpPr>
        <dsp:cNvPr id="0" name=""/>
        <dsp:cNvSpPr/>
      </dsp:nvSpPr>
      <dsp:spPr>
        <a:xfrm rot="1800000">
          <a:off x="4970930" y="3362334"/>
          <a:ext cx="242519" cy="0"/>
        </a:xfrm>
        <a:custGeom>
          <a:avLst/>
          <a:gdLst/>
          <a:ahLst/>
          <a:cxnLst/>
          <a:rect l="0" t="0" r="0" b="0"/>
          <a:pathLst>
            <a:path>
              <a:moveTo>
                <a:pt x="0" y="0"/>
              </a:moveTo>
              <a:lnTo>
                <a:pt x="242519"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2E9719-BB0C-4FAE-875B-AD8BDDEA7B96}">
      <dsp:nvSpPr>
        <dsp:cNvPr id="0" name=""/>
        <dsp:cNvSpPr/>
      </dsp:nvSpPr>
      <dsp:spPr>
        <a:xfrm>
          <a:off x="5197204" y="3210459"/>
          <a:ext cx="1638910" cy="137123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r-LB" sz="1800" b="1" kern="1200" dirty="0"/>
            <a:t>مطابقة درجة الميل</a:t>
          </a:r>
          <a:endParaRPr lang="en-US" sz="1800" b="1" kern="1200" dirty="0"/>
        </a:p>
        <a:p>
          <a:pPr marL="0" lvl="0" indent="0" algn="ctr" defTabSz="800100">
            <a:lnSpc>
              <a:spcPct val="90000"/>
            </a:lnSpc>
            <a:spcBef>
              <a:spcPct val="0"/>
            </a:spcBef>
            <a:spcAft>
              <a:spcPct val="35000"/>
            </a:spcAft>
            <a:buNone/>
          </a:pPr>
          <a:r>
            <a:rPr lang="en-US" sz="1800" b="1" kern="1200" dirty="0"/>
            <a:t>Propensity score matching</a:t>
          </a:r>
        </a:p>
      </dsp:txBody>
      <dsp:txXfrm>
        <a:off x="5264142" y="3277397"/>
        <a:ext cx="1505034" cy="1237359"/>
      </dsp:txXfrm>
    </dsp:sp>
    <dsp:sp modelId="{1F73FB1F-8D90-431A-930E-F2ABE0A0DC6D}">
      <dsp:nvSpPr>
        <dsp:cNvPr id="0" name=""/>
        <dsp:cNvSpPr/>
      </dsp:nvSpPr>
      <dsp:spPr>
        <a:xfrm rot="5400000">
          <a:off x="3736450" y="3969249"/>
          <a:ext cx="700958" cy="0"/>
        </a:xfrm>
        <a:custGeom>
          <a:avLst/>
          <a:gdLst/>
          <a:ahLst/>
          <a:cxnLst/>
          <a:rect l="0" t="0" r="0" b="0"/>
          <a:pathLst>
            <a:path>
              <a:moveTo>
                <a:pt x="0" y="0"/>
              </a:moveTo>
              <a:lnTo>
                <a:pt x="700958"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9ACFB5-03C3-4E7D-A43D-B90581D2EEF4}">
      <dsp:nvSpPr>
        <dsp:cNvPr id="0" name=""/>
        <dsp:cNvSpPr/>
      </dsp:nvSpPr>
      <dsp:spPr>
        <a:xfrm>
          <a:off x="3226500" y="4319728"/>
          <a:ext cx="1720858" cy="1380957"/>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r-LB" sz="1800" b="1" kern="1200" dirty="0"/>
            <a:t>جودة خسائر الحياة</a:t>
          </a:r>
          <a:endParaRPr lang="en-US" sz="1800" b="1" kern="1200" dirty="0"/>
        </a:p>
        <a:p>
          <a:pPr marL="0" lvl="0" indent="0" algn="ctr" defTabSz="800100">
            <a:lnSpc>
              <a:spcPct val="90000"/>
            </a:lnSpc>
            <a:spcBef>
              <a:spcPct val="0"/>
            </a:spcBef>
            <a:spcAft>
              <a:spcPct val="35000"/>
            </a:spcAft>
            <a:buNone/>
          </a:pPr>
          <a:r>
            <a:rPr lang="en-US" sz="1800" b="1" kern="1200" dirty="0"/>
            <a:t>Quality of life losses</a:t>
          </a:r>
        </a:p>
      </dsp:txBody>
      <dsp:txXfrm>
        <a:off x="3293913" y="4387141"/>
        <a:ext cx="1586032" cy="1246131"/>
      </dsp:txXfrm>
    </dsp:sp>
    <dsp:sp modelId="{614D84BE-FD4A-4F6D-A21A-75A1816594A1}">
      <dsp:nvSpPr>
        <dsp:cNvPr id="0" name=""/>
        <dsp:cNvSpPr/>
      </dsp:nvSpPr>
      <dsp:spPr>
        <a:xfrm rot="9000000">
          <a:off x="2990273" y="3354332"/>
          <a:ext cx="210512" cy="0"/>
        </a:xfrm>
        <a:custGeom>
          <a:avLst/>
          <a:gdLst/>
          <a:ahLst/>
          <a:cxnLst/>
          <a:rect l="0" t="0" r="0" b="0"/>
          <a:pathLst>
            <a:path>
              <a:moveTo>
                <a:pt x="0" y="0"/>
              </a:moveTo>
              <a:lnTo>
                <a:pt x="210512"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BB21D55-A30C-4F1C-AAF5-4B75BB5B7A05}">
      <dsp:nvSpPr>
        <dsp:cNvPr id="0" name=""/>
        <dsp:cNvSpPr/>
      </dsp:nvSpPr>
      <dsp:spPr>
        <a:xfrm>
          <a:off x="1310024" y="3267894"/>
          <a:ext cx="1694350" cy="1256364"/>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r-LB" sz="1800" b="1" kern="1200" dirty="0"/>
            <a:t>الاستعداد للدفع</a:t>
          </a:r>
          <a:endParaRPr lang="en-US" sz="1800" b="1" kern="1200" dirty="0"/>
        </a:p>
        <a:p>
          <a:pPr marL="0" lvl="0" indent="0" algn="ctr" defTabSz="800100">
            <a:lnSpc>
              <a:spcPct val="90000"/>
            </a:lnSpc>
            <a:spcBef>
              <a:spcPct val="0"/>
            </a:spcBef>
            <a:spcAft>
              <a:spcPct val="35000"/>
            </a:spcAft>
            <a:buNone/>
          </a:pPr>
          <a:r>
            <a:rPr lang="en-US" sz="1800" b="1" kern="1200" dirty="0"/>
            <a:t>Willingness to pay</a:t>
          </a:r>
        </a:p>
      </dsp:txBody>
      <dsp:txXfrm>
        <a:off x="1371355" y="3329225"/>
        <a:ext cx="1571688" cy="1133702"/>
      </dsp:txXfrm>
    </dsp:sp>
    <dsp:sp modelId="{8EC841EA-8164-42F9-B4D1-25E95AF05020}">
      <dsp:nvSpPr>
        <dsp:cNvPr id="0" name=""/>
        <dsp:cNvSpPr/>
      </dsp:nvSpPr>
      <dsp:spPr>
        <a:xfrm rot="12600000">
          <a:off x="3011619" y="2215280"/>
          <a:ext cx="187632" cy="0"/>
        </a:xfrm>
        <a:custGeom>
          <a:avLst/>
          <a:gdLst/>
          <a:ahLst/>
          <a:cxnLst/>
          <a:rect l="0" t="0" r="0" b="0"/>
          <a:pathLst>
            <a:path>
              <a:moveTo>
                <a:pt x="0" y="0"/>
              </a:moveTo>
              <a:lnTo>
                <a:pt x="187632"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E1CF2F-48B6-4993-8D5A-EC680557B9C2}">
      <dsp:nvSpPr>
        <dsp:cNvPr id="0" name=""/>
        <dsp:cNvSpPr/>
      </dsp:nvSpPr>
      <dsp:spPr>
        <a:xfrm>
          <a:off x="1290210" y="910931"/>
          <a:ext cx="1733978" cy="1513769"/>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r-LB" sz="1800" b="1" kern="1200" dirty="0"/>
            <a:t>موازنة مراعية للجنسين</a:t>
          </a:r>
        </a:p>
        <a:p>
          <a:pPr marL="0" lvl="0" indent="0" algn="ctr" defTabSz="800100">
            <a:lnSpc>
              <a:spcPct val="90000"/>
            </a:lnSpc>
            <a:spcBef>
              <a:spcPct val="0"/>
            </a:spcBef>
            <a:spcAft>
              <a:spcPct val="35000"/>
            </a:spcAft>
            <a:buNone/>
          </a:pPr>
          <a:r>
            <a:rPr lang="en-US" sz="1800" b="1" kern="1200" dirty="0"/>
            <a:t>Gender Responsive Budgeting</a:t>
          </a:r>
        </a:p>
      </dsp:txBody>
      <dsp:txXfrm>
        <a:off x="1364106" y="984827"/>
        <a:ext cx="1586186" cy="13659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3AB8B-BD1B-41EF-925B-5D916A578281}">
      <dsp:nvSpPr>
        <dsp:cNvPr id="0" name=""/>
        <dsp:cNvSpPr/>
      </dsp:nvSpPr>
      <dsp:spPr>
        <a:xfrm>
          <a:off x="0" y="368409"/>
          <a:ext cx="3381099" cy="202865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ar-SY" sz="2000" b="1" kern="1200" dirty="0">
              <a:solidFill>
                <a:prstClr val="white"/>
              </a:solidFill>
              <a:latin typeface="Calibri"/>
              <a:ea typeface="+mn-ea"/>
              <a:cs typeface="Arial" panose="020B0604020202020204" pitchFamily="34" charset="0"/>
            </a:rPr>
            <a:t>يركز بشكل أضيق على </a:t>
          </a:r>
          <a:r>
            <a:rPr lang="ar-SY" sz="2000" b="1" kern="1200" dirty="0">
              <a:solidFill>
                <a:schemeClr val="bg1"/>
              </a:solidFill>
            </a:rPr>
            <a:t>تقدير تكلفة تنفيذ السياسات الرامية إلى الحيلولة دون وقوع العنف وإلى معالجته؛ </a:t>
          </a:r>
          <a:r>
            <a:rPr lang="ar-SY" sz="2000" b="1" u="sng" kern="1200" dirty="0">
              <a:solidFill>
                <a:schemeClr val="bg1"/>
              </a:solidFill>
            </a:rPr>
            <a:t>أي أنه يركز على تكلفة العمل أو تكلفة الحل</a:t>
          </a:r>
          <a:r>
            <a:rPr lang="ar-SY" sz="2000" b="1" kern="1200" dirty="0">
              <a:solidFill>
                <a:schemeClr val="bg1"/>
              </a:solidFill>
            </a:rPr>
            <a:t>.</a:t>
          </a:r>
          <a:endParaRPr lang="en-US" sz="2000" b="1" kern="1200" dirty="0">
            <a:solidFill>
              <a:schemeClr val="bg1"/>
            </a:solidFill>
          </a:endParaRPr>
        </a:p>
      </dsp:txBody>
      <dsp:txXfrm>
        <a:off x="0" y="368409"/>
        <a:ext cx="3381099" cy="20286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6E45-8851-4A27-9D2A-92159D8E6D2C}">
      <dsp:nvSpPr>
        <dsp:cNvPr id="0" name=""/>
        <dsp:cNvSpPr/>
      </dsp:nvSpPr>
      <dsp:spPr>
        <a:xfrm>
          <a:off x="5090664" y="0"/>
          <a:ext cx="2262680" cy="10647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الثغرات في القوانين والسياسات المتعلقة بالعنف الأسري</a:t>
          </a:r>
          <a:endParaRPr lang="en-US" sz="2000" b="1" kern="1200" dirty="0"/>
        </a:p>
      </dsp:txBody>
      <dsp:txXfrm>
        <a:off x="5090664" y="0"/>
        <a:ext cx="2262680" cy="1064757"/>
      </dsp:txXfrm>
    </dsp:sp>
    <dsp:sp modelId="{0B3ECD65-98F9-4D52-86CF-C1AB39E4FE9E}">
      <dsp:nvSpPr>
        <dsp:cNvPr id="0" name=""/>
        <dsp:cNvSpPr/>
      </dsp:nvSpPr>
      <dsp:spPr>
        <a:xfrm>
          <a:off x="2650524" y="0"/>
          <a:ext cx="2262680" cy="10647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مقدار الموارد المخصّصة للخدمات المختلفة المتعلقة بالعنف الأسري</a:t>
          </a:r>
          <a:endParaRPr lang="en-US" sz="2000" b="1" i="1" kern="1200" dirty="0"/>
        </a:p>
      </dsp:txBody>
      <dsp:txXfrm>
        <a:off x="2650524" y="0"/>
        <a:ext cx="2262680" cy="1064757"/>
      </dsp:txXfrm>
    </dsp:sp>
    <dsp:sp modelId="{B7C8D4E8-615D-461F-AC57-6BE61B63996E}">
      <dsp:nvSpPr>
        <dsp:cNvPr id="0" name=""/>
        <dsp:cNvSpPr/>
      </dsp:nvSpPr>
      <dsp:spPr>
        <a:xfrm>
          <a:off x="210384" y="0"/>
          <a:ext cx="2262680" cy="10647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مصادر التمويل</a:t>
          </a:r>
          <a:endParaRPr lang="en-US" sz="2000" b="1" i="1" kern="1200" dirty="0"/>
        </a:p>
      </dsp:txBody>
      <dsp:txXfrm>
        <a:off x="210384" y="0"/>
        <a:ext cx="2262680" cy="1064757"/>
      </dsp:txXfrm>
    </dsp:sp>
    <dsp:sp modelId="{291581EF-E05D-4165-A328-1733D5655132}">
      <dsp:nvSpPr>
        <dsp:cNvPr id="0" name=""/>
        <dsp:cNvSpPr/>
      </dsp:nvSpPr>
      <dsp:spPr>
        <a:xfrm>
          <a:off x="3870594" y="1242280"/>
          <a:ext cx="2262680" cy="10647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ما إذا كانت الموارد كافية أم لا</a:t>
          </a:r>
          <a:endParaRPr lang="en-US" sz="2000" b="1" i="1" kern="1200" dirty="0"/>
        </a:p>
      </dsp:txBody>
      <dsp:txXfrm>
        <a:off x="3870594" y="1242280"/>
        <a:ext cx="2262680" cy="1064757"/>
      </dsp:txXfrm>
    </dsp:sp>
    <dsp:sp modelId="{422A69A0-63D1-4AEB-948E-E63FFC31E02A}">
      <dsp:nvSpPr>
        <dsp:cNvPr id="0" name=""/>
        <dsp:cNvSpPr/>
      </dsp:nvSpPr>
      <dsp:spPr>
        <a:xfrm>
          <a:off x="1430454" y="1242280"/>
          <a:ext cx="2262680" cy="10647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a:t>ما إذا كانت الأموال تصل للناجيات أم لا</a:t>
          </a:r>
          <a:endParaRPr lang="en-US" sz="2000" b="1" i="1" kern="1200" dirty="0"/>
        </a:p>
      </dsp:txBody>
      <dsp:txXfrm>
        <a:off x="1430454" y="1242280"/>
        <a:ext cx="2262680" cy="10647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2358"/>
          </a:xfrm>
          <a:prstGeom prst="rect">
            <a:avLst/>
          </a:prstGeom>
        </p:spPr>
        <p:txBody>
          <a:bodyPr vert="horz" lIns="91984" tIns="45993" rIns="91984" bIns="45993"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884027" y="0"/>
            <a:ext cx="2972421" cy="462358"/>
          </a:xfrm>
          <a:prstGeom prst="rect">
            <a:avLst/>
          </a:prstGeom>
        </p:spPr>
        <p:txBody>
          <a:bodyPr vert="horz" wrap="square" lIns="91984" tIns="45993" rIns="91984" bIns="45993" numCol="1" anchor="t" anchorCtr="0" compatLnSpc="1">
            <a:prstTxWarp prst="textNoShape">
              <a:avLst/>
            </a:prstTxWarp>
          </a:bodyPr>
          <a:lstStyle>
            <a:lvl1pPr algn="r" eaLnBrk="1" hangingPunct="1">
              <a:defRPr sz="1200"/>
            </a:lvl1pPr>
          </a:lstStyle>
          <a:p>
            <a:pPr>
              <a:defRPr/>
            </a:pPr>
            <a:fld id="{49DCEBB1-A2CB-4DD2-BD01-3FFC7699A9DB}" type="datetime1">
              <a:rPr lang="en-US"/>
              <a:pPr>
                <a:defRPr/>
              </a:pPr>
              <a:t>09/09/2019</a:t>
            </a:fld>
            <a:endParaRPr lang="en-US"/>
          </a:p>
        </p:txBody>
      </p:sp>
      <p:sp>
        <p:nvSpPr>
          <p:cNvPr id="4" name="Footer Placeholder 3"/>
          <p:cNvSpPr>
            <a:spLocks noGrp="1"/>
          </p:cNvSpPr>
          <p:nvPr>
            <p:ph type="ftr" sz="quarter" idx="2"/>
          </p:nvPr>
        </p:nvSpPr>
        <p:spPr>
          <a:xfrm>
            <a:off x="1" y="8776902"/>
            <a:ext cx="2972421" cy="462358"/>
          </a:xfrm>
          <a:prstGeom prst="rect">
            <a:avLst/>
          </a:prstGeom>
        </p:spPr>
        <p:txBody>
          <a:bodyPr vert="horz" lIns="91984" tIns="45993" rIns="91984" bIns="45993"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884027" y="8776902"/>
            <a:ext cx="2972421" cy="462358"/>
          </a:xfrm>
          <a:prstGeom prst="rect">
            <a:avLst/>
          </a:prstGeom>
        </p:spPr>
        <p:txBody>
          <a:bodyPr vert="horz" wrap="square" lIns="91984" tIns="45993" rIns="91984" bIns="45993" numCol="1" anchor="b" anchorCtr="0" compatLnSpc="1">
            <a:prstTxWarp prst="textNoShape">
              <a:avLst/>
            </a:prstTxWarp>
          </a:bodyPr>
          <a:lstStyle>
            <a:lvl1pPr algn="r" eaLnBrk="1" hangingPunct="1">
              <a:defRPr sz="1200"/>
            </a:lvl1pPr>
          </a:lstStyle>
          <a:p>
            <a:fld id="{1CBFA847-F4C0-4BDF-BA94-40F6CE24C57C}" type="slidenum">
              <a:rPr lang="en-US" altLang="en-US"/>
              <a:pPr/>
              <a:t>‹#›</a:t>
            </a:fld>
            <a:endParaRPr lang="en-US" altLang="en-US"/>
          </a:p>
        </p:txBody>
      </p:sp>
    </p:spTree>
    <p:extLst>
      <p:ext uri="{BB962C8B-B14F-4D97-AF65-F5344CB8AC3E}">
        <p14:creationId xmlns:p14="http://schemas.microsoft.com/office/powerpoint/2010/main" val="3509405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2358"/>
          </a:xfrm>
          <a:prstGeom prst="rect">
            <a:avLst/>
          </a:prstGeom>
        </p:spPr>
        <p:txBody>
          <a:bodyPr vert="horz" lIns="91984" tIns="45993" rIns="91984" bIns="45993"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84027" y="0"/>
            <a:ext cx="2972421" cy="462358"/>
          </a:xfrm>
          <a:prstGeom prst="rect">
            <a:avLst/>
          </a:prstGeom>
        </p:spPr>
        <p:txBody>
          <a:bodyPr vert="horz" wrap="square" lIns="91984" tIns="45993" rIns="91984" bIns="45993" numCol="1" anchor="t" anchorCtr="0" compatLnSpc="1">
            <a:prstTxWarp prst="textNoShape">
              <a:avLst/>
            </a:prstTxWarp>
          </a:bodyPr>
          <a:lstStyle>
            <a:lvl1pPr algn="r" eaLnBrk="1" hangingPunct="1">
              <a:defRPr sz="1200"/>
            </a:lvl1pPr>
          </a:lstStyle>
          <a:p>
            <a:pPr>
              <a:defRPr/>
            </a:pPr>
            <a:fld id="{DF347019-B756-478D-9A39-C542B7179379}" type="datetime1">
              <a:rPr lang="en-US"/>
              <a:pPr>
                <a:defRPr/>
              </a:pPr>
              <a:t>09/09/2019</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984" tIns="45993" rIns="91984" bIns="45993" rtlCol="0" anchor="ctr"/>
          <a:lstStyle/>
          <a:p>
            <a:pPr lvl="0"/>
            <a:endParaRPr lang="en-US" noProof="0" dirty="0"/>
          </a:p>
        </p:txBody>
      </p:sp>
      <p:sp>
        <p:nvSpPr>
          <p:cNvPr id="5" name="Notes Placeholder 4"/>
          <p:cNvSpPr>
            <a:spLocks noGrp="1"/>
          </p:cNvSpPr>
          <p:nvPr>
            <p:ph type="body" sz="quarter" idx="3"/>
          </p:nvPr>
        </p:nvSpPr>
        <p:spPr>
          <a:xfrm>
            <a:off x="686421" y="4390030"/>
            <a:ext cx="5485158" cy="4158062"/>
          </a:xfrm>
          <a:prstGeom prst="rect">
            <a:avLst/>
          </a:prstGeom>
        </p:spPr>
        <p:txBody>
          <a:bodyPr vert="horz" lIns="91984" tIns="45993" rIns="91984" bIns="45993"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776902"/>
            <a:ext cx="2972421" cy="462358"/>
          </a:xfrm>
          <a:prstGeom prst="rect">
            <a:avLst/>
          </a:prstGeom>
        </p:spPr>
        <p:txBody>
          <a:bodyPr vert="horz" lIns="91984" tIns="45993" rIns="91984" bIns="45993"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84027" y="8776902"/>
            <a:ext cx="2972421" cy="462358"/>
          </a:xfrm>
          <a:prstGeom prst="rect">
            <a:avLst/>
          </a:prstGeom>
        </p:spPr>
        <p:txBody>
          <a:bodyPr vert="horz" wrap="square" lIns="91984" tIns="45993" rIns="91984" bIns="45993" numCol="1" anchor="b" anchorCtr="0" compatLnSpc="1">
            <a:prstTxWarp prst="textNoShape">
              <a:avLst/>
            </a:prstTxWarp>
          </a:bodyPr>
          <a:lstStyle>
            <a:lvl1pPr algn="r" eaLnBrk="1" hangingPunct="1">
              <a:defRPr sz="1200"/>
            </a:lvl1pPr>
          </a:lstStyle>
          <a:p>
            <a:fld id="{A9CA70C6-28D7-43CE-9D18-091B11A40BDA}" type="slidenum">
              <a:rPr lang="en-US" altLang="en-US"/>
              <a:pPr/>
              <a:t>‹#›</a:t>
            </a:fld>
            <a:endParaRPr lang="en-US" altLang="en-US"/>
          </a:p>
        </p:txBody>
      </p:sp>
    </p:spTree>
    <p:extLst>
      <p:ext uri="{BB962C8B-B14F-4D97-AF65-F5344CB8AC3E}">
        <p14:creationId xmlns:p14="http://schemas.microsoft.com/office/powerpoint/2010/main" val="32040674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922C7C58-3D34-43FD-9ED9-9F73A87A9748}" type="slidenum">
              <a:rPr lang="en-US" altLang="en-US"/>
              <a:pPr/>
              <a:t>1</a:t>
            </a:fld>
            <a:endParaRPr lang="en-US" altLang="en-US"/>
          </a:p>
        </p:txBody>
      </p:sp>
    </p:spTree>
    <p:extLst>
      <p:ext uri="{BB962C8B-B14F-4D97-AF65-F5344CB8AC3E}">
        <p14:creationId xmlns:p14="http://schemas.microsoft.com/office/powerpoint/2010/main" val="4167647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2C7C58-3D34-43FD-9ED9-9F73A87A9748}"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732992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9CA70C6-28D7-43CE-9D18-091B11A40BDA}"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7980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9CA70C6-28D7-43CE-9D18-091B11A40BDA}"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9563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ar-L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9CA70C6-28D7-43CE-9D18-091B11A40BDA}"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2490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9CA70C6-28D7-43CE-9D18-091B11A40BDA}"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703772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9CA70C6-28D7-43CE-9D18-091B11A40BDA}"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8064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9CA70C6-28D7-43CE-9D18-091B11A40BDA}"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283082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2C7C58-3D34-43FD-9ED9-9F73A87A9748}"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40675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000" dirty="0">
              <a:cs typeface="+mn-cs"/>
            </a:endParaRPr>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22</a:t>
            </a:fld>
            <a:endParaRPr lang="en-US" altLang="en-US"/>
          </a:p>
        </p:txBody>
      </p:sp>
    </p:spTree>
    <p:extLst>
      <p:ext uri="{BB962C8B-B14F-4D97-AF65-F5344CB8AC3E}">
        <p14:creationId xmlns:p14="http://schemas.microsoft.com/office/powerpoint/2010/main" val="339107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r" defTabSz="457200" rtl="1"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23</a:t>
            </a:fld>
            <a:endParaRPr lang="en-US" altLang="en-US"/>
          </a:p>
        </p:txBody>
      </p:sp>
    </p:spTree>
    <p:extLst>
      <p:ext uri="{BB962C8B-B14F-4D97-AF65-F5344CB8AC3E}">
        <p14:creationId xmlns:p14="http://schemas.microsoft.com/office/powerpoint/2010/main" val="396325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9CA70C6-28D7-43CE-9D18-091B11A40BDA}"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00000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922C7C58-3D34-43FD-9ED9-9F73A87A9748}" type="slidenum">
              <a:rPr lang="en-US" altLang="en-US"/>
              <a:pPr/>
              <a:t>24</a:t>
            </a:fld>
            <a:endParaRPr lang="en-US" altLang="en-US"/>
          </a:p>
        </p:txBody>
      </p:sp>
    </p:spTree>
    <p:extLst>
      <p:ext uri="{BB962C8B-B14F-4D97-AF65-F5344CB8AC3E}">
        <p14:creationId xmlns:p14="http://schemas.microsoft.com/office/powerpoint/2010/main" val="72307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2C7C58-3D34-43FD-9ED9-9F73A87A9748}"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22343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5</a:t>
            </a:fld>
            <a:endParaRPr lang="en-US" altLang="en-US"/>
          </a:p>
        </p:txBody>
      </p:sp>
    </p:spTree>
    <p:extLst>
      <p:ext uri="{BB962C8B-B14F-4D97-AF65-F5344CB8AC3E}">
        <p14:creationId xmlns:p14="http://schemas.microsoft.com/office/powerpoint/2010/main" val="24089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rtl="1"/>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6</a:t>
            </a:fld>
            <a:endParaRPr lang="en-US" altLang="en-US"/>
          </a:p>
        </p:txBody>
      </p:sp>
    </p:spTree>
    <p:extLst>
      <p:ext uri="{BB962C8B-B14F-4D97-AF65-F5344CB8AC3E}">
        <p14:creationId xmlns:p14="http://schemas.microsoft.com/office/powerpoint/2010/main" val="57516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2C7C58-3D34-43FD-9ED9-9F73A87A9748}"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0369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r" defTabSz="457200" rtl="1" eaLnBrk="0" fontAlgn="base" latinLnBrk="0" hangingPunct="0">
              <a:lnSpc>
                <a:spcPct val="100000"/>
              </a:lnSpc>
              <a:spcBef>
                <a:spcPts val="600"/>
              </a:spcBef>
              <a:spcAft>
                <a:spcPts val="60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8</a:t>
            </a:fld>
            <a:endParaRPr lang="en-US" altLang="en-US"/>
          </a:p>
        </p:txBody>
      </p:sp>
    </p:spTree>
    <p:extLst>
      <p:ext uri="{BB962C8B-B14F-4D97-AF65-F5344CB8AC3E}">
        <p14:creationId xmlns:p14="http://schemas.microsoft.com/office/powerpoint/2010/main" val="350268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gn="r" rtl="1">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12</a:t>
            </a:fld>
            <a:endParaRPr lang="en-US" altLang="en-US"/>
          </a:p>
        </p:txBody>
      </p:sp>
    </p:spTree>
    <p:extLst>
      <p:ext uri="{BB962C8B-B14F-4D97-AF65-F5344CB8AC3E}">
        <p14:creationId xmlns:p14="http://schemas.microsoft.com/office/powerpoint/2010/main" val="222824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lnSpc>
                <a:spcPct val="100000"/>
              </a:lnSpc>
              <a:spcBef>
                <a:spcPts val="600"/>
              </a:spcBef>
              <a:spcAft>
                <a:spcPts val="600"/>
              </a:spcAft>
            </a:pPr>
            <a:r>
              <a:rPr lang="ar-LB" sz="1200" dirty="0"/>
              <a:t>إنّ الأضرار الجسدية والعقلية الناجمة عن عملية العنف تُفضي الى آثار خطيرة على المدى القصير والطويل؛ </a:t>
            </a:r>
          </a:p>
          <a:p>
            <a:pPr algn="just" rtl="1">
              <a:lnSpc>
                <a:spcPct val="100000"/>
              </a:lnSpc>
              <a:spcBef>
                <a:spcPts val="600"/>
              </a:spcBef>
              <a:spcAft>
                <a:spcPts val="600"/>
              </a:spcAft>
            </a:pPr>
            <a:r>
              <a:rPr lang="ar-LB" sz="1200" dirty="0"/>
              <a:t>لا تستطيع الأمهات </a:t>
            </a:r>
            <a:r>
              <a:rPr lang="ar-LB" sz="1200" dirty="0" err="1"/>
              <a:t>المعنّفات</a:t>
            </a:r>
            <a:r>
              <a:rPr lang="ar-LB" sz="1200" dirty="0"/>
              <a:t> القيام بأعمال الرعاية لأطفالهنّ، مثل الطهي أو اصطحاب أطفالهن إلى المدرسة، الأمر الذي يؤثر بدوره على أطفالها وأسرتها.</a:t>
            </a:r>
          </a:p>
          <a:p>
            <a:pPr algn="just" rtl="1">
              <a:lnSpc>
                <a:spcPct val="100000"/>
              </a:lnSpc>
              <a:spcBef>
                <a:spcPts val="600"/>
              </a:spcBef>
              <a:spcAft>
                <a:spcPts val="600"/>
              </a:spcAft>
            </a:pPr>
            <a:r>
              <a:rPr lang="ar-LB" sz="1200" dirty="0"/>
              <a:t>تعكس التأثيرات على المدى البعيد فقدان الإمكانات البشرية عند الفرد والمجتمع، وبالتالي في الاقتصاد.</a:t>
            </a:r>
          </a:p>
          <a:p>
            <a:pPr marL="0" marR="0" lvl="0" indent="0" algn="just" defTabSz="457200" rtl="1" eaLnBrk="0" fontAlgn="base" latinLnBrk="0" hangingPunct="0">
              <a:lnSpc>
                <a:spcPct val="100000"/>
              </a:lnSpc>
              <a:spcBef>
                <a:spcPts val="600"/>
              </a:spcBef>
              <a:spcAft>
                <a:spcPts val="600"/>
              </a:spcAft>
              <a:buClrTx/>
              <a:buSzTx/>
              <a:buFontTx/>
              <a:buNone/>
              <a:tabLst/>
              <a:defRPr/>
            </a:pPr>
            <a:r>
              <a:rPr lang="ar-LB" sz="1200" b="1" dirty="0"/>
              <a:t>تحصل النساء </a:t>
            </a:r>
            <a:r>
              <a:rPr lang="ar-LB" sz="1200" b="1" dirty="0" err="1"/>
              <a:t>المعنّفات</a:t>
            </a:r>
            <a:r>
              <a:rPr lang="ar-LB" sz="1200" b="1" dirty="0"/>
              <a:t> على 35% أقل من المردود التي تحصل عليه النساء اللواتي لم</a:t>
            </a:r>
            <a:r>
              <a:rPr lang="ar-JO" sz="1200" b="1" dirty="0"/>
              <a:t> يتعرضن للعنف</a:t>
            </a:r>
            <a:r>
              <a:rPr lang="ar-LB" sz="1200" b="1" dirty="0"/>
              <a:t>، ما يُعادل 2 إلى 3٪ من الناتج المحلي الإجمالي، وهو ما يمثل خسارة كبيرة في </a:t>
            </a:r>
            <a:r>
              <a:rPr lang="ar-JO" sz="1200" b="1" dirty="0"/>
              <a:t>الإنتاجية على المستوى الوطني</a:t>
            </a:r>
            <a:r>
              <a:rPr lang="ar-LB" sz="1200" b="1" dirty="0"/>
              <a:t>.</a:t>
            </a:r>
            <a:endParaRPr lang="en-US" sz="1200" b="1" dirty="0"/>
          </a:p>
          <a:p>
            <a:pPr algn="just" rtl="1">
              <a:lnSpc>
                <a:spcPct val="100000"/>
              </a:lnSpc>
              <a:spcBef>
                <a:spcPts val="600"/>
              </a:spcBef>
              <a:spcAft>
                <a:spcPts val="600"/>
              </a:spcAft>
            </a:pPr>
            <a:endParaRPr lang="en-US" sz="1200" dirty="0"/>
          </a:p>
          <a:p>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13</a:t>
            </a:fld>
            <a:endParaRPr lang="en-US" altLang="en-US"/>
          </a:p>
        </p:txBody>
      </p:sp>
    </p:spTree>
    <p:extLst>
      <p:ext uri="{BB962C8B-B14F-4D97-AF65-F5344CB8AC3E}">
        <p14:creationId xmlns:p14="http://schemas.microsoft.com/office/powerpoint/2010/main" val="1284361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C6119A70-8B99-490A-849C-2ECD0F367427}"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B9D51379-2FCE-43B2-AE23-9AC4DEC276DC}" type="slidenum">
              <a:rPr lang="en-US" altLang="en-US" sz="600" b="1">
                <a:solidFill>
                  <a:srgbClr val="595959"/>
                </a:solidFill>
              </a:rPr>
              <a:pPr algn="r" eaLnBrk="1" hangingPunct="1"/>
              <a:t>‹#›</a:t>
            </a:fld>
            <a:endParaRPr lang="en-US" altLang="en-US" sz="600" b="1">
              <a:solidFill>
                <a:srgbClr val="595959"/>
              </a:solidFill>
            </a:endParaRPr>
          </a:p>
        </p:txBody>
      </p:sp>
      <p:sp>
        <p:nvSpPr>
          <p:cNvPr id="17" name="TextBox 16"/>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D4DE76E2-BFAC-4109-B780-968AF4DF0C0D}"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02C2DC2F-C838-4035-90D3-E8CBF614D91A}" type="slidenum">
              <a:rPr lang="en-US" altLang="en-US" sz="600" b="1">
                <a:solidFill>
                  <a:srgbClr val="595959"/>
                </a:solidFill>
              </a:rPr>
              <a:pPr algn="r" eaLnBrk="1" hangingPunct="1"/>
              <a:t>‹#›</a:t>
            </a:fld>
            <a:endParaRPr lang="en-US" altLang="en-US" sz="600" b="1">
              <a:solidFill>
                <a:srgbClr val="595959"/>
              </a:solidFill>
            </a:endParaRPr>
          </a:p>
        </p:txBody>
      </p:sp>
      <p:sp>
        <p:nvSpPr>
          <p:cNvPr id="11" name="TextBox 10"/>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A417820-8B2C-45DA-B6D6-5A1B494C444D}" type="slidenum">
              <a:rPr lang="en-US" altLang="en-US" sz="600" b="1">
                <a:solidFill>
                  <a:srgbClr val="595959"/>
                </a:solidFill>
              </a:rPr>
              <a:pPr algn="r" eaLnBrk="1" hangingPunct="1"/>
              <a:t>‹#›</a:t>
            </a:fld>
            <a:endParaRPr lang="en-US" alt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1" name="TextBox 30"/>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627FBA-8C46-4386-8B6C-520AB7131F7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FD0E9D-116E-4B1F-9EFC-0DE59F7FD610}"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0F19AA-AFC9-4E8F-A646-1B34A7584B00}"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272C88-CC75-4B63-973A-94D8D39B937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518614" y="813997"/>
            <a:ext cx="8625385" cy="62442"/>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5" name="TextBox 4"/>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518615" y="430042"/>
            <a:ext cx="7712573" cy="419100"/>
          </a:xfrm>
          <a:prstGeom prst="rect">
            <a:avLst/>
          </a:prstGeom>
        </p:spPr>
        <p:txBody>
          <a:bodyPr lIns="0" tIns="0" rIns="0" bIns="0"/>
          <a:lstStyle>
            <a:lvl1pPr algn="r" rtl="1">
              <a:lnSpc>
                <a:spcPts val="2700"/>
              </a:lnSpc>
              <a:defRPr sz="2700" b="1" cap="none">
                <a:solidFill>
                  <a:schemeClr val="tx1"/>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518615" y="1306694"/>
            <a:ext cx="7712573" cy="1950358"/>
          </a:xfrm>
          <a:prstGeom prst="rect">
            <a:avLst/>
          </a:prstGeom>
        </p:spPr>
        <p:txBody>
          <a:bodyPr lIns="0" tIns="0" rIns="0" bIns="0" anchor="t" anchorCtr="0"/>
          <a:lstStyle>
            <a:lvl1pPr marL="342900" indent="-342900" algn="r" rtl="1">
              <a:lnSpc>
                <a:spcPts val="2800"/>
              </a:lnSpc>
              <a:spcBef>
                <a:spcPts val="0"/>
              </a:spcBef>
              <a:buFont typeface="Arial" panose="020B0604020202020204" pitchFamily="34" charset="0"/>
              <a:buChar char="•"/>
              <a:defRPr sz="21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074" name="Picture 2" descr="ESCWA LG-Ar-Trsp.png">
            <a:extLst>
              <a:ext uri="{FF2B5EF4-FFF2-40B4-BE49-F238E27FC236}">
                <a16:creationId xmlns:a16="http://schemas.microsoft.com/office/drawing/2014/main" id="{7A3917B1-AD4B-4B58-A025-18FF5C3FCA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627" y="122012"/>
            <a:ext cx="435491" cy="74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D592675-C9D4-49E8-9FC7-9550F8AA1E69}"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4184B6-782A-4208-B28C-BD0AD7CE7AC1}"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D776428-3071-4074-9286-9C7BD36231EF}"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C93E34-9B6A-4DC0-B34A-9C2E79A1D7DE}"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E0E92E-DF43-4FC3-BC02-18EE13A3D1A8}"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AB4EC9-691C-4AB2-A987-62CAAD420990}"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C84347-E563-4EF0-A35F-1BA697711F60}"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8450E700-45B6-444E-A115-F12C3872158B}"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6"/>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F35D0012-485F-4986-B171-8D97EFA3F132}"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C30F9E59-38D8-4BE4-94C5-FB3B28B03DEF}"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9EDF8BFA-C70B-4454-A827-3428F41521CC}"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779C49E-5DBE-4703-B0C9-C67D696B80B8}"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B8D64FE0-D317-496F-8DB1-625AEFFDA30B}"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6"/>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2" r:id="rId10"/>
    <p:sldLayoutId id="2147485803" r:id="rId11"/>
    <p:sldLayoutId id="2147485804" r:id="rId12"/>
    <p:sldLayoutId id="2147485805" r:id="rId13"/>
    <p:sldLayoutId id="2147485806" r:id="rId14"/>
    <p:sldLayoutId id="2147485807" r:id="rId1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01BE457-599A-4C23-A28A-0E1793EDA0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782" r:id="rId1"/>
    <p:sldLayoutId id="2147485783" r:id="rId2"/>
    <p:sldLayoutId id="2147485784" r:id="rId3"/>
    <p:sldLayoutId id="2147485785" r:id="rId4"/>
    <p:sldLayoutId id="2147485786" r:id="rId5"/>
    <p:sldLayoutId id="2147485787" r:id="rId6"/>
    <p:sldLayoutId id="2147485788" r:id="rId7"/>
    <p:sldLayoutId id="2147485789" r:id="rId8"/>
    <p:sldLayoutId id="2147485790" r:id="rId9"/>
    <p:sldLayoutId id="2147485791" r:id="rId10"/>
    <p:sldLayoutId id="214748579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87313" y="0"/>
            <a:ext cx="9144000" cy="6858000"/>
          </a:xfrm>
          <a:prstGeom prst="rect">
            <a:avLst/>
          </a:prstGeom>
          <a:noFill/>
          <a:ln w="9525">
            <a:noFill/>
            <a:miter lim="800000"/>
            <a:headEnd/>
            <a:tailEnd/>
          </a:ln>
        </p:spPr>
      </p:pic>
      <p:sp>
        <p:nvSpPr>
          <p:cNvPr id="3" name="Rectangle 2">
            <a:extLst>
              <a:ext uri="{FF2B5EF4-FFF2-40B4-BE49-F238E27FC236}">
                <a16:creationId xmlns:a16="http://schemas.microsoft.com/office/drawing/2014/main" id="{F556DF9E-9C55-4500-A804-4F801C17E07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a:extLst>
              <a:ext uri="{FF2B5EF4-FFF2-40B4-BE49-F238E27FC236}">
                <a16:creationId xmlns:a16="http://schemas.microsoft.com/office/drawing/2014/main" id="{809CD6FF-78CD-4DC2-843E-3B547944D865}"/>
              </a:ext>
            </a:extLst>
          </p:cNvPr>
          <p:cNvSpPr/>
          <p:nvPr/>
        </p:nvSpPr>
        <p:spPr>
          <a:xfrm>
            <a:off x="6289675" y="3711576"/>
            <a:ext cx="2419350" cy="2924175"/>
          </a:xfrm>
          <a:prstGeom prst="rect">
            <a:avLst/>
          </a:prstGeom>
          <a:solidFill>
            <a:srgbClr val="388B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E1E63DD5-423D-4F2D-81B4-EF8AC4154B01}"/>
              </a:ext>
            </a:extLst>
          </p:cNvPr>
          <p:cNvSpPr/>
          <p:nvPr/>
        </p:nvSpPr>
        <p:spPr>
          <a:xfrm>
            <a:off x="982663" y="3270251"/>
            <a:ext cx="7353300" cy="1015663"/>
          </a:xfrm>
          <a:prstGeom prst="rect">
            <a:avLst/>
          </a:prstGeom>
        </p:spPr>
        <p:txBody>
          <a:bodyPr>
            <a:spAutoFit/>
          </a:bodyPr>
          <a:lstStyle/>
          <a:p>
            <a:pPr algn="r" rtl="1">
              <a:defRPr/>
            </a:pPr>
            <a:r>
              <a:rPr lang="ar-LB" sz="3000" b="1" dirty="0">
                <a:solidFill>
                  <a:schemeClr val="accent2">
                    <a:lumMod val="20000"/>
                    <a:lumOff val="80000"/>
                  </a:schemeClr>
                </a:solidFill>
              </a:rPr>
              <a:t>تقدير تكلفة العنف الأسري على مستوى الأسرة المعيشية</a:t>
            </a:r>
            <a:r>
              <a:rPr lang="en-US" sz="3000" b="1" dirty="0">
                <a:solidFill>
                  <a:schemeClr val="accent2">
                    <a:lumMod val="20000"/>
                    <a:lumOff val="80000"/>
                  </a:schemeClr>
                </a:solidFill>
              </a:rPr>
              <a:t>:</a:t>
            </a:r>
            <a:r>
              <a:rPr lang="ar-LB" sz="3000" b="1" dirty="0">
                <a:solidFill>
                  <a:schemeClr val="accent2">
                    <a:lumMod val="20000"/>
                    <a:lumOff val="80000"/>
                  </a:schemeClr>
                </a:solidFill>
              </a:rPr>
              <a:t> نظرة عامة جول النهج وال</a:t>
            </a:r>
            <a:r>
              <a:rPr lang="ar-SA" sz="3000" b="1" dirty="0">
                <a:solidFill>
                  <a:schemeClr val="accent2">
                    <a:lumMod val="20000"/>
                    <a:lumOff val="80000"/>
                  </a:schemeClr>
                </a:solidFill>
              </a:rPr>
              <a:t>منهجيات </a:t>
            </a:r>
            <a:endParaRPr lang="en-US" sz="3000" dirty="0">
              <a:solidFill>
                <a:schemeClr val="accent2">
                  <a:lumMod val="20000"/>
                  <a:lumOff val="80000"/>
                </a:schemeClr>
              </a:solidFill>
            </a:endParaRPr>
          </a:p>
        </p:txBody>
      </p:sp>
      <p:sp>
        <p:nvSpPr>
          <p:cNvPr id="16" name="Rectangle 1">
            <a:extLst>
              <a:ext uri="{FF2B5EF4-FFF2-40B4-BE49-F238E27FC236}">
                <a16:creationId xmlns:a16="http://schemas.microsoft.com/office/drawing/2014/main" id="{922F9DF5-3E7E-43D8-A425-15501DC7544F}"/>
              </a:ext>
            </a:extLst>
          </p:cNvPr>
          <p:cNvSpPr>
            <a:spLocks noChangeArrowheads="1"/>
          </p:cNvSpPr>
          <p:nvPr/>
        </p:nvSpPr>
        <p:spPr bwMode="auto">
          <a:xfrm>
            <a:off x="3716338" y="4688655"/>
            <a:ext cx="45720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0" algn="r">
              <a:spcBef>
                <a:spcPts val="0"/>
              </a:spcBef>
              <a:spcAft>
                <a:spcPts val="0"/>
              </a:spcAft>
              <a:defRPr/>
            </a:pPr>
            <a:r>
              <a:rPr lang="ar-LB" altLang="en-US" sz="2400" b="1" kern="0" dirty="0">
                <a:solidFill>
                  <a:prstClr val="white"/>
                </a:solidFill>
                <a:ea typeface="MS PGothic" panose="020B0600070205080204" pitchFamily="34" charset="-128"/>
              </a:rPr>
              <a:t>د. </a:t>
            </a:r>
            <a:r>
              <a:rPr lang="ar-SA" altLang="en-US" sz="2400" b="1" kern="0" dirty="0">
                <a:solidFill>
                  <a:prstClr val="white"/>
                </a:solidFill>
                <a:ea typeface="MS PGothic" panose="020B0600070205080204" pitchFamily="34" charset="-128"/>
              </a:rPr>
              <a:t>سكينة النصراوي</a:t>
            </a:r>
            <a:endParaRPr lang="ar-LB" altLang="en-US" sz="2400" b="1" kern="0" dirty="0">
              <a:solidFill>
                <a:prstClr val="white"/>
              </a:solidFill>
              <a:ea typeface="MS PGothic" panose="020B0600070205080204" pitchFamily="34" charset="-128"/>
            </a:endParaRPr>
          </a:p>
          <a:p>
            <a:pPr lvl="0" algn="r">
              <a:spcBef>
                <a:spcPts val="0"/>
              </a:spcBef>
              <a:spcAft>
                <a:spcPts val="0"/>
              </a:spcAft>
              <a:defRPr/>
            </a:pPr>
            <a:r>
              <a:rPr lang="ar-LB" altLang="en-US" sz="2400" b="1" kern="0" dirty="0">
                <a:solidFill>
                  <a:prstClr val="white"/>
                </a:solidFill>
                <a:ea typeface="MS PGothic" panose="020B0600070205080204" pitchFamily="34" charset="-128"/>
              </a:rPr>
              <a:t>مسؤولة للشؤون الاجتماعية</a:t>
            </a:r>
          </a:p>
          <a:p>
            <a:pPr lvl="0" algn="r">
              <a:spcBef>
                <a:spcPts val="0"/>
              </a:spcBef>
              <a:spcAft>
                <a:spcPts val="0"/>
              </a:spcAft>
              <a:defRPr/>
            </a:pPr>
            <a:r>
              <a:rPr lang="ar-LB" altLang="en-US" sz="2400" b="1" kern="0" dirty="0">
                <a:solidFill>
                  <a:prstClr val="white"/>
                </a:solidFill>
              </a:rPr>
              <a:t>مركز المرأة – الإسكوا</a:t>
            </a:r>
          </a:p>
          <a:p>
            <a:pPr algn="r">
              <a:spcBef>
                <a:spcPts val="0"/>
              </a:spcBef>
              <a:spcAft>
                <a:spcPts val="0"/>
              </a:spcAft>
              <a:defRPr/>
            </a:pPr>
            <a:r>
              <a:rPr lang="en-US" sz="2200" b="1" dirty="0">
                <a:solidFill>
                  <a:schemeClr val="bg1"/>
                </a:solidFill>
                <a:cs typeface="Arial" pitchFamily="34" charset="0"/>
              </a:rPr>
              <a:t>l-nasrawi@un.org</a:t>
            </a:r>
            <a:endParaRPr lang="en-GB" sz="2200" b="1" dirty="0">
              <a:solidFill>
                <a:schemeClr val="bg1"/>
              </a:solidFill>
              <a:cs typeface="Arial" pitchFamily="34" charset="0"/>
            </a:endParaRPr>
          </a:p>
          <a:p>
            <a:pPr lvl="0" algn="r">
              <a:spcBef>
                <a:spcPts val="600"/>
              </a:spcBef>
              <a:spcAft>
                <a:spcPts val="600"/>
              </a:spcAft>
              <a:defRPr/>
            </a:pPr>
            <a:endParaRPr lang="en-US" altLang="en-US" sz="2400" b="1" kern="0" dirty="0">
              <a:solidFill>
                <a:prstClr val="white"/>
              </a:solidFill>
              <a:ea typeface="MS PGothic" panose="020B0600070205080204" pitchFamily="34" charset="-128"/>
            </a:endParaRPr>
          </a:p>
        </p:txBody>
      </p:sp>
      <p:sp>
        <p:nvSpPr>
          <p:cNvPr id="11" name="Text Placeholder 3">
            <a:extLst>
              <a:ext uri="{FF2B5EF4-FFF2-40B4-BE49-F238E27FC236}">
                <a16:creationId xmlns:a16="http://schemas.microsoft.com/office/drawing/2014/main" id="{F02BCD4B-4DE1-41D7-8D3F-8B2E00FF83BF}"/>
              </a:ext>
            </a:extLst>
          </p:cNvPr>
          <p:cNvSpPr txBox="1">
            <a:spLocks/>
          </p:cNvSpPr>
          <p:nvPr/>
        </p:nvSpPr>
        <p:spPr>
          <a:xfrm>
            <a:off x="1611313" y="1449388"/>
            <a:ext cx="5921375" cy="828675"/>
          </a:xfrm>
          <a:prstGeom prst="rect">
            <a:avLst/>
          </a:prstGeom>
        </p:spPr>
        <p:txBody>
          <a:bodyPr vert="horz" lIns="0" tIns="0" rIns="0" bIns="0" anchor="t"/>
          <a:lstStyle>
            <a:lvl1pPr marL="342900" indent="-342900" algn="l" defTabSz="457200" rtl="0" eaLnBrk="0" fontAlgn="base" hangingPunct="0">
              <a:lnSpc>
                <a:spcPts val="2700"/>
              </a:lnSpc>
              <a:spcBef>
                <a:spcPts val="0"/>
              </a:spcBef>
              <a:spcAft>
                <a:spcPct val="0"/>
              </a:spcAft>
              <a:buFont typeface="Arial" pitchFamily="34" charset="0"/>
              <a:buNone/>
              <a:defRPr sz="2700" b="1" kern="1200" cap="all" baseline="0">
                <a:solidFill>
                  <a:srgbClr val="595959"/>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rtl="1">
              <a:defRPr/>
            </a:pPr>
            <a:r>
              <a:rPr lang="ar-SA" sz="2400">
                <a:solidFill>
                  <a:schemeClr val="tx1"/>
                </a:solidFill>
              </a:rPr>
              <a:t>ورشة عمل إقليمية حول </a:t>
            </a:r>
            <a:r>
              <a:rPr lang="ar-LB" sz="2400">
                <a:solidFill>
                  <a:schemeClr val="tx1"/>
                </a:solidFill>
              </a:rPr>
              <a:t>تقدير </a:t>
            </a:r>
            <a:r>
              <a:rPr lang="en-US" sz="2400">
                <a:solidFill>
                  <a:schemeClr val="tx1"/>
                </a:solidFill>
              </a:rPr>
              <a:t>التكلفة الاقتصادية للعنف ضد المرأة في المنطقة العربية</a:t>
            </a:r>
            <a:endParaRPr lang="en-US" sz="2400" dirty="0">
              <a:solidFill>
                <a:schemeClr val="tx1"/>
              </a:solidFill>
            </a:endParaRPr>
          </a:p>
        </p:txBody>
      </p:sp>
      <p:pic>
        <p:nvPicPr>
          <p:cNvPr id="19" name="Picture 6">
            <a:extLst>
              <a:ext uri="{FF2B5EF4-FFF2-40B4-BE49-F238E27FC236}">
                <a16:creationId xmlns:a16="http://schemas.microsoft.com/office/drawing/2014/main" id="{AA9918EC-09CF-4528-9FD2-B7ED6CA1A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76200"/>
            <a:ext cx="889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EAB2312B-0434-4B20-969F-457BA60C5D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713" y="422275"/>
            <a:ext cx="2235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descr="Image result for unfpa regional office cairo transparent">
            <a:extLst>
              <a:ext uri="{FF2B5EF4-FFF2-40B4-BE49-F238E27FC236}">
                <a16:creationId xmlns:a16="http://schemas.microsoft.com/office/drawing/2014/main" id="{D6EC22F7-CE68-4C06-B451-401B5FC47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3" y="422275"/>
            <a:ext cx="1482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4">
            <a:extLst>
              <a:ext uri="{FF2B5EF4-FFF2-40B4-BE49-F238E27FC236}">
                <a16:creationId xmlns:a16="http://schemas.microsoft.com/office/drawing/2014/main" id="{E7E23AF3-532D-4B40-9F98-62A70FEF6D0B}"/>
              </a:ext>
            </a:extLst>
          </p:cNvPr>
          <p:cNvSpPr>
            <a:spLocks noChangeArrowheads="1"/>
          </p:cNvSpPr>
          <p:nvPr/>
        </p:nvSpPr>
        <p:spPr bwMode="auto">
          <a:xfrm>
            <a:off x="2152650" y="2114550"/>
            <a:ext cx="44577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rtl="1">
              <a:lnSpc>
                <a:spcPct val="115000"/>
              </a:lnSpc>
            </a:pPr>
            <a:r>
              <a:rPr lang="ar-SA" altLang="en-US" sz="1400" b="1">
                <a:latin typeface="Calibri" panose="020F0502020204030204" pitchFamily="34" charset="0"/>
                <a:cs typeface="Calibri" panose="020F0502020204030204" pitchFamily="34" charset="0"/>
              </a:rPr>
              <a:t>بيت الأمم المتحدة، بيروت، 5-6 أيلول/سبتمبر 2019</a:t>
            </a:r>
            <a:endParaRPr lang="en-US" altLang="en-US" sz="140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9E6349-E20A-4280-91AE-1E69C2A5996D}"/>
              </a:ext>
            </a:extLst>
          </p:cNvPr>
          <p:cNvSpPr>
            <a:spLocks noGrp="1"/>
          </p:cNvSpPr>
          <p:nvPr>
            <p:ph type="subTitle" idx="1"/>
          </p:nvPr>
        </p:nvSpPr>
        <p:spPr>
          <a:xfrm>
            <a:off x="564356" y="953115"/>
            <a:ext cx="8015287" cy="2236361"/>
          </a:xfrm>
        </p:spPr>
        <p:txBody>
          <a:bodyPr/>
          <a:lstStyle/>
          <a:p>
            <a:pPr algn="just">
              <a:lnSpc>
                <a:spcPct val="100000"/>
              </a:lnSpc>
              <a:spcBef>
                <a:spcPts val="600"/>
              </a:spcBef>
              <a:spcAft>
                <a:spcPts val="600"/>
              </a:spcAft>
            </a:pPr>
            <a:r>
              <a:rPr lang="ar-SA" sz="2800" dirty="0"/>
              <a:t>من الضروري تحديد سلوك طلب المساعدة لدى الن</a:t>
            </a:r>
            <a:r>
              <a:rPr lang="ar-LB" sz="2800" dirty="0" err="1"/>
              <a:t>اجيات</a:t>
            </a:r>
            <a:r>
              <a:rPr lang="ar-LB" sz="2800" dirty="0"/>
              <a:t> من العنف</a:t>
            </a:r>
          </a:p>
          <a:p>
            <a:pPr marL="914400" lvl="1" indent="-457200" algn="just" rtl="1">
              <a:spcBef>
                <a:spcPts val="600"/>
              </a:spcBef>
              <a:spcAft>
                <a:spcPts val="600"/>
              </a:spcAft>
              <a:buFont typeface="Courier New" panose="02070309020205020404" pitchFamily="49" charset="0"/>
              <a:buChar char="o"/>
            </a:pPr>
            <a:r>
              <a:rPr lang="ar-SA" sz="2000" dirty="0">
                <a:solidFill>
                  <a:schemeClr val="tx1"/>
                </a:solidFill>
              </a:rPr>
              <a:t>يمكن للبلد الاستفادة من النتائج المُستخلَصة من الدراسات المتوفّرة حول أنواع الخدمات المتاحة للنساء، وتطويرها بحيث تعكس السياق المحلّي</a:t>
            </a:r>
            <a:endParaRPr lang="ar-LB" sz="2000" dirty="0">
              <a:solidFill>
                <a:schemeClr val="tx1"/>
              </a:solidFill>
            </a:endParaRPr>
          </a:p>
          <a:p>
            <a:pPr marL="914400" lvl="1" indent="-457200" algn="just" rtl="1">
              <a:spcBef>
                <a:spcPts val="600"/>
              </a:spcBef>
              <a:spcAft>
                <a:spcPts val="600"/>
              </a:spcAft>
              <a:buFont typeface="Courier New" panose="02070309020205020404" pitchFamily="49" charset="0"/>
              <a:buChar char="o"/>
            </a:pPr>
            <a:r>
              <a:rPr lang="ar-LB" sz="2000" dirty="0">
                <a:solidFill>
                  <a:schemeClr val="tx1"/>
                </a:solidFill>
              </a:rPr>
              <a:t> </a:t>
            </a:r>
            <a:r>
              <a:rPr lang="ar-SA" sz="2000" dirty="0">
                <a:solidFill>
                  <a:schemeClr val="tx1"/>
                </a:solidFill>
              </a:rPr>
              <a:t>الاسترشاد بهذه المعلومات للاطلاع على نوع الخدمات التي قد تستفيد منها الأسرة المعيشية والتركيز على تقدير التكاليف</a:t>
            </a:r>
            <a:endParaRPr lang="ar-LB" sz="2000" dirty="0">
              <a:solidFill>
                <a:schemeClr val="tx1"/>
              </a:solidFill>
            </a:endParaRPr>
          </a:p>
          <a:p>
            <a:pPr algn="just">
              <a:lnSpc>
                <a:spcPct val="100000"/>
              </a:lnSpc>
              <a:spcBef>
                <a:spcPts val="600"/>
              </a:spcBef>
              <a:spcAft>
                <a:spcPts val="600"/>
              </a:spcAft>
            </a:pPr>
            <a:endParaRPr lang="ar-LB" sz="2200" dirty="0"/>
          </a:p>
          <a:p>
            <a:pPr algn="just" rtl="1">
              <a:lnSpc>
                <a:spcPct val="100000"/>
              </a:lnSpc>
              <a:spcBef>
                <a:spcPts val="600"/>
              </a:spcBef>
              <a:spcAft>
                <a:spcPts val="600"/>
              </a:spcAft>
            </a:pPr>
            <a:endParaRPr lang="en-US" sz="2200" dirty="0"/>
          </a:p>
        </p:txBody>
      </p:sp>
      <p:sp>
        <p:nvSpPr>
          <p:cNvPr id="6" name="Title 1">
            <a:extLst>
              <a:ext uri="{FF2B5EF4-FFF2-40B4-BE49-F238E27FC236}">
                <a16:creationId xmlns:a16="http://schemas.microsoft.com/office/drawing/2014/main" id="{BF85F013-7D82-40A8-B60C-7A7065C9EBE3}"/>
              </a:ext>
            </a:extLst>
          </p:cNvPr>
          <p:cNvSpPr>
            <a:spLocks noGrp="1"/>
          </p:cNvSpPr>
          <p:nvPr>
            <p:ph type="ctrTitle"/>
          </p:nvPr>
        </p:nvSpPr>
        <p:spPr>
          <a:xfrm>
            <a:off x="763110" y="86995"/>
            <a:ext cx="7712573" cy="419100"/>
          </a:xfrm>
        </p:spPr>
        <p:txBody>
          <a:bodyPr/>
          <a:lstStyle/>
          <a:p>
            <a:pPr>
              <a:lnSpc>
                <a:spcPct val="100000"/>
              </a:lnSpc>
              <a:spcBef>
                <a:spcPts val="1200"/>
              </a:spcBef>
              <a:spcAft>
                <a:spcPts val="1200"/>
              </a:spcAft>
            </a:pPr>
            <a:r>
              <a:rPr lang="ar-JO" sz="2600" dirty="0">
                <a:latin typeface="Cambria" panose="02040503050406030204" pitchFamily="18" charset="0"/>
                <a:ea typeface="Times New Roman" panose="02020603050405020304" pitchFamily="18" charset="0"/>
                <a:cs typeface="Arial" panose="020B0604020202020204" pitchFamily="34" charset="0"/>
              </a:rPr>
              <a:t>أساسيات قياس تكلفة العنف ضد</a:t>
            </a:r>
            <a:r>
              <a:rPr lang="ar-LB" sz="2600" dirty="0">
                <a:latin typeface="Cambria" panose="02040503050406030204" pitchFamily="18" charset="0"/>
                <a:ea typeface="Times New Roman" panose="02020603050405020304" pitchFamily="18" charset="0"/>
                <a:cs typeface="Arial" panose="020B0604020202020204" pitchFamily="34" charset="0"/>
              </a:rPr>
              <a:t> المرأة:</a:t>
            </a:r>
            <a:r>
              <a:rPr lang="en-US" sz="2600" dirty="0">
                <a:latin typeface="Cambria" panose="02040503050406030204" pitchFamily="18" charset="0"/>
                <a:ea typeface="Times New Roman" panose="02020603050405020304" pitchFamily="18" charset="0"/>
                <a:cs typeface="Arial" panose="020B0604020202020204" pitchFamily="34" charset="0"/>
              </a:rPr>
              <a:t> </a:t>
            </a:r>
            <a:r>
              <a:rPr lang="ar-LB" sz="2600" dirty="0">
                <a:solidFill>
                  <a:srgbClr val="0070C0"/>
                </a:solidFill>
                <a:latin typeface="Cambria" panose="02040503050406030204" pitchFamily="18" charset="0"/>
                <a:cs typeface="Arial" panose="020B0604020202020204" pitchFamily="34" charset="0"/>
              </a:rPr>
              <a:t>التكاليف المباشرة </a:t>
            </a:r>
            <a:r>
              <a:rPr lang="ar-SA" sz="2600" dirty="0">
                <a:solidFill>
                  <a:srgbClr val="0070C0"/>
                </a:solidFill>
                <a:latin typeface="Cambria" panose="02040503050406030204" pitchFamily="18" charset="0"/>
                <a:cs typeface="Arial" panose="020B0604020202020204" pitchFamily="34" charset="0"/>
              </a:rPr>
              <a:t>من الأموال الخاصة للأسرة المعيشية</a:t>
            </a:r>
            <a:br>
              <a:rPr lang="en-US" sz="2600" dirty="0">
                <a:solidFill>
                  <a:srgbClr val="0070C0"/>
                </a:solidFill>
                <a:latin typeface="Cambria" panose="02040503050406030204" pitchFamily="18" charset="0"/>
                <a:cs typeface="Arial" panose="020B0604020202020204" pitchFamily="34" charset="0"/>
              </a:rPr>
            </a:br>
            <a:endParaRPr lang="en-US" sz="2600" dirty="0">
              <a:solidFill>
                <a:srgbClr val="0070C0"/>
              </a:solidFill>
              <a:latin typeface="Cambria" panose="02040503050406030204" pitchFamily="18"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44FD8741-573C-407D-B469-C7C16675BDE9}"/>
              </a:ext>
            </a:extLst>
          </p:cNvPr>
          <p:cNvGraphicFramePr/>
          <p:nvPr>
            <p:extLst>
              <p:ext uri="{D42A27DB-BD31-4B8C-83A1-F6EECF244321}">
                <p14:modId xmlns:p14="http://schemas.microsoft.com/office/powerpoint/2010/main" val="1559919759"/>
              </p:ext>
            </p:extLst>
          </p:nvPr>
        </p:nvGraphicFramePr>
        <p:xfrm>
          <a:off x="356381" y="3245747"/>
          <a:ext cx="7992693" cy="328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73283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9E6349-E20A-4280-91AE-1E69C2A5996D}"/>
              </a:ext>
            </a:extLst>
          </p:cNvPr>
          <p:cNvSpPr>
            <a:spLocks noGrp="1"/>
          </p:cNvSpPr>
          <p:nvPr>
            <p:ph type="subTitle" idx="1"/>
          </p:nvPr>
        </p:nvSpPr>
        <p:spPr>
          <a:xfrm>
            <a:off x="576774" y="1178198"/>
            <a:ext cx="8002869" cy="2113642"/>
          </a:xfrm>
        </p:spPr>
        <p:txBody>
          <a:bodyPr/>
          <a:lstStyle/>
          <a:p>
            <a:pPr algn="just">
              <a:lnSpc>
                <a:spcPct val="100000"/>
              </a:lnSpc>
              <a:spcBef>
                <a:spcPts val="1200"/>
              </a:spcBef>
              <a:spcAft>
                <a:spcPts val="1200"/>
              </a:spcAft>
            </a:pPr>
            <a:r>
              <a:rPr lang="ar-LB" sz="2200" dirty="0"/>
              <a:t>ا</a:t>
            </a:r>
            <a:r>
              <a:rPr lang="ar-SA" sz="2200" dirty="0" err="1"/>
              <a:t>لى</a:t>
            </a:r>
            <a:r>
              <a:rPr lang="ar-SA" sz="2200" dirty="0"/>
              <a:t> جانب النفقات المباشرة من الأموال الخاصة الناجمة عن العنف الأسري، غالباً ما يتضّح أن التكلفة الأكبر تأتي نتيجة انخفاض الدخل والإنتاجية، لا للناجيات فحسب، بل لأعضاء الأسرة الآخرين أيضاً، بمن فيهم المعتدي</a:t>
            </a:r>
            <a:endParaRPr lang="ar-LB" sz="2200" dirty="0"/>
          </a:p>
          <a:p>
            <a:pPr algn="just">
              <a:lnSpc>
                <a:spcPct val="100000"/>
              </a:lnSpc>
              <a:spcBef>
                <a:spcPts val="1200"/>
              </a:spcBef>
              <a:spcAft>
                <a:spcPts val="1200"/>
              </a:spcAft>
            </a:pPr>
            <a:r>
              <a:rPr lang="ar-SA" sz="2200" dirty="0"/>
              <a:t>تطرح عملية تقدير التكاليف غير المباشرة تحديات عدّة، ولا سيّما فيما يتعلّق بالعمل غير مدفوع الأجر</a:t>
            </a:r>
            <a:r>
              <a:rPr lang="ar-SA" sz="2400" dirty="0"/>
              <a:t>.</a:t>
            </a:r>
            <a:endParaRPr lang="ar-LB" sz="2400" dirty="0"/>
          </a:p>
        </p:txBody>
      </p:sp>
      <p:sp>
        <p:nvSpPr>
          <p:cNvPr id="6" name="Title 1">
            <a:extLst>
              <a:ext uri="{FF2B5EF4-FFF2-40B4-BE49-F238E27FC236}">
                <a16:creationId xmlns:a16="http://schemas.microsoft.com/office/drawing/2014/main" id="{BF85F013-7D82-40A8-B60C-7A7065C9EBE3}"/>
              </a:ext>
            </a:extLst>
          </p:cNvPr>
          <p:cNvSpPr>
            <a:spLocks noGrp="1"/>
          </p:cNvSpPr>
          <p:nvPr>
            <p:ph type="ctrTitle"/>
          </p:nvPr>
        </p:nvSpPr>
        <p:spPr>
          <a:xfrm>
            <a:off x="763110" y="86994"/>
            <a:ext cx="7712573" cy="714863"/>
          </a:xfrm>
        </p:spPr>
        <p:txBody>
          <a:bodyPr/>
          <a:lstStyle/>
          <a:p>
            <a:pPr>
              <a:lnSpc>
                <a:spcPct val="100000"/>
              </a:lnSpc>
              <a:spcBef>
                <a:spcPts val="1200"/>
              </a:spcBef>
              <a:spcAft>
                <a:spcPts val="1200"/>
              </a:spcAft>
            </a:pPr>
            <a:r>
              <a:rPr lang="ar-JO" sz="2600" dirty="0">
                <a:latin typeface="Cambria" panose="02040503050406030204" pitchFamily="18" charset="0"/>
                <a:ea typeface="Times New Roman" panose="02020603050405020304" pitchFamily="18" charset="0"/>
                <a:cs typeface="Arial" panose="020B0604020202020204" pitchFamily="34" charset="0"/>
              </a:rPr>
              <a:t>أساسيات قياس تكلفة العنف ضد</a:t>
            </a:r>
            <a:r>
              <a:rPr lang="ar-LB" sz="2600" dirty="0">
                <a:latin typeface="Cambria" panose="02040503050406030204" pitchFamily="18" charset="0"/>
                <a:ea typeface="Times New Roman" panose="02020603050405020304" pitchFamily="18" charset="0"/>
                <a:cs typeface="Arial" panose="020B0604020202020204" pitchFamily="34" charset="0"/>
              </a:rPr>
              <a:t> المرأة:</a:t>
            </a:r>
            <a:r>
              <a:rPr lang="en-US" sz="2600" dirty="0">
                <a:latin typeface="Cambria" panose="02040503050406030204" pitchFamily="18" charset="0"/>
                <a:ea typeface="Times New Roman" panose="02020603050405020304" pitchFamily="18" charset="0"/>
                <a:cs typeface="Arial" panose="020B0604020202020204" pitchFamily="34" charset="0"/>
              </a:rPr>
              <a:t> </a:t>
            </a:r>
            <a:r>
              <a:rPr lang="ar-LB" sz="2600" dirty="0">
                <a:solidFill>
                  <a:srgbClr val="0070C0"/>
                </a:solidFill>
                <a:latin typeface="Cambria" panose="02040503050406030204" pitchFamily="18" charset="0"/>
                <a:cs typeface="Arial" panose="020B0604020202020204" pitchFamily="34" charset="0"/>
              </a:rPr>
              <a:t>التكاليف الغير مباشرة </a:t>
            </a:r>
            <a:r>
              <a:rPr lang="ar-SA" sz="2600" dirty="0">
                <a:solidFill>
                  <a:srgbClr val="0070C0"/>
                </a:solidFill>
                <a:latin typeface="Cambria" panose="02040503050406030204" pitchFamily="18" charset="0"/>
                <a:cs typeface="Arial" panose="020B0604020202020204" pitchFamily="34" charset="0"/>
              </a:rPr>
              <a:t>من الأموال الخاصة للأسرة المعيشية</a:t>
            </a:r>
            <a:endParaRPr lang="en-US" sz="2600" dirty="0">
              <a:solidFill>
                <a:srgbClr val="0070C0"/>
              </a:solidFill>
              <a:latin typeface="Cambria" panose="02040503050406030204" pitchFamily="18"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8C2CE3D6-D9F6-4472-8266-A7C6AD82ABCC}"/>
              </a:ext>
            </a:extLst>
          </p:cNvPr>
          <p:cNvGraphicFramePr/>
          <p:nvPr>
            <p:extLst>
              <p:ext uri="{D42A27DB-BD31-4B8C-83A1-F6EECF244321}">
                <p14:modId xmlns:p14="http://schemas.microsoft.com/office/powerpoint/2010/main" val="1465122914"/>
              </p:ext>
            </p:extLst>
          </p:nvPr>
        </p:nvGraphicFramePr>
        <p:xfrm>
          <a:off x="168813" y="3164541"/>
          <a:ext cx="4234375" cy="3320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9E6C6F3C-E38D-4C41-8B16-E405212993F1}"/>
              </a:ext>
            </a:extLst>
          </p:cNvPr>
          <p:cNvSpPr/>
          <p:nvPr/>
        </p:nvSpPr>
        <p:spPr>
          <a:xfrm>
            <a:off x="4643718" y="4222179"/>
            <a:ext cx="3944509" cy="1107996"/>
          </a:xfrm>
          <a:prstGeom prst="rect">
            <a:avLst/>
          </a:prstGeom>
        </p:spPr>
        <p:txBody>
          <a:bodyPr wrap="square">
            <a:spAutoFit/>
          </a:bodyPr>
          <a:lstStyle/>
          <a:p>
            <a:pPr marL="342900" indent="-342900" algn="just" rtl="1">
              <a:spcBef>
                <a:spcPts val="600"/>
              </a:spcBef>
              <a:spcAft>
                <a:spcPts val="600"/>
              </a:spcAft>
              <a:buFont typeface="Arial" panose="020B0604020202020204" pitchFamily="34" charset="0"/>
              <a:buChar char="•"/>
            </a:pPr>
            <a:r>
              <a:rPr lang="ar-SA" sz="2200" dirty="0">
                <a:latin typeface="Arial"/>
                <a:ea typeface="ＭＳ Ｐゴシック" charset="-128"/>
                <a:cs typeface="Arial"/>
              </a:rPr>
              <a:t>في المنطقة العربية، قد تشارك المرأة في </a:t>
            </a:r>
            <a:r>
              <a:rPr lang="ar-SA" sz="2200" b="1" dirty="0">
                <a:latin typeface="Arial"/>
                <a:ea typeface="ＭＳ Ｐゴシック" charset="-128"/>
                <a:cs typeface="Arial"/>
              </a:rPr>
              <a:t>أربعة أنواع رئيسية من الأعمال</a:t>
            </a:r>
            <a:r>
              <a:rPr lang="en-US" sz="2200" b="1" dirty="0">
                <a:latin typeface="Arial"/>
                <a:ea typeface="ＭＳ Ｐゴシック" charset="-128"/>
                <a:cs typeface="Arial"/>
              </a:rPr>
              <a:t> </a:t>
            </a:r>
            <a:r>
              <a:rPr lang="ar-LB" sz="2200" b="1" dirty="0">
                <a:latin typeface="Arial"/>
                <a:ea typeface="ＭＳ Ｐゴシック" charset="-128"/>
                <a:cs typeface="Arial"/>
              </a:rPr>
              <a:t> </a:t>
            </a:r>
            <a:r>
              <a:rPr lang="ar-LB" sz="2200" dirty="0">
                <a:latin typeface="Arial"/>
                <a:ea typeface="ＭＳ Ｐゴシック" charset="-128"/>
                <a:cs typeface="Arial"/>
              </a:rPr>
              <a:t>(الأنواع تؤثر على الأسئلة المطروحة)</a:t>
            </a:r>
            <a:endParaRPr lang="en-US" sz="2200" dirty="0">
              <a:latin typeface="Arial"/>
              <a:ea typeface="ＭＳ Ｐゴシック" charset="-128"/>
              <a:cs typeface="Arial"/>
            </a:endParaRPr>
          </a:p>
        </p:txBody>
      </p:sp>
    </p:spTree>
    <p:extLst>
      <p:ext uri="{BB962C8B-B14F-4D97-AF65-F5344CB8AC3E}">
        <p14:creationId xmlns:p14="http://schemas.microsoft.com/office/powerpoint/2010/main" val="70924073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D8EC39-1390-480B-9FA8-54B387FEB06B}"/>
              </a:ext>
            </a:extLst>
          </p:cNvPr>
          <p:cNvSpPr/>
          <p:nvPr/>
        </p:nvSpPr>
        <p:spPr>
          <a:xfrm>
            <a:off x="1392852" y="6370160"/>
            <a:ext cx="7035434" cy="328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41CDE1-FD14-48CB-B876-D6281D879465}"/>
              </a:ext>
            </a:extLst>
          </p:cNvPr>
          <p:cNvSpPr/>
          <p:nvPr/>
        </p:nvSpPr>
        <p:spPr>
          <a:xfrm>
            <a:off x="3117802" y="1158663"/>
            <a:ext cx="5611812" cy="707886"/>
          </a:xfrm>
          <a:prstGeom prst="rect">
            <a:avLst/>
          </a:prstGeom>
        </p:spPr>
        <p:txBody>
          <a:bodyPr wrap="square">
            <a:spAutoFit/>
          </a:bodyPr>
          <a:lstStyle/>
          <a:p>
            <a:pPr marL="102870" lvl="0" algn="r" rtl="1">
              <a:spcBef>
                <a:spcPts val="0"/>
              </a:spcBef>
              <a:spcAft>
                <a:spcPts val="0"/>
              </a:spcAft>
              <a:defRPr/>
            </a:pPr>
            <a:r>
              <a:rPr lang="ar-JO" altLang="en-US" sz="2000" b="1" dirty="0">
                <a:solidFill>
                  <a:schemeClr val="accent1">
                    <a:lumMod val="50000"/>
                  </a:schemeClr>
                </a:solidFill>
              </a:rPr>
              <a:t>تكلفة العنف الزوجي على مستوى الضحية، الأسرة، المجتمع المحلي والمجتمع الكلي</a:t>
            </a:r>
            <a:endParaRPr lang="ar-LB" altLang="en-US" sz="2000" b="1" dirty="0">
              <a:solidFill>
                <a:schemeClr val="accent1">
                  <a:lumMod val="50000"/>
                </a:schemeClr>
              </a:solidFill>
            </a:endParaRPr>
          </a:p>
        </p:txBody>
      </p:sp>
      <p:pic>
        <p:nvPicPr>
          <p:cNvPr id="5" name="Picture 4">
            <a:extLst>
              <a:ext uri="{FF2B5EF4-FFF2-40B4-BE49-F238E27FC236}">
                <a16:creationId xmlns:a16="http://schemas.microsoft.com/office/drawing/2014/main" id="{D1F21D0B-9953-411C-A094-E238CB06F3BC}"/>
              </a:ext>
            </a:extLst>
          </p:cNvPr>
          <p:cNvPicPr>
            <a:picLocks noChangeAspect="1"/>
          </p:cNvPicPr>
          <p:nvPr/>
        </p:nvPicPr>
        <p:blipFill>
          <a:blip r:embed="rId3"/>
          <a:stretch>
            <a:fillRect/>
          </a:stretch>
        </p:blipFill>
        <p:spPr>
          <a:xfrm>
            <a:off x="510697" y="2336076"/>
            <a:ext cx="8225316" cy="4390289"/>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4A2D25DE-4C9B-4858-AED9-6A56D6D2C1AC}"/>
              </a:ext>
            </a:extLst>
          </p:cNvPr>
          <p:cNvSpPr>
            <a:spLocks noGrp="1"/>
          </p:cNvSpPr>
          <p:nvPr>
            <p:ph type="ctrTitle"/>
          </p:nvPr>
        </p:nvSpPr>
        <p:spPr>
          <a:xfrm>
            <a:off x="1143182" y="319800"/>
            <a:ext cx="7712573" cy="405360"/>
          </a:xfrm>
        </p:spPr>
        <p:txBody>
          <a:bodyPr/>
          <a:lstStyle/>
          <a:p>
            <a:pPr>
              <a:lnSpc>
                <a:spcPct val="100000"/>
              </a:lnSpc>
              <a:spcBef>
                <a:spcPts val="1200"/>
              </a:spcBef>
              <a:spcAft>
                <a:spcPts val="1200"/>
              </a:spcAft>
            </a:pPr>
            <a:r>
              <a:rPr lang="ar-JO" sz="2600" dirty="0">
                <a:latin typeface="Cambria" panose="02040503050406030204" pitchFamily="18" charset="0"/>
                <a:ea typeface="Times New Roman" panose="02020603050405020304" pitchFamily="18" charset="0"/>
                <a:cs typeface="Arial" panose="020B0604020202020204" pitchFamily="34" charset="0"/>
              </a:rPr>
              <a:t>أساسيات قياس تكلفة العنف ضد</a:t>
            </a:r>
            <a:r>
              <a:rPr lang="ar-LB" sz="2600" dirty="0">
                <a:latin typeface="Cambria" panose="02040503050406030204" pitchFamily="18" charset="0"/>
                <a:ea typeface="Times New Roman" panose="02020603050405020304" pitchFamily="18" charset="0"/>
                <a:cs typeface="Arial" panose="020B0604020202020204" pitchFamily="34" charset="0"/>
              </a:rPr>
              <a:t> المرأة:</a:t>
            </a:r>
            <a:r>
              <a:rPr lang="en-US" sz="2600" dirty="0">
                <a:latin typeface="Cambria" panose="02040503050406030204" pitchFamily="18" charset="0"/>
                <a:ea typeface="Times New Roman" panose="02020603050405020304" pitchFamily="18" charset="0"/>
                <a:cs typeface="Arial" panose="020B0604020202020204" pitchFamily="34" charset="0"/>
              </a:rPr>
              <a:t> </a:t>
            </a:r>
            <a:r>
              <a:rPr lang="ar-LB" sz="2600" dirty="0">
                <a:solidFill>
                  <a:srgbClr val="0070C0"/>
                </a:solidFill>
                <a:latin typeface="Cambria" panose="02040503050406030204" pitchFamily="18" charset="0"/>
                <a:ea typeface="Times New Roman" panose="02020603050405020304" pitchFamily="18" charset="0"/>
                <a:cs typeface="Arial" panose="020B0604020202020204" pitchFamily="34" charset="0"/>
              </a:rPr>
              <a:t>مستوى</a:t>
            </a:r>
            <a:r>
              <a:rPr lang="ar-LB" sz="2600" dirty="0">
                <a:solidFill>
                  <a:srgbClr val="0070C0"/>
                </a:solidFill>
              </a:rPr>
              <a:t> التكاليف</a:t>
            </a:r>
            <a:endParaRPr lang="en-US" sz="2600" dirty="0">
              <a:solidFill>
                <a:srgbClr val="0070C0"/>
              </a:solidFill>
            </a:endParaRPr>
          </a:p>
        </p:txBody>
      </p:sp>
      <p:pic>
        <p:nvPicPr>
          <p:cNvPr id="2" name="Picture 1">
            <a:extLst>
              <a:ext uri="{FF2B5EF4-FFF2-40B4-BE49-F238E27FC236}">
                <a16:creationId xmlns:a16="http://schemas.microsoft.com/office/drawing/2014/main" id="{C24729CB-8B26-41F6-92FF-D9448F9309BF}"/>
              </a:ext>
            </a:extLst>
          </p:cNvPr>
          <p:cNvPicPr>
            <a:picLocks noChangeAspect="1"/>
          </p:cNvPicPr>
          <p:nvPr/>
        </p:nvPicPr>
        <p:blipFill>
          <a:blip r:embed="rId4"/>
          <a:stretch>
            <a:fillRect/>
          </a:stretch>
        </p:blipFill>
        <p:spPr>
          <a:xfrm>
            <a:off x="10886" y="44547"/>
            <a:ext cx="2850143" cy="2263570"/>
          </a:xfrm>
          <a:prstGeom prst="rect">
            <a:avLst/>
          </a:prstGeom>
        </p:spPr>
      </p:pic>
    </p:spTree>
    <p:extLst>
      <p:ext uri="{BB962C8B-B14F-4D97-AF65-F5344CB8AC3E}">
        <p14:creationId xmlns:p14="http://schemas.microsoft.com/office/powerpoint/2010/main" val="323243024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85F013-7D82-40A8-B60C-7A7065C9EBE3}"/>
              </a:ext>
            </a:extLst>
          </p:cNvPr>
          <p:cNvSpPr>
            <a:spLocks noGrp="1"/>
          </p:cNvSpPr>
          <p:nvPr>
            <p:ph type="ctrTitle"/>
          </p:nvPr>
        </p:nvSpPr>
        <p:spPr>
          <a:xfrm>
            <a:off x="862469" y="199539"/>
            <a:ext cx="7712573" cy="419100"/>
          </a:xfrm>
        </p:spPr>
        <p:txBody>
          <a:bodyPr/>
          <a:lstStyle/>
          <a:p>
            <a:pPr>
              <a:lnSpc>
                <a:spcPct val="100000"/>
              </a:lnSpc>
              <a:spcBef>
                <a:spcPts val="1200"/>
              </a:spcBef>
              <a:spcAft>
                <a:spcPts val="1200"/>
              </a:spcAft>
            </a:pPr>
            <a:r>
              <a:rPr lang="ar-JO" sz="2600" dirty="0">
                <a:latin typeface="Cambria" panose="02040503050406030204" pitchFamily="18" charset="0"/>
                <a:ea typeface="Times New Roman" panose="02020603050405020304" pitchFamily="18" charset="0"/>
                <a:cs typeface="Arial" panose="020B0604020202020204" pitchFamily="34" charset="0"/>
              </a:rPr>
              <a:t>أساسيات قياس تكلفة العنف ضد</a:t>
            </a:r>
            <a:r>
              <a:rPr lang="ar-LB" sz="2600" dirty="0">
                <a:latin typeface="Cambria" panose="02040503050406030204" pitchFamily="18" charset="0"/>
                <a:ea typeface="Times New Roman" panose="02020603050405020304" pitchFamily="18" charset="0"/>
                <a:cs typeface="Arial" panose="020B0604020202020204" pitchFamily="34" charset="0"/>
              </a:rPr>
              <a:t> المرأة:</a:t>
            </a:r>
            <a:r>
              <a:rPr lang="en-US" sz="2600" dirty="0">
                <a:latin typeface="Cambria" panose="02040503050406030204" pitchFamily="18" charset="0"/>
                <a:ea typeface="Times New Roman" panose="02020603050405020304" pitchFamily="18" charset="0"/>
                <a:cs typeface="Arial" panose="020B0604020202020204" pitchFamily="34" charset="0"/>
              </a:rPr>
              <a:t> </a:t>
            </a:r>
            <a:r>
              <a:rPr lang="ar-LB" sz="2600" dirty="0">
                <a:solidFill>
                  <a:srgbClr val="0070C0"/>
                </a:solidFill>
                <a:latin typeface="Cambria" panose="02040503050406030204" pitchFamily="18" charset="0"/>
                <a:ea typeface="Times New Roman" panose="02020603050405020304" pitchFamily="18" charset="0"/>
                <a:cs typeface="Arial" panose="020B0604020202020204" pitchFamily="34" charset="0"/>
              </a:rPr>
              <a:t>مستوى</a:t>
            </a:r>
            <a:r>
              <a:rPr lang="ar-LB" sz="2600" dirty="0">
                <a:solidFill>
                  <a:srgbClr val="0070C0"/>
                </a:solidFill>
              </a:rPr>
              <a:t> المرأة </a:t>
            </a:r>
            <a:r>
              <a:rPr lang="ar-LB" sz="2600" dirty="0" err="1">
                <a:solidFill>
                  <a:srgbClr val="0070C0"/>
                </a:solidFill>
              </a:rPr>
              <a:t>المعنفة</a:t>
            </a:r>
            <a:r>
              <a:rPr lang="ar-LB" sz="2600" dirty="0">
                <a:solidFill>
                  <a:srgbClr val="0070C0"/>
                </a:solidFill>
              </a:rPr>
              <a:t> - أمثلة</a:t>
            </a:r>
            <a:endParaRPr lang="en-US" sz="2600" dirty="0">
              <a:solidFill>
                <a:srgbClr val="0070C0"/>
              </a:solidFill>
            </a:endParaRPr>
          </a:p>
        </p:txBody>
      </p:sp>
      <p:graphicFrame>
        <p:nvGraphicFramePr>
          <p:cNvPr id="7" name="Diagram 6">
            <a:extLst>
              <a:ext uri="{FF2B5EF4-FFF2-40B4-BE49-F238E27FC236}">
                <a16:creationId xmlns:a16="http://schemas.microsoft.com/office/drawing/2014/main" id="{9A52157D-8AFC-4E5F-AA3E-735254A767E5}"/>
              </a:ext>
            </a:extLst>
          </p:cNvPr>
          <p:cNvGraphicFramePr/>
          <p:nvPr>
            <p:extLst>
              <p:ext uri="{D42A27DB-BD31-4B8C-83A1-F6EECF244321}">
                <p14:modId xmlns:p14="http://schemas.microsoft.com/office/powerpoint/2010/main" val="2724210310"/>
              </p:ext>
            </p:extLst>
          </p:nvPr>
        </p:nvGraphicFramePr>
        <p:xfrm>
          <a:off x="328611" y="1223889"/>
          <a:ext cx="8246431" cy="5445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1525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a:extLst>
              <a:ext uri="{FF2B5EF4-FFF2-40B4-BE49-F238E27FC236}">
                <a16:creationId xmlns:a16="http://schemas.microsoft.com/office/drawing/2014/main" id="{536E7305-1727-4D9C-A52C-EC8A34040ED8}"/>
              </a:ext>
            </a:extLst>
          </p:cNvPr>
          <p:cNvSpPr/>
          <p:nvPr/>
        </p:nvSpPr>
        <p:spPr>
          <a:xfrm>
            <a:off x="271463" y="4061674"/>
            <a:ext cx="6154605" cy="1077218"/>
          </a:xfrm>
          <a:prstGeom prst="rect">
            <a:avLst/>
          </a:prstGeom>
        </p:spPr>
        <p:txBody>
          <a:bodyPr wrap="square">
            <a:spAutoFit/>
          </a:bodyPr>
          <a:lstStyle/>
          <a:p>
            <a:pPr marL="102870" algn="r" rtl="1">
              <a:spcBef>
                <a:spcPts val="0"/>
              </a:spcBef>
              <a:spcAft>
                <a:spcPts val="0"/>
              </a:spcAft>
              <a:defRPr/>
            </a:pPr>
            <a:r>
              <a:rPr lang="ar-LB" sz="3200" b="1" dirty="0">
                <a:solidFill>
                  <a:srgbClr val="FFBF3F">
                    <a:lumMod val="40000"/>
                    <a:lumOff val="60000"/>
                  </a:srgbClr>
                </a:solidFill>
                <a:latin typeface="Cambria" panose="02040503050406030204" pitchFamily="18" charset="0"/>
                <a:cs typeface="Arial" panose="020B0604020202020204" pitchFamily="34" charset="0"/>
              </a:rPr>
              <a:t>المنهجيات الرئيسية لاحتساب التكاليف الاقتصادية للعنف ضد المرأة</a:t>
            </a:r>
            <a:endParaRPr lang="en-US" sz="3200" b="1" dirty="0">
              <a:solidFill>
                <a:srgbClr val="FFBF3F">
                  <a:lumMod val="40000"/>
                  <a:lumOff val="60000"/>
                </a:srgbClr>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574412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8A26EA-71D1-4CA0-9E0E-23A43C065BF7}"/>
              </a:ext>
            </a:extLst>
          </p:cNvPr>
          <p:cNvSpPr/>
          <p:nvPr/>
        </p:nvSpPr>
        <p:spPr>
          <a:xfrm>
            <a:off x="1012873" y="6203852"/>
            <a:ext cx="6991643" cy="455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ubtitle 2"/>
          <p:cNvSpPr>
            <a:spLocks noGrp="1"/>
          </p:cNvSpPr>
          <p:nvPr>
            <p:ph type="subTitle" idx="1"/>
          </p:nvPr>
        </p:nvSpPr>
        <p:spPr>
          <a:xfrm>
            <a:off x="840828" y="1185624"/>
            <a:ext cx="7792151" cy="703137"/>
          </a:xfrm>
          <a:solidFill>
            <a:schemeClr val="bg1"/>
          </a:solidFill>
        </p:spPr>
        <p:txBody>
          <a:bodyPr/>
          <a:lstStyle/>
          <a:p>
            <a:pPr marL="457200" indent="-457200" algn="just" rtl="1">
              <a:lnSpc>
                <a:spcPct val="100000"/>
              </a:lnSpc>
              <a:spcBef>
                <a:spcPts val="600"/>
              </a:spcBef>
              <a:spcAft>
                <a:spcPts val="600"/>
              </a:spcAft>
              <a:buFont typeface="Arial" pitchFamily="34" charset="0"/>
              <a:buChar char="•"/>
              <a:defRPr/>
            </a:pPr>
            <a:r>
              <a:rPr lang="ar-SY" sz="2600" dirty="0">
                <a:solidFill>
                  <a:schemeClr val="tx1"/>
                </a:solidFill>
                <a:cs typeface="+mn-cs"/>
              </a:rPr>
              <a:t>يمكن أن يعتمد النموذج الاقتصادي لتقدير التكاليف المتعددة للعنف الزوجي </a:t>
            </a:r>
            <a:r>
              <a:rPr lang="ar-LB" sz="2600" dirty="0">
                <a:solidFill>
                  <a:schemeClr val="tx1"/>
                </a:solidFill>
                <a:cs typeface="+mn-cs"/>
              </a:rPr>
              <a:t>على </a:t>
            </a:r>
            <a:r>
              <a:rPr lang="ar-SY" sz="2600" dirty="0">
                <a:solidFill>
                  <a:schemeClr val="tx1"/>
                </a:solidFill>
                <a:cs typeface="+mn-cs"/>
              </a:rPr>
              <a:t>نهجين:</a:t>
            </a:r>
            <a:endParaRPr lang="ar-LB" sz="2600" dirty="0">
              <a:solidFill>
                <a:schemeClr val="tx1"/>
              </a:solidFill>
              <a:latin typeface="Arial"/>
            </a:endParaRPr>
          </a:p>
        </p:txBody>
      </p:sp>
      <p:graphicFrame>
        <p:nvGraphicFramePr>
          <p:cNvPr id="5" name="Diagram 4">
            <a:extLst>
              <a:ext uri="{FF2B5EF4-FFF2-40B4-BE49-F238E27FC236}">
                <a16:creationId xmlns:a16="http://schemas.microsoft.com/office/drawing/2014/main" id="{F9778EEB-7BF2-42F9-B19F-282220C35C11}"/>
              </a:ext>
            </a:extLst>
          </p:cNvPr>
          <p:cNvGraphicFramePr/>
          <p:nvPr>
            <p:extLst>
              <p:ext uri="{D42A27DB-BD31-4B8C-83A1-F6EECF244321}">
                <p14:modId xmlns:p14="http://schemas.microsoft.com/office/powerpoint/2010/main" val="1573551336"/>
              </p:ext>
            </p:extLst>
          </p:nvPr>
        </p:nvGraphicFramePr>
        <p:xfrm>
          <a:off x="1012873" y="2427185"/>
          <a:ext cx="7501314" cy="1993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698B1EC-6554-42E8-A2E3-15A6A89856FF}"/>
              </a:ext>
            </a:extLst>
          </p:cNvPr>
          <p:cNvSpPr txBox="1"/>
          <p:nvPr/>
        </p:nvSpPr>
        <p:spPr>
          <a:xfrm>
            <a:off x="4976735" y="5011759"/>
            <a:ext cx="3312826" cy="1569660"/>
          </a:xfrm>
          <a:prstGeom prst="rect">
            <a:avLst/>
          </a:prstGeom>
          <a:noFill/>
        </p:spPr>
        <p:txBody>
          <a:bodyPr wrap="square" rtlCol="0">
            <a:spAutoFit/>
          </a:bodyPr>
          <a:lstStyle/>
          <a:p>
            <a:pPr marL="0" marR="0" lvl="1" indent="0" algn="ctr" defTabSz="457200" rtl="0" eaLnBrk="0" fontAlgn="base" latinLnBrk="0" hangingPunct="0">
              <a:lnSpc>
                <a:spcPct val="100000"/>
              </a:lnSpc>
              <a:spcBef>
                <a:spcPct val="0"/>
              </a:spcBef>
              <a:spcAft>
                <a:spcPct val="0"/>
              </a:spcAft>
              <a:buClrTx/>
              <a:buSzTx/>
              <a:buFontTx/>
              <a:buNone/>
              <a:tabLst/>
              <a:defRPr/>
            </a:pPr>
            <a:r>
              <a:rPr kumimoji="0" lang="ar-LB" sz="2400" b="1" i="0" u="none" strike="noStrike" kern="1200" cap="none" spc="0" normalizeH="0" baseline="0" noProof="0" dirty="0">
                <a:ln>
                  <a:noFill/>
                </a:ln>
                <a:solidFill>
                  <a:prstClr val="black"/>
                </a:solidFill>
                <a:effectLst/>
                <a:uLnTx/>
                <a:uFillTx/>
                <a:latin typeface="Arial"/>
                <a:ea typeface="ＭＳ Ｐゴシック" pitchFamily="34" charset="-128"/>
                <a:cs typeface="Arial" panose="020B0604020202020204" pitchFamily="34" charset="0"/>
              </a:rPr>
              <a:t>الهدف</a:t>
            </a:r>
            <a:r>
              <a:rPr kumimoji="0" lang="ar-LB" sz="2400" i="0" u="none" strike="noStrike" kern="1200" cap="none" spc="0" normalizeH="0" baseline="0" noProof="0" dirty="0">
                <a:ln>
                  <a:noFill/>
                </a:ln>
                <a:solidFill>
                  <a:prstClr val="black"/>
                </a:solidFill>
                <a:effectLst/>
                <a:uLnTx/>
                <a:uFillTx/>
                <a:latin typeface="Arial"/>
                <a:ea typeface="ＭＳ Ｐゴシック" pitchFamily="34" charset="-128"/>
                <a:cs typeface="Arial" panose="020B0604020202020204" pitchFamily="34" charset="0"/>
              </a:rPr>
              <a:t>: </a:t>
            </a:r>
            <a:r>
              <a:rPr kumimoji="0" lang="ar-SY" sz="2400" i="0" u="none" strike="noStrike" kern="1200" cap="none" spc="0" normalizeH="0" baseline="0" noProof="0" dirty="0">
                <a:ln>
                  <a:noFill/>
                </a:ln>
                <a:solidFill>
                  <a:prstClr val="black"/>
                </a:solidFill>
                <a:effectLst/>
                <a:uLnTx/>
                <a:uFillTx/>
                <a:latin typeface="Arial"/>
                <a:ea typeface="ＭＳ Ｐゴシック" pitchFamily="34" charset="-128"/>
                <a:cs typeface="Arial" panose="020B0604020202020204" pitchFamily="34" charset="0"/>
              </a:rPr>
              <a:t>فهم التكاليف الاوسع لعنف الشريك التي </a:t>
            </a:r>
            <a:r>
              <a:rPr kumimoji="0" lang="ar-SY" sz="2400" i="0" u="none" strike="noStrike" kern="1200" cap="none" spc="0" normalizeH="0" baseline="0" noProof="0" dirty="0" err="1">
                <a:ln>
                  <a:noFill/>
                </a:ln>
                <a:solidFill>
                  <a:prstClr val="black"/>
                </a:solidFill>
                <a:effectLst/>
                <a:uLnTx/>
                <a:uFillTx/>
                <a:latin typeface="Arial"/>
                <a:ea typeface="ＭＳ Ｐゴシック" pitchFamily="34" charset="-128"/>
                <a:cs typeface="Arial" panose="020B0604020202020204" pitchFamily="34" charset="0"/>
              </a:rPr>
              <a:t>يتكّبدها</a:t>
            </a:r>
            <a:r>
              <a:rPr kumimoji="0" lang="ar-SY" sz="2400" i="0" u="none" strike="noStrike" kern="1200" cap="none" spc="0" normalizeH="0" baseline="0" noProof="0" dirty="0">
                <a:ln>
                  <a:noFill/>
                </a:ln>
                <a:solidFill>
                  <a:prstClr val="black"/>
                </a:solidFill>
                <a:effectLst/>
                <a:uLnTx/>
                <a:uFillTx/>
                <a:latin typeface="Arial"/>
                <a:ea typeface="ＭＳ Ｐゴシック" pitchFamily="34" charset="-128"/>
                <a:cs typeface="Arial" panose="020B0604020202020204" pitchFamily="34" charset="0"/>
              </a:rPr>
              <a:t> ا</a:t>
            </a:r>
            <a:r>
              <a:rPr kumimoji="0" lang="ar-LB" sz="2400" i="0" u="none" strike="noStrike" kern="1200" cap="none" spc="0" normalizeH="0" baseline="0" noProof="0" dirty="0" err="1">
                <a:ln>
                  <a:noFill/>
                </a:ln>
                <a:solidFill>
                  <a:prstClr val="black"/>
                </a:solidFill>
                <a:effectLst/>
                <a:uLnTx/>
                <a:uFillTx/>
                <a:latin typeface="Arial"/>
                <a:ea typeface="ＭＳ Ｐゴシック" pitchFamily="34" charset="-128"/>
                <a:cs typeface="Arial" panose="020B0604020202020204" pitchFamily="34" charset="0"/>
              </a:rPr>
              <a:t>لأ</a:t>
            </a:r>
            <a:r>
              <a:rPr kumimoji="0" lang="ar-SY" sz="2400" i="0" u="none" strike="noStrike" kern="1200" cap="none" spc="0" normalizeH="0" baseline="0" noProof="0" dirty="0">
                <a:ln>
                  <a:noFill/>
                </a:ln>
                <a:solidFill>
                  <a:prstClr val="black"/>
                </a:solidFill>
                <a:effectLst/>
                <a:uLnTx/>
                <a:uFillTx/>
                <a:latin typeface="Arial"/>
                <a:ea typeface="ＭＳ Ｐゴシック" pitchFamily="34" charset="-128"/>
                <a:cs typeface="Arial" panose="020B0604020202020204" pitchFamily="34" charset="0"/>
              </a:rPr>
              <a:t>فراد والأسر المعيشية والمجتمعات المحلية</a:t>
            </a:r>
            <a:endParaRPr kumimoji="0" lang="en-US" sz="2400" i="0" u="none" strike="noStrike" kern="1200" cap="none" spc="0" normalizeH="0" baseline="0" noProof="0" dirty="0">
              <a:ln>
                <a:noFill/>
              </a:ln>
              <a:solidFill>
                <a:prstClr val="black"/>
              </a:solidFill>
              <a:effectLst/>
              <a:uLnTx/>
              <a:uFillTx/>
              <a:latin typeface="Arial"/>
              <a:ea typeface="ＭＳ Ｐゴシック" pitchFamily="34" charset="-128"/>
              <a:cs typeface="+mn-cs"/>
            </a:endParaRPr>
          </a:p>
        </p:txBody>
      </p:sp>
      <p:sp>
        <p:nvSpPr>
          <p:cNvPr id="4" name="Rectangle 3">
            <a:extLst>
              <a:ext uri="{FF2B5EF4-FFF2-40B4-BE49-F238E27FC236}">
                <a16:creationId xmlns:a16="http://schemas.microsoft.com/office/drawing/2014/main" id="{325085B7-3C3F-48C0-ACDB-2271595C874A}"/>
              </a:ext>
            </a:extLst>
          </p:cNvPr>
          <p:cNvSpPr/>
          <p:nvPr/>
        </p:nvSpPr>
        <p:spPr>
          <a:xfrm>
            <a:off x="1206710" y="5011759"/>
            <a:ext cx="3305330" cy="1569660"/>
          </a:xfrm>
          <a:prstGeom prst="rect">
            <a:avLst/>
          </a:prstGeom>
        </p:spPr>
        <p:txBody>
          <a:bodyPr wrap="square">
            <a:spAutoFit/>
          </a:bodyPr>
          <a:lstStyle/>
          <a:p>
            <a:pPr marL="0" marR="0" lvl="1" indent="0" algn="ctr" defTabSz="457200" rtl="0" eaLnBrk="0" fontAlgn="base" latinLnBrk="0" hangingPunct="0">
              <a:lnSpc>
                <a:spcPct val="100000"/>
              </a:lnSpc>
              <a:spcBef>
                <a:spcPct val="0"/>
              </a:spcBef>
              <a:spcAft>
                <a:spcPct val="0"/>
              </a:spcAft>
              <a:buClrTx/>
              <a:buSzTx/>
              <a:buFontTx/>
              <a:buNone/>
              <a:tabLst/>
              <a:defRPr/>
            </a:pPr>
            <a:r>
              <a:rPr kumimoji="0" lang="ar-LB" sz="2400" b="1" i="0" u="none" strike="noStrike" kern="1200" cap="none" spc="0" normalizeH="0" baseline="0" noProof="0" dirty="0">
                <a:ln>
                  <a:noFill/>
                </a:ln>
                <a:solidFill>
                  <a:prstClr val="black"/>
                </a:solidFill>
                <a:effectLst/>
                <a:uLnTx/>
                <a:uFillTx/>
                <a:latin typeface="Arial"/>
                <a:ea typeface="ＭＳ Ｐゴシック" pitchFamily="34" charset="-128"/>
                <a:cs typeface="Arial" panose="020B0604020202020204" pitchFamily="34" charset="0"/>
              </a:rPr>
              <a:t>الهدف</a:t>
            </a:r>
            <a:r>
              <a:rPr kumimoji="0" lang="ar-LB" sz="2400" i="0" u="none" strike="noStrike" kern="1200" cap="none" spc="0" normalizeH="0" baseline="0" noProof="0" dirty="0">
                <a:ln>
                  <a:noFill/>
                </a:ln>
                <a:solidFill>
                  <a:prstClr val="black"/>
                </a:solidFill>
                <a:effectLst/>
                <a:uLnTx/>
                <a:uFillTx/>
                <a:latin typeface="Arial"/>
                <a:ea typeface="ＭＳ Ｐゴシック" pitchFamily="34" charset="-128"/>
                <a:cs typeface="Arial" panose="020B0604020202020204" pitchFamily="34" charset="0"/>
              </a:rPr>
              <a:t>: فه</a:t>
            </a:r>
            <a:r>
              <a:rPr kumimoji="0" lang="ar-SY" sz="2400" i="0" u="none" strike="noStrike" kern="1200" cap="none" spc="0" normalizeH="0" baseline="0" noProof="0" dirty="0">
                <a:ln>
                  <a:noFill/>
                </a:ln>
                <a:solidFill>
                  <a:prstClr val="black"/>
                </a:solidFill>
                <a:effectLst/>
                <a:uLnTx/>
                <a:uFillTx/>
                <a:latin typeface="Arial"/>
                <a:ea typeface="ＭＳ Ｐゴシック" pitchFamily="34" charset="-128"/>
                <a:cs typeface="Arial" panose="020B0604020202020204" pitchFamily="34" charset="0"/>
              </a:rPr>
              <a:t>م التكاليف المرتبطة بتنفيذ قوانين وسياسات موضوعها العنف ضد المرأة، بما في ذلك توفير الخدمات</a:t>
            </a:r>
            <a:endParaRPr kumimoji="0" lang="en-US" sz="2400" i="0" u="none" strike="noStrike" kern="1200" cap="none" spc="0" normalizeH="0" baseline="0" noProof="0" dirty="0">
              <a:ln>
                <a:noFill/>
              </a:ln>
              <a:solidFill>
                <a:prstClr val="black"/>
              </a:solidFill>
              <a:effectLst/>
              <a:uLnTx/>
              <a:uFillTx/>
              <a:latin typeface="Arial"/>
              <a:ea typeface="ＭＳ Ｐゴシック" pitchFamily="34" charset="-128"/>
              <a:cs typeface="+mn-cs"/>
            </a:endParaRPr>
          </a:p>
        </p:txBody>
      </p:sp>
      <p:cxnSp>
        <p:nvCxnSpPr>
          <p:cNvPr id="7" name="Straight Arrow Connector 6">
            <a:extLst>
              <a:ext uri="{FF2B5EF4-FFF2-40B4-BE49-F238E27FC236}">
                <a16:creationId xmlns:a16="http://schemas.microsoft.com/office/drawing/2014/main" id="{A4E4C4B2-5810-4DDF-8B93-5C613D085425}"/>
              </a:ext>
            </a:extLst>
          </p:cNvPr>
          <p:cNvCxnSpPr>
            <a:cxnSpLocks/>
          </p:cNvCxnSpPr>
          <p:nvPr/>
        </p:nvCxnSpPr>
        <p:spPr>
          <a:xfrm>
            <a:off x="2950407" y="4504302"/>
            <a:ext cx="0" cy="4941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6074564A-4E21-4BB9-9C41-7A6A1C373BFC}"/>
              </a:ext>
            </a:extLst>
          </p:cNvPr>
          <p:cNvCxnSpPr>
            <a:cxnSpLocks/>
          </p:cNvCxnSpPr>
          <p:nvPr/>
        </p:nvCxnSpPr>
        <p:spPr>
          <a:xfrm>
            <a:off x="6565535" y="4479319"/>
            <a:ext cx="0" cy="4941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6AB633EE-9FEA-4EF3-933F-1AD0E81CF2FC}"/>
              </a:ext>
            </a:extLst>
          </p:cNvPr>
          <p:cNvSpPr>
            <a:spLocks noGrp="1"/>
          </p:cNvSpPr>
          <p:nvPr>
            <p:ph type="ctrTitle"/>
          </p:nvPr>
        </p:nvSpPr>
        <p:spPr>
          <a:xfrm>
            <a:off x="733572" y="247169"/>
            <a:ext cx="7712573" cy="419100"/>
          </a:xfrm>
        </p:spPr>
        <p:txBody>
          <a:bodyPr/>
          <a:lstStyle/>
          <a:p>
            <a:pPr>
              <a:lnSpc>
                <a:spcPct val="100000"/>
              </a:lnSpc>
              <a:spcBef>
                <a:spcPts val="1200"/>
              </a:spcBef>
              <a:spcAft>
                <a:spcPts val="1200"/>
              </a:spcAft>
            </a:pPr>
            <a:r>
              <a:rPr lang="ar-LB" sz="2600" dirty="0"/>
              <a:t>المنهجيات الرئيسية لاحتساب التكاليف الاقتصادية للعنف ضد المرأة</a:t>
            </a:r>
            <a:endParaRPr lang="en-US" sz="2600" dirty="0"/>
          </a:p>
        </p:txBody>
      </p:sp>
      <p:sp>
        <p:nvSpPr>
          <p:cNvPr id="15" name="Rectangle 14">
            <a:extLst>
              <a:ext uri="{FF2B5EF4-FFF2-40B4-BE49-F238E27FC236}">
                <a16:creationId xmlns:a16="http://schemas.microsoft.com/office/drawing/2014/main" id="{DB1F9C06-3A08-4D77-9134-FB36B1108C9E}"/>
              </a:ext>
            </a:extLst>
          </p:cNvPr>
          <p:cNvSpPr/>
          <p:nvPr/>
        </p:nvSpPr>
        <p:spPr>
          <a:xfrm>
            <a:off x="5529262" y="2120283"/>
            <a:ext cx="1814513" cy="2686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LB" sz="2000" b="1" dirty="0">
                <a:solidFill>
                  <a:schemeClr val="accent3">
                    <a:lumMod val="75000"/>
                  </a:schemeClr>
                </a:solidFill>
              </a:rPr>
              <a:t>النهج الأول</a:t>
            </a:r>
            <a:endParaRPr lang="en-US" sz="2000" b="1" dirty="0">
              <a:solidFill>
                <a:schemeClr val="accent3">
                  <a:lumMod val="75000"/>
                </a:schemeClr>
              </a:solidFill>
            </a:endParaRPr>
          </a:p>
        </p:txBody>
      </p:sp>
      <p:sp>
        <p:nvSpPr>
          <p:cNvPr id="17" name="Rectangle 16">
            <a:extLst>
              <a:ext uri="{FF2B5EF4-FFF2-40B4-BE49-F238E27FC236}">
                <a16:creationId xmlns:a16="http://schemas.microsoft.com/office/drawing/2014/main" id="{1BB16469-85B2-4033-A8B6-6688D68E2A86}"/>
              </a:ext>
            </a:extLst>
          </p:cNvPr>
          <p:cNvSpPr/>
          <p:nvPr/>
        </p:nvSpPr>
        <p:spPr>
          <a:xfrm>
            <a:off x="2043150" y="2116632"/>
            <a:ext cx="1814513" cy="2686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LB" sz="2000" b="1" dirty="0">
                <a:solidFill>
                  <a:schemeClr val="accent3">
                    <a:lumMod val="75000"/>
                  </a:schemeClr>
                </a:solidFill>
              </a:rPr>
              <a:t>النهج الثاني</a:t>
            </a:r>
            <a:endParaRPr lang="en-US" sz="2000" b="1" dirty="0">
              <a:solidFill>
                <a:schemeClr val="accent3">
                  <a:lumMod val="75000"/>
                </a:schemeClr>
              </a:solidFill>
            </a:endParaRPr>
          </a:p>
        </p:txBody>
      </p:sp>
    </p:spTree>
    <p:extLst>
      <p:ext uri="{BB962C8B-B14F-4D97-AF65-F5344CB8AC3E}">
        <p14:creationId xmlns:p14="http://schemas.microsoft.com/office/powerpoint/2010/main" val="157470408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0661" y="1000046"/>
            <a:ext cx="4929399" cy="3063401"/>
          </a:xfrm>
          <a:solidFill>
            <a:schemeClr val="bg1"/>
          </a:solidFill>
        </p:spPr>
        <p:txBody>
          <a:bodyPr>
            <a:noAutofit/>
          </a:bodyPr>
          <a:lstStyle/>
          <a:p>
            <a:pPr marL="228600" indent="-228600" algn="just" rtl="1">
              <a:lnSpc>
                <a:spcPct val="100000"/>
              </a:lnSpc>
              <a:spcBef>
                <a:spcPts val="1200"/>
              </a:spcBef>
              <a:spcAft>
                <a:spcPts val="1200"/>
              </a:spcAft>
              <a:buFont typeface="Arial" pitchFamily="34" charset="0"/>
              <a:buChar char="•"/>
              <a:defRPr/>
            </a:pPr>
            <a:r>
              <a:rPr lang="ar-SY" sz="2200" dirty="0">
                <a:solidFill>
                  <a:schemeClr val="tx1"/>
                </a:solidFill>
                <a:cs typeface="+mn-cs"/>
              </a:rPr>
              <a:t>يقّدر احتساب تكلفة أثر الوقع الاجتماعي-الاقتصادي الكامل للعنف </a:t>
            </a:r>
            <a:r>
              <a:rPr lang="ar-SY" sz="2200" dirty="0">
                <a:solidFill>
                  <a:schemeClr val="accent3">
                    <a:lumMod val="75000"/>
                  </a:schemeClr>
                </a:solidFill>
                <a:cs typeface="+mn-cs"/>
              </a:rPr>
              <a:t>الزوجي </a:t>
            </a:r>
            <a:r>
              <a:rPr lang="ar-SY" sz="2200" b="1" dirty="0">
                <a:solidFill>
                  <a:schemeClr val="accent3">
                    <a:lumMod val="75000"/>
                  </a:schemeClr>
                </a:solidFill>
                <a:cs typeface="+mn-cs"/>
              </a:rPr>
              <a:t>بمعايير نقدية </a:t>
            </a:r>
            <a:r>
              <a:rPr lang="ar-SY" sz="2200" dirty="0">
                <a:solidFill>
                  <a:schemeClr val="tx1"/>
                </a:solidFill>
                <a:cs typeface="+mn-cs"/>
              </a:rPr>
              <a:t>ويقّيم آثار العنف الزوجي (تكاليف متعددة الطبقات) استنادا إلى تجارب الناجيات من العنف</a:t>
            </a:r>
            <a:r>
              <a:rPr lang="ar-SY" sz="2200" dirty="0"/>
              <a:t>. </a:t>
            </a:r>
          </a:p>
          <a:p>
            <a:pPr marL="228600" indent="-228600" algn="just" rtl="1">
              <a:lnSpc>
                <a:spcPct val="100000"/>
              </a:lnSpc>
              <a:spcBef>
                <a:spcPts val="1200"/>
              </a:spcBef>
              <a:spcAft>
                <a:spcPts val="1200"/>
              </a:spcAft>
              <a:buFont typeface="Arial" pitchFamily="34" charset="0"/>
              <a:buChar char="•"/>
              <a:defRPr/>
            </a:pPr>
            <a:r>
              <a:rPr lang="ar-SY" sz="2200" dirty="0">
                <a:solidFill>
                  <a:schemeClr val="tx1"/>
                </a:solidFill>
                <a:cs typeface="+mn-cs"/>
              </a:rPr>
              <a:t>يقيس على أكمل وجه ممكن </a:t>
            </a:r>
            <a:r>
              <a:rPr lang="ar-SY" sz="2200" b="1" dirty="0">
                <a:solidFill>
                  <a:schemeClr val="accent3">
                    <a:lumMod val="75000"/>
                  </a:schemeClr>
                </a:solidFill>
                <a:cs typeface="+mn-cs"/>
              </a:rPr>
              <a:t>التكاليف المباشرة وغير المباشرة والملموسة وغير الملموسة </a:t>
            </a:r>
            <a:r>
              <a:rPr lang="ar-SY" sz="2200" dirty="0">
                <a:solidFill>
                  <a:schemeClr val="tx1"/>
                </a:solidFill>
                <a:cs typeface="+mn-cs"/>
              </a:rPr>
              <a:t>للعنف الزوجي على الناجيات من العنف وأسرهن والمجتمع المحلي والمجتمع ككل</a:t>
            </a:r>
            <a:r>
              <a:rPr lang="en-US" sz="2200" dirty="0">
                <a:solidFill>
                  <a:schemeClr val="tx1"/>
                </a:solidFill>
                <a:cs typeface="+mn-cs"/>
              </a:rPr>
              <a:t> ) </a:t>
            </a:r>
            <a:r>
              <a:rPr lang="ar-SY" sz="2200" dirty="0">
                <a:solidFill>
                  <a:schemeClr val="tx1"/>
                </a:solidFill>
                <a:cs typeface="+mn-cs"/>
              </a:rPr>
              <a:t>الا</a:t>
            </a:r>
            <a:r>
              <a:rPr lang="ar-JO" sz="2200" dirty="0">
                <a:solidFill>
                  <a:schemeClr val="tx1"/>
                </a:solidFill>
                <a:cs typeface="+mn-cs"/>
              </a:rPr>
              <a:t>ن</a:t>
            </a:r>
            <a:r>
              <a:rPr lang="ar-SY" sz="2200" dirty="0" err="1">
                <a:solidFill>
                  <a:schemeClr val="tx1"/>
                </a:solidFill>
                <a:cs typeface="+mn-cs"/>
              </a:rPr>
              <a:t>فا</a:t>
            </a:r>
            <a:r>
              <a:rPr lang="ar-JO" sz="2200" dirty="0">
                <a:solidFill>
                  <a:schemeClr val="tx1"/>
                </a:solidFill>
                <a:cs typeface="+mn-cs"/>
              </a:rPr>
              <a:t>ق</a:t>
            </a:r>
            <a:r>
              <a:rPr lang="ar-SY" sz="2200" dirty="0">
                <a:solidFill>
                  <a:schemeClr val="tx1"/>
                </a:solidFill>
                <a:cs typeface="+mn-cs"/>
              </a:rPr>
              <a:t> من الأموال الخاصة، رسوم خدمات الدعم أو المواصلات أو المأوى) وقيمة العمل المفقود </a:t>
            </a:r>
            <a:r>
              <a:rPr lang="ar-JO" sz="2200" dirty="0">
                <a:solidFill>
                  <a:schemeClr val="tx1"/>
                </a:solidFill>
                <a:cs typeface="+mn-cs"/>
              </a:rPr>
              <a:t>(</a:t>
            </a:r>
            <a:r>
              <a:rPr lang="ar-SY" sz="2200" dirty="0">
                <a:solidFill>
                  <a:schemeClr val="tx1"/>
                </a:solidFill>
                <a:cs typeface="+mn-cs"/>
              </a:rPr>
              <a:t>المدفوع الأجر أو غير المدفوع الأجر</a:t>
            </a:r>
            <a:r>
              <a:rPr lang="en-US" sz="2200" dirty="0">
                <a:solidFill>
                  <a:schemeClr val="tx1"/>
                </a:solidFill>
                <a:cs typeface="+mn-cs"/>
              </a:rPr>
              <a:t>(</a:t>
            </a:r>
            <a:r>
              <a:rPr lang="ar-SY" sz="2200" dirty="0">
                <a:solidFill>
                  <a:schemeClr val="tx1"/>
                </a:solidFill>
                <a:cs typeface="+mn-cs"/>
              </a:rPr>
              <a:t>.</a:t>
            </a:r>
            <a:endParaRPr lang="ar-LB" sz="2200" dirty="0">
              <a:solidFill>
                <a:schemeClr val="tx1"/>
              </a:solidFill>
              <a:cs typeface="+mn-cs"/>
            </a:endParaRPr>
          </a:p>
          <a:p>
            <a:pPr marL="457200" indent="-457200" algn="just" rtl="1">
              <a:lnSpc>
                <a:spcPct val="100000"/>
              </a:lnSpc>
              <a:spcBef>
                <a:spcPts val="1200"/>
              </a:spcBef>
              <a:spcAft>
                <a:spcPts val="1200"/>
              </a:spcAft>
              <a:buFont typeface="Arial" pitchFamily="34" charset="0"/>
              <a:buChar char="•"/>
              <a:defRPr/>
            </a:pPr>
            <a:endParaRPr lang="ar-SY" sz="2200" dirty="0">
              <a:solidFill>
                <a:schemeClr val="tx1"/>
              </a:solidFill>
              <a:cs typeface="+mn-cs"/>
            </a:endParaRPr>
          </a:p>
        </p:txBody>
      </p:sp>
      <p:sp>
        <p:nvSpPr>
          <p:cNvPr id="7" name="Title 1">
            <a:extLst>
              <a:ext uri="{FF2B5EF4-FFF2-40B4-BE49-F238E27FC236}">
                <a16:creationId xmlns:a16="http://schemas.microsoft.com/office/drawing/2014/main" id="{441B0F1A-770B-4B68-AB28-EA60305D1901}"/>
              </a:ext>
            </a:extLst>
          </p:cNvPr>
          <p:cNvSpPr txBox="1">
            <a:spLocks/>
          </p:cNvSpPr>
          <p:nvPr/>
        </p:nvSpPr>
        <p:spPr>
          <a:xfrm>
            <a:off x="733572" y="247169"/>
            <a:ext cx="8138964" cy="419100"/>
          </a:xfrm>
          <a:prstGeom prst="rect">
            <a:avLst/>
          </a:prstGeom>
        </p:spPr>
        <p:txBody>
          <a:bodyPr lIns="0" tIns="0" rIns="0" bIns="0"/>
          <a:lstStyle>
            <a:lvl1pPr algn="r" defTabSz="457200" rtl="1" eaLnBrk="0" fontAlgn="base" hangingPunct="0">
              <a:lnSpc>
                <a:spcPts val="2700"/>
              </a:lnSpc>
              <a:spcBef>
                <a:spcPct val="0"/>
              </a:spcBef>
              <a:spcAft>
                <a:spcPct val="0"/>
              </a:spcAft>
              <a:defRPr sz="2700" b="1" kern="1200" cap="none">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nSpc>
                <a:spcPct val="100000"/>
              </a:lnSpc>
              <a:spcBef>
                <a:spcPts val="1200"/>
              </a:spcBef>
              <a:spcAft>
                <a:spcPts val="1200"/>
              </a:spcAft>
            </a:pPr>
            <a:r>
              <a:rPr lang="ar-LB" sz="2400" dirty="0"/>
              <a:t>المنهجيات الرئيسية لاحتساب التكاليف: </a:t>
            </a:r>
            <a:r>
              <a:rPr lang="ar-SY" sz="2400" dirty="0">
                <a:solidFill>
                  <a:schemeClr val="accent1">
                    <a:lumMod val="75000"/>
                  </a:schemeClr>
                </a:solidFill>
                <a:latin typeface="Arial" pitchFamily="34" charset="0"/>
                <a:ea typeface="ＭＳ Ｐゴシック" pitchFamily="34" charset="-128"/>
                <a:cs typeface="Arial" pitchFamily="34" charset="0"/>
              </a:rPr>
              <a:t>احتساب تكلفة</a:t>
            </a:r>
            <a:r>
              <a:rPr lang="ar-LB" sz="2400" dirty="0">
                <a:solidFill>
                  <a:schemeClr val="accent1">
                    <a:lumMod val="75000"/>
                  </a:schemeClr>
                </a:solidFill>
                <a:latin typeface="Arial" pitchFamily="34" charset="0"/>
                <a:ea typeface="ＭＳ Ｐゴシック" pitchFamily="34" charset="-128"/>
                <a:cs typeface="Arial" pitchFamily="34" charset="0"/>
              </a:rPr>
              <a:t> الأثر أو</a:t>
            </a:r>
            <a:r>
              <a:rPr lang="ar-SY" sz="2400" dirty="0">
                <a:solidFill>
                  <a:schemeClr val="accent1">
                    <a:lumMod val="75000"/>
                  </a:schemeClr>
                </a:solidFill>
                <a:latin typeface="Arial" pitchFamily="34" charset="0"/>
                <a:ea typeface="ＭＳ Ｐゴシック" pitchFamily="34" charset="-128"/>
                <a:cs typeface="Arial" pitchFamily="34" charset="0"/>
              </a:rPr>
              <a:t>عدم اتخاذ إجراءات</a:t>
            </a:r>
            <a:r>
              <a:rPr lang="en-US" sz="2400" dirty="0">
                <a:solidFill>
                  <a:schemeClr val="accent1">
                    <a:lumMod val="75000"/>
                  </a:schemeClr>
                </a:solidFill>
                <a:latin typeface="Arial" pitchFamily="34" charset="0"/>
                <a:ea typeface="ＭＳ Ｐゴシック" pitchFamily="34" charset="-128"/>
                <a:cs typeface="Arial" pitchFamily="34" charset="0"/>
              </a:rPr>
              <a:t> </a:t>
            </a:r>
            <a:r>
              <a:rPr lang="ar-LB" sz="2400" dirty="0"/>
              <a:t> </a:t>
            </a:r>
            <a:endParaRPr lang="en-US" sz="2400" dirty="0"/>
          </a:p>
        </p:txBody>
      </p:sp>
      <p:graphicFrame>
        <p:nvGraphicFramePr>
          <p:cNvPr id="16" name="Diagram 15">
            <a:extLst>
              <a:ext uri="{FF2B5EF4-FFF2-40B4-BE49-F238E27FC236}">
                <a16:creationId xmlns:a16="http://schemas.microsoft.com/office/drawing/2014/main" id="{AEF5EDE5-48A0-4562-B9D6-C29776CA6069}"/>
              </a:ext>
            </a:extLst>
          </p:cNvPr>
          <p:cNvGraphicFramePr/>
          <p:nvPr>
            <p:extLst>
              <p:ext uri="{D42A27DB-BD31-4B8C-83A1-F6EECF244321}">
                <p14:modId xmlns:p14="http://schemas.microsoft.com/office/powerpoint/2010/main" val="4088341151"/>
              </p:ext>
            </p:extLst>
          </p:nvPr>
        </p:nvGraphicFramePr>
        <p:xfrm>
          <a:off x="5831529" y="1807876"/>
          <a:ext cx="3100388" cy="25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a:extLst>
              <a:ext uri="{FF2B5EF4-FFF2-40B4-BE49-F238E27FC236}">
                <a16:creationId xmlns:a16="http://schemas.microsoft.com/office/drawing/2014/main" id="{CA25E93A-93F0-450D-834B-52917167AC2F}"/>
              </a:ext>
            </a:extLst>
          </p:cNvPr>
          <p:cNvSpPr/>
          <p:nvPr/>
        </p:nvSpPr>
        <p:spPr>
          <a:xfrm>
            <a:off x="6474466" y="1666229"/>
            <a:ext cx="1814513" cy="2832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LB" sz="2000" b="1" dirty="0">
                <a:solidFill>
                  <a:schemeClr val="accent3">
                    <a:lumMod val="75000"/>
                  </a:schemeClr>
                </a:solidFill>
              </a:rPr>
              <a:t>النهج الأول</a:t>
            </a:r>
            <a:endParaRPr lang="en-US" sz="2000" b="1" dirty="0">
              <a:solidFill>
                <a:schemeClr val="accent3">
                  <a:lumMod val="75000"/>
                </a:schemeClr>
              </a:solidFill>
            </a:endParaRPr>
          </a:p>
        </p:txBody>
      </p:sp>
      <p:sp>
        <p:nvSpPr>
          <p:cNvPr id="2" name="Rectangle 1">
            <a:extLst>
              <a:ext uri="{FF2B5EF4-FFF2-40B4-BE49-F238E27FC236}">
                <a16:creationId xmlns:a16="http://schemas.microsoft.com/office/drawing/2014/main" id="{EB808339-E41E-42A0-BC80-B3254E65A8F1}"/>
              </a:ext>
            </a:extLst>
          </p:cNvPr>
          <p:cNvSpPr/>
          <p:nvPr/>
        </p:nvSpPr>
        <p:spPr>
          <a:xfrm>
            <a:off x="580661" y="4931764"/>
            <a:ext cx="8291875" cy="16790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lgn="just" rtl="1">
              <a:lnSpc>
                <a:spcPct val="100000"/>
              </a:lnSpc>
              <a:spcBef>
                <a:spcPts val="1200"/>
              </a:spcBef>
              <a:spcAft>
                <a:spcPts val="1200"/>
              </a:spcAft>
              <a:defRPr/>
            </a:pPr>
            <a:r>
              <a:rPr lang="ar-SY" sz="2000" dirty="0">
                <a:solidFill>
                  <a:schemeClr val="tx1"/>
                </a:solidFill>
              </a:rPr>
              <a:t>يتطلب تطبيق هذا النهج في الحالة المثالية توفر إحصاءات على المستوى الوطني </a:t>
            </a:r>
            <a:r>
              <a:rPr lang="ar-LB" sz="2000" dirty="0">
                <a:solidFill>
                  <a:schemeClr val="tx1"/>
                </a:solidFill>
              </a:rPr>
              <a:t>معلومات </a:t>
            </a:r>
            <a:r>
              <a:rPr lang="ar-SY" sz="2000" dirty="0">
                <a:solidFill>
                  <a:schemeClr val="tx1"/>
                </a:solidFill>
              </a:rPr>
              <a:t>عن</a:t>
            </a:r>
            <a:r>
              <a:rPr lang="ar-LB" sz="2000" dirty="0">
                <a:solidFill>
                  <a:schemeClr val="tx1"/>
                </a:solidFill>
              </a:rPr>
              <a:t>:</a:t>
            </a:r>
            <a:endParaRPr lang="ar-SY" sz="2000" dirty="0">
              <a:solidFill>
                <a:schemeClr val="tx1"/>
              </a:solidFill>
            </a:endParaRPr>
          </a:p>
          <a:p>
            <a:pPr marL="742950" lvl="1" indent="-285750" algn="just" rtl="1">
              <a:spcBef>
                <a:spcPts val="0"/>
              </a:spcBef>
              <a:spcAft>
                <a:spcPts val="0"/>
              </a:spcAft>
              <a:buFont typeface="Courier New" panose="02070309020205020404" pitchFamily="49" charset="0"/>
              <a:buChar char="o"/>
              <a:defRPr/>
            </a:pPr>
            <a:r>
              <a:rPr lang="ar-SY" sz="2000" dirty="0">
                <a:solidFill>
                  <a:schemeClr val="tx1"/>
                </a:solidFill>
              </a:rPr>
              <a:t>مدى انتشار العنف الزوجي</a:t>
            </a:r>
            <a:r>
              <a:rPr lang="ar-LB" sz="2000" dirty="0">
                <a:solidFill>
                  <a:schemeClr val="tx1"/>
                </a:solidFill>
              </a:rPr>
              <a:t> (</a:t>
            </a:r>
            <a:r>
              <a:rPr lang="en-US" sz="2000" dirty="0">
                <a:solidFill>
                  <a:schemeClr val="tx1"/>
                </a:solidFill>
              </a:rPr>
              <a:t>Prevalence</a:t>
            </a:r>
            <a:r>
              <a:rPr lang="ar-LB" sz="2000" dirty="0">
                <a:solidFill>
                  <a:schemeClr val="tx1"/>
                </a:solidFill>
              </a:rPr>
              <a:t>)؛</a:t>
            </a:r>
            <a:r>
              <a:rPr lang="en-US" sz="2000" dirty="0">
                <a:solidFill>
                  <a:schemeClr val="tx1"/>
                </a:solidFill>
              </a:rPr>
              <a:t> </a:t>
            </a:r>
            <a:r>
              <a:rPr lang="ar-SY" sz="2000" dirty="0">
                <a:solidFill>
                  <a:schemeClr val="tx1"/>
                </a:solidFill>
              </a:rPr>
              <a:t>تواتر حدوث العنف الزوجي</a:t>
            </a:r>
            <a:r>
              <a:rPr lang="en-US" sz="2000" dirty="0">
                <a:solidFill>
                  <a:schemeClr val="tx1"/>
                </a:solidFill>
              </a:rPr>
              <a:t> (Incidence)</a:t>
            </a:r>
            <a:endParaRPr lang="ar-SY" sz="2000" dirty="0">
              <a:solidFill>
                <a:schemeClr val="tx1"/>
              </a:solidFill>
            </a:endParaRPr>
          </a:p>
          <a:p>
            <a:pPr marL="742950" lvl="1" indent="-285750" algn="just" rtl="1">
              <a:spcBef>
                <a:spcPts val="0"/>
              </a:spcBef>
              <a:spcAft>
                <a:spcPts val="0"/>
              </a:spcAft>
              <a:buFont typeface="Courier New" panose="02070309020205020404" pitchFamily="49" charset="0"/>
              <a:buChar char="o"/>
              <a:defRPr/>
            </a:pPr>
            <a:r>
              <a:rPr lang="ar-SY" sz="2000" dirty="0">
                <a:solidFill>
                  <a:schemeClr val="tx1"/>
                </a:solidFill>
              </a:rPr>
              <a:t>استخدام الناجيات من العنف للخدمات</a:t>
            </a:r>
            <a:r>
              <a:rPr lang="ar-LB" sz="2000" dirty="0">
                <a:solidFill>
                  <a:schemeClr val="tx1"/>
                </a:solidFill>
              </a:rPr>
              <a:t>؛ </a:t>
            </a:r>
            <a:r>
              <a:rPr lang="ar-SY" sz="2000" dirty="0">
                <a:solidFill>
                  <a:schemeClr val="tx1"/>
                </a:solidFill>
              </a:rPr>
              <a:t>رسوم الخدمات</a:t>
            </a:r>
            <a:r>
              <a:rPr lang="ar-LB" sz="2000" dirty="0">
                <a:solidFill>
                  <a:schemeClr val="tx1"/>
                </a:solidFill>
              </a:rPr>
              <a:t>؛ </a:t>
            </a:r>
            <a:r>
              <a:rPr lang="ar-SY" sz="2000" dirty="0">
                <a:solidFill>
                  <a:schemeClr val="tx1"/>
                </a:solidFill>
              </a:rPr>
              <a:t>تكاليف المواصلات</a:t>
            </a:r>
            <a:r>
              <a:rPr lang="ar-LB" sz="2000" dirty="0">
                <a:solidFill>
                  <a:schemeClr val="tx1"/>
                </a:solidFill>
              </a:rPr>
              <a:t> ؛ </a:t>
            </a:r>
            <a:r>
              <a:rPr lang="ar-SY" sz="2000" dirty="0">
                <a:solidFill>
                  <a:schemeClr val="tx1"/>
                </a:solidFill>
              </a:rPr>
              <a:t>التغيب عن العمل</a:t>
            </a:r>
            <a:r>
              <a:rPr lang="ar-LB" sz="2000" dirty="0">
                <a:solidFill>
                  <a:schemeClr val="tx1"/>
                </a:solidFill>
              </a:rPr>
              <a:t>؛ </a:t>
            </a:r>
            <a:r>
              <a:rPr lang="ar-SY" sz="2000" dirty="0">
                <a:solidFill>
                  <a:schemeClr val="tx1"/>
                </a:solidFill>
              </a:rPr>
              <a:t>وغيرها</a:t>
            </a:r>
            <a:endParaRPr lang="en-US" sz="2000" dirty="0">
              <a:solidFill>
                <a:schemeClr val="tx1"/>
              </a:solidFill>
            </a:endParaRPr>
          </a:p>
        </p:txBody>
      </p:sp>
    </p:spTree>
    <p:extLst>
      <p:ext uri="{BB962C8B-B14F-4D97-AF65-F5344CB8AC3E}">
        <p14:creationId xmlns:p14="http://schemas.microsoft.com/office/powerpoint/2010/main" val="321468958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1B0F1A-770B-4B68-AB28-EA60305D1901}"/>
              </a:ext>
            </a:extLst>
          </p:cNvPr>
          <p:cNvSpPr txBox="1">
            <a:spLocks/>
          </p:cNvSpPr>
          <p:nvPr/>
        </p:nvSpPr>
        <p:spPr>
          <a:xfrm>
            <a:off x="733572" y="247169"/>
            <a:ext cx="8161587" cy="419100"/>
          </a:xfrm>
          <a:prstGeom prst="rect">
            <a:avLst/>
          </a:prstGeom>
        </p:spPr>
        <p:txBody>
          <a:bodyPr lIns="0" tIns="0" rIns="0" bIns="0"/>
          <a:lstStyle>
            <a:lvl1pPr algn="r" defTabSz="457200" rtl="1" eaLnBrk="0" fontAlgn="base" hangingPunct="0">
              <a:lnSpc>
                <a:spcPts val="2700"/>
              </a:lnSpc>
              <a:spcBef>
                <a:spcPct val="0"/>
              </a:spcBef>
              <a:spcAft>
                <a:spcPct val="0"/>
              </a:spcAft>
              <a:defRPr sz="2700" b="1" kern="1200" cap="none">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nSpc>
                <a:spcPct val="100000"/>
              </a:lnSpc>
              <a:spcBef>
                <a:spcPts val="1200"/>
              </a:spcBef>
              <a:spcAft>
                <a:spcPts val="1200"/>
              </a:spcAft>
            </a:pPr>
            <a:r>
              <a:rPr lang="ar-LB" sz="2400" dirty="0"/>
              <a:t>المنهجيات الرئيسية لاحتساب التكاليف : </a:t>
            </a:r>
            <a:r>
              <a:rPr lang="ar-SY" sz="2400" dirty="0">
                <a:solidFill>
                  <a:schemeClr val="accent1">
                    <a:lumMod val="75000"/>
                  </a:schemeClr>
                </a:solidFill>
                <a:latin typeface="Arial" pitchFamily="34" charset="0"/>
                <a:ea typeface="ＭＳ Ｐゴシック" pitchFamily="34" charset="-128"/>
                <a:cs typeface="Arial" pitchFamily="34" charset="0"/>
              </a:rPr>
              <a:t>احتساب تكلفة</a:t>
            </a:r>
            <a:r>
              <a:rPr lang="ar-LB" sz="2400" dirty="0">
                <a:solidFill>
                  <a:schemeClr val="accent1">
                    <a:lumMod val="75000"/>
                  </a:schemeClr>
                </a:solidFill>
                <a:latin typeface="Arial" pitchFamily="34" charset="0"/>
                <a:ea typeface="ＭＳ Ｐゴシック" pitchFamily="34" charset="-128"/>
                <a:cs typeface="Arial" pitchFamily="34" charset="0"/>
              </a:rPr>
              <a:t> الأثر أو</a:t>
            </a:r>
            <a:r>
              <a:rPr lang="ar-SY" sz="2400" dirty="0">
                <a:solidFill>
                  <a:schemeClr val="accent1">
                    <a:lumMod val="75000"/>
                  </a:schemeClr>
                </a:solidFill>
                <a:latin typeface="Arial" pitchFamily="34" charset="0"/>
                <a:ea typeface="ＭＳ Ｐゴシック" pitchFamily="34" charset="-128"/>
                <a:cs typeface="Arial" pitchFamily="34" charset="0"/>
              </a:rPr>
              <a:t>عدم اتخاذ إجراءات</a:t>
            </a:r>
            <a:r>
              <a:rPr lang="en-US" sz="2400" dirty="0">
                <a:solidFill>
                  <a:schemeClr val="accent1">
                    <a:lumMod val="75000"/>
                  </a:schemeClr>
                </a:solidFill>
                <a:latin typeface="Arial" pitchFamily="34" charset="0"/>
                <a:ea typeface="ＭＳ Ｐゴシック" pitchFamily="34" charset="-128"/>
                <a:cs typeface="Arial" pitchFamily="34" charset="0"/>
              </a:rPr>
              <a:t> </a:t>
            </a:r>
            <a:r>
              <a:rPr lang="ar-LB" sz="2400" dirty="0"/>
              <a:t> </a:t>
            </a:r>
            <a:endParaRPr lang="en-US" sz="2400" dirty="0"/>
          </a:p>
        </p:txBody>
      </p:sp>
      <p:graphicFrame>
        <p:nvGraphicFramePr>
          <p:cNvPr id="11" name="Diagram 10">
            <a:extLst>
              <a:ext uri="{FF2B5EF4-FFF2-40B4-BE49-F238E27FC236}">
                <a16:creationId xmlns:a16="http://schemas.microsoft.com/office/drawing/2014/main" id="{3F110990-3383-4C65-A5B4-59BFC770EC94}"/>
              </a:ext>
            </a:extLst>
          </p:cNvPr>
          <p:cNvGraphicFramePr/>
          <p:nvPr>
            <p:extLst>
              <p:ext uri="{D42A27DB-BD31-4B8C-83A1-F6EECF244321}">
                <p14:modId xmlns:p14="http://schemas.microsoft.com/office/powerpoint/2010/main" val="2765641407"/>
              </p:ext>
            </p:extLst>
          </p:nvPr>
        </p:nvGraphicFramePr>
        <p:xfrm>
          <a:off x="509064" y="1032007"/>
          <a:ext cx="8161587" cy="557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586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7825" y="1357313"/>
            <a:ext cx="4878564" cy="4977101"/>
          </a:xfrm>
          <a:solidFill>
            <a:schemeClr val="bg1"/>
          </a:solidFill>
        </p:spPr>
        <p:txBody>
          <a:bodyPr>
            <a:noAutofit/>
          </a:bodyPr>
          <a:lstStyle/>
          <a:p>
            <a:pPr marL="457200" indent="-457200" algn="just" rtl="1">
              <a:lnSpc>
                <a:spcPct val="100000"/>
              </a:lnSpc>
              <a:spcBef>
                <a:spcPts val="600"/>
              </a:spcBef>
              <a:spcAft>
                <a:spcPts val="600"/>
              </a:spcAft>
              <a:buFont typeface="Arial" pitchFamily="34" charset="0"/>
              <a:buChar char="•"/>
              <a:defRPr/>
            </a:pPr>
            <a:r>
              <a:rPr lang="ar-SY" sz="2200" dirty="0">
                <a:solidFill>
                  <a:schemeClr val="tx1"/>
                </a:solidFill>
                <a:cs typeface="+mn-cs"/>
              </a:rPr>
              <a:t>تحتسب التكاليف المباشرة الملموسة الاجمالية للسلع أو الخدمات المستخدمة (أو المخطط استخدامها في المستقبل) في التصدي للعنف الزوجي، وذلك </a:t>
            </a:r>
            <a:r>
              <a:rPr lang="ar-SY" sz="2200" b="1" dirty="0">
                <a:solidFill>
                  <a:schemeClr val="accent3">
                    <a:lumMod val="75000"/>
                  </a:schemeClr>
                </a:solidFill>
                <a:cs typeface="+mn-cs"/>
              </a:rPr>
              <a:t>بتحديد التكلفة لكل وحدة من الخدمات ذات الصلة وضرب ذلك بمعدل الاستخدام.</a:t>
            </a:r>
          </a:p>
          <a:p>
            <a:pPr marL="457200" indent="-457200" algn="just" rtl="1">
              <a:lnSpc>
                <a:spcPct val="100000"/>
              </a:lnSpc>
              <a:spcBef>
                <a:spcPts val="600"/>
              </a:spcBef>
              <a:spcAft>
                <a:spcPts val="600"/>
              </a:spcAft>
              <a:buFont typeface="Arial" pitchFamily="34" charset="0"/>
              <a:buChar char="•"/>
              <a:defRPr/>
            </a:pPr>
            <a:r>
              <a:rPr lang="ar-SY" sz="2200" dirty="0">
                <a:solidFill>
                  <a:schemeClr val="tx1"/>
                </a:solidFill>
                <a:cs typeface="+mn-cs"/>
              </a:rPr>
              <a:t>لا يتطلب هذا النهج بالضرورة بيانات وطنية عن العنف الزوجي، لكنه </a:t>
            </a:r>
            <a:r>
              <a:rPr lang="ar-SY" sz="2200" b="1" dirty="0">
                <a:solidFill>
                  <a:schemeClr val="tx1"/>
                </a:solidFill>
                <a:cs typeface="+mn-cs"/>
              </a:rPr>
              <a:t>يتطلب معلومات عن الخدمات و/أو الانشطة ذات الصلة ومدى استخدامها (عدد الوحدات المستهلكة) وتكاليف كل وحدة.</a:t>
            </a:r>
          </a:p>
          <a:p>
            <a:pPr marL="457200" indent="-457200" algn="just" rtl="1">
              <a:lnSpc>
                <a:spcPct val="100000"/>
              </a:lnSpc>
              <a:spcBef>
                <a:spcPts val="600"/>
              </a:spcBef>
              <a:spcAft>
                <a:spcPts val="600"/>
              </a:spcAft>
              <a:buFont typeface="Arial" pitchFamily="34" charset="0"/>
              <a:buChar char="•"/>
              <a:defRPr/>
            </a:pPr>
            <a:r>
              <a:rPr lang="ar-SY" sz="2200" dirty="0">
                <a:solidFill>
                  <a:schemeClr val="tx1"/>
                </a:solidFill>
                <a:cs typeface="+mn-cs"/>
              </a:rPr>
              <a:t>تشمل منهجيات احتساب تكلفة الوحدة </a:t>
            </a:r>
            <a:r>
              <a:rPr lang="ar-SY" sz="2200" b="1" dirty="0">
                <a:solidFill>
                  <a:schemeClr val="accent3">
                    <a:lumMod val="75000"/>
                  </a:schemeClr>
                </a:solidFill>
                <a:cs typeface="+mn-cs"/>
              </a:rPr>
              <a:t>النهج المحاسبي</a:t>
            </a:r>
            <a:r>
              <a:rPr lang="ar-SY" sz="2200" dirty="0">
                <a:solidFill>
                  <a:schemeClr val="accent3">
                    <a:lumMod val="75000"/>
                  </a:schemeClr>
                </a:solidFill>
                <a:cs typeface="+mn-cs"/>
              </a:rPr>
              <a:t>، </a:t>
            </a:r>
            <a:r>
              <a:rPr lang="ar-SY" sz="2200" dirty="0">
                <a:solidFill>
                  <a:schemeClr val="tx1"/>
                </a:solidFill>
                <a:cs typeface="+mn-cs"/>
              </a:rPr>
              <a:t>ووضع </a:t>
            </a:r>
            <a:r>
              <a:rPr lang="ar-SY" sz="2200" b="1" dirty="0">
                <a:solidFill>
                  <a:schemeClr val="accent3">
                    <a:lumMod val="75000"/>
                  </a:schemeClr>
                </a:solidFill>
                <a:cs typeface="+mn-cs"/>
              </a:rPr>
              <a:t>الميزانيات المراعية</a:t>
            </a:r>
            <a:r>
              <a:rPr lang="en-US" sz="2200" b="1" dirty="0">
                <a:solidFill>
                  <a:schemeClr val="accent3">
                    <a:lumMod val="75000"/>
                  </a:schemeClr>
                </a:solidFill>
                <a:cs typeface="+mn-cs"/>
              </a:rPr>
              <a:t> </a:t>
            </a:r>
            <a:r>
              <a:rPr lang="ar-SY" sz="2200" b="1" dirty="0">
                <a:solidFill>
                  <a:schemeClr val="accent3">
                    <a:lumMod val="75000"/>
                  </a:schemeClr>
                </a:solidFill>
                <a:cs typeface="+mn-cs"/>
              </a:rPr>
              <a:t>للجنسين</a:t>
            </a:r>
            <a:r>
              <a:rPr lang="ar-LB" sz="2200" dirty="0">
                <a:solidFill>
                  <a:schemeClr val="accent3">
                    <a:lumMod val="75000"/>
                  </a:schemeClr>
                </a:solidFill>
                <a:cs typeface="+mn-cs"/>
              </a:rPr>
              <a:t>.</a:t>
            </a:r>
            <a:endParaRPr lang="ar-SY" sz="2200" dirty="0">
              <a:solidFill>
                <a:schemeClr val="accent3">
                  <a:lumMod val="75000"/>
                </a:schemeClr>
              </a:solidFill>
              <a:cs typeface="+mn-cs"/>
            </a:endParaRPr>
          </a:p>
        </p:txBody>
      </p:sp>
      <p:sp>
        <p:nvSpPr>
          <p:cNvPr id="7" name="Title 1">
            <a:extLst>
              <a:ext uri="{FF2B5EF4-FFF2-40B4-BE49-F238E27FC236}">
                <a16:creationId xmlns:a16="http://schemas.microsoft.com/office/drawing/2014/main" id="{27034026-AE84-47D1-9B57-C4809A46C427}"/>
              </a:ext>
            </a:extLst>
          </p:cNvPr>
          <p:cNvSpPr txBox="1">
            <a:spLocks/>
          </p:cNvSpPr>
          <p:nvPr/>
        </p:nvSpPr>
        <p:spPr>
          <a:xfrm>
            <a:off x="733572" y="247169"/>
            <a:ext cx="8253266" cy="419100"/>
          </a:xfrm>
          <a:prstGeom prst="rect">
            <a:avLst/>
          </a:prstGeom>
        </p:spPr>
        <p:txBody>
          <a:bodyPr lIns="0" tIns="0" rIns="0" bIns="0"/>
          <a:lstStyle>
            <a:lvl1pPr algn="r" defTabSz="457200" rtl="1" eaLnBrk="0" fontAlgn="base" hangingPunct="0">
              <a:lnSpc>
                <a:spcPts val="2700"/>
              </a:lnSpc>
              <a:spcBef>
                <a:spcPct val="0"/>
              </a:spcBef>
              <a:spcAft>
                <a:spcPct val="0"/>
              </a:spcAft>
              <a:defRPr sz="2700" b="1" kern="1200" cap="none">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nSpc>
                <a:spcPct val="100000"/>
              </a:lnSpc>
              <a:spcBef>
                <a:spcPts val="1200"/>
              </a:spcBef>
              <a:spcAft>
                <a:spcPts val="1200"/>
              </a:spcAft>
            </a:pPr>
            <a:r>
              <a:rPr lang="ar-LB" sz="2400" dirty="0"/>
              <a:t>المنهجيات الرئيسية لاحتساب التكاليف : </a:t>
            </a:r>
            <a:r>
              <a:rPr lang="ar-SY" sz="2400" dirty="0">
                <a:solidFill>
                  <a:schemeClr val="accent1">
                    <a:lumMod val="75000"/>
                  </a:schemeClr>
                </a:solidFill>
                <a:latin typeface="Arial" pitchFamily="34" charset="0"/>
                <a:ea typeface="ＭＳ Ｐゴシック" pitchFamily="34" charset="-128"/>
                <a:cs typeface="Arial" pitchFamily="34" charset="0"/>
              </a:rPr>
              <a:t>نموذج تكلفة الحل</a:t>
            </a:r>
            <a:r>
              <a:rPr lang="ar-LB" sz="2400" dirty="0">
                <a:solidFill>
                  <a:schemeClr val="accent1">
                    <a:lumMod val="75000"/>
                  </a:schemeClr>
                </a:solidFill>
                <a:latin typeface="Arial" pitchFamily="34" charset="0"/>
                <a:ea typeface="ＭＳ Ｐゴシック" pitchFamily="34" charset="-128"/>
                <a:cs typeface="Arial" pitchFamily="34" charset="0"/>
              </a:rPr>
              <a:t> او احتساب تكلفة الوحدة</a:t>
            </a:r>
            <a:endParaRPr lang="en-US" sz="2400" dirty="0"/>
          </a:p>
        </p:txBody>
      </p:sp>
      <p:graphicFrame>
        <p:nvGraphicFramePr>
          <p:cNvPr id="8" name="Diagram 7">
            <a:extLst>
              <a:ext uri="{FF2B5EF4-FFF2-40B4-BE49-F238E27FC236}">
                <a16:creationId xmlns:a16="http://schemas.microsoft.com/office/drawing/2014/main" id="{C356F068-E8E9-462A-83EE-B8D1B85964BA}"/>
              </a:ext>
            </a:extLst>
          </p:cNvPr>
          <p:cNvGraphicFramePr/>
          <p:nvPr>
            <p:extLst>
              <p:ext uri="{D42A27DB-BD31-4B8C-83A1-F6EECF244321}">
                <p14:modId xmlns:p14="http://schemas.microsoft.com/office/powerpoint/2010/main" val="3903997469"/>
              </p:ext>
            </p:extLst>
          </p:nvPr>
        </p:nvGraphicFramePr>
        <p:xfrm>
          <a:off x="5697521" y="2046261"/>
          <a:ext cx="3381099" cy="2765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DFD30165-E2B1-4384-A6CB-F0552F86C0BC}"/>
              </a:ext>
            </a:extLst>
          </p:cNvPr>
          <p:cNvSpPr/>
          <p:nvPr/>
        </p:nvSpPr>
        <p:spPr>
          <a:xfrm>
            <a:off x="6493629" y="1846080"/>
            <a:ext cx="1814513" cy="4527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LB" sz="2000" b="1" dirty="0">
                <a:solidFill>
                  <a:schemeClr val="accent3">
                    <a:lumMod val="75000"/>
                  </a:schemeClr>
                </a:solidFill>
              </a:rPr>
              <a:t>النهج الثاني</a:t>
            </a:r>
            <a:endParaRPr lang="en-US" sz="2000" b="1" dirty="0">
              <a:solidFill>
                <a:schemeClr val="accent3">
                  <a:lumMod val="75000"/>
                </a:schemeClr>
              </a:solidFill>
            </a:endParaRPr>
          </a:p>
        </p:txBody>
      </p:sp>
    </p:spTree>
    <p:extLst>
      <p:ext uri="{BB962C8B-B14F-4D97-AF65-F5344CB8AC3E}">
        <p14:creationId xmlns:p14="http://schemas.microsoft.com/office/powerpoint/2010/main" val="31245391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5756C2-4C5D-4AA8-8C61-9EEA30B3CA46}"/>
              </a:ext>
            </a:extLst>
          </p:cNvPr>
          <p:cNvSpPr/>
          <p:nvPr/>
        </p:nvSpPr>
        <p:spPr>
          <a:xfrm>
            <a:off x="1189652" y="6397341"/>
            <a:ext cx="7035434" cy="328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94190" y="1115726"/>
            <a:ext cx="8555619" cy="2949838"/>
          </a:xfrm>
          <a:solidFill>
            <a:schemeClr val="bg1"/>
          </a:solidFill>
        </p:spPr>
        <p:txBody>
          <a:bodyPr/>
          <a:lstStyle/>
          <a:p>
            <a:pPr marL="0" indent="0" algn="just" rtl="1">
              <a:lnSpc>
                <a:spcPct val="100000"/>
              </a:lnSpc>
              <a:spcBef>
                <a:spcPts val="600"/>
              </a:spcBef>
              <a:spcAft>
                <a:spcPts val="600"/>
              </a:spcAft>
              <a:buNone/>
              <a:defRPr/>
            </a:pPr>
            <a:r>
              <a:rPr lang="ar-SY" sz="2600" b="1" dirty="0">
                <a:solidFill>
                  <a:schemeClr val="accent3">
                    <a:lumMod val="75000"/>
                  </a:schemeClr>
                </a:solidFill>
                <a:cs typeface="+mn-cs"/>
              </a:rPr>
              <a:t>وضع موازنة مراعية للجنسين</a:t>
            </a:r>
            <a:r>
              <a:rPr lang="ar-LB" sz="2600" b="1" dirty="0">
                <a:solidFill>
                  <a:schemeClr val="accent3">
                    <a:lumMod val="75000"/>
                  </a:schemeClr>
                </a:solidFill>
                <a:cs typeface="+mn-cs"/>
              </a:rPr>
              <a:t> - </a:t>
            </a:r>
            <a:r>
              <a:rPr lang="ar-SA" b="1" dirty="0"/>
              <a:t>تأخذ منهجية الموازنة المراعية للجنسين بالاعتبار</a:t>
            </a:r>
            <a:r>
              <a:rPr lang="ar-LB" b="1" dirty="0"/>
              <a:t>:</a:t>
            </a:r>
            <a:endParaRPr lang="en-US" dirty="0"/>
          </a:p>
          <a:p>
            <a:endParaRPr lang="ar-LB" sz="2400" dirty="0"/>
          </a:p>
          <a:p>
            <a:endParaRPr lang="ar-LB" sz="2400" dirty="0"/>
          </a:p>
          <a:p>
            <a:endParaRPr lang="ar-LB" sz="2400" dirty="0"/>
          </a:p>
          <a:p>
            <a:endParaRPr lang="ar-LB" sz="2400" dirty="0"/>
          </a:p>
          <a:p>
            <a:endParaRPr lang="ar-LB" sz="2400" dirty="0"/>
          </a:p>
          <a:p>
            <a:endParaRPr lang="ar-LB" sz="2400" dirty="0"/>
          </a:p>
          <a:p>
            <a:endParaRPr lang="ar-LB" sz="2400" dirty="0"/>
          </a:p>
          <a:p>
            <a:r>
              <a:rPr lang="ar-SA" sz="2400" dirty="0"/>
              <a:t>يقوم نَهج الموازنة المراعية للجنسين على إشراك المنظّمات غير الحكومية ذات الخبرة في مجال العنف الأسري، والتي تتلّقى أو لا تتلّقى تمويلاً من الحكومة الوطنية أو الجهات المانحة الأخرى</a:t>
            </a:r>
            <a:endParaRPr lang="ar-LB" sz="2400" dirty="0"/>
          </a:p>
          <a:p>
            <a:r>
              <a:rPr lang="ar-SA" sz="2400" dirty="0"/>
              <a:t>وينبغي النظر في اعتماد المنظّمات غير الحكومية المفرط على المساعدة الأجنبية، ومن المهم توضيح ذلك للحكومات</a:t>
            </a:r>
            <a:endParaRPr lang="ar-LB" sz="2400" dirty="0"/>
          </a:p>
          <a:p>
            <a:r>
              <a:rPr lang="ar-LB" sz="2400" dirty="0"/>
              <a:t>و</a:t>
            </a:r>
            <a:r>
              <a:rPr lang="ar-SA" sz="2400" dirty="0"/>
              <a:t>ينبغي أن يترافق اعتماد الموازنة المراعية للجنسين بمسوح الأسر المعيشية ومسوح مقدّمي الخدمات</a:t>
            </a:r>
            <a:endParaRPr lang="en-US" sz="1800" dirty="0"/>
          </a:p>
        </p:txBody>
      </p:sp>
      <p:sp>
        <p:nvSpPr>
          <p:cNvPr id="5" name="Title 1">
            <a:extLst>
              <a:ext uri="{FF2B5EF4-FFF2-40B4-BE49-F238E27FC236}">
                <a16:creationId xmlns:a16="http://schemas.microsoft.com/office/drawing/2014/main" id="{6C4AC440-0F58-430D-A4B3-593B1FC519D1}"/>
              </a:ext>
            </a:extLst>
          </p:cNvPr>
          <p:cNvSpPr txBox="1">
            <a:spLocks/>
          </p:cNvSpPr>
          <p:nvPr/>
        </p:nvSpPr>
        <p:spPr>
          <a:xfrm>
            <a:off x="1051034" y="181410"/>
            <a:ext cx="7936847" cy="419100"/>
          </a:xfrm>
          <a:prstGeom prst="rect">
            <a:avLst/>
          </a:prstGeom>
        </p:spPr>
        <p:txBody>
          <a:bodyPr lIns="0" tIns="0" rIns="0" bIns="0"/>
          <a:lstStyle>
            <a:lvl1pPr algn="r" defTabSz="457200" rtl="1" eaLnBrk="0" fontAlgn="base" hangingPunct="0">
              <a:lnSpc>
                <a:spcPts val="2700"/>
              </a:lnSpc>
              <a:spcBef>
                <a:spcPct val="0"/>
              </a:spcBef>
              <a:spcAft>
                <a:spcPct val="0"/>
              </a:spcAft>
              <a:defRPr sz="2700" b="1" kern="1200" cap="none">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nSpc>
                <a:spcPct val="100000"/>
              </a:lnSpc>
              <a:spcBef>
                <a:spcPts val="1200"/>
              </a:spcBef>
              <a:spcAft>
                <a:spcPts val="1200"/>
              </a:spcAft>
            </a:pPr>
            <a:r>
              <a:rPr lang="ar-LB" sz="2400" dirty="0"/>
              <a:t>المنهجيات الرئيسية لاحتساب التكاليف : </a:t>
            </a:r>
            <a:r>
              <a:rPr lang="ar-SY" sz="2400" dirty="0">
                <a:solidFill>
                  <a:schemeClr val="accent1">
                    <a:lumMod val="75000"/>
                  </a:schemeClr>
                </a:solidFill>
                <a:latin typeface="Arial" pitchFamily="34" charset="0"/>
                <a:ea typeface="ＭＳ Ｐゴシック" pitchFamily="34" charset="-128"/>
                <a:cs typeface="Arial" pitchFamily="34" charset="0"/>
              </a:rPr>
              <a:t>نهج وضع الميزانيات المراعية للجنسين</a:t>
            </a:r>
            <a:endParaRPr lang="en-US" sz="2400" dirty="0"/>
          </a:p>
        </p:txBody>
      </p:sp>
      <p:graphicFrame>
        <p:nvGraphicFramePr>
          <p:cNvPr id="2" name="Diagram 1">
            <a:extLst>
              <a:ext uri="{FF2B5EF4-FFF2-40B4-BE49-F238E27FC236}">
                <a16:creationId xmlns:a16="http://schemas.microsoft.com/office/drawing/2014/main" id="{D77A7CA8-13B0-4D39-8CFC-5A11177331A2}"/>
              </a:ext>
            </a:extLst>
          </p:cNvPr>
          <p:cNvGraphicFramePr/>
          <p:nvPr>
            <p:extLst>
              <p:ext uri="{D42A27DB-BD31-4B8C-83A1-F6EECF244321}">
                <p14:modId xmlns:p14="http://schemas.microsoft.com/office/powerpoint/2010/main" val="36833475"/>
              </p:ext>
            </p:extLst>
          </p:nvPr>
        </p:nvGraphicFramePr>
        <p:xfrm>
          <a:off x="925504" y="1589650"/>
          <a:ext cx="7563730" cy="2307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943953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p:txBody>
          <a:bodyPr/>
          <a:lstStyle/>
          <a:p>
            <a:pPr algn="r" rtl="1"/>
            <a:r>
              <a:rPr lang="ar-LB" dirty="0"/>
              <a:t>المحتوى</a:t>
            </a:r>
            <a:endParaRPr lang="en-US" dirty="0"/>
          </a:p>
        </p:txBody>
      </p:sp>
      <p:sp>
        <p:nvSpPr>
          <p:cNvPr id="3" name="Subtitle 2">
            <a:extLst>
              <a:ext uri="{FF2B5EF4-FFF2-40B4-BE49-F238E27FC236}">
                <a16:creationId xmlns:a16="http://schemas.microsoft.com/office/drawing/2014/main" id="{AC10DA4F-8E50-4B5F-9FFC-D9D110BF5702}"/>
              </a:ext>
            </a:extLst>
          </p:cNvPr>
          <p:cNvSpPr>
            <a:spLocks noGrp="1"/>
          </p:cNvSpPr>
          <p:nvPr>
            <p:ph type="subTitle" idx="1"/>
          </p:nvPr>
        </p:nvSpPr>
        <p:spPr>
          <a:xfrm>
            <a:off x="1858781" y="1282702"/>
            <a:ext cx="6612250" cy="4292595"/>
          </a:xfrm>
        </p:spPr>
        <p:txBody>
          <a:bodyPr/>
          <a:lstStyle/>
          <a:p>
            <a:pPr>
              <a:lnSpc>
                <a:spcPct val="100000"/>
              </a:lnSpc>
              <a:spcBef>
                <a:spcPts val="1200"/>
              </a:spcBef>
              <a:spcAft>
                <a:spcPts val="1200"/>
              </a:spcAft>
            </a:pPr>
            <a:r>
              <a:rPr lang="ar-LB" sz="2800" dirty="0"/>
              <a:t>أطر آثار العنف ضد المرأة على الاقتصاد</a:t>
            </a:r>
            <a:r>
              <a:rPr lang="ar-SY" sz="2800" dirty="0"/>
              <a:t> الوطني</a:t>
            </a:r>
            <a:r>
              <a:rPr lang="ar-LB" sz="2800" dirty="0"/>
              <a:t> والتكاليف الاقتصادية</a:t>
            </a:r>
          </a:p>
          <a:p>
            <a:pPr>
              <a:lnSpc>
                <a:spcPct val="100000"/>
              </a:lnSpc>
              <a:spcBef>
                <a:spcPts val="1200"/>
              </a:spcBef>
              <a:spcAft>
                <a:spcPts val="1200"/>
              </a:spcAft>
            </a:pPr>
            <a:r>
              <a:rPr lang="ar-JO" sz="2800" dirty="0">
                <a:latin typeface="Cambria" panose="02040503050406030204" pitchFamily="18" charset="0"/>
                <a:ea typeface="Times New Roman" panose="02020603050405020304" pitchFamily="18" charset="0"/>
                <a:cs typeface="Arial" panose="020B0604020202020204" pitchFamily="34" charset="0"/>
              </a:rPr>
              <a:t>أساسيات قياس تكلفة العنف ضد</a:t>
            </a:r>
            <a:r>
              <a:rPr lang="ar-LB" sz="2800" dirty="0">
                <a:latin typeface="Cambria" panose="02040503050406030204" pitchFamily="18" charset="0"/>
                <a:ea typeface="Times New Roman" panose="02020603050405020304" pitchFamily="18" charset="0"/>
                <a:cs typeface="Arial" panose="020B0604020202020204" pitchFamily="34" charset="0"/>
              </a:rPr>
              <a:t> المرأة </a:t>
            </a:r>
            <a:endParaRPr lang="en-US" sz="2800" dirty="0">
              <a:latin typeface="Cambria" panose="02040503050406030204" pitchFamily="18" charset="0"/>
              <a:ea typeface="Times New Roman" panose="02020603050405020304" pitchFamily="18" charset="0"/>
              <a:cs typeface="Arial" panose="020B0604020202020204" pitchFamily="34" charset="0"/>
            </a:endParaRPr>
          </a:p>
          <a:p>
            <a:pPr>
              <a:lnSpc>
                <a:spcPct val="100000"/>
              </a:lnSpc>
              <a:spcBef>
                <a:spcPts val="1200"/>
              </a:spcBef>
              <a:spcAft>
                <a:spcPts val="1200"/>
              </a:spcAft>
            </a:pPr>
            <a:r>
              <a:rPr lang="ar-LB" sz="2800" dirty="0"/>
              <a:t>المنهجيات الرئيسية لتقدير تكاليف العنف ضد المرأة</a:t>
            </a:r>
          </a:p>
          <a:p>
            <a:pPr>
              <a:lnSpc>
                <a:spcPct val="100000"/>
              </a:lnSpc>
              <a:spcBef>
                <a:spcPts val="1200"/>
              </a:spcBef>
              <a:spcAft>
                <a:spcPts val="1200"/>
              </a:spcAft>
            </a:pPr>
            <a:r>
              <a:rPr lang="ar-LB" sz="2800" dirty="0"/>
              <a:t>دراسات حول التبعات الاقتصادية للعنف ضد المرأة</a:t>
            </a:r>
            <a:r>
              <a:rPr lang="en-US" sz="2800" dirty="0"/>
              <a:t> </a:t>
            </a:r>
            <a:r>
              <a:rPr lang="ar-SY" sz="2800" dirty="0"/>
              <a:t> وأثرها</a:t>
            </a:r>
            <a:endParaRPr lang="en-US" sz="2800" dirty="0"/>
          </a:p>
          <a:p>
            <a:pPr>
              <a:lnSpc>
                <a:spcPct val="100000"/>
              </a:lnSpc>
              <a:spcBef>
                <a:spcPts val="1200"/>
              </a:spcBef>
              <a:spcAft>
                <a:spcPts val="1200"/>
              </a:spcAft>
            </a:pPr>
            <a:endParaRPr lang="en-US" sz="2800" dirty="0"/>
          </a:p>
        </p:txBody>
      </p:sp>
      <p:pic>
        <p:nvPicPr>
          <p:cNvPr id="4" name="Picture 3">
            <a:extLst>
              <a:ext uri="{FF2B5EF4-FFF2-40B4-BE49-F238E27FC236}">
                <a16:creationId xmlns:a16="http://schemas.microsoft.com/office/drawing/2014/main" id="{563E6A1B-F4D5-494B-90BD-1B79ADF57C41}"/>
              </a:ext>
            </a:extLst>
          </p:cNvPr>
          <p:cNvPicPr>
            <a:picLocks noChangeAspect="1"/>
          </p:cNvPicPr>
          <p:nvPr/>
        </p:nvPicPr>
        <p:blipFill>
          <a:blip r:embed="rId2"/>
          <a:stretch>
            <a:fillRect/>
          </a:stretch>
        </p:blipFill>
        <p:spPr>
          <a:xfrm>
            <a:off x="-6692" y="1610584"/>
            <a:ext cx="2059329" cy="2331830"/>
          </a:xfrm>
          <a:prstGeom prst="rect">
            <a:avLst/>
          </a:prstGeom>
        </p:spPr>
      </p:pic>
    </p:spTree>
    <p:extLst>
      <p:ext uri="{BB962C8B-B14F-4D97-AF65-F5344CB8AC3E}">
        <p14:creationId xmlns:p14="http://schemas.microsoft.com/office/powerpoint/2010/main" val="289133189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5756C2-4C5D-4AA8-8C61-9EEA30B3CA46}"/>
              </a:ext>
            </a:extLst>
          </p:cNvPr>
          <p:cNvSpPr/>
          <p:nvPr/>
        </p:nvSpPr>
        <p:spPr>
          <a:xfrm>
            <a:off x="1189652" y="6397341"/>
            <a:ext cx="7035434" cy="328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20506" y="1115725"/>
            <a:ext cx="8467376" cy="4505146"/>
          </a:xfrm>
          <a:solidFill>
            <a:schemeClr val="bg1"/>
          </a:solidFill>
        </p:spPr>
        <p:txBody>
          <a:bodyPr/>
          <a:lstStyle/>
          <a:p>
            <a:pPr marL="457200" indent="-457200" algn="just" rtl="1">
              <a:lnSpc>
                <a:spcPct val="100000"/>
              </a:lnSpc>
              <a:spcBef>
                <a:spcPts val="600"/>
              </a:spcBef>
              <a:spcAft>
                <a:spcPts val="600"/>
              </a:spcAft>
              <a:buFont typeface="Arial" pitchFamily="34" charset="0"/>
              <a:buChar char="•"/>
              <a:defRPr/>
            </a:pPr>
            <a:r>
              <a:rPr lang="ar-SY" sz="2600" b="1" dirty="0">
                <a:solidFill>
                  <a:schemeClr val="accent3">
                    <a:lumMod val="75000"/>
                  </a:schemeClr>
                </a:solidFill>
                <a:cs typeface="+mn-cs"/>
              </a:rPr>
              <a:t>وضع موازنة مراعية للجنسين</a:t>
            </a:r>
            <a:r>
              <a:rPr lang="ar-LB" sz="2600" b="1" dirty="0">
                <a:solidFill>
                  <a:schemeClr val="accent3">
                    <a:lumMod val="75000"/>
                  </a:schemeClr>
                </a:solidFill>
                <a:cs typeface="+mn-cs"/>
              </a:rPr>
              <a:t>: </a:t>
            </a:r>
            <a:r>
              <a:rPr lang="ar-SA" sz="2400" b="1" dirty="0"/>
              <a:t>تقتضي هذه المنهجية معرفة كاملة بـ:</a:t>
            </a:r>
          </a:p>
          <a:p>
            <a:pPr marL="800100" lvl="1" indent="-342900" algn="r" rtl="1">
              <a:buFont typeface="Courier New" panose="02070309020205020404" pitchFamily="49" charset="0"/>
              <a:buChar char="o"/>
            </a:pPr>
            <a:r>
              <a:rPr lang="ar-SA" sz="2000" dirty="0">
                <a:solidFill>
                  <a:schemeClr val="tx1"/>
                </a:solidFill>
              </a:rPr>
              <a:t>أنواع العنف الأسري في البلد المعني ونطاقه وسياقه</a:t>
            </a:r>
            <a:endParaRPr lang="en-US" sz="2000" b="1" i="1" dirty="0">
              <a:solidFill>
                <a:schemeClr val="tx1"/>
              </a:solidFill>
            </a:endParaRPr>
          </a:p>
          <a:p>
            <a:pPr marL="800100" lvl="1" indent="-342900" algn="r" rtl="1">
              <a:buFont typeface="Courier New" panose="02070309020205020404" pitchFamily="49" charset="0"/>
              <a:buChar char="o"/>
            </a:pPr>
            <a:r>
              <a:rPr lang="ar-SA" sz="2000" dirty="0">
                <a:solidFill>
                  <a:schemeClr val="tx1"/>
                </a:solidFill>
              </a:rPr>
              <a:t>القوانين والسياسات القائمة المتعلقة بالعنف الأسري</a:t>
            </a:r>
            <a:endParaRPr lang="en-US" sz="2000" b="1" i="1" dirty="0">
              <a:solidFill>
                <a:schemeClr val="tx1"/>
              </a:solidFill>
            </a:endParaRPr>
          </a:p>
          <a:p>
            <a:pPr marL="800100" lvl="1" indent="-342900" algn="r" rtl="1">
              <a:buFont typeface="Courier New" panose="02070309020205020404" pitchFamily="49" charset="0"/>
              <a:buChar char="o"/>
            </a:pPr>
            <a:r>
              <a:rPr lang="ar-SA" sz="2000" dirty="0">
                <a:solidFill>
                  <a:schemeClr val="tx1"/>
                </a:solidFill>
              </a:rPr>
              <a:t>التشريعات والهياكل الإدارية القائمة في البلد المتعلّقة بالخدمات المختلفة التي يمكن للناجيات من العنف الحصول عليها؛ واللامركزية وكيفية تأثيرها على تمويل الخدمات وإمكانية الحصول عليها، كعنصر رئيسي من عناصر التحليل</a:t>
            </a:r>
            <a:endParaRPr lang="en-US" sz="2000" dirty="0">
              <a:solidFill>
                <a:schemeClr val="tx1"/>
              </a:solidFill>
            </a:endParaRPr>
          </a:p>
          <a:p>
            <a:pPr marL="800100" lvl="1" indent="-342900" algn="r" rtl="1">
              <a:buFont typeface="Courier New" panose="02070309020205020404" pitchFamily="49" charset="0"/>
              <a:buChar char="o"/>
            </a:pPr>
            <a:r>
              <a:rPr lang="ar-SA" sz="2000" dirty="0">
                <a:solidFill>
                  <a:schemeClr val="tx1"/>
                </a:solidFill>
              </a:rPr>
              <a:t>الخدمات المتاحة المتعلقة بالعنف الأسري المتوفرة والمخطط لها، كما تنعكس في التشريعات القائمة أو خطط العمل الوطنية</a:t>
            </a:r>
            <a:endParaRPr lang="en-US" sz="2000" dirty="0">
              <a:solidFill>
                <a:schemeClr val="tx1"/>
              </a:solidFill>
            </a:endParaRPr>
          </a:p>
          <a:p>
            <a:pPr marL="800100" lvl="1" indent="-342900" algn="r" rtl="1">
              <a:buFont typeface="Courier New" panose="02070309020205020404" pitchFamily="49" charset="0"/>
              <a:buChar char="o"/>
            </a:pPr>
            <a:r>
              <a:rPr lang="ar-SA" sz="2000" dirty="0">
                <a:solidFill>
                  <a:schemeClr val="tx1"/>
                </a:solidFill>
              </a:rPr>
              <a:t>عملية وضع الموازنة الوطنية، بما في ذلك عمليات تحقيق اللامركزية</a:t>
            </a:r>
            <a:endParaRPr lang="ar-LB" sz="2000" dirty="0">
              <a:solidFill>
                <a:schemeClr val="tx1"/>
              </a:solidFill>
            </a:endParaRPr>
          </a:p>
          <a:p>
            <a:pPr marL="800100" lvl="1" indent="-342900" algn="r" rtl="1">
              <a:buFont typeface="Courier New" panose="02070309020205020404" pitchFamily="49" charset="0"/>
              <a:buChar char="o"/>
            </a:pPr>
            <a:r>
              <a:rPr lang="ar-SA" sz="2000" dirty="0">
                <a:solidFill>
                  <a:schemeClr val="tx1"/>
                </a:solidFill>
              </a:rPr>
              <a:t>مخصّصات الموازنة الملائمة</a:t>
            </a:r>
            <a:endParaRPr lang="en-US" sz="2000" dirty="0">
              <a:solidFill>
                <a:schemeClr val="tx1"/>
              </a:solidFill>
            </a:endParaRPr>
          </a:p>
          <a:p>
            <a:pPr marL="800100" lvl="1" indent="-342900" algn="r" rtl="1">
              <a:buFont typeface="Courier New" panose="02070309020205020404" pitchFamily="49" charset="0"/>
              <a:buChar char="o"/>
            </a:pPr>
            <a:r>
              <a:rPr lang="ar-SA" sz="2000" dirty="0">
                <a:solidFill>
                  <a:schemeClr val="tx1"/>
                </a:solidFill>
              </a:rPr>
              <a:t>دورة موازنة الدولة</a:t>
            </a:r>
            <a:endParaRPr lang="en-US" sz="2000" dirty="0">
              <a:solidFill>
                <a:schemeClr val="tx1"/>
              </a:solidFill>
            </a:endParaRPr>
          </a:p>
          <a:p>
            <a:pPr marL="800100" lvl="1" indent="-342900" algn="r" rtl="1">
              <a:buFont typeface="Courier New" panose="02070309020205020404" pitchFamily="49" charset="0"/>
              <a:buChar char="o"/>
            </a:pPr>
            <a:r>
              <a:rPr lang="ar-SA" sz="2000" dirty="0">
                <a:solidFill>
                  <a:schemeClr val="tx1"/>
                </a:solidFill>
              </a:rPr>
              <a:t>الجوانب المختلفة للنفقات ومصادر الإيرادات المرتبطة بالتدابير والخدمات</a:t>
            </a:r>
            <a:endParaRPr lang="en-US" sz="2000" dirty="0">
              <a:solidFill>
                <a:schemeClr val="tx1"/>
              </a:solidFill>
            </a:endParaRPr>
          </a:p>
          <a:p>
            <a:pPr marL="800100" lvl="1" indent="-342900" algn="r" rtl="1">
              <a:buFont typeface="Courier New" panose="02070309020205020404" pitchFamily="49" charset="0"/>
              <a:buChar char="o"/>
            </a:pPr>
            <a:endParaRPr lang="en-US" sz="2400" b="1" i="1" dirty="0">
              <a:solidFill>
                <a:schemeClr val="tx1"/>
              </a:solidFill>
            </a:endParaRPr>
          </a:p>
          <a:p>
            <a:pPr marL="914400" lvl="1" indent="-457200" algn="just" rtl="1">
              <a:spcBef>
                <a:spcPts val="600"/>
              </a:spcBef>
              <a:spcAft>
                <a:spcPts val="600"/>
              </a:spcAft>
              <a:buFont typeface="Arial" pitchFamily="34" charset="0"/>
              <a:buChar char="•"/>
              <a:defRPr/>
            </a:pPr>
            <a:endParaRPr lang="en-US" sz="2200" dirty="0">
              <a:solidFill>
                <a:schemeClr val="tx1"/>
              </a:solidFill>
              <a:cs typeface="+mn-cs"/>
            </a:endParaRPr>
          </a:p>
        </p:txBody>
      </p:sp>
      <p:sp>
        <p:nvSpPr>
          <p:cNvPr id="5" name="Title 1">
            <a:extLst>
              <a:ext uri="{FF2B5EF4-FFF2-40B4-BE49-F238E27FC236}">
                <a16:creationId xmlns:a16="http://schemas.microsoft.com/office/drawing/2014/main" id="{6C4AC440-0F58-430D-A4B3-593B1FC519D1}"/>
              </a:ext>
            </a:extLst>
          </p:cNvPr>
          <p:cNvSpPr txBox="1">
            <a:spLocks/>
          </p:cNvSpPr>
          <p:nvPr/>
        </p:nvSpPr>
        <p:spPr>
          <a:xfrm>
            <a:off x="1051034" y="181410"/>
            <a:ext cx="7936847" cy="419100"/>
          </a:xfrm>
          <a:prstGeom prst="rect">
            <a:avLst/>
          </a:prstGeom>
        </p:spPr>
        <p:txBody>
          <a:bodyPr lIns="0" tIns="0" rIns="0" bIns="0"/>
          <a:lstStyle>
            <a:lvl1pPr algn="r" defTabSz="457200" rtl="1" eaLnBrk="0" fontAlgn="base" hangingPunct="0">
              <a:lnSpc>
                <a:spcPts val="2700"/>
              </a:lnSpc>
              <a:spcBef>
                <a:spcPct val="0"/>
              </a:spcBef>
              <a:spcAft>
                <a:spcPct val="0"/>
              </a:spcAft>
              <a:defRPr sz="2700" b="1" kern="1200" cap="none">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nSpc>
                <a:spcPct val="100000"/>
              </a:lnSpc>
              <a:spcBef>
                <a:spcPts val="1200"/>
              </a:spcBef>
              <a:spcAft>
                <a:spcPts val="1200"/>
              </a:spcAft>
            </a:pPr>
            <a:r>
              <a:rPr lang="ar-LB" sz="2400" dirty="0"/>
              <a:t>المنهجيات الرئيسية لاحتساب التكاليف : </a:t>
            </a:r>
            <a:r>
              <a:rPr lang="ar-SY" sz="2400" dirty="0">
                <a:solidFill>
                  <a:schemeClr val="accent1">
                    <a:lumMod val="75000"/>
                  </a:schemeClr>
                </a:solidFill>
                <a:latin typeface="Arial" pitchFamily="34" charset="0"/>
                <a:ea typeface="ＭＳ Ｐゴシック" pitchFamily="34" charset="-128"/>
                <a:cs typeface="Arial" pitchFamily="34" charset="0"/>
              </a:rPr>
              <a:t>نهج وضع الميزانيات المراعية للجنسين</a:t>
            </a:r>
            <a:endParaRPr lang="en-US" sz="2400" dirty="0"/>
          </a:p>
        </p:txBody>
      </p:sp>
      <p:pic>
        <p:nvPicPr>
          <p:cNvPr id="7" name="Picture 6">
            <a:extLst>
              <a:ext uri="{FF2B5EF4-FFF2-40B4-BE49-F238E27FC236}">
                <a16:creationId xmlns:a16="http://schemas.microsoft.com/office/drawing/2014/main" id="{F62F7FAE-F00B-4D92-8ECE-5623557608C9}"/>
              </a:ext>
            </a:extLst>
          </p:cNvPr>
          <p:cNvPicPr>
            <a:picLocks noChangeAspect="1"/>
          </p:cNvPicPr>
          <p:nvPr/>
        </p:nvPicPr>
        <p:blipFill>
          <a:blip r:embed="rId3"/>
          <a:stretch>
            <a:fillRect/>
          </a:stretch>
        </p:blipFill>
        <p:spPr>
          <a:xfrm>
            <a:off x="-90784" y="5396315"/>
            <a:ext cx="3706182" cy="1461684"/>
          </a:xfrm>
          <a:prstGeom prst="rect">
            <a:avLst/>
          </a:prstGeom>
        </p:spPr>
      </p:pic>
    </p:spTree>
    <p:extLst>
      <p:ext uri="{BB962C8B-B14F-4D97-AF65-F5344CB8AC3E}">
        <p14:creationId xmlns:p14="http://schemas.microsoft.com/office/powerpoint/2010/main" val="18549806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a:extLst>
              <a:ext uri="{FF2B5EF4-FFF2-40B4-BE49-F238E27FC236}">
                <a16:creationId xmlns:a16="http://schemas.microsoft.com/office/drawing/2014/main" id="{536E7305-1727-4D9C-A52C-EC8A34040ED8}"/>
              </a:ext>
            </a:extLst>
          </p:cNvPr>
          <p:cNvSpPr/>
          <p:nvPr/>
        </p:nvSpPr>
        <p:spPr>
          <a:xfrm>
            <a:off x="1614487" y="4061674"/>
            <a:ext cx="4811581" cy="1077218"/>
          </a:xfrm>
          <a:prstGeom prst="rect">
            <a:avLst/>
          </a:prstGeom>
        </p:spPr>
        <p:txBody>
          <a:bodyPr wrap="square">
            <a:spAutoFit/>
          </a:bodyPr>
          <a:lstStyle/>
          <a:p>
            <a:pPr marL="102870" algn="r" rtl="1">
              <a:spcBef>
                <a:spcPts val="0"/>
              </a:spcBef>
              <a:spcAft>
                <a:spcPts val="0"/>
              </a:spcAft>
              <a:defRPr/>
            </a:pPr>
            <a:r>
              <a:rPr lang="ar-LB" sz="3200" b="1" dirty="0">
                <a:solidFill>
                  <a:srgbClr val="FFBF3F">
                    <a:lumMod val="40000"/>
                    <a:lumOff val="60000"/>
                  </a:srgbClr>
                </a:solidFill>
                <a:latin typeface="Cambria" panose="02040503050406030204" pitchFamily="18" charset="0"/>
                <a:cs typeface="Arial" panose="020B0604020202020204" pitchFamily="34" charset="0"/>
              </a:rPr>
              <a:t>دراسات حول التبعات الاقتصادية للعنف ضد المرأة</a:t>
            </a:r>
            <a:endParaRPr lang="en-US" sz="3200" b="1" dirty="0">
              <a:solidFill>
                <a:srgbClr val="FFBF3F">
                  <a:lumMod val="40000"/>
                  <a:lumOff val="60000"/>
                </a:srgbClr>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14095679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715713" y="255064"/>
            <a:ext cx="7712573" cy="419100"/>
          </a:xfrm>
        </p:spPr>
        <p:txBody>
          <a:bodyPr/>
          <a:lstStyle/>
          <a:p>
            <a:pPr>
              <a:lnSpc>
                <a:spcPct val="100000"/>
              </a:lnSpc>
              <a:spcBef>
                <a:spcPts val="1200"/>
              </a:spcBef>
              <a:spcAft>
                <a:spcPts val="1200"/>
              </a:spcAft>
            </a:pPr>
            <a:r>
              <a:rPr lang="ar-LB" sz="2600" dirty="0"/>
              <a:t>دراسات حول التبعات الاقتصادية للعنف ضد المرأة:</a:t>
            </a:r>
            <a:r>
              <a:rPr lang="ar-LB" sz="2600" dirty="0">
                <a:solidFill>
                  <a:srgbClr val="0070C0"/>
                </a:solidFill>
              </a:rPr>
              <a:t> لمحة عامة</a:t>
            </a:r>
            <a:endParaRPr lang="en-US" sz="2600" dirty="0">
              <a:solidFill>
                <a:srgbClr val="0070C0"/>
              </a:solidFill>
            </a:endParaRPr>
          </a:p>
        </p:txBody>
      </p:sp>
      <p:sp>
        <p:nvSpPr>
          <p:cNvPr id="3" name="Subtitle 2">
            <a:extLst>
              <a:ext uri="{FF2B5EF4-FFF2-40B4-BE49-F238E27FC236}">
                <a16:creationId xmlns:a16="http://schemas.microsoft.com/office/drawing/2014/main" id="{AC10DA4F-8E50-4B5F-9FFC-D9D110BF5702}"/>
              </a:ext>
            </a:extLst>
          </p:cNvPr>
          <p:cNvSpPr>
            <a:spLocks noGrp="1"/>
          </p:cNvSpPr>
          <p:nvPr>
            <p:ph type="subTitle" idx="1"/>
          </p:nvPr>
        </p:nvSpPr>
        <p:spPr>
          <a:xfrm>
            <a:off x="623726" y="1001900"/>
            <a:ext cx="7812585" cy="2342434"/>
          </a:xfrm>
        </p:spPr>
        <p:txBody>
          <a:bodyPr/>
          <a:lstStyle/>
          <a:p>
            <a:pPr>
              <a:lnSpc>
                <a:spcPct val="100000"/>
              </a:lnSpc>
              <a:spcBef>
                <a:spcPts val="1200"/>
              </a:spcBef>
              <a:spcAft>
                <a:spcPts val="1200"/>
              </a:spcAft>
            </a:pPr>
            <a:r>
              <a:rPr lang="ar-LB" sz="2200" dirty="0"/>
              <a:t>شهد العقدان الماضيان اهتماما  متزايدا  باستعراض التبعات الاقتصادية للعنف ضد المرأة، لا سيما تقدير التكاليف الاقتصادية. </a:t>
            </a:r>
          </a:p>
          <a:p>
            <a:pPr algn="just">
              <a:lnSpc>
                <a:spcPct val="100000"/>
              </a:lnSpc>
              <a:spcBef>
                <a:spcPts val="1200"/>
              </a:spcBef>
              <a:spcAft>
                <a:spcPts val="1200"/>
              </a:spcAft>
            </a:pPr>
            <a:r>
              <a:rPr lang="ar-LB" sz="2200" dirty="0"/>
              <a:t>منذ أواسط التسعينات، وفرت حوالي </a:t>
            </a:r>
            <a:r>
              <a:rPr lang="ar-LB" sz="2200" b="1" dirty="0"/>
              <a:t>60</a:t>
            </a:r>
            <a:r>
              <a:rPr lang="ar-LB" sz="2200" dirty="0"/>
              <a:t> دراسة أجريت حول العالم تقديرات لهذه التكاليف، أغلبها في البلدان الغربية الصناعية - منها </a:t>
            </a:r>
            <a:r>
              <a:rPr lang="ar-LB" sz="2200" b="1" dirty="0"/>
              <a:t>44</a:t>
            </a:r>
            <a:r>
              <a:rPr lang="ar-LB" sz="2200" dirty="0"/>
              <a:t> دراسة تم تحضيرها في دول ذات دخل مرتفع؛ </a:t>
            </a:r>
            <a:r>
              <a:rPr lang="ar-LB" sz="2200" b="1" dirty="0"/>
              <a:t>6</a:t>
            </a:r>
            <a:r>
              <a:rPr lang="ar-LB" sz="2200" dirty="0"/>
              <a:t> من الدول ذات الدخل المتوسط ​​المرتفع، </a:t>
            </a:r>
            <a:r>
              <a:rPr lang="ar-LB" sz="2200" b="1" dirty="0"/>
              <a:t>8</a:t>
            </a:r>
            <a:r>
              <a:rPr lang="ar-LB" sz="2200" dirty="0"/>
              <a:t> من الدول ذات الدخل المتوسط ​​المنخفض و </a:t>
            </a:r>
            <a:r>
              <a:rPr lang="ar-LB" sz="2200" b="1" dirty="0"/>
              <a:t>2</a:t>
            </a:r>
            <a:r>
              <a:rPr lang="ar-LB" sz="2200" dirty="0"/>
              <a:t> من ذوي الدخل المنخفض</a:t>
            </a:r>
          </a:p>
        </p:txBody>
      </p:sp>
      <p:graphicFrame>
        <p:nvGraphicFramePr>
          <p:cNvPr id="4" name="Diagram 3">
            <a:extLst>
              <a:ext uri="{FF2B5EF4-FFF2-40B4-BE49-F238E27FC236}">
                <a16:creationId xmlns:a16="http://schemas.microsoft.com/office/drawing/2014/main" id="{0A0F58EE-7E6D-46A0-A336-B24BD92D11D8}"/>
              </a:ext>
            </a:extLst>
          </p:cNvPr>
          <p:cNvGraphicFramePr/>
          <p:nvPr>
            <p:extLst>
              <p:ext uri="{D42A27DB-BD31-4B8C-83A1-F6EECF244321}">
                <p14:modId xmlns:p14="http://schemas.microsoft.com/office/powerpoint/2010/main" val="1923685009"/>
              </p:ext>
            </p:extLst>
          </p:nvPr>
        </p:nvGraphicFramePr>
        <p:xfrm>
          <a:off x="715713" y="3513667"/>
          <a:ext cx="8083513" cy="3043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12412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862468" y="222117"/>
            <a:ext cx="8055754" cy="419100"/>
          </a:xfrm>
        </p:spPr>
        <p:txBody>
          <a:bodyPr/>
          <a:lstStyle/>
          <a:p>
            <a:r>
              <a:rPr lang="ar-LB" sz="2600" dirty="0"/>
              <a:t>دراسات حول التبعات الاقتصادية للعنف ضد المرأة: </a:t>
            </a:r>
            <a:r>
              <a:rPr lang="ar-LB" sz="2600" dirty="0">
                <a:solidFill>
                  <a:srgbClr val="0070C0"/>
                </a:solidFill>
              </a:rPr>
              <a:t>من العالم والمنطقة</a:t>
            </a:r>
            <a:endParaRPr lang="en-US" sz="2600" dirty="0">
              <a:solidFill>
                <a:srgbClr val="0070C0"/>
              </a:solidFill>
            </a:endParaRPr>
          </a:p>
        </p:txBody>
      </p:sp>
      <p:graphicFrame>
        <p:nvGraphicFramePr>
          <p:cNvPr id="13" name="Table 12">
            <a:extLst>
              <a:ext uri="{FF2B5EF4-FFF2-40B4-BE49-F238E27FC236}">
                <a16:creationId xmlns:a16="http://schemas.microsoft.com/office/drawing/2014/main" id="{C645978D-47FA-4CB8-858B-0BBB79012967}"/>
              </a:ext>
            </a:extLst>
          </p:cNvPr>
          <p:cNvGraphicFramePr>
            <a:graphicFrameLocks noGrp="1"/>
          </p:cNvGraphicFramePr>
          <p:nvPr>
            <p:extLst>
              <p:ext uri="{D42A27DB-BD31-4B8C-83A1-F6EECF244321}">
                <p14:modId xmlns:p14="http://schemas.microsoft.com/office/powerpoint/2010/main" val="2992647848"/>
              </p:ext>
            </p:extLst>
          </p:nvPr>
        </p:nvGraphicFramePr>
        <p:xfrm>
          <a:off x="485423" y="1139649"/>
          <a:ext cx="8432800" cy="5611107"/>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254043">
                  <a:extLst>
                    <a:ext uri="{9D8B030D-6E8A-4147-A177-3AD203B41FA5}">
                      <a16:colId xmlns:a16="http://schemas.microsoft.com/office/drawing/2014/main" val="2634447938"/>
                    </a:ext>
                  </a:extLst>
                </a:gridCol>
                <a:gridCol w="2008445">
                  <a:extLst>
                    <a:ext uri="{9D8B030D-6E8A-4147-A177-3AD203B41FA5}">
                      <a16:colId xmlns:a16="http://schemas.microsoft.com/office/drawing/2014/main" val="2286198051"/>
                    </a:ext>
                  </a:extLst>
                </a:gridCol>
                <a:gridCol w="2957689">
                  <a:extLst>
                    <a:ext uri="{9D8B030D-6E8A-4147-A177-3AD203B41FA5}">
                      <a16:colId xmlns:a16="http://schemas.microsoft.com/office/drawing/2014/main" val="2579448559"/>
                    </a:ext>
                  </a:extLst>
                </a:gridCol>
                <a:gridCol w="1162874">
                  <a:extLst>
                    <a:ext uri="{9D8B030D-6E8A-4147-A177-3AD203B41FA5}">
                      <a16:colId xmlns:a16="http://schemas.microsoft.com/office/drawing/2014/main" val="1999748076"/>
                    </a:ext>
                  </a:extLst>
                </a:gridCol>
                <a:gridCol w="1049749">
                  <a:extLst>
                    <a:ext uri="{9D8B030D-6E8A-4147-A177-3AD203B41FA5}">
                      <a16:colId xmlns:a16="http://schemas.microsoft.com/office/drawing/2014/main" val="583161506"/>
                    </a:ext>
                  </a:extLst>
                </a:gridCol>
              </a:tblGrid>
              <a:tr h="521326">
                <a:tc>
                  <a:txBody>
                    <a:bodyPr/>
                    <a:lstStyle/>
                    <a:p>
                      <a:pPr marL="0" marR="0" algn="ctr">
                        <a:lnSpc>
                          <a:spcPct val="100000"/>
                        </a:lnSpc>
                        <a:spcBef>
                          <a:spcPts val="0"/>
                        </a:spcBef>
                        <a:spcAft>
                          <a:spcPts val="0"/>
                        </a:spcAft>
                      </a:pPr>
                      <a:r>
                        <a:rPr lang="ar-LB" sz="1600" dirty="0">
                          <a:effectLst/>
                          <a:latin typeface="Cambria" panose="02040503050406030204" pitchFamily="18" charset="0"/>
                          <a:ea typeface="Cambria" panose="02040503050406030204" pitchFamily="18" charset="0"/>
                          <a:cs typeface="Arial" panose="020B0604020202020204" pitchFamily="34" charset="0"/>
                        </a:rPr>
                        <a:t>النسبة من الـ</a:t>
                      </a:r>
                    </a:p>
                    <a:p>
                      <a:pPr marL="0" marR="0" algn="ctr">
                        <a:lnSpc>
                          <a:spcPct val="100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GDP</a:t>
                      </a:r>
                    </a:p>
                  </a:txBody>
                  <a:tcPr marL="68580" marR="68580" marT="0" marB="0" anchor="ctr"/>
                </a:tc>
                <a:tc>
                  <a:txBody>
                    <a:bodyPr/>
                    <a:lstStyle/>
                    <a:p>
                      <a:pPr marL="0" marR="0" algn="ctr">
                        <a:lnSpc>
                          <a:spcPct val="115000"/>
                        </a:lnSpc>
                        <a:spcBef>
                          <a:spcPts val="0"/>
                        </a:spcBef>
                        <a:spcAft>
                          <a:spcPts val="1200"/>
                        </a:spcAft>
                      </a:pPr>
                      <a:r>
                        <a:rPr lang="ar-LB" sz="1600" dirty="0">
                          <a:effectLst/>
                          <a:latin typeface="Cambria" panose="02040503050406030204" pitchFamily="18" charset="0"/>
                          <a:ea typeface="Cambria" panose="02040503050406030204" pitchFamily="18" charset="0"/>
                          <a:cs typeface="Arial" panose="020B0604020202020204" pitchFamily="34" charset="0"/>
                        </a:rPr>
                        <a:t>تقدير التكلفة</a:t>
                      </a:r>
                      <a:endParaRPr lang="en-US"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200"/>
                        </a:spcAft>
                      </a:pPr>
                      <a:r>
                        <a:rPr lang="ar-LB" sz="1600" b="1" kern="1200" dirty="0">
                          <a:solidFill>
                            <a:schemeClr val="lt1"/>
                          </a:solidFill>
                          <a:effectLst/>
                          <a:latin typeface="Cambria" panose="02040503050406030204" pitchFamily="18" charset="0"/>
                          <a:ea typeface="Cambria" panose="02040503050406030204" pitchFamily="18" charset="0"/>
                          <a:cs typeface="Arial" panose="020B0604020202020204" pitchFamily="34" charset="0"/>
                        </a:rPr>
                        <a:t>التكاليف</a:t>
                      </a:r>
                      <a:r>
                        <a:rPr lang="ar-LB" sz="1600" dirty="0">
                          <a:effectLst/>
                          <a:latin typeface="Cambria" panose="02040503050406030204" pitchFamily="18" charset="0"/>
                          <a:ea typeface="Cambria" panose="02040503050406030204" pitchFamily="18" charset="0"/>
                          <a:cs typeface="Arial" panose="020B0604020202020204" pitchFamily="34" charset="0"/>
                        </a:rPr>
                        <a:t> المقدرة</a:t>
                      </a:r>
                      <a:endParaRPr lang="en-US"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200"/>
                        </a:spcAft>
                      </a:pPr>
                      <a:r>
                        <a:rPr lang="ar-LB" sz="1600" dirty="0">
                          <a:effectLst/>
                          <a:latin typeface="Cambria" panose="02040503050406030204" pitchFamily="18" charset="0"/>
                          <a:ea typeface="Cambria" panose="02040503050406030204" pitchFamily="18" charset="0"/>
                          <a:cs typeface="Arial" panose="020B0604020202020204" pitchFamily="34" charset="0"/>
                        </a:rPr>
                        <a:t>البلد</a:t>
                      </a:r>
                      <a:endParaRPr lang="en-US"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200"/>
                        </a:spcAft>
                      </a:pPr>
                      <a:r>
                        <a:rPr lang="ar-LB" sz="1600" dirty="0">
                          <a:effectLst/>
                        </a:rPr>
                        <a:t>الكاتب</a:t>
                      </a:r>
                      <a:endParaRPr lang="en-US"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25969179"/>
                  </a:ext>
                </a:extLst>
              </a:tr>
              <a:tr h="661330">
                <a:tc>
                  <a:txBody>
                    <a:bodyPr/>
                    <a:lstStyle/>
                    <a:p>
                      <a:pPr marL="0" marR="0" algn="ctr">
                        <a:lnSpc>
                          <a:spcPct val="115000"/>
                        </a:lnSpc>
                        <a:spcBef>
                          <a:spcPts val="0"/>
                        </a:spcBef>
                        <a:spcAft>
                          <a:spcPts val="1200"/>
                        </a:spcAft>
                      </a:pPr>
                      <a:r>
                        <a:rPr lang="en-GB" sz="1400" b="1" dirty="0">
                          <a:effectLst/>
                        </a:rPr>
                        <a:t>1.91</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1200"/>
                        </a:spcAft>
                      </a:pPr>
                      <a:r>
                        <a:rPr lang="en-GB" sz="1400" b="1" dirty="0">
                          <a:effectLst/>
                        </a:rPr>
                        <a:t>£23 billion</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gn="r" rtl="1">
                        <a:lnSpc>
                          <a:spcPct val="115000"/>
                        </a:lnSpc>
                        <a:spcBef>
                          <a:spcPts val="0"/>
                        </a:spcBef>
                        <a:spcAft>
                          <a:spcPts val="1200"/>
                        </a:spcAft>
                      </a:pPr>
                      <a:r>
                        <a:rPr lang="ar-LB" sz="1400" b="1" dirty="0">
                          <a:effectLst/>
                        </a:rPr>
                        <a:t>الخدمات</a:t>
                      </a:r>
                      <a:r>
                        <a:rPr lang="en-US" sz="1400" b="1" dirty="0">
                          <a:effectLst/>
                        </a:rPr>
                        <a:t>; </a:t>
                      </a:r>
                      <a:r>
                        <a:rPr lang="ar-LB" sz="1400" b="1" dirty="0">
                          <a:effectLst/>
                        </a:rPr>
                        <a:t>الناتج الاقتصادي المفقود بسبب التغيب ؛ والتكاليف البشرية والنفسية</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200"/>
                        </a:spcAft>
                      </a:pP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1200"/>
                        </a:spcAft>
                      </a:pPr>
                      <a:r>
                        <a:rPr lang="en-GB" sz="1200" b="1" dirty="0" err="1">
                          <a:effectLst/>
                        </a:rPr>
                        <a:t>Walby</a:t>
                      </a:r>
                      <a:r>
                        <a:rPr lang="en-GB" sz="1200" b="1" dirty="0">
                          <a:effectLst/>
                        </a:rPr>
                        <a:t> (2004)</a:t>
                      </a:r>
                      <a:endParaRPr lang="en-US" sz="12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38146811"/>
                  </a:ext>
                </a:extLst>
              </a:tr>
              <a:tr h="627402">
                <a:tc>
                  <a:txBody>
                    <a:bodyPr/>
                    <a:lstStyle/>
                    <a:p>
                      <a:pPr marL="0" marR="0" algn="ctr">
                        <a:lnSpc>
                          <a:spcPct val="115000"/>
                        </a:lnSpc>
                        <a:spcBef>
                          <a:spcPts val="0"/>
                        </a:spcBef>
                        <a:spcAft>
                          <a:spcPts val="1200"/>
                        </a:spcAft>
                      </a:pPr>
                      <a:r>
                        <a:rPr lang="en-GB" sz="1400" b="1" dirty="0">
                          <a:effectLst/>
                        </a:rPr>
                        <a:t>1.25</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1200"/>
                        </a:spcAft>
                      </a:pPr>
                      <a:r>
                        <a:rPr lang="en-GB" sz="1400" b="1" dirty="0">
                          <a:effectLst/>
                        </a:rPr>
                        <a:t>AUD$13.6 billion</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gn="r" rtl="1">
                        <a:lnSpc>
                          <a:spcPct val="115000"/>
                        </a:lnSpc>
                        <a:spcBef>
                          <a:spcPts val="0"/>
                        </a:spcBef>
                        <a:spcAft>
                          <a:spcPts val="1200"/>
                        </a:spcAft>
                      </a:pPr>
                      <a:r>
                        <a:rPr lang="ar-LB" sz="1400" b="1" dirty="0">
                          <a:effectLst/>
                        </a:rPr>
                        <a:t>الألم والمعاناة والوفاة المبكرة ؛ خدمات؛ التكاليف المرتبطة بالإنتاج ؛ وتكاليف النقل</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200"/>
                        </a:spcAft>
                      </a:pP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1200"/>
                        </a:spcAft>
                      </a:pPr>
                      <a:r>
                        <a:rPr lang="en-GB" sz="1200" b="1" dirty="0">
                          <a:effectLst/>
                        </a:rPr>
                        <a:t>NCRVAW&amp;C (2009)</a:t>
                      </a:r>
                      <a:endParaRPr lang="en-US" sz="12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83751140"/>
                  </a:ext>
                </a:extLst>
              </a:tr>
              <a:tr h="625678">
                <a:tc>
                  <a:txBody>
                    <a:bodyPr/>
                    <a:lstStyle/>
                    <a:p>
                      <a:pPr marL="0" marR="0" algn="ctr">
                        <a:lnSpc>
                          <a:spcPct val="115000"/>
                        </a:lnSpc>
                        <a:spcBef>
                          <a:spcPts val="0"/>
                        </a:spcBef>
                        <a:spcAft>
                          <a:spcPts val="1200"/>
                        </a:spcAft>
                      </a:pPr>
                      <a:r>
                        <a:rPr lang="en-GB" sz="1400" b="1" dirty="0">
                          <a:effectLst/>
                        </a:rPr>
                        <a:t>2.05</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1200"/>
                        </a:spcAft>
                      </a:pPr>
                      <a:r>
                        <a:rPr lang="en-GB" sz="1400" b="1" dirty="0">
                          <a:effectLst/>
                        </a:rPr>
                        <a:t>USD$1.8 billion</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1200"/>
                        </a:spcAft>
                      </a:pPr>
                      <a:r>
                        <a:rPr lang="ar-LB" sz="1400" b="1" dirty="0">
                          <a:effectLst/>
                        </a:rPr>
                        <a:t>مصروف الجيب ، التغيب ، نفقات المجتمع على الخدمات</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200"/>
                        </a:spcAft>
                      </a:pP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r">
                        <a:lnSpc>
                          <a:spcPct val="115000"/>
                        </a:lnSpc>
                        <a:spcBef>
                          <a:spcPts val="0"/>
                        </a:spcBef>
                        <a:spcAft>
                          <a:spcPts val="1200"/>
                        </a:spcAft>
                      </a:pPr>
                      <a:r>
                        <a:rPr lang="en-GB" sz="1200" b="1" dirty="0">
                          <a:effectLst/>
                        </a:rPr>
                        <a:t>CARE (2010)</a:t>
                      </a:r>
                      <a:endParaRPr lang="en-US" sz="12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201862991"/>
                  </a:ext>
                </a:extLst>
              </a:tr>
              <a:tr h="1195180">
                <a:tc>
                  <a:txBody>
                    <a:bodyPr/>
                    <a:lstStyle/>
                    <a:p>
                      <a:pPr marL="0" marR="0" algn="ctr">
                        <a:lnSpc>
                          <a:spcPct val="115000"/>
                        </a:lnSpc>
                        <a:spcBef>
                          <a:spcPts val="0"/>
                        </a:spcBef>
                        <a:spcAft>
                          <a:spcPts val="1200"/>
                        </a:spcAft>
                      </a:pPr>
                      <a:r>
                        <a:rPr lang="en-GB" sz="1400" b="1" dirty="0">
                          <a:effectLst/>
                        </a:rPr>
                        <a:t>1.41; 1.78</a:t>
                      </a:r>
                      <a:endParaRPr lang="en-US" sz="1400" b="1" dirty="0">
                        <a:effectLst/>
                      </a:endParaRPr>
                    </a:p>
                    <a:p>
                      <a:pPr marL="0" marR="0" algn="ctr">
                        <a:lnSpc>
                          <a:spcPct val="115000"/>
                        </a:lnSpc>
                        <a:spcBef>
                          <a:spcPts val="0"/>
                        </a:spcBef>
                        <a:spcAft>
                          <a:spcPts val="1200"/>
                        </a:spcAft>
                      </a:pPr>
                      <a:r>
                        <a:rPr lang="en-GB" sz="1400" b="1" dirty="0">
                          <a:effectLst/>
                        </a:rPr>
                        <a:t>3.19</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1200"/>
                        </a:spcAft>
                      </a:pPr>
                      <a:r>
                        <a:rPr lang="en-GB" sz="1400" b="1" dirty="0">
                          <a:effectLst/>
                        </a:rPr>
                        <a:t>USD$1.71 billion (out-of-pocket); USD$2.26 billion (productivity loss)</a:t>
                      </a:r>
                      <a:endParaRPr lang="en-US" sz="1400" b="1" dirty="0">
                        <a:effectLst/>
                      </a:endParaRPr>
                    </a:p>
                    <a:p>
                      <a:pPr marL="0" marR="0">
                        <a:lnSpc>
                          <a:spcPct val="115000"/>
                        </a:lnSpc>
                        <a:spcBef>
                          <a:spcPts val="0"/>
                        </a:spcBef>
                        <a:spcAft>
                          <a:spcPts val="1200"/>
                        </a:spcAft>
                      </a:pPr>
                      <a:r>
                        <a:rPr lang="en-GB" sz="1400" b="1" dirty="0">
                          <a:effectLst/>
                        </a:rPr>
                        <a:t>Total: $3.97 billion</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1200"/>
                        </a:spcAft>
                      </a:pPr>
                      <a:r>
                        <a:rPr lang="ar-LB" sz="1400" b="1" dirty="0">
                          <a:effectLst/>
                        </a:rPr>
                        <a:t>مصروف الجيب ، الدخل المفقود بسبب العمل المدفوع الأجر وغير المدفوع الأجر ، وفقدان الإنتاجية</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200"/>
                        </a:spcAft>
                      </a:pP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r">
                        <a:lnSpc>
                          <a:spcPct val="115000"/>
                        </a:lnSpc>
                        <a:spcBef>
                          <a:spcPts val="0"/>
                        </a:spcBef>
                        <a:spcAft>
                          <a:spcPts val="1200"/>
                        </a:spcAft>
                      </a:pPr>
                      <a:r>
                        <a:rPr lang="en-GB" sz="1200" b="1" dirty="0" err="1">
                          <a:effectLst/>
                        </a:rPr>
                        <a:t>Duvvury</a:t>
                      </a:r>
                      <a:r>
                        <a:rPr lang="en-GB" sz="1200" b="1" dirty="0">
                          <a:effectLst/>
                        </a:rPr>
                        <a:t> et al. (2012)</a:t>
                      </a:r>
                      <a:endParaRPr lang="en-US" sz="12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634453551"/>
                  </a:ext>
                </a:extLst>
              </a:tr>
              <a:tr h="947925">
                <a:tc>
                  <a:txBody>
                    <a:bodyPr/>
                    <a:lstStyle/>
                    <a:p>
                      <a:pPr marL="0" marR="0" algn="ctr">
                        <a:lnSpc>
                          <a:spcPct val="115000"/>
                        </a:lnSpc>
                        <a:spcBef>
                          <a:spcPts val="0"/>
                        </a:spcBef>
                        <a:spcAft>
                          <a:spcPts val="1200"/>
                        </a:spcAft>
                      </a:pPr>
                      <a:r>
                        <a:rPr lang="en-GB" sz="1400" b="1" dirty="0">
                          <a:effectLst/>
                        </a:rPr>
                        <a:t>3.7</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1200"/>
                        </a:spcAft>
                      </a:pPr>
                      <a:r>
                        <a:rPr lang="en-GB" sz="1400" b="1" dirty="0">
                          <a:effectLst/>
                        </a:rPr>
                        <a:t>USD$6.7 billion</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1200"/>
                        </a:spcAft>
                      </a:pPr>
                      <a:r>
                        <a:rPr lang="ar-LB" sz="1400" b="1" dirty="0">
                          <a:effectLst/>
                          <a:latin typeface="Cambria" panose="02040503050406030204" pitchFamily="18" charset="0"/>
                          <a:ea typeface="Cambria" panose="02040503050406030204" pitchFamily="18" charset="0"/>
                          <a:cs typeface="+mn-cs"/>
                        </a:rPr>
                        <a:t>فقدان الناتج بسبب التغيب عن الحضور ووجود للضحايا والجناة والمارة ونفقات تقديم الخدمات وتكاليف التوظيف والتدريب</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200"/>
                        </a:spcAft>
                      </a:pP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r">
                        <a:lnSpc>
                          <a:spcPct val="115000"/>
                        </a:lnSpc>
                        <a:spcBef>
                          <a:spcPts val="0"/>
                        </a:spcBef>
                        <a:spcAft>
                          <a:spcPts val="1200"/>
                        </a:spcAft>
                      </a:pPr>
                      <a:r>
                        <a:rPr lang="en-GB" sz="1200" b="1" dirty="0" err="1">
                          <a:effectLst/>
                        </a:rPr>
                        <a:t>Vara</a:t>
                      </a:r>
                      <a:r>
                        <a:rPr lang="en-GB" sz="1200" b="1" dirty="0">
                          <a:effectLst/>
                        </a:rPr>
                        <a:t> (2014)</a:t>
                      </a:r>
                      <a:endParaRPr lang="en-US" sz="12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2690468590"/>
                  </a:ext>
                </a:extLst>
              </a:tr>
              <a:tr h="1032266">
                <a:tc>
                  <a:txBody>
                    <a:bodyPr/>
                    <a:lstStyle/>
                    <a:p>
                      <a:pPr marL="0" marR="0" algn="ctr">
                        <a:lnSpc>
                          <a:spcPct val="115000"/>
                        </a:lnSpc>
                        <a:spcBef>
                          <a:spcPts val="0"/>
                        </a:spcBef>
                        <a:spcAft>
                          <a:spcPts val="1200"/>
                        </a:spcAft>
                      </a:pPr>
                      <a:r>
                        <a:rPr lang="en-GB" sz="1400" b="1" dirty="0">
                          <a:effectLst/>
                        </a:rPr>
                        <a:t>2.1</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1200"/>
                        </a:spcAft>
                      </a:pPr>
                      <a:r>
                        <a:rPr lang="en-GB" sz="1400" b="1" dirty="0">
                          <a:effectLst/>
                        </a:rPr>
                        <a:t>6.15 billion Egyptian pounds or USD $693,000,0000 Not a macro estimate</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r" rtl="1">
                        <a:lnSpc>
                          <a:spcPct val="115000"/>
                        </a:lnSpc>
                        <a:spcBef>
                          <a:spcPts val="0"/>
                        </a:spcBef>
                        <a:spcAft>
                          <a:spcPts val="1200"/>
                        </a:spcAft>
                      </a:pPr>
                      <a:r>
                        <a:rPr lang="ar-LB" sz="1400" b="1" dirty="0">
                          <a:effectLst/>
                        </a:rPr>
                        <a:t>مصروف الجيب </a:t>
                      </a:r>
                      <a:r>
                        <a:rPr lang="ar-LB" sz="1400" b="1" dirty="0">
                          <a:effectLst/>
                          <a:latin typeface="Cambria" panose="02040503050406030204" pitchFamily="18" charset="0"/>
                          <a:ea typeface="Cambria" panose="02040503050406030204" pitchFamily="18" charset="0"/>
                          <a:cs typeface="+mn-cs"/>
                        </a:rPr>
                        <a:t> والدخل الضائع بسبب العمل المدفوع الأجر وغير مدفوع الأجر ، وقت أفراد الأسرة</a:t>
                      </a: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200"/>
                        </a:spcAft>
                      </a:pPr>
                      <a:endParaRPr lang="en-US" sz="14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0" marR="0" algn="r">
                        <a:lnSpc>
                          <a:spcPct val="115000"/>
                        </a:lnSpc>
                        <a:spcBef>
                          <a:spcPts val="0"/>
                        </a:spcBef>
                        <a:spcAft>
                          <a:spcPts val="1200"/>
                        </a:spcAft>
                      </a:pPr>
                      <a:r>
                        <a:rPr lang="en-GB" sz="1200" b="1" dirty="0">
                          <a:effectLst/>
                        </a:rPr>
                        <a:t>NCW and UNFPA 2016</a:t>
                      </a:r>
                      <a:endParaRPr lang="en-US" sz="1200" b="1"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226623926"/>
                  </a:ext>
                </a:extLst>
              </a:tr>
            </a:tbl>
          </a:graphicData>
        </a:graphic>
      </p:graphicFrame>
      <p:pic>
        <p:nvPicPr>
          <p:cNvPr id="15" name="Picture 2" descr="Image result for vietnam flag">
            <a:extLst>
              <a:ext uri="{FF2B5EF4-FFF2-40B4-BE49-F238E27FC236}">
                <a16:creationId xmlns:a16="http://schemas.microsoft.com/office/drawing/2014/main" id="{E3A5959F-31A6-4FC4-8740-2BDB9D0D5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952" y="3839039"/>
            <a:ext cx="736423" cy="4949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4D368F5-36BB-4C0F-8BCA-2D0DDBD05135}"/>
              </a:ext>
            </a:extLst>
          </p:cNvPr>
          <p:cNvPicPr>
            <a:picLocks noChangeAspect="1"/>
          </p:cNvPicPr>
          <p:nvPr/>
        </p:nvPicPr>
        <p:blipFill>
          <a:blip r:embed="rId4"/>
          <a:stretch>
            <a:fillRect/>
          </a:stretch>
        </p:blipFill>
        <p:spPr>
          <a:xfrm>
            <a:off x="6907328" y="2382452"/>
            <a:ext cx="749047" cy="494910"/>
          </a:xfrm>
          <a:prstGeom prst="rect">
            <a:avLst/>
          </a:prstGeom>
        </p:spPr>
      </p:pic>
      <p:pic>
        <p:nvPicPr>
          <p:cNvPr id="17" name="Picture 10" descr="Image result for uk flag">
            <a:extLst>
              <a:ext uri="{FF2B5EF4-FFF2-40B4-BE49-F238E27FC236}">
                <a16:creationId xmlns:a16="http://schemas.microsoft.com/office/drawing/2014/main" id="{6D98A3A0-5F8C-4194-B413-A86F09910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9953" y="1762473"/>
            <a:ext cx="736422" cy="4132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ngladesh flag">
            <a:extLst>
              <a:ext uri="{FF2B5EF4-FFF2-40B4-BE49-F238E27FC236}">
                <a16:creationId xmlns:a16="http://schemas.microsoft.com/office/drawing/2014/main" id="{519BCC47-5C89-4D43-AB77-5113676933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7328" y="3020885"/>
            <a:ext cx="749047" cy="4949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eru flag">
            <a:extLst>
              <a:ext uri="{FF2B5EF4-FFF2-40B4-BE49-F238E27FC236}">
                <a16:creationId xmlns:a16="http://schemas.microsoft.com/office/drawing/2014/main" id="{47AD638E-50BC-4E08-A928-1C0BAABD9A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9953" y="4990793"/>
            <a:ext cx="733350" cy="5100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egypt flag">
            <a:extLst>
              <a:ext uri="{FF2B5EF4-FFF2-40B4-BE49-F238E27FC236}">
                <a16:creationId xmlns:a16="http://schemas.microsoft.com/office/drawing/2014/main" id="{44F5AAD9-356D-4DC1-A410-B66877E5A0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9953" y="5914253"/>
            <a:ext cx="733350" cy="51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8283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 name="Rectangle 2">
            <a:extLst>
              <a:ext uri="{FF2B5EF4-FFF2-40B4-BE49-F238E27FC236}">
                <a16:creationId xmlns:a16="http://schemas.microsoft.com/office/drawing/2014/main" id="{355E0CAA-445D-4606-BF20-4819B225211E}"/>
              </a:ext>
            </a:extLst>
          </p:cNvPr>
          <p:cNvSpPr>
            <a:spLocks noChangeArrowheads="1"/>
          </p:cNvSpPr>
          <p:nvPr/>
        </p:nvSpPr>
        <p:spPr bwMode="auto">
          <a:xfrm>
            <a:off x="5148210" y="868377"/>
            <a:ext cx="3595850" cy="769441"/>
          </a:xfrm>
          <a:prstGeom prst="rect">
            <a:avLst/>
          </a:prstGeom>
          <a:noFill/>
          <a:ln w="9525">
            <a:noFill/>
            <a:miter lim="800000"/>
            <a:headEnd/>
            <a:tailEnd/>
          </a:ln>
        </p:spPr>
        <p:txBody>
          <a:bodyPr wrap="square">
            <a:spAutoFit/>
          </a:bodyPr>
          <a:lstStyle/>
          <a:p>
            <a:pPr marL="109538" algn="ctr" defTabSz="914400" rtl="1" eaLnBrk="1" hangingPunct="1"/>
            <a:r>
              <a:rPr lang="ar-LB" altLang="en-US" sz="4400" b="1" dirty="0"/>
              <a:t>ولكم جزيل الشكر</a:t>
            </a:r>
          </a:p>
        </p:txBody>
      </p:sp>
      <p:sp>
        <p:nvSpPr>
          <p:cNvPr id="9" name="TextBox 1">
            <a:extLst>
              <a:ext uri="{FF2B5EF4-FFF2-40B4-BE49-F238E27FC236}">
                <a16:creationId xmlns:a16="http://schemas.microsoft.com/office/drawing/2014/main" id="{61BE7DB5-C28D-4238-9398-F555CF57D2FC}"/>
              </a:ext>
            </a:extLst>
          </p:cNvPr>
          <p:cNvSpPr txBox="1">
            <a:spLocks noChangeArrowheads="1"/>
          </p:cNvSpPr>
          <p:nvPr/>
        </p:nvSpPr>
        <p:spPr bwMode="auto">
          <a:xfrm>
            <a:off x="1438656" y="4056776"/>
            <a:ext cx="445305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eaLnBrk="0" fontAlgn="base" latinLnBrk="0" hangingPunct="0">
              <a:spcBef>
                <a:spcPts val="0"/>
              </a:spcBef>
              <a:spcAft>
                <a:spcPts val="600"/>
              </a:spcAft>
              <a:buClrTx/>
              <a:buSzTx/>
              <a:buFontTx/>
              <a:buNone/>
              <a:tabLst/>
              <a:defRPr/>
            </a:pPr>
            <a:r>
              <a:rPr kumimoji="0" lang="ar-LB" altLang="en-US" sz="28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rPr>
              <a:t>د. </a:t>
            </a:r>
            <a:r>
              <a:rPr kumimoji="0" lang="ar-SA" altLang="en-US" sz="28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rPr>
              <a:t>سكينة النصراوي</a:t>
            </a:r>
            <a:endParaRPr kumimoji="0" lang="ar-LB" altLang="en-US" sz="28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endParaRPr>
          </a:p>
          <a:p>
            <a:pPr marL="0" marR="0" lvl="0" indent="0" algn="r" defTabSz="457200" eaLnBrk="0" fontAlgn="base" latinLnBrk="0" hangingPunct="0">
              <a:spcBef>
                <a:spcPts val="0"/>
              </a:spcBef>
              <a:spcAft>
                <a:spcPts val="600"/>
              </a:spcAft>
              <a:buClrTx/>
              <a:buSzTx/>
              <a:buFontTx/>
              <a:buNone/>
              <a:tabLst/>
              <a:defRPr/>
            </a:pPr>
            <a:r>
              <a:rPr kumimoji="0" lang="ar-LB" altLang="en-US" sz="26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rPr>
              <a:t>مسؤولة للشؤون الاجتماعية</a:t>
            </a:r>
          </a:p>
          <a:p>
            <a:pPr marL="0" marR="0" lvl="0" indent="0" algn="r" defTabSz="457200" eaLnBrk="0" fontAlgn="base" latinLnBrk="0" hangingPunct="0">
              <a:spcBef>
                <a:spcPts val="0"/>
              </a:spcBef>
              <a:spcAft>
                <a:spcPts val="600"/>
              </a:spcAft>
              <a:buClrTx/>
              <a:buSzTx/>
              <a:buFontTx/>
              <a:buNone/>
              <a:tabLst/>
              <a:defRPr/>
            </a:pPr>
            <a:r>
              <a:rPr lang="ar-LB" altLang="en-US" sz="2600" b="1" kern="0" dirty="0">
                <a:solidFill>
                  <a:prstClr val="white"/>
                </a:solidFill>
              </a:rPr>
              <a:t>مركز المرأة - الإسكوا</a:t>
            </a:r>
            <a:endParaRPr kumimoji="0" lang="en-US" altLang="en-US" sz="26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endParaRPr>
          </a:p>
        </p:txBody>
      </p:sp>
      <p:sp>
        <p:nvSpPr>
          <p:cNvPr id="12" name="TextBox 11">
            <a:extLst>
              <a:ext uri="{FF2B5EF4-FFF2-40B4-BE49-F238E27FC236}">
                <a16:creationId xmlns:a16="http://schemas.microsoft.com/office/drawing/2014/main" id="{F887839E-7FA1-4268-9AA3-553A2E21B418}"/>
              </a:ext>
            </a:extLst>
          </p:cNvPr>
          <p:cNvSpPr txBox="1"/>
          <p:nvPr/>
        </p:nvSpPr>
        <p:spPr>
          <a:xfrm>
            <a:off x="2050684" y="5864314"/>
            <a:ext cx="3841024" cy="400110"/>
          </a:xfrm>
          <a:prstGeom prst="rect">
            <a:avLst/>
          </a:prstGeom>
          <a:noFill/>
        </p:spPr>
        <p:txBody>
          <a:bodyPr wrap="square" rtlCol="0">
            <a:spAutoFit/>
          </a:bodyPr>
          <a:lstStyle/>
          <a:p>
            <a:pPr algn="r"/>
            <a:r>
              <a:rPr lang="en-US" sz="2000" b="1" dirty="0">
                <a:solidFill>
                  <a:schemeClr val="bg1"/>
                </a:solidFill>
                <a:cs typeface="Arial" pitchFamily="34" charset="0"/>
              </a:rPr>
              <a:t>al-nasrawi@un.org</a:t>
            </a:r>
            <a:endParaRPr lang="en-GB"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2147194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bwMode="auto">
          <a:xfrm>
            <a:off x="840828" y="302326"/>
            <a:ext cx="7792151" cy="419100"/>
          </a:xfrm>
          <a:noFill/>
          <a:ln>
            <a:miter lim="800000"/>
            <a:headEnd/>
            <a:tailEnd/>
          </a:ln>
        </p:spPr>
        <p:txBody>
          <a:bodyPr vert="horz" wrap="square" numCol="1" anchor="t" anchorCtr="0" compatLnSpc="1">
            <a:prstTxWarp prst="textNoShape">
              <a:avLst/>
            </a:prstTxWarp>
          </a:bodyPr>
          <a:lstStyle/>
          <a:p>
            <a:pPr algn="just"/>
            <a:r>
              <a:rPr lang="ar-LB" altLang="en-US" sz="3200" dirty="0">
                <a:latin typeface="Arial" panose="020B0604020202020204" pitchFamily="34" charset="0"/>
                <a:ea typeface="ＭＳ Ｐゴシック" panose="020B0600070205080204" pitchFamily="34" charset="-128"/>
                <a:cs typeface="Arial" panose="020B0604020202020204" pitchFamily="34" charset="0"/>
              </a:rPr>
              <a:t>النموذج الاقتصادي للإسكوا: </a:t>
            </a:r>
            <a:r>
              <a:rPr lang="en-US" altLang="en-US" sz="32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3200" dirty="0">
                <a:latin typeface="Arial" panose="020B0604020202020204" pitchFamily="34" charset="0"/>
                <a:ea typeface="ＭＳ Ｐゴシック" panose="020B0600070205080204" pitchFamily="34" charset="-128"/>
                <a:cs typeface="Arial" panose="020B0604020202020204" pitchFamily="34" charset="0"/>
              </a:rPr>
              <a:t>الخطوات المفصلة - للتذكير</a:t>
            </a:r>
            <a:endParaRPr lang="en-US" altLang="en-US" sz="3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2BFC6741-F210-4E9E-8CAC-D35C24613B28}"/>
              </a:ext>
            </a:extLst>
          </p:cNvPr>
          <p:cNvSpPr/>
          <p:nvPr/>
        </p:nvSpPr>
        <p:spPr>
          <a:xfrm>
            <a:off x="1012873" y="6203852"/>
            <a:ext cx="6991643" cy="455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0C06F26-9E1F-4D18-A1E4-2CAF8C753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49" y="1186558"/>
            <a:ext cx="8826251" cy="501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A7FF076-5BAA-4130-AB14-64BEDEADB87E}"/>
              </a:ext>
            </a:extLst>
          </p:cNvPr>
          <p:cNvSpPr/>
          <p:nvPr/>
        </p:nvSpPr>
        <p:spPr>
          <a:xfrm>
            <a:off x="826760" y="4206240"/>
            <a:ext cx="3581270" cy="1295150"/>
          </a:xfrm>
          <a:prstGeom prst="rect">
            <a:avLst/>
          </a:prstGeom>
          <a:noFill/>
          <a:ln w="136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261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a:extLst>
              <a:ext uri="{FF2B5EF4-FFF2-40B4-BE49-F238E27FC236}">
                <a16:creationId xmlns:a16="http://schemas.microsoft.com/office/drawing/2014/main" id="{536E7305-1727-4D9C-A52C-EC8A34040ED8}"/>
              </a:ext>
            </a:extLst>
          </p:cNvPr>
          <p:cNvSpPr/>
          <p:nvPr/>
        </p:nvSpPr>
        <p:spPr>
          <a:xfrm>
            <a:off x="0" y="4173187"/>
            <a:ext cx="6660244" cy="1077218"/>
          </a:xfrm>
          <a:prstGeom prst="rect">
            <a:avLst/>
          </a:prstGeom>
        </p:spPr>
        <p:txBody>
          <a:bodyPr wrap="square">
            <a:spAutoFit/>
          </a:bodyPr>
          <a:lstStyle/>
          <a:p>
            <a:pPr marL="102870" algn="r" rtl="1">
              <a:spcBef>
                <a:spcPts val="0"/>
              </a:spcBef>
              <a:spcAft>
                <a:spcPts val="0"/>
              </a:spcAft>
              <a:defRPr/>
            </a:pPr>
            <a:r>
              <a:rPr lang="ar-SY" sz="3200" b="1" dirty="0">
                <a:solidFill>
                  <a:srgbClr val="FFBF3F">
                    <a:lumMod val="40000"/>
                    <a:lumOff val="60000"/>
                  </a:srgbClr>
                </a:solidFill>
                <a:latin typeface="Cambria" panose="02040503050406030204" pitchFamily="18" charset="0"/>
                <a:cs typeface="Arial" panose="020B0604020202020204" pitchFamily="34" charset="0"/>
              </a:rPr>
              <a:t>أطر</a:t>
            </a:r>
            <a:r>
              <a:rPr lang="ar-LB" sz="3200" b="1" dirty="0">
                <a:solidFill>
                  <a:srgbClr val="FFBF3F">
                    <a:lumMod val="40000"/>
                    <a:lumOff val="60000"/>
                  </a:srgbClr>
                </a:solidFill>
                <a:latin typeface="Cambria" panose="02040503050406030204" pitchFamily="18" charset="0"/>
                <a:cs typeface="Arial" panose="020B0604020202020204" pitchFamily="34" charset="0"/>
              </a:rPr>
              <a:t> آثار العنف ضد المرأة والتكاليف</a:t>
            </a:r>
            <a:br>
              <a:rPr lang="ar-SY" sz="3200" b="1" dirty="0">
                <a:solidFill>
                  <a:srgbClr val="FFBF3F">
                    <a:lumMod val="40000"/>
                    <a:lumOff val="60000"/>
                  </a:srgbClr>
                </a:solidFill>
                <a:latin typeface="Cambria" panose="02040503050406030204" pitchFamily="18" charset="0"/>
                <a:cs typeface="Arial" panose="020B0604020202020204" pitchFamily="34" charset="0"/>
              </a:rPr>
            </a:br>
            <a:r>
              <a:rPr lang="ar-LB" sz="3200" b="1" dirty="0">
                <a:solidFill>
                  <a:srgbClr val="FFBF3F">
                    <a:lumMod val="40000"/>
                    <a:lumOff val="60000"/>
                  </a:srgbClr>
                </a:solidFill>
                <a:latin typeface="Cambria" panose="02040503050406030204" pitchFamily="18" charset="0"/>
                <a:cs typeface="Arial" panose="020B0604020202020204" pitchFamily="34" charset="0"/>
              </a:rPr>
              <a:t>الاقتصادية</a:t>
            </a:r>
            <a:endParaRPr lang="en-US" sz="3200" b="1" dirty="0">
              <a:solidFill>
                <a:srgbClr val="FFBF3F">
                  <a:lumMod val="40000"/>
                  <a:lumOff val="60000"/>
                </a:srgbClr>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1258704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715713" y="323717"/>
            <a:ext cx="7712573" cy="419100"/>
          </a:xfrm>
        </p:spPr>
        <p:txBody>
          <a:bodyPr/>
          <a:lstStyle/>
          <a:p>
            <a:r>
              <a:rPr lang="ar-LB" sz="2800" dirty="0"/>
              <a:t>إطار آثار العنف ضد المرأة على الاقتصاد</a:t>
            </a:r>
            <a:r>
              <a:rPr lang="ar-SY" sz="2800" dirty="0"/>
              <a:t> الوطني</a:t>
            </a:r>
            <a:br>
              <a:rPr lang="en-US" sz="2800" dirty="0"/>
            </a:br>
            <a:endParaRPr lang="en-US" dirty="0"/>
          </a:p>
        </p:txBody>
      </p:sp>
      <p:grpSp>
        <p:nvGrpSpPr>
          <p:cNvPr id="18" name="Group 17">
            <a:extLst>
              <a:ext uri="{FF2B5EF4-FFF2-40B4-BE49-F238E27FC236}">
                <a16:creationId xmlns:a16="http://schemas.microsoft.com/office/drawing/2014/main" id="{0CBC8E2E-4CAB-425F-868D-E2293FAF3130}"/>
              </a:ext>
            </a:extLst>
          </p:cNvPr>
          <p:cNvGrpSpPr/>
          <p:nvPr/>
        </p:nvGrpSpPr>
        <p:grpSpPr>
          <a:xfrm>
            <a:off x="715713" y="952479"/>
            <a:ext cx="8046906" cy="5796754"/>
            <a:chOff x="715713" y="952479"/>
            <a:chExt cx="8046906" cy="5796754"/>
          </a:xfrm>
        </p:grpSpPr>
        <p:sp>
          <p:nvSpPr>
            <p:cNvPr id="5" name="Rectangle 4">
              <a:extLst>
                <a:ext uri="{FF2B5EF4-FFF2-40B4-BE49-F238E27FC236}">
                  <a16:creationId xmlns:a16="http://schemas.microsoft.com/office/drawing/2014/main" id="{BC2255E6-4025-46C7-AE44-963BE84C44C4}"/>
                </a:ext>
              </a:extLst>
            </p:cNvPr>
            <p:cNvSpPr/>
            <p:nvPr/>
          </p:nvSpPr>
          <p:spPr>
            <a:xfrm>
              <a:off x="1034973" y="6410679"/>
              <a:ext cx="7183474" cy="338554"/>
            </a:xfrm>
            <a:prstGeom prst="rect">
              <a:avLst/>
            </a:prstGeom>
            <a:solidFill>
              <a:schemeClr val="bg1"/>
            </a:solidFill>
          </p:spPr>
          <p:txBody>
            <a:bodyPr wrap="square">
              <a:spAutoFit/>
            </a:bodyPr>
            <a:lstStyle/>
            <a:p>
              <a:pPr algn="ctr" rtl="1"/>
              <a:r>
                <a:rPr lang="ar-SY" sz="1600" b="1" dirty="0"/>
                <a:t>إطار آثار عنف الشريك من ناحية الخسائر التي يتكبدها ال</a:t>
              </a:r>
              <a:r>
                <a:rPr lang="ar-LB" sz="1600" b="1" dirty="0"/>
                <a:t>ا</a:t>
              </a:r>
              <a:r>
                <a:rPr lang="ar-SY" sz="1600" b="1" dirty="0" err="1"/>
                <a:t>قتصاد</a:t>
              </a:r>
              <a:r>
                <a:rPr lang="ar-SY" sz="1600" b="1" dirty="0"/>
                <a:t> الوطني</a:t>
              </a:r>
              <a:endParaRPr lang="en-US" sz="1600" b="1" dirty="0"/>
            </a:p>
          </p:txBody>
        </p:sp>
        <p:pic>
          <p:nvPicPr>
            <p:cNvPr id="6" name="Picture 5">
              <a:extLst>
                <a:ext uri="{FF2B5EF4-FFF2-40B4-BE49-F238E27FC236}">
                  <a16:creationId xmlns:a16="http://schemas.microsoft.com/office/drawing/2014/main" id="{B7BB219D-790C-4376-8514-FEA86A34C97B}"/>
                </a:ext>
              </a:extLst>
            </p:cNvPr>
            <p:cNvPicPr>
              <a:picLocks noChangeAspect="1"/>
            </p:cNvPicPr>
            <p:nvPr/>
          </p:nvPicPr>
          <p:blipFill>
            <a:blip r:embed="rId3"/>
            <a:stretch>
              <a:fillRect/>
            </a:stretch>
          </p:blipFill>
          <p:spPr>
            <a:xfrm>
              <a:off x="715713" y="1321318"/>
              <a:ext cx="8046906" cy="4943475"/>
            </a:xfrm>
            <a:prstGeom prst="rect">
              <a:avLst/>
            </a:prstGeom>
          </p:spPr>
        </p:pic>
        <p:sp>
          <p:nvSpPr>
            <p:cNvPr id="7" name="Rectangle 6">
              <a:extLst>
                <a:ext uri="{FF2B5EF4-FFF2-40B4-BE49-F238E27FC236}">
                  <a16:creationId xmlns:a16="http://schemas.microsoft.com/office/drawing/2014/main" id="{DD8A5E28-0A64-403B-9986-340F615EADB1}"/>
                </a:ext>
              </a:extLst>
            </p:cNvPr>
            <p:cNvSpPr/>
            <p:nvPr/>
          </p:nvSpPr>
          <p:spPr>
            <a:xfrm>
              <a:off x="880469" y="3379401"/>
              <a:ext cx="914400" cy="522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1600" b="1" dirty="0">
                  <a:solidFill>
                    <a:schemeClr val="bg1"/>
                  </a:solidFill>
                </a:rPr>
                <a:t>عنف الشريك</a:t>
              </a:r>
              <a:endParaRPr lang="en-US" sz="1600" b="1" dirty="0">
                <a:solidFill>
                  <a:schemeClr val="bg1"/>
                </a:solidFill>
              </a:endParaRPr>
            </a:p>
          </p:txBody>
        </p:sp>
        <p:sp>
          <p:nvSpPr>
            <p:cNvPr id="8" name="Rectangle 7">
              <a:extLst>
                <a:ext uri="{FF2B5EF4-FFF2-40B4-BE49-F238E27FC236}">
                  <a16:creationId xmlns:a16="http://schemas.microsoft.com/office/drawing/2014/main" id="{17BFE45A-56BE-420A-A6D7-6FC37FCCE271}"/>
                </a:ext>
              </a:extLst>
            </p:cNvPr>
            <p:cNvSpPr/>
            <p:nvPr/>
          </p:nvSpPr>
          <p:spPr>
            <a:xfrm>
              <a:off x="7575546" y="3378363"/>
              <a:ext cx="914400" cy="522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1600" b="1" dirty="0">
                  <a:solidFill>
                    <a:schemeClr val="bg1"/>
                  </a:solidFill>
                </a:rPr>
                <a:t>خسائر الاقتصاد الوطني</a:t>
              </a:r>
              <a:endParaRPr lang="en-US" sz="1600" b="1" dirty="0">
                <a:solidFill>
                  <a:schemeClr val="bg1"/>
                </a:solidFill>
              </a:endParaRPr>
            </a:p>
          </p:txBody>
        </p:sp>
        <p:sp>
          <p:nvSpPr>
            <p:cNvPr id="10" name="Rectangle 9">
              <a:extLst>
                <a:ext uri="{FF2B5EF4-FFF2-40B4-BE49-F238E27FC236}">
                  <a16:creationId xmlns:a16="http://schemas.microsoft.com/office/drawing/2014/main" id="{FFBEA5EC-FF47-494B-B216-DD9AC7E6576E}"/>
                </a:ext>
              </a:extLst>
            </p:cNvPr>
            <p:cNvSpPr/>
            <p:nvPr/>
          </p:nvSpPr>
          <p:spPr>
            <a:xfrm>
              <a:off x="4338674" y="983471"/>
              <a:ext cx="1377596" cy="522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1600" b="1" dirty="0">
                  <a:solidFill>
                    <a:schemeClr val="tx1"/>
                  </a:solidFill>
                </a:rPr>
                <a:t>العوامل الوسيطة</a:t>
              </a:r>
              <a:endParaRPr lang="en-US" sz="1600" b="1" dirty="0">
                <a:solidFill>
                  <a:schemeClr val="tx1"/>
                </a:solidFill>
              </a:endParaRPr>
            </a:p>
          </p:txBody>
        </p:sp>
        <p:sp>
          <p:nvSpPr>
            <p:cNvPr id="11" name="Rectangle 10">
              <a:extLst>
                <a:ext uri="{FF2B5EF4-FFF2-40B4-BE49-F238E27FC236}">
                  <a16:creationId xmlns:a16="http://schemas.microsoft.com/office/drawing/2014/main" id="{39B0BE6F-7E17-4507-A761-ABB6E1D4AF54}"/>
                </a:ext>
              </a:extLst>
            </p:cNvPr>
            <p:cNvSpPr/>
            <p:nvPr/>
          </p:nvSpPr>
          <p:spPr>
            <a:xfrm>
              <a:off x="7253516" y="983471"/>
              <a:ext cx="1377596" cy="522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1600" b="1" dirty="0">
                  <a:solidFill>
                    <a:schemeClr val="tx1"/>
                  </a:solidFill>
                </a:rPr>
                <a:t>المستوى الكلي</a:t>
              </a:r>
              <a:endParaRPr lang="en-US" sz="1600" b="1" dirty="0">
                <a:solidFill>
                  <a:schemeClr val="tx1"/>
                </a:solidFill>
              </a:endParaRPr>
            </a:p>
          </p:txBody>
        </p:sp>
        <p:sp>
          <p:nvSpPr>
            <p:cNvPr id="12" name="Rectangle 11">
              <a:extLst>
                <a:ext uri="{FF2B5EF4-FFF2-40B4-BE49-F238E27FC236}">
                  <a16:creationId xmlns:a16="http://schemas.microsoft.com/office/drawing/2014/main" id="{F9EC471A-FEC9-4A27-9959-4A6DC932234D}"/>
                </a:ext>
              </a:extLst>
            </p:cNvPr>
            <p:cNvSpPr/>
            <p:nvPr/>
          </p:nvSpPr>
          <p:spPr>
            <a:xfrm>
              <a:off x="2089958" y="952479"/>
              <a:ext cx="1422940" cy="522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1600" b="1" dirty="0">
                  <a:solidFill>
                    <a:schemeClr val="tx1"/>
                  </a:solidFill>
                </a:rPr>
                <a:t>المستوى الجزئي</a:t>
              </a:r>
              <a:endParaRPr lang="en-US" sz="1600" b="1" dirty="0">
                <a:solidFill>
                  <a:schemeClr val="tx1"/>
                </a:solidFill>
              </a:endParaRPr>
            </a:p>
          </p:txBody>
        </p:sp>
        <p:sp>
          <p:nvSpPr>
            <p:cNvPr id="14" name="Rectangle 13">
              <a:extLst>
                <a:ext uri="{FF2B5EF4-FFF2-40B4-BE49-F238E27FC236}">
                  <a16:creationId xmlns:a16="http://schemas.microsoft.com/office/drawing/2014/main" id="{BED79534-3B6B-4000-934B-F98454439545}"/>
                </a:ext>
              </a:extLst>
            </p:cNvPr>
            <p:cNvSpPr/>
            <p:nvPr/>
          </p:nvSpPr>
          <p:spPr>
            <a:xfrm>
              <a:off x="4338674" y="1943632"/>
              <a:ext cx="1422940" cy="522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1600" b="1" dirty="0">
                  <a:solidFill>
                    <a:schemeClr val="tx1"/>
                  </a:solidFill>
                </a:rPr>
                <a:t>القدرات</a:t>
              </a:r>
              <a:endParaRPr lang="en-US" sz="1600" b="1" dirty="0">
                <a:solidFill>
                  <a:schemeClr val="tx1"/>
                </a:solidFill>
              </a:endParaRPr>
            </a:p>
          </p:txBody>
        </p:sp>
        <p:sp>
          <p:nvSpPr>
            <p:cNvPr id="15" name="Rectangle 14">
              <a:extLst>
                <a:ext uri="{FF2B5EF4-FFF2-40B4-BE49-F238E27FC236}">
                  <a16:creationId xmlns:a16="http://schemas.microsoft.com/office/drawing/2014/main" id="{029C7BF4-C122-4597-8EBE-1E4F0741967F}"/>
                </a:ext>
              </a:extLst>
            </p:cNvPr>
            <p:cNvSpPr/>
            <p:nvPr/>
          </p:nvSpPr>
          <p:spPr>
            <a:xfrm>
              <a:off x="4338674" y="3579676"/>
              <a:ext cx="1422940" cy="522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1600" b="1" dirty="0">
                  <a:solidFill>
                    <a:schemeClr val="tx1"/>
                  </a:solidFill>
                </a:rPr>
                <a:t>الصدمات</a:t>
              </a:r>
              <a:endParaRPr lang="en-US" sz="1600" b="1" dirty="0">
                <a:solidFill>
                  <a:schemeClr val="tx1"/>
                </a:solidFill>
              </a:endParaRPr>
            </a:p>
          </p:txBody>
        </p:sp>
        <p:sp>
          <p:nvSpPr>
            <p:cNvPr id="17" name="Rectangle 16">
              <a:extLst>
                <a:ext uri="{FF2B5EF4-FFF2-40B4-BE49-F238E27FC236}">
                  <a16:creationId xmlns:a16="http://schemas.microsoft.com/office/drawing/2014/main" id="{75D4FA4B-A0B0-4913-A801-E1235811935A}"/>
                </a:ext>
              </a:extLst>
            </p:cNvPr>
            <p:cNvSpPr/>
            <p:nvPr/>
          </p:nvSpPr>
          <p:spPr>
            <a:xfrm>
              <a:off x="4349087" y="4645028"/>
              <a:ext cx="1422940" cy="10665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1600" b="1" dirty="0">
                  <a:solidFill>
                    <a:schemeClr val="tx1"/>
                  </a:solidFill>
                </a:rPr>
                <a:t>العلاقات بين الجنسين داخل الأسرة المعيشية الواحدة</a:t>
              </a:r>
              <a:endParaRPr lang="en-US" sz="1600" b="1" dirty="0">
                <a:solidFill>
                  <a:schemeClr val="tx1"/>
                </a:solidFill>
              </a:endParaRPr>
            </a:p>
          </p:txBody>
        </p:sp>
      </p:grpSp>
    </p:spTree>
    <p:extLst>
      <p:ext uri="{BB962C8B-B14F-4D97-AF65-F5344CB8AC3E}">
        <p14:creationId xmlns:p14="http://schemas.microsoft.com/office/powerpoint/2010/main" val="41185448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43FBCF-F032-48A8-8DEF-8BBFE910D6E6}"/>
              </a:ext>
            </a:extLst>
          </p:cNvPr>
          <p:cNvSpPr/>
          <p:nvPr/>
        </p:nvSpPr>
        <p:spPr>
          <a:xfrm>
            <a:off x="1189652" y="6397341"/>
            <a:ext cx="7035434" cy="328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851082" y="292875"/>
            <a:ext cx="7712573" cy="419100"/>
          </a:xfrm>
        </p:spPr>
        <p:txBody>
          <a:bodyPr/>
          <a:lstStyle/>
          <a:p>
            <a:pPr>
              <a:lnSpc>
                <a:spcPct val="100000"/>
              </a:lnSpc>
              <a:spcBef>
                <a:spcPts val="1200"/>
              </a:spcBef>
              <a:spcAft>
                <a:spcPts val="1200"/>
              </a:spcAft>
            </a:pPr>
            <a:r>
              <a:rPr lang="ar-LB" sz="2800" dirty="0"/>
              <a:t>إطار التكاليف الاقتصادية للعنف ضد المرأة</a:t>
            </a:r>
            <a:endParaRPr lang="en-US" sz="2800" dirty="0"/>
          </a:p>
        </p:txBody>
      </p:sp>
      <p:pic>
        <p:nvPicPr>
          <p:cNvPr id="6" name="Picture 5">
            <a:extLst>
              <a:ext uri="{FF2B5EF4-FFF2-40B4-BE49-F238E27FC236}">
                <a16:creationId xmlns:a16="http://schemas.microsoft.com/office/drawing/2014/main" id="{85B05F88-7993-40C1-B453-8F6A36D28D76}"/>
              </a:ext>
            </a:extLst>
          </p:cNvPr>
          <p:cNvPicPr>
            <a:picLocks noChangeAspect="1"/>
          </p:cNvPicPr>
          <p:nvPr/>
        </p:nvPicPr>
        <p:blipFill>
          <a:blip r:embed="rId3"/>
          <a:stretch>
            <a:fillRect/>
          </a:stretch>
        </p:blipFill>
        <p:spPr>
          <a:xfrm>
            <a:off x="104433" y="1295774"/>
            <a:ext cx="7035434" cy="5265690"/>
          </a:xfrm>
          <a:prstGeom prst="rect">
            <a:avLst/>
          </a:prstGeom>
        </p:spPr>
      </p:pic>
      <p:sp>
        <p:nvSpPr>
          <p:cNvPr id="10" name="Rectangle: Rounded Corners 9">
            <a:extLst>
              <a:ext uri="{FF2B5EF4-FFF2-40B4-BE49-F238E27FC236}">
                <a16:creationId xmlns:a16="http://schemas.microsoft.com/office/drawing/2014/main" id="{603FD4AC-27C3-4D7D-933C-42AD901B824E}"/>
              </a:ext>
            </a:extLst>
          </p:cNvPr>
          <p:cNvSpPr/>
          <p:nvPr/>
        </p:nvSpPr>
        <p:spPr>
          <a:xfrm>
            <a:off x="7153935" y="1197298"/>
            <a:ext cx="1884308" cy="5265690"/>
          </a:xfrm>
          <a:prstGeom prst="roundRect">
            <a:avLst/>
          </a:prstGeom>
          <a:noFill/>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en-US" dirty="0" err="1">
                <a:solidFill>
                  <a:schemeClr val="tx1"/>
                </a:solidFill>
              </a:rPr>
              <a:t>يتطلب</a:t>
            </a:r>
            <a:r>
              <a:rPr lang="en-US" dirty="0">
                <a:solidFill>
                  <a:schemeClr val="tx1"/>
                </a:solidFill>
              </a:rPr>
              <a:t> </a:t>
            </a:r>
            <a:r>
              <a:rPr lang="en-US" dirty="0" err="1">
                <a:solidFill>
                  <a:schemeClr val="tx1"/>
                </a:solidFill>
              </a:rPr>
              <a:t>احتساب</a:t>
            </a:r>
            <a:r>
              <a:rPr lang="en-US" dirty="0">
                <a:solidFill>
                  <a:schemeClr val="tx1"/>
                </a:solidFill>
              </a:rPr>
              <a:t> </a:t>
            </a:r>
            <a:r>
              <a:rPr lang="en-US" dirty="0" err="1">
                <a:solidFill>
                  <a:schemeClr val="tx1"/>
                </a:solidFill>
              </a:rPr>
              <a:t>التكاليف</a:t>
            </a:r>
            <a:r>
              <a:rPr lang="en-US" dirty="0">
                <a:solidFill>
                  <a:schemeClr val="tx1"/>
                </a:solidFill>
              </a:rPr>
              <a:t> </a:t>
            </a:r>
            <a:r>
              <a:rPr lang="en-US" dirty="0" err="1">
                <a:solidFill>
                  <a:schemeClr val="tx1"/>
                </a:solidFill>
              </a:rPr>
              <a:t>على</a:t>
            </a:r>
            <a:r>
              <a:rPr lang="en-US" dirty="0">
                <a:solidFill>
                  <a:schemeClr val="tx1"/>
                </a:solidFill>
              </a:rPr>
              <a:t> </a:t>
            </a:r>
            <a:r>
              <a:rPr lang="en-US" dirty="0" err="1">
                <a:solidFill>
                  <a:schemeClr val="tx1"/>
                </a:solidFill>
              </a:rPr>
              <a:t>هذه</a:t>
            </a:r>
            <a:r>
              <a:rPr lang="en-US" dirty="0">
                <a:solidFill>
                  <a:schemeClr val="tx1"/>
                </a:solidFill>
              </a:rPr>
              <a:t> </a:t>
            </a:r>
            <a:r>
              <a:rPr lang="en-US" dirty="0" err="1">
                <a:solidFill>
                  <a:schemeClr val="tx1"/>
                </a:solidFill>
              </a:rPr>
              <a:t>المستويات</a:t>
            </a:r>
            <a:r>
              <a:rPr lang="en-US" dirty="0">
                <a:solidFill>
                  <a:schemeClr val="tx1"/>
                </a:solidFill>
              </a:rPr>
              <a:t> </a:t>
            </a:r>
            <a:r>
              <a:rPr lang="en-US" dirty="0" err="1">
                <a:solidFill>
                  <a:schemeClr val="tx1"/>
                </a:solidFill>
              </a:rPr>
              <a:t>مراجعة</a:t>
            </a:r>
            <a:r>
              <a:rPr lang="en-US" dirty="0">
                <a:solidFill>
                  <a:schemeClr val="tx1"/>
                </a:solidFill>
              </a:rPr>
              <a:t> </a:t>
            </a:r>
            <a:r>
              <a:rPr lang="en-US" dirty="0" err="1">
                <a:solidFill>
                  <a:schemeClr val="tx1"/>
                </a:solidFill>
              </a:rPr>
              <a:t>دقيقة</a:t>
            </a:r>
            <a:r>
              <a:rPr lang="en-US" dirty="0">
                <a:solidFill>
                  <a:schemeClr val="tx1"/>
                </a:solidFill>
              </a:rPr>
              <a:t> </a:t>
            </a:r>
            <a:r>
              <a:rPr lang="en-US" dirty="0" err="1">
                <a:solidFill>
                  <a:schemeClr val="tx1"/>
                </a:solidFill>
              </a:rPr>
              <a:t>لضمان</a:t>
            </a:r>
            <a:r>
              <a:rPr lang="en-US" dirty="0">
                <a:solidFill>
                  <a:schemeClr val="tx1"/>
                </a:solidFill>
              </a:rPr>
              <a:t> </a:t>
            </a:r>
            <a:r>
              <a:rPr lang="en-US" dirty="0" err="1">
                <a:solidFill>
                  <a:schemeClr val="tx1"/>
                </a:solidFill>
              </a:rPr>
              <a:t>تجنب</a:t>
            </a:r>
            <a:r>
              <a:rPr lang="en-US" dirty="0">
                <a:solidFill>
                  <a:schemeClr val="tx1"/>
                </a:solidFill>
              </a:rPr>
              <a:t> </a:t>
            </a:r>
            <a:r>
              <a:rPr lang="en-US" dirty="0" err="1">
                <a:solidFill>
                  <a:schemeClr val="tx1"/>
                </a:solidFill>
              </a:rPr>
              <a:t>الازدواجية</a:t>
            </a:r>
            <a:r>
              <a:rPr lang="en-US" dirty="0">
                <a:solidFill>
                  <a:schemeClr val="tx1"/>
                </a:solidFill>
              </a:rPr>
              <a:t> </a:t>
            </a:r>
            <a:r>
              <a:rPr lang="en-US" dirty="0" err="1">
                <a:solidFill>
                  <a:schemeClr val="tx1"/>
                </a:solidFill>
              </a:rPr>
              <a:t>في</a:t>
            </a:r>
            <a:r>
              <a:rPr lang="en-US" dirty="0">
                <a:solidFill>
                  <a:schemeClr val="tx1"/>
                </a:solidFill>
              </a:rPr>
              <a:t> </a:t>
            </a:r>
            <a:r>
              <a:rPr lang="en-US" dirty="0" err="1">
                <a:solidFill>
                  <a:schemeClr val="tx1"/>
                </a:solidFill>
              </a:rPr>
              <a:t>الاحتساب</a:t>
            </a:r>
            <a:r>
              <a:rPr lang="en-US" dirty="0">
                <a:solidFill>
                  <a:schemeClr val="tx1"/>
                </a:solidFill>
              </a:rPr>
              <a:t> </a:t>
            </a:r>
            <a:r>
              <a:rPr lang="en-US" dirty="0" err="1">
                <a:solidFill>
                  <a:schemeClr val="tx1"/>
                </a:solidFill>
              </a:rPr>
              <a:t>لدى</a:t>
            </a:r>
            <a:r>
              <a:rPr lang="en-US" dirty="0">
                <a:solidFill>
                  <a:schemeClr val="tx1"/>
                </a:solidFill>
              </a:rPr>
              <a:t> </a:t>
            </a:r>
            <a:r>
              <a:rPr lang="en-US" dirty="0" err="1">
                <a:solidFill>
                  <a:schemeClr val="tx1"/>
                </a:solidFill>
              </a:rPr>
              <a:t>القيام</a:t>
            </a:r>
            <a:r>
              <a:rPr lang="en-US" dirty="0">
                <a:solidFill>
                  <a:schemeClr val="tx1"/>
                </a:solidFill>
              </a:rPr>
              <a:t> </a:t>
            </a:r>
            <a:r>
              <a:rPr lang="en-US" dirty="0" err="1">
                <a:solidFill>
                  <a:schemeClr val="tx1"/>
                </a:solidFill>
              </a:rPr>
              <a:t>بعملية</a:t>
            </a:r>
            <a:r>
              <a:rPr lang="en-US" dirty="0">
                <a:solidFill>
                  <a:schemeClr val="tx1"/>
                </a:solidFill>
              </a:rPr>
              <a:t> </a:t>
            </a:r>
            <a:r>
              <a:rPr lang="en-US" dirty="0" err="1">
                <a:solidFill>
                  <a:schemeClr val="tx1"/>
                </a:solidFill>
              </a:rPr>
              <a:t>التجميع</a:t>
            </a:r>
            <a:r>
              <a:rPr lang="en-US" dirty="0">
                <a:solidFill>
                  <a:schemeClr val="tx1"/>
                </a:solidFill>
              </a:rPr>
              <a:t>، </a:t>
            </a:r>
            <a:r>
              <a:rPr lang="en-US" dirty="0" err="1">
                <a:solidFill>
                  <a:schemeClr val="tx1"/>
                </a:solidFill>
              </a:rPr>
              <a:t>فجمع</a:t>
            </a:r>
            <a:r>
              <a:rPr lang="en-US" dirty="0">
                <a:solidFill>
                  <a:schemeClr val="tx1"/>
                </a:solidFill>
              </a:rPr>
              <a:t> </a:t>
            </a:r>
            <a:r>
              <a:rPr lang="en-US" dirty="0" err="1">
                <a:solidFill>
                  <a:schemeClr val="tx1"/>
                </a:solidFill>
              </a:rPr>
              <a:t>التكاليف</a:t>
            </a:r>
            <a:r>
              <a:rPr lang="en-US" dirty="0">
                <a:solidFill>
                  <a:schemeClr val="tx1"/>
                </a:solidFill>
              </a:rPr>
              <a:t> </a:t>
            </a:r>
            <a:r>
              <a:rPr lang="en-US" dirty="0" err="1">
                <a:solidFill>
                  <a:schemeClr val="tx1"/>
                </a:solidFill>
              </a:rPr>
              <a:t>الخاصة</a:t>
            </a:r>
            <a:r>
              <a:rPr lang="en-US" dirty="0">
                <a:solidFill>
                  <a:schemeClr val="tx1"/>
                </a:solidFill>
              </a:rPr>
              <a:t> </a:t>
            </a:r>
            <a:r>
              <a:rPr lang="en-US" dirty="0" err="1">
                <a:solidFill>
                  <a:schemeClr val="tx1"/>
                </a:solidFill>
              </a:rPr>
              <a:t>بالأفراد</a:t>
            </a:r>
            <a:r>
              <a:rPr lang="en-US" dirty="0">
                <a:solidFill>
                  <a:schemeClr val="tx1"/>
                </a:solidFill>
              </a:rPr>
              <a:t> </a:t>
            </a:r>
            <a:r>
              <a:rPr lang="en-US" dirty="0" err="1">
                <a:solidFill>
                  <a:schemeClr val="tx1"/>
                </a:solidFill>
              </a:rPr>
              <a:t>والأعمال</a:t>
            </a:r>
            <a:r>
              <a:rPr lang="en-US" dirty="0">
                <a:solidFill>
                  <a:schemeClr val="tx1"/>
                </a:solidFill>
              </a:rPr>
              <a:t> </a:t>
            </a:r>
            <a:r>
              <a:rPr lang="en-US" dirty="0" err="1">
                <a:solidFill>
                  <a:schemeClr val="tx1"/>
                </a:solidFill>
              </a:rPr>
              <a:t>والحكومة</a:t>
            </a:r>
            <a:r>
              <a:rPr lang="en-US" dirty="0">
                <a:solidFill>
                  <a:schemeClr val="tx1"/>
                </a:solidFill>
              </a:rPr>
              <a:t> </a:t>
            </a:r>
            <a:r>
              <a:rPr lang="en-US" dirty="0" err="1">
                <a:solidFill>
                  <a:schemeClr val="tx1"/>
                </a:solidFill>
              </a:rPr>
              <a:t>ينبغي</a:t>
            </a:r>
            <a:r>
              <a:rPr lang="en-US" dirty="0">
                <a:solidFill>
                  <a:schemeClr val="tx1"/>
                </a:solidFill>
              </a:rPr>
              <a:t> </a:t>
            </a:r>
            <a:r>
              <a:rPr lang="en-US" dirty="0" err="1">
                <a:solidFill>
                  <a:schemeClr val="tx1"/>
                </a:solidFill>
              </a:rPr>
              <a:t>أن</a:t>
            </a:r>
            <a:r>
              <a:rPr lang="en-US" dirty="0">
                <a:solidFill>
                  <a:schemeClr val="tx1"/>
                </a:solidFill>
              </a:rPr>
              <a:t> </a:t>
            </a:r>
            <a:r>
              <a:rPr lang="en-US" dirty="0" err="1">
                <a:solidFill>
                  <a:schemeClr val="tx1"/>
                </a:solidFill>
              </a:rPr>
              <a:t>يقتصر</a:t>
            </a:r>
            <a:r>
              <a:rPr lang="en-US" dirty="0">
                <a:solidFill>
                  <a:schemeClr val="tx1"/>
                </a:solidFill>
              </a:rPr>
              <a:t> </a:t>
            </a:r>
            <a:r>
              <a:rPr lang="en-US" dirty="0" err="1">
                <a:solidFill>
                  <a:schemeClr val="tx1"/>
                </a:solidFill>
              </a:rPr>
              <a:t>على</a:t>
            </a:r>
            <a:r>
              <a:rPr lang="en-US" dirty="0">
                <a:solidFill>
                  <a:schemeClr val="tx1"/>
                </a:solidFill>
              </a:rPr>
              <a:t> </a:t>
            </a:r>
            <a:r>
              <a:rPr lang="en-US" dirty="0" err="1">
                <a:solidFill>
                  <a:schemeClr val="tx1"/>
                </a:solidFill>
              </a:rPr>
              <a:t>تقدير</a:t>
            </a:r>
            <a:r>
              <a:rPr lang="en-US" dirty="0">
                <a:solidFill>
                  <a:schemeClr val="tx1"/>
                </a:solidFill>
              </a:rPr>
              <a:t> </a:t>
            </a:r>
            <a:r>
              <a:rPr lang="en-US" dirty="0" err="1">
                <a:solidFill>
                  <a:schemeClr val="tx1"/>
                </a:solidFill>
              </a:rPr>
              <a:t>تكاليف</a:t>
            </a:r>
            <a:r>
              <a:rPr lang="en-US" dirty="0">
                <a:solidFill>
                  <a:schemeClr val="tx1"/>
                </a:solidFill>
              </a:rPr>
              <a:t> </a:t>
            </a:r>
            <a:r>
              <a:rPr lang="en-US" dirty="0" err="1">
                <a:solidFill>
                  <a:schemeClr val="tx1"/>
                </a:solidFill>
              </a:rPr>
              <a:t>كل</a:t>
            </a:r>
            <a:r>
              <a:rPr lang="en-US" dirty="0">
                <a:solidFill>
                  <a:schemeClr val="tx1"/>
                </a:solidFill>
              </a:rPr>
              <a:t> </a:t>
            </a:r>
            <a:r>
              <a:rPr lang="en-US" dirty="0" err="1">
                <a:solidFill>
                  <a:schemeClr val="tx1"/>
                </a:solidFill>
              </a:rPr>
              <a:t>مستوى</a:t>
            </a:r>
            <a:r>
              <a:rPr lang="en-US" dirty="0">
                <a:solidFill>
                  <a:schemeClr val="tx1"/>
                </a:solidFill>
              </a:rPr>
              <a:t> </a:t>
            </a:r>
            <a:r>
              <a:rPr lang="en-US" dirty="0" err="1">
                <a:solidFill>
                  <a:schemeClr val="tx1"/>
                </a:solidFill>
              </a:rPr>
              <a:t>على</a:t>
            </a:r>
            <a:r>
              <a:rPr lang="en-US" dirty="0">
                <a:solidFill>
                  <a:schemeClr val="tx1"/>
                </a:solidFill>
              </a:rPr>
              <a:t> </a:t>
            </a:r>
            <a:r>
              <a:rPr lang="en-US" dirty="0" err="1">
                <a:solidFill>
                  <a:schemeClr val="tx1"/>
                </a:solidFill>
              </a:rPr>
              <a:t>حدة</a:t>
            </a:r>
            <a:r>
              <a:rPr lang="ar-SY" dirty="0">
                <a:solidFill>
                  <a:schemeClr val="tx1"/>
                </a:solidFill>
              </a:rPr>
              <a:t>.</a:t>
            </a:r>
            <a:endParaRPr lang="en-US" dirty="0">
              <a:solidFill>
                <a:schemeClr val="tx1"/>
              </a:solidFill>
            </a:endParaRPr>
          </a:p>
          <a:p>
            <a:pPr algn="ctr" rtl="1"/>
            <a:endParaRPr lang="en-US" dirty="0">
              <a:solidFill>
                <a:schemeClr val="tx1"/>
              </a:solidFill>
            </a:endParaRPr>
          </a:p>
          <a:p>
            <a:pPr algn="ctr" rtl="1"/>
            <a:r>
              <a:rPr lang="en-US" dirty="0" err="1">
                <a:solidFill>
                  <a:schemeClr val="tx1"/>
                </a:solidFill>
              </a:rPr>
              <a:t>ومن</a:t>
            </a:r>
            <a:r>
              <a:rPr lang="en-US" dirty="0">
                <a:solidFill>
                  <a:schemeClr val="tx1"/>
                </a:solidFill>
              </a:rPr>
              <a:t> </a:t>
            </a:r>
            <a:r>
              <a:rPr lang="en-US" dirty="0" err="1">
                <a:solidFill>
                  <a:schemeClr val="tx1"/>
                </a:solidFill>
              </a:rPr>
              <a:t>شأن</a:t>
            </a:r>
            <a:r>
              <a:rPr lang="en-US" dirty="0">
                <a:solidFill>
                  <a:schemeClr val="tx1"/>
                </a:solidFill>
              </a:rPr>
              <a:t> </a:t>
            </a:r>
            <a:r>
              <a:rPr lang="en-US" dirty="0" err="1">
                <a:solidFill>
                  <a:schemeClr val="tx1"/>
                </a:solidFill>
              </a:rPr>
              <a:t>التصنيف</a:t>
            </a:r>
            <a:r>
              <a:rPr lang="en-US" dirty="0">
                <a:solidFill>
                  <a:schemeClr val="tx1"/>
                </a:solidFill>
              </a:rPr>
              <a:t> </a:t>
            </a:r>
            <a:r>
              <a:rPr lang="en-US" dirty="0" err="1">
                <a:solidFill>
                  <a:schemeClr val="tx1"/>
                </a:solidFill>
              </a:rPr>
              <a:t>الدقيق</a:t>
            </a:r>
            <a:r>
              <a:rPr lang="en-US" dirty="0">
                <a:solidFill>
                  <a:schemeClr val="tx1"/>
                </a:solidFill>
              </a:rPr>
              <a:t> </a:t>
            </a:r>
            <a:r>
              <a:rPr lang="en-US" dirty="0" err="1">
                <a:solidFill>
                  <a:schemeClr val="tx1"/>
                </a:solidFill>
              </a:rPr>
              <a:t>المساعدة</a:t>
            </a:r>
            <a:r>
              <a:rPr lang="en-US" dirty="0">
                <a:solidFill>
                  <a:schemeClr val="tx1"/>
                </a:solidFill>
              </a:rPr>
              <a:t> </a:t>
            </a:r>
            <a:r>
              <a:rPr lang="en-US" dirty="0" err="1">
                <a:solidFill>
                  <a:schemeClr val="tx1"/>
                </a:solidFill>
              </a:rPr>
              <a:t>على</a:t>
            </a:r>
            <a:r>
              <a:rPr lang="en-US" dirty="0">
                <a:solidFill>
                  <a:schemeClr val="tx1"/>
                </a:solidFill>
              </a:rPr>
              <a:t> </a:t>
            </a:r>
            <a:r>
              <a:rPr lang="en-US" dirty="0" err="1">
                <a:solidFill>
                  <a:schemeClr val="tx1"/>
                </a:solidFill>
              </a:rPr>
              <a:t>القيام</a:t>
            </a:r>
            <a:r>
              <a:rPr lang="en-US" dirty="0">
                <a:solidFill>
                  <a:schemeClr val="tx1"/>
                </a:solidFill>
              </a:rPr>
              <a:t> </a:t>
            </a:r>
            <a:r>
              <a:rPr lang="en-US" dirty="0" err="1">
                <a:solidFill>
                  <a:schemeClr val="tx1"/>
                </a:solidFill>
              </a:rPr>
              <a:t>بذلك</a:t>
            </a:r>
            <a:r>
              <a:rPr lang="en-US" dirty="0">
                <a:solidFill>
                  <a:schemeClr val="tx1"/>
                </a:solidFill>
              </a:rPr>
              <a:t> </a:t>
            </a:r>
            <a:r>
              <a:rPr lang="en-US" dirty="0" err="1">
                <a:solidFill>
                  <a:schemeClr val="tx1"/>
                </a:solidFill>
              </a:rPr>
              <a:t>على</a:t>
            </a:r>
            <a:r>
              <a:rPr lang="en-US" dirty="0">
                <a:solidFill>
                  <a:schemeClr val="tx1"/>
                </a:solidFill>
              </a:rPr>
              <a:t> </a:t>
            </a:r>
            <a:r>
              <a:rPr lang="en-US" dirty="0" err="1">
                <a:solidFill>
                  <a:schemeClr val="tx1"/>
                </a:solidFill>
              </a:rPr>
              <a:t>نحو</a:t>
            </a:r>
            <a:r>
              <a:rPr lang="en-US" dirty="0">
                <a:solidFill>
                  <a:schemeClr val="tx1"/>
                </a:solidFill>
              </a:rPr>
              <a:t> </a:t>
            </a:r>
            <a:r>
              <a:rPr lang="en-US" dirty="0" err="1">
                <a:solidFill>
                  <a:schemeClr val="tx1"/>
                </a:solidFill>
              </a:rPr>
              <a:t>أكثر</a:t>
            </a:r>
            <a:r>
              <a:rPr lang="en-US" dirty="0">
                <a:solidFill>
                  <a:schemeClr val="tx1"/>
                </a:solidFill>
              </a:rPr>
              <a:t> </a:t>
            </a:r>
            <a:r>
              <a:rPr lang="en-US" dirty="0" err="1">
                <a:solidFill>
                  <a:schemeClr val="tx1"/>
                </a:solidFill>
              </a:rPr>
              <a:t>منهجية</a:t>
            </a:r>
            <a:endParaRPr lang="en-US" dirty="0">
              <a:solidFill>
                <a:schemeClr val="tx1"/>
              </a:solidFill>
            </a:endParaRPr>
          </a:p>
        </p:txBody>
      </p:sp>
    </p:spTree>
    <p:extLst>
      <p:ext uri="{BB962C8B-B14F-4D97-AF65-F5344CB8AC3E}">
        <p14:creationId xmlns:p14="http://schemas.microsoft.com/office/powerpoint/2010/main" val="7854042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a:extLst>
              <a:ext uri="{FF2B5EF4-FFF2-40B4-BE49-F238E27FC236}">
                <a16:creationId xmlns:a16="http://schemas.microsoft.com/office/drawing/2014/main" id="{536E7305-1727-4D9C-A52C-EC8A34040ED8}"/>
              </a:ext>
            </a:extLst>
          </p:cNvPr>
          <p:cNvSpPr/>
          <p:nvPr/>
        </p:nvSpPr>
        <p:spPr>
          <a:xfrm>
            <a:off x="957263" y="4354061"/>
            <a:ext cx="5468805" cy="584775"/>
          </a:xfrm>
          <a:prstGeom prst="rect">
            <a:avLst/>
          </a:prstGeom>
        </p:spPr>
        <p:txBody>
          <a:bodyPr wrap="square">
            <a:spAutoFit/>
          </a:bodyPr>
          <a:lstStyle/>
          <a:p>
            <a:pPr marL="102870" algn="r" rtl="1">
              <a:spcBef>
                <a:spcPts val="0"/>
              </a:spcBef>
              <a:spcAft>
                <a:spcPts val="0"/>
              </a:spcAft>
              <a:defRPr/>
            </a:pPr>
            <a:r>
              <a:rPr lang="ar-LB" sz="3200" b="1" dirty="0">
                <a:solidFill>
                  <a:srgbClr val="FFBF3F">
                    <a:lumMod val="40000"/>
                    <a:lumOff val="60000"/>
                  </a:srgbClr>
                </a:solidFill>
                <a:latin typeface="Cambria" panose="02040503050406030204" pitchFamily="18" charset="0"/>
                <a:cs typeface="Arial" panose="020B0604020202020204" pitchFamily="34" charset="0"/>
              </a:rPr>
              <a:t>أساسيات قياس تكلفة العنف ضد المرأة</a:t>
            </a:r>
            <a:endParaRPr lang="en-US" sz="3200" b="1" dirty="0">
              <a:solidFill>
                <a:srgbClr val="FFBF3F">
                  <a:lumMod val="40000"/>
                  <a:lumOff val="60000"/>
                </a:srgbClr>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6853947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715713" y="323717"/>
            <a:ext cx="7712573" cy="419100"/>
          </a:xfrm>
        </p:spPr>
        <p:txBody>
          <a:bodyPr/>
          <a:lstStyle/>
          <a:p>
            <a:pPr>
              <a:lnSpc>
                <a:spcPct val="100000"/>
              </a:lnSpc>
              <a:spcBef>
                <a:spcPts val="1200"/>
              </a:spcBef>
              <a:spcAft>
                <a:spcPts val="1200"/>
              </a:spcAft>
            </a:pPr>
            <a:r>
              <a:rPr lang="ar-JO" sz="2600" dirty="0">
                <a:latin typeface="Cambria" panose="02040503050406030204" pitchFamily="18" charset="0"/>
                <a:ea typeface="Times New Roman" panose="02020603050405020304" pitchFamily="18" charset="0"/>
                <a:cs typeface="Arial" panose="020B0604020202020204" pitchFamily="34" charset="0"/>
              </a:rPr>
              <a:t>أساسيات قياس تكلفة العنف ضد</a:t>
            </a:r>
            <a:r>
              <a:rPr lang="ar-LB" sz="2600" dirty="0">
                <a:latin typeface="Cambria" panose="02040503050406030204" pitchFamily="18" charset="0"/>
                <a:ea typeface="Times New Roman" panose="02020603050405020304" pitchFamily="18" charset="0"/>
                <a:cs typeface="Arial" panose="020B0604020202020204" pitchFamily="34" charset="0"/>
              </a:rPr>
              <a:t> المرأة:</a:t>
            </a:r>
            <a:r>
              <a:rPr lang="en-US" sz="2600" dirty="0">
                <a:latin typeface="Cambria" panose="02040503050406030204" pitchFamily="18" charset="0"/>
                <a:ea typeface="Times New Roman" panose="02020603050405020304" pitchFamily="18" charset="0"/>
                <a:cs typeface="Arial" panose="020B0604020202020204" pitchFamily="34" charset="0"/>
              </a:rPr>
              <a:t> </a:t>
            </a:r>
            <a:r>
              <a:rPr lang="ar-LB" sz="2600" dirty="0">
                <a:solidFill>
                  <a:srgbClr val="0070C0"/>
                </a:solidFill>
              </a:rPr>
              <a:t>تصنيف التكاليف</a:t>
            </a:r>
            <a:endParaRPr lang="en-US" sz="2600" dirty="0">
              <a:solidFill>
                <a:srgbClr val="0070C0"/>
              </a:solidFill>
            </a:endParaRPr>
          </a:p>
        </p:txBody>
      </p:sp>
      <p:grpSp>
        <p:nvGrpSpPr>
          <p:cNvPr id="7" name="Group 6">
            <a:extLst>
              <a:ext uri="{FF2B5EF4-FFF2-40B4-BE49-F238E27FC236}">
                <a16:creationId xmlns:a16="http://schemas.microsoft.com/office/drawing/2014/main" id="{4AC43E63-729E-473B-BFA6-ADD071099871}"/>
              </a:ext>
            </a:extLst>
          </p:cNvPr>
          <p:cNvGrpSpPr/>
          <p:nvPr/>
        </p:nvGrpSpPr>
        <p:grpSpPr>
          <a:xfrm>
            <a:off x="601905" y="890929"/>
            <a:ext cx="8256288" cy="5707717"/>
            <a:chOff x="601905" y="890929"/>
            <a:chExt cx="8256288" cy="5707717"/>
          </a:xfrm>
        </p:grpSpPr>
        <p:graphicFrame>
          <p:nvGraphicFramePr>
            <p:cNvPr id="6" name="Diagram 5">
              <a:extLst>
                <a:ext uri="{FF2B5EF4-FFF2-40B4-BE49-F238E27FC236}">
                  <a16:creationId xmlns:a16="http://schemas.microsoft.com/office/drawing/2014/main" id="{C0B24850-75DB-418F-AF28-BD1CB8C4BE02}"/>
                </a:ext>
              </a:extLst>
            </p:cNvPr>
            <p:cNvGraphicFramePr/>
            <p:nvPr>
              <p:extLst>
                <p:ext uri="{D42A27DB-BD31-4B8C-83A1-F6EECF244321}">
                  <p14:modId xmlns:p14="http://schemas.microsoft.com/office/powerpoint/2010/main" val="599540140"/>
                </p:ext>
              </p:extLst>
            </p:nvPr>
          </p:nvGraphicFramePr>
          <p:xfrm>
            <a:off x="601905" y="890929"/>
            <a:ext cx="8256288" cy="5707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EC1CFAD-5F59-4BD3-8D79-7CF04B890533}"/>
                </a:ext>
              </a:extLst>
            </p:cNvPr>
            <p:cNvPicPr>
              <a:picLocks noChangeAspect="1"/>
            </p:cNvPicPr>
            <p:nvPr/>
          </p:nvPicPr>
          <p:blipFill>
            <a:blip r:embed="rId8"/>
            <a:stretch>
              <a:fillRect/>
            </a:stretch>
          </p:blipFill>
          <p:spPr>
            <a:xfrm>
              <a:off x="1273438" y="3474515"/>
              <a:ext cx="476339" cy="346167"/>
            </a:xfrm>
            <a:prstGeom prst="rect">
              <a:avLst/>
            </a:prstGeom>
          </p:spPr>
        </p:pic>
        <p:pic>
          <p:nvPicPr>
            <p:cNvPr id="4" name="Picture 3">
              <a:extLst>
                <a:ext uri="{FF2B5EF4-FFF2-40B4-BE49-F238E27FC236}">
                  <a16:creationId xmlns:a16="http://schemas.microsoft.com/office/drawing/2014/main" id="{8D1D164C-F66D-40BB-9E1B-D9A46E1980CE}"/>
                </a:ext>
              </a:extLst>
            </p:cNvPr>
            <p:cNvPicPr>
              <a:picLocks noChangeAspect="1"/>
            </p:cNvPicPr>
            <p:nvPr/>
          </p:nvPicPr>
          <p:blipFill>
            <a:blip r:embed="rId9"/>
            <a:stretch>
              <a:fillRect/>
            </a:stretch>
          </p:blipFill>
          <p:spPr>
            <a:xfrm>
              <a:off x="3751580" y="3526193"/>
              <a:ext cx="365346" cy="335608"/>
            </a:xfrm>
            <a:prstGeom prst="rect">
              <a:avLst/>
            </a:prstGeom>
          </p:spPr>
        </p:pic>
        <p:pic>
          <p:nvPicPr>
            <p:cNvPr id="5" name="Picture 4">
              <a:extLst>
                <a:ext uri="{FF2B5EF4-FFF2-40B4-BE49-F238E27FC236}">
                  <a16:creationId xmlns:a16="http://schemas.microsoft.com/office/drawing/2014/main" id="{DA83A8FC-1CCC-43A7-AA02-24C5AAB012CF}"/>
                </a:ext>
              </a:extLst>
            </p:cNvPr>
            <p:cNvPicPr>
              <a:picLocks noChangeAspect="1"/>
            </p:cNvPicPr>
            <p:nvPr/>
          </p:nvPicPr>
          <p:blipFill>
            <a:blip r:embed="rId10"/>
            <a:stretch>
              <a:fillRect/>
            </a:stretch>
          </p:blipFill>
          <p:spPr>
            <a:xfrm>
              <a:off x="3164593" y="3516109"/>
              <a:ext cx="292771" cy="338778"/>
            </a:xfrm>
            <a:prstGeom prst="rect">
              <a:avLst/>
            </a:prstGeom>
          </p:spPr>
        </p:pic>
        <p:pic>
          <p:nvPicPr>
            <p:cNvPr id="12" name="Picture 11">
              <a:extLst>
                <a:ext uri="{FF2B5EF4-FFF2-40B4-BE49-F238E27FC236}">
                  <a16:creationId xmlns:a16="http://schemas.microsoft.com/office/drawing/2014/main" id="{1B57AD8A-2F62-4B25-8AC4-035457787365}"/>
                </a:ext>
              </a:extLst>
            </p:cNvPr>
            <p:cNvPicPr>
              <a:picLocks noChangeAspect="1"/>
            </p:cNvPicPr>
            <p:nvPr/>
          </p:nvPicPr>
          <p:blipFill>
            <a:blip r:embed="rId11"/>
            <a:stretch>
              <a:fillRect/>
            </a:stretch>
          </p:blipFill>
          <p:spPr>
            <a:xfrm>
              <a:off x="7099802" y="3523134"/>
              <a:ext cx="342985" cy="278676"/>
            </a:xfrm>
            <a:prstGeom prst="rect">
              <a:avLst/>
            </a:prstGeom>
          </p:spPr>
        </p:pic>
        <p:pic>
          <p:nvPicPr>
            <p:cNvPr id="13" name="Picture 12">
              <a:extLst>
                <a:ext uri="{FF2B5EF4-FFF2-40B4-BE49-F238E27FC236}">
                  <a16:creationId xmlns:a16="http://schemas.microsoft.com/office/drawing/2014/main" id="{B39432F8-2F11-4363-9831-38A8C31B8539}"/>
                </a:ext>
              </a:extLst>
            </p:cNvPr>
            <p:cNvPicPr>
              <a:picLocks noChangeAspect="1"/>
            </p:cNvPicPr>
            <p:nvPr/>
          </p:nvPicPr>
          <p:blipFill>
            <a:blip r:embed="rId12"/>
            <a:stretch>
              <a:fillRect/>
            </a:stretch>
          </p:blipFill>
          <p:spPr>
            <a:xfrm>
              <a:off x="7678989" y="3526066"/>
              <a:ext cx="241164" cy="261544"/>
            </a:xfrm>
            <a:prstGeom prst="rect">
              <a:avLst/>
            </a:prstGeom>
          </p:spPr>
        </p:pic>
        <p:pic>
          <p:nvPicPr>
            <p:cNvPr id="14" name="Picture 13">
              <a:extLst>
                <a:ext uri="{FF2B5EF4-FFF2-40B4-BE49-F238E27FC236}">
                  <a16:creationId xmlns:a16="http://schemas.microsoft.com/office/drawing/2014/main" id="{542613D0-CF1F-42B2-A6B1-9E24B6DD2AA8}"/>
                </a:ext>
              </a:extLst>
            </p:cNvPr>
            <p:cNvPicPr>
              <a:picLocks noChangeAspect="1"/>
            </p:cNvPicPr>
            <p:nvPr/>
          </p:nvPicPr>
          <p:blipFill>
            <a:blip r:embed="rId13"/>
            <a:stretch>
              <a:fillRect/>
            </a:stretch>
          </p:blipFill>
          <p:spPr>
            <a:xfrm>
              <a:off x="8174302" y="3537357"/>
              <a:ext cx="367793" cy="261542"/>
            </a:xfrm>
            <a:prstGeom prst="rect">
              <a:avLst/>
            </a:prstGeom>
          </p:spPr>
        </p:pic>
        <p:pic>
          <p:nvPicPr>
            <p:cNvPr id="19" name="Picture 18">
              <a:extLst>
                <a:ext uri="{FF2B5EF4-FFF2-40B4-BE49-F238E27FC236}">
                  <a16:creationId xmlns:a16="http://schemas.microsoft.com/office/drawing/2014/main" id="{1B743D9F-4FD1-45A7-8ECE-999931D198E5}"/>
                </a:ext>
              </a:extLst>
            </p:cNvPr>
            <p:cNvPicPr>
              <a:picLocks noChangeAspect="1"/>
            </p:cNvPicPr>
            <p:nvPr/>
          </p:nvPicPr>
          <p:blipFill>
            <a:blip r:embed="rId8"/>
            <a:stretch>
              <a:fillRect/>
            </a:stretch>
          </p:blipFill>
          <p:spPr>
            <a:xfrm>
              <a:off x="5457723" y="3464125"/>
              <a:ext cx="484776" cy="356557"/>
            </a:xfrm>
            <a:prstGeom prst="rect">
              <a:avLst/>
            </a:prstGeom>
          </p:spPr>
        </p:pic>
      </p:grpSp>
      <p:sp>
        <p:nvSpPr>
          <p:cNvPr id="21" name="Rectangle 20">
            <a:extLst>
              <a:ext uri="{FF2B5EF4-FFF2-40B4-BE49-F238E27FC236}">
                <a16:creationId xmlns:a16="http://schemas.microsoft.com/office/drawing/2014/main" id="{5266FE8B-6686-464A-9B5D-E9086CE6D266}"/>
              </a:ext>
            </a:extLst>
          </p:cNvPr>
          <p:cNvSpPr/>
          <p:nvPr/>
        </p:nvSpPr>
        <p:spPr>
          <a:xfrm>
            <a:off x="6973503" y="5208224"/>
            <a:ext cx="1812088" cy="1500832"/>
          </a:xfrm>
          <a:prstGeom prst="rect">
            <a:avLst/>
          </a:prstGeom>
          <a:no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LB" sz="1400" b="1" dirty="0">
                <a:solidFill>
                  <a:schemeClr val="accent1">
                    <a:lumMod val="50000"/>
                  </a:schemeClr>
                </a:solidFill>
                <a:latin typeface="Andalus" charset="0"/>
                <a:ea typeface="ＭＳ Ｐゴシック" charset="-128"/>
                <a:cs typeface="Arial"/>
              </a:rPr>
              <a:t>قياس السلع والخدمات التي تم استهلاكها، وضربها بكلفة الوحدة</a:t>
            </a:r>
            <a:endParaRPr lang="en-US" sz="1400" b="1" dirty="0">
              <a:solidFill>
                <a:schemeClr val="accent1">
                  <a:lumMod val="50000"/>
                </a:schemeClr>
              </a:solidFill>
            </a:endParaRPr>
          </a:p>
        </p:txBody>
      </p:sp>
      <p:sp>
        <p:nvSpPr>
          <p:cNvPr id="22" name="Rectangle 21">
            <a:extLst>
              <a:ext uri="{FF2B5EF4-FFF2-40B4-BE49-F238E27FC236}">
                <a16:creationId xmlns:a16="http://schemas.microsoft.com/office/drawing/2014/main" id="{63A0649F-59DC-440A-9EF9-C26AFBA97509}"/>
              </a:ext>
            </a:extLst>
          </p:cNvPr>
          <p:cNvSpPr/>
          <p:nvPr/>
        </p:nvSpPr>
        <p:spPr>
          <a:xfrm>
            <a:off x="4872942" y="5183120"/>
            <a:ext cx="1812088" cy="1500832"/>
          </a:xfrm>
          <a:prstGeom prst="rect">
            <a:avLst/>
          </a:prstGeom>
          <a:no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1">
              <a:defRPr/>
            </a:pPr>
            <a:r>
              <a:rPr lang="ar-LB" sz="1400" b="1" dirty="0">
                <a:solidFill>
                  <a:schemeClr val="accent1">
                    <a:lumMod val="50000"/>
                  </a:schemeClr>
                </a:solidFill>
                <a:latin typeface="Andalus" charset="0"/>
                <a:ea typeface="ＭＳ Ｐゴシック" charset="-128"/>
                <a:cs typeface="Arial"/>
              </a:rPr>
              <a:t>يمكن تقدير هذه التكاليف من خلال مقاييس نوعية أو قيمة الحياة – لكن هل هذا ملائم؟</a:t>
            </a:r>
          </a:p>
        </p:txBody>
      </p:sp>
      <p:sp>
        <p:nvSpPr>
          <p:cNvPr id="23" name="Rectangle 22">
            <a:extLst>
              <a:ext uri="{FF2B5EF4-FFF2-40B4-BE49-F238E27FC236}">
                <a16:creationId xmlns:a16="http://schemas.microsoft.com/office/drawing/2014/main" id="{04C1DEB5-9014-47D2-92BF-31E9C88D9477}"/>
              </a:ext>
            </a:extLst>
          </p:cNvPr>
          <p:cNvSpPr/>
          <p:nvPr/>
        </p:nvSpPr>
        <p:spPr>
          <a:xfrm>
            <a:off x="2772381" y="5201573"/>
            <a:ext cx="1812088" cy="1500832"/>
          </a:xfrm>
          <a:prstGeom prst="rect">
            <a:avLst/>
          </a:prstGeom>
          <a:no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LB" sz="1400" b="1" dirty="0">
                <a:solidFill>
                  <a:schemeClr val="accent1">
                    <a:lumMod val="50000"/>
                  </a:schemeClr>
                </a:solidFill>
                <a:latin typeface="Andalus" charset="0"/>
                <a:ea typeface="ＭＳ Ｐゴシック" charset="-128"/>
                <a:cs typeface="Arial"/>
              </a:rPr>
              <a:t>تقدير تكاليف الفرص الضائعة (يمكن قياس خسارة الدخل من خلال ضرب خسارة ساعات العمل بمعدّل الأجر التقريبي</a:t>
            </a:r>
            <a:r>
              <a:rPr lang="ar-SY" sz="1400" b="1" dirty="0">
                <a:solidFill>
                  <a:schemeClr val="accent1">
                    <a:lumMod val="50000"/>
                  </a:schemeClr>
                </a:solidFill>
                <a:latin typeface="Andalus" charset="0"/>
                <a:ea typeface="ＭＳ Ｐゴシック" charset="-128"/>
                <a:cs typeface="Arial"/>
              </a:rPr>
              <a:t>)</a:t>
            </a:r>
            <a:endParaRPr lang="en-US" sz="1400" b="1" dirty="0">
              <a:solidFill>
                <a:schemeClr val="accent1">
                  <a:lumMod val="50000"/>
                </a:schemeClr>
              </a:solidFill>
              <a:latin typeface="Andalus" charset="0"/>
              <a:ea typeface="ＭＳ Ｐゴシック" charset="-128"/>
              <a:cs typeface="Arial"/>
            </a:endParaRPr>
          </a:p>
        </p:txBody>
      </p:sp>
      <p:sp>
        <p:nvSpPr>
          <p:cNvPr id="24" name="Rectangle 23">
            <a:extLst>
              <a:ext uri="{FF2B5EF4-FFF2-40B4-BE49-F238E27FC236}">
                <a16:creationId xmlns:a16="http://schemas.microsoft.com/office/drawing/2014/main" id="{15F518FB-FA00-496A-8816-EE0F4CF0CB9C}"/>
              </a:ext>
            </a:extLst>
          </p:cNvPr>
          <p:cNvSpPr/>
          <p:nvPr/>
        </p:nvSpPr>
        <p:spPr>
          <a:xfrm>
            <a:off x="671820" y="5183120"/>
            <a:ext cx="1812088" cy="1500832"/>
          </a:xfrm>
          <a:prstGeom prst="rect">
            <a:avLst/>
          </a:prstGeom>
          <a:no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1">
              <a:spcBef>
                <a:spcPts val="0"/>
              </a:spcBef>
              <a:defRPr/>
            </a:pPr>
            <a:r>
              <a:rPr lang="ar-LB" sz="1400" b="1" dirty="0">
                <a:solidFill>
                  <a:schemeClr val="accent1">
                    <a:lumMod val="50000"/>
                  </a:schemeClr>
                </a:solidFill>
                <a:latin typeface="Andalus" charset="0"/>
                <a:ea typeface="ＭＳ Ｐゴシック" charset="-128"/>
                <a:cs typeface="Arial"/>
              </a:rPr>
              <a:t>تقدير سنوات العمر المعدلة بحسب نوعية الحياة (</a:t>
            </a:r>
            <a:r>
              <a:rPr lang="en-US" sz="1400" b="1" dirty="0">
                <a:solidFill>
                  <a:schemeClr val="accent1">
                    <a:lumMod val="50000"/>
                  </a:schemeClr>
                </a:solidFill>
                <a:latin typeface="Andalus" charset="0"/>
                <a:ea typeface="ＭＳ Ｐゴシック" charset="-128"/>
                <a:cs typeface="Arial"/>
              </a:rPr>
              <a:t>QALYs</a:t>
            </a:r>
            <a:r>
              <a:rPr lang="ar-LB" sz="1400" b="1" dirty="0">
                <a:solidFill>
                  <a:schemeClr val="accent1">
                    <a:lumMod val="50000"/>
                  </a:schemeClr>
                </a:solidFill>
                <a:latin typeface="Andalus" charset="0"/>
                <a:ea typeface="ＭＳ Ｐゴシック" charset="-128"/>
                <a:cs typeface="Arial"/>
              </a:rPr>
              <a:t>) والمرتبطة بالآثار الذهنية والنفسية على الأولاد، تقدير التأثير على الإمكانات وتكوين رأس المال البشري.</a:t>
            </a:r>
            <a:endParaRPr lang="en-US" sz="1400" b="1" dirty="0">
              <a:solidFill>
                <a:schemeClr val="accent1">
                  <a:lumMod val="50000"/>
                </a:schemeClr>
              </a:solidFill>
              <a:latin typeface="Andalus" charset="0"/>
              <a:ea typeface="ＭＳ Ｐゴシック" charset="-128"/>
              <a:cs typeface="Arial"/>
            </a:endParaRPr>
          </a:p>
        </p:txBody>
      </p:sp>
    </p:spTree>
    <p:extLst>
      <p:ext uri="{BB962C8B-B14F-4D97-AF65-F5344CB8AC3E}">
        <p14:creationId xmlns:p14="http://schemas.microsoft.com/office/powerpoint/2010/main" val="33564114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250"/>
                                        <p:tgtEl>
                                          <p:spTgt spid="21"/>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250"/>
                                        <p:tgtEl>
                                          <p:spTgt spid="22"/>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250"/>
                                        <p:tgtEl>
                                          <p:spTgt spid="23"/>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3B8166C-32F8-4E99-B48F-1553E11E70AD}"/>
              </a:ext>
            </a:extLst>
          </p:cNvPr>
          <p:cNvSpPr txBox="1">
            <a:spLocks/>
          </p:cNvSpPr>
          <p:nvPr/>
        </p:nvSpPr>
        <p:spPr>
          <a:xfrm>
            <a:off x="102274" y="1052723"/>
            <a:ext cx="8523111" cy="718928"/>
          </a:xfrm>
          <a:prstGeom prst="rect">
            <a:avLst/>
          </a:prstGeom>
        </p:spPr>
        <p:txBody>
          <a:bodyPr lIns="0" tIns="0" rIns="0" bIns="0" anchor="t" anchorCtr="0"/>
          <a:lstStyle>
            <a:lvl1pPr marL="0" indent="0" algn="l" defTabSz="457200" rtl="0" eaLnBrk="0" fontAlgn="base" hangingPunct="0">
              <a:lnSpc>
                <a:spcPts val="2800"/>
              </a:lnSpc>
              <a:spcBef>
                <a:spcPts val="0"/>
              </a:spcBef>
              <a:spcAft>
                <a:spcPct val="0"/>
              </a:spcAft>
              <a:buFont typeface="Arial" pitchFamily="34" charset="0"/>
              <a:buNone/>
              <a:defRPr sz="2100" kern="1200">
                <a:solidFill>
                  <a:srgbClr val="595959"/>
                </a:solidFill>
                <a:latin typeface="Arial"/>
                <a:ea typeface="ＭＳ Ｐゴシック" charset="-128"/>
                <a:cs typeface="Arial"/>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marR="0" lvl="0" indent="-342900" algn="r" defTabSz="457200" rtl="1" eaLnBrk="0" fontAlgn="base" latinLnBrk="0" hangingPunct="0">
              <a:lnSpc>
                <a:spcPts val="2800"/>
              </a:lnSpc>
              <a:spcBef>
                <a:spcPts val="0"/>
              </a:spcBef>
              <a:spcAft>
                <a:spcPct val="0"/>
              </a:spcAft>
              <a:buClrTx/>
              <a:buSzTx/>
              <a:buFont typeface="Arial" panose="020B0604020202020204" pitchFamily="34" charset="0"/>
              <a:buChar char="•"/>
              <a:tabLst/>
              <a:defRPr/>
            </a:pPr>
            <a:r>
              <a:rPr kumimoji="0" lang="ar-LB" sz="2100" b="0" i="0" u="none" strike="noStrike" kern="1200" cap="none" spc="0" normalizeH="0" baseline="0" noProof="0" dirty="0">
                <a:ln>
                  <a:noFill/>
                </a:ln>
                <a:solidFill>
                  <a:schemeClr val="tx1"/>
                </a:solidFill>
                <a:effectLst/>
                <a:uLnTx/>
                <a:uFillTx/>
                <a:latin typeface="Arial"/>
                <a:ea typeface="ＭＳ Ｐゴシック" charset="-128"/>
                <a:cs typeface="Arial"/>
              </a:rPr>
              <a:t>مراجعة قائمة التكاليف وتصنيفها كتكاليف ملموسة مباشرة، أو تكاليف ملموسة غير مباشرة، أو تكاليف غير ملموسة مباشرة، أو تكاليف غير ملموسة غير مباشرة </a:t>
            </a:r>
            <a:endParaRPr kumimoji="0" lang="ar-JO" sz="2100" b="0" i="0" u="none" strike="noStrike" kern="1200" cap="none" spc="0" normalizeH="0" baseline="0" noProof="0" dirty="0">
              <a:ln>
                <a:noFill/>
              </a:ln>
              <a:solidFill>
                <a:schemeClr val="tx1"/>
              </a:solidFill>
              <a:effectLst/>
              <a:uLnTx/>
              <a:uFillTx/>
              <a:latin typeface="Arial"/>
              <a:ea typeface="ＭＳ Ｐゴシック" charset="-128"/>
              <a:cs typeface="Arial"/>
            </a:endParaRPr>
          </a:p>
          <a:p>
            <a:pPr marL="0" marR="0" lvl="0" indent="0" algn="r" defTabSz="457200" rtl="1" eaLnBrk="0" fontAlgn="base" latinLnBrk="0" hangingPunct="0">
              <a:lnSpc>
                <a:spcPts val="2800"/>
              </a:lnSpc>
              <a:spcBef>
                <a:spcPts val="0"/>
              </a:spcBef>
              <a:spcAft>
                <a:spcPct val="0"/>
              </a:spcAft>
              <a:buClrTx/>
              <a:buSzTx/>
              <a:buFont typeface="Arial" pitchFamily="34" charset="0"/>
              <a:buNone/>
              <a:tabLst/>
              <a:defRPr/>
            </a:pPr>
            <a:endParaRPr kumimoji="0" lang="ar-JO"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r" defTabSz="457200" rtl="1" eaLnBrk="0" fontAlgn="base" latinLnBrk="0" hangingPunct="0">
              <a:lnSpc>
                <a:spcPts val="2800"/>
              </a:lnSpc>
              <a:spcBef>
                <a:spcPts val="0"/>
              </a:spcBef>
              <a:spcAft>
                <a:spcPct val="0"/>
              </a:spcAft>
              <a:buClrTx/>
              <a:buSzTx/>
              <a:buFont typeface="Arial" pitchFamily="34" charset="0"/>
              <a:buNone/>
              <a:tabLst/>
              <a:defRPr/>
            </a:pPr>
            <a:endParaRPr kumimoji="0" lang="en-IE"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l" defTabSz="457200" rtl="0" eaLnBrk="0" fontAlgn="base" latinLnBrk="0" hangingPunct="0">
              <a:lnSpc>
                <a:spcPts val="2800"/>
              </a:lnSpc>
              <a:spcBef>
                <a:spcPts val="0"/>
              </a:spcBef>
              <a:spcAft>
                <a:spcPct val="0"/>
              </a:spcAft>
              <a:buClrTx/>
              <a:buSzTx/>
              <a:buFont typeface="Arial" pitchFamily="34" charset="0"/>
              <a:buNone/>
              <a:tabLst/>
              <a:defRPr/>
            </a:pPr>
            <a:endParaRPr kumimoji="0" lang="en-IE" sz="2100" b="0" i="0" u="none" strike="noStrike" kern="1200" cap="none" spc="0" normalizeH="0" baseline="0" noProof="0" dirty="0">
              <a:ln>
                <a:noFill/>
              </a:ln>
              <a:solidFill>
                <a:srgbClr val="595959"/>
              </a:solidFill>
              <a:effectLst/>
              <a:uLnTx/>
              <a:uFillTx/>
              <a:latin typeface="Arial"/>
              <a:ea typeface="ＭＳ Ｐゴシック" charset="-128"/>
              <a:cs typeface="Arial"/>
            </a:endParaRPr>
          </a:p>
        </p:txBody>
      </p:sp>
      <p:graphicFrame>
        <p:nvGraphicFramePr>
          <p:cNvPr id="2" name="Table 1">
            <a:extLst>
              <a:ext uri="{FF2B5EF4-FFF2-40B4-BE49-F238E27FC236}">
                <a16:creationId xmlns:a16="http://schemas.microsoft.com/office/drawing/2014/main" id="{B7E36CBA-B4FC-4C34-BA82-1CB0092F5E67}"/>
              </a:ext>
            </a:extLst>
          </p:cNvPr>
          <p:cNvGraphicFramePr>
            <a:graphicFrameLocks noGrp="1"/>
          </p:cNvGraphicFramePr>
          <p:nvPr>
            <p:extLst>
              <p:ext uri="{D42A27DB-BD31-4B8C-83A1-F6EECF244321}">
                <p14:modId xmlns:p14="http://schemas.microsoft.com/office/powerpoint/2010/main" val="3590166266"/>
              </p:ext>
            </p:extLst>
          </p:nvPr>
        </p:nvGraphicFramePr>
        <p:xfrm>
          <a:off x="287810" y="1972615"/>
          <a:ext cx="7885346" cy="459877"/>
        </p:xfrm>
        <a:graphic>
          <a:graphicData uri="http://schemas.openxmlformats.org/drawingml/2006/table">
            <a:tbl>
              <a:tblPr firstRow="1" bandRow="1">
                <a:tableStyleId>{5C22544A-7EE6-4342-B048-85BDC9FD1C3A}</a:tableStyleId>
              </a:tblPr>
              <a:tblGrid>
                <a:gridCol w="3942673">
                  <a:extLst>
                    <a:ext uri="{9D8B030D-6E8A-4147-A177-3AD203B41FA5}">
                      <a16:colId xmlns:a16="http://schemas.microsoft.com/office/drawing/2014/main" val="3411848982"/>
                    </a:ext>
                  </a:extLst>
                </a:gridCol>
                <a:gridCol w="3942673">
                  <a:extLst>
                    <a:ext uri="{9D8B030D-6E8A-4147-A177-3AD203B41FA5}">
                      <a16:colId xmlns:a16="http://schemas.microsoft.com/office/drawing/2014/main" val="1943319678"/>
                    </a:ext>
                  </a:extLst>
                </a:gridCol>
              </a:tblGrid>
              <a:tr h="459877">
                <a:tc>
                  <a:txBody>
                    <a:bodyPr/>
                    <a:lstStyle/>
                    <a:p>
                      <a:pPr algn="r" rtl="1"/>
                      <a:r>
                        <a:rPr lang="ar-JO" sz="2400" b="1" dirty="0">
                          <a:solidFill>
                            <a:schemeClr val="accent3">
                              <a:lumMod val="75000"/>
                            </a:schemeClr>
                          </a:solidFill>
                          <a:latin typeface="Arial" panose="020B0604020202020204" pitchFamily="34" charset="0"/>
                          <a:cs typeface="Arial" panose="020B0604020202020204" pitchFamily="34" charset="0"/>
                        </a:rPr>
                        <a:t>مباشرة – ملموسة</a:t>
                      </a:r>
                      <a:endParaRPr lang="en-US" sz="2400" b="1" dirty="0">
                        <a:solidFill>
                          <a:schemeClr val="accent3">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ar-JO" sz="2400" b="1" dirty="0">
                          <a:solidFill>
                            <a:schemeClr val="accent1">
                              <a:lumMod val="75000"/>
                            </a:schemeClr>
                          </a:solidFill>
                        </a:rPr>
                        <a:t>الإصابات الجسدية</a:t>
                      </a:r>
                      <a:endParaRPr lang="en-US" sz="24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175773"/>
                  </a:ext>
                </a:extLst>
              </a:tr>
            </a:tbl>
          </a:graphicData>
        </a:graphic>
      </p:graphicFrame>
      <p:sp>
        <p:nvSpPr>
          <p:cNvPr id="7" name="Title 1">
            <a:extLst>
              <a:ext uri="{FF2B5EF4-FFF2-40B4-BE49-F238E27FC236}">
                <a16:creationId xmlns:a16="http://schemas.microsoft.com/office/drawing/2014/main" id="{372FC00C-4C50-4B98-B399-015383BCF3DD}"/>
              </a:ext>
            </a:extLst>
          </p:cNvPr>
          <p:cNvSpPr>
            <a:spLocks noGrp="1"/>
          </p:cNvSpPr>
          <p:nvPr>
            <p:ph type="ctrTitle"/>
          </p:nvPr>
        </p:nvSpPr>
        <p:spPr>
          <a:xfrm>
            <a:off x="715713" y="323717"/>
            <a:ext cx="7712573" cy="419100"/>
          </a:xfrm>
        </p:spPr>
        <p:txBody>
          <a:bodyPr/>
          <a:lstStyle/>
          <a:p>
            <a:pPr>
              <a:lnSpc>
                <a:spcPct val="100000"/>
              </a:lnSpc>
              <a:spcBef>
                <a:spcPts val="1200"/>
              </a:spcBef>
              <a:spcAft>
                <a:spcPts val="1200"/>
              </a:spcAft>
            </a:pPr>
            <a:r>
              <a:rPr lang="ar-JO" sz="2600" dirty="0">
                <a:latin typeface="Cambria" panose="02040503050406030204" pitchFamily="18" charset="0"/>
                <a:ea typeface="Times New Roman" panose="02020603050405020304" pitchFamily="18" charset="0"/>
                <a:cs typeface="Arial" panose="020B0604020202020204" pitchFamily="34" charset="0"/>
              </a:rPr>
              <a:t>أساسيات قياس تكلفة العنف ضد</a:t>
            </a:r>
            <a:r>
              <a:rPr lang="ar-LB" sz="2600" dirty="0">
                <a:latin typeface="Cambria" panose="02040503050406030204" pitchFamily="18" charset="0"/>
                <a:ea typeface="Times New Roman" panose="02020603050405020304" pitchFamily="18" charset="0"/>
                <a:cs typeface="Arial" panose="020B0604020202020204" pitchFamily="34" charset="0"/>
              </a:rPr>
              <a:t> المرأة:</a:t>
            </a:r>
            <a:r>
              <a:rPr lang="en-US" sz="2600" dirty="0">
                <a:latin typeface="Cambria" panose="02040503050406030204" pitchFamily="18" charset="0"/>
                <a:ea typeface="Times New Roman" panose="02020603050405020304" pitchFamily="18" charset="0"/>
                <a:cs typeface="Arial" panose="020B0604020202020204" pitchFamily="34" charset="0"/>
              </a:rPr>
              <a:t> </a:t>
            </a:r>
            <a:r>
              <a:rPr lang="ar-LB" sz="2600" dirty="0">
                <a:solidFill>
                  <a:srgbClr val="0070C0"/>
                </a:solidFill>
              </a:rPr>
              <a:t>تصنيف التكاليف</a:t>
            </a:r>
            <a:r>
              <a:rPr lang="en-US" sz="2600" dirty="0">
                <a:solidFill>
                  <a:srgbClr val="0070C0"/>
                </a:solidFill>
              </a:rPr>
              <a:t>  | </a:t>
            </a:r>
            <a:r>
              <a:rPr lang="ar-LB" sz="2600" dirty="0">
                <a:solidFill>
                  <a:srgbClr val="0070C0"/>
                </a:solidFill>
              </a:rPr>
              <a:t> تمارين</a:t>
            </a:r>
            <a:endParaRPr lang="en-US" sz="2600" dirty="0">
              <a:solidFill>
                <a:srgbClr val="0070C0"/>
              </a:solidFill>
            </a:endParaRPr>
          </a:p>
        </p:txBody>
      </p:sp>
      <p:graphicFrame>
        <p:nvGraphicFramePr>
          <p:cNvPr id="8" name="Table 7">
            <a:extLst>
              <a:ext uri="{FF2B5EF4-FFF2-40B4-BE49-F238E27FC236}">
                <a16:creationId xmlns:a16="http://schemas.microsoft.com/office/drawing/2014/main" id="{A12C17CF-9BB5-4372-91D3-0B9238C1CF87}"/>
              </a:ext>
            </a:extLst>
          </p:cNvPr>
          <p:cNvGraphicFramePr>
            <a:graphicFrameLocks noGrp="1"/>
          </p:cNvGraphicFramePr>
          <p:nvPr>
            <p:extLst>
              <p:ext uri="{D42A27DB-BD31-4B8C-83A1-F6EECF244321}">
                <p14:modId xmlns:p14="http://schemas.microsoft.com/office/powerpoint/2010/main" val="4161903914"/>
              </p:ext>
            </p:extLst>
          </p:nvPr>
        </p:nvGraphicFramePr>
        <p:xfrm>
          <a:off x="287810" y="6100874"/>
          <a:ext cx="7885346" cy="459877"/>
        </p:xfrm>
        <a:graphic>
          <a:graphicData uri="http://schemas.openxmlformats.org/drawingml/2006/table">
            <a:tbl>
              <a:tblPr firstRow="1" bandRow="1">
                <a:tableStyleId>{5C22544A-7EE6-4342-B048-85BDC9FD1C3A}</a:tableStyleId>
              </a:tblPr>
              <a:tblGrid>
                <a:gridCol w="3942673">
                  <a:extLst>
                    <a:ext uri="{9D8B030D-6E8A-4147-A177-3AD203B41FA5}">
                      <a16:colId xmlns:a16="http://schemas.microsoft.com/office/drawing/2014/main" val="3411848982"/>
                    </a:ext>
                  </a:extLst>
                </a:gridCol>
                <a:gridCol w="3942673">
                  <a:extLst>
                    <a:ext uri="{9D8B030D-6E8A-4147-A177-3AD203B41FA5}">
                      <a16:colId xmlns:a16="http://schemas.microsoft.com/office/drawing/2014/main" val="1943319678"/>
                    </a:ext>
                  </a:extLst>
                </a:gridCol>
              </a:tblGrid>
              <a:tr h="459877">
                <a:tc>
                  <a:txBody>
                    <a:bodyPr/>
                    <a:lstStyle/>
                    <a:p>
                      <a:pPr algn="r" rtl="1"/>
                      <a:r>
                        <a:rPr lang="ar-JO" sz="2400" b="1" dirty="0">
                          <a:solidFill>
                            <a:schemeClr val="accent3">
                              <a:lumMod val="75000"/>
                            </a:schemeClr>
                          </a:solidFill>
                          <a:latin typeface="Arial" panose="020B0604020202020204" pitchFamily="34" charset="0"/>
                          <a:cs typeface="Arial" panose="020B0604020202020204" pitchFamily="34" charset="0"/>
                        </a:rPr>
                        <a:t>مباشرة – ملموسة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ar-JO" sz="2400" b="1" dirty="0">
                          <a:solidFill>
                            <a:schemeClr val="accent1">
                              <a:lumMod val="75000"/>
                            </a:schemeClr>
                          </a:solidFill>
                        </a:rPr>
                        <a:t>الإعاقات المزمنة</a:t>
                      </a:r>
                      <a:endParaRPr lang="en-US" sz="24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700821"/>
                  </a:ext>
                </a:extLst>
              </a:tr>
            </a:tbl>
          </a:graphicData>
        </a:graphic>
      </p:graphicFrame>
      <p:graphicFrame>
        <p:nvGraphicFramePr>
          <p:cNvPr id="9" name="Table 8">
            <a:extLst>
              <a:ext uri="{FF2B5EF4-FFF2-40B4-BE49-F238E27FC236}">
                <a16:creationId xmlns:a16="http://schemas.microsoft.com/office/drawing/2014/main" id="{A202C82E-B211-433E-8267-997E79D02C98}"/>
              </a:ext>
            </a:extLst>
          </p:cNvPr>
          <p:cNvGraphicFramePr>
            <a:graphicFrameLocks noGrp="1"/>
          </p:cNvGraphicFramePr>
          <p:nvPr>
            <p:extLst>
              <p:ext uri="{D42A27DB-BD31-4B8C-83A1-F6EECF244321}">
                <p14:modId xmlns:p14="http://schemas.microsoft.com/office/powerpoint/2010/main" val="96721768"/>
              </p:ext>
            </p:extLst>
          </p:nvPr>
        </p:nvGraphicFramePr>
        <p:xfrm>
          <a:off x="287810" y="3266620"/>
          <a:ext cx="7885346" cy="459877"/>
        </p:xfrm>
        <a:graphic>
          <a:graphicData uri="http://schemas.openxmlformats.org/drawingml/2006/table">
            <a:tbl>
              <a:tblPr firstRow="1" bandRow="1">
                <a:tableStyleId>{5C22544A-7EE6-4342-B048-85BDC9FD1C3A}</a:tableStyleId>
              </a:tblPr>
              <a:tblGrid>
                <a:gridCol w="3942673">
                  <a:extLst>
                    <a:ext uri="{9D8B030D-6E8A-4147-A177-3AD203B41FA5}">
                      <a16:colId xmlns:a16="http://schemas.microsoft.com/office/drawing/2014/main" val="3411848982"/>
                    </a:ext>
                  </a:extLst>
                </a:gridCol>
                <a:gridCol w="3942673">
                  <a:extLst>
                    <a:ext uri="{9D8B030D-6E8A-4147-A177-3AD203B41FA5}">
                      <a16:colId xmlns:a16="http://schemas.microsoft.com/office/drawing/2014/main" val="1943319678"/>
                    </a:ext>
                  </a:extLst>
                </a:gridCol>
              </a:tblGrid>
              <a:tr h="459877">
                <a:tc>
                  <a:txBody>
                    <a:bodyPr/>
                    <a:lstStyle/>
                    <a:p>
                      <a:pPr algn="r" rtl="1"/>
                      <a:r>
                        <a:rPr lang="ar-JO" sz="2400" b="1" dirty="0">
                          <a:solidFill>
                            <a:schemeClr val="accent3">
                              <a:lumMod val="75000"/>
                            </a:schemeClr>
                          </a:solidFill>
                          <a:latin typeface="Arial" panose="020B0604020202020204" pitchFamily="34" charset="0"/>
                          <a:cs typeface="Arial" panose="020B0604020202020204" pitchFamily="34" charset="0"/>
                        </a:rPr>
                        <a:t>غير مباشرة – ملموسة</a:t>
                      </a:r>
                      <a:endParaRPr lang="en-US" sz="2400" b="1" dirty="0">
                        <a:solidFill>
                          <a:schemeClr val="accent3">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ar-JO" sz="2400" b="1" dirty="0">
                          <a:solidFill>
                            <a:schemeClr val="accent1">
                              <a:lumMod val="75000"/>
                            </a:schemeClr>
                          </a:solidFill>
                        </a:rPr>
                        <a:t>الغياب عن العمل</a:t>
                      </a:r>
                      <a:endParaRPr lang="en-US" sz="24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1661333"/>
                  </a:ext>
                </a:extLst>
              </a:tr>
            </a:tbl>
          </a:graphicData>
        </a:graphic>
      </p:graphicFrame>
      <p:graphicFrame>
        <p:nvGraphicFramePr>
          <p:cNvPr id="10" name="Table 9">
            <a:extLst>
              <a:ext uri="{FF2B5EF4-FFF2-40B4-BE49-F238E27FC236}">
                <a16:creationId xmlns:a16="http://schemas.microsoft.com/office/drawing/2014/main" id="{5E5178CA-085F-4901-8D56-9A1394990FDB}"/>
              </a:ext>
            </a:extLst>
          </p:cNvPr>
          <p:cNvGraphicFramePr>
            <a:graphicFrameLocks noGrp="1"/>
          </p:cNvGraphicFramePr>
          <p:nvPr>
            <p:extLst>
              <p:ext uri="{D42A27DB-BD31-4B8C-83A1-F6EECF244321}">
                <p14:modId xmlns:p14="http://schemas.microsoft.com/office/powerpoint/2010/main" val="2504891602"/>
              </p:ext>
            </p:extLst>
          </p:nvPr>
        </p:nvGraphicFramePr>
        <p:xfrm>
          <a:off x="287810" y="3842655"/>
          <a:ext cx="7885346" cy="459877"/>
        </p:xfrm>
        <a:graphic>
          <a:graphicData uri="http://schemas.openxmlformats.org/drawingml/2006/table">
            <a:tbl>
              <a:tblPr firstRow="1" bandRow="1">
                <a:tableStyleId>{5C22544A-7EE6-4342-B048-85BDC9FD1C3A}</a:tableStyleId>
              </a:tblPr>
              <a:tblGrid>
                <a:gridCol w="3942673">
                  <a:extLst>
                    <a:ext uri="{9D8B030D-6E8A-4147-A177-3AD203B41FA5}">
                      <a16:colId xmlns:a16="http://schemas.microsoft.com/office/drawing/2014/main" val="3411848982"/>
                    </a:ext>
                  </a:extLst>
                </a:gridCol>
                <a:gridCol w="3942673">
                  <a:extLst>
                    <a:ext uri="{9D8B030D-6E8A-4147-A177-3AD203B41FA5}">
                      <a16:colId xmlns:a16="http://schemas.microsoft.com/office/drawing/2014/main" val="1943319678"/>
                    </a:ext>
                  </a:extLst>
                </a:gridCol>
              </a:tblGrid>
              <a:tr h="459877">
                <a:tc>
                  <a:txBody>
                    <a:bodyPr/>
                    <a:lstStyle/>
                    <a:p>
                      <a:pPr algn="r" rtl="1"/>
                      <a:r>
                        <a:rPr lang="ar-JO" sz="2400" b="1" dirty="0">
                          <a:solidFill>
                            <a:schemeClr val="accent3">
                              <a:lumMod val="75000"/>
                            </a:schemeClr>
                          </a:solidFill>
                          <a:latin typeface="Arial" panose="020B0604020202020204" pitchFamily="34" charset="0"/>
                          <a:cs typeface="Arial" panose="020B0604020202020204" pitchFamily="34" charset="0"/>
                        </a:rPr>
                        <a:t>غير مباشرة – غير ملموسة</a:t>
                      </a:r>
                      <a:endParaRPr lang="en-US" sz="2400" b="1" dirty="0">
                        <a:solidFill>
                          <a:schemeClr val="accent3">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ar-JO" sz="2400" b="1" dirty="0">
                          <a:solidFill>
                            <a:schemeClr val="accent1">
                              <a:lumMod val="75000"/>
                            </a:schemeClr>
                          </a:solidFill>
                        </a:rPr>
                        <a:t>الكوابيس الليلية</a:t>
                      </a:r>
                      <a:endParaRPr lang="en-US" sz="24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038017"/>
                  </a:ext>
                </a:extLst>
              </a:tr>
            </a:tbl>
          </a:graphicData>
        </a:graphic>
      </p:graphicFrame>
      <p:graphicFrame>
        <p:nvGraphicFramePr>
          <p:cNvPr id="11" name="Table 10">
            <a:extLst>
              <a:ext uri="{FF2B5EF4-FFF2-40B4-BE49-F238E27FC236}">
                <a16:creationId xmlns:a16="http://schemas.microsoft.com/office/drawing/2014/main" id="{22A6D516-984D-4CC3-833E-079082A4D46C}"/>
              </a:ext>
            </a:extLst>
          </p:cNvPr>
          <p:cNvGraphicFramePr>
            <a:graphicFrameLocks noGrp="1"/>
          </p:cNvGraphicFramePr>
          <p:nvPr>
            <p:extLst>
              <p:ext uri="{D42A27DB-BD31-4B8C-83A1-F6EECF244321}">
                <p14:modId xmlns:p14="http://schemas.microsoft.com/office/powerpoint/2010/main" val="3842084582"/>
              </p:ext>
            </p:extLst>
          </p:nvPr>
        </p:nvGraphicFramePr>
        <p:xfrm>
          <a:off x="287810" y="4418690"/>
          <a:ext cx="7885346" cy="459877"/>
        </p:xfrm>
        <a:graphic>
          <a:graphicData uri="http://schemas.openxmlformats.org/drawingml/2006/table">
            <a:tbl>
              <a:tblPr firstRow="1" bandRow="1">
                <a:tableStyleId>{5C22544A-7EE6-4342-B048-85BDC9FD1C3A}</a:tableStyleId>
              </a:tblPr>
              <a:tblGrid>
                <a:gridCol w="3942673">
                  <a:extLst>
                    <a:ext uri="{9D8B030D-6E8A-4147-A177-3AD203B41FA5}">
                      <a16:colId xmlns:a16="http://schemas.microsoft.com/office/drawing/2014/main" val="3411848982"/>
                    </a:ext>
                  </a:extLst>
                </a:gridCol>
                <a:gridCol w="3942673">
                  <a:extLst>
                    <a:ext uri="{9D8B030D-6E8A-4147-A177-3AD203B41FA5}">
                      <a16:colId xmlns:a16="http://schemas.microsoft.com/office/drawing/2014/main" val="1943319678"/>
                    </a:ext>
                  </a:extLst>
                </a:gridCol>
              </a:tblGrid>
              <a:tr h="459877">
                <a:tc>
                  <a:txBody>
                    <a:bodyPr/>
                    <a:lstStyle/>
                    <a:p>
                      <a:pPr algn="r" rtl="1"/>
                      <a:r>
                        <a:rPr lang="ar-JO" sz="2400" b="1" dirty="0">
                          <a:solidFill>
                            <a:schemeClr val="accent3">
                              <a:lumMod val="75000"/>
                            </a:schemeClr>
                          </a:solidFill>
                          <a:latin typeface="Arial" panose="020B0604020202020204" pitchFamily="34" charset="0"/>
                          <a:cs typeface="Arial" panose="020B0604020202020204" pitchFamily="34" charset="0"/>
                        </a:rPr>
                        <a:t>غير مباشرة – غير ملموسة</a:t>
                      </a:r>
                      <a:endParaRPr lang="en-US" sz="2400" b="1" dirty="0">
                        <a:solidFill>
                          <a:schemeClr val="accent3">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ar-JO" sz="2400" b="1" dirty="0">
                          <a:solidFill>
                            <a:schemeClr val="accent1">
                              <a:lumMod val="75000"/>
                            </a:schemeClr>
                          </a:solidFill>
                        </a:rPr>
                        <a:t>الإشاعة</a:t>
                      </a:r>
                      <a:endParaRPr lang="en-US" sz="24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6841116"/>
                  </a:ext>
                </a:extLst>
              </a:tr>
            </a:tbl>
          </a:graphicData>
        </a:graphic>
      </p:graphicFrame>
      <p:graphicFrame>
        <p:nvGraphicFramePr>
          <p:cNvPr id="12" name="Table 11">
            <a:extLst>
              <a:ext uri="{FF2B5EF4-FFF2-40B4-BE49-F238E27FC236}">
                <a16:creationId xmlns:a16="http://schemas.microsoft.com/office/drawing/2014/main" id="{0E141723-7AE5-45DA-9CBE-1A33A3786C4F}"/>
              </a:ext>
            </a:extLst>
          </p:cNvPr>
          <p:cNvGraphicFramePr>
            <a:graphicFrameLocks noGrp="1"/>
          </p:cNvGraphicFramePr>
          <p:nvPr>
            <p:extLst>
              <p:ext uri="{D42A27DB-BD31-4B8C-83A1-F6EECF244321}">
                <p14:modId xmlns:p14="http://schemas.microsoft.com/office/powerpoint/2010/main" val="396866358"/>
              </p:ext>
            </p:extLst>
          </p:nvPr>
        </p:nvGraphicFramePr>
        <p:xfrm>
          <a:off x="287810" y="4973144"/>
          <a:ext cx="7885346" cy="459877"/>
        </p:xfrm>
        <a:graphic>
          <a:graphicData uri="http://schemas.openxmlformats.org/drawingml/2006/table">
            <a:tbl>
              <a:tblPr firstRow="1" bandRow="1">
                <a:tableStyleId>{5C22544A-7EE6-4342-B048-85BDC9FD1C3A}</a:tableStyleId>
              </a:tblPr>
              <a:tblGrid>
                <a:gridCol w="3942673">
                  <a:extLst>
                    <a:ext uri="{9D8B030D-6E8A-4147-A177-3AD203B41FA5}">
                      <a16:colId xmlns:a16="http://schemas.microsoft.com/office/drawing/2014/main" val="3411848982"/>
                    </a:ext>
                  </a:extLst>
                </a:gridCol>
                <a:gridCol w="3942673">
                  <a:extLst>
                    <a:ext uri="{9D8B030D-6E8A-4147-A177-3AD203B41FA5}">
                      <a16:colId xmlns:a16="http://schemas.microsoft.com/office/drawing/2014/main" val="1943319678"/>
                    </a:ext>
                  </a:extLst>
                </a:gridCol>
              </a:tblGrid>
              <a:tr h="459877">
                <a:tc>
                  <a:txBody>
                    <a:bodyPr/>
                    <a:lstStyle/>
                    <a:p>
                      <a:pPr algn="r" rtl="1"/>
                      <a:r>
                        <a:rPr lang="ar-JO" sz="2400" b="1" dirty="0">
                          <a:solidFill>
                            <a:schemeClr val="accent3">
                              <a:lumMod val="75000"/>
                            </a:schemeClr>
                          </a:solidFill>
                          <a:latin typeface="Arial" panose="020B0604020202020204" pitchFamily="34" charset="0"/>
                          <a:cs typeface="Arial" panose="020B0604020202020204" pitchFamily="34" charset="0"/>
                        </a:rPr>
                        <a:t>كلفة اجتماعية لا تقاس</a:t>
                      </a:r>
                      <a:endParaRPr lang="en-US" sz="2400" b="1" dirty="0">
                        <a:solidFill>
                          <a:schemeClr val="accent3">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ar-JO" sz="2400" b="1" dirty="0">
                          <a:solidFill>
                            <a:schemeClr val="accent1">
                              <a:lumMod val="75000"/>
                            </a:schemeClr>
                          </a:solidFill>
                        </a:rPr>
                        <a:t>العار</a:t>
                      </a:r>
                      <a:endParaRPr lang="en-US" sz="24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970965"/>
                  </a:ext>
                </a:extLst>
              </a:tr>
            </a:tbl>
          </a:graphicData>
        </a:graphic>
      </p:graphicFrame>
      <p:graphicFrame>
        <p:nvGraphicFramePr>
          <p:cNvPr id="13" name="Table 12">
            <a:extLst>
              <a:ext uri="{FF2B5EF4-FFF2-40B4-BE49-F238E27FC236}">
                <a16:creationId xmlns:a16="http://schemas.microsoft.com/office/drawing/2014/main" id="{EF483572-6002-4505-BF24-BE26BC110DCA}"/>
              </a:ext>
            </a:extLst>
          </p:cNvPr>
          <p:cNvGraphicFramePr>
            <a:graphicFrameLocks noGrp="1"/>
          </p:cNvGraphicFramePr>
          <p:nvPr>
            <p:extLst>
              <p:ext uri="{D42A27DB-BD31-4B8C-83A1-F6EECF244321}">
                <p14:modId xmlns:p14="http://schemas.microsoft.com/office/powerpoint/2010/main" val="1110326398"/>
              </p:ext>
            </p:extLst>
          </p:nvPr>
        </p:nvGraphicFramePr>
        <p:xfrm>
          <a:off x="287810" y="5527598"/>
          <a:ext cx="7885346" cy="459877"/>
        </p:xfrm>
        <a:graphic>
          <a:graphicData uri="http://schemas.openxmlformats.org/drawingml/2006/table">
            <a:tbl>
              <a:tblPr firstRow="1" bandRow="1">
                <a:tableStyleId>{5C22544A-7EE6-4342-B048-85BDC9FD1C3A}</a:tableStyleId>
              </a:tblPr>
              <a:tblGrid>
                <a:gridCol w="3942673">
                  <a:extLst>
                    <a:ext uri="{9D8B030D-6E8A-4147-A177-3AD203B41FA5}">
                      <a16:colId xmlns:a16="http://schemas.microsoft.com/office/drawing/2014/main" val="3411848982"/>
                    </a:ext>
                  </a:extLst>
                </a:gridCol>
                <a:gridCol w="3942673">
                  <a:extLst>
                    <a:ext uri="{9D8B030D-6E8A-4147-A177-3AD203B41FA5}">
                      <a16:colId xmlns:a16="http://schemas.microsoft.com/office/drawing/2014/main" val="1943319678"/>
                    </a:ext>
                  </a:extLst>
                </a:gridCol>
              </a:tblGrid>
              <a:tr h="459877">
                <a:tc>
                  <a:txBody>
                    <a:bodyPr/>
                    <a:lstStyle/>
                    <a:p>
                      <a:pPr algn="r" rtl="1"/>
                      <a:r>
                        <a:rPr lang="ar-JO" sz="2400" b="1" dirty="0">
                          <a:solidFill>
                            <a:schemeClr val="accent3">
                              <a:lumMod val="75000"/>
                            </a:schemeClr>
                          </a:solidFill>
                          <a:latin typeface="Arial" panose="020B0604020202020204" pitchFamily="34" charset="0"/>
                          <a:cs typeface="Arial" panose="020B0604020202020204" pitchFamily="34" charset="0"/>
                        </a:rPr>
                        <a:t>غير مباشرة – ملموسة</a:t>
                      </a:r>
                      <a:endParaRPr lang="en-US" sz="2400" b="1" dirty="0">
                        <a:solidFill>
                          <a:schemeClr val="accent3">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ar-JO" sz="2400" b="1" dirty="0">
                          <a:solidFill>
                            <a:schemeClr val="accent1">
                              <a:lumMod val="75000"/>
                            </a:schemeClr>
                          </a:solidFill>
                        </a:rPr>
                        <a:t>غياب الأصدقاء عن العمل للمرافقة</a:t>
                      </a:r>
                      <a:endParaRPr lang="en-US" sz="24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447524"/>
                  </a:ext>
                </a:extLst>
              </a:tr>
            </a:tbl>
          </a:graphicData>
        </a:graphic>
      </p:graphicFrame>
      <p:graphicFrame>
        <p:nvGraphicFramePr>
          <p:cNvPr id="14" name="Table 13">
            <a:extLst>
              <a:ext uri="{FF2B5EF4-FFF2-40B4-BE49-F238E27FC236}">
                <a16:creationId xmlns:a16="http://schemas.microsoft.com/office/drawing/2014/main" id="{B7C11EB9-02AE-44B6-B9BE-4F5AFC0A3ECF}"/>
              </a:ext>
            </a:extLst>
          </p:cNvPr>
          <p:cNvGraphicFramePr>
            <a:graphicFrameLocks noGrp="1"/>
          </p:cNvGraphicFramePr>
          <p:nvPr>
            <p:extLst>
              <p:ext uri="{D42A27DB-BD31-4B8C-83A1-F6EECF244321}">
                <p14:modId xmlns:p14="http://schemas.microsoft.com/office/powerpoint/2010/main" val="3835666300"/>
              </p:ext>
            </p:extLst>
          </p:nvPr>
        </p:nvGraphicFramePr>
        <p:xfrm>
          <a:off x="287810" y="2577214"/>
          <a:ext cx="7885346" cy="459877"/>
        </p:xfrm>
        <a:graphic>
          <a:graphicData uri="http://schemas.openxmlformats.org/drawingml/2006/table">
            <a:tbl>
              <a:tblPr firstRow="1" bandRow="1">
                <a:tableStyleId>{5C22544A-7EE6-4342-B048-85BDC9FD1C3A}</a:tableStyleId>
              </a:tblPr>
              <a:tblGrid>
                <a:gridCol w="3942673">
                  <a:extLst>
                    <a:ext uri="{9D8B030D-6E8A-4147-A177-3AD203B41FA5}">
                      <a16:colId xmlns:a16="http://schemas.microsoft.com/office/drawing/2014/main" val="3411848982"/>
                    </a:ext>
                  </a:extLst>
                </a:gridCol>
                <a:gridCol w="3942673">
                  <a:extLst>
                    <a:ext uri="{9D8B030D-6E8A-4147-A177-3AD203B41FA5}">
                      <a16:colId xmlns:a16="http://schemas.microsoft.com/office/drawing/2014/main" val="1943319678"/>
                    </a:ext>
                  </a:extLst>
                </a:gridCol>
              </a:tblGrid>
              <a:tr h="459877">
                <a:tc>
                  <a:txBody>
                    <a:bodyPr/>
                    <a:lstStyle/>
                    <a:p>
                      <a:pPr algn="r" rtl="1"/>
                      <a:r>
                        <a:rPr lang="ar-JO" sz="2400" b="1" dirty="0">
                          <a:solidFill>
                            <a:schemeClr val="accent3">
                              <a:lumMod val="75000"/>
                            </a:schemeClr>
                          </a:solidFill>
                          <a:latin typeface="Arial" panose="020B0604020202020204" pitchFamily="34" charset="0"/>
                          <a:cs typeface="Arial" panose="020B0604020202020204" pitchFamily="34" charset="0"/>
                        </a:rPr>
                        <a:t>مباشرة - ملموسة</a:t>
                      </a:r>
                      <a:endParaRPr lang="en-US" sz="2400" b="1" dirty="0">
                        <a:solidFill>
                          <a:schemeClr val="accent3">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ar-JO" sz="2400" b="1" dirty="0">
                          <a:solidFill>
                            <a:schemeClr val="accent1">
                              <a:lumMod val="75000"/>
                            </a:schemeClr>
                          </a:solidFill>
                        </a:rPr>
                        <a:t>راتب المدعي العام</a:t>
                      </a:r>
                      <a:endParaRPr lang="en-US" sz="24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823358"/>
                  </a:ext>
                </a:extLst>
              </a:tr>
            </a:tbl>
          </a:graphicData>
        </a:graphic>
      </p:graphicFrame>
      <p:sp>
        <p:nvSpPr>
          <p:cNvPr id="3" name="Rectangle 2">
            <a:extLst>
              <a:ext uri="{FF2B5EF4-FFF2-40B4-BE49-F238E27FC236}">
                <a16:creationId xmlns:a16="http://schemas.microsoft.com/office/drawing/2014/main" id="{B68100C0-EB31-49D9-A3FD-19B8C23AD5DD}"/>
              </a:ext>
            </a:extLst>
          </p:cNvPr>
          <p:cNvSpPr/>
          <p:nvPr/>
        </p:nvSpPr>
        <p:spPr>
          <a:xfrm>
            <a:off x="500743" y="2038013"/>
            <a:ext cx="3690257" cy="350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B66C65-AD69-416D-9704-AD1A94F0CAD6}"/>
              </a:ext>
            </a:extLst>
          </p:cNvPr>
          <p:cNvSpPr/>
          <p:nvPr/>
        </p:nvSpPr>
        <p:spPr>
          <a:xfrm>
            <a:off x="500737" y="2618477"/>
            <a:ext cx="3690257" cy="350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0838D88-3CE2-4FB2-B458-3C7D5E9455B7}"/>
              </a:ext>
            </a:extLst>
          </p:cNvPr>
          <p:cNvSpPr/>
          <p:nvPr/>
        </p:nvSpPr>
        <p:spPr>
          <a:xfrm>
            <a:off x="500736" y="3298689"/>
            <a:ext cx="3690257" cy="350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86FB22-D799-492B-A673-DC9160817EB8}"/>
              </a:ext>
            </a:extLst>
          </p:cNvPr>
          <p:cNvSpPr/>
          <p:nvPr/>
        </p:nvSpPr>
        <p:spPr>
          <a:xfrm>
            <a:off x="500735" y="3876829"/>
            <a:ext cx="3690257" cy="350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7164433-9F1D-423A-9472-139BE5FC7EFF}"/>
              </a:ext>
            </a:extLst>
          </p:cNvPr>
          <p:cNvSpPr/>
          <p:nvPr/>
        </p:nvSpPr>
        <p:spPr>
          <a:xfrm>
            <a:off x="500734" y="4473160"/>
            <a:ext cx="3690257" cy="350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DEDC13A-59BC-4F6D-B38D-F8ABA379BAD5}"/>
              </a:ext>
            </a:extLst>
          </p:cNvPr>
          <p:cNvSpPr/>
          <p:nvPr/>
        </p:nvSpPr>
        <p:spPr>
          <a:xfrm>
            <a:off x="500733" y="5027614"/>
            <a:ext cx="3690257" cy="350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9AF53E0-5485-4022-A597-9DE0B551AA1A}"/>
              </a:ext>
            </a:extLst>
          </p:cNvPr>
          <p:cNvSpPr/>
          <p:nvPr/>
        </p:nvSpPr>
        <p:spPr>
          <a:xfrm>
            <a:off x="500732" y="5551394"/>
            <a:ext cx="3690257" cy="350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A4CD096-4FF1-46D3-B75F-7FCCD698CEEE}"/>
              </a:ext>
            </a:extLst>
          </p:cNvPr>
          <p:cNvSpPr/>
          <p:nvPr/>
        </p:nvSpPr>
        <p:spPr>
          <a:xfrm>
            <a:off x="500731" y="6155344"/>
            <a:ext cx="3690257" cy="350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0029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250"/>
                                  </p:stCondLst>
                                  <p:childTnLst>
                                    <p:set>
                                      <p:cBhvr>
                                        <p:cTn id="6" dur="1" fill="hold">
                                          <p:stCondLst>
                                            <p:cond delay="249"/>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250"/>
                                  </p:stCondLst>
                                  <p:childTnLst>
                                    <p:set>
                                      <p:cBhvr>
                                        <p:cTn id="10" dur="1" fill="hold">
                                          <p:stCondLst>
                                            <p:cond delay="249"/>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250"/>
                                  </p:stCondLst>
                                  <p:childTnLst>
                                    <p:set>
                                      <p:cBhvr>
                                        <p:cTn id="14" dur="1" fill="hold">
                                          <p:stCondLst>
                                            <p:cond delay="24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250"/>
                                  </p:stCondLst>
                                  <p:childTnLst>
                                    <p:set>
                                      <p:cBhvr>
                                        <p:cTn id="18" dur="1" fill="hold">
                                          <p:stCondLst>
                                            <p:cond delay="249"/>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250"/>
                                  </p:stCondLst>
                                  <p:childTnLst>
                                    <p:set>
                                      <p:cBhvr>
                                        <p:cTn id="22" dur="1" fill="hold">
                                          <p:stCondLst>
                                            <p:cond delay="249"/>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250"/>
                                  </p:stCondLst>
                                  <p:childTnLst>
                                    <p:set>
                                      <p:cBhvr>
                                        <p:cTn id="26" dur="1" fill="hold">
                                          <p:stCondLst>
                                            <p:cond delay="249"/>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250"/>
                                  </p:stCondLst>
                                  <p:childTnLst>
                                    <p:set>
                                      <p:cBhvr>
                                        <p:cTn id="30" dur="1" fill="hold">
                                          <p:stCondLst>
                                            <p:cond delay="249"/>
                                          </p:stCondLst>
                                        </p:cTn>
                                        <p:tgtEl>
                                          <p:spTgt spid="3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250"/>
                                  </p:stCondLst>
                                  <p:childTnLst>
                                    <p:set>
                                      <p:cBhvr>
                                        <p:cTn id="34" dur="1" fill="hold">
                                          <p:stCondLst>
                                            <p:cond delay="24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7"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19381</TotalTime>
  <Words>1872</Words>
  <Application>Microsoft Office PowerPoint</Application>
  <PresentationFormat>On-screen Show (4:3)</PresentationFormat>
  <Paragraphs>245</Paragraphs>
  <Slides>24</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Andalus</vt:lpstr>
      <vt:lpstr>Arial</vt:lpstr>
      <vt:lpstr>Calibri</vt:lpstr>
      <vt:lpstr>Calibri Light</vt:lpstr>
      <vt:lpstr>Cambria</vt:lpstr>
      <vt:lpstr>Courier New</vt:lpstr>
      <vt:lpstr>Office Theme</vt:lpstr>
      <vt:lpstr>Custom Design</vt:lpstr>
      <vt:lpstr>PowerPoint Presentation</vt:lpstr>
      <vt:lpstr>المحتوى</vt:lpstr>
      <vt:lpstr>النموذج الاقتصادي للإسكوا:  الخطوات المفصلة - للتذكير</vt:lpstr>
      <vt:lpstr>PowerPoint Presentation</vt:lpstr>
      <vt:lpstr>إطار آثار العنف ضد المرأة على الاقتصاد الوطني </vt:lpstr>
      <vt:lpstr>إطار التكاليف الاقتصادية للعنف ضد المرأة</vt:lpstr>
      <vt:lpstr>PowerPoint Presentation</vt:lpstr>
      <vt:lpstr>أساسيات قياس تكلفة العنف ضد المرأة: تصنيف التكاليف</vt:lpstr>
      <vt:lpstr>أساسيات قياس تكلفة العنف ضد المرأة: تصنيف التكاليف  |  تمارين</vt:lpstr>
      <vt:lpstr>أساسيات قياس تكلفة العنف ضد المرأة: التكاليف المباشرة من الأموال الخاصة للأسرة المعيشية </vt:lpstr>
      <vt:lpstr>أساسيات قياس تكلفة العنف ضد المرأة: التكاليف الغير مباشرة من الأموال الخاصة للأسرة المعيشية</vt:lpstr>
      <vt:lpstr>أساسيات قياس تكلفة العنف ضد المرأة: مستوى التكاليف</vt:lpstr>
      <vt:lpstr>أساسيات قياس تكلفة العنف ضد المرأة: مستوى المرأة المعنفة - أمثلة</vt:lpstr>
      <vt:lpstr>PowerPoint Presentation</vt:lpstr>
      <vt:lpstr>المنهجيات الرئيسية لاحتساب التكاليف الاقتصادية للعنف ضد المرأة</vt:lpstr>
      <vt:lpstr>PowerPoint Presentation</vt:lpstr>
      <vt:lpstr>PowerPoint Presentation</vt:lpstr>
      <vt:lpstr>PowerPoint Presentation</vt:lpstr>
      <vt:lpstr>PowerPoint Presentation</vt:lpstr>
      <vt:lpstr>PowerPoint Presentation</vt:lpstr>
      <vt:lpstr>PowerPoint Presentation</vt:lpstr>
      <vt:lpstr>دراسات حول التبعات الاقتصادية للعنف ضد المرأة: لمحة عامة</vt:lpstr>
      <vt:lpstr>دراسات حول التبعات الاقتصادية للعنف ضد المرأة: من العالم والمنطقة</vt:lpstr>
      <vt:lpstr>PowerPoint Presentation</vt:lpstr>
    </vt:vector>
  </TitlesOfParts>
  <Company>Quantum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Sukaina Al-Nasrawi</dc:creator>
  <cp:lastModifiedBy>Sukaina AL NASRAWI</cp:lastModifiedBy>
  <cp:revision>1194</cp:revision>
  <cp:lastPrinted>2019-03-18T16:15:07Z</cp:lastPrinted>
  <dcterms:created xsi:type="dcterms:W3CDTF">2011-12-13T13:03:18Z</dcterms:created>
  <dcterms:modified xsi:type="dcterms:W3CDTF">2019-09-09T06:07:31Z</dcterms:modified>
</cp:coreProperties>
</file>