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4331" r:id="rId2"/>
  </p:sldMasterIdLst>
  <p:notesMasterIdLst>
    <p:notesMasterId r:id="rId14"/>
  </p:notesMasterIdLst>
  <p:handoutMasterIdLst>
    <p:handoutMasterId r:id="rId15"/>
  </p:handoutMasterIdLst>
  <p:sldIdLst>
    <p:sldId id="336" r:id="rId3"/>
    <p:sldId id="874" r:id="rId4"/>
    <p:sldId id="890" r:id="rId5"/>
    <p:sldId id="891" r:id="rId6"/>
    <p:sldId id="895" r:id="rId7"/>
    <p:sldId id="898" r:id="rId8"/>
    <p:sldId id="896" r:id="rId9"/>
    <p:sldId id="897" r:id="rId10"/>
    <p:sldId id="894" r:id="rId11"/>
    <p:sldId id="893" r:id="rId12"/>
    <p:sldId id="770" r:id="rId13"/>
  </p:sldIdLst>
  <p:sldSz cx="9144000" cy="6858000" type="screen4x3"/>
  <p:notesSz cx="6858000" cy="9240838"/>
  <p:defaultTextStyle>
    <a:defPPr>
      <a:defRPr lang="en-US"/>
    </a:defPPr>
    <a:lvl1pPr algn="l" defTabSz="457200"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defTabSz="457200"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defTabSz="457200"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1432">
          <p15:clr>
            <a:srgbClr val="A4A3A4"/>
          </p15:clr>
        </p15:guide>
        <p15:guide id="2" orient="horz" pos="3714">
          <p15:clr>
            <a:srgbClr val="A4A3A4"/>
          </p15:clr>
        </p15:guide>
        <p15:guide id="3" pos="5427">
          <p15:clr>
            <a:srgbClr val="A4A3A4"/>
          </p15:clr>
        </p15:guide>
        <p15:guide id="4" pos="3157">
          <p15:clr>
            <a:srgbClr val="A4A3A4"/>
          </p15:clr>
        </p15:guide>
        <p15:guide id="5" pos="1012">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kaina Al Nasrawi" initials="SAN" lastIdx="1" clrIdx="0">
    <p:extLst>
      <p:ext uri="{19B8F6BF-5375-455C-9EA6-DF929625EA0E}">
        <p15:presenceInfo xmlns:p15="http://schemas.microsoft.com/office/powerpoint/2012/main" userId="Sukaina Al Nasraw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B0E7"/>
    <a:srgbClr val="5D2923"/>
    <a:srgbClr val="50456F"/>
    <a:srgbClr val="3A5315"/>
    <a:srgbClr val="CECA36"/>
    <a:srgbClr val="F4C0B6"/>
    <a:srgbClr val="CE5722"/>
    <a:srgbClr val="F0620A"/>
    <a:srgbClr val="EDECB4"/>
    <a:srgbClr val="4051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40" autoAdjust="0"/>
    <p:restoredTop sz="84230" autoAdjust="0"/>
  </p:normalViewPr>
  <p:slideViewPr>
    <p:cSldViewPr snapToGrid="0" snapToObjects="1">
      <p:cViewPr varScale="1">
        <p:scale>
          <a:sx n="81" d="100"/>
          <a:sy n="81" d="100"/>
        </p:scale>
        <p:origin x="1944" y="52"/>
      </p:cViewPr>
      <p:guideLst>
        <p:guide orient="horz" pos="1432"/>
        <p:guide orient="horz" pos="3714"/>
        <p:guide pos="5427"/>
        <p:guide pos="3157"/>
        <p:guide pos="1012"/>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snapToObjects="1">
      <p:cViewPr varScale="1">
        <p:scale>
          <a:sx n="85" d="100"/>
          <a:sy n="85" d="100"/>
        </p:scale>
        <p:origin x="316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2358"/>
          </a:xfrm>
          <a:prstGeom prst="rect">
            <a:avLst/>
          </a:prstGeom>
        </p:spPr>
        <p:txBody>
          <a:bodyPr vert="horz" lIns="91984" tIns="45993" rIns="91984" bIns="45993" rtlCol="0"/>
          <a:lstStyle>
            <a:lvl1pPr algn="l" eaLnBrk="1" fontAlgn="auto" hangingPunct="1">
              <a:spcBef>
                <a:spcPts val="0"/>
              </a:spcBef>
              <a:spcAft>
                <a:spcPts val="0"/>
              </a:spcAft>
              <a:defRPr sz="1200">
                <a:latin typeface="Arial"/>
                <a:ea typeface="+mn-ea"/>
                <a:cs typeface="+mn-cs"/>
              </a:defRPr>
            </a:lvl1pPr>
          </a:lstStyle>
          <a:p>
            <a:pPr>
              <a:defRPr/>
            </a:pPr>
            <a:endParaRPr lang="en-US"/>
          </a:p>
        </p:txBody>
      </p:sp>
      <p:sp>
        <p:nvSpPr>
          <p:cNvPr id="3" name="Date Placeholder 2"/>
          <p:cNvSpPr>
            <a:spLocks noGrp="1"/>
          </p:cNvSpPr>
          <p:nvPr>
            <p:ph type="dt" sz="quarter" idx="1"/>
          </p:nvPr>
        </p:nvSpPr>
        <p:spPr>
          <a:xfrm>
            <a:off x="3884027" y="0"/>
            <a:ext cx="2972421" cy="462358"/>
          </a:xfrm>
          <a:prstGeom prst="rect">
            <a:avLst/>
          </a:prstGeom>
        </p:spPr>
        <p:txBody>
          <a:bodyPr vert="horz" wrap="square" lIns="91984" tIns="45993" rIns="91984" bIns="45993" numCol="1" anchor="t" anchorCtr="0" compatLnSpc="1">
            <a:prstTxWarp prst="textNoShape">
              <a:avLst/>
            </a:prstTxWarp>
          </a:bodyPr>
          <a:lstStyle>
            <a:lvl1pPr algn="r" eaLnBrk="1" hangingPunct="1">
              <a:defRPr sz="1200"/>
            </a:lvl1pPr>
          </a:lstStyle>
          <a:p>
            <a:pPr>
              <a:defRPr/>
            </a:pPr>
            <a:fld id="{49DCEBB1-A2CB-4DD2-BD01-3FFC7699A9DB}" type="datetime1">
              <a:rPr lang="en-US"/>
              <a:pPr>
                <a:defRPr/>
              </a:pPr>
              <a:t>09/09/2019</a:t>
            </a:fld>
            <a:endParaRPr lang="en-US"/>
          </a:p>
        </p:txBody>
      </p:sp>
      <p:sp>
        <p:nvSpPr>
          <p:cNvPr id="4" name="Footer Placeholder 3"/>
          <p:cNvSpPr>
            <a:spLocks noGrp="1"/>
          </p:cNvSpPr>
          <p:nvPr>
            <p:ph type="ftr" sz="quarter" idx="2"/>
          </p:nvPr>
        </p:nvSpPr>
        <p:spPr>
          <a:xfrm>
            <a:off x="1" y="8776902"/>
            <a:ext cx="2972421" cy="462358"/>
          </a:xfrm>
          <a:prstGeom prst="rect">
            <a:avLst/>
          </a:prstGeom>
        </p:spPr>
        <p:txBody>
          <a:bodyPr vert="horz" lIns="91984" tIns="45993" rIns="91984" bIns="45993" rtlCol="0" anchor="b"/>
          <a:lstStyle>
            <a:lvl1pPr algn="l" eaLnBrk="1" fontAlgn="auto" hangingPunct="1">
              <a:spcBef>
                <a:spcPts val="0"/>
              </a:spcBef>
              <a:spcAft>
                <a:spcPts val="0"/>
              </a:spcAft>
              <a:defRPr sz="1200">
                <a:latin typeface="Arial"/>
                <a:ea typeface="+mn-ea"/>
                <a:cs typeface="+mn-cs"/>
              </a:defRPr>
            </a:lvl1pPr>
          </a:lstStyle>
          <a:p>
            <a:pPr>
              <a:defRPr/>
            </a:pPr>
            <a:endParaRPr lang="en-US"/>
          </a:p>
        </p:txBody>
      </p:sp>
      <p:sp>
        <p:nvSpPr>
          <p:cNvPr id="5" name="Slide Number Placeholder 4"/>
          <p:cNvSpPr>
            <a:spLocks noGrp="1"/>
          </p:cNvSpPr>
          <p:nvPr>
            <p:ph type="sldNum" sz="quarter" idx="3"/>
          </p:nvPr>
        </p:nvSpPr>
        <p:spPr>
          <a:xfrm>
            <a:off x="3884027" y="8776902"/>
            <a:ext cx="2972421" cy="462358"/>
          </a:xfrm>
          <a:prstGeom prst="rect">
            <a:avLst/>
          </a:prstGeom>
        </p:spPr>
        <p:txBody>
          <a:bodyPr vert="horz" wrap="square" lIns="91984" tIns="45993" rIns="91984" bIns="45993" numCol="1" anchor="b" anchorCtr="0" compatLnSpc="1">
            <a:prstTxWarp prst="textNoShape">
              <a:avLst/>
            </a:prstTxWarp>
          </a:bodyPr>
          <a:lstStyle>
            <a:lvl1pPr algn="r" eaLnBrk="1" hangingPunct="1">
              <a:defRPr sz="1200"/>
            </a:lvl1pPr>
          </a:lstStyle>
          <a:p>
            <a:fld id="{1CBFA847-F4C0-4BDF-BA94-40F6CE24C57C}" type="slidenum">
              <a:rPr lang="en-US" altLang="en-US"/>
              <a:pPr/>
              <a:t>‹#›</a:t>
            </a:fld>
            <a:endParaRPr lang="en-US" altLang="en-US"/>
          </a:p>
        </p:txBody>
      </p:sp>
    </p:spTree>
    <p:extLst>
      <p:ext uri="{BB962C8B-B14F-4D97-AF65-F5344CB8AC3E}">
        <p14:creationId xmlns:p14="http://schemas.microsoft.com/office/powerpoint/2010/main" val="35094051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2358"/>
          </a:xfrm>
          <a:prstGeom prst="rect">
            <a:avLst/>
          </a:prstGeom>
        </p:spPr>
        <p:txBody>
          <a:bodyPr vert="horz" lIns="91984" tIns="45993" rIns="91984" bIns="45993" rtlCol="0"/>
          <a:lstStyle>
            <a:lvl1pPr algn="l" eaLnBrk="1" fontAlgn="auto" hangingPunct="1">
              <a:spcBef>
                <a:spcPts val="0"/>
              </a:spcBef>
              <a:spcAft>
                <a:spcPts val="0"/>
              </a:spcAft>
              <a:defRPr sz="1200">
                <a:latin typeface="Arial"/>
                <a:ea typeface="+mn-ea"/>
                <a:cs typeface="+mn-cs"/>
              </a:defRPr>
            </a:lvl1pPr>
          </a:lstStyle>
          <a:p>
            <a:pPr>
              <a:defRPr/>
            </a:pPr>
            <a:endParaRPr lang="en-US"/>
          </a:p>
        </p:txBody>
      </p:sp>
      <p:sp>
        <p:nvSpPr>
          <p:cNvPr id="3" name="Date Placeholder 2"/>
          <p:cNvSpPr>
            <a:spLocks noGrp="1"/>
          </p:cNvSpPr>
          <p:nvPr>
            <p:ph type="dt" idx="1"/>
          </p:nvPr>
        </p:nvSpPr>
        <p:spPr>
          <a:xfrm>
            <a:off x="3884027" y="0"/>
            <a:ext cx="2972421" cy="462358"/>
          </a:xfrm>
          <a:prstGeom prst="rect">
            <a:avLst/>
          </a:prstGeom>
        </p:spPr>
        <p:txBody>
          <a:bodyPr vert="horz" wrap="square" lIns="91984" tIns="45993" rIns="91984" bIns="45993" numCol="1" anchor="t" anchorCtr="0" compatLnSpc="1">
            <a:prstTxWarp prst="textNoShape">
              <a:avLst/>
            </a:prstTxWarp>
          </a:bodyPr>
          <a:lstStyle>
            <a:lvl1pPr algn="r" eaLnBrk="1" hangingPunct="1">
              <a:defRPr sz="1200"/>
            </a:lvl1pPr>
          </a:lstStyle>
          <a:p>
            <a:pPr>
              <a:defRPr/>
            </a:pPr>
            <a:fld id="{DF347019-B756-478D-9A39-C542B7179379}" type="datetime1">
              <a:rPr lang="en-US"/>
              <a:pPr>
                <a:defRPr/>
              </a:pPr>
              <a:t>09/09/2019</a:t>
            </a:fld>
            <a:endParaRPr lang="en-US"/>
          </a:p>
        </p:txBody>
      </p:sp>
      <p:sp>
        <p:nvSpPr>
          <p:cNvPr id="4" name="Slide Image Placeholder 3"/>
          <p:cNvSpPr>
            <a:spLocks noGrp="1" noRot="1" noChangeAspect="1"/>
          </p:cNvSpPr>
          <p:nvPr>
            <p:ph type="sldImg" idx="2"/>
          </p:nvPr>
        </p:nvSpPr>
        <p:spPr>
          <a:xfrm>
            <a:off x="1119188" y="692150"/>
            <a:ext cx="4619625" cy="3465513"/>
          </a:xfrm>
          <a:prstGeom prst="rect">
            <a:avLst/>
          </a:prstGeom>
          <a:noFill/>
          <a:ln w="12700">
            <a:solidFill>
              <a:prstClr val="black"/>
            </a:solidFill>
          </a:ln>
        </p:spPr>
        <p:txBody>
          <a:bodyPr vert="horz" lIns="91984" tIns="45993" rIns="91984" bIns="45993" rtlCol="0" anchor="ctr"/>
          <a:lstStyle/>
          <a:p>
            <a:pPr lvl="0"/>
            <a:endParaRPr lang="en-US" noProof="0" dirty="0"/>
          </a:p>
        </p:txBody>
      </p:sp>
      <p:sp>
        <p:nvSpPr>
          <p:cNvPr id="5" name="Notes Placeholder 4"/>
          <p:cNvSpPr>
            <a:spLocks noGrp="1"/>
          </p:cNvSpPr>
          <p:nvPr>
            <p:ph type="body" sz="quarter" idx="3"/>
          </p:nvPr>
        </p:nvSpPr>
        <p:spPr>
          <a:xfrm>
            <a:off x="686421" y="4390030"/>
            <a:ext cx="5485158" cy="4158062"/>
          </a:xfrm>
          <a:prstGeom prst="rect">
            <a:avLst/>
          </a:prstGeom>
        </p:spPr>
        <p:txBody>
          <a:bodyPr vert="horz" lIns="91984" tIns="45993" rIns="91984" bIns="45993"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1" y="8776902"/>
            <a:ext cx="2972421" cy="462358"/>
          </a:xfrm>
          <a:prstGeom prst="rect">
            <a:avLst/>
          </a:prstGeom>
        </p:spPr>
        <p:txBody>
          <a:bodyPr vert="horz" lIns="91984" tIns="45993" rIns="91984" bIns="45993" rtlCol="0" anchor="b"/>
          <a:lstStyle>
            <a:lvl1pPr algn="l" eaLnBrk="1" fontAlgn="auto" hangingPunct="1">
              <a:spcBef>
                <a:spcPts val="0"/>
              </a:spcBef>
              <a:spcAft>
                <a:spcPts val="0"/>
              </a:spcAft>
              <a:defRPr sz="1200">
                <a:latin typeface="Arial"/>
                <a:ea typeface="+mn-ea"/>
                <a:cs typeface="+mn-cs"/>
              </a:defRPr>
            </a:lvl1pPr>
          </a:lstStyle>
          <a:p>
            <a:pPr>
              <a:defRPr/>
            </a:pPr>
            <a:endParaRPr lang="en-US"/>
          </a:p>
        </p:txBody>
      </p:sp>
      <p:sp>
        <p:nvSpPr>
          <p:cNvPr id="7" name="Slide Number Placeholder 6"/>
          <p:cNvSpPr>
            <a:spLocks noGrp="1"/>
          </p:cNvSpPr>
          <p:nvPr>
            <p:ph type="sldNum" sz="quarter" idx="5"/>
          </p:nvPr>
        </p:nvSpPr>
        <p:spPr>
          <a:xfrm>
            <a:off x="3884027" y="8776902"/>
            <a:ext cx="2972421" cy="462358"/>
          </a:xfrm>
          <a:prstGeom prst="rect">
            <a:avLst/>
          </a:prstGeom>
        </p:spPr>
        <p:txBody>
          <a:bodyPr vert="horz" wrap="square" lIns="91984" tIns="45993" rIns="91984" bIns="45993" numCol="1" anchor="b" anchorCtr="0" compatLnSpc="1">
            <a:prstTxWarp prst="textNoShape">
              <a:avLst/>
            </a:prstTxWarp>
          </a:bodyPr>
          <a:lstStyle>
            <a:lvl1pPr algn="r" eaLnBrk="1" hangingPunct="1">
              <a:defRPr sz="1200"/>
            </a:lvl1pPr>
          </a:lstStyle>
          <a:p>
            <a:fld id="{A9CA70C6-28D7-43CE-9D18-091B11A40BDA}" type="slidenum">
              <a:rPr lang="en-US" altLang="en-US"/>
              <a:pPr/>
              <a:t>‹#›</a:t>
            </a:fld>
            <a:endParaRPr lang="en-US" altLang="en-US"/>
          </a:p>
        </p:txBody>
      </p:sp>
    </p:spTree>
    <p:extLst>
      <p:ext uri="{BB962C8B-B14F-4D97-AF65-F5344CB8AC3E}">
        <p14:creationId xmlns:p14="http://schemas.microsoft.com/office/powerpoint/2010/main" val="3204067492"/>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Arial"/>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Arial"/>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Arial"/>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Arial"/>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tLang="en-US" dirty="0">
              <a:latin typeface="Arial" pitchFamily="34" charset="0"/>
              <a:ea typeface="ＭＳ Ｐゴシック" pitchFamily="34" charset="-128"/>
            </a:endParaRPr>
          </a:p>
        </p:txBody>
      </p:sp>
      <p:sp>
        <p:nvSpPr>
          <p:cNvPr id="64516" name="Slide Number Placeholder 3"/>
          <p:cNvSpPr>
            <a:spLocks noGrp="1"/>
          </p:cNvSpPr>
          <p:nvPr>
            <p:ph type="sldNum" sz="quarter" idx="5"/>
          </p:nvPr>
        </p:nvSpPr>
        <p:spPr bwMode="auto">
          <a:noFill/>
          <a:ln>
            <a:miter lim="800000"/>
            <a:headEnd/>
            <a:tailEnd/>
          </a:ln>
        </p:spPr>
        <p:txBody>
          <a:bodyPr/>
          <a:lstStyle/>
          <a:p>
            <a:fld id="{922C7C58-3D34-43FD-9ED9-9F73A87A9748}" type="slidenum">
              <a:rPr lang="en-US" altLang="en-US"/>
              <a:pPr/>
              <a:t>1</a:t>
            </a:fld>
            <a:endParaRPr lang="en-US" altLang="en-US"/>
          </a:p>
        </p:txBody>
      </p:sp>
    </p:spTree>
    <p:extLst>
      <p:ext uri="{BB962C8B-B14F-4D97-AF65-F5344CB8AC3E}">
        <p14:creationId xmlns:p14="http://schemas.microsoft.com/office/powerpoint/2010/main" val="41676475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5"/>
          </p:nvPr>
        </p:nvSpPr>
        <p:spPr/>
        <p:txBody>
          <a:bodyPr/>
          <a:lstStyle/>
          <a:p>
            <a:fld id="{A9CA70C6-28D7-43CE-9D18-091B11A40BDA}" type="slidenum">
              <a:rPr lang="en-US" altLang="en-US" smtClean="0"/>
              <a:pPr/>
              <a:t>10</a:t>
            </a:fld>
            <a:endParaRPr lang="en-US" altLang="en-US"/>
          </a:p>
        </p:txBody>
      </p:sp>
    </p:spTree>
    <p:extLst>
      <p:ext uri="{BB962C8B-B14F-4D97-AF65-F5344CB8AC3E}">
        <p14:creationId xmlns:p14="http://schemas.microsoft.com/office/powerpoint/2010/main" val="2569415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tLang="en-US" dirty="0">
              <a:latin typeface="Arial" pitchFamily="34" charset="0"/>
              <a:ea typeface="ＭＳ Ｐゴシック" pitchFamily="34" charset="-128"/>
            </a:endParaRPr>
          </a:p>
        </p:txBody>
      </p:sp>
      <p:sp>
        <p:nvSpPr>
          <p:cNvPr id="64516" name="Slide Number Placeholder 3"/>
          <p:cNvSpPr>
            <a:spLocks noGrp="1"/>
          </p:cNvSpPr>
          <p:nvPr>
            <p:ph type="sldNum" sz="quarter" idx="5"/>
          </p:nvPr>
        </p:nvSpPr>
        <p:spPr bwMode="auto">
          <a:noFill/>
          <a:ln>
            <a:miter lim="800000"/>
            <a:headEnd/>
            <a:tailEnd/>
          </a:ln>
        </p:spPr>
        <p:txBody>
          <a:bodyPr/>
          <a:lstStyle/>
          <a:p>
            <a:fld id="{922C7C58-3D34-43FD-9ED9-9F73A87A9748}" type="slidenum">
              <a:rPr lang="en-US" altLang="en-US"/>
              <a:pPr/>
              <a:t>11</a:t>
            </a:fld>
            <a:endParaRPr lang="en-US" altLang="en-US"/>
          </a:p>
        </p:txBody>
      </p:sp>
    </p:spTree>
    <p:extLst>
      <p:ext uri="{BB962C8B-B14F-4D97-AF65-F5344CB8AC3E}">
        <p14:creationId xmlns:p14="http://schemas.microsoft.com/office/powerpoint/2010/main" val="723075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457200" rtl="1" eaLnBrk="0" fontAlgn="base" latinLnBrk="0" hangingPunct="0">
              <a:lnSpc>
                <a:spcPct val="100000"/>
              </a:lnSpc>
              <a:spcBef>
                <a:spcPct val="30000"/>
              </a:spcBef>
              <a:spcAft>
                <a:spcPct val="0"/>
              </a:spcAft>
              <a:buClrTx/>
              <a:buSzTx/>
              <a:buFontTx/>
              <a:buNone/>
              <a:tabLst/>
              <a:defRPr/>
            </a:pPr>
            <a:r>
              <a:rPr lang="ar-SA" sz="1200" dirty="0"/>
              <a:t>تتمثل أولى الخطوات المهمّة في تقدير تكلفة العنف الأسري على مستوى الأسر المعيشية، ولا سيّما في الأماكن التي تفتقر إلى البيانات اللازمة، في تحديد سلوك طلب المساعدة لدى النساء اللاتي يتعرضن للعنف</a:t>
            </a:r>
            <a:r>
              <a:rPr lang="en-US" sz="1200" dirty="0"/>
              <a:t> </a:t>
            </a:r>
            <a:r>
              <a:rPr lang="ar-LB" sz="1200" dirty="0"/>
              <a:t> و</a:t>
            </a:r>
            <a:r>
              <a:rPr lang="ar-SA" sz="1200" dirty="0"/>
              <a:t>نوع ونطاق الخدمات العامة أو الخاصة المتوفرة أو التي ينبغي توفيرها</a:t>
            </a:r>
            <a:endParaRPr lang="ar-LB" sz="1200" dirty="0"/>
          </a:p>
          <a:p>
            <a:pPr algn="r" rtl="1"/>
            <a:endParaRPr lang="en-US" dirty="0"/>
          </a:p>
        </p:txBody>
      </p:sp>
      <p:sp>
        <p:nvSpPr>
          <p:cNvPr id="4" name="Slide Number Placeholder 3"/>
          <p:cNvSpPr>
            <a:spLocks noGrp="1"/>
          </p:cNvSpPr>
          <p:nvPr>
            <p:ph type="sldNum" sz="quarter" idx="5"/>
          </p:nvPr>
        </p:nvSpPr>
        <p:spPr/>
        <p:txBody>
          <a:bodyPr/>
          <a:lstStyle/>
          <a:p>
            <a:fld id="{A9CA70C6-28D7-43CE-9D18-091B11A40BDA}" type="slidenum">
              <a:rPr lang="en-US" altLang="en-US" smtClean="0"/>
              <a:pPr/>
              <a:t>2</a:t>
            </a:fld>
            <a:endParaRPr lang="en-US" altLang="en-US"/>
          </a:p>
        </p:txBody>
      </p:sp>
    </p:spTree>
    <p:extLst>
      <p:ext uri="{BB962C8B-B14F-4D97-AF65-F5344CB8AC3E}">
        <p14:creationId xmlns:p14="http://schemas.microsoft.com/office/powerpoint/2010/main" val="175973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9CA70C6-28D7-43CE-9D18-091B11A40BDA}" type="slidenum">
              <a:rPr lang="en-US" altLang="en-US" smtClean="0"/>
              <a:pPr/>
              <a:t>3</a:t>
            </a:fld>
            <a:endParaRPr lang="en-US" altLang="en-US"/>
          </a:p>
        </p:txBody>
      </p:sp>
    </p:spTree>
    <p:extLst>
      <p:ext uri="{BB962C8B-B14F-4D97-AF65-F5344CB8AC3E}">
        <p14:creationId xmlns:p14="http://schemas.microsoft.com/office/powerpoint/2010/main" val="16989854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457200" rtl="1" eaLnBrk="0" fontAlgn="base" latinLnBrk="0" hangingPunct="0">
              <a:lnSpc>
                <a:spcPct val="100000"/>
              </a:lnSpc>
              <a:spcBef>
                <a:spcPct val="30000"/>
              </a:spcBef>
              <a:spcAft>
                <a:spcPct val="0"/>
              </a:spcAft>
              <a:buClrTx/>
              <a:buSzTx/>
              <a:buFontTx/>
              <a:buNone/>
              <a:tabLst/>
              <a:defRPr/>
            </a:pPr>
            <a:r>
              <a:rPr lang="ar-SA" sz="1200" kern="1200" dirty="0">
                <a:solidFill>
                  <a:schemeClr val="tx1"/>
                </a:solidFill>
                <a:effectLst/>
                <a:latin typeface="Arial"/>
                <a:ea typeface="ＭＳ Ｐゴシック" charset="-128"/>
                <a:cs typeface="ＭＳ Ｐゴシック" charset="-128"/>
              </a:rPr>
              <a:t>غير أن أغلبية النساء في معظم بلدان جنوب الكرة الأرضية لا يُقْدِمْنَ على هذه الخطوة الأولى، لا سيّما فيما يتعلّق بالذهاب إلى مراكز الشرطة أو طلب المساعدة القانونية أو الذهاب إلى </a:t>
            </a:r>
            <a:r>
              <a:rPr lang="ar-SA" sz="1200" kern="1200" dirty="0" err="1">
                <a:solidFill>
                  <a:schemeClr val="tx1"/>
                </a:solidFill>
                <a:effectLst/>
                <a:latin typeface="Arial"/>
                <a:ea typeface="ＭＳ Ｐゴシック" charset="-128"/>
                <a:cs typeface="ＭＳ Ｐゴシック" charset="-128"/>
              </a:rPr>
              <a:t>الملاجىء</a:t>
            </a:r>
            <a:r>
              <a:rPr lang="ar-SA" sz="1200" kern="1200" dirty="0">
                <a:solidFill>
                  <a:schemeClr val="tx1"/>
                </a:solidFill>
                <a:effectLst/>
                <a:latin typeface="Arial"/>
                <a:ea typeface="ＭＳ Ｐゴシック" charset="-128"/>
                <a:cs typeface="ＭＳ Ｐゴシック" charset="-128"/>
              </a:rPr>
              <a:t>. هذا الافتقار إلى </a:t>
            </a:r>
            <a:r>
              <a:rPr lang="ar-SA" sz="1200" kern="1200" dirty="0" err="1">
                <a:solidFill>
                  <a:schemeClr val="tx1"/>
                </a:solidFill>
                <a:effectLst/>
                <a:latin typeface="Arial"/>
                <a:ea typeface="ＭＳ Ｐゴシック" charset="-128"/>
                <a:cs typeface="ＭＳ Ｐゴシック" charset="-128"/>
              </a:rPr>
              <a:t>الإستفادة</a:t>
            </a:r>
            <a:r>
              <a:rPr lang="ar-SA" sz="1200" kern="1200" dirty="0">
                <a:solidFill>
                  <a:schemeClr val="tx1"/>
                </a:solidFill>
                <a:effectLst/>
                <a:latin typeface="Arial"/>
                <a:ea typeface="ＭＳ Ｐゴシック" charset="-128"/>
                <a:cs typeface="ＭＳ Ｐゴシック" charset="-128"/>
              </a:rPr>
              <a:t> من الخدمات المتوفرة مدفوع جزئياً إلى أنماط السلوك المتعلقة بمدى تقبُّل العنف الأسري، ويعكس أيضاً الافتقار إلى الخدمات المتاحة بسبب قلّة اهتمام السياسات باحتياجات النساء اللاتي يتعرضن للعنف الأسري. وسيؤدي تحديد الخدمات المتاحة في السياق المحلّي إلى تعريفٍ واضحٍ للخدمات المحددة التي يتعين أخذها في الحسبان في عملية تقدير تكلفة العنف.</a:t>
            </a:r>
            <a:endParaRPr lang="en-US" sz="1200" kern="1200" dirty="0">
              <a:solidFill>
                <a:schemeClr val="tx1"/>
              </a:solidFill>
              <a:effectLst/>
              <a:latin typeface="Arial"/>
              <a:ea typeface="ＭＳ Ｐゴシック" charset="-128"/>
              <a:cs typeface="ＭＳ Ｐゴシック" charset="-128"/>
            </a:endParaRPr>
          </a:p>
          <a:p>
            <a:pPr algn="r" rtl="1"/>
            <a:endParaRPr lang="en-US" dirty="0"/>
          </a:p>
        </p:txBody>
      </p:sp>
      <p:sp>
        <p:nvSpPr>
          <p:cNvPr id="4" name="Slide Number Placeholder 3"/>
          <p:cNvSpPr>
            <a:spLocks noGrp="1"/>
          </p:cNvSpPr>
          <p:nvPr>
            <p:ph type="sldNum" sz="quarter" idx="5"/>
          </p:nvPr>
        </p:nvSpPr>
        <p:spPr/>
        <p:txBody>
          <a:bodyPr/>
          <a:lstStyle/>
          <a:p>
            <a:fld id="{A9CA70C6-28D7-43CE-9D18-091B11A40BDA}" type="slidenum">
              <a:rPr lang="en-US" altLang="en-US" smtClean="0"/>
              <a:pPr/>
              <a:t>4</a:t>
            </a:fld>
            <a:endParaRPr lang="en-US" altLang="en-US"/>
          </a:p>
        </p:txBody>
      </p:sp>
    </p:spTree>
    <p:extLst>
      <p:ext uri="{BB962C8B-B14F-4D97-AF65-F5344CB8AC3E}">
        <p14:creationId xmlns:p14="http://schemas.microsoft.com/office/powerpoint/2010/main" val="4089461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5"/>
          </p:nvPr>
        </p:nvSpPr>
        <p:spPr/>
        <p:txBody>
          <a:bodyPr/>
          <a:lstStyle/>
          <a:p>
            <a:fld id="{A9CA70C6-28D7-43CE-9D18-091B11A40BDA}" type="slidenum">
              <a:rPr lang="en-US" altLang="en-US" smtClean="0"/>
              <a:pPr/>
              <a:t>5</a:t>
            </a:fld>
            <a:endParaRPr lang="en-US" altLang="en-US"/>
          </a:p>
        </p:txBody>
      </p:sp>
    </p:spTree>
    <p:extLst>
      <p:ext uri="{BB962C8B-B14F-4D97-AF65-F5344CB8AC3E}">
        <p14:creationId xmlns:p14="http://schemas.microsoft.com/office/powerpoint/2010/main" val="453355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5"/>
          </p:nvPr>
        </p:nvSpPr>
        <p:spPr/>
        <p:txBody>
          <a:bodyPr/>
          <a:lstStyle/>
          <a:p>
            <a:fld id="{A9CA70C6-28D7-43CE-9D18-091B11A40BDA}" type="slidenum">
              <a:rPr lang="en-US" altLang="en-US" smtClean="0"/>
              <a:pPr/>
              <a:t>6</a:t>
            </a:fld>
            <a:endParaRPr lang="en-US" altLang="en-US"/>
          </a:p>
        </p:txBody>
      </p:sp>
    </p:spTree>
    <p:extLst>
      <p:ext uri="{BB962C8B-B14F-4D97-AF65-F5344CB8AC3E}">
        <p14:creationId xmlns:p14="http://schemas.microsoft.com/office/powerpoint/2010/main" val="3872780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5"/>
          </p:nvPr>
        </p:nvSpPr>
        <p:spPr/>
        <p:txBody>
          <a:bodyPr/>
          <a:lstStyle/>
          <a:p>
            <a:fld id="{A9CA70C6-28D7-43CE-9D18-091B11A40BDA}" type="slidenum">
              <a:rPr lang="en-US" altLang="en-US" smtClean="0"/>
              <a:pPr/>
              <a:t>7</a:t>
            </a:fld>
            <a:endParaRPr lang="en-US" altLang="en-US"/>
          </a:p>
        </p:txBody>
      </p:sp>
    </p:spTree>
    <p:extLst>
      <p:ext uri="{BB962C8B-B14F-4D97-AF65-F5344CB8AC3E}">
        <p14:creationId xmlns:p14="http://schemas.microsoft.com/office/powerpoint/2010/main" val="781843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5"/>
          </p:nvPr>
        </p:nvSpPr>
        <p:spPr/>
        <p:txBody>
          <a:bodyPr/>
          <a:lstStyle/>
          <a:p>
            <a:fld id="{A9CA70C6-28D7-43CE-9D18-091B11A40BDA}" type="slidenum">
              <a:rPr lang="en-US" altLang="en-US" smtClean="0"/>
              <a:pPr/>
              <a:t>8</a:t>
            </a:fld>
            <a:endParaRPr lang="en-US" altLang="en-US"/>
          </a:p>
        </p:txBody>
      </p:sp>
    </p:spTree>
    <p:extLst>
      <p:ext uri="{BB962C8B-B14F-4D97-AF65-F5344CB8AC3E}">
        <p14:creationId xmlns:p14="http://schemas.microsoft.com/office/powerpoint/2010/main" val="31187540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5"/>
          </p:nvPr>
        </p:nvSpPr>
        <p:spPr/>
        <p:txBody>
          <a:bodyPr/>
          <a:lstStyle/>
          <a:p>
            <a:fld id="{A9CA70C6-28D7-43CE-9D18-091B11A40BDA}" type="slidenum">
              <a:rPr lang="en-US" altLang="en-US" smtClean="0"/>
              <a:pPr/>
              <a:t>9</a:t>
            </a:fld>
            <a:endParaRPr lang="en-US" altLang="en-US"/>
          </a:p>
        </p:txBody>
      </p:sp>
    </p:spTree>
    <p:extLst>
      <p:ext uri="{BB962C8B-B14F-4D97-AF65-F5344CB8AC3E}">
        <p14:creationId xmlns:p14="http://schemas.microsoft.com/office/powerpoint/2010/main" val="27338646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TextBox 4"/>
          <p:cNvSpPr txBox="1">
            <a:spLocks noChangeArrowheads="1"/>
          </p:cNvSpPr>
          <p:nvPr userDrawn="1"/>
        </p:nvSpPr>
        <p:spPr bwMode="auto">
          <a:xfrm>
            <a:off x="484188" y="3194050"/>
            <a:ext cx="3302000" cy="369888"/>
          </a:xfrm>
          <a:prstGeom prst="rect">
            <a:avLst/>
          </a:prstGeom>
          <a:noFill/>
          <a:ln>
            <a:noFill/>
          </a:ln>
          <a:extLst>
            <a:ext uri="{909E8E84-426E-40dd-AFC4-6F175D3DCCD1}"/>
            <a:ext uri="{91240B29-F687-4f45-9708-019B960494DF}"/>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1800"/>
          </a:p>
        </p:txBody>
      </p:sp>
      <p:sp>
        <p:nvSpPr>
          <p:cNvPr id="7" name="TextBox 6"/>
          <p:cNvSpPr txBox="1">
            <a:spLocks noChangeArrowheads="1"/>
          </p:cNvSpPr>
          <p:nvPr userDrawn="1"/>
        </p:nvSpPr>
        <p:spPr bwMode="auto">
          <a:xfrm>
            <a:off x="1003300" y="2582863"/>
            <a:ext cx="6489700" cy="277812"/>
          </a:xfrm>
          <a:prstGeom prst="rect">
            <a:avLst/>
          </a:prstGeom>
          <a:noFill/>
          <a:ln>
            <a:noFill/>
          </a:ln>
          <a:extLst>
            <a:ext uri="{909E8E84-426E-40dd-AFC4-6F175D3DCCD1}"/>
            <a:ext uri="{91240B29-F687-4f45-9708-019B960494DF}"/>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200" dirty="0">
                <a:solidFill>
                  <a:schemeClr val="bg1"/>
                </a:solidFill>
              </a:rPr>
              <a:t>Economic And Social Commission For Western Asia</a:t>
            </a:r>
          </a:p>
        </p:txBody>
      </p:sp>
      <p:sp>
        <p:nvSpPr>
          <p:cNvPr id="10" name="Text Placeholder 9"/>
          <p:cNvSpPr>
            <a:spLocks noGrp="1"/>
          </p:cNvSpPr>
          <p:nvPr>
            <p:ph type="body" sz="quarter" idx="12"/>
          </p:nvPr>
        </p:nvSpPr>
        <p:spPr>
          <a:xfrm>
            <a:off x="1085849" y="1376418"/>
            <a:ext cx="7145337" cy="269875"/>
          </a:xfrm>
          <a:prstGeom prst="rect">
            <a:avLst/>
          </a:prstGeom>
        </p:spPr>
        <p:txBody>
          <a:bodyPr vert="horz" lIns="0" tIns="0" rIns="0" bIns="0"/>
          <a:lstStyle>
            <a:lvl1pPr marL="0" indent="0">
              <a:spcBef>
                <a:spcPts val="0"/>
              </a:spcBef>
              <a:buNone/>
              <a:defRPr sz="1800" b="0" i="0">
                <a:solidFill>
                  <a:srgbClr val="595959"/>
                </a:solidFill>
                <a:latin typeface="Arial"/>
                <a:cs typeface="Arial"/>
              </a:defRPr>
            </a:lvl1pPr>
          </a:lstStyle>
          <a:p>
            <a:pPr lvl="0"/>
            <a:r>
              <a:rPr lang="en-US" dirty="0"/>
              <a:t>Click to edit Master text styles</a:t>
            </a:r>
          </a:p>
        </p:txBody>
      </p:sp>
      <p:sp>
        <p:nvSpPr>
          <p:cNvPr id="6" name="Text Placeholder 5"/>
          <p:cNvSpPr>
            <a:spLocks noGrp="1"/>
          </p:cNvSpPr>
          <p:nvPr>
            <p:ph type="body" sz="quarter" idx="10"/>
          </p:nvPr>
        </p:nvSpPr>
        <p:spPr>
          <a:xfrm>
            <a:off x="1096818" y="803017"/>
            <a:ext cx="7134369" cy="328159"/>
          </a:xfrm>
          <a:prstGeom prst="rect">
            <a:avLst/>
          </a:prstGeom>
        </p:spPr>
        <p:txBody>
          <a:bodyPr vert="horz" lIns="0" tIns="0" rIns="0" bIns="0" anchor="t"/>
          <a:lstStyle>
            <a:lvl1pPr algn="l">
              <a:lnSpc>
                <a:spcPts val="2700"/>
              </a:lnSpc>
              <a:spcBef>
                <a:spcPts val="0"/>
              </a:spcBef>
              <a:buNone/>
              <a:defRPr sz="2700" b="1" cap="all" baseline="0">
                <a:solidFill>
                  <a:srgbClr val="595959"/>
                </a:solidFill>
                <a:latin typeface="Arial"/>
                <a:cs typeface="Arial"/>
              </a:defRPr>
            </a:lvl1pPr>
          </a:lstStyle>
          <a:p>
            <a:pPr lvl="0"/>
            <a:r>
              <a:rPr lang="en-US" dirty="0"/>
              <a:t>Click to edit Master text styles</a:t>
            </a:r>
          </a:p>
        </p:txBody>
      </p:sp>
      <p:sp>
        <p:nvSpPr>
          <p:cNvPr id="8" name="Text Placeholder 7"/>
          <p:cNvSpPr>
            <a:spLocks noGrp="1"/>
          </p:cNvSpPr>
          <p:nvPr>
            <p:ph type="body" sz="quarter" idx="11"/>
          </p:nvPr>
        </p:nvSpPr>
        <p:spPr>
          <a:xfrm>
            <a:off x="1085275" y="1149318"/>
            <a:ext cx="7145912" cy="256485"/>
          </a:xfrm>
          <a:prstGeom prst="rect">
            <a:avLst/>
          </a:prstGeom>
        </p:spPr>
        <p:txBody>
          <a:bodyPr vert="horz" lIns="0" tIns="0" rIns="0" bIns="0"/>
          <a:lstStyle>
            <a:lvl1pPr algn="l">
              <a:lnSpc>
                <a:spcPts val="1800"/>
              </a:lnSpc>
              <a:spcBef>
                <a:spcPts val="0"/>
              </a:spcBef>
              <a:buNone/>
              <a:defRPr sz="1800" b="0" cap="none" baseline="0">
                <a:solidFill>
                  <a:srgbClr val="595959"/>
                </a:solidFill>
                <a:latin typeface="Arial"/>
                <a:cs typeface="Arial"/>
              </a:defRPr>
            </a:lvl1pPr>
          </a:lstStyle>
          <a:p>
            <a:pPr lvl="0"/>
            <a:r>
              <a:rPr lang="en-US" dirty="0"/>
              <a:t>Click to 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p>
            <a:pPr algn="r" eaLnBrk="1" hangingPunct="1"/>
            <a:r>
              <a:rPr lang="en-US" altLang="en-US" sz="600" b="1">
                <a:solidFill>
                  <a:srgbClr val="595959"/>
                </a:solidFill>
              </a:rPr>
              <a:t>Page </a:t>
            </a:r>
            <a:fld id="{C6119A70-8B99-490A-849C-2ECD0F367427}" type="slidenum">
              <a:rPr lang="en-US" altLang="en-US" sz="600" b="1">
                <a:solidFill>
                  <a:srgbClr val="595959"/>
                </a:solidFill>
              </a:rPr>
              <a:pPr algn="r" eaLnBrk="1" hangingPunct="1"/>
              <a:t>‹#›</a:t>
            </a:fld>
            <a:endParaRPr lang="en-US" altLang="en-US" sz="600" b="1">
              <a:solidFill>
                <a:srgbClr val="595959"/>
              </a:solidFill>
            </a:endParaRPr>
          </a:p>
        </p:txBody>
      </p:sp>
      <p:sp>
        <p:nvSpPr>
          <p:cNvPr id="10" name="TextBox 9"/>
          <p:cNvSpPr txBox="1">
            <a:spLocks noChangeArrowheads="1"/>
          </p:cNvSpPr>
          <p:nvPr userDrawn="1"/>
        </p:nvSpPr>
        <p:spPr bwMode="auto">
          <a:xfrm>
            <a:off x="1533525" y="6359525"/>
            <a:ext cx="7081838" cy="192088"/>
          </a:xfrm>
          <a:prstGeom prst="rect">
            <a:avLst/>
          </a:prstGeom>
          <a:noFill/>
          <a:ln>
            <a:noFill/>
          </a:ln>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5"/>
          </p:nvPr>
        </p:nvSpPr>
        <p:spPr>
          <a:xfrm>
            <a:off x="1616076" y="2233703"/>
            <a:ext cx="3772353" cy="3892177"/>
          </a:xfrm>
          <a:prstGeom prst="rect">
            <a:avLst/>
          </a:prstGeom>
        </p:spPr>
        <p:txBody>
          <a:bodyPr vert="horz" lIns="0" tIns="0" rIns="0" bIns="0"/>
          <a:lstStyle>
            <a:lvl1pPr marL="0">
              <a:lnSpc>
                <a:spcPct val="100000"/>
              </a:lnSpc>
              <a:spcBef>
                <a:spcPts val="0"/>
              </a:spcBef>
              <a:buNone/>
              <a:defRPr sz="1200" b="0" i="0" cap="none" baseline="0">
                <a:solidFill>
                  <a:srgbClr val="595959"/>
                </a:solidFill>
                <a:latin typeface="Arial"/>
                <a:cs typeface="Arial"/>
              </a:defRPr>
            </a:lvl1pPr>
            <a:lvl2pPr marL="0" indent="-108000">
              <a:lnSpc>
                <a:spcPct val="100000"/>
              </a:lnSpc>
              <a:spcBef>
                <a:spcPts val="0"/>
              </a:spcBef>
              <a:buFont typeface="Arial"/>
              <a:buChar char="•"/>
              <a:defRPr sz="1200" b="0" cap="none">
                <a:solidFill>
                  <a:srgbClr val="595959"/>
                </a:solidFill>
                <a:latin typeface="Arial"/>
                <a:cs typeface="Arial"/>
              </a:defRPr>
            </a:lvl2pPr>
            <a:lvl3pPr marL="0" indent="-108000">
              <a:spcBef>
                <a:spcPts val="0"/>
              </a:spcBef>
              <a:defRPr lang="en-US" sz="1200" b="0" kern="1200" cap="none" dirty="0" smtClean="0">
                <a:solidFill>
                  <a:srgbClr val="418FDE"/>
                </a:solidFill>
                <a:latin typeface="Arial"/>
                <a:ea typeface="ＭＳ Ｐゴシック" charset="-128"/>
                <a:cs typeface="Arial"/>
              </a:defRPr>
            </a:lvl3pPr>
          </a:lstStyle>
          <a:p>
            <a:pPr lvl="0"/>
            <a:r>
              <a:rPr lang="en-US"/>
              <a:t>Click to edit Master text styles</a:t>
            </a:r>
          </a:p>
          <a:p>
            <a:pPr lvl="1"/>
            <a:r>
              <a:rPr lang="en-US"/>
              <a:t>Second level</a:t>
            </a:r>
          </a:p>
          <a:p>
            <a:pPr lvl="2"/>
            <a:r>
              <a:rPr lang="en-US"/>
              <a:t>Third level</a:t>
            </a:r>
          </a:p>
        </p:txBody>
      </p:sp>
      <p:sp>
        <p:nvSpPr>
          <p:cNvPr id="12" name="Picture Placeholder 13"/>
          <p:cNvSpPr>
            <a:spLocks noGrp="1"/>
          </p:cNvSpPr>
          <p:nvPr>
            <p:ph type="pic" sz="quarter" idx="13"/>
          </p:nvPr>
        </p:nvSpPr>
        <p:spPr>
          <a:xfrm>
            <a:off x="5578928" y="2269987"/>
            <a:ext cx="2676071" cy="3844155"/>
          </a:xfrm>
          <a:prstGeom prst="rect">
            <a:avLst/>
          </a:prstGeom>
        </p:spPr>
        <p:txBody>
          <a:bodyPr vert="horz"/>
          <a:lstStyle>
            <a:lvl1pPr>
              <a:defRPr sz="1200">
                <a:latin typeface="Arial"/>
                <a:cs typeface="Arial"/>
              </a:defRPr>
            </a:lvl1pPr>
          </a:lstStyle>
          <a:p>
            <a:pPr lvl="0"/>
            <a:endParaRPr lang="en-US" noProof="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10" name="Rectangle 9"/>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16" name="TextBox 15"/>
          <p:cNvSpPr txBox="1"/>
          <p:nvPr userDrawn="1"/>
        </p:nvSpPr>
        <p:spPr>
          <a:xfrm>
            <a:off x="685800" y="6418263"/>
            <a:ext cx="631825" cy="100012"/>
          </a:xfrm>
          <a:prstGeom prst="rect">
            <a:avLst/>
          </a:prstGeom>
          <a:noFill/>
        </p:spPr>
        <p:txBody>
          <a:bodyPr lIns="0" tIns="0" rIns="0" bIns="0">
            <a:spAutoFit/>
          </a:bodyPr>
          <a:lstStyle/>
          <a:p>
            <a:pPr algn="r" eaLnBrk="1" hangingPunct="1"/>
            <a:r>
              <a:rPr lang="en-US" altLang="en-US" sz="600" b="1">
                <a:solidFill>
                  <a:srgbClr val="595959"/>
                </a:solidFill>
              </a:rPr>
              <a:t>Page </a:t>
            </a:r>
            <a:fld id="{B9D51379-2FCE-43B2-AE23-9AC4DEC276DC}" type="slidenum">
              <a:rPr lang="en-US" altLang="en-US" sz="600" b="1">
                <a:solidFill>
                  <a:srgbClr val="595959"/>
                </a:solidFill>
              </a:rPr>
              <a:pPr algn="r" eaLnBrk="1" hangingPunct="1"/>
              <a:t>‹#›</a:t>
            </a:fld>
            <a:endParaRPr lang="en-US" altLang="en-US" sz="600" b="1">
              <a:solidFill>
                <a:srgbClr val="595959"/>
              </a:solidFill>
            </a:endParaRPr>
          </a:p>
        </p:txBody>
      </p:sp>
      <p:sp>
        <p:nvSpPr>
          <p:cNvPr id="17" name="TextBox 16"/>
          <p:cNvSpPr txBox="1">
            <a:spLocks noChangeArrowheads="1"/>
          </p:cNvSpPr>
          <p:nvPr userDrawn="1"/>
        </p:nvSpPr>
        <p:spPr bwMode="auto">
          <a:xfrm>
            <a:off x="1533525" y="6359525"/>
            <a:ext cx="7081838" cy="192088"/>
          </a:xfrm>
          <a:prstGeom prst="rect">
            <a:avLst/>
          </a:prstGeom>
          <a:noFill/>
          <a:ln>
            <a:noFill/>
          </a:ln>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2" name="Text Placeholder 12"/>
          <p:cNvSpPr>
            <a:spLocks noGrp="1"/>
          </p:cNvSpPr>
          <p:nvPr>
            <p:ph type="body" sz="quarter" idx="12"/>
          </p:nvPr>
        </p:nvSpPr>
        <p:spPr>
          <a:xfrm>
            <a:off x="1615179" y="3587965"/>
            <a:ext cx="6971369" cy="2522323"/>
          </a:xfrm>
          <a:prstGeom prst="rect">
            <a:avLst/>
          </a:prstGeom>
        </p:spPr>
        <p:txBody>
          <a:bodyPr vert="horz" lIns="0" tIns="0" rIns="0" bIns="0"/>
          <a:lstStyle>
            <a:lvl1pPr marL="0" indent="0">
              <a:lnSpc>
                <a:spcPct val="100000"/>
              </a:lnSpc>
              <a:spcBef>
                <a:spcPts val="0"/>
              </a:spcBef>
              <a:buNone/>
              <a:defRPr sz="1400">
                <a:solidFill>
                  <a:srgbClr val="595959"/>
                </a:solidFill>
                <a:latin typeface="Arial"/>
                <a:cs typeface="Arial"/>
              </a:defRPr>
            </a:lvl1pPr>
            <a:lvl2pPr>
              <a:buNone/>
              <a:defRPr/>
            </a:lvl2pPr>
            <a:lvl3pPr>
              <a:buNone/>
              <a:defRPr/>
            </a:lvl3pPr>
            <a:lvl4pPr>
              <a:buNone/>
              <a:defRPr/>
            </a:lvl4pPr>
            <a:lvl5pPr>
              <a:buNone/>
              <a:defRPr/>
            </a:lvl5pPr>
          </a:lstStyle>
          <a:p>
            <a:pPr lvl="0"/>
            <a:r>
              <a:rPr lang="en-US" dirty="0"/>
              <a:t>Click to edit Master text styles</a:t>
            </a:r>
          </a:p>
        </p:txBody>
      </p:sp>
      <p:sp>
        <p:nvSpPr>
          <p:cNvPr id="13" name="Picture Placeholder 13"/>
          <p:cNvSpPr>
            <a:spLocks noGrp="1"/>
          </p:cNvSpPr>
          <p:nvPr>
            <p:ph type="pic" sz="quarter" idx="13"/>
          </p:nvPr>
        </p:nvSpPr>
        <p:spPr>
          <a:xfrm>
            <a:off x="1615180" y="1898466"/>
            <a:ext cx="1668677" cy="1521463"/>
          </a:xfrm>
          <a:prstGeom prst="rect">
            <a:avLst/>
          </a:prstGeom>
        </p:spPr>
        <p:txBody>
          <a:bodyPr vert="horz"/>
          <a:lstStyle>
            <a:lvl1pPr>
              <a:defRPr sz="1200">
                <a:latin typeface="Arial"/>
                <a:cs typeface="Arial"/>
              </a:defRPr>
            </a:lvl1pPr>
          </a:lstStyle>
          <a:p>
            <a:pPr lvl="0"/>
            <a:endParaRPr lang="en-US" noProof="0"/>
          </a:p>
        </p:txBody>
      </p:sp>
      <p:sp>
        <p:nvSpPr>
          <p:cNvPr id="11" name="Picture Placeholder 13"/>
          <p:cNvSpPr>
            <a:spLocks noGrp="1"/>
          </p:cNvSpPr>
          <p:nvPr>
            <p:ph type="pic" sz="quarter" idx="14"/>
          </p:nvPr>
        </p:nvSpPr>
        <p:spPr>
          <a:xfrm>
            <a:off x="5298184" y="1898466"/>
            <a:ext cx="1612434" cy="1521463"/>
          </a:xfrm>
          <a:prstGeom prst="rect">
            <a:avLst/>
          </a:prstGeom>
        </p:spPr>
        <p:txBody>
          <a:bodyPr vert="horz"/>
          <a:lstStyle>
            <a:lvl1pPr>
              <a:defRPr sz="1200">
                <a:latin typeface="Arial"/>
                <a:cs typeface="Arial"/>
              </a:defRPr>
            </a:lvl1pPr>
          </a:lstStyle>
          <a:p>
            <a:pPr lvl="0"/>
            <a:endParaRPr lang="en-US" noProof="0"/>
          </a:p>
        </p:txBody>
      </p:sp>
      <p:sp>
        <p:nvSpPr>
          <p:cNvPr id="14" name="Picture Placeholder 13"/>
          <p:cNvSpPr>
            <a:spLocks noGrp="1"/>
          </p:cNvSpPr>
          <p:nvPr>
            <p:ph type="pic" sz="quarter" idx="15"/>
          </p:nvPr>
        </p:nvSpPr>
        <p:spPr>
          <a:xfrm>
            <a:off x="7066643" y="1898466"/>
            <a:ext cx="1519906" cy="1521463"/>
          </a:xfrm>
          <a:prstGeom prst="rect">
            <a:avLst/>
          </a:prstGeom>
        </p:spPr>
        <p:txBody>
          <a:bodyPr vert="horz"/>
          <a:lstStyle>
            <a:lvl1pPr>
              <a:defRPr sz="1200">
                <a:latin typeface="Arial"/>
                <a:cs typeface="Arial"/>
              </a:defRPr>
            </a:lvl1pPr>
          </a:lstStyle>
          <a:p>
            <a:pPr lvl="0"/>
            <a:endParaRPr lang="en-US" noProof="0"/>
          </a:p>
        </p:txBody>
      </p:sp>
      <p:sp>
        <p:nvSpPr>
          <p:cNvPr id="15" name="Picture Placeholder 13"/>
          <p:cNvSpPr>
            <a:spLocks noGrp="1"/>
          </p:cNvSpPr>
          <p:nvPr>
            <p:ph type="pic" sz="quarter" idx="16"/>
          </p:nvPr>
        </p:nvSpPr>
        <p:spPr>
          <a:xfrm>
            <a:off x="3483894" y="1898466"/>
            <a:ext cx="1605177" cy="1521463"/>
          </a:xfrm>
          <a:prstGeom prst="rect">
            <a:avLst/>
          </a:prstGeom>
        </p:spPr>
        <p:txBody>
          <a:bodyPr vert="horz"/>
          <a:lstStyle>
            <a:lvl1pPr>
              <a:defRPr sz="1200">
                <a:latin typeface="Arial"/>
                <a:cs typeface="Arial"/>
              </a:defRPr>
            </a:lvl1pPr>
          </a:lstStyle>
          <a:p>
            <a:pPr lvl="0"/>
            <a:endParaRPr lang="en-US" noProof="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p>
            <a:pPr algn="r" eaLnBrk="1" hangingPunct="1"/>
            <a:r>
              <a:rPr lang="en-US" altLang="en-US" sz="600" b="1">
                <a:solidFill>
                  <a:srgbClr val="595959"/>
                </a:solidFill>
              </a:rPr>
              <a:t>Page </a:t>
            </a:r>
            <a:fld id="{D4DE76E2-BFAC-4109-B780-968AF4DF0C0D}" type="slidenum">
              <a:rPr lang="en-US" altLang="en-US" sz="600" b="1">
                <a:solidFill>
                  <a:srgbClr val="595959"/>
                </a:solidFill>
              </a:rPr>
              <a:pPr algn="r" eaLnBrk="1" hangingPunct="1"/>
              <a:t>‹#›</a:t>
            </a:fld>
            <a:endParaRPr lang="en-US" altLang="en-US" sz="600" b="1">
              <a:solidFill>
                <a:srgbClr val="595959"/>
              </a:solidFill>
            </a:endParaRPr>
          </a:p>
        </p:txBody>
      </p:sp>
      <p:sp>
        <p:nvSpPr>
          <p:cNvPr id="10" name="TextBox 9"/>
          <p:cNvSpPr txBox="1">
            <a:spLocks noChangeArrowheads="1"/>
          </p:cNvSpPr>
          <p:nvPr userDrawn="1"/>
        </p:nvSpPr>
        <p:spPr bwMode="auto">
          <a:xfrm>
            <a:off x="1533525" y="6359525"/>
            <a:ext cx="7081838" cy="192088"/>
          </a:xfrm>
          <a:prstGeom prst="rect">
            <a:avLst/>
          </a:prstGeom>
          <a:noFill/>
          <a:ln>
            <a:noFill/>
          </a:ln>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2" name="Picture Placeholder 13"/>
          <p:cNvSpPr>
            <a:spLocks noGrp="1"/>
          </p:cNvSpPr>
          <p:nvPr>
            <p:ph type="pic" sz="quarter" idx="13"/>
          </p:nvPr>
        </p:nvSpPr>
        <p:spPr>
          <a:xfrm>
            <a:off x="1622877" y="1914072"/>
            <a:ext cx="3501106" cy="3946072"/>
          </a:xfrm>
          <a:prstGeom prst="rect">
            <a:avLst/>
          </a:prstGeom>
        </p:spPr>
        <p:txBody>
          <a:bodyPr vert="horz"/>
          <a:lstStyle>
            <a:lvl1pPr>
              <a:defRPr sz="1200">
                <a:latin typeface="Arial"/>
                <a:cs typeface="Arial"/>
              </a:defRPr>
            </a:lvl1pPr>
          </a:lstStyle>
          <a:p>
            <a:pPr lvl="0"/>
            <a:endParaRPr lang="en-US" noProof="0" dirty="0"/>
          </a:p>
        </p:txBody>
      </p:sp>
      <p:sp>
        <p:nvSpPr>
          <p:cNvPr id="14" name="Picture Placeholder 13"/>
          <p:cNvSpPr>
            <a:spLocks noGrp="1"/>
          </p:cNvSpPr>
          <p:nvPr>
            <p:ph type="pic" sz="quarter" idx="14"/>
          </p:nvPr>
        </p:nvSpPr>
        <p:spPr>
          <a:xfrm>
            <a:off x="5266377" y="1914072"/>
            <a:ext cx="2984500" cy="3946072"/>
          </a:xfrm>
          <a:prstGeom prst="rect">
            <a:avLst/>
          </a:prstGeom>
        </p:spPr>
        <p:txBody>
          <a:bodyPr vert="horz"/>
          <a:lstStyle>
            <a:lvl1pPr>
              <a:defRPr sz="1200">
                <a:latin typeface="Arial"/>
                <a:cs typeface="Arial"/>
              </a:defRPr>
            </a:lvl1pPr>
          </a:lstStyle>
          <a:p>
            <a:pPr lvl="0"/>
            <a:endParaRPr lang="en-US" noProof="0"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10" name="TextBox 9"/>
          <p:cNvSpPr txBox="1"/>
          <p:nvPr userDrawn="1"/>
        </p:nvSpPr>
        <p:spPr>
          <a:xfrm>
            <a:off x="685800" y="6418263"/>
            <a:ext cx="631825" cy="100012"/>
          </a:xfrm>
          <a:prstGeom prst="rect">
            <a:avLst/>
          </a:prstGeom>
          <a:noFill/>
        </p:spPr>
        <p:txBody>
          <a:bodyPr lIns="0" tIns="0" rIns="0" bIns="0">
            <a:spAutoFit/>
          </a:bodyPr>
          <a:lstStyle/>
          <a:p>
            <a:pPr algn="r" eaLnBrk="1" hangingPunct="1"/>
            <a:r>
              <a:rPr lang="en-US" altLang="en-US" sz="600" b="1">
                <a:solidFill>
                  <a:srgbClr val="595959"/>
                </a:solidFill>
              </a:rPr>
              <a:t>Page </a:t>
            </a:r>
            <a:fld id="{02C2DC2F-C838-4035-90D3-E8CBF614D91A}" type="slidenum">
              <a:rPr lang="en-US" altLang="en-US" sz="600" b="1">
                <a:solidFill>
                  <a:srgbClr val="595959"/>
                </a:solidFill>
              </a:rPr>
              <a:pPr algn="r" eaLnBrk="1" hangingPunct="1"/>
              <a:t>‹#›</a:t>
            </a:fld>
            <a:endParaRPr lang="en-US" altLang="en-US" sz="600" b="1">
              <a:solidFill>
                <a:srgbClr val="595959"/>
              </a:solidFill>
            </a:endParaRPr>
          </a:p>
        </p:txBody>
      </p:sp>
      <p:sp>
        <p:nvSpPr>
          <p:cNvPr id="11" name="TextBox 10"/>
          <p:cNvSpPr txBox="1">
            <a:spLocks noChangeArrowheads="1"/>
          </p:cNvSpPr>
          <p:nvPr userDrawn="1"/>
        </p:nvSpPr>
        <p:spPr bwMode="auto">
          <a:xfrm>
            <a:off x="1533525" y="6359525"/>
            <a:ext cx="7081838" cy="192088"/>
          </a:xfrm>
          <a:prstGeom prst="rect">
            <a:avLst/>
          </a:prstGeom>
          <a:noFill/>
          <a:ln>
            <a:noFill/>
          </a:ln>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5"/>
          </p:nvPr>
        </p:nvSpPr>
        <p:spPr>
          <a:xfrm>
            <a:off x="1616077" y="2233703"/>
            <a:ext cx="3554638" cy="3892177"/>
          </a:xfrm>
          <a:prstGeom prst="rect">
            <a:avLst/>
          </a:prstGeom>
        </p:spPr>
        <p:txBody>
          <a:bodyPr vert="horz" lIns="0" tIns="0" rIns="0" bIns="0"/>
          <a:lstStyle>
            <a:lvl1pPr marL="0">
              <a:lnSpc>
                <a:spcPct val="100000"/>
              </a:lnSpc>
              <a:spcBef>
                <a:spcPts val="0"/>
              </a:spcBef>
              <a:buNone/>
              <a:defRPr sz="1200" b="0" i="0" cap="none" baseline="0">
                <a:solidFill>
                  <a:srgbClr val="595959"/>
                </a:solidFill>
                <a:latin typeface="Arial"/>
                <a:cs typeface="Arial"/>
              </a:defRPr>
            </a:lvl1pPr>
            <a:lvl2pPr marL="0" indent="-108000">
              <a:lnSpc>
                <a:spcPct val="100000"/>
              </a:lnSpc>
              <a:spcBef>
                <a:spcPts val="0"/>
              </a:spcBef>
              <a:buFont typeface="Arial"/>
              <a:buChar char="•"/>
              <a:defRPr sz="1200" b="0" cap="none">
                <a:solidFill>
                  <a:srgbClr val="595959"/>
                </a:solidFill>
                <a:latin typeface="Arial"/>
                <a:cs typeface="Arial"/>
              </a:defRPr>
            </a:lvl2pPr>
            <a:lvl3pPr marL="0" indent="-108000">
              <a:spcBef>
                <a:spcPts val="0"/>
              </a:spcBef>
              <a:defRPr lang="en-US" sz="1200" b="0" kern="1200" cap="none" dirty="0" smtClean="0">
                <a:solidFill>
                  <a:srgbClr val="418FDE"/>
                </a:solidFill>
                <a:latin typeface="Arial"/>
                <a:ea typeface="ＭＳ Ｐゴシック" charset="-128"/>
                <a:cs typeface="Arial"/>
              </a:defRPr>
            </a:lvl3pPr>
          </a:lstStyle>
          <a:p>
            <a:pPr lvl="0"/>
            <a:r>
              <a:rPr lang="en-US"/>
              <a:t>Click to edit Master text styles</a:t>
            </a:r>
          </a:p>
          <a:p>
            <a:pPr lvl="1"/>
            <a:r>
              <a:rPr lang="en-US"/>
              <a:t>Second level</a:t>
            </a:r>
          </a:p>
          <a:p>
            <a:pPr lvl="2"/>
            <a:r>
              <a:rPr lang="en-US"/>
              <a:t>Third level</a:t>
            </a:r>
          </a:p>
        </p:txBody>
      </p:sp>
      <p:sp>
        <p:nvSpPr>
          <p:cNvPr id="7" name="Chart Placeholder 6"/>
          <p:cNvSpPr>
            <a:spLocks noGrp="1"/>
          </p:cNvSpPr>
          <p:nvPr>
            <p:ph type="chart" sz="quarter" idx="16"/>
          </p:nvPr>
        </p:nvSpPr>
        <p:spPr>
          <a:xfrm>
            <a:off x="5343071" y="2233613"/>
            <a:ext cx="3208792" cy="3894137"/>
          </a:xfrm>
          <a:prstGeom prst="rect">
            <a:avLst/>
          </a:prstGeom>
        </p:spPr>
        <p:txBody>
          <a:bodyPr vert="horz"/>
          <a:lstStyle>
            <a:lvl1pPr>
              <a:defRPr>
                <a:latin typeface="Arial"/>
              </a:defRPr>
            </a:lvl1pPr>
          </a:lstStyle>
          <a:p>
            <a:pPr lvl="0"/>
            <a:endParaRPr lang="en-US" noProof="0"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sp>
        <p:nvSpPr>
          <p:cNvPr id="16" name="Rectangle 1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17" name="TextBox 16"/>
          <p:cNvSpPr txBox="1"/>
          <p:nvPr userDrawn="1"/>
        </p:nvSpPr>
        <p:spPr>
          <a:xfrm>
            <a:off x="685800" y="6418263"/>
            <a:ext cx="631825" cy="100012"/>
          </a:xfrm>
          <a:prstGeom prst="rect">
            <a:avLst/>
          </a:prstGeom>
          <a:noFill/>
        </p:spPr>
        <p:txBody>
          <a:bodyPr lIns="0" tIns="0" rIns="0" bIns="0">
            <a:spAutoFit/>
          </a:bodyPr>
          <a:lstStyle/>
          <a:p>
            <a:pPr algn="r" eaLnBrk="1" hangingPunct="1"/>
            <a:r>
              <a:rPr lang="en-US" altLang="en-US" sz="600" b="1">
                <a:solidFill>
                  <a:srgbClr val="595959"/>
                </a:solidFill>
              </a:rPr>
              <a:t>Page </a:t>
            </a:r>
            <a:fld id="{5A417820-8B2C-45DA-B6D6-5A1B494C444D}" type="slidenum">
              <a:rPr lang="en-US" altLang="en-US" sz="600" b="1">
                <a:solidFill>
                  <a:srgbClr val="595959"/>
                </a:solidFill>
              </a:rPr>
              <a:pPr algn="r" eaLnBrk="1" hangingPunct="1"/>
              <a:t>‹#›</a:t>
            </a:fld>
            <a:endParaRPr lang="en-US" altLang="en-US" sz="600" b="1">
              <a:solidFill>
                <a:srgbClr val="595959"/>
              </a:solidFill>
            </a:endParaRPr>
          </a:p>
        </p:txBody>
      </p:sp>
      <p:sp>
        <p:nvSpPr>
          <p:cNvPr id="18" name="Isosceles Triangle 17"/>
          <p:cNvSpPr/>
          <p:nvPr userDrawn="1"/>
        </p:nvSpPr>
        <p:spPr>
          <a:xfrm rot="10800000">
            <a:off x="4906963" y="39592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19" name="Isosceles Triangle 18"/>
          <p:cNvSpPr/>
          <p:nvPr userDrawn="1"/>
        </p:nvSpPr>
        <p:spPr>
          <a:xfrm rot="10800000">
            <a:off x="4906963" y="52165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20" name="Isosceles Triangle 19"/>
          <p:cNvSpPr/>
          <p:nvPr userDrawn="1"/>
        </p:nvSpPr>
        <p:spPr>
          <a:xfrm rot="10800000">
            <a:off x="4906963" y="2690813"/>
            <a:ext cx="147637" cy="114300"/>
          </a:xfrm>
          <a:prstGeom prst="triangle">
            <a:avLst/>
          </a:prstGeom>
          <a:solidFill>
            <a:srgbClr val="2D2D7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21" name="Isosceles Triangle 20"/>
          <p:cNvSpPr/>
          <p:nvPr userDrawn="1"/>
        </p:nvSpPr>
        <p:spPr>
          <a:xfrm rot="16200000">
            <a:off x="3881438" y="3009900"/>
            <a:ext cx="147637" cy="112713"/>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22" name="Isosceles Triangle 21"/>
          <p:cNvSpPr/>
          <p:nvPr userDrawn="1"/>
        </p:nvSpPr>
        <p:spPr>
          <a:xfrm rot="10800000">
            <a:off x="4906963" y="3322638"/>
            <a:ext cx="147637" cy="112712"/>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23" name="Isosceles Triangle 22"/>
          <p:cNvSpPr/>
          <p:nvPr userDrawn="1"/>
        </p:nvSpPr>
        <p:spPr>
          <a:xfrm rot="10800000">
            <a:off x="4906963" y="39592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24" name="Isosceles Triangle 23"/>
          <p:cNvSpPr/>
          <p:nvPr userDrawn="1"/>
        </p:nvSpPr>
        <p:spPr>
          <a:xfrm rot="10800000">
            <a:off x="4906963" y="4589463"/>
            <a:ext cx="147637"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25" name="Isosceles Triangle 24"/>
          <p:cNvSpPr/>
          <p:nvPr userDrawn="1"/>
        </p:nvSpPr>
        <p:spPr>
          <a:xfrm rot="10800000">
            <a:off x="4906963" y="52165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26" name="Isosceles Triangle 25"/>
          <p:cNvSpPr/>
          <p:nvPr userDrawn="1"/>
        </p:nvSpPr>
        <p:spPr>
          <a:xfrm rot="10800000">
            <a:off x="2616200" y="3332163"/>
            <a:ext cx="147638"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27" name="Isosceles Triangle 26"/>
          <p:cNvSpPr/>
          <p:nvPr userDrawn="1"/>
        </p:nvSpPr>
        <p:spPr>
          <a:xfrm rot="10800000">
            <a:off x="2616200" y="3959225"/>
            <a:ext cx="147638"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28" name="Isosceles Triangle 27"/>
          <p:cNvSpPr/>
          <p:nvPr userDrawn="1"/>
        </p:nvSpPr>
        <p:spPr>
          <a:xfrm rot="10800000">
            <a:off x="7092950" y="3332163"/>
            <a:ext cx="147638"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29" name="Isosceles Triangle 28"/>
          <p:cNvSpPr/>
          <p:nvPr userDrawn="1"/>
        </p:nvSpPr>
        <p:spPr>
          <a:xfrm rot="10800000">
            <a:off x="7092950" y="3959225"/>
            <a:ext cx="147638"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30" name="Isosceles Triangle 29"/>
          <p:cNvSpPr/>
          <p:nvPr userDrawn="1"/>
        </p:nvSpPr>
        <p:spPr>
          <a:xfrm rot="5400000">
            <a:off x="5822950" y="3009901"/>
            <a:ext cx="147637" cy="112712"/>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31" name="TextBox 30"/>
          <p:cNvSpPr txBox="1">
            <a:spLocks noChangeArrowheads="1"/>
          </p:cNvSpPr>
          <p:nvPr userDrawn="1"/>
        </p:nvSpPr>
        <p:spPr bwMode="auto">
          <a:xfrm>
            <a:off x="1533525" y="6359525"/>
            <a:ext cx="7081838" cy="192088"/>
          </a:xfrm>
          <a:prstGeom prst="rect">
            <a:avLst/>
          </a:prstGeom>
          <a:noFill/>
          <a:ln>
            <a:noFill/>
          </a:ln>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35" name="Text Placeholder 12"/>
          <p:cNvSpPr>
            <a:spLocks noGrp="1"/>
          </p:cNvSpPr>
          <p:nvPr>
            <p:ph type="body" sz="quarter" idx="12"/>
          </p:nvPr>
        </p:nvSpPr>
        <p:spPr>
          <a:xfrm>
            <a:off x="1615180" y="5401111"/>
            <a:ext cx="6631660" cy="360000"/>
          </a:xfrm>
          <a:prstGeom prst="rect">
            <a:avLst/>
          </a:prstGeom>
          <a:solidFill>
            <a:srgbClr val="418FDE"/>
          </a:solidFill>
        </p:spPr>
        <p:txBody>
          <a:bodyPr vert="horz" lIns="72000" tIns="36000" rIns="0" bIns="0" anchor="t"/>
          <a:lstStyle>
            <a:lvl1pPr algn="ctr">
              <a:lnSpc>
                <a:spcPts val="1600"/>
              </a:lnSpc>
              <a:spcBef>
                <a:spcPts val="0"/>
              </a:spcBef>
              <a:buNone/>
              <a:defRPr sz="1400" b="0">
                <a:solidFill>
                  <a:schemeClr val="bg1"/>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
        <p:nvSpPr>
          <p:cNvPr id="39" name="Text Placeholder 38"/>
          <p:cNvSpPr>
            <a:spLocks noGrp="1"/>
          </p:cNvSpPr>
          <p:nvPr>
            <p:ph type="body" sz="quarter" idx="26"/>
          </p:nvPr>
        </p:nvSpPr>
        <p:spPr>
          <a:xfrm>
            <a:off x="6089893" y="3524123"/>
            <a:ext cx="2142068"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a:t>Click to edit Master text</a:t>
            </a:r>
          </a:p>
        </p:txBody>
      </p:sp>
      <p:sp>
        <p:nvSpPr>
          <p:cNvPr id="40" name="Text Placeholder 38"/>
          <p:cNvSpPr>
            <a:spLocks noGrp="1"/>
          </p:cNvSpPr>
          <p:nvPr>
            <p:ph type="body" sz="quarter" idx="27"/>
          </p:nvPr>
        </p:nvSpPr>
        <p:spPr>
          <a:xfrm>
            <a:off x="6089893" y="2889209"/>
            <a:ext cx="2142068"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a:t>Click to edit Master text styles</a:t>
            </a:r>
          </a:p>
        </p:txBody>
      </p:sp>
      <p:sp>
        <p:nvSpPr>
          <p:cNvPr id="41" name="Text Placeholder 38"/>
          <p:cNvSpPr>
            <a:spLocks noGrp="1"/>
          </p:cNvSpPr>
          <p:nvPr>
            <p:ph type="body" sz="quarter" idx="28"/>
          </p:nvPr>
        </p:nvSpPr>
        <p:spPr>
          <a:xfrm>
            <a:off x="6089893" y="4155138"/>
            <a:ext cx="2160000" cy="360000"/>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a:t>Click to edit Master text styles</a:t>
            </a:r>
          </a:p>
        </p:txBody>
      </p:sp>
      <p:sp>
        <p:nvSpPr>
          <p:cNvPr id="48" name="Text Placeholder 38"/>
          <p:cNvSpPr>
            <a:spLocks noGrp="1"/>
          </p:cNvSpPr>
          <p:nvPr>
            <p:ph type="body" sz="quarter" idx="30"/>
          </p:nvPr>
        </p:nvSpPr>
        <p:spPr>
          <a:xfrm>
            <a:off x="4128429" y="2890838"/>
            <a:ext cx="1596649" cy="359998"/>
          </a:xfrm>
          <a:prstGeom prst="rect">
            <a:avLst/>
          </a:prstGeom>
          <a:solidFill>
            <a:srgbClr val="595959"/>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a:t>Click to edit Master text styles</a:t>
            </a:r>
          </a:p>
        </p:txBody>
      </p:sp>
      <p:sp>
        <p:nvSpPr>
          <p:cNvPr id="51" name="Text Placeholder 38"/>
          <p:cNvSpPr>
            <a:spLocks noGrp="1"/>
          </p:cNvSpPr>
          <p:nvPr>
            <p:ph type="body" sz="quarter" idx="31"/>
          </p:nvPr>
        </p:nvSpPr>
        <p:spPr>
          <a:xfrm>
            <a:off x="4128429" y="4783876"/>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a:t>Click to edit Master text styles</a:t>
            </a:r>
          </a:p>
        </p:txBody>
      </p:sp>
      <p:sp>
        <p:nvSpPr>
          <p:cNvPr id="52" name="Text Placeholder 38"/>
          <p:cNvSpPr>
            <a:spLocks noGrp="1"/>
          </p:cNvSpPr>
          <p:nvPr>
            <p:ph type="body" sz="quarter" idx="32"/>
          </p:nvPr>
        </p:nvSpPr>
        <p:spPr>
          <a:xfrm>
            <a:off x="4128429" y="2257870"/>
            <a:ext cx="1596649" cy="359998"/>
          </a:xfrm>
          <a:prstGeom prst="rect">
            <a:avLst/>
          </a:prstGeom>
          <a:solidFill>
            <a:srgbClr val="2D2D70"/>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3" name="Text Placeholder 38"/>
          <p:cNvSpPr>
            <a:spLocks noGrp="1"/>
          </p:cNvSpPr>
          <p:nvPr>
            <p:ph type="body" sz="quarter" idx="33"/>
          </p:nvPr>
        </p:nvSpPr>
        <p:spPr>
          <a:xfrm>
            <a:off x="1606550" y="3524123"/>
            <a:ext cx="2163041"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a:t>Click to edit Master text</a:t>
            </a:r>
          </a:p>
        </p:txBody>
      </p:sp>
      <p:sp>
        <p:nvSpPr>
          <p:cNvPr id="54" name="Text Placeholder 38"/>
          <p:cNvSpPr>
            <a:spLocks noGrp="1"/>
          </p:cNvSpPr>
          <p:nvPr>
            <p:ph type="body" sz="quarter" idx="34"/>
          </p:nvPr>
        </p:nvSpPr>
        <p:spPr>
          <a:xfrm>
            <a:off x="1606550" y="2889209"/>
            <a:ext cx="2163041"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a:t>Click to edit Master text styles</a:t>
            </a:r>
          </a:p>
        </p:txBody>
      </p:sp>
      <p:sp>
        <p:nvSpPr>
          <p:cNvPr id="55" name="Text Placeholder 38"/>
          <p:cNvSpPr>
            <a:spLocks noGrp="1"/>
          </p:cNvSpPr>
          <p:nvPr>
            <p:ph type="body" sz="quarter" idx="35"/>
          </p:nvPr>
        </p:nvSpPr>
        <p:spPr>
          <a:xfrm>
            <a:off x="1606549" y="4155138"/>
            <a:ext cx="2181149" cy="360000"/>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a:t>Click to edit Master text styles</a:t>
            </a:r>
          </a:p>
        </p:txBody>
      </p:sp>
      <p:sp>
        <p:nvSpPr>
          <p:cNvPr id="56" name="Text Placeholder 38"/>
          <p:cNvSpPr>
            <a:spLocks noGrp="1"/>
          </p:cNvSpPr>
          <p:nvPr>
            <p:ph type="body" sz="quarter" idx="36"/>
          </p:nvPr>
        </p:nvSpPr>
        <p:spPr>
          <a:xfrm>
            <a:off x="4128429" y="4155138"/>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a:t>Click to edit Master text styles</a:t>
            </a:r>
          </a:p>
        </p:txBody>
      </p:sp>
      <p:sp>
        <p:nvSpPr>
          <p:cNvPr id="57" name="Text Placeholder 38"/>
          <p:cNvSpPr>
            <a:spLocks noGrp="1"/>
          </p:cNvSpPr>
          <p:nvPr>
            <p:ph type="body" sz="quarter" idx="37"/>
          </p:nvPr>
        </p:nvSpPr>
        <p:spPr>
          <a:xfrm>
            <a:off x="4128429" y="3524123"/>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TextBox 2"/>
          <p:cNvSpPr txBox="1">
            <a:spLocks noChangeArrowheads="1"/>
          </p:cNvSpPr>
          <p:nvPr userDrawn="1"/>
        </p:nvSpPr>
        <p:spPr bwMode="auto">
          <a:xfrm>
            <a:off x="1003300" y="2582863"/>
            <a:ext cx="6489700" cy="277812"/>
          </a:xfrm>
          <a:prstGeom prst="rect">
            <a:avLst/>
          </a:prstGeom>
          <a:noFill/>
          <a:ln>
            <a:noFill/>
          </a:ln>
          <a:extLst>
            <a:ext uri="{909E8E84-426E-40dd-AFC4-6F175D3DCCD1}"/>
            <a:ext uri="{91240B29-F687-4f45-9708-019B960494DF}"/>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200" dirty="0">
                <a:solidFill>
                  <a:schemeClr val="bg1"/>
                </a:solidFill>
              </a:rPr>
              <a:t>Economic And Social Commission For Western Asia</a:t>
            </a:r>
          </a:p>
        </p:txBody>
      </p:sp>
      <p:sp>
        <p:nvSpPr>
          <p:cNvPr id="6" name="Text Placeholder 5"/>
          <p:cNvSpPr>
            <a:spLocks noGrp="1"/>
          </p:cNvSpPr>
          <p:nvPr>
            <p:ph type="body" sz="quarter" idx="10"/>
          </p:nvPr>
        </p:nvSpPr>
        <p:spPr>
          <a:xfrm>
            <a:off x="1096818" y="1145917"/>
            <a:ext cx="7134369" cy="328159"/>
          </a:xfrm>
          <a:prstGeom prst="rect">
            <a:avLst/>
          </a:prstGeom>
        </p:spPr>
        <p:txBody>
          <a:bodyPr vert="horz" lIns="0" tIns="0" rIns="0" bIns="0" anchor="t"/>
          <a:lstStyle>
            <a:lvl1pPr algn="l">
              <a:lnSpc>
                <a:spcPts val="2700"/>
              </a:lnSpc>
              <a:spcBef>
                <a:spcPts val="0"/>
              </a:spcBef>
              <a:buNone/>
              <a:defRPr sz="2700" b="1" cap="all" baseline="0">
                <a:solidFill>
                  <a:srgbClr val="595959"/>
                </a:solidFill>
                <a:latin typeface="Arial"/>
                <a:cs typeface="Arial"/>
              </a:defRPr>
            </a:lvl1pPr>
          </a:lstStyle>
          <a:p>
            <a:pPr lvl="0"/>
            <a:r>
              <a:rPr lang="en-US"/>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3627FBA-8C46-4386-8B6C-520AB7131F79}" type="slidenum">
              <a:rPr lang="en-US" altLang="en-US"/>
              <a:pPr/>
              <a:t>‹#›</a:t>
            </a:fld>
            <a:endParaRPr lang="en-US"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9FD0E9D-116E-4B1F-9EFC-0DE59F7FD610}" type="slidenum">
              <a:rPr lang="en-US" altLang="en-US"/>
              <a:pPr/>
              <a:t>‹#›</a:t>
            </a:fld>
            <a:endParaRPr lang="en-US"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50F19AA-AFC9-4E8F-A646-1B34A7584B00}" type="slidenum">
              <a:rPr lang="en-US" altLang="en-US"/>
              <a:pPr/>
              <a:t>‹#›</a:t>
            </a:fld>
            <a:endParaRPr lang="en-US"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6272C88-CC75-4B63-973A-94D8D39B9375}"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518614" y="813997"/>
            <a:ext cx="8625385" cy="62442"/>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5" name="TextBox 4"/>
          <p:cNvSpPr txBox="1">
            <a:spLocks noChangeArrowheads="1"/>
          </p:cNvSpPr>
          <p:nvPr userDrawn="1"/>
        </p:nvSpPr>
        <p:spPr bwMode="auto">
          <a:xfrm>
            <a:off x="1533525" y="6359525"/>
            <a:ext cx="7081838" cy="192088"/>
          </a:xfrm>
          <a:prstGeom prst="rect">
            <a:avLst/>
          </a:prstGeom>
          <a:noFill/>
          <a:ln>
            <a:noFill/>
          </a:ln>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2" name="Title 1"/>
          <p:cNvSpPr>
            <a:spLocks noGrp="1"/>
          </p:cNvSpPr>
          <p:nvPr>
            <p:ph type="ctrTitle"/>
          </p:nvPr>
        </p:nvSpPr>
        <p:spPr>
          <a:xfrm>
            <a:off x="518615" y="430042"/>
            <a:ext cx="7712573" cy="419100"/>
          </a:xfrm>
          <a:prstGeom prst="rect">
            <a:avLst/>
          </a:prstGeom>
        </p:spPr>
        <p:txBody>
          <a:bodyPr lIns="0" tIns="0" rIns="0" bIns="0"/>
          <a:lstStyle>
            <a:lvl1pPr algn="r" rtl="1">
              <a:lnSpc>
                <a:spcPts val="2700"/>
              </a:lnSpc>
              <a:defRPr sz="2700" b="1" cap="none">
                <a:solidFill>
                  <a:schemeClr val="tx1"/>
                </a:solidFill>
                <a:latin typeface="Arial"/>
                <a:cs typeface="Arial"/>
              </a:defRPr>
            </a:lvl1pPr>
          </a:lstStyle>
          <a:p>
            <a:r>
              <a:rPr lang="en-US" dirty="0"/>
              <a:t>Click to edit Master title style</a:t>
            </a:r>
          </a:p>
        </p:txBody>
      </p:sp>
      <p:sp>
        <p:nvSpPr>
          <p:cNvPr id="12" name="Subtitle 2"/>
          <p:cNvSpPr>
            <a:spLocks noGrp="1"/>
          </p:cNvSpPr>
          <p:nvPr>
            <p:ph type="subTitle" idx="1"/>
          </p:nvPr>
        </p:nvSpPr>
        <p:spPr>
          <a:xfrm>
            <a:off x="518615" y="1306694"/>
            <a:ext cx="7712573" cy="1950358"/>
          </a:xfrm>
          <a:prstGeom prst="rect">
            <a:avLst/>
          </a:prstGeom>
        </p:spPr>
        <p:txBody>
          <a:bodyPr lIns="0" tIns="0" rIns="0" bIns="0" anchor="t" anchorCtr="0"/>
          <a:lstStyle>
            <a:lvl1pPr marL="342900" indent="-342900" algn="r" rtl="1">
              <a:lnSpc>
                <a:spcPts val="2800"/>
              </a:lnSpc>
              <a:spcBef>
                <a:spcPts val="0"/>
              </a:spcBef>
              <a:buFont typeface="Arial" panose="020B0604020202020204" pitchFamily="34" charset="0"/>
              <a:buChar char="•"/>
              <a:defRPr sz="2100">
                <a:solidFill>
                  <a:schemeClr val="tx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3074" name="Picture 2" descr="ESCWA LG-Ar-Trsp.png">
            <a:extLst>
              <a:ext uri="{FF2B5EF4-FFF2-40B4-BE49-F238E27FC236}">
                <a16:creationId xmlns:a16="http://schemas.microsoft.com/office/drawing/2014/main" id="{7A3917B1-AD4B-4B58-A025-18FF5C3FCA0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627" y="122012"/>
            <a:ext cx="435491" cy="746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1D592675-C9D4-49E8-9FC7-9550F8AA1E69}" type="slidenum">
              <a:rPr lang="en-US" altLang="en-US"/>
              <a:pPr/>
              <a:t>‹#›</a:t>
            </a:fld>
            <a:endParaRPr lang="en-US"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04184B6-782A-4208-B28C-BD0AD7CE7AC1}" type="slidenum">
              <a:rPr lang="en-US" altLang="en-US"/>
              <a:pPr/>
              <a:t>‹#›</a:t>
            </a:fld>
            <a:endParaRPr lang="en-US"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BD776428-3071-4074-9286-9C7BD36231EF}" type="slidenum">
              <a:rPr lang="en-US" altLang="en-US"/>
              <a:pPr/>
              <a:t>‹#›</a:t>
            </a:fld>
            <a:endParaRPr lang="en-US"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DC93E34-9B6A-4DC0-B34A-9C2E79A1D7DE}" type="slidenum">
              <a:rPr lang="en-US" altLang="en-US"/>
              <a:pPr/>
              <a:t>‹#›</a:t>
            </a:fld>
            <a:endParaRPr lang="en-US"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9E0E92E-DF43-4FC3-BC02-18EE13A3D1A8}" type="slidenum">
              <a:rPr lang="en-US" altLang="en-US"/>
              <a:pPr/>
              <a:t>‹#›</a:t>
            </a:fld>
            <a:endParaRPr lang="en-US"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1AB4EC9-691C-4AB2-A987-62CAAD420990}" type="slidenum">
              <a:rPr lang="en-US" altLang="en-US"/>
              <a:pPr/>
              <a:t>‹#›</a:t>
            </a:fld>
            <a:endParaRPr lang="en-US"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6C84347-E563-4EF0-A35F-1BA697711F60}"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 name="Title 1"/>
          <p:cNvSpPr>
            <a:spLocks noGrp="1"/>
          </p:cNvSpPr>
          <p:nvPr>
            <p:ph type="ctrTitle"/>
          </p:nvPr>
        </p:nvSpPr>
        <p:spPr>
          <a:xfrm>
            <a:off x="1111250" y="791035"/>
            <a:ext cx="6624638" cy="419100"/>
          </a:xfrm>
          <a:prstGeom prst="rect">
            <a:avLst/>
          </a:prstGeom>
        </p:spPr>
        <p:txBody>
          <a:bodyPr lIns="0" tIns="0" rIns="0" bIns="0"/>
          <a:lstStyle>
            <a:lvl1pPr algn="l">
              <a:defRPr sz="4200" b="1" cap="none" baseline="0">
                <a:solidFill>
                  <a:srgbClr val="595959"/>
                </a:solidFill>
                <a:latin typeface="Arial"/>
                <a:cs typeface="Arial"/>
              </a:defRPr>
            </a:lvl1pPr>
          </a:lstStyle>
          <a:p>
            <a:r>
              <a:rPr lang="en-US" dirty="0"/>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5" name="Rectangle 4"/>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6" name="TextBox 5"/>
          <p:cNvSpPr txBox="1"/>
          <p:nvPr userDrawn="1"/>
        </p:nvSpPr>
        <p:spPr>
          <a:xfrm>
            <a:off x="685800" y="6418263"/>
            <a:ext cx="631825" cy="100012"/>
          </a:xfrm>
          <a:prstGeom prst="rect">
            <a:avLst/>
          </a:prstGeom>
          <a:noFill/>
        </p:spPr>
        <p:txBody>
          <a:bodyPr lIns="0" tIns="0" rIns="0" bIns="0">
            <a:spAutoFit/>
          </a:bodyPr>
          <a:lstStyle/>
          <a:p>
            <a:pPr algn="r" eaLnBrk="1" hangingPunct="1"/>
            <a:r>
              <a:rPr lang="en-US" altLang="en-US" sz="600" b="1">
                <a:solidFill>
                  <a:srgbClr val="595959"/>
                </a:solidFill>
              </a:rPr>
              <a:t>Page </a:t>
            </a:r>
            <a:fld id="{8450E700-45B6-444E-A115-F12C3872158B}" type="slidenum">
              <a:rPr lang="en-US" altLang="en-US" sz="600" b="1">
                <a:solidFill>
                  <a:srgbClr val="595959"/>
                </a:solidFill>
              </a:rPr>
              <a:pPr algn="r" eaLnBrk="1" hangingPunct="1"/>
              <a:t>‹#›</a:t>
            </a:fld>
            <a:endParaRPr lang="en-US" altLang="en-US" sz="600" b="1">
              <a:solidFill>
                <a:srgbClr val="595959"/>
              </a:solidFill>
            </a:endParaRPr>
          </a:p>
        </p:txBody>
      </p:sp>
      <p:sp>
        <p:nvSpPr>
          <p:cNvPr id="7" name="TextBox 6"/>
          <p:cNvSpPr txBox="1">
            <a:spLocks noChangeArrowheads="1"/>
          </p:cNvSpPr>
          <p:nvPr userDrawn="1"/>
        </p:nvSpPr>
        <p:spPr bwMode="auto">
          <a:xfrm>
            <a:off x="1533525" y="6359525"/>
            <a:ext cx="7081838" cy="192088"/>
          </a:xfrm>
          <a:prstGeom prst="rect">
            <a:avLst/>
          </a:prstGeom>
          <a:noFill/>
          <a:ln>
            <a:noFill/>
          </a:ln>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dirty="0"/>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dirty="0"/>
              <a:t>Click to edit Master text styles</a:t>
            </a:r>
          </a:p>
        </p:txBody>
      </p:sp>
      <p:sp>
        <p:nvSpPr>
          <p:cNvPr id="13" name="Text Placeholder 23"/>
          <p:cNvSpPr>
            <a:spLocks noGrp="1"/>
          </p:cNvSpPr>
          <p:nvPr>
            <p:ph type="body" sz="quarter" idx="14"/>
          </p:nvPr>
        </p:nvSpPr>
        <p:spPr>
          <a:xfrm>
            <a:off x="1615180" y="2267080"/>
            <a:ext cx="6938270" cy="3375025"/>
          </a:xfrm>
          <a:prstGeom prst="rect">
            <a:avLst/>
          </a:prstGeom>
        </p:spPr>
        <p:txBody>
          <a:bodyPr vert="horz" lIns="0" tIns="0" rIns="0" bIns="0"/>
          <a:lstStyle>
            <a:lvl1pPr marL="0">
              <a:lnSpc>
                <a:spcPct val="100000"/>
              </a:lnSpc>
              <a:spcBef>
                <a:spcPts val="0"/>
              </a:spcBef>
              <a:buNone/>
              <a:defRPr sz="1800" b="0" cap="none" baseline="0">
                <a:solidFill>
                  <a:srgbClr val="595959"/>
                </a:solidFill>
                <a:latin typeface="Arial"/>
                <a:cs typeface="Arial"/>
              </a:defRPr>
            </a:lvl1pPr>
            <a:lvl2pPr marL="0">
              <a:lnSpc>
                <a:spcPct val="100000"/>
              </a:lnSpc>
              <a:spcBef>
                <a:spcPts val="0"/>
              </a:spcBef>
              <a:buNone/>
              <a:defRPr sz="1800" b="0" cap="all">
                <a:solidFill>
                  <a:srgbClr val="418FDE"/>
                </a:solidFill>
                <a:latin typeface="Arial"/>
                <a:cs typeface="Arial"/>
              </a:defRPr>
            </a:lvl2pPr>
            <a:lvl3pPr marL="0" indent="0">
              <a:lnSpc>
                <a:spcPct val="100000"/>
              </a:lnSpc>
              <a:spcBef>
                <a:spcPts val="0"/>
              </a:spcBef>
              <a:buNone/>
              <a:defRPr sz="1800" cap="all">
                <a:solidFill>
                  <a:srgbClr val="595959"/>
                </a:solidFill>
                <a:latin typeface=""/>
              </a:defRPr>
            </a:lvl3pPr>
          </a:lstStyle>
          <a:p>
            <a:pPr lvl="0"/>
            <a:r>
              <a:rPr lang="en-US" dirty="0"/>
              <a:t>Click to edit Master text styles</a:t>
            </a:r>
          </a:p>
          <a:p>
            <a:pPr lvl="0"/>
            <a:endParaRPr lang="en-US" dirty="0"/>
          </a:p>
          <a:p>
            <a:pPr lvl="1"/>
            <a:r>
              <a:rPr lang="en-US" dirty="0"/>
              <a:t>FIRST level</a:t>
            </a:r>
          </a:p>
          <a:p>
            <a:pPr lvl="2"/>
            <a:r>
              <a:rPr lang="en-US" dirty="0"/>
              <a:t>Second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p>
            <a:pPr algn="r" eaLnBrk="1" hangingPunct="1"/>
            <a:r>
              <a:rPr lang="en-US" altLang="en-US" sz="600" b="1">
                <a:solidFill>
                  <a:srgbClr val="595959"/>
                </a:solidFill>
              </a:rPr>
              <a:t>Page </a:t>
            </a:r>
            <a:fld id="{F35D0012-485F-4986-B171-8D97EFA3F132}" type="slidenum">
              <a:rPr lang="en-US" altLang="en-US" sz="600" b="1">
                <a:solidFill>
                  <a:srgbClr val="595959"/>
                </a:solidFill>
              </a:rPr>
              <a:pPr algn="r" eaLnBrk="1" hangingPunct="1"/>
              <a:t>‹#›</a:t>
            </a:fld>
            <a:endParaRPr lang="en-US" altLang="en-US" sz="600" b="1">
              <a:solidFill>
                <a:srgbClr val="595959"/>
              </a:solidFill>
            </a:endParaRPr>
          </a:p>
        </p:txBody>
      </p:sp>
      <p:sp>
        <p:nvSpPr>
          <p:cNvPr id="10" name="TextBox 9"/>
          <p:cNvSpPr txBox="1">
            <a:spLocks noChangeArrowheads="1"/>
          </p:cNvSpPr>
          <p:nvPr userDrawn="1"/>
        </p:nvSpPr>
        <p:spPr bwMode="auto">
          <a:xfrm>
            <a:off x="1533525" y="6359525"/>
            <a:ext cx="7081838" cy="192088"/>
          </a:xfrm>
          <a:prstGeom prst="rect">
            <a:avLst/>
          </a:prstGeom>
          <a:noFill/>
          <a:ln>
            <a:noFill/>
          </a:ln>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1" name="Text Placeholder 23"/>
          <p:cNvSpPr>
            <a:spLocks noGrp="1"/>
          </p:cNvSpPr>
          <p:nvPr>
            <p:ph type="body" sz="quarter" idx="14"/>
          </p:nvPr>
        </p:nvSpPr>
        <p:spPr>
          <a:xfrm>
            <a:off x="4370294" y="2233703"/>
            <a:ext cx="4183156" cy="3892177"/>
          </a:xfrm>
          <a:prstGeom prst="rect">
            <a:avLst/>
          </a:prstGeom>
        </p:spPr>
        <p:txBody>
          <a:bodyPr vert="horz" lIns="0" tIns="0" rIns="0" bIns="0"/>
          <a:lstStyle>
            <a:lvl1pPr marL="0">
              <a:lnSpc>
                <a:spcPct val="100000"/>
              </a:lnSpc>
              <a:spcBef>
                <a:spcPts val="0"/>
              </a:spcBef>
              <a:buNone/>
              <a:defRPr sz="1250" b="0" cap="none" baseline="0">
                <a:solidFill>
                  <a:srgbClr val="595959"/>
                </a:solidFill>
                <a:latin typeface="Arial"/>
                <a:cs typeface="Arial"/>
              </a:defRPr>
            </a:lvl1pPr>
            <a:lvl2pPr marL="0">
              <a:lnSpc>
                <a:spcPct val="100000"/>
              </a:lnSpc>
              <a:spcBef>
                <a:spcPts val="0"/>
              </a:spcBef>
              <a:buNone/>
              <a:defRPr sz="1250" b="0" cap="none">
                <a:solidFill>
                  <a:srgbClr val="595959"/>
                </a:solidFill>
                <a:latin typeface="Arial"/>
                <a:cs typeface="Arial"/>
              </a:defRPr>
            </a:lvl2pPr>
          </a:lstStyle>
          <a:p>
            <a:pPr lvl="0"/>
            <a:r>
              <a:rPr lang="en-US" dirty="0"/>
              <a:t>Click to edit Master text styles</a:t>
            </a:r>
          </a:p>
        </p:txBody>
      </p:sp>
      <p:sp>
        <p:nvSpPr>
          <p:cNvPr id="12" name="Text Placeholder 12"/>
          <p:cNvSpPr>
            <a:spLocks noGrp="1"/>
          </p:cNvSpPr>
          <p:nvPr>
            <p:ph type="body" sz="quarter" idx="12"/>
          </p:nvPr>
        </p:nvSpPr>
        <p:spPr>
          <a:xfrm>
            <a:off x="1615180" y="2231743"/>
            <a:ext cx="2387069" cy="3894137"/>
          </a:xfrm>
          <a:prstGeom prst="rect">
            <a:avLst/>
          </a:prstGeom>
        </p:spPr>
        <p:txBody>
          <a:bodyPr vert="horz" lIns="0" tIns="0" rIns="0" bIns="0"/>
          <a:lstStyle>
            <a:lvl1pPr marL="0" indent="0">
              <a:lnSpc>
                <a:spcPct val="100000"/>
              </a:lnSpc>
              <a:spcBef>
                <a:spcPts val="0"/>
              </a:spcBef>
              <a:buNone/>
              <a:defRPr sz="1800">
                <a:solidFill>
                  <a:srgbClr val="418FDE"/>
                </a:solidFill>
                <a:latin typeface="Arial"/>
                <a:cs typeface="Arial"/>
              </a:defRPr>
            </a:lvl1pPr>
            <a:lvl2pPr>
              <a:buNone/>
              <a:defRPr/>
            </a:lvl2pPr>
            <a:lvl3pPr>
              <a:buNone/>
              <a:defRPr/>
            </a:lvl3pPr>
            <a:lvl4pPr>
              <a:buNone/>
              <a:defRPr/>
            </a:lvl4pPr>
            <a:lvl5pPr>
              <a:buNone/>
              <a:defRPr/>
            </a:lvl5pPr>
          </a:lstStyle>
          <a:p>
            <a:pPr lvl="0"/>
            <a:r>
              <a:rPr lang="en-US" dirty="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p>
            <a:pPr algn="r" eaLnBrk="1" hangingPunct="1"/>
            <a:r>
              <a:rPr lang="en-US" altLang="en-US" sz="600" b="1">
                <a:solidFill>
                  <a:srgbClr val="595959"/>
                </a:solidFill>
              </a:rPr>
              <a:t>Page </a:t>
            </a:r>
            <a:fld id="{C30F9E59-38D8-4BE4-94C5-FB3B28B03DEF}" type="slidenum">
              <a:rPr lang="en-US" altLang="en-US" sz="600" b="1">
                <a:solidFill>
                  <a:srgbClr val="595959"/>
                </a:solidFill>
              </a:rPr>
              <a:pPr algn="r" eaLnBrk="1" hangingPunct="1"/>
              <a:t>‹#›</a:t>
            </a:fld>
            <a:endParaRPr lang="en-US" altLang="en-US" sz="600" b="1">
              <a:solidFill>
                <a:srgbClr val="595959"/>
              </a:solidFill>
            </a:endParaRPr>
          </a:p>
        </p:txBody>
      </p:sp>
      <p:sp>
        <p:nvSpPr>
          <p:cNvPr id="10" name="TextBox 9"/>
          <p:cNvSpPr txBox="1">
            <a:spLocks noChangeArrowheads="1"/>
          </p:cNvSpPr>
          <p:nvPr userDrawn="1"/>
        </p:nvSpPr>
        <p:spPr bwMode="auto">
          <a:xfrm>
            <a:off x="1533525" y="6359525"/>
            <a:ext cx="7081838" cy="192088"/>
          </a:xfrm>
          <a:prstGeom prst="rect">
            <a:avLst/>
          </a:prstGeom>
          <a:noFill/>
          <a:ln>
            <a:noFill/>
          </a:ln>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1" name="Text Placeholder 23"/>
          <p:cNvSpPr>
            <a:spLocks noGrp="1"/>
          </p:cNvSpPr>
          <p:nvPr>
            <p:ph type="body" sz="quarter" idx="14"/>
          </p:nvPr>
        </p:nvSpPr>
        <p:spPr>
          <a:xfrm>
            <a:off x="4370294" y="2233703"/>
            <a:ext cx="4183156" cy="3892177"/>
          </a:xfrm>
          <a:prstGeom prst="rect">
            <a:avLst/>
          </a:prstGeom>
        </p:spPr>
        <p:txBody>
          <a:bodyPr vert="horz" lIns="0" tIns="0" rIns="0" bIns="0"/>
          <a:lstStyle>
            <a:lvl1pPr marL="0">
              <a:lnSpc>
                <a:spcPct val="100000"/>
              </a:lnSpc>
              <a:spcBef>
                <a:spcPts val="0"/>
              </a:spcBef>
              <a:buNone/>
              <a:defRPr sz="1200" b="1" i="0" cap="all" baseline="0">
                <a:solidFill>
                  <a:srgbClr val="418FDE"/>
                </a:solidFill>
                <a:latin typeface="Arial"/>
                <a:cs typeface="Arial"/>
              </a:defRPr>
            </a:lvl1pPr>
            <a:lvl2pPr marL="0">
              <a:lnSpc>
                <a:spcPct val="100000"/>
              </a:lnSpc>
              <a:spcBef>
                <a:spcPts val="0"/>
              </a:spcBef>
              <a:buNone/>
              <a:defRPr sz="1200" b="0" cap="none">
                <a:solidFill>
                  <a:srgbClr val="595959"/>
                </a:solidFill>
                <a:latin typeface="Arial"/>
                <a:cs typeface="Arial"/>
              </a:defRPr>
            </a:lvl2pPr>
          </a:lstStyle>
          <a:p>
            <a:pPr lvl="0"/>
            <a:r>
              <a:rPr lang="en-US"/>
              <a:t>Click to edit Master text styles</a:t>
            </a:r>
          </a:p>
          <a:p>
            <a:pPr lvl="1"/>
            <a:r>
              <a:rPr lang="en-US"/>
              <a:t>Second level</a:t>
            </a:r>
          </a:p>
        </p:txBody>
      </p:sp>
      <p:sp>
        <p:nvSpPr>
          <p:cNvPr id="12" name="Text Placeholder 12"/>
          <p:cNvSpPr>
            <a:spLocks noGrp="1"/>
          </p:cNvSpPr>
          <p:nvPr>
            <p:ph type="body" sz="quarter" idx="12"/>
          </p:nvPr>
        </p:nvSpPr>
        <p:spPr>
          <a:xfrm>
            <a:off x="1615180" y="2231743"/>
            <a:ext cx="2387069" cy="3894137"/>
          </a:xfrm>
          <a:prstGeom prst="rect">
            <a:avLst/>
          </a:prstGeom>
        </p:spPr>
        <p:txBody>
          <a:bodyPr vert="horz" lIns="0" tIns="0" rIns="0" bIns="0"/>
          <a:lstStyle>
            <a:lvl1pPr marL="0" indent="0">
              <a:lnSpc>
                <a:spcPct val="100000"/>
              </a:lnSpc>
              <a:spcBef>
                <a:spcPts val="0"/>
              </a:spcBef>
              <a:buNone/>
              <a:defRPr sz="1800">
                <a:solidFill>
                  <a:srgbClr val="595959"/>
                </a:solidFill>
                <a:latin typeface="Arial"/>
                <a:cs typeface="Arial"/>
              </a:defRPr>
            </a:lvl1pPr>
            <a:lvl2pPr>
              <a:buNone/>
              <a:defRPr/>
            </a:lvl2pPr>
            <a:lvl3pPr>
              <a:buNone/>
              <a:defRPr/>
            </a:lvl3pPr>
            <a:lvl4pPr>
              <a:buNone/>
              <a:defRPr/>
            </a:lvl4pPr>
            <a:lvl5pPr>
              <a:buNone/>
              <a:defRPr/>
            </a:lvl5pPr>
          </a:lstStyle>
          <a:p>
            <a:pPr lvl="0"/>
            <a:r>
              <a:rPr lang="en-US" dirty="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p>
            <a:pPr algn="r" eaLnBrk="1" hangingPunct="1"/>
            <a:r>
              <a:rPr lang="en-US" altLang="en-US" sz="600" b="1">
                <a:solidFill>
                  <a:srgbClr val="595959"/>
                </a:solidFill>
              </a:rPr>
              <a:t>Page </a:t>
            </a:r>
            <a:fld id="{9EDF8BFA-C70B-4454-A827-3428F41521CC}" type="slidenum">
              <a:rPr lang="en-US" altLang="en-US" sz="600" b="1">
                <a:solidFill>
                  <a:srgbClr val="595959"/>
                </a:solidFill>
              </a:rPr>
              <a:pPr algn="r" eaLnBrk="1" hangingPunct="1"/>
              <a:t>‹#›</a:t>
            </a:fld>
            <a:endParaRPr lang="en-US" altLang="en-US" sz="600" b="1">
              <a:solidFill>
                <a:srgbClr val="595959"/>
              </a:solidFill>
            </a:endParaRPr>
          </a:p>
        </p:txBody>
      </p:sp>
      <p:sp>
        <p:nvSpPr>
          <p:cNvPr id="10" name="TextBox 9"/>
          <p:cNvSpPr txBox="1">
            <a:spLocks noChangeArrowheads="1"/>
          </p:cNvSpPr>
          <p:nvPr userDrawn="1"/>
        </p:nvSpPr>
        <p:spPr bwMode="auto">
          <a:xfrm>
            <a:off x="1533525" y="6359525"/>
            <a:ext cx="7081838" cy="192088"/>
          </a:xfrm>
          <a:prstGeom prst="rect">
            <a:avLst/>
          </a:prstGeom>
          <a:noFill/>
          <a:ln>
            <a:noFill/>
          </a:ln>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1" name="Text Placeholder 23"/>
          <p:cNvSpPr>
            <a:spLocks noGrp="1"/>
          </p:cNvSpPr>
          <p:nvPr>
            <p:ph type="body" sz="quarter" idx="14"/>
          </p:nvPr>
        </p:nvSpPr>
        <p:spPr>
          <a:xfrm>
            <a:off x="5016500" y="2233703"/>
            <a:ext cx="3536949" cy="3892177"/>
          </a:xfrm>
          <a:prstGeom prst="rect">
            <a:avLst/>
          </a:prstGeom>
        </p:spPr>
        <p:txBody>
          <a:bodyPr vert="horz" lIns="0" tIns="0" rIns="0" bIns="0"/>
          <a:lstStyle>
            <a:lvl1pPr marL="0">
              <a:lnSpc>
                <a:spcPct val="100000"/>
              </a:lnSpc>
              <a:spcBef>
                <a:spcPts val="0"/>
              </a:spcBef>
              <a:buNone/>
              <a:defRPr sz="1200" b="1" i="0" cap="all" baseline="0">
                <a:solidFill>
                  <a:srgbClr val="418FDE"/>
                </a:solidFill>
                <a:latin typeface="Arial"/>
                <a:cs typeface="Arial"/>
              </a:defRPr>
            </a:lvl1pPr>
            <a:lvl2pPr marL="0">
              <a:lnSpc>
                <a:spcPct val="100000"/>
              </a:lnSpc>
              <a:spcBef>
                <a:spcPts val="0"/>
              </a:spcBef>
              <a:buNone/>
              <a:defRPr sz="1200" b="0" cap="none">
                <a:solidFill>
                  <a:srgbClr val="595959"/>
                </a:solidFill>
                <a:latin typeface="Arial"/>
                <a:cs typeface="Arial"/>
              </a:defRPr>
            </a:lvl2pPr>
          </a:lstStyle>
          <a:p>
            <a:pPr lvl="0"/>
            <a:r>
              <a:rPr lang="en-US"/>
              <a:t>Click to edit Master text styles</a:t>
            </a:r>
          </a:p>
          <a:p>
            <a:pPr lvl="1"/>
            <a:r>
              <a:rPr lang="en-US"/>
              <a:t>Second level</a:t>
            </a:r>
          </a:p>
        </p:txBody>
      </p:sp>
      <p:sp>
        <p:nvSpPr>
          <p:cNvPr id="13" name="Text Placeholder 23"/>
          <p:cNvSpPr>
            <a:spLocks noGrp="1"/>
          </p:cNvSpPr>
          <p:nvPr>
            <p:ph type="body" sz="quarter" idx="15"/>
          </p:nvPr>
        </p:nvSpPr>
        <p:spPr>
          <a:xfrm>
            <a:off x="1616076" y="2233703"/>
            <a:ext cx="3218995" cy="3892177"/>
          </a:xfrm>
          <a:prstGeom prst="rect">
            <a:avLst/>
          </a:prstGeom>
        </p:spPr>
        <p:txBody>
          <a:bodyPr vert="horz" lIns="0" tIns="0" rIns="0" bIns="0"/>
          <a:lstStyle>
            <a:lvl1pPr marL="0">
              <a:lnSpc>
                <a:spcPct val="100000"/>
              </a:lnSpc>
              <a:spcBef>
                <a:spcPts val="0"/>
              </a:spcBef>
              <a:buNone/>
              <a:defRPr sz="1200" b="1" i="0" cap="all" baseline="0">
                <a:solidFill>
                  <a:srgbClr val="418FDE"/>
                </a:solidFill>
                <a:latin typeface="Arial"/>
                <a:cs typeface="Arial"/>
              </a:defRPr>
            </a:lvl1pPr>
            <a:lvl2pPr marL="0">
              <a:lnSpc>
                <a:spcPct val="100000"/>
              </a:lnSpc>
              <a:spcBef>
                <a:spcPts val="0"/>
              </a:spcBef>
              <a:buNone/>
              <a:defRPr sz="1200" b="0" cap="none">
                <a:solidFill>
                  <a:srgbClr val="595959"/>
                </a:solidFill>
                <a:latin typeface="Arial"/>
                <a:cs typeface="Arial"/>
              </a:defRPr>
            </a:lvl2pPr>
          </a:lstStyle>
          <a:p>
            <a:pPr lvl="0"/>
            <a:r>
              <a:rPr lang="en-US"/>
              <a:t>Click to edit Master text styles</a:t>
            </a:r>
          </a:p>
          <a:p>
            <a:pPr lvl="1"/>
            <a:r>
              <a:rPr lang="en-US"/>
              <a:t>Second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p>
            <a:pPr algn="r" eaLnBrk="1" hangingPunct="1"/>
            <a:r>
              <a:rPr lang="en-US" altLang="en-US" sz="600" b="1">
                <a:solidFill>
                  <a:srgbClr val="595959"/>
                </a:solidFill>
              </a:rPr>
              <a:t>Page </a:t>
            </a:r>
            <a:fld id="{5779C49E-5DBE-4703-B0C9-C67D696B80B8}" type="slidenum">
              <a:rPr lang="en-US" altLang="en-US" sz="600" b="1">
                <a:solidFill>
                  <a:srgbClr val="595959"/>
                </a:solidFill>
              </a:rPr>
              <a:pPr algn="r" eaLnBrk="1" hangingPunct="1"/>
              <a:t>‹#›</a:t>
            </a:fld>
            <a:endParaRPr lang="en-US" altLang="en-US" sz="600" b="1">
              <a:solidFill>
                <a:srgbClr val="595959"/>
              </a:solidFill>
            </a:endParaRPr>
          </a:p>
        </p:txBody>
      </p:sp>
      <p:sp>
        <p:nvSpPr>
          <p:cNvPr id="10" name="TextBox 9"/>
          <p:cNvSpPr txBox="1">
            <a:spLocks noChangeArrowheads="1"/>
          </p:cNvSpPr>
          <p:nvPr userDrawn="1"/>
        </p:nvSpPr>
        <p:spPr bwMode="auto">
          <a:xfrm>
            <a:off x="1533525" y="6359525"/>
            <a:ext cx="7081838" cy="192088"/>
          </a:xfrm>
          <a:prstGeom prst="rect">
            <a:avLst/>
          </a:prstGeom>
          <a:noFill/>
          <a:ln>
            <a:noFill/>
          </a:ln>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2" name="Text Placeholder 12"/>
          <p:cNvSpPr>
            <a:spLocks noGrp="1"/>
          </p:cNvSpPr>
          <p:nvPr>
            <p:ph type="body" sz="quarter" idx="12"/>
          </p:nvPr>
        </p:nvSpPr>
        <p:spPr>
          <a:xfrm>
            <a:off x="1615180" y="2231743"/>
            <a:ext cx="6639820" cy="1297043"/>
          </a:xfrm>
          <a:prstGeom prst="rect">
            <a:avLst/>
          </a:prstGeom>
        </p:spPr>
        <p:txBody>
          <a:bodyPr vert="horz" lIns="0" tIns="0" rIns="0" bIns="0"/>
          <a:lstStyle>
            <a:lvl1pPr marL="0" indent="0">
              <a:lnSpc>
                <a:spcPct val="100000"/>
              </a:lnSpc>
              <a:spcBef>
                <a:spcPts val="0"/>
              </a:spcBef>
              <a:buNone/>
              <a:defRPr sz="1800">
                <a:solidFill>
                  <a:srgbClr val="595959"/>
                </a:solidFill>
                <a:latin typeface="Arial"/>
                <a:cs typeface="Arial"/>
              </a:defRPr>
            </a:lvl1pPr>
            <a:lvl2pPr>
              <a:buNone/>
              <a:defRPr/>
            </a:lvl2pPr>
            <a:lvl3pPr>
              <a:buNone/>
              <a:defRPr/>
            </a:lvl3pPr>
            <a:lvl4pPr>
              <a:buNone/>
              <a:defRPr/>
            </a:lvl4pPr>
            <a:lvl5pPr>
              <a:buNone/>
              <a:defRPr/>
            </a:lvl5pPr>
          </a:lstStyle>
          <a:p>
            <a:pPr lvl="0"/>
            <a:r>
              <a:rPr lang="en-US" dirty="0"/>
              <a:t>Click to edit Master text styles</a:t>
            </a:r>
          </a:p>
        </p:txBody>
      </p:sp>
      <p:sp>
        <p:nvSpPr>
          <p:cNvPr id="13" name="Picture Placeholder 13"/>
          <p:cNvSpPr>
            <a:spLocks noGrp="1"/>
          </p:cNvSpPr>
          <p:nvPr>
            <p:ph type="pic" sz="quarter" idx="13"/>
          </p:nvPr>
        </p:nvSpPr>
        <p:spPr>
          <a:xfrm>
            <a:off x="1615180" y="3855358"/>
            <a:ext cx="6639820" cy="2222500"/>
          </a:xfrm>
          <a:prstGeom prst="rect">
            <a:avLst/>
          </a:prstGeom>
        </p:spPr>
        <p:txBody>
          <a:bodyPr vert="horz"/>
          <a:lstStyle>
            <a:lvl1pPr>
              <a:defRPr sz="1200">
                <a:latin typeface="Arial"/>
                <a:cs typeface="Arial"/>
              </a:defRPr>
            </a:lvl1pPr>
          </a:lstStyle>
          <a:p>
            <a:pPr lvl="0"/>
            <a:endParaRPr lang="en-US" noProof="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5" name="Rectangle 4"/>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6" name="TextBox 5"/>
          <p:cNvSpPr txBox="1"/>
          <p:nvPr userDrawn="1"/>
        </p:nvSpPr>
        <p:spPr>
          <a:xfrm>
            <a:off x="685800" y="6418263"/>
            <a:ext cx="631825" cy="100012"/>
          </a:xfrm>
          <a:prstGeom prst="rect">
            <a:avLst/>
          </a:prstGeom>
          <a:noFill/>
        </p:spPr>
        <p:txBody>
          <a:bodyPr lIns="0" tIns="0" rIns="0" bIns="0">
            <a:spAutoFit/>
          </a:bodyPr>
          <a:lstStyle/>
          <a:p>
            <a:pPr algn="r" eaLnBrk="1" hangingPunct="1"/>
            <a:r>
              <a:rPr lang="en-US" altLang="en-US" sz="600" b="1">
                <a:solidFill>
                  <a:srgbClr val="595959"/>
                </a:solidFill>
              </a:rPr>
              <a:t>Page </a:t>
            </a:r>
            <a:fld id="{B8D64FE0-D317-496F-8DB1-625AEFFDA30B}" type="slidenum">
              <a:rPr lang="en-US" altLang="en-US" sz="600" b="1">
                <a:solidFill>
                  <a:srgbClr val="595959"/>
                </a:solidFill>
              </a:rPr>
              <a:pPr algn="r" eaLnBrk="1" hangingPunct="1"/>
              <a:t>‹#›</a:t>
            </a:fld>
            <a:endParaRPr lang="en-US" altLang="en-US" sz="600" b="1">
              <a:solidFill>
                <a:srgbClr val="595959"/>
              </a:solidFill>
            </a:endParaRPr>
          </a:p>
        </p:txBody>
      </p:sp>
      <p:sp>
        <p:nvSpPr>
          <p:cNvPr id="7" name="TextBox 6"/>
          <p:cNvSpPr txBox="1">
            <a:spLocks noChangeArrowheads="1"/>
          </p:cNvSpPr>
          <p:nvPr userDrawn="1"/>
        </p:nvSpPr>
        <p:spPr bwMode="auto">
          <a:xfrm>
            <a:off x="1533525" y="6359525"/>
            <a:ext cx="7081838" cy="192088"/>
          </a:xfrm>
          <a:prstGeom prst="rect">
            <a:avLst/>
          </a:prstGeom>
          <a:noFill/>
          <a:ln>
            <a:noFill/>
          </a:ln>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3" name="Picture Placeholder 13"/>
          <p:cNvSpPr>
            <a:spLocks noGrp="1"/>
          </p:cNvSpPr>
          <p:nvPr>
            <p:ph type="pic" sz="quarter" idx="13"/>
          </p:nvPr>
        </p:nvSpPr>
        <p:spPr>
          <a:xfrm>
            <a:off x="1615180" y="2086429"/>
            <a:ext cx="6639820" cy="3991429"/>
          </a:xfrm>
          <a:prstGeom prst="rect">
            <a:avLst/>
          </a:prstGeom>
        </p:spPr>
        <p:txBody>
          <a:bodyPr vert="horz"/>
          <a:lstStyle>
            <a:lvl1pPr>
              <a:defRPr sz="1200">
                <a:latin typeface="Arial"/>
                <a:cs typeface="Arial"/>
              </a:defRPr>
            </a:lvl1pPr>
          </a:lstStyle>
          <a:p>
            <a:pPr lvl="0"/>
            <a:endParaRPr lang="en-US" noProof="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5793" r:id="rId1"/>
    <p:sldLayoutId id="2147485794" r:id="rId2"/>
    <p:sldLayoutId id="2147485795" r:id="rId3"/>
    <p:sldLayoutId id="2147485796" r:id="rId4"/>
    <p:sldLayoutId id="2147485797" r:id="rId5"/>
    <p:sldLayoutId id="2147485798" r:id="rId6"/>
    <p:sldLayoutId id="2147485799" r:id="rId7"/>
    <p:sldLayoutId id="2147485800" r:id="rId8"/>
    <p:sldLayoutId id="2147485801" r:id="rId9"/>
    <p:sldLayoutId id="2147485802" r:id="rId10"/>
    <p:sldLayoutId id="2147485803" r:id="rId11"/>
    <p:sldLayoutId id="2147485804" r:id="rId12"/>
    <p:sldLayoutId id="2147485805" r:id="rId13"/>
    <p:sldLayoutId id="2147485806" r:id="rId14"/>
    <p:sldLayoutId id="2147485807" r:id="rId15"/>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101BE457-599A-4C23-A28A-0E1793EDA0C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5782" r:id="rId1"/>
    <p:sldLayoutId id="2147485783" r:id="rId2"/>
    <p:sldLayoutId id="2147485784" r:id="rId3"/>
    <p:sldLayoutId id="2147485785" r:id="rId4"/>
    <p:sldLayoutId id="2147485786" r:id="rId5"/>
    <p:sldLayoutId id="2147485787" r:id="rId6"/>
    <p:sldLayoutId id="2147485788" r:id="rId7"/>
    <p:sldLayoutId id="2147485789" r:id="rId8"/>
    <p:sldLayoutId id="2147485790" r:id="rId9"/>
    <p:sldLayoutId id="2147485791" r:id="rId10"/>
    <p:sldLayoutId id="2147485792" r:id="rId11"/>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ESCWA PPT P-1.jpg"/>
          <p:cNvPicPr>
            <a:picLocks noChangeAspect="1"/>
          </p:cNvPicPr>
          <p:nvPr/>
        </p:nvPicPr>
        <p:blipFill>
          <a:blip r:embed="rId3"/>
          <a:srcRect/>
          <a:stretch>
            <a:fillRect/>
          </a:stretch>
        </p:blipFill>
        <p:spPr bwMode="auto">
          <a:xfrm>
            <a:off x="87313" y="0"/>
            <a:ext cx="9144000" cy="6858000"/>
          </a:xfrm>
          <a:prstGeom prst="rect">
            <a:avLst/>
          </a:prstGeom>
          <a:noFill/>
          <a:ln w="9525">
            <a:noFill/>
            <a:miter lim="800000"/>
            <a:headEnd/>
            <a:tailEnd/>
          </a:ln>
        </p:spPr>
      </p:pic>
      <p:sp>
        <p:nvSpPr>
          <p:cNvPr id="3" name="Rectangle 2">
            <a:extLst>
              <a:ext uri="{FF2B5EF4-FFF2-40B4-BE49-F238E27FC236}">
                <a16:creationId xmlns:a16="http://schemas.microsoft.com/office/drawing/2014/main" id="{F556DF9E-9C55-4500-A804-4F801C17E079}"/>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8" name="Rectangle 17">
            <a:extLst>
              <a:ext uri="{FF2B5EF4-FFF2-40B4-BE49-F238E27FC236}">
                <a16:creationId xmlns:a16="http://schemas.microsoft.com/office/drawing/2014/main" id="{809CD6FF-78CD-4DC2-843E-3B547944D865}"/>
              </a:ext>
            </a:extLst>
          </p:cNvPr>
          <p:cNvSpPr/>
          <p:nvPr/>
        </p:nvSpPr>
        <p:spPr>
          <a:xfrm>
            <a:off x="6289675" y="3711576"/>
            <a:ext cx="2419350" cy="2924175"/>
          </a:xfrm>
          <a:prstGeom prst="rect">
            <a:avLst/>
          </a:prstGeom>
          <a:solidFill>
            <a:srgbClr val="388BD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7" name="Rectangle 16">
            <a:extLst>
              <a:ext uri="{FF2B5EF4-FFF2-40B4-BE49-F238E27FC236}">
                <a16:creationId xmlns:a16="http://schemas.microsoft.com/office/drawing/2014/main" id="{E1E63DD5-423D-4F2D-81B4-EF8AC4154B01}"/>
              </a:ext>
            </a:extLst>
          </p:cNvPr>
          <p:cNvSpPr/>
          <p:nvPr/>
        </p:nvSpPr>
        <p:spPr>
          <a:xfrm>
            <a:off x="982663" y="3270251"/>
            <a:ext cx="7353300" cy="1754326"/>
          </a:xfrm>
          <a:prstGeom prst="rect">
            <a:avLst/>
          </a:prstGeom>
        </p:spPr>
        <p:txBody>
          <a:bodyPr>
            <a:spAutoFit/>
          </a:bodyPr>
          <a:lstStyle/>
          <a:p>
            <a:pPr algn="r" rtl="1">
              <a:defRPr/>
            </a:pPr>
            <a:r>
              <a:rPr lang="ar-SA" sz="3600" b="1" dirty="0">
                <a:solidFill>
                  <a:schemeClr val="accent2">
                    <a:lumMod val="20000"/>
                    <a:lumOff val="80000"/>
                  </a:schemeClr>
                </a:solidFill>
              </a:rPr>
              <a:t>تقدير تكلفة العنف الأسري على مستوى الأسرة المعيشية</a:t>
            </a:r>
            <a:r>
              <a:rPr lang="en-US" sz="3600" b="1" dirty="0">
                <a:solidFill>
                  <a:schemeClr val="accent2">
                    <a:lumMod val="20000"/>
                    <a:lumOff val="80000"/>
                  </a:schemeClr>
                </a:solidFill>
              </a:rPr>
              <a:t> - </a:t>
            </a:r>
            <a:r>
              <a:rPr lang="ar-SA" sz="3600" b="1" dirty="0">
                <a:solidFill>
                  <a:schemeClr val="accent2">
                    <a:lumMod val="20000"/>
                    <a:lumOff val="80000"/>
                  </a:schemeClr>
                </a:solidFill>
              </a:rPr>
              <a:t>تحديد سلوك طلب المساعدة</a:t>
            </a:r>
            <a:endParaRPr lang="en-US" sz="3600" b="1" dirty="0">
              <a:solidFill>
                <a:schemeClr val="accent2">
                  <a:lumMod val="20000"/>
                  <a:lumOff val="80000"/>
                </a:schemeClr>
              </a:solidFill>
            </a:endParaRPr>
          </a:p>
          <a:p>
            <a:pPr algn="r" rtl="1">
              <a:defRPr/>
            </a:pPr>
            <a:endParaRPr lang="en-US" sz="3600" b="1" dirty="0">
              <a:solidFill>
                <a:schemeClr val="accent2">
                  <a:lumMod val="20000"/>
                  <a:lumOff val="80000"/>
                </a:schemeClr>
              </a:solidFill>
            </a:endParaRPr>
          </a:p>
        </p:txBody>
      </p:sp>
      <p:sp>
        <p:nvSpPr>
          <p:cNvPr id="16" name="Rectangle 1">
            <a:extLst>
              <a:ext uri="{FF2B5EF4-FFF2-40B4-BE49-F238E27FC236}">
                <a16:creationId xmlns:a16="http://schemas.microsoft.com/office/drawing/2014/main" id="{922F9DF5-3E7E-43D8-A425-15501DC7544F}"/>
              </a:ext>
            </a:extLst>
          </p:cNvPr>
          <p:cNvSpPr>
            <a:spLocks noChangeArrowheads="1"/>
          </p:cNvSpPr>
          <p:nvPr/>
        </p:nvSpPr>
        <p:spPr bwMode="auto">
          <a:xfrm>
            <a:off x="3716338" y="4688655"/>
            <a:ext cx="4572000" cy="2015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lvl="0" algn="r">
              <a:spcBef>
                <a:spcPts val="0"/>
              </a:spcBef>
              <a:spcAft>
                <a:spcPts val="0"/>
              </a:spcAft>
              <a:defRPr/>
            </a:pPr>
            <a:r>
              <a:rPr lang="ar-LB" altLang="en-US" sz="2400" b="1" kern="0" dirty="0">
                <a:solidFill>
                  <a:prstClr val="white"/>
                </a:solidFill>
                <a:ea typeface="MS PGothic" panose="020B0600070205080204" pitchFamily="34" charset="-128"/>
              </a:rPr>
              <a:t>د. </a:t>
            </a:r>
            <a:r>
              <a:rPr lang="ar-SA" altLang="en-US" sz="2400" b="1" kern="0" dirty="0">
                <a:solidFill>
                  <a:prstClr val="white"/>
                </a:solidFill>
                <a:ea typeface="MS PGothic" panose="020B0600070205080204" pitchFamily="34" charset="-128"/>
              </a:rPr>
              <a:t>سكينة النصراوي</a:t>
            </a:r>
            <a:endParaRPr lang="ar-LB" altLang="en-US" sz="2400" b="1" kern="0" dirty="0">
              <a:solidFill>
                <a:prstClr val="white"/>
              </a:solidFill>
              <a:ea typeface="MS PGothic" panose="020B0600070205080204" pitchFamily="34" charset="-128"/>
            </a:endParaRPr>
          </a:p>
          <a:p>
            <a:pPr lvl="0" algn="r">
              <a:spcBef>
                <a:spcPts val="0"/>
              </a:spcBef>
              <a:spcAft>
                <a:spcPts val="0"/>
              </a:spcAft>
              <a:defRPr/>
            </a:pPr>
            <a:r>
              <a:rPr lang="ar-LB" altLang="en-US" sz="2400" b="1" kern="0" dirty="0">
                <a:solidFill>
                  <a:prstClr val="white"/>
                </a:solidFill>
                <a:ea typeface="MS PGothic" panose="020B0600070205080204" pitchFamily="34" charset="-128"/>
              </a:rPr>
              <a:t>مسؤولة للشؤون الاجتماعية</a:t>
            </a:r>
          </a:p>
          <a:p>
            <a:pPr lvl="0" algn="r">
              <a:spcBef>
                <a:spcPts val="0"/>
              </a:spcBef>
              <a:spcAft>
                <a:spcPts val="0"/>
              </a:spcAft>
              <a:defRPr/>
            </a:pPr>
            <a:r>
              <a:rPr lang="ar-LB" altLang="en-US" sz="2400" b="1" kern="0" dirty="0">
                <a:solidFill>
                  <a:prstClr val="white"/>
                </a:solidFill>
              </a:rPr>
              <a:t>مركز المرأة – الإسكوا</a:t>
            </a:r>
          </a:p>
          <a:p>
            <a:pPr algn="r">
              <a:spcBef>
                <a:spcPts val="0"/>
              </a:spcBef>
              <a:spcAft>
                <a:spcPts val="0"/>
              </a:spcAft>
              <a:defRPr/>
            </a:pPr>
            <a:r>
              <a:rPr lang="en-US" sz="2200" b="1" dirty="0">
                <a:solidFill>
                  <a:schemeClr val="bg1"/>
                </a:solidFill>
                <a:cs typeface="Arial" pitchFamily="34" charset="0"/>
              </a:rPr>
              <a:t>l-nasrawi@un.org</a:t>
            </a:r>
            <a:endParaRPr lang="en-GB" sz="2200" b="1" dirty="0">
              <a:solidFill>
                <a:schemeClr val="bg1"/>
              </a:solidFill>
              <a:cs typeface="Arial" pitchFamily="34" charset="0"/>
            </a:endParaRPr>
          </a:p>
          <a:p>
            <a:pPr lvl="0" algn="r">
              <a:spcBef>
                <a:spcPts val="600"/>
              </a:spcBef>
              <a:spcAft>
                <a:spcPts val="600"/>
              </a:spcAft>
              <a:defRPr/>
            </a:pPr>
            <a:endParaRPr lang="en-US" altLang="en-US" sz="2400" b="1" kern="0" dirty="0">
              <a:solidFill>
                <a:prstClr val="white"/>
              </a:solidFill>
              <a:ea typeface="MS PGothic" panose="020B0600070205080204" pitchFamily="34" charset="-128"/>
            </a:endParaRPr>
          </a:p>
        </p:txBody>
      </p:sp>
      <p:sp>
        <p:nvSpPr>
          <p:cNvPr id="11" name="Text Placeholder 3">
            <a:extLst>
              <a:ext uri="{FF2B5EF4-FFF2-40B4-BE49-F238E27FC236}">
                <a16:creationId xmlns:a16="http://schemas.microsoft.com/office/drawing/2014/main" id="{F02BCD4B-4DE1-41D7-8D3F-8B2E00FF83BF}"/>
              </a:ext>
            </a:extLst>
          </p:cNvPr>
          <p:cNvSpPr txBox="1">
            <a:spLocks/>
          </p:cNvSpPr>
          <p:nvPr/>
        </p:nvSpPr>
        <p:spPr>
          <a:xfrm>
            <a:off x="1771650" y="1435423"/>
            <a:ext cx="5921375" cy="828675"/>
          </a:xfrm>
          <a:prstGeom prst="rect">
            <a:avLst/>
          </a:prstGeom>
        </p:spPr>
        <p:txBody>
          <a:bodyPr vert="horz" lIns="0" tIns="0" rIns="0" bIns="0" anchor="t"/>
          <a:lstStyle>
            <a:lvl1pPr marL="342900" indent="-342900" algn="l" defTabSz="457200" rtl="0" eaLnBrk="0" fontAlgn="base" hangingPunct="0">
              <a:lnSpc>
                <a:spcPts val="2700"/>
              </a:lnSpc>
              <a:spcBef>
                <a:spcPts val="0"/>
              </a:spcBef>
              <a:spcAft>
                <a:spcPct val="0"/>
              </a:spcAft>
              <a:buFont typeface="Arial" pitchFamily="34" charset="0"/>
              <a:buNone/>
              <a:defRPr sz="2700" b="1" kern="1200" cap="all" baseline="0">
                <a:solidFill>
                  <a:srgbClr val="595959"/>
                </a:solidFill>
                <a:latin typeface="Arial"/>
                <a:ea typeface="ＭＳ Ｐゴシック" charset="-128"/>
                <a:cs typeface="Arial"/>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rtl="1">
              <a:defRPr/>
            </a:pPr>
            <a:r>
              <a:rPr lang="ar-SA" sz="2400" dirty="0">
                <a:solidFill>
                  <a:schemeClr val="tx1"/>
                </a:solidFill>
              </a:rPr>
              <a:t>ورشة عمل إقليمية حول </a:t>
            </a:r>
            <a:r>
              <a:rPr lang="ar-LB" sz="2400" dirty="0">
                <a:solidFill>
                  <a:schemeClr val="tx1"/>
                </a:solidFill>
              </a:rPr>
              <a:t>تقدير </a:t>
            </a:r>
            <a:r>
              <a:rPr lang="en-US" sz="2400" dirty="0" err="1">
                <a:solidFill>
                  <a:schemeClr val="tx1"/>
                </a:solidFill>
              </a:rPr>
              <a:t>التكلفة</a:t>
            </a:r>
            <a:r>
              <a:rPr lang="en-US" sz="2400" dirty="0">
                <a:solidFill>
                  <a:schemeClr val="tx1"/>
                </a:solidFill>
              </a:rPr>
              <a:t> </a:t>
            </a:r>
            <a:r>
              <a:rPr lang="en-US" sz="2400" dirty="0" err="1">
                <a:solidFill>
                  <a:schemeClr val="tx1"/>
                </a:solidFill>
              </a:rPr>
              <a:t>الاقتصادية</a:t>
            </a:r>
            <a:r>
              <a:rPr lang="en-US" sz="2400" dirty="0">
                <a:solidFill>
                  <a:schemeClr val="tx1"/>
                </a:solidFill>
              </a:rPr>
              <a:t> </a:t>
            </a:r>
            <a:r>
              <a:rPr lang="en-US" sz="2400" dirty="0" err="1">
                <a:solidFill>
                  <a:schemeClr val="tx1"/>
                </a:solidFill>
              </a:rPr>
              <a:t>للعنف</a:t>
            </a:r>
            <a:r>
              <a:rPr lang="en-US" sz="2400" dirty="0">
                <a:solidFill>
                  <a:schemeClr val="tx1"/>
                </a:solidFill>
              </a:rPr>
              <a:t> </a:t>
            </a:r>
            <a:r>
              <a:rPr lang="en-US" sz="2400" dirty="0" err="1">
                <a:solidFill>
                  <a:schemeClr val="tx1"/>
                </a:solidFill>
              </a:rPr>
              <a:t>ضد</a:t>
            </a:r>
            <a:r>
              <a:rPr lang="en-US" sz="2400" dirty="0">
                <a:solidFill>
                  <a:schemeClr val="tx1"/>
                </a:solidFill>
              </a:rPr>
              <a:t> </a:t>
            </a:r>
            <a:r>
              <a:rPr lang="en-US" sz="2400" dirty="0" err="1">
                <a:solidFill>
                  <a:schemeClr val="tx1"/>
                </a:solidFill>
              </a:rPr>
              <a:t>المرأة</a:t>
            </a:r>
            <a:r>
              <a:rPr lang="en-US" sz="2400" dirty="0">
                <a:solidFill>
                  <a:schemeClr val="tx1"/>
                </a:solidFill>
              </a:rPr>
              <a:t> </a:t>
            </a:r>
            <a:r>
              <a:rPr lang="en-US" sz="2400" dirty="0" err="1">
                <a:solidFill>
                  <a:schemeClr val="tx1"/>
                </a:solidFill>
              </a:rPr>
              <a:t>في</a:t>
            </a:r>
            <a:r>
              <a:rPr lang="en-US" sz="2400" dirty="0">
                <a:solidFill>
                  <a:schemeClr val="tx1"/>
                </a:solidFill>
              </a:rPr>
              <a:t> </a:t>
            </a:r>
            <a:r>
              <a:rPr lang="en-US" sz="2400" dirty="0" err="1">
                <a:solidFill>
                  <a:schemeClr val="tx1"/>
                </a:solidFill>
              </a:rPr>
              <a:t>المنطقة</a:t>
            </a:r>
            <a:r>
              <a:rPr lang="en-US" sz="2400" dirty="0">
                <a:solidFill>
                  <a:schemeClr val="tx1"/>
                </a:solidFill>
              </a:rPr>
              <a:t> </a:t>
            </a:r>
            <a:r>
              <a:rPr lang="en-US" sz="2400" dirty="0" err="1">
                <a:solidFill>
                  <a:schemeClr val="tx1"/>
                </a:solidFill>
              </a:rPr>
              <a:t>العربية</a:t>
            </a:r>
            <a:endParaRPr lang="en-US" sz="2400" dirty="0">
              <a:solidFill>
                <a:schemeClr val="tx1"/>
              </a:solidFill>
            </a:endParaRPr>
          </a:p>
        </p:txBody>
      </p:sp>
      <p:pic>
        <p:nvPicPr>
          <p:cNvPr id="19" name="Picture 6">
            <a:extLst>
              <a:ext uri="{FF2B5EF4-FFF2-40B4-BE49-F238E27FC236}">
                <a16:creationId xmlns:a16="http://schemas.microsoft.com/office/drawing/2014/main" id="{AA9918EC-09CF-4528-9FD2-B7ED6CA1AE7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3025" y="76200"/>
            <a:ext cx="889000"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8">
            <a:extLst>
              <a:ext uri="{FF2B5EF4-FFF2-40B4-BE49-F238E27FC236}">
                <a16:creationId xmlns:a16="http://schemas.microsoft.com/office/drawing/2014/main" id="{EAB2312B-0434-4B20-969F-457BA60C5D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41713" y="422275"/>
            <a:ext cx="22352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16" descr="Image result for unfpa regional office cairo transparent">
            <a:extLst>
              <a:ext uri="{FF2B5EF4-FFF2-40B4-BE49-F238E27FC236}">
                <a16:creationId xmlns:a16="http://schemas.microsoft.com/office/drawing/2014/main" id="{D6EC22F7-CE68-4C06-B451-401B5FC472C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7363" y="422275"/>
            <a:ext cx="148272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4">
            <a:extLst>
              <a:ext uri="{FF2B5EF4-FFF2-40B4-BE49-F238E27FC236}">
                <a16:creationId xmlns:a16="http://schemas.microsoft.com/office/drawing/2014/main" id="{E7E23AF3-532D-4B40-9F98-62A70FEF6D0B}"/>
              </a:ext>
            </a:extLst>
          </p:cNvPr>
          <p:cNvSpPr>
            <a:spLocks noChangeArrowheads="1"/>
          </p:cNvSpPr>
          <p:nvPr/>
        </p:nvSpPr>
        <p:spPr bwMode="auto">
          <a:xfrm>
            <a:off x="2152650" y="2114550"/>
            <a:ext cx="44577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rtl="1">
              <a:lnSpc>
                <a:spcPct val="115000"/>
              </a:lnSpc>
            </a:pPr>
            <a:r>
              <a:rPr lang="ar-SA" altLang="en-US" sz="1400" b="1">
                <a:latin typeface="Calibri" panose="020F0502020204030204" pitchFamily="34" charset="0"/>
                <a:cs typeface="Calibri" panose="020F0502020204030204" pitchFamily="34" charset="0"/>
              </a:rPr>
              <a:t>بيت الأمم المتحدة، بيروت، 5-6 أيلول/سبتمبر 2019</a:t>
            </a:r>
            <a:endParaRPr lang="en-US" altLang="en-US" sz="1400">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8F289-4A13-4E8C-8BB6-FBDB59A1BC08}"/>
              </a:ext>
            </a:extLst>
          </p:cNvPr>
          <p:cNvSpPr>
            <a:spLocks noGrp="1"/>
          </p:cNvSpPr>
          <p:nvPr>
            <p:ph type="ctrTitle"/>
          </p:nvPr>
        </p:nvSpPr>
        <p:spPr>
          <a:xfrm>
            <a:off x="758458" y="286204"/>
            <a:ext cx="7712573" cy="419100"/>
          </a:xfrm>
        </p:spPr>
        <p:txBody>
          <a:bodyPr/>
          <a:lstStyle/>
          <a:p>
            <a:r>
              <a:rPr lang="ar-SA" sz="2800" dirty="0"/>
              <a:t>سلوك طلب المساعدة</a:t>
            </a:r>
            <a:r>
              <a:rPr lang="en-US" sz="2800" dirty="0"/>
              <a:t> </a:t>
            </a:r>
            <a:r>
              <a:rPr lang="ar-LB" sz="2800" dirty="0"/>
              <a:t> - </a:t>
            </a:r>
            <a:r>
              <a:rPr lang="en-US" sz="2800" dirty="0"/>
              <a:t>Chapati Diagram</a:t>
            </a:r>
            <a:endParaRPr lang="en-US" dirty="0"/>
          </a:p>
        </p:txBody>
      </p:sp>
      <p:pic>
        <p:nvPicPr>
          <p:cNvPr id="4" name="Picture 3">
            <a:extLst>
              <a:ext uri="{FF2B5EF4-FFF2-40B4-BE49-F238E27FC236}">
                <a16:creationId xmlns:a16="http://schemas.microsoft.com/office/drawing/2014/main" id="{7D2F86BC-EAD3-4754-A36E-6958B5DFDF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41865" y="863600"/>
            <a:ext cx="8619067" cy="5977467"/>
          </a:xfrm>
          <a:prstGeom prst="rect">
            <a:avLst/>
          </a:prstGeom>
          <a:noFill/>
        </p:spPr>
      </p:pic>
    </p:spTree>
    <p:extLst>
      <p:ext uri="{BB962C8B-B14F-4D97-AF65-F5344CB8AC3E}">
        <p14:creationId xmlns:p14="http://schemas.microsoft.com/office/powerpoint/2010/main" val="1106984451"/>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ESCWA PPT P-1.jp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1" name="Rectangle 2">
            <a:extLst>
              <a:ext uri="{FF2B5EF4-FFF2-40B4-BE49-F238E27FC236}">
                <a16:creationId xmlns:a16="http://schemas.microsoft.com/office/drawing/2014/main" id="{355E0CAA-445D-4606-BF20-4819B225211E}"/>
              </a:ext>
            </a:extLst>
          </p:cNvPr>
          <p:cNvSpPr>
            <a:spLocks noChangeArrowheads="1"/>
          </p:cNvSpPr>
          <p:nvPr/>
        </p:nvSpPr>
        <p:spPr bwMode="auto">
          <a:xfrm>
            <a:off x="5148210" y="868377"/>
            <a:ext cx="3595850" cy="769441"/>
          </a:xfrm>
          <a:prstGeom prst="rect">
            <a:avLst/>
          </a:prstGeom>
          <a:noFill/>
          <a:ln w="9525">
            <a:noFill/>
            <a:miter lim="800000"/>
            <a:headEnd/>
            <a:tailEnd/>
          </a:ln>
        </p:spPr>
        <p:txBody>
          <a:bodyPr wrap="square">
            <a:spAutoFit/>
          </a:bodyPr>
          <a:lstStyle/>
          <a:p>
            <a:pPr marL="109538" algn="ctr" defTabSz="914400" rtl="1" eaLnBrk="1" hangingPunct="1"/>
            <a:r>
              <a:rPr lang="ar-LB" altLang="en-US" sz="4400" b="1" dirty="0"/>
              <a:t>ولكم جزيل الشكر</a:t>
            </a:r>
          </a:p>
        </p:txBody>
      </p:sp>
      <p:sp>
        <p:nvSpPr>
          <p:cNvPr id="9" name="TextBox 1">
            <a:extLst>
              <a:ext uri="{FF2B5EF4-FFF2-40B4-BE49-F238E27FC236}">
                <a16:creationId xmlns:a16="http://schemas.microsoft.com/office/drawing/2014/main" id="{61BE7DB5-C28D-4238-9398-F555CF57D2FC}"/>
              </a:ext>
            </a:extLst>
          </p:cNvPr>
          <p:cNvSpPr txBox="1">
            <a:spLocks noChangeArrowheads="1"/>
          </p:cNvSpPr>
          <p:nvPr/>
        </p:nvSpPr>
        <p:spPr bwMode="auto">
          <a:xfrm>
            <a:off x="1438656" y="4056776"/>
            <a:ext cx="4453052"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r" defTabSz="457200" eaLnBrk="0" fontAlgn="base" latinLnBrk="0" hangingPunct="0">
              <a:spcBef>
                <a:spcPts val="0"/>
              </a:spcBef>
              <a:spcAft>
                <a:spcPts val="600"/>
              </a:spcAft>
              <a:buClrTx/>
              <a:buSzTx/>
              <a:buFontTx/>
              <a:buNone/>
              <a:tabLst/>
              <a:defRPr/>
            </a:pPr>
            <a:r>
              <a:rPr kumimoji="0" lang="ar-LB" altLang="en-US" sz="2800" b="1" i="0" u="none" strike="noStrike" kern="0" cap="none" spc="0" normalizeH="0" baseline="0" noProof="0" dirty="0">
                <a:ln>
                  <a:noFill/>
                </a:ln>
                <a:solidFill>
                  <a:prstClr val="white"/>
                </a:solidFill>
                <a:effectLst/>
                <a:uLnTx/>
                <a:uFillTx/>
                <a:latin typeface="Arial" panose="020B0604020202020204" pitchFamily="34" charset="0"/>
                <a:ea typeface="MS PGothic" panose="020B0600070205080204" pitchFamily="34" charset="-128"/>
              </a:rPr>
              <a:t>د. </a:t>
            </a:r>
            <a:r>
              <a:rPr kumimoji="0" lang="ar-SA" altLang="en-US" sz="2800" b="1" i="0" u="none" strike="noStrike" kern="0" cap="none" spc="0" normalizeH="0" baseline="0" noProof="0" dirty="0">
                <a:ln>
                  <a:noFill/>
                </a:ln>
                <a:solidFill>
                  <a:prstClr val="white"/>
                </a:solidFill>
                <a:effectLst/>
                <a:uLnTx/>
                <a:uFillTx/>
                <a:latin typeface="Arial" panose="020B0604020202020204" pitchFamily="34" charset="0"/>
                <a:ea typeface="MS PGothic" panose="020B0600070205080204" pitchFamily="34" charset="-128"/>
              </a:rPr>
              <a:t>سكينة النصراوي</a:t>
            </a:r>
            <a:endParaRPr kumimoji="0" lang="ar-LB" altLang="en-US" sz="2800" b="1" i="0" u="none" strike="noStrike" kern="0" cap="none" spc="0" normalizeH="0" baseline="0" noProof="0" dirty="0">
              <a:ln>
                <a:noFill/>
              </a:ln>
              <a:solidFill>
                <a:prstClr val="white"/>
              </a:solidFill>
              <a:effectLst/>
              <a:uLnTx/>
              <a:uFillTx/>
              <a:latin typeface="Arial" panose="020B0604020202020204" pitchFamily="34" charset="0"/>
              <a:ea typeface="MS PGothic" panose="020B0600070205080204" pitchFamily="34" charset="-128"/>
            </a:endParaRPr>
          </a:p>
          <a:p>
            <a:pPr marL="0" marR="0" lvl="0" indent="0" algn="r" defTabSz="457200" eaLnBrk="0" fontAlgn="base" latinLnBrk="0" hangingPunct="0">
              <a:spcBef>
                <a:spcPts val="0"/>
              </a:spcBef>
              <a:spcAft>
                <a:spcPts val="600"/>
              </a:spcAft>
              <a:buClrTx/>
              <a:buSzTx/>
              <a:buFontTx/>
              <a:buNone/>
              <a:tabLst/>
              <a:defRPr/>
            </a:pPr>
            <a:r>
              <a:rPr kumimoji="0" lang="ar-LB" altLang="en-US" sz="2600" b="1" i="0" u="none" strike="noStrike" kern="0" cap="none" spc="0" normalizeH="0" baseline="0" noProof="0" dirty="0">
                <a:ln>
                  <a:noFill/>
                </a:ln>
                <a:solidFill>
                  <a:prstClr val="white"/>
                </a:solidFill>
                <a:effectLst/>
                <a:uLnTx/>
                <a:uFillTx/>
                <a:latin typeface="Arial" panose="020B0604020202020204" pitchFamily="34" charset="0"/>
                <a:ea typeface="MS PGothic" panose="020B0600070205080204" pitchFamily="34" charset="-128"/>
              </a:rPr>
              <a:t>مسؤولة للشؤون الاجتماعية</a:t>
            </a:r>
          </a:p>
          <a:p>
            <a:pPr marL="0" marR="0" lvl="0" indent="0" algn="r" defTabSz="457200" eaLnBrk="0" fontAlgn="base" latinLnBrk="0" hangingPunct="0">
              <a:spcBef>
                <a:spcPts val="0"/>
              </a:spcBef>
              <a:spcAft>
                <a:spcPts val="600"/>
              </a:spcAft>
              <a:buClrTx/>
              <a:buSzTx/>
              <a:buFontTx/>
              <a:buNone/>
              <a:tabLst/>
              <a:defRPr/>
            </a:pPr>
            <a:r>
              <a:rPr lang="ar-LB" altLang="en-US" sz="2600" b="1" kern="0" dirty="0">
                <a:solidFill>
                  <a:prstClr val="white"/>
                </a:solidFill>
              </a:rPr>
              <a:t>مركز المرأة - الإسكوا</a:t>
            </a:r>
            <a:endParaRPr kumimoji="0" lang="en-US" altLang="en-US" sz="2600" b="1" i="0" u="none" strike="noStrike" kern="0" cap="none" spc="0" normalizeH="0" baseline="0" noProof="0" dirty="0">
              <a:ln>
                <a:noFill/>
              </a:ln>
              <a:solidFill>
                <a:prstClr val="white"/>
              </a:solidFill>
              <a:effectLst/>
              <a:uLnTx/>
              <a:uFillTx/>
              <a:latin typeface="Arial" panose="020B0604020202020204" pitchFamily="34" charset="0"/>
              <a:ea typeface="MS PGothic" panose="020B0600070205080204" pitchFamily="34" charset="-128"/>
            </a:endParaRPr>
          </a:p>
        </p:txBody>
      </p:sp>
      <p:sp>
        <p:nvSpPr>
          <p:cNvPr id="12" name="TextBox 11">
            <a:extLst>
              <a:ext uri="{FF2B5EF4-FFF2-40B4-BE49-F238E27FC236}">
                <a16:creationId xmlns:a16="http://schemas.microsoft.com/office/drawing/2014/main" id="{F887839E-7FA1-4268-9AA3-553A2E21B418}"/>
              </a:ext>
            </a:extLst>
          </p:cNvPr>
          <p:cNvSpPr txBox="1"/>
          <p:nvPr/>
        </p:nvSpPr>
        <p:spPr>
          <a:xfrm>
            <a:off x="2050684" y="5864314"/>
            <a:ext cx="3841024" cy="400110"/>
          </a:xfrm>
          <a:prstGeom prst="rect">
            <a:avLst/>
          </a:prstGeom>
          <a:noFill/>
        </p:spPr>
        <p:txBody>
          <a:bodyPr wrap="square" rtlCol="0">
            <a:spAutoFit/>
          </a:bodyPr>
          <a:lstStyle/>
          <a:p>
            <a:pPr algn="r"/>
            <a:r>
              <a:rPr lang="en-US" sz="2000" b="1" dirty="0">
                <a:solidFill>
                  <a:schemeClr val="bg1"/>
                </a:solidFill>
                <a:cs typeface="Arial" pitchFamily="34" charset="0"/>
              </a:rPr>
              <a:t>al-nasrawi@un.org</a:t>
            </a:r>
            <a:endParaRPr lang="en-GB" sz="20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521471945"/>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8F289-4A13-4E8C-8BB6-FBDB59A1BC08}"/>
              </a:ext>
            </a:extLst>
          </p:cNvPr>
          <p:cNvSpPr>
            <a:spLocks noGrp="1"/>
          </p:cNvSpPr>
          <p:nvPr>
            <p:ph type="ctrTitle"/>
          </p:nvPr>
        </p:nvSpPr>
        <p:spPr>
          <a:xfrm>
            <a:off x="758458" y="286204"/>
            <a:ext cx="7712573" cy="419100"/>
          </a:xfrm>
        </p:spPr>
        <p:txBody>
          <a:bodyPr/>
          <a:lstStyle/>
          <a:p>
            <a:r>
              <a:rPr lang="ar-SA" sz="2800" dirty="0"/>
              <a:t>سلوك طلب المساعدة</a:t>
            </a:r>
            <a:endParaRPr lang="en-US" dirty="0"/>
          </a:p>
        </p:txBody>
      </p:sp>
      <p:sp>
        <p:nvSpPr>
          <p:cNvPr id="3" name="Subtitle 2">
            <a:extLst>
              <a:ext uri="{FF2B5EF4-FFF2-40B4-BE49-F238E27FC236}">
                <a16:creationId xmlns:a16="http://schemas.microsoft.com/office/drawing/2014/main" id="{AC10DA4F-8E50-4B5F-9FFC-D9D110BF5702}"/>
              </a:ext>
            </a:extLst>
          </p:cNvPr>
          <p:cNvSpPr>
            <a:spLocks noGrp="1"/>
          </p:cNvSpPr>
          <p:nvPr>
            <p:ph type="subTitle" idx="1"/>
          </p:nvPr>
        </p:nvSpPr>
        <p:spPr>
          <a:xfrm>
            <a:off x="507999" y="1148890"/>
            <a:ext cx="8314267" cy="5422906"/>
          </a:xfrm>
          <a:solidFill>
            <a:schemeClr val="bg1"/>
          </a:solidFill>
        </p:spPr>
        <p:txBody>
          <a:bodyPr/>
          <a:lstStyle/>
          <a:p>
            <a:pPr algn="just">
              <a:lnSpc>
                <a:spcPct val="100000"/>
              </a:lnSpc>
              <a:spcBef>
                <a:spcPts val="1200"/>
              </a:spcBef>
              <a:spcAft>
                <a:spcPts val="1200"/>
              </a:spcAft>
            </a:pPr>
            <a:r>
              <a:rPr lang="ar-LB" sz="2600" dirty="0"/>
              <a:t>ان </a:t>
            </a:r>
            <a:r>
              <a:rPr lang="ar-SA" sz="2600" dirty="0"/>
              <a:t>تحديد سلوك طلب المساعدة لدى النساء اللاتي يتعرضن للعنف</a:t>
            </a:r>
            <a:r>
              <a:rPr lang="en-US" sz="2600" dirty="0"/>
              <a:t> </a:t>
            </a:r>
            <a:r>
              <a:rPr lang="ar-LB" sz="2600" dirty="0"/>
              <a:t> و</a:t>
            </a:r>
            <a:r>
              <a:rPr lang="ar-SA" sz="2600" dirty="0"/>
              <a:t>نوع ونطاق الخدمات العامة أو الخاصة المتوفرة أو التي ينبغي توفيرها</a:t>
            </a:r>
            <a:r>
              <a:rPr lang="ar-LB" sz="2600" dirty="0"/>
              <a:t> هي </a:t>
            </a:r>
            <a:r>
              <a:rPr lang="ar-SA" sz="2600" dirty="0"/>
              <a:t>أولى الخطوات المهمّة في تقدير تكلفة العنف الأسري على مستوى الأسر المعيشية</a:t>
            </a:r>
            <a:endParaRPr lang="ar-LB" sz="2600" dirty="0"/>
          </a:p>
          <a:p>
            <a:pPr algn="just">
              <a:lnSpc>
                <a:spcPct val="100000"/>
              </a:lnSpc>
              <a:spcBef>
                <a:spcPts val="1200"/>
              </a:spcBef>
              <a:spcAft>
                <a:spcPts val="1200"/>
              </a:spcAft>
            </a:pPr>
            <a:r>
              <a:rPr lang="ar-SA" sz="2600" b="1" dirty="0"/>
              <a:t>أهمية هذه الخطوة</a:t>
            </a:r>
            <a:r>
              <a:rPr lang="ar-LB" sz="2600" b="1" dirty="0"/>
              <a:t>: </a:t>
            </a:r>
            <a:r>
              <a:rPr lang="ar-SA" sz="2600" dirty="0"/>
              <a:t>تحديد الخدمات التي ينبغي إدراجها في تقدير النفقات التي تتكبدها النساء من أمو</a:t>
            </a:r>
            <a:r>
              <a:rPr lang="ar-LB" sz="2600" dirty="0"/>
              <a:t>الهن الخاصة</a:t>
            </a:r>
          </a:p>
          <a:p>
            <a:pPr algn="just">
              <a:lnSpc>
                <a:spcPct val="100000"/>
              </a:lnSpc>
              <a:spcBef>
                <a:spcPts val="1200"/>
              </a:spcBef>
              <a:spcAft>
                <a:spcPts val="1200"/>
              </a:spcAft>
            </a:pPr>
            <a:r>
              <a:rPr lang="ar-SA" sz="2600" dirty="0"/>
              <a:t>ويُعدّ نموذج "فرع الشجرة" </a:t>
            </a:r>
            <a:r>
              <a:rPr lang="en-GB" sz="2600" dirty="0"/>
              <a:t>(tree branch model) </a:t>
            </a:r>
            <a:r>
              <a:rPr lang="ar-SA" sz="2600" dirty="0"/>
              <a:t>أداةً مفيدة يمكن تطبيقها في تحديد سلوك طلب المساعدة </a:t>
            </a:r>
            <a:endParaRPr lang="en-US" sz="2600" dirty="0"/>
          </a:p>
        </p:txBody>
      </p:sp>
      <p:pic>
        <p:nvPicPr>
          <p:cNvPr id="2050" name="Picture 2" descr="Related image">
            <a:extLst>
              <a:ext uri="{FF2B5EF4-FFF2-40B4-BE49-F238E27FC236}">
                <a16:creationId xmlns:a16="http://schemas.microsoft.com/office/drawing/2014/main" id="{1BD4468A-6B94-4CB3-97E8-852CFF11CE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203" y="4430440"/>
            <a:ext cx="5401730" cy="2376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311423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75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8F289-4A13-4E8C-8BB6-FBDB59A1BC08}"/>
              </a:ext>
            </a:extLst>
          </p:cNvPr>
          <p:cNvSpPr>
            <a:spLocks noGrp="1"/>
          </p:cNvSpPr>
          <p:nvPr>
            <p:ph type="ctrTitle"/>
          </p:nvPr>
        </p:nvSpPr>
        <p:spPr>
          <a:xfrm>
            <a:off x="758458" y="286204"/>
            <a:ext cx="7712573" cy="419100"/>
          </a:xfrm>
        </p:spPr>
        <p:txBody>
          <a:bodyPr/>
          <a:lstStyle/>
          <a:p>
            <a:r>
              <a:rPr lang="ar-SA" sz="2800" dirty="0"/>
              <a:t>سلوك طلب المساعدة</a:t>
            </a:r>
            <a:endParaRPr lang="en-US" dirty="0"/>
          </a:p>
        </p:txBody>
      </p:sp>
      <p:sp>
        <p:nvSpPr>
          <p:cNvPr id="3" name="Subtitle 2">
            <a:extLst>
              <a:ext uri="{FF2B5EF4-FFF2-40B4-BE49-F238E27FC236}">
                <a16:creationId xmlns:a16="http://schemas.microsoft.com/office/drawing/2014/main" id="{AC10DA4F-8E50-4B5F-9FFC-D9D110BF5702}"/>
              </a:ext>
            </a:extLst>
          </p:cNvPr>
          <p:cNvSpPr>
            <a:spLocks noGrp="1"/>
          </p:cNvSpPr>
          <p:nvPr>
            <p:ph type="subTitle" idx="1"/>
          </p:nvPr>
        </p:nvSpPr>
        <p:spPr>
          <a:xfrm>
            <a:off x="386802" y="996493"/>
            <a:ext cx="8452398" cy="4726977"/>
          </a:xfrm>
        </p:spPr>
        <p:txBody>
          <a:bodyPr/>
          <a:lstStyle/>
          <a:p>
            <a:pPr algn="just">
              <a:lnSpc>
                <a:spcPct val="100000"/>
              </a:lnSpc>
              <a:spcBef>
                <a:spcPts val="1200"/>
              </a:spcBef>
              <a:spcAft>
                <a:spcPts val="1200"/>
              </a:spcAft>
            </a:pPr>
            <a:r>
              <a:rPr lang="ar-LB" sz="2800" dirty="0"/>
              <a:t>هناك </a:t>
            </a:r>
            <a:r>
              <a:rPr lang="ar-SA" sz="2800" dirty="0"/>
              <a:t>فئات خدمات مختلفة تؤخذ في الحسبان عموماً لدى تقدير تكلفة العنف بين الأشخاص: </a:t>
            </a:r>
            <a:endParaRPr lang="ar-LB" sz="2800" dirty="0"/>
          </a:p>
          <a:p>
            <a:pPr marL="1371600" lvl="2" indent="-457200" algn="just" rtl="1">
              <a:spcBef>
                <a:spcPts val="0"/>
              </a:spcBef>
              <a:spcAft>
                <a:spcPts val="0"/>
              </a:spcAft>
              <a:buFont typeface="Arial" panose="020B0604020202020204" pitchFamily="34" charset="0"/>
              <a:buChar char="•"/>
            </a:pPr>
            <a:r>
              <a:rPr lang="ar-SA" dirty="0">
                <a:solidFill>
                  <a:schemeClr val="tx1"/>
                </a:solidFill>
              </a:rPr>
              <a:t>الخدمات الصحية، </a:t>
            </a:r>
            <a:endParaRPr lang="ar-LB" dirty="0">
              <a:solidFill>
                <a:schemeClr val="tx1"/>
              </a:solidFill>
            </a:endParaRPr>
          </a:p>
          <a:p>
            <a:pPr marL="1371600" lvl="2" indent="-457200" algn="just" rtl="1">
              <a:spcBef>
                <a:spcPts val="0"/>
              </a:spcBef>
              <a:spcAft>
                <a:spcPts val="0"/>
              </a:spcAft>
              <a:buFont typeface="Arial" panose="020B0604020202020204" pitchFamily="34" charset="0"/>
              <a:buChar char="•"/>
            </a:pPr>
            <a:r>
              <a:rPr lang="ar-SA" dirty="0">
                <a:solidFill>
                  <a:schemeClr val="tx1"/>
                </a:solidFill>
              </a:rPr>
              <a:t>العدالة الجنائية، </a:t>
            </a:r>
            <a:endParaRPr lang="ar-LB" dirty="0">
              <a:solidFill>
                <a:schemeClr val="tx1"/>
              </a:solidFill>
            </a:endParaRPr>
          </a:p>
          <a:p>
            <a:pPr marL="1371600" lvl="2" indent="-457200" algn="just" rtl="1">
              <a:spcBef>
                <a:spcPts val="0"/>
              </a:spcBef>
              <a:spcAft>
                <a:spcPts val="0"/>
              </a:spcAft>
              <a:buFont typeface="Arial" panose="020B0604020202020204" pitchFamily="34" charset="0"/>
              <a:buChar char="•"/>
            </a:pPr>
            <a:r>
              <a:rPr lang="ar-SA" dirty="0">
                <a:solidFill>
                  <a:schemeClr val="tx1"/>
                </a:solidFill>
              </a:rPr>
              <a:t>لخدمات القانونية المدنية</a:t>
            </a:r>
            <a:endParaRPr lang="ar-LB" dirty="0">
              <a:solidFill>
                <a:schemeClr val="tx1"/>
              </a:solidFill>
            </a:endParaRPr>
          </a:p>
          <a:p>
            <a:pPr marL="1371600" lvl="2" indent="-457200" algn="just" rtl="1">
              <a:spcBef>
                <a:spcPts val="0"/>
              </a:spcBef>
              <a:spcAft>
                <a:spcPts val="0"/>
              </a:spcAft>
              <a:buFont typeface="Arial" panose="020B0604020202020204" pitchFamily="34" charset="0"/>
              <a:buChar char="•"/>
            </a:pPr>
            <a:r>
              <a:rPr lang="ar-SA" dirty="0">
                <a:solidFill>
                  <a:schemeClr val="tx1"/>
                </a:solidFill>
              </a:rPr>
              <a:t>الإسكان والمأوى</a:t>
            </a:r>
            <a:endParaRPr lang="ar-LB" dirty="0">
              <a:solidFill>
                <a:schemeClr val="tx1"/>
              </a:solidFill>
            </a:endParaRPr>
          </a:p>
          <a:p>
            <a:pPr marL="1371600" lvl="2" indent="-457200" algn="just" rtl="1">
              <a:spcBef>
                <a:spcPts val="0"/>
              </a:spcBef>
              <a:spcAft>
                <a:spcPts val="0"/>
              </a:spcAft>
              <a:buFont typeface="Arial" panose="020B0604020202020204" pitchFamily="34" charset="0"/>
              <a:buChar char="•"/>
            </a:pPr>
            <a:r>
              <a:rPr lang="ar-SA" dirty="0">
                <a:solidFill>
                  <a:schemeClr val="tx1"/>
                </a:solidFill>
              </a:rPr>
              <a:t>الخدمات الاجتماعية. </a:t>
            </a:r>
            <a:endParaRPr lang="ar-LB" dirty="0">
              <a:solidFill>
                <a:schemeClr val="tx1"/>
              </a:solidFill>
            </a:endParaRPr>
          </a:p>
          <a:p>
            <a:pPr algn="just">
              <a:lnSpc>
                <a:spcPct val="100000"/>
              </a:lnSpc>
              <a:spcBef>
                <a:spcPts val="1200"/>
              </a:spcBef>
              <a:spcAft>
                <a:spcPts val="1200"/>
              </a:spcAft>
            </a:pPr>
            <a:r>
              <a:rPr lang="ar-SA" sz="2800" dirty="0"/>
              <a:t>وقد تتمثّل نقطة الانطلاق في توجّه المرأة إلى نوع من أنواع مزودي الخدمات مثل العيادة الصحية أو مركز الشرطة أو إحدى جهات المساعدة القانونية أو المأوى.</a:t>
            </a:r>
            <a:endParaRPr lang="en-US" sz="2800" dirty="0"/>
          </a:p>
          <a:p>
            <a:pPr algn="just">
              <a:lnSpc>
                <a:spcPct val="100000"/>
              </a:lnSpc>
              <a:spcBef>
                <a:spcPts val="1200"/>
              </a:spcBef>
              <a:spcAft>
                <a:spcPts val="1200"/>
              </a:spcAft>
            </a:pPr>
            <a:r>
              <a:rPr lang="ar-SA" sz="2800" dirty="0"/>
              <a:t>	يمكن تطبيق نموذج فرع الشجرة المُتَّبع للعنف بين الأشخاص على العنف الأسري.</a:t>
            </a:r>
            <a:endParaRPr lang="en-US" sz="2800" dirty="0"/>
          </a:p>
          <a:p>
            <a:pPr algn="just">
              <a:lnSpc>
                <a:spcPct val="100000"/>
              </a:lnSpc>
              <a:spcBef>
                <a:spcPts val="1200"/>
              </a:spcBef>
              <a:spcAft>
                <a:spcPts val="1200"/>
              </a:spcAft>
            </a:pPr>
            <a:endParaRPr lang="en-US" sz="2800" dirty="0"/>
          </a:p>
        </p:txBody>
      </p:sp>
      <p:pic>
        <p:nvPicPr>
          <p:cNvPr id="1028" name="Picture 4" descr="Related image">
            <a:extLst>
              <a:ext uri="{FF2B5EF4-FFF2-40B4-BE49-F238E27FC236}">
                <a16:creationId xmlns:a16="http://schemas.microsoft.com/office/drawing/2014/main" id="{8B8E115B-3771-4F3D-9264-621EE3BFEB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083" y="1666316"/>
            <a:ext cx="4209393" cy="1762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872576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8F289-4A13-4E8C-8BB6-FBDB59A1BC08}"/>
              </a:ext>
            </a:extLst>
          </p:cNvPr>
          <p:cNvSpPr>
            <a:spLocks noGrp="1"/>
          </p:cNvSpPr>
          <p:nvPr>
            <p:ph type="ctrTitle"/>
          </p:nvPr>
        </p:nvSpPr>
        <p:spPr>
          <a:xfrm>
            <a:off x="758458" y="286204"/>
            <a:ext cx="7712573" cy="419100"/>
          </a:xfrm>
        </p:spPr>
        <p:txBody>
          <a:bodyPr/>
          <a:lstStyle/>
          <a:p>
            <a:r>
              <a:rPr lang="ar-SA" sz="2800" dirty="0"/>
              <a:t>سلوك طلب المساعدة</a:t>
            </a:r>
            <a:r>
              <a:rPr lang="ar-LB" sz="2800" dirty="0"/>
              <a:t> - </a:t>
            </a:r>
            <a:r>
              <a:rPr lang="ar-LB" sz="2800" dirty="0">
                <a:latin typeface="Times New Roman" panose="02020603050405020304" pitchFamily="18" charset="0"/>
                <a:ea typeface="Calibri" panose="020F0502020204030204" pitchFamily="34" charset="0"/>
                <a:cs typeface="Arial" panose="020B0604020202020204" pitchFamily="34" charset="0"/>
              </a:rPr>
              <a:t>نظام الرعاية الصحية</a:t>
            </a:r>
            <a:br>
              <a:rPr lang="en-US" sz="2800" dirty="0">
                <a:latin typeface="Times New Roman" panose="02020603050405020304" pitchFamily="18" charset="0"/>
                <a:ea typeface="Calibri" panose="020F0502020204030204" pitchFamily="34" charset="0"/>
                <a:cs typeface="Traditional Arabic" panose="02020603050405020304" pitchFamily="18" charset="-78"/>
              </a:rPr>
            </a:br>
            <a:endParaRPr lang="en-US" dirty="0"/>
          </a:p>
        </p:txBody>
      </p:sp>
      <p:grpSp>
        <p:nvGrpSpPr>
          <p:cNvPr id="3" name="Group 2">
            <a:extLst>
              <a:ext uri="{FF2B5EF4-FFF2-40B4-BE49-F238E27FC236}">
                <a16:creationId xmlns:a16="http://schemas.microsoft.com/office/drawing/2014/main" id="{F8FD41B9-A412-4053-933C-36F901C66E00}"/>
              </a:ext>
            </a:extLst>
          </p:cNvPr>
          <p:cNvGrpSpPr/>
          <p:nvPr/>
        </p:nvGrpSpPr>
        <p:grpSpPr>
          <a:xfrm>
            <a:off x="209167" y="1021892"/>
            <a:ext cx="8811154" cy="5549903"/>
            <a:chOff x="209167" y="1021892"/>
            <a:chExt cx="8811154" cy="5549903"/>
          </a:xfrm>
        </p:grpSpPr>
        <p:pic>
          <p:nvPicPr>
            <p:cNvPr id="6" name="Picture 5">
              <a:extLst>
                <a:ext uri="{FF2B5EF4-FFF2-40B4-BE49-F238E27FC236}">
                  <a16:creationId xmlns:a16="http://schemas.microsoft.com/office/drawing/2014/main" id="{746ACAA8-6047-4343-AEC2-C383FE4FA0F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9167" y="1021892"/>
              <a:ext cx="8811154" cy="5549903"/>
            </a:xfrm>
            <a:prstGeom prst="rect">
              <a:avLst/>
            </a:prstGeom>
            <a:noFill/>
            <a:ln w="9525">
              <a:solidFill>
                <a:schemeClr val="tx1"/>
              </a:solidFill>
            </a:ln>
          </p:spPr>
        </p:pic>
        <p:sp>
          <p:nvSpPr>
            <p:cNvPr id="7" name="Text Box 10">
              <a:extLst>
                <a:ext uri="{FF2B5EF4-FFF2-40B4-BE49-F238E27FC236}">
                  <a16:creationId xmlns:a16="http://schemas.microsoft.com/office/drawing/2014/main" id="{47BD32E9-D3E5-4526-82A8-A42BCE52A7B0}"/>
                </a:ext>
              </a:extLst>
            </p:cNvPr>
            <p:cNvSpPr txBox="1"/>
            <p:nvPr/>
          </p:nvSpPr>
          <p:spPr>
            <a:xfrm>
              <a:off x="259966" y="1055759"/>
              <a:ext cx="2771101" cy="4191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l" rtl="1">
                <a:spcBef>
                  <a:spcPts val="0"/>
                </a:spcBef>
                <a:spcAft>
                  <a:spcPts val="0"/>
                </a:spcAft>
              </a:pPr>
              <a:r>
                <a:rPr lang="ar-LB" sz="2400" b="1" dirty="0">
                  <a:effectLst/>
                  <a:latin typeface="Times New Roman" panose="02020603050405020304" pitchFamily="18" charset="0"/>
                  <a:ea typeface="Calibri" panose="020F0502020204030204" pitchFamily="34" charset="0"/>
                  <a:cs typeface="Arial" panose="020B0604020202020204" pitchFamily="34" charset="0"/>
                </a:rPr>
                <a:t>نظام الرعاية الصحية</a:t>
              </a:r>
              <a:endParaRPr lang="en-US" sz="2400" dirty="0">
                <a:effectLst/>
                <a:latin typeface="Times New Roman" panose="02020603050405020304" pitchFamily="18" charset="0"/>
                <a:ea typeface="Calibri" panose="020F0502020204030204" pitchFamily="34" charset="0"/>
                <a:cs typeface="Traditional Arabic" panose="02020603050405020304" pitchFamily="18" charset="-78"/>
              </a:endParaRPr>
            </a:p>
          </p:txBody>
        </p:sp>
      </p:grpSp>
    </p:spTree>
    <p:extLst>
      <p:ext uri="{BB962C8B-B14F-4D97-AF65-F5344CB8AC3E}">
        <p14:creationId xmlns:p14="http://schemas.microsoft.com/office/powerpoint/2010/main" val="20975249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8F289-4A13-4E8C-8BB6-FBDB59A1BC08}"/>
              </a:ext>
            </a:extLst>
          </p:cNvPr>
          <p:cNvSpPr>
            <a:spLocks noGrp="1"/>
          </p:cNvSpPr>
          <p:nvPr>
            <p:ph type="ctrTitle"/>
          </p:nvPr>
        </p:nvSpPr>
        <p:spPr>
          <a:xfrm>
            <a:off x="758458" y="286204"/>
            <a:ext cx="7712573" cy="419100"/>
          </a:xfrm>
        </p:spPr>
        <p:txBody>
          <a:bodyPr/>
          <a:lstStyle/>
          <a:p>
            <a:r>
              <a:rPr lang="ar-SA" sz="2800" dirty="0"/>
              <a:t>سلوك طلب المساعدة</a:t>
            </a:r>
            <a:r>
              <a:rPr lang="ar-LB" sz="2800" dirty="0"/>
              <a:t> - </a:t>
            </a:r>
            <a:r>
              <a:rPr lang="ar-LB" sz="2800" dirty="0">
                <a:latin typeface="Times New Roman" panose="02020603050405020304" pitchFamily="18" charset="0"/>
                <a:ea typeface="Calibri" panose="020F0502020204030204" pitchFamily="34" charset="0"/>
                <a:cs typeface="Arial" panose="020B0604020202020204" pitchFamily="34" charset="0"/>
              </a:rPr>
              <a:t>نظام العدالة الجنائية</a:t>
            </a:r>
            <a:br>
              <a:rPr lang="en-US" sz="2800" dirty="0">
                <a:latin typeface="Times New Roman" panose="02020603050405020304" pitchFamily="18" charset="0"/>
                <a:ea typeface="Calibri" panose="020F0502020204030204" pitchFamily="34" charset="0"/>
                <a:cs typeface="Traditional Arabic" panose="02020603050405020304" pitchFamily="18" charset="-78"/>
              </a:rPr>
            </a:br>
            <a:endParaRPr lang="en-US" dirty="0"/>
          </a:p>
        </p:txBody>
      </p:sp>
      <p:grpSp>
        <p:nvGrpSpPr>
          <p:cNvPr id="3" name="Group 2">
            <a:extLst>
              <a:ext uri="{FF2B5EF4-FFF2-40B4-BE49-F238E27FC236}">
                <a16:creationId xmlns:a16="http://schemas.microsoft.com/office/drawing/2014/main" id="{12161E9F-8E2D-480E-8D9B-576CDD59B9A8}"/>
              </a:ext>
            </a:extLst>
          </p:cNvPr>
          <p:cNvGrpSpPr/>
          <p:nvPr/>
        </p:nvGrpSpPr>
        <p:grpSpPr>
          <a:xfrm>
            <a:off x="530119" y="1122430"/>
            <a:ext cx="8292148" cy="5449366"/>
            <a:chOff x="530119" y="1122430"/>
            <a:chExt cx="8292148" cy="5449366"/>
          </a:xfrm>
        </p:grpSpPr>
        <p:pic>
          <p:nvPicPr>
            <p:cNvPr id="5" name="Picture 4">
              <a:extLst>
                <a:ext uri="{FF2B5EF4-FFF2-40B4-BE49-F238E27FC236}">
                  <a16:creationId xmlns:a16="http://schemas.microsoft.com/office/drawing/2014/main" id="{9B870A29-F1A7-4FC4-9028-CD71B510867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0119" y="1122430"/>
              <a:ext cx="8292148" cy="5449366"/>
            </a:xfrm>
            <a:prstGeom prst="rect">
              <a:avLst/>
            </a:prstGeom>
            <a:solidFill>
              <a:schemeClr val="bg1"/>
            </a:solidFill>
            <a:ln w="9525">
              <a:solidFill>
                <a:schemeClr val="tx1"/>
              </a:solidFill>
            </a:ln>
          </p:spPr>
        </p:pic>
        <p:sp>
          <p:nvSpPr>
            <p:cNvPr id="8" name="Text Box 3">
              <a:extLst>
                <a:ext uri="{FF2B5EF4-FFF2-40B4-BE49-F238E27FC236}">
                  <a16:creationId xmlns:a16="http://schemas.microsoft.com/office/drawing/2014/main" id="{62AC88F9-71FE-42A1-9042-8490AC1A301A}"/>
                </a:ext>
              </a:extLst>
            </p:cNvPr>
            <p:cNvSpPr txBox="1"/>
            <p:nvPr/>
          </p:nvSpPr>
          <p:spPr>
            <a:xfrm>
              <a:off x="597851" y="1186036"/>
              <a:ext cx="2670281" cy="659697"/>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l" rtl="1">
                <a:spcBef>
                  <a:spcPts val="0"/>
                </a:spcBef>
                <a:spcAft>
                  <a:spcPts val="0"/>
                </a:spcAft>
              </a:pPr>
              <a:r>
                <a:rPr lang="ar-LB" sz="2400" b="1" dirty="0">
                  <a:effectLst/>
                  <a:latin typeface="Times New Roman" panose="02020603050405020304" pitchFamily="18" charset="0"/>
                  <a:ea typeface="Calibri" panose="020F0502020204030204" pitchFamily="34" charset="0"/>
                  <a:cs typeface="Arial" panose="020B0604020202020204" pitchFamily="34" charset="0"/>
                </a:rPr>
                <a:t>نظام العدالة الجنائية</a:t>
              </a:r>
              <a:endParaRPr lang="en-US" sz="2400" dirty="0">
                <a:effectLst/>
                <a:latin typeface="Times New Roman" panose="02020603050405020304" pitchFamily="18" charset="0"/>
                <a:ea typeface="Calibri" panose="020F0502020204030204" pitchFamily="34" charset="0"/>
                <a:cs typeface="Traditional Arabic" panose="02020603050405020304" pitchFamily="18" charset="-78"/>
              </a:endParaRPr>
            </a:p>
          </p:txBody>
        </p:sp>
      </p:grpSp>
    </p:spTree>
    <p:extLst>
      <p:ext uri="{BB962C8B-B14F-4D97-AF65-F5344CB8AC3E}">
        <p14:creationId xmlns:p14="http://schemas.microsoft.com/office/powerpoint/2010/main" val="159566495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8F289-4A13-4E8C-8BB6-FBDB59A1BC08}"/>
              </a:ext>
            </a:extLst>
          </p:cNvPr>
          <p:cNvSpPr>
            <a:spLocks noGrp="1"/>
          </p:cNvSpPr>
          <p:nvPr>
            <p:ph type="ctrTitle"/>
          </p:nvPr>
        </p:nvSpPr>
        <p:spPr>
          <a:xfrm>
            <a:off x="715713" y="286204"/>
            <a:ext cx="7712573" cy="419100"/>
          </a:xfrm>
        </p:spPr>
        <p:txBody>
          <a:bodyPr/>
          <a:lstStyle/>
          <a:p>
            <a:r>
              <a:rPr lang="ar-SA" sz="2800" dirty="0"/>
              <a:t>سلوك طلب المساعدة</a:t>
            </a:r>
            <a:r>
              <a:rPr lang="ar-LB" sz="2800" dirty="0"/>
              <a:t> - </a:t>
            </a:r>
            <a:r>
              <a:rPr lang="ar-LB" sz="2800" dirty="0">
                <a:ea typeface="Calibri" panose="020F0502020204030204" pitchFamily="34" charset="0"/>
              </a:rPr>
              <a:t> </a:t>
            </a:r>
            <a:r>
              <a:rPr lang="ar-LB" dirty="0"/>
              <a:t> </a:t>
            </a:r>
            <a:r>
              <a:rPr lang="ar-LB" sz="2800" dirty="0">
                <a:ea typeface="Calibri" panose="020F0502020204030204" pitchFamily="34" charset="0"/>
              </a:rPr>
              <a:t>الخدمات الاجتماعية</a:t>
            </a:r>
            <a:br>
              <a:rPr lang="en-US" sz="2800" dirty="0"/>
            </a:br>
            <a:br>
              <a:rPr lang="en-US" sz="2800" dirty="0"/>
            </a:br>
            <a:endParaRPr lang="en-US" dirty="0"/>
          </a:p>
        </p:txBody>
      </p:sp>
      <p:grpSp>
        <p:nvGrpSpPr>
          <p:cNvPr id="3" name="Group 2">
            <a:extLst>
              <a:ext uri="{FF2B5EF4-FFF2-40B4-BE49-F238E27FC236}">
                <a16:creationId xmlns:a16="http://schemas.microsoft.com/office/drawing/2014/main" id="{AD01A6C3-5E77-4DF0-9E2B-BCC2784A9294}"/>
              </a:ext>
            </a:extLst>
          </p:cNvPr>
          <p:cNvGrpSpPr/>
          <p:nvPr/>
        </p:nvGrpSpPr>
        <p:grpSpPr>
          <a:xfrm>
            <a:off x="607924" y="1070292"/>
            <a:ext cx="8326015" cy="5501504"/>
            <a:chOff x="607924" y="1070292"/>
            <a:chExt cx="8326015" cy="5501504"/>
          </a:xfrm>
        </p:grpSpPr>
        <p:pic>
          <p:nvPicPr>
            <p:cNvPr id="6" name="Picture 5">
              <a:extLst>
                <a:ext uri="{FF2B5EF4-FFF2-40B4-BE49-F238E27FC236}">
                  <a16:creationId xmlns:a16="http://schemas.microsoft.com/office/drawing/2014/main" id="{AFBC5548-E8F6-4433-B186-212D487744E1}"/>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7924" y="1070292"/>
              <a:ext cx="8326015" cy="5501504"/>
            </a:xfrm>
            <a:prstGeom prst="rect">
              <a:avLst/>
            </a:prstGeom>
            <a:noFill/>
            <a:ln w="9525">
              <a:solidFill>
                <a:schemeClr val="tx1"/>
              </a:solidFill>
            </a:ln>
          </p:spPr>
        </p:pic>
        <p:sp>
          <p:nvSpPr>
            <p:cNvPr id="7" name="Rectangle 6">
              <a:extLst>
                <a:ext uri="{FF2B5EF4-FFF2-40B4-BE49-F238E27FC236}">
                  <a16:creationId xmlns:a16="http://schemas.microsoft.com/office/drawing/2014/main" id="{268EDA51-C700-4172-8D40-FCB0410CD6E7}"/>
                </a:ext>
              </a:extLst>
            </p:cNvPr>
            <p:cNvSpPr/>
            <p:nvPr/>
          </p:nvSpPr>
          <p:spPr>
            <a:xfrm>
              <a:off x="607925" y="1070292"/>
              <a:ext cx="1779676" cy="400110"/>
            </a:xfrm>
            <a:prstGeom prst="rect">
              <a:avLst/>
            </a:prstGeom>
          </p:spPr>
          <p:txBody>
            <a:bodyPr wrap="square">
              <a:spAutoFit/>
            </a:bodyPr>
            <a:lstStyle/>
            <a:p>
              <a:pPr rtl="1">
                <a:tabLst>
                  <a:tab pos="4572000" algn="l"/>
                </a:tabLst>
              </a:pPr>
              <a:r>
                <a:rPr lang="ar-LB" sz="2000" b="1" dirty="0">
                  <a:ea typeface="Calibri" panose="020F0502020204030204" pitchFamily="34" charset="0"/>
                </a:rPr>
                <a:t>الخدمات الاجتماعية</a:t>
              </a:r>
              <a:endParaRPr lang="en-US" sz="2000" dirty="0">
                <a:effectLst/>
              </a:endParaRPr>
            </a:p>
          </p:txBody>
        </p:sp>
      </p:grpSp>
    </p:spTree>
    <p:extLst>
      <p:ext uri="{BB962C8B-B14F-4D97-AF65-F5344CB8AC3E}">
        <p14:creationId xmlns:p14="http://schemas.microsoft.com/office/powerpoint/2010/main" val="208893702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8F289-4A13-4E8C-8BB6-FBDB59A1BC08}"/>
              </a:ext>
            </a:extLst>
          </p:cNvPr>
          <p:cNvSpPr>
            <a:spLocks noGrp="1"/>
          </p:cNvSpPr>
          <p:nvPr>
            <p:ph type="ctrTitle"/>
          </p:nvPr>
        </p:nvSpPr>
        <p:spPr>
          <a:xfrm>
            <a:off x="758458" y="286204"/>
            <a:ext cx="7712573" cy="419100"/>
          </a:xfrm>
        </p:spPr>
        <p:txBody>
          <a:bodyPr/>
          <a:lstStyle/>
          <a:p>
            <a:r>
              <a:rPr lang="ar-SA" sz="2800" dirty="0"/>
              <a:t>سلوك طلب المساعدة</a:t>
            </a:r>
            <a:r>
              <a:rPr lang="ar-LB" sz="2800" dirty="0"/>
              <a:t> - </a:t>
            </a:r>
            <a:r>
              <a:rPr lang="ar-LB" sz="2800" dirty="0">
                <a:ea typeface="Calibri" panose="020F0502020204030204" pitchFamily="34" charset="0"/>
              </a:rPr>
              <a:t> الإسكان والمأوى</a:t>
            </a:r>
            <a:br>
              <a:rPr lang="en-US" sz="2800" dirty="0"/>
            </a:br>
            <a:endParaRPr lang="en-US" dirty="0"/>
          </a:p>
        </p:txBody>
      </p:sp>
      <p:grpSp>
        <p:nvGrpSpPr>
          <p:cNvPr id="4" name="Group 3">
            <a:extLst>
              <a:ext uri="{FF2B5EF4-FFF2-40B4-BE49-F238E27FC236}">
                <a16:creationId xmlns:a16="http://schemas.microsoft.com/office/drawing/2014/main" id="{0ABFE503-96F5-4710-84B8-006BB46C76A9}"/>
              </a:ext>
            </a:extLst>
          </p:cNvPr>
          <p:cNvGrpSpPr/>
          <p:nvPr/>
        </p:nvGrpSpPr>
        <p:grpSpPr>
          <a:xfrm>
            <a:off x="580921" y="1212958"/>
            <a:ext cx="8038145" cy="5358838"/>
            <a:chOff x="580921" y="1212958"/>
            <a:chExt cx="8038145" cy="5358838"/>
          </a:xfrm>
        </p:grpSpPr>
        <p:pic>
          <p:nvPicPr>
            <p:cNvPr id="6" name="Picture 5">
              <a:extLst>
                <a:ext uri="{FF2B5EF4-FFF2-40B4-BE49-F238E27FC236}">
                  <a16:creationId xmlns:a16="http://schemas.microsoft.com/office/drawing/2014/main" id="{1B05FFE6-66FB-4E03-974E-A0B99D7B8341}"/>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0921" y="1212958"/>
              <a:ext cx="8038145" cy="5358838"/>
            </a:xfrm>
            <a:prstGeom prst="rect">
              <a:avLst/>
            </a:prstGeom>
            <a:noFill/>
            <a:ln w="9525">
              <a:solidFill>
                <a:schemeClr val="tx1"/>
              </a:solidFill>
            </a:ln>
          </p:spPr>
        </p:pic>
        <p:sp>
          <p:nvSpPr>
            <p:cNvPr id="3" name="Rectangle 2">
              <a:extLst>
                <a:ext uri="{FF2B5EF4-FFF2-40B4-BE49-F238E27FC236}">
                  <a16:creationId xmlns:a16="http://schemas.microsoft.com/office/drawing/2014/main" id="{BB202D92-40E7-4F1B-9A4A-AF8AAEB53A21}"/>
                </a:ext>
              </a:extLst>
            </p:cNvPr>
            <p:cNvSpPr/>
            <p:nvPr/>
          </p:nvSpPr>
          <p:spPr>
            <a:xfrm>
              <a:off x="580921" y="1256891"/>
              <a:ext cx="2077612" cy="400110"/>
            </a:xfrm>
            <a:prstGeom prst="rect">
              <a:avLst/>
            </a:prstGeom>
          </p:spPr>
          <p:txBody>
            <a:bodyPr wrap="square">
              <a:spAutoFit/>
            </a:bodyPr>
            <a:lstStyle/>
            <a:p>
              <a:r>
                <a:rPr lang="ar-LB" sz="2000" b="1" dirty="0">
                  <a:ea typeface="Calibri" panose="020F0502020204030204" pitchFamily="34" charset="0"/>
                </a:rPr>
                <a:t> الإسكان والمأوى</a:t>
              </a:r>
              <a:endParaRPr lang="en-US" sz="2000" dirty="0"/>
            </a:p>
          </p:txBody>
        </p:sp>
      </p:grpSp>
    </p:spTree>
    <p:extLst>
      <p:ext uri="{BB962C8B-B14F-4D97-AF65-F5344CB8AC3E}">
        <p14:creationId xmlns:p14="http://schemas.microsoft.com/office/powerpoint/2010/main" val="27251589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8F289-4A13-4E8C-8BB6-FBDB59A1BC08}"/>
              </a:ext>
            </a:extLst>
          </p:cNvPr>
          <p:cNvSpPr>
            <a:spLocks noGrp="1"/>
          </p:cNvSpPr>
          <p:nvPr>
            <p:ph type="ctrTitle"/>
          </p:nvPr>
        </p:nvSpPr>
        <p:spPr>
          <a:xfrm>
            <a:off x="758458" y="286204"/>
            <a:ext cx="7712573" cy="419100"/>
          </a:xfrm>
        </p:spPr>
        <p:txBody>
          <a:bodyPr/>
          <a:lstStyle/>
          <a:p>
            <a:r>
              <a:rPr lang="ar-SA" sz="2800" dirty="0"/>
              <a:t>سلوك طلب المساعدة</a:t>
            </a:r>
            <a:r>
              <a:rPr lang="ar-LB" sz="2800" dirty="0"/>
              <a:t> - </a:t>
            </a:r>
            <a:r>
              <a:rPr lang="ar-LB" sz="2800" dirty="0">
                <a:ea typeface="Calibri" panose="020F0502020204030204" pitchFamily="34" charset="0"/>
              </a:rPr>
              <a:t> </a:t>
            </a:r>
            <a:r>
              <a:rPr lang="ar-LB" dirty="0"/>
              <a:t> الخدمات المدنية القانونية</a:t>
            </a:r>
            <a:br>
              <a:rPr lang="en-US" sz="2800" dirty="0"/>
            </a:br>
            <a:endParaRPr lang="en-US" dirty="0"/>
          </a:p>
        </p:txBody>
      </p:sp>
      <p:grpSp>
        <p:nvGrpSpPr>
          <p:cNvPr id="3" name="Group 2">
            <a:extLst>
              <a:ext uri="{FF2B5EF4-FFF2-40B4-BE49-F238E27FC236}">
                <a16:creationId xmlns:a16="http://schemas.microsoft.com/office/drawing/2014/main" id="{DC3985FF-FEC7-41CE-A606-68775849A4F3}"/>
              </a:ext>
            </a:extLst>
          </p:cNvPr>
          <p:cNvGrpSpPr/>
          <p:nvPr/>
        </p:nvGrpSpPr>
        <p:grpSpPr>
          <a:xfrm>
            <a:off x="474133" y="1256891"/>
            <a:ext cx="8359881" cy="5314905"/>
            <a:chOff x="474133" y="1256891"/>
            <a:chExt cx="8359881" cy="5314905"/>
          </a:xfrm>
        </p:grpSpPr>
        <p:pic>
          <p:nvPicPr>
            <p:cNvPr id="5" name="Picture 4">
              <a:extLst>
                <a:ext uri="{FF2B5EF4-FFF2-40B4-BE49-F238E27FC236}">
                  <a16:creationId xmlns:a16="http://schemas.microsoft.com/office/drawing/2014/main" id="{A7629F22-199E-498E-870E-36FA534B53C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4133" y="1256891"/>
              <a:ext cx="8359881" cy="5314905"/>
            </a:xfrm>
            <a:prstGeom prst="rect">
              <a:avLst/>
            </a:prstGeom>
            <a:noFill/>
            <a:ln w="9525">
              <a:solidFill>
                <a:schemeClr val="tx1"/>
              </a:solidFill>
            </a:ln>
          </p:spPr>
        </p:pic>
        <p:sp>
          <p:nvSpPr>
            <p:cNvPr id="4" name="Rectangle 3">
              <a:extLst>
                <a:ext uri="{FF2B5EF4-FFF2-40B4-BE49-F238E27FC236}">
                  <a16:creationId xmlns:a16="http://schemas.microsoft.com/office/drawing/2014/main" id="{AA46F1F4-66AE-44FF-A0D0-23C08F76CCCA}"/>
                </a:ext>
              </a:extLst>
            </p:cNvPr>
            <p:cNvSpPr/>
            <p:nvPr/>
          </p:nvSpPr>
          <p:spPr>
            <a:xfrm>
              <a:off x="474133" y="1415534"/>
              <a:ext cx="2313454" cy="400110"/>
            </a:xfrm>
            <a:prstGeom prst="rect">
              <a:avLst/>
            </a:prstGeom>
          </p:spPr>
          <p:txBody>
            <a:bodyPr wrap="none">
              <a:spAutoFit/>
            </a:bodyPr>
            <a:lstStyle/>
            <a:p>
              <a:r>
                <a:rPr lang="ar-LB" sz="2000" b="1" dirty="0">
                  <a:ea typeface="Calibri" panose="020F0502020204030204" pitchFamily="34" charset="0"/>
                </a:rPr>
                <a:t> الخدمات المدنية القانونية</a:t>
              </a:r>
              <a:endParaRPr lang="en-US" sz="2000" dirty="0"/>
            </a:p>
          </p:txBody>
        </p:sp>
      </p:grpSp>
    </p:spTree>
    <p:extLst>
      <p:ext uri="{BB962C8B-B14F-4D97-AF65-F5344CB8AC3E}">
        <p14:creationId xmlns:p14="http://schemas.microsoft.com/office/powerpoint/2010/main" val="74379989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8F289-4A13-4E8C-8BB6-FBDB59A1BC08}"/>
              </a:ext>
            </a:extLst>
          </p:cNvPr>
          <p:cNvSpPr>
            <a:spLocks noGrp="1"/>
          </p:cNvSpPr>
          <p:nvPr>
            <p:ph type="ctrTitle"/>
          </p:nvPr>
        </p:nvSpPr>
        <p:spPr>
          <a:xfrm>
            <a:off x="758458" y="286204"/>
            <a:ext cx="8165409" cy="419100"/>
          </a:xfrm>
        </p:spPr>
        <p:txBody>
          <a:bodyPr/>
          <a:lstStyle/>
          <a:p>
            <a:r>
              <a:rPr lang="ar-LB" dirty="0"/>
              <a:t>مثال توضيحي على تحديد سلوك المتقدم بطلب المساعدة - حالة نيكاراغوا</a:t>
            </a:r>
            <a:endParaRPr lang="en-US" dirty="0"/>
          </a:p>
        </p:txBody>
      </p:sp>
      <p:sp>
        <p:nvSpPr>
          <p:cNvPr id="4" name="Rectangle 3">
            <a:extLst>
              <a:ext uri="{FF2B5EF4-FFF2-40B4-BE49-F238E27FC236}">
                <a16:creationId xmlns:a16="http://schemas.microsoft.com/office/drawing/2014/main" id="{BFDD06D0-828A-4A06-B440-8C576D10797B}"/>
              </a:ext>
            </a:extLst>
          </p:cNvPr>
          <p:cNvSpPr/>
          <p:nvPr/>
        </p:nvSpPr>
        <p:spPr>
          <a:xfrm>
            <a:off x="4043855" y="1202268"/>
            <a:ext cx="4744544" cy="3416320"/>
          </a:xfrm>
          <a:prstGeom prst="rect">
            <a:avLst/>
          </a:prstGeom>
        </p:spPr>
        <p:txBody>
          <a:bodyPr wrap="square">
            <a:spAutoFit/>
          </a:bodyPr>
          <a:lstStyle/>
          <a:p>
            <a:pPr marL="457200" indent="-457200" algn="just" rtl="1">
              <a:buFont typeface="Arial" panose="020B0604020202020204" pitchFamily="34" charset="0"/>
              <a:buChar char="•"/>
            </a:pPr>
            <a:r>
              <a:rPr lang="ar-SA" sz="2400" dirty="0">
                <a:latin typeface="Arial"/>
                <a:ea typeface="ＭＳ Ｐゴシック" charset="-128"/>
                <a:cs typeface="Arial"/>
              </a:rPr>
              <a:t>أثناء دراسة تشاركية أجرتها شبكة نيكاراغوا للنساء ضدّ العنف، صمَّمت النساء الريفيات المشاركات رسماً بيانياً لتقييم نظرة الناس إلى قانون العنف الأسري المقترح. </a:t>
            </a:r>
            <a:endParaRPr lang="ar-LB" sz="2400" dirty="0">
              <a:latin typeface="Arial"/>
              <a:ea typeface="ＭＳ Ｐゴシック" charset="-128"/>
              <a:cs typeface="Arial"/>
            </a:endParaRPr>
          </a:p>
          <a:p>
            <a:pPr marL="457200" indent="-457200" algn="just" rtl="1">
              <a:buFont typeface="Arial" panose="020B0604020202020204" pitchFamily="34" charset="0"/>
              <a:buChar char="•"/>
            </a:pPr>
            <a:endParaRPr lang="ar-LB" sz="2400" dirty="0">
              <a:latin typeface="Arial"/>
              <a:ea typeface="ＭＳ Ｐゴシック" charset="-128"/>
              <a:cs typeface="Arial"/>
            </a:endParaRPr>
          </a:p>
          <a:p>
            <a:pPr marL="457200" indent="-457200" algn="just" rtl="1">
              <a:buFont typeface="Arial" panose="020B0604020202020204" pitchFamily="34" charset="0"/>
              <a:buChar char="•"/>
            </a:pPr>
            <a:r>
              <a:rPr lang="ar-SA" sz="2400" dirty="0">
                <a:latin typeface="Arial"/>
                <a:ea typeface="ＭＳ Ｐゴシック" charset="-128"/>
                <a:cs typeface="Arial"/>
              </a:rPr>
              <a:t>ويحدد هذا الرسم البياني الأفراد أو المؤسسات الذين قد يستطيعون مساعدة "ماريا"، وهي امرأة يضربها زوجها. </a:t>
            </a:r>
            <a:endParaRPr lang="ar-LB" sz="2400" dirty="0">
              <a:latin typeface="Arial"/>
              <a:ea typeface="ＭＳ Ｐゴシック" charset="-128"/>
              <a:cs typeface="Arial"/>
            </a:endParaRPr>
          </a:p>
        </p:txBody>
      </p:sp>
      <p:pic>
        <p:nvPicPr>
          <p:cNvPr id="3074" name="Picture 2" descr="Image result for nicaragua">
            <a:extLst>
              <a:ext uri="{FF2B5EF4-FFF2-40B4-BE49-F238E27FC236}">
                <a16:creationId xmlns:a16="http://schemas.microsoft.com/office/drawing/2014/main" id="{A20367BA-DD91-4E3F-8655-935A4865C8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990" y="1305931"/>
            <a:ext cx="3217332" cy="193039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2EEB90EA-12C8-4292-A945-AAF1B1A8FBCF}"/>
              </a:ext>
            </a:extLst>
          </p:cNvPr>
          <p:cNvSpPr/>
          <p:nvPr/>
        </p:nvSpPr>
        <p:spPr>
          <a:xfrm>
            <a:off x="622990" y="4807586"/>
            <a:ext cx="8165409" cy="1200329"/>
          </a:xfrm>
          <a:prstGeom prst="rect">
            <a:avLst/>
          </a:prstGeom>
        </p:spPr>
        <p:txBody>
          <a:bodyPr wrap="square">
            <a:spAutoFit/>
          </a:bodyPr>
          <a:lstStyle/>
          <a:p>
            <a:pPr marL="457200" indent="-457200" algn="r" rtl="1">
              <a:buFont typeface="Arial" panose="020B0604020202020204" pitchFamily="34" charset="0"/>
              <a:buChar char="•"/>
            </a:pPr>
            <a:r>
              <a:rPr lang="ar-SA" sz="2400" dirty="0">
                <a:latin typeface="Arial"/>
                <a:ea typeface="ＭＳ Ｐゴシック" charset="-128"/>
                <a:cs typeface="Arial"/>
              </a:rPr>
              <a:t>وتبيّن الدوائر في الرسم البياني، حسب حجمها وقربها من "ماريا"، كيف يُنظر إلى مدى فائدة كل فرد أو مؤسسة ومدى إمكانية الوصول إليه أو إليها. ويوضح النص المصاحب للدوائر الآراء التي عبرت عنها النساء في المجموعة</a:t>
            </a:r>
            <a:endParaRPr lang="en-US" sz="2400" dirty="0">
              <a:latin typeface="Arial"/>
              <a:ea typeface="ＭＳ Ｐゴシック" charset="-128"/>
              <a:cs typeface="Arial"/>
            </a:endParaRPr>
          </a:p>
        </p:txBody>
      </p:sp>
    </p:spTree>
    <p:extLst>
      <p:ext uri="{BB962C8B-B14F-4D97-AF65-F5344CB8AC3E}">
        <p14:creationId xmlns:p14="http://schemas.microsoft.com/office/powerpoint/2010/main" val="2057421804"/>
      </p:ext>
    </p:extLst>
  </p:cSld>
  <p:clrMapOvr>
    <a:masterClrMapping/>
  </p:clrMapOvr>
  <p:transition spd="slow">
    <p:wipe/>
  </p:transition>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1F497D"/>
      </a:dk2>
      <a:lt2>
        <a:srgbClr val="EEECE1"/>
      </a:lt2>
      <a:accent1>
        <a:srgbClr val="418FDE"/>
      </a:accent1>
      <a:accent2>
        <a:srgbClr val="FFBF3F"/>
      </a:accent2>
      <a:accent3>
        <a:srgbClr val="CD545B"/>
      </a:accent3>
      <a:accent4>
        <a:srgbClr val="00B5E2"/>
      </a:accent4>
      <a:accent5>
        <a:srgbClr val="A4D65E"/>
      </a:accent5>
      <a:accent6>
        <a:srgbClr val="7566A0"/>
      </a:accent6>
      <a:hlink>
        <a:srgbClr val="009CA6"/>
      </a:hlink>
      <a:folHlink>
        <a:srgbClr val="9799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21449</TotalTime>
  <Words>506</Words>
  <Application>Microsoft Office PowerPoint</Application>
  <PresentationFormat>On-screen Show (4:3)</PresentationFormat>
  <Paragraphs>54</Paragraphs>
  <Slides>11</Slides>
  <Notes>11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Calibri Light</vt:lpstr>
      <vt:lpstr>Times New Roman</vt:lpstr>
      <vt:lpstr>Office Theme</vt:lpstr>
      <vt:lpstr>Custom Design</vt:lpstr>
      <vt:lpstr>PowerPoint Presentation</vt:lpstr>
      <vt:lpstr>سلوك طلب المساعدة</vt:lpstr>
      <vt:lpstr>سلوك طلب المساعدة</vt:lpstr>
      <vt:lpstr>سلوك طلب المساعدة - نظام الرعاية الصحية </vt:lpstr>
      <vt:lpstr>سلوك طلب المساعدة - نظام العدالة الجنائية </vt:lpstr>
      <vt:lpstr>سلوك طلب المساعدة -   الخدمات الاجتماعية  </vt:lpstr>
      <vt:lpstr>سلوك طلب المساعدة -  الإسكان والمأوى </vt:lpstr>
      <vt:lpstr>سلوك طلب المساعدة -   الخدمات المدنية القانونية </vt:lpstr>
      <vt:lpstr>مثال توضيحي على تحديد سلوك المتقدم بطلب المساعدة - حالة نيكاراغوا</vt:lpstr>
      <vt:lpstr>سلوك طلب المساعدة  - Chapati Diagram</vt:lpstr>
      <vt:lpstr>PowerPoint Presentation</vt:lpstr>
    </vt:vector>
  </TitlesOfParts>
  <Company>Quantum</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Sukaina Al-Nasrawi</dc:creator>
  <cp:lastModifiedBy>Sukaina AL NASRAWI</cp:lastModifiedBy>
  <cp:revision>1254</cp:revision>
  <cp:lastPrinted>2019-03-18T16:15:07Z</cp:lastPrinted>
  <dcterms:created xsi:type="dcterms:W3CDTF">2011-12-13T13:03:18Z</dcterms:created>
  <dcterms:modified xsi:type="dcterms:W3CDTF">2019-09-09T06:05:15Z</dcterms:modified>
</cp:coreProperties>
</file>