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4331" r:id="rId5"/>
  </p:sldMasterIdLst>
  <p:notesMasterIdLst>
    <p:notesMasterId r:id="rId11"/>
  </p:notesMasterIdLst>
  <p:handoutMasterIdLst>
    <p:handoutMasterId r:id="rId12"/>
  </p:handoutMasterIdLst>
  <p:sldIdLst>
    <p:sldId id="336" r:id="rId6"/>
    <p:sldId id="855" r:id="rId7"/>
    <p:sldId id="805" r:id="rId8"/>
    <p:sldId id="856" r:id="rId9"/>
    <p:sldId id="857" r:id="rId10"/>
  </p:sldIdLst>
  <p:sldSz cx="9144000" cy="6858000" type="screen4x3"/>
  <p:notesSz cx="6797675" cy="9926638"/>
  <p:defaultTextStyle>
    <a:defPPr>
      <a:defRPr lang="en-US"/>
    </a:defPPr>
    <a:lvl1pPr algn="l" defTabSz="457200" rtl="0" eaLnBrk="0" fontAlgn="base" hangingPunct="0">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defTabSz="457200" rtl="0" eaLnBrk="0" fontAlgn="base" hangingPunct="0">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defTabSz="457200" rtl="0" eaLnBrk="0" fontAlgn="base" hangingPunct="0">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1432">
          <p15:clr>
            <a:srgbClr val="A4A3A4"/>
          </p15:clr>
        </p15:guide>
        <p15:guide id="2" orient="horz" pos="3714">
          <p15:clr>
            <a:srgbClr val="A4A3A4"/>
          </p15:clr>
        </p15:guide>
        <p15:guide id="3" pos="5427">
          <p15:clr>
            <a:srgbClr val="A4A3A4"/>
          </p15:clr>
        </p15:guide>
        <p15:guide id="4" pos="3157">
          <p15:clr>
            <a:srgbClr val="A4A3A4"/>
          </p15:clr>
        </p15:guide>
        <p15:guide id="5" pos="1012">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620A"/>
    <a:srgbClr val="5D2923"/>
    <a:srgbClr val="405178"/>
    <a:srgbClr val="FF3300"/>
    <a:srgbClr val="EDECB4"/>
    <a:srgbClr val="2F8F2D"/>
    <a:srgbClr val="418FDE"/>
    <a:srgbClr val="CECA36"/>
    <a:srgbClr val="5D5082"/>
    <a:srgbClr val="3D7E8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15A9B3B-24A6-409C-8EF2-C5AA9C4D14FF}" v="19" dt="2019-09-05T04:12:29.7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67" autoAdjust="0"/>
    <p:restoredTop sz="94280" autoAdjust="0"/>
  </p:normalViewPr>
  <p:slideViewPr>
    <p:cSldViewPr snapToGrid="0" snapToObjects="1">
      <p:cViewPr>
        <p:scale>
          <a:sx n="60" d="100"/>
          <a:sy n="60" d="100"/>
        </p:scale>
        <p:origin x="4542" y="1080"/>
      </p:cViewPr>
      <p:guideLst>
        <p:guide orient="horz" pos="1432"/>
        <p:guide orient="horz" pos="3714"/>
        <p:guide pos="5427"/>
        <p:guide pos="3157"/>
        <p:guide pos="1012"/>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snapToObjects="1">
      <p:cViewPr varScale="1">
        <p:scale>
          <a:sx n="85" d="100"/>
          <a:sy n="85" d="100"/>
        </p:scale>
        <p:origin x="3168"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da Darwazeh" userId="88851aab-6459-400e-b90b-39a509cd9a8b" providerId="ADAL" clId="{3965EA30-D5C8-450D-9341-2326A0EA3E0F}"/>
    <pc:docChg chg="undo custSel delSld modSld delMainMaster">
      <pc:chgData name="Nada Darwazeh" userId="88851aab-6459-400e-b90b-39a509cd9a8b" providerId="ADAL" clId="{3965EA30-D5C8-450D-9341-2326A0EA3E0F}" dt="2019-09-05T04:18:41.244" v="1217" actId="313"/>
      <pc:docMkLst>
        <pc:docMk/>
      </pc:docMkLst>
      <pc:sldChg chg="modSp">
        <pc:chgData name="Nada Darwazeh" userId="88851aab-6459-400e-b90b-39a509cd9a8b" providerId="ADAL" clId="{3965EA30-D5C8-450D-9341-2326A0EA3E0F}" dt="2019-09-05T02:46:42.285" v="182" actId="122"/>
        <pc:sldMkLst>
          <pc:docMk/>
          <pc:sldMk cId="0" sldId="336"/>
        </pc:sldMkLst>
        <pc:spChg chg="mod">
          <ac:chgData name="Nada Darwazeh" userId="88851aab-6459-400e-b90b-39a509cd9a8b" providerId="ADAL" clId="{3965EA30-D5C8-450D-9341-2326A0EA3E0F}" dt="2019-09-05T02:46:42.285" v="182" actId="122"/>
          <ac:spMkLst>
            <pc:docMk/>
            <pc:sldMk cId="0" sldId="336"/>
            <ac:spMk id="2" creationId="{421BB410-3664-418F-BC15-C9090808642D}"/>
          </ac:spMkLst>
        </pc:spChg>
        <pc:spChg chg="mod">
          <ac:chgData name="Nada Darwazeh" userId="88851aab-6459-400e-b90b-39a509cd9a8b" providerId="ADAL" clId="{3965EA30-D5C8-450D-9341-2326A0EA3E0F}" dt="2019-09-05T02:45:20.655" v="64" actId="403"/>
          <ac:spMkLst>
            <pc:docMk/>
            <pc:sldMk cId="0" sldId="336"/>
            <ac:spMk id="9" creationId="{00000000-0000-0000-0000-000000000000}"/>
          </ac:spMkLst>
        </pc:spChg>
      </pc:sldChg>
      <pc:sldChg chg="del">
        <pc:chgData name="Nada Darwazeh" userId="88851aab-6459-400e-b90b-39a509cd9a8b" providerId="ADAL" clId="{3965EA30-D5C8-450D-9341-2326A0EA3E0F}" dt="2019-09-05T02:46:56.281" v="183" actId="2696"/>
        <pc:sldMkLst>
          <pc:docMk/>
          <pc:sldMk cId="3699925275" sldId="774"/>
        </pc:sldMkLst>
      </pc:sldChg>
      <pc:sldChg chg="del">
        <pc:chgData name="Nada Darwazeh" userId="88851aab-6459-400e-b90b-39a509cd9a8b" providerId="ADAL" clId="{3965EA30-D5C8-450D-9341-2326A0EA3E0F}" dt="2019-09-05T02:46:56.549" v="184" actId="2696"/>
        <pc:sldMkLst>
          <pc:docMk/>
          <pc:sldMk cId="3273080171" sldId="775"/>
        </pc:sldMkLst>
      </pc:sldChg>
      <pc:sldChg chg="del">
        <pc:chgData name="Nada Darwazeh" userId="88851aab-6459-400e-b90b-39a509cd9a8b" providerId="ADAL" clId="{3965EA30-D5C8-450D-9341-2326A0EA3E0F}" dt="2019-09-05T02:46:58.338" v="186" actId="2696"/>
        <pc:sldMkLst>
          <pc:docMk/>
          <pc:sldMk cId="690261900" sldId="776"/>
        </pc:sldMkLst>
      </pc:sldChg>
      <pc:sldChg chg="del">
        <pc:chgData name="Nada Darwazeh" userId="88851aab-6459-400e-b90b-39a509cd9a8b" providerId="ADAL" clId="{3965EA30-D5C8-450D-9341-2326A0EA3E0F}" dt="2019-09-05T02:46:58.897" v="187" actId="2696"/>
        <pc:sldMkLst>
          <pc:docMk/>
          <pc:sldMk cId="2764767048" sldId="777"/>
        </pc:sldMkLst>
      </pc:sldChg>
      <pc:sldChg chg="del">
        <pc:chgData name="Nada Darwazeh" userId="88851aab-6459-400e-b90b-39a509cd9a8b" providerId="ADAL" clId="{3965EA30-D5C8-450D-9341-2326A0EA3E0F}" dt="2019-09-05T02:46:59.622" v="188" actId="2696"/>
        <pc:sldMkLst>
          <pc:docMk/>
          <pc:sldMk cId="2780096904" sldId="778"/>
        </pc:sldMkLst>
      </pc:sldChg>
      <pc:sldChg chg="del">
        <pc:chgData name="Nada Darwazeh" userId="88851aab-6459-400e-b90b-39a509cd9a8b" providerId="ADAL" clId="{3965EA30-D5C8-450D-9341-2326A0EA3E0F}" dt="2019-09-05T02:47:00.882" v="190" actId="2696"/>
        <pc:sldMkLst>
          <pc:docMk/>
          <pc:sldMk cId="2717268962" sldId="780"/>
        </pc:sldMkLst>
      </pc:sldChg>
      <pc:sldChg chg="del">
        <pc:chgData name="Nada Darwazeh" userId="88851aab-6459-400e-b90b-39a509cd9a8b" providerId="ADAL" clId="{3965EA30-D5C8-450D-9341-2326A0EA3E0F}" dt="2019-09-05T02:46:57.778" v="185" actId="2696"/>
        <pc:sldMkLst>
          <pc:docMk/>
          <pc:sldMk cId="2974249523" sldId="781"/>
        </pc:sldMkLst>
      </pc:sldChg>
      <pc:sldChg chg="del">
        <pc:chgData name="Nada Darwazeh" userId="88851aab-6459-400e-b90b-39a509cd9a8b" providerId="ADAL" clId="{3965EA30-D5C8-450D-9341-2326A0EA3E0F}" dt="2019-09-05T02:47:00.261" v="189" actId="2696"/>
        <pc:sldMkLst>
          <pc:docMk/>
          <pc:sldMk cId="2367182233" sldId="782"/>
        </pc:sldMkLst>
      </pc:sldChg>
      <pc:sldChg chg="del">
        <pc:chgData name="Nada Darwazeh" userId="88851aab-6459-400e-b90b-39a509cd9a8b" providerId="ADAL" clId="{3965EA30-D5C8-450D-9341-2326A0EA3E0F}" dt="2019-09-05T02:47:01.422" v="191" actId="2696"/>
        <pc:sldMkLst>
          <pc:docMk/>
          <pc:sldMk cId="3891280865" sldId="784"/>
        </pc:sldMkLst>
      </pc:sldChg>
      <pc:sldChg chg="del">
        <pc:chgData name="Nada Darwazeh" userId="88851aab-6459-400e-b90b-39a509cd9a8b" providerId="ADAL" clId="{3965EA30-D5C8-450D-9341-2326A0EA3E0F}" dt="2019-09-05T02:47:02.083" v="192" actId="2696"/>
        <pc:sldMkLst>
          <pc:docMk/>
          <pc:sldMk cId="3230954728" sldId="785"/>
        </pc:sldMkLst>
      </pc:sldChg>
      <pc:sldChg chg="del">
        <pc:chgData name="Nada Darwazeh" userId="88851aab-6459-400e-b90b-39a509cd9a8b" providerId="ADAL" clId="{3965EA30-D5C8-450D-9341-2326A0EA3E0F}" dt="2019-09-05T02:47:02.737" v="193" actId="2696"/>
        <pc:sldMkLst>
          <pc:docMk/>
          <pc:sldMk cId="161704266" sldId="786"/>
        </pc:sldMkLst>
      </pc:sldChg>
      <pc:sldChg chg="del">
        <pc:chgData name="Nada Darwazeh" userId="88851aab-6459-400e-b90b-39a509cd9a8b" providerId="ADAL" clId="{3965EA30-D5C8-450D-9341-2326A0EA3E0F}" dt="2019-09-05T02:47:03.403" v="194" actId="2696"/>
        <pc:sldMkLst>
          <pc:docMk/>
          <pc:sldMk cId="2842058124" sldId="787"/>
        </pc:sldMkLst>
      </pc:sldChg>
      <pc:sldChg chg="del">
        <pc:chgData name="Nada Darwazeh" userId="88851aab-6459-400e-b90b-39a509cd9a8b" providerId="ADAL" clId="{3965EA30-D5C8-450D-9341-2326A0EA3E0F}" dt="2019-09-05T02:47:04.051" v="195" actId="2696"/>
        <pc:sldMkLst>
          <pc:docMk/>
          <pc:sldMk cId="2556971055" sldId="789"/>
        </pc:sldMkLst>
      </pc:sldChg>
      <pc:sldChg chg="del">
        <pc:chgData name="Nada Darwazeh" userId="88851aab-6459-400e-b90b-39a509cd9a8b" providerId="ADAL" clId="{3965EA30-D5C8-450D-9341-2326A0EA3E0F}" dt="2019-09-05T02:47:06.016" v="196" actId="2696"/>
        <pc:sldMkLst>
          <pc:docMk/>
          <pc:sldMk cId="5399452" sldId="790"/>
        </pc:sldMkLst>
      </pc:sldChg>
      <pc:sldChg chg="del">
        <pc:chgData name="Nada Darwazeh" userId="88851aab-6459-400e-b90b-39a509cd9a8b" providerId="ADAL" clId="{3965EA30-D5C8-450D-9341-2326A0EA3E0F}" dt="2019-09-05T02:47:11.796" v="197" actId="2696"/>
        <pc:sldMkLst>
          <pc:docMk/>
          <pc:sldMk cId="4011601083" sldId="793"/>
        </pc:sldMkLst>
      </pc:sldChg>
      <pc:sldChg chg="del">
        <pc:chgData name="Nada Darwazeh" userId="88851aab-6459-400e-b90b-39a509cd9a8b" providerId="ADAL" clId="{3965EA30-D5C8-450D-9341-2326A0EA3E0F}" dt="2019-09-05T02:47:15.493" v="198" actId="2696"/>
        <pc:sldMkLst>
          <pc:docMk/>
          <pc:sldMk cId="1720773049" sldId="794"/>
        </pc:sldMkLst>
      </pc:sldChg>
      <pc:sldChg chg="del">
        <pc:chgData name="Nada Darwazeh" userId="88851aab-6459-400e-b90b-39a509cd9a8b" providerId="ADAL" clId="{3965EA30-D5C8-450D-9341-2326A0EA3E0F}" dt="2019-09-05T02:47:16.822" v="199" actId="2696"/>
        <pc:sldMkLst>
          <pc:docMk/>
          <pc:sldMk cId="979076656" sldId="795"/>
        </pc:sldMkLst>
      </pc:sldChg>
      <pc:sldChg chg="del">
        <pc:chgData name="Nada Darwazeh" userId="88851aab-6459-400e-b90b-39a509cd9a8b" providerId="ADAL" clId="{3965EA30-D5C8-450D-9341-2326A0EA3E0F}" dt="2019-09-05T02:47:17.296" v="200" actId="2696"/>
        <pc:sldMkLst>
          <pc:docMk/>
          <pc:sldMk cId="1194313132" sldId="798"/>
        </pc:sldMkLst>
      </pc:sldChg>
      <pc:sldChg chg="del">
        <pc:chgData name="Nada Darwazeh" userId="88851aab-6459-400e-b90b-39a509cd9a8b" providerId="ADAL" clId="{3965EA30-D5C8-450D-9341-2326A0EA3E0F}" dt="2019-09-05T02:47:18.180" v="202" actId="2696"/>
        <pc:sldMkLst>
          <pc:docMk/>
          <pc:sldMk cId="1519542152" sldId="799"/>
        </pc:sldMkLst>
      </pc:sldChg>
      <pc:sldChg chg="del">
        <pc:chgData name="Nada Darwazeh" userId="88851aab-6459-400e-b90b-39a509cd9a8b" providerId="ADAL" clId="{3965EA30-D5C8-450D-9341-2326A0EA3E0F}" dt="2019-09-05T02:47:17.684" v="201" actId="2696"/>
        <pc:sldMkLst>
          <pc:docMk/>
          <pc:sldMk cId="1390029515" sldId="801"/>
        </pc:sldMkLst>
      </pc:sldChg>
      <pc:sldChg chg="del">
        <pc:chgData name="Nada Darwazeh" userId="88851aab-6459-400e-b90b-39a509cd9a8b" providerId="ADAL" clId="{3965EA30-D5C8-450D-9341-2326A0EA3E0F}" dt="2019-09-05T02:47:19.202" v="203" actId="2696"/>
        <pc:sldMkLst>
          <pc:docMk/>
          <pc:sldMk cId="1973320647" sldId="802"/>
        </pc:sldMkLst>
      </pc:sldChg>
      <pc:sldChg chg="delSp modSp">
        <pc:chgData name="Nada Darwazeh" userId="88851aab-6459-400e-b90b-39a509cd9a8b" providerId="ADAL" clId="{3965EA30-D5C8-450D-9341-2326A0EA3E0F}" dt="2019-09-05T03:50:05.809" v="1024" actId="5793"/>
        <pc:sldMkLst>
          <pc:docMk/>
          <pc:sldMk cId="1574704080" sldId="805"/>
        </pc:sldMkLst>
        <pc:spChg chg="del">
          <ac:chgData name="Nada Darwazeh" userId="88851aab-6459-400e-b90b-39a509cd9a8b" providerId="ADAL" clId="{3965EA30-D5C8-450D-9341-2326A0EA3E0F}" dt="2019-09-05T02:48:32.377" v="213" actId="478"/>
          <ac:spMkLst>
            <pc:docMk/>
            <pc:sldMk cId="1574704080" sldId="805"/>
            <ac:spMk id="2" creationId="{2698B1EC-6554-42E8-A2E3-15A6A89856FF}"/>
          </ac:spMkLst>
        </pc:spChg>
        <pc:spChg chg="mod">
          <ac:chgData name="Nada Darwazeh" userId="88851aab-6459-400e-b90b-39a509cd9a8b" providerId="ADAL" clId="{3965EA30-D5C8-450D-9341-2326A0EA3E0F}" dt="2019-09-05T03:50:05.809" v="1024" actId="5793"/>
          <ac:spMkLst>
            <pc:docMk/>
            <pc:sldMk cId="1574704080" sldId="805"/>
            <ac:spMk id="3" creationId="{00000000-0000-0000-0000-000000000000}"/>
          </ac:spMkLst>
        </pc:spChg>
        <pc:spChg chg="del">
          <ac:chgData name="Nada Darwazeh" userId="88851aab-6459-400e-b90b-39a509cd9a8b" providerId="ADAL" clId="{3965EA30-D5C8-450D-9341-2326A0EA3E0F}" dt="2019-09-05T02:48:28.024" v="212" actId="478"/>
          <ac:spMkLst>
            <pc:docMk/>
            <pc:sldMk cId="1574704080" sldId="805"/>
            <ac:spMk id="4" creationId="{325085B7-3C3F-48C0-ACDB-2271595C874A}"/>
          </ac:spMkLst>
        </pc:spChg>
        <pc:spChg chg="mod">
          <ac:chgData name="Nada Darwazeh" userId="88851aab-6459-400e-b90b-39a509cd9a8b" providerId="ADAL" clId="{3965EA30-D5C8-450D-9341-2326A0EA3E0F}" dt="2019-09-05T02:49:08.025" v="235" actId="20577"/>
          <ac:spMkLst>
            <pc:docMk/>
            <pc:sldMk cId="1574704080" sldId="805"/>
            <ac:spMk id="65538" creationId="{00000000-0000-0000-0000-000000000000}"/>
          </ac:spMkLst>
        </pc:spChg>
        <pc:graphicFrameChg chg="del mod">
          <ac:chgData name="Nada Darwazeh" userId="88851aab-6459-400e-b90b-39a509cd9a8b" providerId="ADAL" clId="{3965EA30-D5C8-450D-9341-2326A0EA3E0F}" dt="2019-09-05T02:48:17.243" v="209" actId="478"/>
          <ac:graphicFrameMkLst>
            <pc:docMk/>
            <pc:sldMk cId="1574704080" sldId="805"/>
            <ac:graphicFrameMk id="5" creationId="{F9778EEB-7BF2-42F9-B19F-282220C35C11}"/>
          </ac:graphicFrameMkLst>
        </pc:graphicFrameChg>
        <pc:cxnChg chg="del">
          <ac:chgData name="Nada Darwazeh" userId="88851aab-6459-400e-b90b-39a509cd9a8b" providerId="ADAL" clId="{3965EA30-D5C8-450D-9341-2326A0EA3E0F}" dt="2019-09-05T02:48:24.074" v="211" actId="478"/>
          <ac:cxnSpMkLst>
            <pc:docMk/>
            <pc:sldMk cId="1574704080" sldId="805"/>
            <ac:cxnSpMk id="7" creationId="{A4E4C4B2-5810-4DDF-8B93-5C613D085425}"/>
          </ac:cxnSpMkLst>
        </pc:cxnChg>
        <pc:cxnChg chg="del">
          <ac:chgData name="Nada Darwazeh" userId="88851aab-6459-400e-b90b-39a509cd9a8b" providerId="ADAL" clId="{3965EA30-D5C8-450D-9341-2326A0EA3E0F}" dt="2019-09-05T02:48:20.538" v="210" actId="478"/>
          <ac:cxnSpMkLst>
            <pc:docMk/>
            <pc:sldMk cId="1574704080" sldId="805"/>
            <ac:cxnSpMk id="9" creationId="{6074564A-4E21-4BB9-9C41-7A6A1C373BFC}"/>
          </ac:cxnSpMkLst>
        </pc:cxnChg>
      </pc:sldChg>
      <pc:sldChg chg="del">
        <pc:chgData name="Nada Darwazeh" userId="88851aab-6459-400e-b90b-39a509cd9a8b" providerId="ADAL" clId="{3965EA30-D5C8-450D-9341-2326A0EA3E0F}" dt="2019-09-05T03:48:49.369" v="951" actId="2696"/>
        <pc:sldMkLst>
          <pc:docMk/>
          <pc:sldMk cId="3214689588" sldId="806"/>
        </pc:sldMkLst>
      </pc:sldChg>
      <pc:sldChg chg="del">
        <pc:chgData name="Nada Darwazeh" userId="88851aab-6459-400e-b90b-39a509cd9a8b" providerId="ADAL" clId="{3965EA30-D5C8-450D-9341-2326A0EA3E0F}" dt="2019-09-05T03:48:54.409" v="952" actId="2696"/>
        <pc:sldMkLst>
          <pc:docMk/>
          <pc:sldMk cId="263641501" sldId="807"/>
        </pc:sldMkLst>
      </pc:sldChg>
      <pc:sldChg chg="del">
        <pc:chgData name="Nada Darwazeh" userId="88851aab-6459-400e-b90b-39a509cd9a8b" providerId="ADAL" clId="{3965EA30-D5C8-450D-9341-2326A0EA3E0F}" dt="2019-09-05T03:48:55.237" v="953" actId="2696"/>
        <pc:sldMkLst>
          <pc:docMk/>
          <pc:sldMk cId="312453912" sldId="808"/>
        </pc:sldMkLst>
      </pc:sldChg>
      <pc:sldChg chg="del">
        <pc:chgData name="Nada Darwazeh" userId="88851aab-6459-400e-b90b-39a509cd9a8b" providerId="ADAL" clId="{3965EA30-D5C8-450D-9341-2326A0EA3E0F}" dt="2019-09-05T03:48:56.699" v="955" actId="2696"/>
        <pc:sldMkLst>
          <pc:docMk/>
          <pc:sldMk cId="1499439536" sldId="810"/>
        </pc:sldMkLst>
      </pc:sldChg>
      <pc:sldChg chg="del">
        <pc:chgData name="Nada Darwazeh" userId="88851aab-6459-400e-b90b-39a509cd9a8b" providerId="ADAL" clId="{3965EA30-D5C8-450D-9341-2326A0EA3E0F}" dt="2019-09-05T03:48:57.343" v="956" actId="2696"/>
        <pc:sldMkLst>
          <pc:docMk/>
          <pc:sldMk cId="869891320" sldId="811"/>
        </pc:sldMkLst>
      </pc:sldChg>
      <pc:sldChg chg="del">
        <pc:chgData name="Nada Darwazeh" userId="88851aab-6459-400e-b90b-39a509cd9a8b" providerId="ADAL" clId="{3965EA30-D5C8-450D-9341-2326A0EA3E0F}" dt="2019-09-05T03:48:58.765" v="958" actId="2696"/>
        <pc:sldMkLst>
          <pc:docMk/>
          <pc:sldMk cId="3502026661" sldId="812"/>
        </pc:sldMkLst>
      </pc:sldChg>
      <pc:sldChg chg="del">
        <pc:chgData name="Nada Darwazeh" userId="88851aab-6459-400e-b90b-39a509cd9a8b" providerId="ADAL" clId="{3965EA30-D5C8-450D-9341-2326A0EA3E0F}" dt="2019-09-05T03:48:59.562" v="959" actId="2696"/>
        <pc:sldMkLst>
          <pc:docMk/>
          <pc:sldMk cId="701406262" sldId="813"/>
        </pc:sldMkLst>
      </pc:sldChg>
      <pc:sldChg chg="del">
        <pc:chgData name="Nada Darwazeh" userId="88851aab-6459-400e-b90b-39a509cd9a8b" providerId="ADAL" clId="{3965EA30-D5C8-450D-9341-2326A0EA3E0F}" dt="2019-09-05T03:49:00.512" v="960" actId="2696"/>
        <pc:sldMkLst>
          <pc:docMk/>
          <pc:sldMk cId="1397886034" sldId="814"/>
        </pc:sldMkLst>
      </pc:sldChg>
      <pc:sldChg chg="del">
        <pc:chgData name="Nada Darwazeh" userId="88851aab-6459-400e-b90b-39a509cd9a8b" providerId="ADAL" clId="{3965EA30-D5C8-450D-9341-2326A0EA3E0F}" dt="2019-09-05T03:49:05.297" v="966" actId="2696"/>
        <pc:sldMkLst>
          <pc:docMk/>
          <pc:sldMk cId="3926412636" sldId="815"/>
        </pc:sldMkLst>
      </pc:sldChg>
      <pc:sldChg chg="del">
        <pc:chgData name="Nada Darwazeh" userId="88851aab-6459-400e-b90b-39a509cd9a8b" providerId="ADAL" clId="{3965EA30-D5C8-450D-9341-2326A0EA3E0F}" dt="2019-09-05T03:48:55.896" v="954" actId="2696"/>
        <pc:sldMkLst>
          <pc:docMk/>
          <pc:sldMk cId="1519318739" sldId="816"/>
        </pc:sldMkLst>
      </pc:sldChg>
      <pc:sldChg chg="del">
        <pc:chgData name="Nada Darwazeh" userId="88851aab-6459-400e-b90b-39a509cd9a8b" providerId="ADAL" clId="{3965EA30-D5C8-450D-9341-2326A0EA3E0F}" dt="2019-09-05T03:48:58.111" v="957" actId="2696"/>
        <pc:sldMkLst>
          <pc:docMk/>
          <pc:sldMk cId="1270092336" sldId="817"/>
        </pc:sldMkLst>
      </pc:sldChg>
      <pc:sldChg chg="del">
        <pc:chgData name="Nada Darwazeh" userId="88851aab-6459-400e-b90b-39a509cd9a8b" providerId="ADAL" clId="{3965EA30-D5C8-450D-9341-2326A0EA3E0F}" dt="2019-09-05T03:49:01.204" v="961" actId="2696"/>
        <pc:sldMkLst>
          <pc:docMk/>
          <pc:sldMk cId="4253459268" sldId="818"/>
        </pc:sldMkLst>
      </pc:sldChg>
      <pc:sldChg chg="del">
        <pc:chgData name="Nada Darwazeh" userId="88851aab-6459-400e-b90b-39a509cd9a8b" providerId="ADAL" clId="{3965EA30-D5C8-450D-9341-2326A0EA3E0F}" dt="2019-09-05T03:49:02.366" v="962" actId="2696"/>
        <pc:sldMkLst>
          <pc:docMk/>
          <pc:sldMk cId="1102279687" sldId="823"/>
        </pc:sldMkLst>
      </pc:sldChg>
      <pc:sldChg chg="del">
        <pc:chgData name="Nada Darwazeh" userId="88851aab-6459-400e-b90b-39a509cd9a8b" providerId="ADAL" clId="{3965EA30-D5C8-450D-9341-2326A0EA3E0F}" dt="2019-09-05T03:49:03.642" v="964" actId="2696"/>
        <pc:sldMkLst>
          <pc:docMk/>
          <pc:sldMk cId="740834940" sldId="824"/>
        </pc:sldMkLst>
      </pc:sldChg>
      <pc:sldChg chg="del">
        <pc:chgData name="Nada Darwazeh" userId="88851aab-6459-400e-b90b-39a509cd9a8b" providerId="ADAL" clId="{3965EA30-D5C8-450D-9341-2326A0EA3E0F}" dt="2019-09-05T03:49:04.270" v="965" actId="2696"/>
        <pc:sldMkLst>
          <pc:docMk/>
          <pc:sldMk cId="3909383610" sldId="826"/>
        </pc:sldMkLst>
      </pc:sldChg>
      <pc:sldChg chg="del">
        <pc:chgData name="Nada Darwazeh" userId="88851aab-6459-400e-b90b-39a509cd9a8b" providerId="ADAL" clId="{3965EA30-D5C8-450D-9341-2326A0EA3E0F}" dt="2019-09-05T03:49:03.052" v="963" actId="2696"/>
        <pc:sldMkLst>
          <pc:docMk/>
          <pc:sldMk cId="1832808064" sldId="827"/>
        </pc:sldMkLst>
      </pc:sldChg>
      <pc:sldChg chg="del">
        <pc:chgData name="Nada Darwazeh" userId="88851aab-6459-400e-b90b-39a509cd9a8b" providerId="ADAL" clId="{3965EA30-D5C8-450D-9341-2326A0EA3E0F}" dt="2019-09-05T03:49:12.807" v="977" actId="2696"/>
        <pc:sldMkLst>
          <pc:docMk/>
          <pc:sldMk cId="2726275841" sldId="840"/>
        </pc:sldMkLst>
      </pc:sldChg>
      <pc:sldChg chg="del">
        <pc:chgData name="Nada Darwazeh" userId="88851aab-6459-400e-b90b-39a509cd9a8b" providerId="ADAL" clId="{3965EA30-D5C8-450D-9341-2326A0EA3E0F}" dt="2019-09-05T03:49:13.600" v="978" actId="2696"/>
        <pc:sldMkLst>
          <pc:docMk/>
          <pc:sldMk cId="3638316065" sldId="841"/>
        </pc:sldMkLst>
      </pc:sldChg>
      <pc:sldChg chg="del">
        <pc:chgData name="Nada Darwazeh" userId="88851aab-6459-400e-b90b-39a509cd9a8b" providerId="ADAL" clId="{3965EA30-D5C8-450D-9341-2326A0EA3E0F}" dt="2019-09-05T03:49:07.963" v="970" actId="2696"/>
        <pc:sldMkLst>
          <pc:docMk/>
          <pc:sldMk cId="2570800668" sldId="842"/>
        </pc:sldMkLst>
      </pc:sldChg>
      <pc:sldChg chg="del">
        <pc:chgData name="Nada Darwazeh" userId="88851aab-6459-400e-b90b-39a509cd9a8b" providerId="ADAL" clId="{3965EA30-D5C8-450D-9341-2326A0EA3E0F}" dt="2019-09-05T03:49:06.074" v="967" actId="2696"/>
        <pc:sldMkLst>
          <pc:docMk/>
          <pc:sldMk cId="976185826" sldId="843"/>
        </pc:sldMkLst>
      </pc:sldChg>
      <pc:sldChg chg="del">
        <pc:chgData name="Nada Darwazeh" userId="88851aab-6459-400e-b90b-39a509cd9a8b" providerId="ADAL" clId="{3965EA30-D5C8-450D-9341-2326A0EA3E0F}" dt="2019-09-05T03:49:06.624" v="968" actId="2696"/>
        <pc:sldMkLst>
          <pc:docMk/>
          <pc:sldMk cId="2542690537" sldId="844"/>
        </pc:sldMkLst>
      </pc:sldChg>
      <pc:sldChg chg="del">
        <pc:chgData name="Nada Darwazeh" userId="88851aab-6459-400e-b90b-39a509cd9a8b" providerId="ADAL" clId="{3965EA30-D5C8-450D-9341-2326A0EA3E0F}" dt="2019-09-05T03:49:07.282" v="969" actId="2696"/>
        <pc:sldMkLst>
          <pc:docMk/>
          <pc:sldMk cId="1149142501" sldId="845"/>
        </pc:sldMkLst>
      </pc:sldChg>
      <pc:sldChg chg="del">
        <pc:chgData name="Nada Darwazeh" userId="88851aab-6459-400e-b90b-39a509cd9a8b" providerId="ADAL" clId="{3965EA30-D5C8-450D-9341-2326A0EA3E0F}" dt="2019-09-05T03:49:09.622" v="972" actId="2696"/>
        <pc:sldMkLst>
          <pc:docMk/>
          <pc:sldMk cId="1279602185" sldId="846"/>
        </pc:sldMkLst>
      </pc:sldChg>
      <pc:sldChg chg="del">
        <pc:chgData name="Nada Darwazeh" userId="88851aab-6459-400e-b90b-39a509cd9a8b" providerId="ADAL" clId="{3965EA30-D5C8-450D-9341-2326A0EA3E0F}" dt="2019-09-05T03:49:10.206" v="973" actId="2696"/>
        <pc:sldMkLst>
          <pc:docMk/>
          <pc:sldMk cId="3968546617" sldId="847"/>
        </pc:sldMkLst>
      </pc:sldChg>
      <pc:sldChg chg="del">
        <pc:chgData name="Nada Darwazeh" userId="88851aab-6459-400e-b90b-39a509cd9a8b" providerId="ADAL" clId="{3965EA30-D5C8-450D-9341-2326A0EA3E0F}" dt="2019-09-05T03:49:08.787" v="971" actId="2696"/>
        <pc:sldMkLst>
          <pc:docMk/>
          <pc:sldMk cId="383768123" sldId="848"/>
        </pc:sldMkLst>
      </pc:sldChg>
      <pc:sldChg chg="del">
        <pc:chgData name="Nada Darwazeh" userId="88851aab-6459-400e-b90b-39a509cd9a8b" providerId="ADAL" clId="{3965EA30-D5C8-450D-9341-2326A0EA3E0F}" dt="2019-09-05T03:49:10.998" v="974" actId="2696"/>
        <pc:sldMkLst>
          <pc:docMk/>
          <pc:sldMk cId="1647639822" sldId="849"/>
        </pc:sldMkLst>
      </pc:sldChg>
      <pc:sldChg chg="del">
        <pc:chgData name="Nada Darwazeh" userId="88851aab-6459-400e-b90b-39a509cd9a8b" providerId="ADAL" clId="{3965EA30-D5C8-450D-9341-2326A0EA3E0F}" dt="2019-09-05T03:49:12.199" v="976" actId="2696"/>
        <pc:sldMkLst>
          <pc:docMk/>
          <pc:sldMk cId="3280737514" sldId="850"/>
        </pc:sldMkLst>
      </pc:sldChg>
      <pc:sldChg chg="del">
        <pc:chgData name="Nada Darwazeh" userId="88851aab-6459-400e-b90b-39a509cd9a8b" providerId="ADAL" clId="{3965EA30-D5C8-450D-9341-2326A0EA3E0F}" dt="2019-09-05T03:49:11.674" v="975" actId="2696"/>
        <pc:sldMkLst>
          <pc:docMk/>
          <pc:sldMk cId="1678114429" sldId="854"/>
        </pc:sldMkLst>
      </pc:sldChg>
      <pc:sldChg chg="modSp">
        <pc:chgData name="Nada Darwazeh" userId="88851aab-6459-400e-b90b-39a509cd9a8b" providerId="ADAL" clId="{3965EA30-D5C8-450D-9341-2326A0EA3E0F}" dt="2019-09-05T03:00:12.609" v="334" actId="6549"/>
        <pc:sldMkLst>
          <pc:docMk/>
          <pc:sldMk cId="982248756" sldId="855"/>
        </pc:sldMkLst>
        <pc:spChg chg="mod">
          <ac:chgData name="Nada Darwazeh" userId="88851aab-6459-400e-b90b-39a509cd9a8b" providerId="ADAL" clId="{3965EA30-D5C8-450D-9341-2326A0EA3E0F}" dt="2019-09-05T03:00:12.609" v="334" actId="6549"/>
          <ac:spMkLst>
            <pc:docMk/>
            <pc:sldMk cId="982248756" sldId="855"/>
            <ac:spMk id="3" creationId="{00000000-0000-0000-0000-000000000000}"/>
          </ac:spMkLst>
        </pc:spChg>
        <pc:spChg chg="mod">
          <ac:chgData name="Nada Darwazeh" userId="88851aab-6459-400e-b90b-39a509cd9a8b" providerId="ADAL" clId="{3965EA30-D5C8-450D-9341-2326A0EA3E0F}" dt="2019-09-05T02:52:30.605" v="299" actId="20577"/>
          <ac:spMkLst>
            <pc:docMk/>
            <pc:sldMk cId="982248756" sldId="855"/>
            <ac:spMk id="65538" creationId="{00000000-0000-0000-0000-000000000000}"/>
          </ac:spMkLst>
        </pc:spChg>
      </pc:sldChg>
      <pc:sldChg chg="modSp">
        <pc:chgData name="Nada Darwazeh" userId="88851aab-6459-400e-b90b-39a509cd9a8b" providerId="ADAL" clId="{3965EA30-D5C8-450D-9341-2326A0EA3E0F}" dt="2019-09-05T04:18:41.244" v="1217" actId="313"/>
        <pc:sldMkLst>
          <pc:docMk/>
          <pc:sldMk cId="2435586311" sldId="856"/>
        </pc:sldMkLst>
        <pc:spChg chg="mod">
          <ac:chgData name="Nada Darwazeh" userId="88851aab-6459-400e-b90b-39a509cd9a8b" providerId="ADAL" clId="{3965EA30-D5C8-450D-9341-2326A0EA3E0F}" dt="2019-09-05T04:18:41.244" v="1217" actId="313"/>
          <ac:spMkLst>
            <pc:docMk/>
            <pc:sldMk cId="2435586311" sldId="856"/>
            <ac:spMk id="3" creationId="{00000000-0000-0000-0000-000000000000}"/>
          </ac:spMkLst>
        </pc:spChg>
        <pc:spChg chg="mod">
          <ac:chgData name="Nada Darwazeh" userId="88851aab-6459-400e-b90b-39a509cd9a8b" providerId="ADAL" clId="{3965EA30-D5C8-450D-9341-2326A0EA3E0F}" dt="2019-09-05T03:01:22.841" v="340" actId="20577"/>
          <ac:spMkLst>
            <pc:docMk/>
            <pc:sldMk cId="2435586311" sldId="856"/>
            <ac:spMk id="65538" creationId="{00000000-0000-0000-0000-000000000000}"/>
          </ac:spMkLst>
        </pc:spChg>
      </pc:sldChg>
      <pc:sldChg chg="modSp">
        <pc:chgData name="Nada Darwazeh" userId="88851aab-6459-400e-b90b-39a509cd9a8b" providerId="ADAL" clId="{3965EA30-D5C8-450D-9341-2326A0EA3E0F}" dt="2019-09-05T04:07:19.768" v="1194"/>
        <pc:sldMkLst>
          <pc:docMk/>
          <pc:sldMk cId="4062537932" sldId="857"/>
        </pc:sldMkLst>
        <pc:spChg chg="mod">
          <ac:chgData name="Nada Darwazeh" userId="88851aab-6459-400e-b90b-39a509cd9a8b" providerId="ADAL" clId="{3965EA30-D5C8-450D-9341-2326A0EA3E0F}" dt="2019-09-05T04:07:19.768" v="1194"/>
          <ac:spMkLst>
            <pc:docMk/>
            <pc:sldMk cId="4062537932" sldId="857"/>
            <ac:spMk id="3" creationId="{00000000-0000-0000-0000-000000000000}"/>
          </ac:spMkLst>
        </pc:spChg>
        <pc:spChg chg="mod">
          <ac:chgData name="Nada Darwazeh" userId="88851aab-6459-400e-b90b-39a509cd9a8b" providerId="ADAL" clId="{3965EA30-D5C8-450D-9341-2326A0EA3E0F}" dt="2019-09-05T03:50:33.171" v="1060" actId="20577"/>
          <ac:spMkLst>
            <pc:docMk/>
            <pc:sldMk cId="4062537932" sldId="857"/>
            <ac:spMk id="65538" creationId="{00000000-0000-0000-0000-000000000000}"/>
          </ac:spMkLst>
        </pc:spChg>
      </pc:sldChg>
      <pc:sldMasterChg chg="del delSldLayout">
        <pc:chgData name="Nada Darwazeh" userId="88851aab-6459-400e-b90b-39a509cd9a8b" providerId="ADAL" clId="{3965EA30-D5C8-450D-9341-2326A0EA3E0F}" dt="2019-09-05T03:49:13.618" v="994" actId="2696"/>
        <pc:sldMasterMkLst>
          <pc:docMk/>
          <pc:sldMasterMk cId="1242136326" sldId="2147485808"/>
        </pc:sldMasterMkLst>
        <pc:sldLayoutChg chg="del">
          <pc:chgData name="Nada Darwazeh" userId="88851aab-6459-400e-b90b-39a509cd9a8b" providerId="ADAL" clId="{3965EA30-D5C8-450D-9341-2326A0EA3E0F}" dt="2019-09-05T03:49:13.601" v="979" actId="2696"/>
          <pc:sldLayoutMkLst>
            <pc:docMk/>
            <pc:sldMasterMk cId="1242136326" sldId="2147485808"/>
            <pc:sldLayoutMk cId="2743659271" sldId="2147485809"/>
          </pc:sldLayoutMkLst>
        </pc:sldLayoutChg>
        <pc:sldLayoutChg chg="del">
          <pc:chgData name="Nada Darwazeh" userId="88851aab-6459-400e-b90b-39a509cd9a8b" providerId="ADAL" clId="{3965EA30-D5C8-450D-9341-2326A0EA3E0F}" dt="2019-09-05T03:49:13.603" v="980" actId="2696"/>
          <pc:sldLayoutMkLst>
            <pc:docMk/>
            <pc:sldMasterMk cId="1242136326" sldId="2147485808"/>
            <pc:sldLayoutMk cId="1869433712" sldId="2147485810"/>
          </pc:sldLayoutMkLst>
        </pc:sldLayoutChg>
        <pc:sldLayoutChg chg="del">
          <pc:chgData name="Nada Darwazeh" userId="88851aab-6459-400e-b90b-39a509cd9a8b" providerId="ADAL" clId="{3965EA30-D5C8-450D-9341-2326A0EA3E0F}" dt="2019-09-05T03:49:13.604" v="981" actId="2696"/>
          <pc:sldLayoutMkLst>
            <pc:docMk/>
            <pc:sldMasterMk cId="1242136326" sldId="2147485808"/>
            <pc:sldLayoutMk cId="133452688" sldId="2147485811"/>
          </pc:sldLayoutMkLst>
        </pc:sldLayoutChg>
        <pc:sldLayoutChg chg="del">
          <pc:chgData name="Nada Darwazeh" userId="88851aab-6459-400e-b90b-39a509cd9a8b" providerId="ADAL" clId="{3965EA30-D5C8-450D-9341-2326A0EA3E0F}" dt="2019-09-05T03:49:13.605" v="982" actId="2696"/>
          <pc:sldLayoutMkLst>
            <pc:docMk/>
            <pc:sldMasterMk cId="1242136326" sldId="2147485808"/>
            <pc:sldLayoutMk cId="3565084776" sldId="2147485812"/>
          </pc:sldLayoutMkLst>
        </pc:sldLayoutChg>
        <pc:sldLayoutChg chg="del">
          <pc:chgData name="Nada Darwazeh" userId="88851aab-6459-400e-b90b-39a509cd9a8b" providerId="ADAL" clId="{3965EA30-D5C8-450D-9341-2326A0EA3E0F}" dt="2019-09-05T03:49:13.606" v="983" actId="2696"/>
          <pc:sldLayoutMkLst>
            <pc:docMk/>
            <pc:sldMasterMk cId="1242136326" sldId="2147485808"/>
            <pc:sldLayoutMk cId="1729733290" sldId="2147485813"/>
          </pc:sldLayoutMkLst>
        </pc:sldLayoutChg>
        <pc:sldLayoutChg chg="del">
          <pc:chgData name="Nada Darwazeh" userId="88851aab-6459-400e-b90b-39a509cd9a8b" providerId="ADAL" clId="{3965EA30-D5C8-450D-9341-2326A0EA3E0F}" dt="2019-09-05T03:49:13.607" v="984" actId="2696"/>
          <pc:sldLayoutMkLst>
            <pc:docMk/>
            <pc:sldMasterMk cId="1242136326" sldId="2147485808"/>
            <pc:sldLayoutMk cId="178948198" sldId="2147485814"/>
          </pc:sldLayoutMkLst>
        </pc:sldLayoutChg>
        <pc:sldLayoutChg chg="del">
          <pc:chgData name="Nada Darwazeh" userId="88851aab-6459-400e-b90b-39a509cd9a8b" providerId="ADAL" clId="{3965EA30-D5C8-450D-9341-2326A0EA3E0F}" dt="2019-09-05T03:49:13.608" v="985" actId="2696"/>
          <pc:sldLayoutMkLst>
            <pc:docMk/>
            <pc:sldMasterMk cId="1242136326" sldId="2147485808"/>
            <pc:sldLayoutMk cId="168413909" sldId="2147485815"/>
          </pc:sldLayoutMkLst>
        </pc:sldLayoutChg>
        <pc:sldLayoutChg chg="del">
          <pc:chgData name="Nada Darwazeh" userId="88851aab-6459-400e-b90b-39a509cd9a8b" providerId="ADAL" clId="{3965EA30-D5C8-450D-9341-2326A0EA3E0F}" dt="2019-09-05T03:49:13.609" v="986" actId="2696"/>
          <pc:sldLayoutMkLst>
            <pc:docMk/>
            <pc:sldMasterMk cId="1242136326" sldId="2147485808"/>
            <pc:sldLayoutMk cId="411211126" sldId="2147485816"/>
          </pc:sldLayoutMkLst>
        </pc:sldLayoutChg>
        <pc:sldLayoutChg chg="del">
          <pc:chgData name="Nada Darwazeh" userId="88851aab-6459-400e-b90b-39a509cd9a8b" providerId="ADAL" clId="{3965EA30-D5C8-450D-9341-2326A0EA3E0F}" dt="2019-09-05T03:49:13.610" v="987" actId="2696"/>
          <pc:sldLayoutMkLst>
            <pc:docMk/>
            <pc:sldMasterMk cId="1242136326" sldId="2147485808"/>
            <pc:sldLayoutMk cId="3598087359" sldId="2147485817"/>
          </pc:sldLayoutMkLst>
        </pc:sldLayoutChg>
        <pc:sldLayoutChg chg="del">
          <pc:chgData name="Nada Darwazeh" userId="88851aab-6459-400e-b90b-39a509cd9a8b" providerId="ADAL" clId="{3965EA30-D5C8-450D-9341-2326A0EA3E0F}" dt="2019-09-05T03:49:13.611" v="988" actId="2696"/>
          <pc:sldLayoutMkLst>
            <pc:docMk/>
            <pc:sldMasterMk cId="1242136326" sldId="2147485808"/>
            <pc:sldLayoutMk cId="456010388" sldId="2147485818"/>
          </pc:sldLayoutMkLst>
        </pc:sldLayoutChg>
        <pc:sldLayoutChg chg="del">
          <pc:chgData name="Nada Darwazeh" userId="88851aab-6459-400e-b90b-39a509cd9a8b" providerId="ADAL" clId="{3965EA30-D5C8-450D-9341-2326A0EA3E0F}" dt="2019-09-05T03:49:13.612" v="989" actId="2696"/>
          <pc:sldLayoutMkLst>
            <pc:docMk/>
            <pc:sldMasterMk cId="1242136326" sldId="2147485808"/>
            <pc:sldLayoutMk cId="1554121492" sldId="2147485819"/>
          </pc:sldLayoutMkLst>
        </pc:sldLayoutChg>
        <pc:sldLayoutChg chg="del">
          <pc:chgData name="Nada Darwazeh" userId="88851aab-6459-400e-b90b-39a509cd9a8b" providerId="ADAL" clId="{3965EA30-D5C8-450D-9341-2326A0EA3E0F}" dt="2019-09-05T03:49:13.613" v="990" actId="2696"/>
          <pc:sldLayoutMkLst>
            <pc:docMk/>
            <pc:sldMasterMk cId="1242136326" sldId="2147485808"/>
            <pc:sldLayoutMk cId="445033236" sldId="2147485820"/>
          </pc:sldLayoutMkLst>
        </pc:sldLayoutChg>
        <pc:sldLayoutChg chg="del">
          <pc:chgData name="Nada Darwazeh" userId="88851aab-6459-400e-b90b-39a509cd9a8b" providerId="ADAL" clId="{3965EA30-D5C8-450D-9341-2326A0EA3E0F}" dt="2019-09-05T03:49:13.614" v="991" actId="2696"/>
          <pc:sldLayoutMkLst>
            <pc:docMk/>
            <pc:sldMasterMk cId="1242136326" sldId="2147485808"/>
            <pc:sldLayoutMk cId="701778355" sldId="2147485821"/>
          </pc:sldLayoutMkLst>
        </pc:sldLayoutChg>
        <pc:sldLayoutChg chg="del">
          <pc:chgData name="Nada Darwazeh" userId="88851aab-6459-400e-b90b-39a509cd9a8b" providerId="ADAL" clId="{3965EA30-D5C8-450D-9341-2326A0EA3E0F}" dt="2019-09-05T03:49:13.616" v="992" actId="2696"/>
          <pc:sldLayoutMkLst>
            <pc:docMk/>
            <pc:sldMasterMk cId="1242136326" sldId="2147485808"/>
            <pc:sldLayoutMk cId="83005111" sldId="2147485822"/>
          </pc:sldLayoutMkLst>
        </pc:sldLayoutChg>
        <pc:sldLayoutChg chg="del">
          <pc:chgData name="Nada Darwazeh" userId="88851aab-6459-400e-b90b-39a509cd9a8b" providerId="ADAL" clId="{3965EA30-D5C8-450D-9341-2326A0EA3E0F}" dt="2019-09-05T03:49:13.617" v="993" actId="2696"/>
          <pc:sldLayoutMkLst>
            <pc:docMk/>
            <pc:sldMasterMk cId="1242136326" sldId="2147485808"/>
            <pc:sldLayoutMk cId="2790504979" sldId="2147485823"/>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275" cy="496671"/>
          </a:xfrm>
          <a:prstGeom prst="rect">
            <a:avLst/>
          </a:prstGeom>
        </p:spPr>
        <p:txBody>
          <a:bodyPr vert="horz" lIns="93177" tIns="46589" rIns="93177" bIns="46589" rtlCol="0"/>
          <a:lstStyle>
            <a:lvl1pPr algn="l" eaLnBrk="1" fontAlgn="auto" hangingPunct="1">
              <a:spcBef>
                <a:spcPts val="0"/>
              </a:spcBef>
              <a:spcAft>
                <a:spcPts val="0"/>
              </a:spcAft>
              <a:defRPr sz="1200">
                <a:latin typeface="Arial"/>
                <a:ea typeface="+mn-ea"/>
                <a:cs typeface="+mn-cs"/>
              </a:defRPr>
            </a:lvl1pPr>
          </a:lstStyle>
          <a:p>
            <a:pPr>
              <a:defRPr/>
            </a:pPr>
            <a:endParaRPr lang="en-US"/>
          </a:p>
        </p:txBody>
      </p:sp>
      <p:sp>
        <p:nvSpPr>
          <p:cNvPr id="3" name="Date Placeholder 2"/>
          <p:cNvSpPr>
            <a:spLocks noGrp="1"/>
          </p:cNvSpPr>
          <p:nvPr>
            <p:ph type="dt" sz="quarter" idx="1"/>
          </p:nvPr>
        </p:nvSpPr>
        <p:spPr>
          <a:xfrm>
            <a:off x="3849862" y="0"/>
            <a:ext cx="2946275" cy="496671"/>
          </a:xfrm>
          <a:prstGeom prst="rect">
            <a:avLst/>
          </a:prstGeom>
        </p:spPr>
        <p:txBody>
          <a:bodyPr vert="horz" wrap="square" lIns="93177" tIns="46589" rIns="93177" bIns="46589" numCol="1" anchor="t" anchorCtr="0" compatLnSpc="1">
            <a:prstTxWarp prst="textNoShape">
              <a:avLst/>
            </a:prstTxWarp>
          </a:bodyPr>
          <a:lstStyle>
            <a:lvl1pPr algn="r" eaLnBrk="1" hangingPunct="1">
              <a:defRPr sz="1200"/>
            </a:lvl1pPr>
          </a:lstStyle>
          <a:p>
            <a:pPr>
              <a:defRPr/>
            </a:pPr>
            <a:fld id="{49DCEBB1-A2CB-4DD2-BD01-3FFC7699A9DB}" type="datetime1">
              <a:rPr lang="en-US"/>
              <a:pPr>
                <a:defRPr/>
              </a:pPr>
              <a:t>9/5/2019</a:t>
            </a:fld>
            <a:endParaRPr lang="en-US"/>
          </a:p>
        </p:txBody>
      </p:sp>
      <p:sp>
        <p:nvSpPr>
          <p:cNvPr id="4" name="Footer Placeholder 3"/>
          <p:cNvSpPr>
            <a:spLocks noGrp="1"/>
          </p:cNvSpPr>
          <p:nvPr>
            <p:ph type="ftr" sz="quarter" idx="2"/>
          </p:nvPr>
        </p:nvSpPr>
        <p:spPr>
          <a:xfrm>
            <a:off x="0" y="9428272"/>
            <a:ext cx="2946275" cy="496671"/>
          </a:xfrm>
          <a:prstGeom prst="rect">
            <a:avLst/>
          </a:prstGeom>
        </p:spPr>
        <p:txBody>
          <a:bodyPr vert="horz" lIns="93177" tIns="46589" rIns="93177" bIns="46589" rtlCol="0" anchor="b"/>
          <a:lstStyle>
            <a:lvl1pPr algn="l" eaLnBrk="1" fontAlgn="auto" hangingPunct="1">
              <a:spcBef>
                <a:spcPts val="0"/>
              </a:spcBef>
              <a:spcAft>
                <a:spcPts val="0"/>
              </a:spcAft>
              <a:defRPr sz="1200">
                <a:latin typeface="Arial"/>
                <a:ea typeface="+mn-ea"/>
                <a:cs typeface="+mn-cs"/>
              </a:defRPr>
            </a:lvl1pPr>
          </a:lstStyle>
          <a:p>
            <a:pPr>
              <a:defRPr/>
            </a:pPr>
            <a:endParaRPr lang="en-US"/>
          </a:p>
        </p:txBody>
      </p:sp>
      <p:sp>
        <p:nvSpPr>
          <p:cNvPr id="5" name="Slide Number Placeholder 4"/>
          <p:cNvSpPr>
            <a:spLocks noGrp="1"/>
          </p:cNvSpPr>
          <p:nvPr>
            <p:ph type="sldNum" sz="quarter" idx="3"/>
          </p:nvPr>
        </p:nvSpPr>
        <p:spPr>
          <a:xfrm>
            <a:off x="3849862" y="9428272"/>
            <a:ext cx="2946275" cy="496671"/>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vl1pPr>
          </a:lstStyle>
          <a:p>
            <a:fld id="{1CBFA847-F4C0-4BDF-BA94-40F6CE24C57C}" type="slidenum">
              <a:rPr lang="en-US" altLang="en-US"/>
              <a:pPr/>
              <a:t>‹#›</a:t>
            </a:fld>
            <a:endParaRPr lang="en-US" altLang="en-US"/>
          </a:p>
        </p:txBody>
      </p:sp>
    </p:spTree>
    <p:extLst>
      <p:ext uri="{BB962C8B-B14F-4D97-AF65-F5344CB8AC3E}">
        <p14:creationId xmlns:p14="http://schemas.microsoft.com/office/powerpoint/2010/main" val="350940515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275" cy="496671"/>
          </a:xfrm>
          <a:prstGeom prst="rect">
            <a:avLst/>
          </a:prstGeom>
        </p:spPr>
        <p:txBody>
          <a:bodyPr vert="horz" lIns="93177" tIns="46589" rIns="93177" bIns="46589" rtlCol="0"/>
          <a:lstStyle>
            <a:lvl1pPr algn="l" eaLnBrk="1" fontAlgn="auto" hangingPunct="1">
              <a:spcBef>
                <a:spcPts val="0"/>
              </a:spcBef>
              <a:spcAft>
                <a:spcPts val="0"/>
              </a:spcAft>
              <a:defRPr sz="1200">
                <a:latin typeface="Arial"/>
                <a:ea typeface="+mn-ea"/>
                <a:cs typeface="+mn-cs"/>
              </a:defRPr>
            </a:lvl1pPr>
          </a:lstStyle>
          <a:p>
            <a:pPr>
              <a:defRPr/>
            </a:pPr>
            <a:endParaRPr lang="en-US"/>
          </a:p>
        </p:txBody>
      </p:sp>
      <p:sp>
        <p:nvSpPr>
          <p:cNvPr id="3" name="Date Placeholder 2"/>
          <p:cNvSpPr>
            <a:spLocks noGrp="1"/>
          </p:cNvSpPr>
          <p:nvPr>
            <p:ph type="dt" idx="1"/>
          </p:nvPr>
        </p:nvSpPr>
        <p:spPr>
          <a:xfrm>
            <a:off x="3849862" y="0"/>
            <a:ext cx="2946275" cy="496671"/>
          </a:xfrm>
          <a:prstGeom prst="rect">
            <a:avLst/>
          </a:prstGeom>
        </p:spPr>
        <p:txBody>
          <a:bodyPr vert="horz" wrap="square" lIns="93177" tIns="46589" rIns="93177" bIns="46589" numCol="1" anchor="t" anchorCtr="0" compatLnSpc="1">
            <a:prstTxWarp prst="textNoShape">
              <a:avLst/>
            </a:prstTxWarp>
          </a:bodyPr>
          <a:lstStyle>
            <a:lvl1pPr algn="r" eaLnBrk="1" hangingPunct="1">
              <a:defRPr sz="1200"/>
            </a:lvl1pPr>
          </a:lstStyle>
          <a:p>
            <a:pPr>
              <a:defRPr/>
            </a:pPr>
            <a:fld id="{DF347019-B756-478D-9A39-C542B7179379}" type="datetime1">
              <a:rPr lang="en-US"/>
              <a:pPr>
                <a:defRPr/>
              </a:pPr>
              <a:t>9/5/2019</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680383" y="4715831"/>
            <a:ext cx="5436909" cy="4466649"/>
          </a:xfrm>
          <a:prstGeom prst="rect">
            <a:avLst/>
          </a:prstGeom>
        </p:spPr>
        <p:txBody>
          <a:bodyPr vert="horz" lIns="93177" tIns="46589" rIns="93177" bIns="46589"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9428272"/>
            <a:ext cx="2946275" cy="496671"/>
          </a:xfrm>
          <a:prstGeom prst="rect">
            <a:avLst/>
          </a:prstGeom>
        </p:spPr>
        <p:txBody>
          <a:bodyPr vert="horz" lIns="93177" tIns="46589" rIns="93177" bIns="46589" rtlCol="0" anchor="b"/>
          <a:lstStyle>
            <a:lvl1pPr algn="l" eaLnBrk="1" fontAlgn="auto" hangingPunct="1">
              <a:spcBef>
                <a:spcPts val="0"/>
              </a:spcBef>
              <a:spcAft>
                <a:spcPts val="0"/>
              </a:spcAft>
              <a:defRPr sz="1200">
                <a:latin typeface="Arial"/>
                <a:ea typeface="+mn-ea"/>
                <a:cs typeface="+mn-cs"/>
              </a:defRPr>
            </a:lvl1pPr>
          </a:lstStyle>
          <a:p>
            <a:pPr>
              <a:defRPr/>
            </a:pPr>
            <a:endParaRPr lang="en-US"/>
          </a:p>
        </p:txBody>
      </p:sp>
      <p:sp>
        <p:nvSpPr>
          <p:cNvPr id="7" name="Slide Number Placeholder 6"/>
          <p:cNvSpPr>
            <a:spLocks noGrp="1"/>
          </p:cNvSpPr>
          <p:nvPr>
            <p:ph type="sldNum" sz="quarter" idx="5"/>
          </p:nvPr>
        </p:nvSpPr>
        <p:spPr>
          <a:xfrm>
            <a:off x="3849862" y="9428272"/>
            <a:ext cx="2946275" cy="496671"/>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vl1pPr>
          </a:lstStyle>
          <a:p>
            <a:fld id="{A9CA70C6-28D7-43CE-9D18-091B11A40BDA}" type="slidenum">
              <a:rPr lang="en-US" altLang="en-US"/>
              <a:pPr/>
              <a:t>‹#›</a:t>
            </a:fld>
            <a:endParaRPr lang="en-US" altLang="en-US"/>
          </a:p>
        </p:txBody>
      </p:sp>
    </p:spTree>
    <p:extLst>
      <p:ext uri="{BB962C8B-B14F-4D97-AF65-F5344CB8AC3E}">
        <p14:creationId xmlns:p14="http://schemas.microsoft.com/office/powerpoint/2010/main" val="3204067492"/>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Arial"/>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Arial"/>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Arial"/>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Arial"/>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Arial"/>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p:spPr>
      </p:sp>
      <p:sp>
        <p:nvSpPr>
          <p:cNvPr id="6451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ltLang="en-US" dirty="0">
              <a:latin typeface="Arial" pitchFamily="34" charset="0"/>
              <a:ea typeface="ＭＳ Ｐゴシック" pitchFamily="34" charset="-128"/>
            </a:endParaRPr>
          </a:p>
        </p:txBody>
      </p:sp>
      <p:sp>
        <p:nvSpPr>
          <p:cNvPr id="64516" name="Slide Number Placeholder 3"/>
          <p:cNvSpPr>
            <a:spLocks noGrp="1"/>
          </p:cNvSpPr>
          <p:nvPr>
            <p:ph type="sldNum" sz="quarter" idx="5"/>
          </p:nvPr>
        </p:nvSpPr>
        <p:spPr bwMode="auto">
          <a:noFill/>
          <a:ln>
            <a:miter lim="800000"/>
            <a:headEnd/>
            <a:tailEnd/>
          </a:ln>
        </p:spPr>
        <p:txBody>
          <a:bodyPr/>
          <a:lstStyle/>
          <a:p>
            <a:fld id="{922C7C58-3D34-43FD-9ED9-9F73A87A9748}" type="slidenum">
              <a:rPr lang="en-US" altLang="en-US"/>
              <a:pPr/>
              <a:t>1</a:t>
            </a:fld>
            <a:endParaRPr lang="en-US" altLang="en-US"/>
          </a:p>
        </p:txBody>
      </p:sp>
    </p:spTree>
    <p:extLst>
      <p:ext uri="{BB962C8B-B14F-4D97-AF65-F5344CB8AC3E}">
        <p14:creationId xmlns:p14="http://schemas.microsoft.com/office/powerpoint/2010/main" val="41676475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A9CA70C6-28D7-43CE-9D18-091B11A40BDA}" type="slidenum">
              <a:rPr kumimoji="0" lang="en-US" altLang="en-US" sz="1200" b="0" i="0" u="none" strike="noStrike" kern="1200" cap="none" spc="0" normalizeH="0" baseline="0" noProof="0" smtClean="0">
                <a:ln>
                  <a:noFill/>
                </a:ln>
                <a:solidFill>
                  <a:prstClr val="black"/>
                </a:solidFill>
                <a:effectLst/>
                <a:uLnTx/>
                <a:uFillTx/>
                <a:latin typeface="Arial" pitchFamily="34" charset="0"/>
                <a:ea typeface="ＭＳ Ｐゴシック"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dirty="0">
              <a:ln>
                <a:noFill/>
              </a:ln>
              <a:solidFill>
                <a:prstClr val="black"/>
              </a:solidFill>
              <a:effectLst/>
              <a:uLnTx/>
              <a:uFillTx/>
              <a:latin typeface="Arial" pitchFamily="34" charset="0"/>
              <a:ea typeface="ＭＳ Ｐゴシック" pitchFamily="34" charset="-128"/>
              <a:cs typeface="+mn-cs"/>
            </a:endParaRPr>
          </a:p>
        </p:txBody>
      </p:sp>
    </p:spTree>
    <p:extLst>
      <p:ext uri="{BB962C8B-B14F-4D97-AF65-F5344CB8AC3E}">
        <p14:creationId xmlns:p14="http://schemas.microsoft.com/office/powerpoint/2010/main" val="6595255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A9CA70C6-28D7-43CE-9D18-091B11A40BDA}" type="slidenum">
              <a:rPr kumimoji="0" lang="en-US" altLang="en-US" sz="1200" b="0" i="0" u="none" strike="noStrike" kern="1200" cap="none" spc="0" normalizeH="0" baseline="0" noProof="0" smtClean="0">
                <a:ln>
                  <a:noFill/>
                </a:ln>
                <a:solidFill>
                  <a:prstClr val="black"/>
                </a:solidFill>
                <a:effectLst/>
                <a:uLnTx/>
                <a:uFillTx/>
                <a:latin typeface="Arial" pitchFamily="34" charset="0"/>
                <a:ea typeface="ＭＳ Ｐゴシック"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dirty="0">
              <a:ln>
                <a:noFill/>
              </a:ln>
              <a:solidFill>
                <a:prstClr val="black"/>
              </a:solidFill>
              <a:effectLst/>
              <a:uLnTx/>
              <a:uFillTx/>
              <a:latin typeface="Arial" pitchFamily="34" charset="0"/>
              <a:ea typeface="ＭＳ Ｐゴシック" pitchFamily="34" charset="-128"/>
              <a:cs typeface="+mn-cs"/>
            </a:endParaRPr>
          </a:p>
        </p:txBody>
      </p:sp>
    </p:spTree>
    <p:extLst>
      <p:ext uri="{BB962C8B-B14F-4D97-AF65-F5344CB8AC3E}">
        <p14:creationId xmlns:p14="http://schemas.microsoft.com/office/powerpoint/2010/main" val="3798095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A9CA70C6-28D7-43CE-9D18-091B11A40BDA}" type="slidenum">
              <a:rPr kumimoji="0" lang="en-US" altLang="en-US" sz="1200" b="0" i="0" u="none" strike="noStrike" kern="1200" cap="none" spc="0" normalizeH="0" baseline="0" noProof="0" smtClean="0">
                <a:ln>
                  <a:noFill/>
                </a:ln>
                <a:solidFill>
                  <a:prstClr val="black"/>
                </a:solidFill>
                <a:effectLst/>
                <a:uLnTx/>
                <a:uFillTx/>
                <a:latin typeface="Arial" pitchFamily="34" charset="0"/>
                <a:ea typeface="ＭＳ Ｐゴシック"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dirty="0">
              <a:ln>
                <a:noFill/>
              </a:ln>
              <a:solidFill>
                <a:prstClr val="black"/>
              </a:solidFill>
              <a:effectLst/>
              <a:uLnTx/>
              <a:uFillTx/>
              <a:latin typeface="Arial" pitchFamily="34" charset="0"/>
              <a:ea typeface="ＭＳ Ｐゴシック" pitchFamily="34" charset="-128"/>
              <a:cs typeface="+mn-cs"/>
            </a:endParaRPr>
          </a:p>
        </p:txBody>
      </p:sp>
    </p:spTree>
    <p:extLst>
      <p:ext uri="{BB962C8B-B14F-4D97-AF65-F5344CB8AC3E}">
        <p14:creationId xmlns:p14="http://schemas.microsoft.com/office/powerpoint/2010/main" val="33151119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A9CA70C6-28D7-43CE-9D18-091B11A40BDA}" type="slidenum">
              <a:rPr kumimoji="0" lang="en-US" altLang="en-US" sz="1200" b="0" i="0" u="none" strike="noStrike" kern="1200" cap="none" spc="0" normalizeH="0" baseline="0" noProof="0" smtClean="0">
                <a:ln>
                  <a:noFill/>
                </a:ln>
                <a:solidFill>
                  <a:prstClr val="black"/>
                </a:solidFill>
                <a:effectLst/>
                <a:uLnTx/>
                <a:uFillTx/>
                <a:latin typeface="Arial" pitchFamily="34" charset="0"/>
                <a:ea typeface="ＭＳ Ｐゴシック"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dirty="0">
              <a:ln>
                <a:noFill/>
              </a:ln>
              <a:solidFill>
                <a:prstClr val="black"/>
              </a:solidFill>
              <a:effectLst/>
              <a:uLnTx/>
              <a:uFillTx/>
              <a:latin typeface="Arial" pitchFamily="34" charset="0"/>
              <a:ea typeface="ＭＳ Ｐゴシック" pitchFamily="34" charset="-128"/>
              <a:cs typeface="+mn-cs"/>
            </a:endParaRPr>
          </a:p>
        </p:txBody>
      </p:sp>
    </p:spTree>
    <p:extLst>
      <p:ext uri="{BB962C8B-B14F-4D97-AF65-F5344CB8AC3E}">
        <p14:creationId xmlns:p14="http://schemas.microsoft.com/office/powerpoint/2010/main" val="19315822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TextBox 4"/>
          <p:cNvSpPr txBox="1">
            <a:spLocks noChangeArrowheads="1"/>
          </p:cNvSpPr>
          <p:nvPr userDrawn="1"/>
        </p:nvSpPr>
        <p:spPr bwMode="auto">
          <a:xfrm>
            <a:off x="484188" y="3194050"/>
            <a:ext cx="3302000" cy="369888"/>
          </a:xfrm>
          <a:prstGeom prst="rect">
            <a:avLst/>
          </a:prstGeom>
          <a:noFill/>
          <a:ln>
            <a:noFill/>
          </a:ln>
          <a:extLst>
            <a:ext uri="{909E8E84-426E-40dd-AFC4-6F175D3DCCD1}"/>
            <a:ext uri="{91240B29-F687-4f45-9708-019B960494DF}"/>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endParaRPr lang="en-US" sz="1800"/>
          </a:p>
        </p:txBody>
      </p:sp>
      <p:sp>
        <p:nvSpPr>
          <p:cNvPr id="7" name="TextBox 6"/>
          <p:cNvSpPr txBox="1">
            <a:spLocks noChangeArrowheads="1"/>
          </p:cNvSpPr>
          <p:nvPr userDrawn="1"/>
        </p:nvSpPr>
        <p:spPr bwMode="auto">
          <a:xfrm>
            <a:off x="1003300" y="2582863"/>
            <a:ext cx="6489700" cy="277812"/>
          </a:xfrm>
          <a:prstGeom prst="rect">
            <a:avLst/>
          </a:prstGeom>
          <a:noFill/>
          <a:ln>
            <a:noFill/>
          </a:ln>
          <a:extLst>
            <a:ext uri="{909E8E84-426E-40dd-AFC4-6F175D3DCCD1}"/>
            <a:ext uri="{91240B29-F687-4f45-9708-019B960494DF}"/>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200" dirty="0">
                <a:solidFill>
                  <a:schemeClr val="bg1"/>
                </a:solidFill>
              </a:rPr>
              <a:t>Economic And Social Commission For Western Asia</a:t>
            </a:r>
          </a:p>
        </p:txBody>
      </p:sp>
      <p:sp>
        <p:nvSpPr>
          <p:cNvPr id="10" name="Text Placeholder 9"/>
          <p:cNvSpPr>
            <a:spLocks noGrp="1"/>
          </p:cNvSpPr>
          <p:nvPr>
            <p:ph type="body" sz="quarter" idx="12"/>
          </p:nvPr>
        </p:nvSpPr>
        <p:spPr>
          <a:xfrm>
            <a:off x="1085849" y="1376418"/>
            <a:ext cx="7145337" cy="269875"/>
          </a:xfrm>
          <a:prstGeom prst="rect">
            <a:avLst/>
          </a:prstGeom>
        </p:spPr>
        <p:txBody>
          <a:bodyPr vert="horz" lIns="0" tIns="0" rIns="0" bIns="0"/>
          <a:lstStyle>
            <a:lvl1pPr marL="0" indent="0">
              <a:spcBef>
                <a:spcPts val="0"/>
              </a:spcBef>
              <a:buNone/>
              <a:defRPr sz="1800" b="0" i="0">
                <a:solidFill>
                  <a:srgbClr val="595959"/>
                </a:solidFill>
                <a:latin typeface="Arial"/>
                <a:cs typeface="Arial"/>
              </a:defRPr>
            </a:lvl1pPr>
          </a:lstStyle>
          <a:p>
            <a:pPr lvl="0"/>
            <a:r>
              <a:rPr lang="en-US" dirty="0"/>
              <a:t>Click to edit Master text styles</a:t>
            </a:r>
          </a:p>
        </p:txBody>
      </p:sp>
      <p:sp>
        <p:nvSpPr>
          <p:cNvPr id="6" name="Text Placeholder 5"/>
          <p:cNvSpPr>
            <a:spLocks noGrp="1"/>
          </p:cNvSpPr>
          <p:nvPr>
            <p:ph type="body" sz="quarter" idx="10"/>
          </p:nvPr>
        </p:nvSpPr>
        <p:spPr>
          <a:xfrm>
            <a:off x="1096818" y="803017"/>
            <a:ext cx="7134369" cy="328159"/>
          </a:xfrm>
          <a:prstGeom prst="rect">
            <a:avLst/>
          </a:prstGeom>
        </p:spPr>
        <p:txBody>
          <a:bodyPr vert="horz" lIns="0" tIns="0" rIns="0" bIns="0" anchor="t"/>
          <a:lstStyle>
            <a:lvl1pPr algn="l">
              <a:lnSpc>
                <a:spcPts val="2700"/>
              </a:lnSpc>
              <a:spcBef>
                <a:spcPts val="0"/>
              </a:spcBef>
              <a:buNone/>
              <a:defRPr sz="2700" b="1" cap="all" baseline="0">
                <a:solidFill>
                  <a:srgbClr val="595959"/>
                </a:solidFill>
                <a:latin typeface="Arial"/>
                <a:cs typeface="Arial"/>
              </a:defRPr>
            </a:lvl1pPr>
          </a:lstStyle>
          <a:p>
            <a:pPr lvl="0"/>
            <a:r>
              <a:rPr lang="en-US" dirty="0"/>
              <a:t>Click to edit Master text styles</a:t>
            </a:r>
          </a:p>
        </p:txBody>
      </p:sp>
      <p:sp>
        <p:nvSpPr>
          <p:cNvPr id="8" name="Text Placeholder 7"/>
          <p:cNvSpPr>
            <a:spLocks noGrp="1"/>
          </p:cNvSpPr>
          <p:nvPr>
            <p:ph type="body" sz="quarter" idx="11"/>
          </p:nvPr>
        </p:nvSpPr>
        <p:spPr>
          <a:xfrm>
            <a:off x="1085275" y="1149318"/>
            <a:ext cx="7145912" cy="256485"/>
          </a:xfrm>
          <a:prstGeom prst="rect">
            <a:avLst/>
          </a:prstGeom>
        </p:spPr>
        <p:txBody>
          <a:bodyPr vert="horz" lIns="0" tIns="0" rIns="0" bIns="0"/>
          <a:lstStyle>
            <a:lvl1pPr algn="l">
              <a:lnSpc>
                <a:spcPts val="1800"/>
              </a:lnSpc>
              <a:spcBef>
                <a:spcPts val="0"/>
              </a:spcBef>
              <a:buNone/>
              <a:defRPr sz="1800" b="0" cap="none" baseline="0">
                <a:solidFill>
                  <a:srgbClr val="595959"/>
                </a:solidFill>
                <a:latin typeface="Arial"/>
                <a:cs typeface="Arial"/>
              </a:defRPr>
            </a:lvl1pPr>
          </a:lstStyle>
          <a:p>
            <a:pPr lvl="0"/>
            <a:r>
              <a:rPr lang="en-US" dirty="0"/>
              <a:t>Click to edit Master text styles</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8_Title Slide">
    <p:spTree>
      <p:nvGrpSpPr>
        <p:cNvPr id="1" name=""/>
        <p:cNvGrpSpPr/>
        <p:nvPr/>
      </p:nvGrpSpPr>
      <p:grpSpPr>
        <a:xfrm>
          <a:off x="0" y="0"/>
          <a:ext cx="0" cy="0"/>
          <a:chOff x="0" y="0"/>
          <a:chExt cx="0" cy="0"/>
        </a:xfrm>
      </p:grpSpPr>
      <p:sp>
        <p:nvSpPr>
          <p:cNvPr id="6" name="Rectangle 5"/>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latin typeface="Arial"/>
            </a:endParaRPr>
          </a:p>
        </p:txBody>
      </p:sp>
      <p:sp>
        <p:nvSpPr>
          <p:cNvPr id="7" name="TextBox 6"/>
          <p:cNvSpPr txBox="1"/>
          <p:nvPr userDrawn="1"/>
        </p:nvSpPr>
        <p:spPr>
          <a:xfrm>
            <a:off x="685800" y="6418263"/>
            <a:ext cx="631825" cy="100012"/>
          </a:xfrm>
          <a:prstGeom prst="rect">
            <a:avLst/>
          </a:prstGeom>
          <a:noFill/>
        </p:spPr>
        <p:txBody>
          <a:bodyPr lIns="0" tIns="0" rIns="0" bIns="0">
            <a:spAutoFit/>
          </a:bodyPr>
          <a:lstStyle/>
          <a:p>
            <a:pPr algn="r" eaLnBrk="1" hangingPunct="1"/>
            <a:r>
              <a:rPr lang="en-US" altLang="en-US" sz="600" b="1">
                <a:solidFill>
                  <a:srgbClr val="595959"/>
                </a:solidFill>
              </a:rPr>
              <a:t>Page </a:t>
            </a:r>
            <a:fld id="{C6119A70-8B99-490A-849C-2ECD0F367427}" type="slidenum">
              <a:rPr lang="en-US" altLang="en-US" sz="600" b="1">
                <a:solidFill>
                  <a:srgbClr val="595959"/>
                </a:solidFill>
              </a:rPr>
              <a:pPr algn="r" eaLnBrk="1" hangingPunct="1"/>
              <a:t>‹#›</a:t>
            </a:fld>
            <a:endParaRPr lang="en-US" altLang="en-US" sz="600" b="1">
              <a:solidFill>
                <a:srgbClr val="595959"/>
              </a:solidFill>
            </a:endParaRPr>
          </a:p>
        </p:txBody>
      </p:sp>
      <p:sp>
        <p:nvSpPr>
          <p:cNvPr id="10" name="TextBox 9"/>
          <p:cNvSpPr txBox="1">
            <a:spLocks noChangeArrowheads="1"/>
          </p:cNvSpPr>
          <p:nvPr userDrawn="1"/>
        </p:nvSpPr>
        <p:spPr bwMode="auto">
          <a:xfrm>
            <a:off x="1533525" y="6359525"/>
            <a:ext cx="7081838" cy="192088"/>
          </a:xfrm>
          <a:prstGeom prst="rect">
            <a:avLst/>
          </a:prstGeom>
          <a:noFill/>
          <a:ln>
            <a:noFill/>
          </a:ln>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US" altLang="en-US" sz="600" b="1">
                <a:solidFill>
                  <a:srgbClr val="595959"/>
                </a:solidFill>
              </a:rPr>
              <a:t>© Copyright 2014 ESCWA. All rights reserved. No part of this presentation in all its property may be used or reproduced in any form without a written permission</a:t>
            </a: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a:t>Click to edit Master text styles</a:t>
            </a:r>
          </a:p>
        </p:txBody>
      </p:sp>
      <p:sp>
        <p:nvSpPr>
          <p:cNvPr id="13" name="Text Placeholder 23"/>
          <p:cNvSpPr>
            <a:spLocks noGrp="1"/>
          </p:cNvSpPr>
          <p:nvPr>
            <p:ph type="body" sz="quarter" idx="15"/>
          </p:nvPr>
        </p:nvSpPr>
        <p:spPr>
          <a:xfrm>
            <a:off x="1616076" y="2233703"/>
            <a:ext cx="3772353" cy="3892177"/>
          </a:xfrm>
          <a:prstGeom prst="rect">
            <a:avLst/>
          </a:prstGeom>
        </p:spPr>
        <p:txBody>
          <a:bodyPr vert="horz" lIns="0" tIns="0" rIns="0" bIns="0"/>
          <a:lstStyle>
            <a:lvl1pPr marL="0">
              <a:lnSpc>
                <a:spcPct val="100000"/>
              </a:lnSpc>
              <a:spcBef>
                <a:spcPts val="0"/>
              </a:spcBef>
              <a:buNone/>
              <a:defRPr sz="1200" b="0" i="0" cap="none" baseline="0">
                <a:solidFill>
                  <a:srgbClr val="595959"/>
                </a:solidFill>
                <a:latin typeface="Arial"/>
                <a:cs typeface="Arial"/>
              </a:defRPr>
            </a:lvl1pPr>
            <a:lvl2pPr marL="0" indent="-108000">
              <a:lnSpc>
                <a:spcPct val="100000"/>
              </a:lnSpc>
              <a:spcBef>
                <a:spcPts val="0"/>
              </a:spcBef>
              <a:buFont typeface="Arial"/>
              <a:buChar char="•"/>
              <a:defRPr sz="1200" b="0" cap="none">
                <a:solidFill>
                  <a:srgbClr val="595959"/>
                </a:solidFill>
                <a:latin typeface="Arial"/>
                <a:cs typeface="Arial"/>
              </a:defRPr>
            </a:lvl2pPr>
            <a:lvl3pPr marL="0" indent="-108000">
              <a:spcBef>
                <a:spcPts val="0"/>
              </a:spcBef>
              <a:defRPr lang="en-US" sz="1200" b="0" kern="1200" cap="none" dirty="0" smtClean="0">
                <a:solidFill>
                  <a:srgbClr val="418FDE"/>
                </a:solidFill>
                <a:latin typeface="Arial"/>
                <a:ea typeface="ＭＳ Ｐゴシック" charset="-128"/>
                <a:cs typeface="Arial"/>
              </a:defRPr>
            </a:lvl3pPr>
          </a:lstStyle>
          <a:p>
            <a:pPr lvl="0"/>
            <a:r>
              <a:rPr lang="en-US"/>
              <a:t>Click to edit Master text styles</a:t>
            </a:r>
          </a:p>
          <a:p>
            <a:pPr lvl="1"/>
            <a:r>
              <a:rPr lang="en-US"/>
              <a:t>Second level</a:t>
            </a:r>
          </a:p>
          <a:p>
            <a:pPr lvl="2"/>
            <a:r>
              <a:rPr lang="en-US"/>
              <a:t>Third level</a:t>
            </a:r>
          </a:p>
        </p:txBody>
      </p:sp>
      <p:sp>
        <p:nvSpPr>
          <p:cNvPr id="12" name="Picture Placeholder 13"/>
          <p:cNvSpPr>
            <a:spLocks noGrp="1"/>
          </p:cNvSpPr>
          <p:nvPr>
            <p:ph type="pic" sz="quarter" idx="13"/>
          </p:nvPr>
        </p:nvSpPr>
        <p:spPr>
          <a:xfrm>
            <a:off x="5578928" y="2269987"/>
            <a:ext cx="2676071" cy="3844155"/>
          </a:xfrm>
          <a:prstGeom prst="rect">
            <a:avLst/>
          </a:prstGeom>
        </p:spPr>
        <p:txBody>
          <a:bodyPr vert="horz"/>
          <a:lstStyle>
            <a:lvl1pPr>
              <a:defRPr sz="1200">
                <a:latin typeface="Arial"/>
                <a:cs typeface="Arial"/>
              </a:defRPr>
            </a:lvl1pPr>
          </a:lstStyle>
          <a:p>
            <a:pPr lvl="0"/>
            <a:endParaRPr lang="en-US" noProof="0"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9_Title Slide">
    <p:spTree>
      <p:nvGrpSpPr>
        <p:cNvPr id="1" name=""/>
        <p:cNvGrpSpPr/>
        <p:nvPr/>
      </p:nvGrpSpPr>
      <p:grpSpPr>
        <a:xfrm>
          <a:off x="0" y="0"/>
          <a:ext cx="0" cy="0"/>
          <a:chOff x="0" y="0"/>
          <a:chExt cx="0" cy="0"/>
        </a:xfrm>
      </p:grpSpPr>
      <p:sp>
        <p:nvSpPr>
          <p:cNvPr id="10" name="Rectangle 9"/>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latin typeface="Arial"/>
            </a:endParaRPr>
          </a:p>
        </p:txBody>
      </p:sp>
      <p:sp>
        <p:nvSpPr>
          <p:cNvPr id="16" name="TextBox 15"/>
          <p:cNvSpPr txBox="1"/>
          <p:nvPr userDrawn="1"/>
        </p:nvSpPr>
        <p:spPr>
          <a:xfrm>
            <a:off x="685800" y="6418263"/>
            <a:ext cx="631825" cy="100012"/>
          </a:xfrm>
          <a:prstGeom prst="rect">
            <a:avLst/>
          </a:prstGeom>
          <a:noFill/>
        </p:spPr>
        <p:txBody>
          <a:bodyPr lIns="0" tIns="0" rIns="0" bIns="0">
            <a:spAutoFit/>
          </a:bodyPr>
          <a:lstStyle/>
          <a:p>
            <a:pPr algn="r" eaLnBrk="1" hangingPunct="1"/>
            <a:r>
              <a:rPr lang="en-US" altLang="en-US" sz="600" b="1">
                <a:solidFill>
                  <a:srgbClr val="595959"/>
                </a:solidFill>
              </a:rPr>
              <a:t>Page </a:t>
            </a:r>
            <a:fld id="{B9D51379-2FCE-43B2-AE23-9AC4DEC276DC}" type="slidenum">
              <a:rPr lang="en-US" altLang="en-US" sz="600" b="1">
                <a:solidFill>
                  <a:srgbClr val="595959"/>
                </a:solidFill>
              </a:rPr>
              <a:pPr algn="r" eaLnBrk="1" hangingPunct="1"/>
              <a:t>‹#›</a:t>
            </a:fld>
            <a:endParaRPr lang="en-US" altLang="en-US" sz="600" b="1">
              <a:solidFill>
                <a:srgbClr val="595959"/>
              </a:solidFill>
            </a:endParaRPr>
          </a:p>
        </p:txBody>
      </p:sp>
      <p:sp>
        <p:nvSpPr>
          <p:cNvPr id="17" name="TextBox 16"/>
          <p:cNvSpPr txBox="1">
            <a:spLocks noChangeArrowheads="1"/>
          </p:cNvSpPr>
          <p:nvPr userDrawn="1"/>
        </p:nvSpPr>
        <p:spPr bwMode="auto">
          <a:xfrm>
            <a:off x="1533525" y="6359525"/>
            <a:ext cx="7081838" cy="192088"/>
          </a:xfrm>
          <a:prstGeom prst="rect">
            <a:avLst/>
          </a:prstGeom>
          <a:noFill/>
          <a:ln>
            <a:noFill/>
          </a:ln>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US" altLang="en-US" sz="600" b="1">
                <a:solidFill>
                  <a:srgbClr val="595959"/>
                </a:solidFill>
              </a:rPr>
              <a:t>© Copyright 2014 ESCWA. All rights reserved. No part of this presentation in all its property may be used or reproduced in any form without a written permission</a:t>
            </a: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a:t>Click to edit Master text styles</a:t>
            </a:r>
          </a:p>
        </p:txBody>
      </p:sp>
      <p:sp>
        <p:nvSpPr>
          <p:cNvPr id="12" name="Text Placeholder 12"/>
          <p:cNvSpPr>
            <a:spLocks noGrp="1"/>
          </p:cNvSpPr>
          <p:nvPr>
            <p:ph type="body" sz="quarter" idx="12"/>
          </p:nvPr>
        </p:nvSpPr>
        <p:spPr>
          <a:xfrm>
            <a:off x="1615179" y="3587965"/>
            <a:ext cx="6971369" cy="2522323"/>
          </a:xfrm>
          <a:prstGeom prst="rect">
            <a:avLst/>
          </a:prstGeom>
        </p:spPr>
        <p:txBody>
          <a:bodyPr vert="horz" lIns="0" tIns="0" rIns="0" bIns="0"/>
          <a:lstStyle>
            <a:lvl1pPr marL="0" indent="0">
              <a:lnSpc>
                <a:spcPct val="100000"/>
              </a:lnSpc>
              <a:spcBef>
                <a:spcPts val="0"/>
              </a:spcBef>
              <a:buNone/>
              <a:defRPr sz="1400">
                <a:solidFill>
                  <a:srgbClr val="595959"/>
                </a:solidFill>
                <a:latin typeface="Arial"/>
                <a:cs typeface="Arial"/>
              </a:defRPr>
            </a:lvl1pPr>
            <a:lvl2pPr>
              <a:buNone/>
              <a:defRPr/>
            </a:lvl2pPr>
            <a:lvl3pPr>
              <a:buNone/>
              <a:defRPr/>
            </a:lvl3pPr>
            <a:lvl4pPr>
              <a:buNone/>
              <a:defRPr/>
            </a:lvl4pPr>
            <a:lvl5pPr>
              <a:buNone/>
              <a:defRPr/>
            </a:lvl5pPr>
          </a:lstStyle>
          <a:p>
            <a:pPr lvl="0"/>
            <a:r>
              <a:rPr lang="en-US" dirty="0"/>
              <a:t>Click to edit Master text styles</a:t>
            </a:r>
          </a:p>
        </p:txBody>
      </p:sp>
      <p:sp>
        <p:nvSpPr>
          <p:cNvPr id="13" name="Picture Placeholder 13"/>
          <p:cNvSpPr>
            <a:spLocks noGrp="1"/>
          </p:cNvSpPr>
          <p:nvPr>
            <p:ph type="pic" sz="quarter" idx="13"/>
          </p:nvPr>
        </p:nvSpPr>
        <p:spPr>
          <a:xfrm>
            <a:off x="1615180" y="1898466"/>
            <a:ext cx="1668677" cy="1521463"/>
          </a:xfrm>
          <a:prstGeom prst="rect">
            <a:avLst/>
          </a:prstGeom>
        </p:spPr>
        <p:txBody>
          <a:bodyPr vert="horz"/>
          <a:lstStyle>
            <a:lvl1pPr>
              <a:defRPr sz="1200">
                <a:latin typeface="Arial"/>
                <a:cs typeface="Arial"/>
              </a:defRPr>
            </a:lvl1pPr>
          </a:lstStyle>
          <a:p>
            <a:pPr lvl="0"/>
            <a:endParaRPr lang="en-US" noProof="0"/>
          </a:p>
        </p:txBody>
      </p:sp>
      <p:sp>
        <p:nvSpPr>
          <p:cNvPr id="11" name="Picture Placeholder 13"/>
          <p:cNvSpPr>
            <a:spLocks noGrp="1"/>
          </p:cNvSpPr>
          <p:nvPr>
            <p:ph type="pic" sz="quarter" idx="14"/>
          </p:nvPr>
        </p:nvSpPr>
        <p:spPr>
          <a:xfrm>
            <a:off x="5298184" y="1898466"/>
            <a:ext cx="1612434" cy="1521463"/>
          </a:xfrm>
          <a:prstGeom prst="rect">
            <a:avLst/>
          </a:prstGeom>
        </p:spPr>
        <p:txBody>
          <a:bodyPr vert="horz"/>
          <a:lstStyle>
            <a:lvl1pPr>
              <a:defRPr sz="1200">
                <a:latin typeface="Arial"/>
                <a:cs typeface="Arial"/>
              </a:defRPr>
            </a:lvl1pPr>
          </a:lstStyle>
          <a:p>
            <a:pPr lvl="0"/>
            <a:endParaRPr lang="en-US" noProof="0"/>
          </a:p>
        </p:txBody>
      </p:sp>
      <p:sp>
        <p:nvSpPr>
          <p:cNvPr id="14" name="Picture Placeholder 13"/>
          <p:cNvSpPr>
            <a:spLocks noGrp="1"/>
          </p:cNvSpPr>
          <p:nvPr>
            <p:ph type="pic" sz="quarter" idx="15"/>
          </p:nvPr>
        </p:nvSpPr>
        <p:spPr>
          <a:xfrm>
            <a:off x="7066643" y="1898466"/>
            <a:ext cx="1519906" cy="1521463"/>
          </a:xfrm>
          <a:prstGeom prst="rect">
            <a:avLst/>
          </a:prstGeom>
        </p:spPr>
        <p:txBody>
          <a:bodyPr vert="horz"/>
          <a:lstStyle>
            <a:lvl1pPr>
              <a:defRPr sz="1200">
                <a:latin typeface="Arial"/>
                <a:cs typeface="Arial"/>
              </a:defRPr>
            </a:lvl1pPr>
          </a:lstStyle>
          <a:p>
            <a:pPr lvl="0"/>
            <a:endParaRPr lang="en-US" noProof="0"/>
          </a:p>
        </p:txBody>
      </p:sp>
      <p:sp>
        <p:nvSpPr>
          <p:cNvPr id="15" name="Picture Placeholder 13"/>
          <p:cNvSpPr>
            <a:spLocks noGrp="1"/>
          </p:cNvSpPr>
          <p:nvPr>
            <p:ph type="pic" sz="quarter" idx="16"/>
          </p:nvPr>
        </p:nvSpPr>
        <p:spPr>
          <a:xfrm>
            <a:off x="3483894" y="1898466"/>
            <a:ext cx="1605177" cy="1521463"/>
          </a:xfrm>
          <a:prstGeom prst="rect">
            <a:avLst/>
          </a:prstGeom>
        </p:spPr>
        <p:txBody>
          <a:bodyPr vert="horz"/>
          <a:lstStyle>
            <a:lvl1pPr>
              <a:defRPr sz="1200">
                <a:latin typeface="Arial"/>
                <a:cs typeface="Arial"/>
              </a:defRPr>
            </a:lvl1pPr>
          </a:lstStyle>
          <a:p>
            <a:pPr lvl="0"/>
            <a:endParaRPr lang="en-US" noProof="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0_Title Slide">
    <p:spTree>
      <p:nvGrpSpPr>
        <p:cNvPr id="1" name=""/>
        <p:cNvGrpSpPr/>
        <p:nvPr/>
      </p:nvGrpSpPr>
      <p:grpSpPr>
        <a:xfrm>
          <a:off x="0" y="0"/>
          <a:ext cx="0" cy="0"/>
          <a:chOff x="0" y="0"/>
          <a:chExt cx="0" cy="0"/>
        </a:xfrm>
      </p:grpSpPr>
      <p:sp>
        <p:nvSpPr>
          <p:cNvPr id="6" name="Rectangle 5"/>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latin typeface="Arial"/>
            </a:endParaRPr>
          </a:p>
        </p:txBody>
      </p:sp>
      <p:sp>
        <p:nvSpPr>
          <p:cNvPr id="7" name="TextBox 6"/>
          <p:cNvSpPr txBox="1"/>
          <p:nvPr userDrawn="1"/>
        </p:nvSpPr>
        <p:spPr>
          <a:xfrm>
            <a:off x="685800" y="6418263"/>
            <a:ext cx="631825" cy="100012"/>
          </a:xfrm>
          <a:prstGeom prst="rect">
            <a:avLst/>
          </a:prstGeom>
          <a:noFill/>
        </p:spPr>
        <p:txBody>
          <a:bodyPr lIns="0" tIns="0" rIns="0" bIns="0">
            <a:spAutoFit/>
          </a:bodyPr>
          <a:lstStyle/>
          <a:p>
            <a:pPr algn="r" eaLnBrk="1" hangingPunct="1"/>
            <a:r>
              <a:rPr lang="en-US" altLang="en-US" sz="600" b="1">
                <a:solidFill>
                  <a:srgbClr val="595959"/>
                </a:solidFill>
              </a:rPr>
              <a:t>Page </a:t>
            </a:r>
            <a:fld id="{D4DE76E2-BFAC-4109-B780-968AF4DF0C0D}" type="slidenum">
              <a:rPr lang="en-US" altLang="en-US" sz="600" b="1">
                <a:solidFill>
                  <a:srgbClr val="595959"/>
                </a:solidFill>
              </a:rPr>
              <a:pPr algn="r" eaLnBrk="1" hangingPunct="1"/>
              <a:t>‹#›</a:t>
            </a:fld>
            <a:endParaRPr lang="en-US" altLang="en-US" sz="600" b="1">
              <a:solidFill>
                <a:srgbClr val="595959"/>
              </a:solidFill>
            </a:endParaRPr>
          </a:p>
        </p:txBody>
      </p:sp>
      <p:sp>
        <p:nvSpPr>
          <p:cNvPr id="10" name="TextBox 9"/>
          <p:cNvSpPr txBox="1">
            <a:spLocks noChangeArrowheads="1"/>
          </p:cNvSpPr>
          <p:nvPr userDrawn="1"/>
        </p:nvSpPr>
        <p:spPr bwMode="auto">
          <a:xfrm>
            <a:off x="1533525" y="6359525"/>
            <a:ext cx="7081838" cy="192088"/>
          </a:xfrm>
          <a:prstGeom prst="rect">
            <a:avLst/>
          </a:prstGeom>
          <a:noFill/>
          <a:ln>
            <a:noFill/>
          </a:ln>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US" altLang="en-US" sz="600" b="1">
                <a:solidFill>
                  <a:srgbClr val="595959"/>
                </a:solidFill>
              </a:rPr>
              <a:t>© Copyright 2014 ESCWA. All rights reserved. No part of this presentation in all its property may be used or reproduced in any form without a written permission</a:t>
            </a: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a:t>Click to edit Master text styles</a:t>
            </a:r>
          </a:p>
        </p:txBody>
      </p:sp>
      <p:sp>
        <p:nvSpPr>
          <p:cNvPr id="12" name="Picture Placeholder 13"/>
          <p:cNvSpPr>
            <a:spLocks noGrp="1"/>
          </p:cNvSpPr>
          <p:nvPr>
            <p:ph type="pic" sz="quarter" idx="13"/>
          </p:nvPr>
        </p:nvSpPr>
        <p:spPr>
          <a:xfrm>
            <a:off x="1622877" y="1914072"/>
            <a:ext cx="3501106" cy="3946072"/>
          </a:xfrm>
          <a:prstGeom prst="rect">
            <a:avLst/>
          </a:prstGeom>
        </p:spPr>
        <p:txBody>
          <a:bodyPr vert="horz"/>
          <a:lstStyle>
            <a:lvl1pPr>
              <a:defRPr sz="1200">
                <a:latin typeface="Arial"/>
                <a:cs typeface="Arial"/>
              </a:defRPr>
            </a:lvl1pPr>
          </a:lstStyle>
          <a:p>
            <a:pPr lvl="0"/>
            <a:endParaRPr lang="en-US" noProof="0" dirty="0"/>
          </a:p>
        </p:txBody>
      </p:sp>
      <p:sp>
        <p:nvSpPr>
          <p:cNvPr id="14" name="Picture Placeholder 13"/>
          <p:cNvSpPr>
            <a:spLocks noGrp="1"/>
          </p:cNvSpPr>
          <p:nvPr>
            <p:ph type="pic" sz="quarter" idx="14"/>
          </p:nvPr>
        </p:nvSpPr>
        <p:spPr>
          <a:xfrm>
            <a:off x="5266377" y="1914072"/>
            <a:ext cx="2984500" cy="3946072"/>
          </a:xfrm>
          <a:prstGeom prst="rect">
            <a:avLst/>
          </a:prstGeom>
        </p:spPr>
        <p:txBody>
          <a:bodyPr vert="horz"/>
          <a:lstStyle>
            <a:lvl1pPr>
              <a:defRPr sz="1200">
                <a:latin typeface="Arial"/>
                <a:cs typeface="Arial"/>
              </a:defRPr>
            </a:lvl1pPr>
          </a:lstStyle>
          <a:p>
            <a:pPr lvl="0"/>
            <a:endParaRPr lang="en-US" noProof="0"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1_Title Slide">
    <p:spTree>
      <p:nvGrpSpPr>
        <p:cNvPr id="1" name=""/>
        <p:cNvGrpSpPr/>
        <p:nvPr/>
      </p:nvGrpSpPr>
      <p:grpSpPr>
        <a:xfrm>
          <a:off x="0" y="0"/>
          <a:ext cx="0" cy="0"/>
          <a:chOff x="0" y="0"/>
          <a:chExt cx="0" cy="0"/>
        </a:xfrm>
      </p:grpSpPr>
      <p:sp>
        <p:nvSpPr>
          <p:cNvPr id="6" name="Rectangle 5"/>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latin typeface="Arial"/>
            </a:endParaRPr>
          </a:p>
        </p:txBody>
      </p:sp>
      <p:sp>
        <p:nvSpPr>
          <p:cNvPr id="10" name="TextBox 9"/>
          <p:cNvSpPr txBox="1"/>
          <p:nvPr userDrawn="1"/>
        </p:nvSpPr>
        <p:spPr>
          <a:xfrm>
            <a:off x="685800" y="6418263"/>
            <a:ext cx="631825" cy="100012"/>
          </a:xfrm>
          <a:prstGeom prst="rect">
            <a:avLst/>
          </a:prstGeom>
          <a:noFill/>
        </p:spPr>
        <p:txBody>
          <a:bodyPr lIns="0" tIns="0" rIns="0" bIns="0">
            <a:spAutoFit/>
          </a:bodyPr>
          <a:lstStyle/>
          <a:p>
            <a:pPr algn="r" eaLnBrk="1" hangingPunct="1"/>
            <a:r>
              <a:rPr lang="en-US" altLang="en-US" sz="600" b="1">
                <a:solidFill>
                  <a:srgbClr val="595959"/>
                </a:solidFill>
              </a:rPr>
              <a:t>Page </a:t>
            </a:r>
            <a:fld id="{02C2DC2F-C838-4035-90D3-E8CBF614D91A}" type="slidenum">
              <a:rPr lang="en-US" altLang="en-US" sz="600" b="1">
                <a:solidFill>
                  <a:srgbClr val="595959"/>
                </a:solidFill>
              </a:rPr>
              <a:pPr algn="r" eaLnBrk="1" hangingPunct="1"/>
              <a:t>‹#›</a:t>
            </a:fld>
            <a:endParaRPr lang="en-US" altLang="en-US" sz="600" b="1">
              <a:solidFill>
                <a:srgbClr val="595959"/>
              </a:solidFill>
            </a:endParaRPr>
          </a:p>
        </p:txBody>
      </p:sp>
      <p:sp>
        <p:nvSpPr>
          <p:cNvPr id="11" name="TextBox 10"/>
          <p:cNvSpPr txBox="1">
            <a:spLocks noChangeArrowheads="1"/>
          </p:cNvSpPr>
          <p:nvPr userDrawn="1"/>
        </p:nvSpPr>
        <p:spPr bwMode="auto">
          <a:xfrm>
            <a:off x="1533525" y="6359525"/>
            <a:ext cx="7081838" cy="192088"/>
          </a:xfrm>
          <a:prstGeom prst="rect">
            <a:avLst/>
          </a:prstGeom>
          <a:noFill/>
          <a:ln>
            <a:noFill/>
          </a:ln>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US" altLang="en-US" sz="600" b="1">
                <a:solidFill>
                  <a:srgbClr val="595959"/>
                </a:solidFill>
              </a:rPr>
              <a:t>© Copyright 2014 ESCWA. All rights reserved. No part of this presentation in all its property may be used or reproduced in any form without a written permission</a:t>
            </a: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a:t>Click to edit Master text styles</a:t>
            </a:r>
          </a:p>
        </p:txBody>
      </p:sp>
      <p:sp>
        <p:nvSpPr>
          <p:cNvPr id="13" name="Text Placeholder 23"/>
          <p:cNvSpPr>
            <a:spLocks noGrp="1"/>
          </p:cNvSpPr>
          <p:nvPr>
            <p:ph type="body" sz="quarter" idx="15"/>
          </p:nvPr>
        </p:nvSpPr>
        <p:spPr>
          <a:xfrm>
            <a:off x="1616077" y="2233703"/>
            <a:ext cx="3554638" cy="3892177"/>
          </a:xfrm>
          <a:prstGeom prst="rect">
            <a:avLst/>
          </a:prstGeom>
        </p:spPr>
        <p:txBody>
          <a:bodyPr vert="horz" lIns="0" tIns="0" rIns="0" bIns="0"/>
          <a:lstStyle>
            <a:lvl1pPr marL="0">
              <a:lnSpc>
                <a:spcPct val="100000"/>
              </a:lnSpc>
              <a:spcBef>
                <a:spcPts val="0"/>
              </a:spcBef>
              <a:buNone/>
              <a:defRPr sz="1200" b="0" i="0" cap="none" baseline="0">
                <a:solidFill>
                  <a:srgbClr val="595959"/>
                </a:solidFill>
                <a:latin typeface="Arial"/>
                <a:cs typeface="Arial"/>
              </a:defRPr>
            </a:lvl1pPr>
            <a:lvl2pPr marL="0" indent="-108000">
              <a:lnSpc>
                <a:spcPct val="100000"/>
              </a:lnSpc>
              <a:spcBef>
                <a:spcPts val="0"/>
              </a:spcBef>
              <a:buFont typeface="Arial"/>
              <a:buChar char="•"/>
              <a:defRPr sz="1200" b="0" cap="none">
                <a:solidFill>
                  <a:srgbClr val="595959"/>
                </a:solidFill>
                <a:latin typeface="Arial"/>
                <a:cs typeface="Arial"/>
              </a:defRPr>
            </a:lvl2pPr>
            <a:lvl3pPr marL="0" indent="-108000">
              <a:spcBef>
                <a:spcPts val="0"/>
              </a:spcBef>
              <a:defRPr lang="en-US" sz="1200" b="0" kern="1200" cap="none" dirty="0" smtClean="0">
                <a:solidFill>
                  <a:srgbClr val="418FDE"/>
                </a:solidFill>
                <a:latin typeface="Arial"/>
                <a:ea typeface="ＭＳ Ｐゴシック" charset="-128"/>
                <a:cs typeface="Arial"/>
              </a:defRPr>
            </a:lvl3pPr>
          </a:lstStyle>
          <a:p>
            <a:pPr lvl="0"/>
            <a:r>
              <a:rPr lang="en-US"/>
              <a:t>Click to edit Master text styles</a:t>
            </a:r>
          </a:p>
          <a:p>
            <a:pPr lvl="1"/>
            <a:r>
              <a:rPr lang="en-US"/>
              <a:t>Second level</a:t>
            </a:r>
          </a:p>
          <a:p>
            <a:pPr lvl="2"/>
            <a:r>
              <a:rPr lang="en-US"/>
              <a:t>Third level</a:t>
            </a:r>
          </a:p>
        </p:txBody>
      </p:sp>
      <p:sp>
        <p:nvSpPr>
          <p:cNvPr id="7" name="Chart Placeholder 6"/>
          <p:cNvSpPr>
            <a:spLocks noGrp="1"/>
          </p:cNvSpPr>
          <p:nvPr>
            <p:ph type="chart" sz="quarter" idx="16"/>
          </p:nvPr>
        </p:nvSpPr>
        <p:spPr>
          <a:xfrm>
            <a:off x="5343071" y="2233613"/>
            <a:ext cx="3208792" cy="3894137"/>
          </a:xfrm>
          <a:prstGeom prst="rect">
            <a:avLst/>
          </a:prstGeom>
        </p:spPr>
        <p:txBody>
          <a:bodyPr vert="horz"/>
          <a:lstStyle>
            <a:lvl1pPr>
              <a:defRPr>
                <a:latin typeface="Arial"/>
              </a:defRPr>
            </a:lvl1pPr>
          </a:lstStyle>
          <a:p>
            <a:pPr lvl="0"/>
            <a:endParaRPr lang="en-US" noProof="0"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2_Title Slide">
    <p:spTree>
      <p:nvGrpSpPr>
        <p:cNvPr id="1" name=""/>
        <p:cNvGrpSpPr/>
        <p:nvPr/>
      </p:nvGrpSpPr>
      <p:grpSpPr>
        <a:xfrm>
          <a:off x="0" y="0"/>
          <a:ext cx="0" cy="0"/>
          <a:chOff x="0" y="0"/>
          <a:chExt cx="0" cy="0"/>
        </a:xfrm>
      </p:grpSpPr>
      <p:sp>
        <p:nvSpPr>
          <p:cNvPr id="16" name="Rectangle 15"/>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latin typeface="Arial"/>
            </a:endParaRPr>
          </a:p>
        </p:txBody>
      </p:sp>
      <p:sp>
        <p:nvSpPr>
          <p:cNvPr id="17" name="TextBox 16"/>
          <p:cNvSpPr txBox="1"/>
          <p:nvPr userDrawn="1"/>
        </p:nvSpPr>
        <p:spPr>
          <a:xfrm>
            <a:off x="685800" y="6418263"/>
            <a:ext cx="631825" cy="100012"/>
          </a:xfrm>
          <a:prstGeom prst="rect">
            <a:avLst/>
          </a:prstGeom>
          <a:noFill/>
        </p:spPr>
        <p:txBody>
          <a:bodyPr lIns="0" tIns="0" rIns="0" bIns="0">
            <a:spAutoFit/>
          </a:bodyPr>
          <a:lstStyle/>
          <a:p>
            <a:pPr algn="r" eaLnBrk="1" hangingPunct="1"/>
            <a:r>
              <a:rPr lang="en-US" altLang="en-US" sz="600" b="1">
                <a:solidFill>
                  <a:srgbClr val="595959"/>
                </a:solidFill>
              </a:rPr>
              <a:t>Page </a:t>
            </a:r>
            <a:fld id="{5A417820-8B2C-45DA-B6D6-5A1B494C444D}" type="slidenum">
              <a:rPr lang="en-US" altLang="en-US" sz="600" b="1">
                <a:solidFill>
                  <a:srgbClr val="595959"/>
                </a:solidFill>
              </a:rPr>
              <a:pPr algn="r" eaLnBrk="1" hangingPunct="1"/>
              <a:t>‹#›</a:t>
            </a:fld>
            <a:endParaRPr lang="en-US" altLang="en-US" sz="600" b="1">
              <a:solidFill>
                <a:srgbClr val="595959"/>
              </a:solidFill>
            </a:endParaRPr>
          </a:p>
        </p:txBody>
      </p:sp>
      <p:sp>
        <p:nvSpPr>
          <p:cNvPr id="18" name="Isosceles Triangle 17"/>
          <p:cNvSpPr/>
          <p:nvPr userDrawn="1"/>
        </p:nvSpPr>
        <p:spPr>
          <a:xfrm rot="10800000">
            <a:off x="4906963" y="3959225"/>
            <a:ext cx="147637"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solidFill>
                <a:srgbClr val="418FDE"/>
              </a:solidFill>
              <a:latin typeface="Arial"/>
            </a:endParaRPr>
          </a:p>
        </p:txBody>
      </p:sp>
      <p:sp>
        <p:nvSpPr>
          <p:cNvPr id="19" name="Isosceles Triangle 18"/>
          <p:cNvSpPr/>
          <p:nvPr userDrawn="1"/>
        </p:nvSpPr>
        <p:spPr>
          <a:xfrm rot="10800000">
            <a:off x="4906963" y="5216525"/>
            <a:ext cx="147637"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solidFill>
                <a:srgbClr val="418FDE"/>
              </a:solidFill>
              <a:latin typeface="Arial"/>
            </a:endParaRPr>
          </a:p>
        </p:txBody>
      </p:sp>
      <p:sp>
        <p:nvSpPr>
          <p:cNvPr id="20" name="Isosceles Triangle 19"/>
          <p:cNvSpPr/>
          <p:nvPr userDrawn="1"/>
        </p:nvSpPr>
        <p:spPr>
          <a:xfrm rot="10800000">
            <a:off x="4906963" y="2690813"/>
            <a:ext cx="147637" cy="114300"/>
          </a:xfrm>
          <a:prstGeom prst="triangle">
            <a:avLst/>
          </a:prstGeom>
          <a:solidFill>
            <a:srgbClr val="2D2D7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solidFill>
                <a:srgbClr val="418FDE"/>
              </a:solidFill>
              <a:latin typeface="Arial"/>
            </a:endParaRPr>
          </a:p>
        </p:txBody>
      </p:sp>
      <p:sp>
        <p:nvSpPr>
          <p:cNvPr id="21" name="Isosceles Triangle 20"/>
          <p:cNvSpPr/>
          <p:nvPr userDrawn="1"/>
        </p:nvSpPr>
        <p:spPr>
          <a:xfrm rot="16200000">
            <a:off x="3881438" y="3009900"/>
            <a:ext cx="147637" cy="112713"/>
          </a:xfrm>
          <a:prstGeom prst="triangle">
            <a:avLst/>
          </a:prstGeom>
          <a:solidFill>
            <a:srgbClr val="59595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solidFill>
                <a:srgbClr val="418FDE"/>
              </a:solidFill>
              <a:latin typeface="Arial"/>
            </a:endParaRPr>
          </a:p>
        </p:txBody>
      </p:sp>
      <p:sp>
        <p:nvSpPr>
          <p:cNvPr id="22" name="Isosceles Triangle 21"/>
          <p:cNvSpPr/>
          <p:nvPr userDrawn="1"/>
        </p:nvSpPr>
        <p:spPr>
          <a:xfrm rot="10800000">
            <a:off x="4906963" y="3322638"/>
            <a:ext cx="147637" cy="112712"/>
          </a:xfrm>
          <a:prstGeom prst="triangle">
            <a:avLst/>
          </a:prstGeom>
          <a:solidFill>
            <a:srgbClr val="59595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solidFill>
                <a:srgbClr val="418FDE"/>
              </a:solidFill>
              <a:latin typeface="Arial"/>
            </a:endParaRPr>
          </a:p>
        </p:txBody>
      </p:sp>
      <p:sp>
        <p:nvSpPr>
          <p:cNvPr id="23" name="Isosceles Triangle 22"/>
          <p:cNvSpPr/>
          <p:nvPr userDrawn="1"/>
        </p:nvSpPr>
        <p:spPr>
          <a:xfrm rot="10800000">
            <a:off x="4906963" y="3959225"/>
            <a:ext cx="147637"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solidFill>
                <a:srgbClr val="418FDE"/>
              </a:solidFill>
              <a:latin typeface="Arial"/>
            </a:endParaRPr>
          </a:p>
        </p:txBody>
      </p:sp>
      <p:sp>
        <p:nvSpPr>
          <p:cNvPr id="24" name="Isosceles Triangle 23"/>
          <p:cNvSpPr/>
          <p:nvPr userDrawn="1"/>
        </p:nvSpPr>
        <p:spPr>
          <a:xfrm rot="10800000">
            <a:off x="4906963" y="4589463"/>
            <a:ext cx="147637" cy="114300"/>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solidFill>
                <a:srgbClr val="418FDE"/>
              </a:solidFill>
              <a:latin typeface="Arial"/>
            </a:endParaRPr>
          </a:p>
        </p:txBody>
      </p:sp>
      <p:sp>
        <p:nvSpPr>
          <p:cNvPr id="25" name="Isosceles Triangle 24"/>
          <p:cNvSpPr/>
          <p:nvPr userDrawn="1"/>
        </p:nvSpPr>
        <p:spPr>
          <a:xfrm rot="10800000">
            <a:off x="4906963" y="5216525"/>
            <a:ext cx="147637"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solidFill>
                <a:srgbClr val="418FDE"/>
              </a:solidFill>
              <a:latin typeface="Arial"/>
            </a:endParaRPr>
          </a:p>
        </p:txBody>
      </p:sp>
      <p:sp>
        <p:nvSpPr>
          <p:cNvPr id="26" name="Isosceles Triangle 25"/>
          <p:cNvSpPr/>
          <p:nvPr userDrawn="1"/>
        </p:nvSpPr>
        <p:spPr>
          <a:xfrm rot="10800000">
            <a:off x="2616200" y="3332163"/>
            <a:ext cx="147638" cy="114300"/>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solidFill>
                <a:srgbClr val="418FDE"/>
              </a:solidFill>
              <a:latin typeface="Arial"/>
            </a:endParaRPr>
          </a:p>
        </p:txBody>
      </p:sp>
      <p:sp>
        <p:nvSpPr>
          <p:cNvPr id="27" name="Isosceles Triangle 26"/>
          <p:cNvSpPr/>
          <p:nvPr userDrawn="1"/>
        </p:nvSpPr>
        <p:spPr>
          <a:xfrm rot="10800000">
            <a:off x="2616200" y="3959225"/>
            <a:ext cx="147638"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solidFill>
                <a:srgbClr val="418FDE"/>
              </a:solidFill>
              <a:latin typeface="Arial"/>
            </a:endParaRPr>
          </a:p>
        </p:txBody>
      </p:sp>
      <p:sp>
        <p:nvSpPr>
          <p:cNvPr id="28" name="Isosceles Triangle 27"/>
          <p:cNvSpPr/>
          <p:nvPr userDrawn="1"/>
        </p:nvSpPr>
        <p:spPr>
          <a:xfrm rot="10800000">
            <a:off x="7092950" y="3332163"/>
            <a:ext cx="147638" cy="114300"/>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solidFill>
                <a:srgbClr val="418FDE"/>
              </a:solidFill>
              <a:latin typeface="Arial"/>
            </a:endParaRPr>
          </a:p>
        </p:txBody>
      </p:sp>
      <p:sp>
        <p:nvSpPr>
          <p:cNvPr id="29" name="Isosceles Triangle 28"/>
          <p:cNvSpPr/>
          <p:nvPr userDrawn="1"/>
        </p:nvSpPr>
        <p:spPr>
          <a:xfrm rot="10800000">
            <a:off x="7092950" y="3959225"/>
            <a:ext cx="147638"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solidFill>
                <a:srgbClr val="418FDE"/>
              </a:solidFill>
              <a:latin typeface="Arial"/>
            </a:endParaRPr>
          </a:p>
        </p:txBody>
      </p:sp>
      <p:sp>
        <p:nvSpPr>
          <p:cNvPr id="30" name="Isosceles Triangle 29"/>
          <p:cNvSpPr/>
          <p:nvPr userDrawn="1"/>
        </p:nvSpPr>
        <p:spPr>
          <a:xfrm rot="5400000">
            <a:off x="5822950" y="3009901"/>
            <a:ext cx="147637" cy="112712"/>
          </a:xfrm>
          <a:prstGeom prst="triangle">
            <a:avLst/>
          </a:prstGeom>
          <a:solidFill>
            <a:srgbClr val="59595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solidFill>
                <a:srgbClr val="418FDE"/>
              </a:solidFill>
              <a:latin typeface="Arial"/>
            </a:endParaRPr>
          </a:p>
        </p:txBody>
      </p:sp>
      <p:sp>
        <p:nvSpPr>
          <p:cNvPr id="31" name="TextBox 30"/>
          <p:cNvSpPr txBox="1">
            <a:spLocks noChangeArrowheads="1"/>
          </p:cNvSpPr>
          <p:nvPr userDrawn="1"/>
        </p:nvSpPr>
        <p:spPr bwMode="auto">
          <a:xfrm>
            <a:off x="1533525" y="6359525"/>
            <a:ext cx="7081838" cy="192088"/>
          </a:xfrm>
          <a:prstGeom prst="rect">
            <a:avLst/>
          </a:prstGeom>
          <a:noFill/>
          <a:ln>
            <a:noFill/>
          </a:ln>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US" altLang="en-US" sz="600" b="1">
                <a:solidFill>
                  <a:srgbClr val="595959"/>
                </a:solidFill>
              </a:rPr>
              <a:t>© Copyright 2014 ESCWA. All rights reserved. No part of this presentation in all its property may be used or reproduced in any form without a written permission</a:t>
            </a: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a:t>Click to edit Master text styles</a:t>
            </a:r>
          </a:p>
        </p:txBody>
      </p:sp>
      <p:sp>
        <p:nvSpPr>
          <p:cNvPr id="35" name="Text Placeholder 12"/>
          <p:cNvSpPr>
            <a:spLocks noGrp="1"/>
          </p:cNvSpPr>
          <p:nvPr>
            <p:ph type="body" sz="quarter" idx="12"/>
          </p:nvPr>
        </p:nvSpPr>
        <p:spPr>
          <a:xfrm>
            <a:off x="1615180" y="5401111"/>
            <a:ext cx="6631660" cy="360000"/>
          </a:xfrm>
          <a:prstGeom prst="rect">
            <a:avLst/>
          </a:prstGeom>
          <a:solidFill>
            <a:srgbClr val="418FDE"/>
          </a:solidFill>
        </p:spPr>
        <p:txBody>
          <a:bodyPr vert="horz" lIns="72000" tIns="36000" rIns="0" bIns="0" anchor="t"/>
          <a:lstStyle>
            <a:lvl1pPr algn="ctr">
              <a:lnSpc>
                <a:spcPts val="1600"/>
              </a:lnSpc>
              <a:spcBef>
                <a:spcPts val="0"/>
              </a:spcBef>
              <a:buNone/>
              <a:defRPr sz="1400" b="0">
                <a:solidFill>
                  <a:schemeClr val="bg1"/>
                </a:solidFill>
                <a:latin typeface="Arial"/>
                <a:cs typeface="Arial"/>
              </a:defRPr>
            </a:lvl1pPr>
            <a:lvl2pPr>
              <a:buNone/>
              <a:defRPr/>
            </a:lvl2pPr>
            <a:lvl3pPr>
              <a:buNone/>
              <a:defRPr/>
            </a:lvl3pPr>
            <a:lvl4pPr>
              <a:buNone/>
              <a:defRPr/>
            </a:lvl4pPr>
            <a:lvl5pPr>
              <a:buNone/>
              <a:defRPr/>
            </a:lvl5pPr>
          </a:lstStyle>
          <a:p>
            <a:pPr lvl="0"/>
            <a:r>
              <a:rPr lang="en-US"/>
              <a:t>Click to edit Master text styles</a:t>
            </a:r>
          </a:p>
        </p:txBody>
      </p:sp>
      <p:sp>
        <p:nvSpPr>
          <p:cNvPr id="39" name="Text Placeholder 38"/>
          <p:cNvSpPr>
            <a:spLocks noGrp="1"/>
          </p:cNvSpPr>
          <p:nvPr>
            <p:ph type="body" sz="quarter" idx="26"/>
          </p:nvPr>
        </p:nvSpPr>
        <p:spPr>
          <a:xfrm>
            <a:off x="6089893" y="3524123"/>
            <a:ext cx="2142068"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dirty="0"/>
              <a:t>Click to edit Master text</a:t>
            </a:r>
          </a:p>
        </p:txBody>
      </p:sp>
      <p:sp>
        <p:nvSpPr>
          <p:cNvPr id="40" name="Text Placeholder 38"/>
          <p:cNvSpPr>
            <a:spLocks noGrp="1"/>
          </p:cNvSpPr>
          <p:nvPr>
            <p:ph type="body" sz="quarter" idx="27"/>
          </p:nvPr>
        </p:nvSpPr>
        <p:spPr>
          <a:xfrm>
            <a:off x="6089893" y="2889209"/>
            <a:ext cx="2142068"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dirty="0"/>
              <a:t>Click to edit Master text styles</a:t>
            </a:r>
          </a:p>
        </p:txBody>
      </p:sp>
      <p:sp>
        <p:nvSpPr>
          <p:cNvPr id="41" name="Text Placeholder 38"/>
          <p:cNvSpPr>
            <a:spLocks noGrp="1"/>
          </p:cNvSpPr>
          <p:nvPr>
            <p:ph type="body" sz="quarter" idx="28"/>
          </p:nvPr>
        </p:nvSpPr>
        <p:spPr>
          <a:xfrm>
            <a:off x="6089893" y="4155138"/>
            <a:ext cx="2160000" cy="360000"/>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dirty="0"/>
              <a:t>Click to edit Master text styles</a:t>
            </a:r>
          </a:p>
        </p:txBody>
      </p:sp>
      <p:sp>
        <p:nvSpPr>
          <p:cNvPr id="48" name="Text Placeholder 38"/>
          <p:cNvSpPr>
            <a:spLocks noGrp="1"/>
          </p:cNvSpPr>
          <p:nvPr>
            <p:ph type="body" sz="quarter" idx="30"/>
          </p:nvPr>
        </p:nvSpPr>
        <p:spPr>
          <a:xfrm>
            <a:off x="4128429" y="2890838"/>
            <a:ext cx="1596649" cy="359998"/>
          </a:xfrm>
          <a:prstGeom prst="rect">
            <a:avLst/>
          </a:prstGeom>
          <a:solidFill>
            <a:srgbClr val="595959"/>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dirty="0"/>
              <a:t>Click to edit Master text styles</a:t>
            </a:r>
          </a:p>
        </p:txBody>
      </p:sp>
      <p:sp>
        <p:nvSpPr>
          <p:cNvPr id="51" name="Text Placeholder 38"/>
          <p:cNvSpPr>
            <a:spLocks noGrp="1"/>
          </p:cNvSpPr>
          <p:nvPr>
            <p:ph type="body" sz="quarter" idx="31"/>
          </p:nvPr>
        </p:nvSpPr>
        <p:spPr>
          <a:xfrm>
            <a:off x="4128429" y="4783876"/>
            <a:ext cx="1596649"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dirty="0"/>
              <a:t>Click to edit Master text styles</a:t>
            </a:r>
          </a:p>
        </p:txBody>
      </p:sp>
      <p:sp>
        <p:nvSpPr>
          <p:cNvPr id="52" name="Text Placeholder 38"/>
          <p:cNvSpPr>
            <a:spLocks noGrp="1"/>
          </p:cNvSpPr>
          <p:nvPr>
            <p:ph type="body" sz="quarter" idx="32"/>
          </p:nvPr>
        </p:nvSpPr>
        <p:spPr>
          <a:xfrm>
            <a:off x="4128429" y="2257870"/>
            <a:ext cx="1596649" cy="359998"/>
          </a:xfrm>
          <a:prstGeom prst="rect">
            <a:avLst/>
          </a:prstGeom>
          <a:solidFill>
            <a:srgbClr val="2D2D70"/>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53" name="Text Placeholder 38"/>
          <p:cNvSpPr>
            <a:spLocks noGrp="1"/>
          </p:cNvSpPr>
          <p:nvPr>
            <p:ph type="body" sz="quarter" idx="33"/>
          </p:nvPr>
        </p:nvSpPr>
        <p:spPr>
          <a:xfrm>
            <a:off x="1606550" y="3524123"/>
            <a:ext cx="2163041"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dirty="0"/>
              <a:t>Click to edit Master text</a:t>
            </a:r>
          </a:p>
        </p:txBody>
      </p:sp>
      <p:sp>
        <p:nvSpPr>
          <p:cNvPr id="54" name="Text Placeholder 38"/>
          <p:cNvSpPr>
            <a:spLocks noGrp="1"/>
          </p:cNvSpPr>
          <p:nvPr>
            <p:ph type="body" sz="quarter" idx="34"/>
          </p:nvPr>
        </p:nvSpPr>
        <p:spPr>
          <a:xfrm>
            <a:off x="1606550" y="2889209"/>
            <a:ext cx="2163041"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dirty="0"/>
              <a:t>Click to edit Master text styles</a:t>
            </a:r>
          </a:p>
        </p:txBody>
      </p:sp>
      <p:sp>
        <p:nvSpPr>
          <p:cNvPr id="55" name="Text Placeholder 38"/>
          <p:cNvSpPr>
            <a:spLocks noGrp="1"/>
          </p:cNvSpPr>
          <p:nvPr>
            <p:ph type="body" sz="quarter" idx="35"/>
          </p:nvPr>
        </p:nvSpPr>
        <p:spPr>
          <a:xfrm>
            <a:off x="1606549" y="4155138"/>
            <a:ext cx="2181149" cy="360000"/>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dirty="0"/>
              <a:t>Click to edit Master text styles</a:t>
            </a:r>
          </a:p>
        </p:txBody>
      </p:sp>
      <p:sp>
        <p:nvSpPr>
          <p:cNvPr id="56" name="Text Placeholder 38"/>
          <p:cNvSpPr>
            <a:spLocks noGrp="1"/>
          </p:cNvSpPr>
          <p:nvPr>
            <p:ph type="body" sz="quarter" idx="36"/>
          </p:nvPr>
        </p:nvSpPr>
        <p:spPr>
          <a:xfrm>
            <a:off x="4128429" y="4155138"/>
            <a:ext cx="1596649"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dirty="0"/>
              <a:t>Click to edit Master text styles</a:t>
            </a:r>
          </a:p>
        </p:txBody>
      </p:sp>
      <p:sp>
        <p:nvSpPr>
          <p:cNvPr id="57" name="Text Placeholder 38"/>
          <p:cNvSpPr>
            <a:spLocks noGrp="1"/>
          </p:cNvSpPr>
          <p:nvPr>
            <p:ph type="body" sz="quarter" idx="37"/>
          </p:nvPr>
        </p:nvSpPr>
        <p:spPr>
          <a:xfrm>
            <a:off x="4128429" y="3524123"/>
            <a:ext cx="1596649"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dirty="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3_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TextBox 2"/>
          <p:cNvSpPr txBox="1">
            <a:spLocks noChangeArrowheads="1"/>
          </p:cNvSpPr>
          <p:nvPr userDrawn="1"/>
        </p:nvSpPr>
        <p:spPr bwMode="auto">
          <a:xfrm>
            <a:off x="1003300" y="2582863"/>
            <a:ext cx="6489700" cy="277812"/>
          </a:xfrm>
          <a:prstGeom prst="rect">
            <a:avLst/>
          </a:prstGeom>
          <a:noFill/>
          <a:ln>
            <a:noFill/>
          </a:ln>
          <a:extLst>
            <a:ext uri="{909E8E84-426E-40dd-AFC4-6F175D3DCCD1}"/>
            <a:ext uri="{91240B29-F687-4f45-9708-019B960494DF}"/>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200" dirty="0">
                <a:solidFill>
                  <a:schemeClr val="bg1"/>
                </a:solidFill>
              </a:rPr>
              <a:t>Economic And Social Commission For Western Asia</a:t>
            </a:r>
          </a:p>
        </p:txBody>
      </p:sp>
      <p:sp>
        <p:nvSpPr>
          <p:cNvPr id="6" name="Text Placeholder 5"/>
          <p:cNvSpPr>
            <a:spLocks noGrp="1"/>
          </p:cNvSpPr>
          <p:nvPr>
            <p:ph type="body" sz="quarter" idx="10"/>
          </p:nvPr>
        </p:nvSpPr>
        <p:spPr>
          <a:xfrm>
            <a:off x="1096818" y="1145917"/>
            <a:ext cx="7134369" cy="328159"/>
          </a:xfrm>
          <a:prstGeom prst="rect">
            <a:avLst/>
          </a:prstGeom>
        </p:spPr>
        <p:txBody>
          <a:bodyPr vert="horz" lIns="0" tIns="0" rIns="0" bIns="0" anchor="t"/>
          <a:lstStyle>
            <a:lvl1pPr algn="l">
              <a:lnSpc>
                <a:spcPts val="2700"/>
              </a:lnSpc>
              <a:spcBef>
                <a:spcPts val="0"/>
              </a:spcBef>
              <a:buNone/>
              <a:defRPr sz="2700" b="1" cap="all" baseline="0">
                <a:solidFill>
                  <a:srgbClr val="595959"/>
                </a:solidFill>
                <a:latin typeface="Arial"/>
                <a:cs typeface="Arial"/>
              </a:defRPr>
            </a:lvl1pPr>
          </a:lstStyle>
          <a:p>
            <a:pPr lvl="0"/>
            <a:r>
              <a:rPr lang="en-US"/>
              <a:t>Click to edit Master text styles</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3BF31BC7-D067-419F-A44D-94969C9D4D54}" type="datetimeFigureOut">
              <a:rPr lang="en-US"/>
              <a:pPr>
                <a:defRPr/>
              </a:pPr>
              <a:t>9/5/2019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3627FBA-8C46-4386-8B6C-520AB7131F79}" type="slidenum">
              <a:rPr lang="en-US" altLang="en-US"/>
              <a:pPr/>
              <a:t>‹#›</a:t>
            </a:fld>
            <a:endParaRPr lang="en-US"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979CD73-30F0-4862-81D3-717112AE6A5C}" type="datetimeFigureOut">
              <a:rPr lang="en-US"/>
              <a:pPr>
                <a:defRPr/>
              </a:pPr>
              <a:t>9/5/2019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59FD0E9D-116E-4B1F-9EFC-0DE59F7FD610}" type="slidenum">
              <a:rPr lang="en-US" altLang="en-US"/>
              <a:pPr/>
              <a:t>‹#›</a:t>
            </a:fld>
            <a:endParaRPr lang="en-US"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962DCFA-907A-4A51-8E6D-DE88AEDA66AE}" type="datetimeFigureOut">
              <a:rPr lang="en-US"/>
              <a:pPr>
                <a:defRPr/>
              </a:pPr>
              <a:t>9/5/2019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50F19AA-AFC9-4E8F-A646-1B34A7584B00}" type="slidenum">
              <a:rPr lang="en-US" altLang="en-US"/>
              <a:pPr/>
              <a:t>‹#›</a:t>
            </a:fld>
            <a:endParaRPr lang="en-US"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694521B7-A172-446E-963C-C8E360D75B86}" type="datetimeFigureOut">
              <a:rPr lang="en-US"/>
              <a:pPr>
                <a:defRPr/>
              </a:pPr>
              <a:t>9/5/2019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96272C88-CC75-4B63-973A-94D8D39B9375}" type="slidenum">
              <a:rPr lang="en-US" altLang="en-US"/>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p:cNvSpPr/>
          <p:nvPr userDrawn="1"/>
        </p:nvSpPr>
        <p:spPr>
          <a:xfrm>
            <a:off x="518614" y="813997"/>
            <a:ext cx="8625385" cy="62442"/>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latin typeface="Arial"/>
            </a:endParaRPr>
          </a:p>
        </p:txBody>
      </p:sp>
      <p:sp>
        <p:nvSpPr>
          <p:cNvPr id="5" name="TextBox 4"/>
          <p:cNvSpPr txBox="1">
            <a:spLocks noChangeArrowheads="1"/>
          </p:cNvSpPr>
          <p:nvPr userDrawn="1"/>
        </p:nvSpPr>
        <p:spPr bwMode="auto">
          <a:xfrm>
            <a:off x="1533525" y="6359525"/>
            <a:ext cx="7081838" cy="192088"/>
          </a:xfrm>
          <a:prstGeom prst="rect">
            <a:avLst/>
          </a:prstGeom>
          <a:noFill/>
          <a:ln>
            <a:noFill/>
          </a:ln>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US" altLang="en-US" sz="600" b="1">
                <a:solidFill>
                  <a:srgbClr val="595959"/>
                </a:solidFill>
              </a:rPr>
              <a:t>© Copyright 2014 ESCWA. All rights reserved. No part of this presentation in all its property may be used or reproduced in any form without a written permission</a:t>
            </a:r>
          </a:p>
        </p:txBody>
      </p:sp>
      <p:sp>
        <p:nvSpPr>
          <p:cNvPr id="2" name="Title 1"/>
          <p:cNvSpPr>
            <a:spLocks noGrp="1"/>
          </p:cNvSpPr>
          <p:nvPr>
            <p:ph type="ctrTitle"/>
          </p:nvPr>
        </p:nvSpPr>
        <p:spPr>
          <a:xfrm>
            <a:off x="518615" y="430042"/>
            <a:ext cx="7712573" cy="419100"/>
          </a:xfrm>
          <a:prstGeom prst="rect">
            <a:avLst/>
          </a:prstGeom>
        </p:spPr>
        <p:txBody>
          <a:bodyPr lIns="0" tIns="0" rIns="0" bIns="0"/>
          <a:lstStyle>
            <a:lvl1pPr algn="l">
              <a:lnSpc>
                <a:spcPts val="2700"/>
              </a:lnSpc>
              <a:defRPr sz="2700" b="1" cap="none">
                <a:solidFill>
                  <a:srgbClr val="595959"/>
                </a:solidFill>
                <a:latin typeface="Arial"/>
                <a:cs typeface="Arial"/>
              </a:defRPr>
            </a:lvl1pPr>
          </a:lstStyle>
          <a:p>
            <a:r>
              <a:rPr lang="en-US" dirty="0"/>
              <a:t>Click to edit Master title style</a:t>
            </a:r>
          </a:p>
        </p:txBody>
      </p:sp>
      <p:sp>
        <p:nvSpPr>
          <p:cNvPr id="12" name="Subtitle 2"/>
          <p:cNvSpPr>
            <a:spLocks noGrp="1"/>
          </p:cNvSpPr>
          <p:nvPr>
            <p:ph type="subTitle" idx="1"/>
          </p:nvPr>
        </p:nvSpPr>
        <p:spPr>
          <a:xfrm>
            <a:off x="518615" y="1306694"/>
            <a:ext cx="7712573" cy="1950358"/>
          </a:xfrm>
          <a:prstGeom prst="rect">
            <a:avLst/>
          </a:prstGeom>
        </p:spPr>
        <p:txBody>
          <a:bodyPr lIns="0" tIns="0" rIns="0" bIns="0" anchor="t" anchorCtr="0"/>
          <a:lstStyle>
            <a:lvl1pPr marL="0" indent="0" algn="l">
              <a:lnSpc>
                <a:spcPts val="2800"/>
              </a:lnSpc>
              <a:spcBef>
                <a:spcPts val="0"/>
              </a:spcBef>
              <a:buNone/>
              <a:defRPr sz="2100">
                <a:solidFill>
                  <a:srgbClr val="595959"/>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6" name="Picture 1" descr="slide2.jpg">
            <a:extLst>
              <a:ext uri="{FF2B5EF4-FFF2-40B4-BE49-F238E27FC236}">
                <a16:creationId xmlns:a16="http://schemas.microsoft.com/office/drawing/2014/main" id="{7B9FCBBB-DF08-44D1-B698-B5B2EF4910FC}"/>
              </a:ext>
            </a:extLst>
          </p:cNvPr>
          <p:cNvPicPr>
            <a:picLocks noChangeAspect="1"/>
          </p:cNvPicPr>
          <p:nvPr userDrawn="1"/>
        </p:nvPicPr>
        <p:blipFill>
          <a:blip r:embed="rId2" cstate="print"/>
          <a:srcRect r="83333"/>
          <a:stretch>
            <a:fillRect/>
          </a:stretch>
        </p:blipFill>
        <p:spPr bwMode="auto">
          <a:xfrm>
            <a:off x="0" y="0"/>
            <a:ext cx="799456" cy="967675"/>
          </a:xfrm>
          <a:prstGeom prst="rect">
            <a:avLst/>
          </a:prstGeom>
          <a:noFill/>
          <a:ln w="9525">
            <a:noFill/>
            <a:miter lim="800000"/>
            <a:headEnd/>
            <a:tailEnd/>
          </a:ln>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0A046BD0-CA74-401F-B71C-F9CDE40139B2}" type="datetimeFigureOut">
              <a:rPr lang="en-US"/>
              <a:pPr>
                <a:defRPr/>
              </a:pPr>
              <a:t>9/5/2019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1D592675-C9D4-49E8-9FC7-9550F8AA1E69}" type="slidenum">
              <a:rPr lang="en-US" altLang="en-US"/>
              <a:pPr/>
              <a:t>‹#›</a:t>
            </a:fld>
            <a:endParaRPr lang="en-US"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7102BEE5-9AA3-4E9D-ACF8-C63ADD6A44CE}" type="datetimeFigureOut">
              <a:rPr lang="en-US"/>
              <a:pPr>
                <a:defRPr/>
              </a:pPr>
              <a:t>9/5/2019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304184B6-782A-4208-B28C-BD0AD7CE7AC1}" type="slidenum">
              <a:rPr lang="en-US" altLang="en-US"/>
              <a:pPr/>
              <a:t>‹#›</a:t>
            </a:fld>
            <a:endParaRPr lang="en-US"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FC70EAB-20E1-4912-90FC-5BA2B8C6EE2C}" type="datetimeFigureOut">
              <a:rPr lang="en-US"/>
              <a:pPr>
                <a:defRPr/>
              </a:pPr>
              <a:t>9/5/2019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BD776428-3071-4074-9286-9C7BD36231EF}" type="slidenum">
              <a:rPr lang="en-US" altLang="en-US"/>
              <a:pPr/>
              <a:t>‹#›</a:t>
            </a:fld>
            <a:endParaRPr lang="en-US"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A008DA6-C8E0-4678-85B1-941EA3576D8B}" type="datetimeFigureOut">
              <a:rPr lang="en-US"/>
              <a:pPr>
                <a:defRPr/>
              </a:pPr>
              <a:t>9/5/2019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DC93E34-9B6A-4DC0-B34A-9C2E79A1D7DE}" type="slidenum">
              <a:rPr lang="en-US" altLang="en-US"/>
              <a:pPr/>
              <a:t>‹#›</a:t>
            </a:fld>
            <a:endParaRPr lang="en-US"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5DAEAEB-7929-4CA2-8B4C-91D6FB4D531F}" type="datetimeFigureOut">
              <a:rPr lang="en-US"/>
              <a:pPr>
                <a:defRPr/>
              </a:pPr>
              <a:t>9/5/2019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B9E0E92E-DF43-4FC3-BC02-18EE13A3D1A8}" type="slidenum">
              <a:rPr lang="en-US" altLang="en-US"/>
              <a:pPr/>
              <a:t>‹#›</a:t>
            </a:fld>
            <a:endParaRPr lang="en-US"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C454DE8-9973-435D-BEFB-F3AA9C8CEA5D}" type="datetimeFigureOut">
              <a:rPr lang="en-US"/>
              <a:pPr>
                <a:defRPr/>
              </a:pPr>
              <a:t>9/5/2019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1AB4EC9-691C-4AB2-A987-62CAAD420990}" type="slidenum">
              <a:rPr lang="en-US" altLang="en-US"/>
              <a:pPr/>
              <a:t>‹#›</a:t>
            </a:fld>
            <a:endParaRPr lang="en-US"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FDA5CEC-2C5E-4A2B-BADB-AA0BCB9A049D}" type="datetimeFigureOut">
              <a:rPr lang="en-US"/>
              <a:pPr>
                <a:defRPr/>
              </a:pPr>
              <a:t>9/5/2019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6C84347-E563-4EF0-A35F-1BA697711F60}" type="slidenum">
              <a:rPr lang="en-US" altLang="en-US"/>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8" name="Title 1"/>
          <p:cNvSpPr>
            <a:spLocks noGrp="1"/>
          </p:cNvSpPr>
          <p:nvPr>
            <p:ph type="ctrTitle"/>
          </p:nvPr>
        </p:nvSpPr>
        <p:spPr>
          <a:xfrm>
            <a:off x="1111250" y="791035"/>
            <a:ext cx="6624638" cy="419100"/>
          </a:xfrm>
          <a:prstGeom prst="rect">
            <a:avLst/>
          </a:prstGeom>
        </p:spPr>
        <p:txBody>
          <a:bodyPr lIns="0" tIns="0" rIns="0" bIns="0"/>
          <a:lstStyle>
            <a:lvl1pPr algn="l">
              <a:defRPr sz="4200" b="1" cap="none" baseline="0">
                <a:solidFill>
                  <a:srgbClr val="595959"/>
                </a:solidFill>
                <a:latin typeface="Arial"/>
                <a:cs typeface="Arial"/>
              </a:defRPr>
            </a:lvl1pPr>
          </a:lstStyle>
          <a:p>
            <a:r>
              <a:rPr lang="en-US" dirty="0"/>
              <a:t>Click to edit Master title style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5" name="Rectangle 4"/>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latin typeface="Arial"/>
            </a:endParaRPr>
          </a:p>
        </p:txBody>
      </p:sp>
      <p:sp>
        <p:nvSpPr>
          <p:cNvPr id="6" name="TextBox 5"/>
          <p:cNvSpPr txBox="1"/>
          <p:nvPr userDrawn="1"/>
        </p:nvSpPr>
        <p:spPr>
          <a:xfrm>
            <a:off x="685800" y="6418263"/>
            <a:ext cx="631825" cy="100012"/>
          </a:xfrm>
          <a:prstGeom prst="rect">
            <a:avLst/>
          </a:prstGeom>
          <a:noFill/>
        </p:spPr>
        <p:txBody>
          <a:bodyPr lIns="0" tIns="0" rIns="0" bIns="0">
            <a:spAutoFit/>
          </a:bodyPr>
          <a:lstStyle/>
          <a:p>
            <a:pPr algn="r" eaLnBrk="1" hangingPunct="1"/>
            <a:r>
              <a:rPr lang="en-US" altLang="en-US" sz="600" b="1">
                <a:solidFill>
                  <a:srgbClr val="595959"/>
                </a:solidFill>
              </a:rPr>
              <a:t>Page </a:t>
            </a:r>
            <a:fld id="{8450E700-45B6-444E-A115-F12C3872158B}" type="slidenum">
              <a:rPr lang="en-US" altLang="en-US" sz="600" b="1">
                <a:solidFill>
                  <a:srgbClr val="595959"/>
                </a:solidFill>
              </a:rPr>
              <a:pPr algn="r" eaLnBrk="1" hangingPunct="1"/>
              <a:t>‹#›</a:t>
            </a:fld>
            <a:endParaRPr lang="en-US" altLang="en-US" sz="600" b="1">
              <a:solidFill>
                <a:srgbClr val="595959"/>
              </a:solidFill>
            </a:endParaRPr>
          </a:p>
        </p:txBody>
      </p:sp>
      <p:sp>
        <p:nvSpPr>
          <p:cNvPr id="7" name="TextBox 6"/>
          <p:cNvSpPr txBox="1">
            <a:spLocks noChangeArrowheads="1"/>
          </p:cNvSpPr>
          <p:nvPr userDrawn="1"/>
        </p:nvSpPr>
        <p:spPr bwMode="auto">
          <a:xfrm>
            <a:off x="1533525" y="6359525"/>
            <a:ext cx="7081838" cy="192088"/>
          </a:xfrm>
          <a:prstGeom prst="rect">
            <a:avLst/>
          </a:prstGeom>
          <a:noFill/>
          <a:ln>
            <a:noFill/>
          </a:ln>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US" altLang="en-US" sz="600" b="1">
                <a:solidFill>
                  <a:srgbClr val="595959"/>
                </a:solidFill>
              </a:rPr>
              <a:t>© Copyright 2014 ESCWA. All rights reserved. No part of this presentation in all its property may be used or reproduced in any form without a written permission</a:t>
            </a: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dirty="0"/>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dirty="0"/>
              <a:t>Click to edit Master text styles</a:t>
            </a:r>
          </a:p>
        </p:txBody>
      </p:sp>
      <p:sp>
        <p:nvSpPr>
          <p:cNvPr id="13" name="Text Placeholder 23"/>
          <p:cNvSpPr>
            <a:spLocks noGrp="1"/>
          </p:cNvSpPr>
          <p:nvPr>
            <p:ph type="body" sz="quarter" idx="14"/>
          </p:nvPr>
        </p:nvSpPr>
        <p:spPr>
          <a:xfrm>
            <a:off x="1615180" y="2267080"/>
            <a:ext cx="6938270" cy="3375025"/>
          </a:xfrm>
          <a:prstGeom prst="rect">
            <a:avLst/>
          </a:prstGeom>
        </p:spPr>
        <p:txBody>
          <a:bodyPr vert="horz" lIns="0" tIns="0" rIns="0" bIns="0"/>
          <a:lstStyle>
            <a:lvl1pPr marL="0">
              <a:lnSpc>
                <a:spcPct val="100000"/>
              </a:lnSpc>
              <a:spcBef>
                <a:spcPts val="0"/>
              </a:spcBef>
              <a:buNone/>
              <a:defRPr sz="1800" b="0" cap="none" baseline="0">
                <a:solidFill>
                  <a:srgbClr val="595959"/>
                </a:solidFill>
                <a:latin typeface="Arial"/>
                <a:cs typeface="Arial"/>
              </a:defRPr>
            </a:lvl1pPr>
            <a:lvl2pPr marL="0">
              <a:lnSpc>
                <a:spcPct val="100000"/>
              </a:lnSpc>
              <a:spcBef>
                <a:spcPts val="0"/>
              </a:spcBef>
              <a:buNone/>
              <a:defRPr sz="1800" b="0" cap="all">
                <a:solidFill>
                  <a:srgbClr val="418FDE"/>
                </a:solidFill>
                <a:latin typeface="Arial"/>
                <a:cs typeface="Arial"/>
              </a:defRPr>
            </a:lvl2pPr>
            <a:lvl3pPr marL="0" indent="0">
              <a:lnSpc>
                <a:spcPct val="100000"/>
              </a:lnSpc>
              <a:spcBef>
                <a:spcPts val="0"/>
              </a:spcBef>
              <a:buNone/>
              <a:defRPr sz="1800" cap="all">
                <a:solidFill>
                  <a:srgbClr val="595959"/>
                </a:solidFill>
                <a:latin typeface=""/>
              </a:defRPr>
            </a:lvl3pPr>
          </a:lstStyle>
          <a:p>
            <a:pPr lvl="0"/>
            <a:r>
              <a:rPr lang="en-US" dirty="0"/>
              <a:t>Click to edit Master text styles</a:t>
            </a:r>
          </a:p>
          <a:p>
            <a:pPr lvl="0"/>
            <a:endParaRPr lang="en-US" dirty="0"/>
          </a:p>
          <a:p>
            <a:pPr lvl="1"/>
            <a:r>
              <a:rPr lang="en-US" dirty="0"/>
              <a:t>FIRST level</a:t>
            </a:r>
          </a:p>
          <a:p>
            <a:pPr lvl="2"/>
            <a:r>
              <a:rPr lang="en-US" dirty="0"/>
              <a:t>Second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6" name="Rectangle 5"/>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latin typeface="Arial"/>
            </a:endParaRPr>
          </a:p>
        </p:txBody>
      </p:sp>
      <p:sp>
        <p:nvSpPr>
          <p:cNvPr id="7" name="TextBox 6"/>
          <p:cNvSpPr txBox="1"/>
          <p:nvPr userDrawn="1"/>
        </p:nvSpPr>
        <p:spPr>
          <a:xfrm>
            <a:off x="685800" y="6418263"/>
            <a:ext cx="631825" cy="100012"/>
          </a:xfrm>
          <a:prstGeom prst="rect">
            <a:avLst/>
          </a:prstGeom>
          <a:noFill/>
        </p:spPr>
        <p:txBody>
          <a:bodyPr lIns="0" tIns="0" rIns="0" bIns="0">
            <a:spAutoFit/>
          </a:bodyPr>
          <a:lstStyle/>
          <a:p>
            <a:pPr algn="r" eaLnBrk="1" hangingPunct="1"/>
            <a:r>
              <a:rPr lang="en-US" altLang="en-US" sz="600" b="1">
                <a:solidFill>
                  <a:srgbClr val="595959"/>
                </a:solidFill>
              </a:rPr>
              <a:t>Page </a:t>
            </a:r>
            <a:fld id="{F35D0012-485F-4986-B171-8D97EFA3F132}" type="slidenum">
              <a:rPr lang="en-US" altLang="en-US" sz="600" b="1">
                <a:solidFill>
                  <a:srgbClr val="595959"/>
                </a:solidFill>
              </a:rPr>
              <a:pPr algn="r" eaLnBrk="1" hangingPunct="1"/>
              <a:t>‹#›</a:t>
            </a:fld>
            <a:endParaRPr lang="en-US" altLang="en-US" sz="600" b="1">
              <a:solidFill>
                <a:srgbClr val="595959"/>
              </a:solidFill>
            </a:endParaRPr>
          </a:p>
        </p:txBody>
      </p:sp>
      <p:sp>
        <p:nvSpPr>
          <p:cNvPr id="10" name="TextBox 9"/>
          <p:cNvSpPr txBox="1">
            <a:spLocks noChangeArrowheads="1"/>
          </p:cNvSpPr>
          <p:nvPr userDrawn="1"/>
        </p:nvSpPr>
        <p:spPr bwMode="auto">
          <a:xfrm>
            <a:off x="1533525" y="6359525"/>
            <a:ext cx="7081838" cy="192088"/>
          </a:xfrm>
          <a:prstGeom prst="rect">
            <a:avLst/>
          </a:prstGeom>
          <a:noFill/>
          <a:ln>
            <a:noFill/>
          </a:ln>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US" altLang="en-US" sz="600" b="1">
                <a:solidFill>
                  <a:srgbClr val="595959"/>
                </a:solidFill>
              </a:rPr>
              <a:t>© Copyright 2014 ESCWA. All rights reserved. No part of this presentation in all its property may be used or reproduced in any form without a written permission</a:t>
            </a: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a:t>Click to edit Master text styles</a:t>
            </a:r>
          </a:p>
        </p:txBody>
      </p:sp>
      <p:sp>
        <p:nvSpPr>
          <p:cNvPr id="11" name="Text Placeholder 23"/>
          <p:cNvSpPr>
            <a:spLocks noGrp="1"/>
          </p:cNvSpPr>
          <p:nvPr>
            <p:ph type="body" sz="quarter" idx="14"/>
          </p:nvPr>
        </p:nvSpPr>
        <p:spPr>
          <a:xfrm>
            <a:off x="4370294" y="2233703"/>
            <a:ext cx="4183156" cy="3892177"/>
          </a:xfrm>
          <a:prstGeom prst="rect">
            <a:avLst/>
          </a:prstGeom>
        </p:spPr>
        <p:txBody>
          <a:bodyPr vert="horz" lIns="0" tIns="0" rIns="0" bIns="0"/>
          <a:lstStyle>
            <a:lvl1pPr marL="0">
              <a:lnSpc>
                <a:spcPct val="100000"/>
              </a:lnSpc>
              <a:spcBef>
                <a:spcPts val="0"/>
              </a:spcBef>
              <a:buNone/>
              <a:defRPr sz="1250" b="0" cap="none" baseline="0">
                <a:solidFill>
                  <a:srgbClr val="595959"/>
                </a:solidFill>
                <a:latin typeface="Arial"/>
                <a:cs typeface="Arial"/>
              </a:defRPr>
            </a:lvl1pPr>
            <a:lvl2pPr marL="0">
              <a:lnSpc>
                <a:spcPct val="100000"/>
              </a:lnSpc>
              <a:spcBef>
                <a:spcPts val="0"/>
              </a:spcBef>
              <a:buNone/>
              <a:defRPr sz="1250" b="0" cap="none">
                <a:solidFill>
                  <a:srgbClr val="595959"/>
                </a:solidFill>
                <a:latin typeface="Arial"/>
                <a:cs typeface="Arial"/>
              </a:defRPr>
            </a:lvl2pPr>
          </a:lstStyle>
          <a:p>
            <a:pPr lvl="0"/>
            <a:r>
              <a:rPr lang="en-US" dirty="0"/>
              <a:t>Click to edit Master text styles</a:t>
            </a:r>
          </a:p>
        </p:txBody>
      </p:sp>
      <p:sp>
        <p:nvSpPr>
          <p:cNvPr id="12" name="Text Placeholder 12"/>
          <p:cNvSpPr>
            <a:spLocks noGrp="1"/>
          </p:cNvSpPr>
          <p:nvPr>
            <p:ph type="body" sz="quarter" idx="12"/>
          </p:nvPr>
        </p:nvSpPr>
        <p:spPr>
          <a:xfrm>
            <a:off x="1615180" y="2231743"/>
            <a:ext cx="2387069" cy="3894137"/>
          </a:xfrm>
          <a:prstGeom prst="rect">
            <a:avLst/>
          </a:prstGeom>
        </p:spPr>
        <p:txBody>
          <a:bodyPr vert="horz" lIns="0" tIns="0" rIns="0" bIns="0"/>
          <a:lstStyle>
            <a:lvl1pPr marL="0" indent="0">
              <a:lnSpc>
                <a:spcPct val="100000"/>
              </a:lnSpc>
              <a:spcBef>
                <a:spcPts val="0"/>
              </a:spcBef>
              <a:buNone/>
              <a:defRPr sz="1800">
                <a:solidFill>
                  <a:srgbClr val="418FDE"/>
                </a:solidFill>
                <a:latin typeface="Arial"/>
                <a:cs typeface="Arial"/>
              </a:defRPr>
            </a:lvl1pPr>
            <a:lvl2pPr>
              <a:buNone/>
              <a:defRPr/>
            </a:lvl2pPr>
            <a:lvl3pPr>
              <a:buNone/>
              <a:defRPr/>
            </a:lvl3pPr>
            <a:lvl4pPr>
              <a:buNone/>
              <a:defRPr/>
            </a:lvl4pPr>
            <a:lvl5pPr>
              <a:buNone/>
              <a:defRPr/>
            </a:lvl5pPr>
          </a:lstStyle>
          <a:p>
            <a:pPr lvl="0"/>
            <a:r>
              <a:rPr lang="en-US" dirty="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6" name="Rectangle 5"/>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latin typeface="Arial"/>
            </a:endParaRPr>
          </a:p>
        </p:txBody>
      </p:sp>
      <p:sp>
        <p:nvSpPr>
          <p:cNvPr id="7" name="TextBox 6"/>
          <p:cNvSpPr txBox="1"/>
          <p:nvPr userDrawn="1"/>
        </p:nvSpPr>
        <p:spPr>
          <a:xfrm>
            <a:off x="685800" y="6418263"/>
            <a:ext cx="631825" cy="100012"/>
          </a:xfrm>
          <a:prstGeom prst="rect">
            <a:avLst/>
          </a:prstGeom>
          <a:noFill/>
        </p:spPr>
        <p:txBody>
          <a:bodyPr lIns="0" tIns="0" rIns="0" bIns="0">
            <a:spAutoFit/>
          </a:bodyPr>
          <a:lstStyle/>
          <a:p>
            <a:pPr algn="r" eaLnBrk="1" hangingPunct="1"/>
            <a:r>
              <a:rPr lang="en-US" altLang="en-US" sz="600" b="1">
                <a:solidFill>
                  <a:srgbClr val="595959"/>
                </a:solidFill>
              </a:rPr>
              <a:t>Page </a:t>
            </a:r>
            <a:fld id="{C30F9E59-38D8-4BE4-94C5-FB3B28B03DEF}" type="slidenum">
              <a:rPr lang="en-US" altLang="en-US" sz="600" b="1">
                <a:solidFill>
                  <a:srgbClr val="595959"/>
                </a:solidFill>
              </a:rPr>
              <a:pPr algn="r" eaLnBrk="1" hangingPunct="1"/>
              <a:t>‹#›</a:t>
            </a:fld>
            <a:endParaRPr lang="en-US" altLang="en-US" sz="600" b="1">
              <a:solidFill>
                <a:srgbClr val="595959"/>
              </a:solidFill>
            </a:endParaRPr>
          </a:p>
        </p:txBody>
      </p:sp>
      <p:sp>
        <p:nvSpPr>
          <p:cNvPr id="10" name="TextBox 9"/>
          <p:cNvSpPr txBox="1">
            <a:spLocks noChangeArrowheads="1"/>
          </p:cNvSpPr>
          <p:nvPr userDrawn="1"/>
        </p:nvSpPr>
        <p:spPr bwMode="auto">
          <a:xfrm>
            <a:off x="1533525" y="6359525"/>
            <a:ext cx="7081838" cy="192088"/>
          </a:xfrm>
          <a:prstGeom prst="rect">
            <a:avLst/>
          </a:prstGeom>
          <a:noFill/>
          <a:ln>
            <a:noFill/>
          </a:ln>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US" altLang="en-US" sz="600" b="1">
                <a:solidFill>
                  <a:srgbClr val="595959"/>
                </a:solidFill>
              </a:rPr>
              <a:t>© Copyright 2014 ESCWA. All rights reserved. No part of this presentation in all its property may be used or reproduced in any form without a written permission</a:t>
            </a: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a:t>Click to edit Master text styles</a:t>
            </a:r>
          </a:p>
        </p:txBody>
      </p:sp>
      <p:sp>
        <p:nvSpPr>
          <p:cNvPr id="11" name="Text Placeholder 23"/>
          <p:cNvSpPr>
            <a:spLocks noGrp="1"/>
          </p:cNvSpPr>
          <p:nvPr>
            <p:ph type="body" sz="quarter" idx="14"/>
          </p:nvPr>
        </p:nvSpPr>
        <p:spPr>
          <a:xfrm>
            <a:off x="4370294" y="2233703"/>
            <a:ext cx="4183156" cy="3892177"/>
          </a:xfrm>
          <a:prstGeom prst="rect">
            <a:avLst/>
          </a:prstGeom>
        </p:spPr>
        <p:txBody>
          <a:bodyPr vert="horz" lIns="0" tIns="0" rIns="0" bIns="0"/>
          <a:lstStyle>
            <a:lvl1pPr marL="0">
              <a:lnSpc>
                <a:spcPct val="100000"/>
              </a:lnSpc>
              <a:spcBef>
                <a:spcPts val="0"/>
              </a:spcBef>
              <a:buNone/>
              <a:defRPr sz="1200" b="1" i="0" cap="all" baseline="0">
                <a:solidFill>
                  <a:srgbClr val="418FDE"/>
                </a:solidFill>
                <a:latin typeface="Arial"/>
                <a:cs typeface="Arial"/>
              </a:defRPr>
            </a:lvl1pPr>
            <a:lvl2pPr marL="0">
              <a:lnSpc>
                <a:spcPct val="100000"/>
              </a:lnSpc>
              <a:spcBef>
                <a:spcPts val="0"/>
              </a:spcBef>
              <a:buNone/>
              <a:defRPr sz="1200" b="0" cap="none">
                <a:solidFill>
                  <a:srgbClr val="595959"/>
                </a:solidFill>
                <a:latin typeface="Arial"/>
                <a:cs typeface="Arial"/>
              </a:defRPr>
            </a:lvl2pPr>
          </a:lstStyle>
          <a:p>
            <a:pPr lvl="0"/>
            <a:r>
              <a:rPr lang="en-US"/>
              <a:t>Click to edit Master text styles</a:t>
            </a:r>
          </a:p>
          <a:p>
            <a:pPr lvl="1"/>
            <a:r>
              <a:rPr lang="en-US"/>
              <a:t>Second level</a:t>
            </a:r>
          </a:p>
        </p:txBody>
      </p:sp>
      <p:sp>
        <p:nvSpPr>
          <p:cNvPr id="12" name="Text Placeholder 12"/>
          <p:cNvSpPr>
            <a:spLocks noGrp="1"/>
          </p:cNvSpPr>
          <p:nvPr>
            <p:ph type="body" sz="quarter" idx="12"/>
          </p:nvPr>
        </p:nvSpPr>
        <p:spPr>
          <a:xfrm>
            <a:off x="1615180" y="2231743"/>
            <a:ext cx="2387069" cy="3894137"/>
          </a:xfrm>
          <a:prstGeom prst="rect">
            <a:avLst/>
          </a:prstGeom>
        </p:spPr>
        <p:txBody>
          <a:bodyPr vert="horz" lIns="0" tIns="0" rIns="0" bIns="0"/>
          <a:lstStyle>
            <a:lvl1pPr marL="0" indent="0">
              <a:lnSpc>
                <a:spcPct val="100000"/>
              </a:lnSpc>
              <a:spcBef>
                <a:spcPts val="0"/>
              </a:spcBef>
              <a:buNone/>
              <a:defRPr sz="1800">
                <a:solidFill>
                  <a:srgbClr val="595959"/>
                </a:solidFill>
                <a:latin typeface="Arial"/>
                <a:cs typeface="Arial"/>
              </a:defRPr>
            </a:lvl1pPr>
            <a:lvl2pPr>
              <a:buNone/>
              <a:defRPr/>
            </a:lvl2pPr>
            <a:lvl3pPr>
              <a:buNone/>
              <a:defRPr/>
            </a:lvl3pPr>
            <a:lvl4pPr>
              <a:buNone/>
              <a:defRPr/>
            </a:lvl4pPr>
            <a:lvl5pPr>
              <a:buNone/>
              <a:defRPr/>
            </a:lvl5pPr>
          </a:lstStyle>
          <a:p>
            <a:pPr lvl="0"/>
            <a:r>
              <a:rPr lang="en-US" dirty="0"/>
              <a:t>Click to edit Master text styles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6" name="Rectangle 5"/>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latin typeface="Arial"/>
            </a:endParaRPr>
          </a:p>
        </p:txBody>
      </p:sp>
      <p:sp>
        <p:nvSpPr>
          <p:cNvPr id="7" name="TextBox 6"/>
          <p:cNvSpPr txBox="1"/>
          <p:nvPr userDrawn="1"/>
        </p:nvSpPr>
        <p:spPr>
          <a:xfrm>
            <a:off x="685800" y="6418263"/>
            <a:ext cx="631825" cy="100012"/>
          </a:xfrm>
          <a:prstGeom prst="rect">
            <a:avLst/>
          </a:prstGeom>
          <a:noFill/>
        </p:spPr>
        <p:txBody>
          <a:bodyPr lIns="0" tIns="0" rIns="0" bIns="0">
            <a:spAutoFit/>
          </a:bodyPr>
          <a:lstStyle/>
          <a:p>
            <a:pPr algn="r" eaLnBrk="1" hangingPunct="1"/>
            <a:r>
              <a:rPr lang="en-US" altLang="en-US" sz="600" b="1">
                <a:solidFill>
                  <a:srgbClr val="595959"/>
                </a:solidFill>
              </a:rPr>
              <a:t>Page </a:t>
            </a:r>
            <a:fld id="{9EDF8BFA-C70B-4454-A827-3428F41521CC}" type="slidenum">
              <a:rPr lang="en-US" altLang="en-US" sz="600" b="1">
                <a:solidFill>
                  <a:srgbClr val="595959"/>
                </a:solidFill>
              </a:rPr>
              <a:pPr algn="r" eaLnBrk="1" hangingPunct="1"/>
              <a:t>‹#›</a:t>
            </a:fld>
            <a:endParaRPr lang="en-US" altLang="en-US" sz="600" b="1">
              <a:solidFill>
                <a:srgbClr val="595959"/>
              </a:solidFill>
            </a:endParaRPr>
          </a:p>
        </p:txBody>
      </p:sp>
      <p:sp>
        <p:nvSpPr>
          <p:cNvPr id="10" name="TextBox 9"/>
          <p:cNvSpPr txBox="1">
            <a:spLocks noChangeArrowheads="1"/>
          </p:cNvSpPr>
          <p:nvPr userDrawn="1"/>
        </p:nvSpPr>
        <p:spPr bwMode="auto">
          <a:xfrm>
            <a:off x="1533525" y="6359525"/>
            <a:ext cx="7081838" cy="192088"/>
          </a:xfrm>
          <a:prstGeom prst="rect">
            <a:avLst/>
          </a:prstGeom>
          <a:noFill/>
          <a:ln>
            <a:noFill/>
          </a:ln>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US" altLang="en-US" sz="600" b="1">
                <a:solidFill>
                  <a:srgbClr val="595959"/>
                </a:solidFill>
              </a:rPr>
              <a:t>© Copyright 2014 ESCWA. All rights reserved. No part of this presentation in all its property may be used or reproduced in any form without a written permission</a:t>
            </a: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a:t>Click to edit Master text styles</a:t>
            </a:r>
          </a:p>
        </p:txBody>
      </p:sp>
      <p:sp>
        <p:nvSpPr>
          <p:cNvPr id="11" name="Text Placeholder 23"/>
          <p:cNvSpPr>
            <a:spLocks noGrp="1"/>
          </p:cNvSpPr>
          <p:nvPr>
            <p:ph type="body" sz="quarter" idx="14"/>
          </p:nvPr>
        </p:nvSpPr>
        <p:spPr>
          <a:xfrm>
            <a:off x="5016500" y="2233703"/>
            <a:ext cx="3536949" cy="3892177"/>
          </a:xfrm>
          <a:prstGeom prst="rect">
            <a:avLst/>
          </a:prstGeom>
        </p:spPr>
        <p:txBody>
          <a:bodyPr vert="horz" lIns="0" tIns="0" rIns="0" bIns="0"/>
          <a:lstStyle>
            <a:lvl1pPr marL="0">
              <a:lnSpc>
                <a:spcPct val="100000"/>
              </a:lnSpc>
              <a:spcBef>
                <a:spcPts val="0"/>
              </a:spcBef>
              <a:buNone/>
              <a:defRPr sz="1200" b="1" i="0" cap="all" baseline="0">
                <a:solidFill>
                  <a:srgbClr val="418FDE"/>
                </a:solidFill>
                <a:latin typeface="Arial"/>
                <a:cs typeface="Arial"/>
              </a:defRPr>
            </a:lvl1pPr>
            <a:lvl2pPr marL="0">
              <a:lnSpc>
                <a:spcPct val="100000"/>
              </a:lnSpc>
              <a:spcBef>
                <a:spcPts val="0"/>
              </a:spcBef>
              <a:buNone/>
              <a:defRPr sz="1200" b="0" cap="none">
                <a:solidFill>
                  <a:srgbClr val="595959"/>
                </a:solidFill>
                <a:latin typeface="Arial"/>
                <a:cs typeface="Arial"/>
              </a:defRPr>
            </a:lvl2pPr>
          </a:lstStyle>
          <a:p>
            <a:pPr lvl="0"/>
            <a:r>
              <a:rPr lang="en-US"/>
              <a:t>Click to edit Master text styles</a:t>
            </a:r>
          </a:p>
          <a:p>
            <a:pPr lvl="1"/>
            <a:r>
              <a:rPr lang="en-US"/>
              <a:t>Second level</a:t>
            </a:r>
          </a:p>
        </p:txBody>
      </p:sp>
      <p:sp>
        <p:nvSpPr>
          <p:cNvPr id="13" name="Text Placeholder 23"/>
          <p:cNvSpPr>
            <a:spLocks noGrp="1"/>
          </p:cNvSpPr>
          <p:nvPr>
            <p:ph type="body" sz="quarter" idx="15"/>
          </p:nvPr>
        </p:nvSpPr>
        <p:spPr>
          <a:xfrm>
            <a:off x="1616076" y="2233703"/>
            <a:ext cx="3218995" cy="3892177"/>
          </a:xfrm>
          <a:prstGeom prst="rect">
            <a:avLst/>
          </a:prstGeom>
        </p:spPr>
        <p:txBody>
          <a:bodyPr vert="horz" lIns="0" tIns="0" rIns="0" bIns="0"/>
          <a:lstStyle>
            <a:lvl1pPr marL="0">
              <a:lnSpc>
                <a:spcPct val="100000"/>
              </a:lnSpc>
              <a:spcBef>
                <a:spcPts val="0"/>
              </a:spcBef>
              <a:buNone/>
              <a:defRPr sz="1200" b="1" i="0" cap="all" baseline="0">
                <a:solidFill>
                  <a:srgbClr val="418FDE"/>
                </a:solidFill>
                <a:latin typeface="Arial"/>
                <a:cs typeface="Arial"/>
              </a:defRPr>
            </a:lvl1pPr>
            <a:lvl2pPr marL="0">
              <a:lnSpc>
                <a:spcPct val="100000"/>
              </a:lnSpc>
              <a:spcBef>
                <a:spcPts val="0"/>
              </a:spcBef>
              <a:buNone/>
              <a:defRPr sz="1200" b="0" cap="none">
                <a:solidFill>
                  <a:srgbClr val="595959"/>
                </a:solidFill>
                <a:latin typeface="Arial"/>
                <a:cs typeface="Arial"/>
              </a:defRPr>
            </a:lvl2pPr>
          </a:lstStyle>
          <a:p>
            <a:pPr lvl="0"/>
            <a:r>
              <a:rPr lang="en-US"/>
              <a:t>Click to edit Master text styles</a:t>
            </a:r>
          </a:p>
          <a:p>
            <a:pPr lvl="1"/>
            <a:r>
              <a:rPr lang="en-US"/>
              <a:t>Second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Title Slide">
    <p:spTree>
      <p:nvGrpSpPr>
        <p:cNvPr id="1" name=""/>
        <p:cNvGrpSpPr/>
        <p:nvPr/>
      </p:nvGrpSpPr>
      <p:grpSpPr>
        <a:xfrm>
          <a:off x="0" y="0"/>
          <a:ext cx="0" cy="0"/>
          <a:chOff x="0" y="0"/>
          <a:chExt cx="0" cy="0"/>
        </a:xfrm>
      </p:grpSpPr>
      <p:sp>
        <p:nvSpPr>
          <p:cNvPr id="6" name="Rectangle 5"/>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latin typeface="Arial"/>
            </a:endParaRPr>
          </a:p>
        </p:txBody>
      </p:sp>
      <p:sp>
        <p:nvSpPr>
          <p:cNvPr id="7" name="TextBox 6"/>
          <p:cNvSpPr txBox="1"/>
          <p:nvPr userDrawn="1"/>
        </p:nvSpPr>
        <p:spPr>
          <a:xfrm>
            <a:off x="685800" y="6418263"/>
            <a:ext cx="631825" cy="100012"/>
          </a:xfrm>
          <a:prstGeom prst="rect">
            <a:avLst/>
          </a:prstGeom>
          <a:noFill/>
        </p:spPr>
        <p:txBody>
          <a:bodyPr lIns="0" tIns="0" rIns="0" bIns="0">
            <a:spAutoFit/>
          </a:bodyPr>
          <a:lstStyle/>
          <a:p>
            <a:pPr algn="r" eaLnBrk="1" hangingPunct="1"/>
            <a:r>
              <a:rPr lang="en-US" altLang="en-US" sz="600" b="1">
                <a:solidFill>
                  <a:srgbClr val="595959"/>
                </a:solidFill>
              </a:rPr>
              <a:t>Page </a:t>
            </a:r>
            <a:fld id="{5779C49E-5DBE-4703-B0C9-C67D696B80B8}" type="slidenum">
              <a:rPr lang="en-US" altLang="en-US" sz="600" b="1">
                <a:solidFill>
                  <a:srgbClr val="595959"/>
                </a:solidFill>
              </a:rPr>
              <a:pPr algn="r" eaLnBrk="1" hangingPunct="1"/>
              <a:t>‹#›</a:t>
            </a:fld>
            <a:endParaRPr lang="en-US" altLang="en-US" sz="600" b="1">
              <a:solidFill>
                <a:srgbClr val="595959"/>
              </a:solidFill>
            </a:endParaRPr>
          </a:p>
        </p:txBody>
      </p:sp>
      <p:sp>
        <p:nvSpPr>
          <p:cNvPr id="10" name="TextBox 9"/>
          <p:cNvSpPr txBox="1">
            <a:spLocks noChangeArrowheads="1"/>
          </p:cNvSpPr>
          <p:nvPr userDrawn="1"/>
        </p:nvSpPr>
        <p:spPr bwMode="auto">
          <a:xfrm>
            <a:off x="1533525" y="6359525"/>
            <a:ext cx="7081838" cy="192088"/>
          </a:xfrm>
          <a:prstGeom prst="rect">
            <a:avLst/>
          </a:prstGeom>
          <a:noFill/>
          <a:ln>
            <a:noFill/>
          </a:ln>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US" altLang="en-US" sz="600" b="1">
                <a:solidFill>
                  <a:srgbClr val="595959"/>
                </a:solidFill>
              </a:rPr>
              <a:t>© Copyright 2014 ESCWA. All rights reserved. No part of this presentation in all its property may be used or reproduced in any form without a written permission</a:t>
            </a: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a:t>Click to edit Master text styles</a:t>
            </a:r>
          </a:p>
        </p:txBody>
      </p:sp>
      <p:sp>
        <p:nvSpPr>
          <p:cNvPr id="12" name="Text Placeholder 12"/>
          <p:cNvSpPr>
            <a:spLocks noGrp="1"/>
          </p:cNvSpPr>
          <p:nvPr>
            <p:ph type="body" sz="quarter" idx="12"/>
          </p:nvPr>
        </p:nvSpPr>
        <p:spPr>
          <a:xfrm>
            <a:off x="1615180" y="2231743"/>
            <a:ext cx="6639820" cy="1297043"/>
          </a:xfrm>
          <a:prstGeom prst="rect">
            <a:avLst/>
          </a:prstGeom>
        </p:spPr>
        <p:txBody>
          <a:bodyPr vert="horz" lIns="0" tIns="0" rIns="0" bIns="0"/>
          <a:lstStyle>
            <a:lvl1pPr marL="0" indent="0">
              <a:lnSpc>
                <a:spcPct val="100000"/>
              </a:lnSpc>
              <a:spcBef>
                <a:spcPts val="0"/>
              </a:spcBef>
              <a:buNone/>
              <a:defRPr sz="1800">
                <a:solidFill>
                  <a:srgbClr val="595959"/>
                </a:solidFill>
                <a:latin typeface="Arial"/>
                <a:cs typeface="Arial"/>
              </a:defRPr>
            </a:lvl1pPr>
            <a:lvl2pPr>
              <a:buNone/>
              <a:defRPr/>
            </a:lvl2pPr>
            <a:lvl3pPr>
              <a:buNone/>
              <a:defRPr/>
            </a:lvl3pPr>
            <a:lvl4pPr>
              <a:buNone/>
              <a:defRPr/>
            </a:lvl4pPr>
            <a:lvl5pPr>
              <a:buNone/>
              <a:defRPr/>
            </a:lvl5pPr>
          </a:lstStyle>
          <a:p>
            <a:pPr lvl="0"/>
            <a:r>
              <a:rPr lang="en-US" dirty="0"/>
              <a:t>Click to edit Master text styles</a:t>
            </a:r>
          </a:p>
        </p:txBody>
      </p:sp>
      <p:sp>
        <p:nvSpPr>
          <p:cNvPr id="13" name="Picture Placeholder 13"/>
          <p:cNvSpPr>
            <a:spLocks noGrp="1"/>
          </p:cNvSpPr>
          <p:nvPr>
            <p:ph type="pic" sz="quarter" idx="13"/>
          </p:nvPr>
        </p:nvSpPr>
        <p:spPr>
          <a:xfrm>
            <a:off x="1615180" y="3855358"/>
            <a:ext cx="6639820" cy="2222500"/>
          </a:xfrm>
          <a:prstGeom prst="rect">
            <a:avLst/>
          </a:prstGeom>
        </p:spPr>
        <p:txBody>
          <a:bodyPr vert="horz"/>
          <a:lstStyle>
            <a:lvl1pPr>
              <a:defRPr sz="1200">
                <a:latin typeface="Arial"/>
                <a:cs typeface="Arial"/>
              </a:defRPr>
            </a:lvl1pPr>
          </a:lstStyle>
          <a:p>
            <a:pPr lvl="0"/>
            <a:endParaRPr lang="en-US" noProof="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7_Title Slide">
    <p:spTree>
      <p:nvGrpSpPr>
        <p:cNvPr id="1" name=""/>
        <p:cNvGrpSpPr/>
        <p:nvPr/>
      </p:nvGrpSpPr>
      <p:grpSpPr>
        <a:xfrm>
          <a:off x="0" y="0"/>
          <a:ext cx="0" cy="0"/>
          <a:chOff x="0" y="0"/>
          <a:chExt cx="0" cy="0"/>
        </a:xfrm>
      </p:grpSpPr>
      <p:sp>
        <p:nvSpPr>
          <p:cNvPr id="5" name="Rectangle 4"/>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dirty="0">
              <a:latin typeface="Arial"/>
            </a:endParaRPr>
          </a:p>
        </p:txBody>
      </p:sp>
      <p:sp>
        <p:nvSpPr>
          <p:cNvPr id="6" name="TextBox 5"/>
          <p:cNvSpPr txBox="1"/>
          <p:nvPr userDrawn="1"/>
        </p:nvSpPr>
        <p:spPr>
          <a:xfrm>
            <a:off x="685800" y="6418263"/>
            <a:ext cx="631825" cy="100012"/>
          </a:xfrm>
          <a:prstGeom prst="rect">
            <a:avLst/>
          </a:prstGeom>
          <a:noFill/>
        </p:spPr>
        <p:txBody>
          <a:bodyPr lIns="0" tIns="0" rIns="0" bIns="0">
            <a:spAutoFit/>
          </a:bodyPr>
          <a:lstStyle/>
          <a:p>
            <a:pPr algn="r" eaLnBrk="1" hangingPunct="1"/>
            <a:r>
              <a:rPr lang="en-US" altLang="en-US" sz="600" b="1">
                <a:solidFill>
                  <a:srgbClr val="595959"/>
                </a:solidFill>
              </a:rPr>
              <a:t>Page </a:t>
            </a:r>
            <a:fld id="{B8D64FE0-D317-496F-8DB1-625AEFFDA30B}" type="slidenum">
              <a:rPr lang="en-US" altLang="en-US" sz="600" b="1">
                <a:solidFill>
                  <a:srgbClr val="595959"/>
                </a:solidFill>
              </a:rPr>
              <a:pPr algn="r" eaLnBrk="1" hangingPunct="1"/>
              <a:t>‹#›</a:t>
            </a:fld>
            <a:endParaRPr lang="en-US" altLang="en-US" sz="600" b="1">
              <a:solidFill>
                <a:srgbClr val="595959"/>
              </a:solidFill>
            </a:endParaRPr>
          </a:p>
        </p:txBody>
      </p:sp>
      <p:sp>
        <p:nvSpPr>
          <p:cNvPr id="7" name="TextBox 6"/>
          <p:cNvSpPr txBox="1">
            <a:spLocks noChangeArrowheads="1"/>
          </p:cNvSpPr>
          <p:nvPr userDrawn="1"/>
        </p:nvSpPr>
        <p:spPr bwMode="auto">
          <a:xfrm>
            <a:off x="1533525" y="6359525"/>
            <a:ext cx="7081838" cy="192088"/>
          </a:xfrm>
          <a:prstGeom prst="rect">
            <a:avLst/>
          </a:prstGeom>
          <a:noFill/>
          <a:ln>
            <a:noFill/>
          </a:ln>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US" altLang="en-US" sz="600" b="1">
                <a:solidFill>
                  <a:srgbClr val="595959"/>
                </a:solidFill>
              </a:rPr>
              <a:t>© Copyright 2014 ESCWA. All rights reserved. No part of this presentation in all its property may be used or reproduced in any form without a written permission</a:t>
            </a: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a:t>Click to edit Master text styles</a:t>
            </a:r>
          </a:p>
        </p:txBody>
      </p:sp>
      <p:sp>
        <p:nvSpPr>
          <p:cNvPr id="13" name="Picture Placeholder 13"/>
          <p:cNvSpPr>
            <a:spLocks noGrp="1"/>
          </p:cNvSpPr>
          <p:nvPr>
            <p:ph type="pic" sz="quarter" idx="13"/>
          </p:nvPr>
        </p:nvSpPr>
        <p:spPr>
          <a:xfrm>
            <a:off x="1615180" y="2086429"/>
            <a:ext cx="6639820" cy="3991429"/>
          </a:xfrm>
          <a:prstGeom prst="rect">
            <a:avLst/>
          </a:prstGeom>
        </p:spPr>
        <p:txBody>
          <a:bodyPr vert="horz"/>
          <a:lstStyle>
            <a:lvl1pPr>
              <a:defRPr sz="1200">
                <a:latin typeface="Arial"/>
                <a:cs typeface="Arial"/>
              </a:defRPr>
            </a:lvl1pPr>
          </a:lstStyle>
          <a:p>
            <a:pPr lvl="0"/>
            <a:endParaRPr lang="en-US" noProof="0"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5793" r:id="rId1"/>
    <p:sldLayoutId id="2147485794" r:id="rId2"/>
    <p:sldLayoutId id="2147485795" r:id="rId3"/>
    <p:sldLayoutId id="2147485796" r:id="rId4"/>
    <p:sldLayoutId id="2147485797" r:id="rId5"/>
    <p:sldLayoutId id="2147485798" r:id="rId6"/>
    <p:sldLayoutId id="2147485799" r:id="rId7"/>
    <p:sldLayoutId id="2147485800" r:id="rId8"/>
    <p:sldLayoutId id="2147485801" r:id="rId9"/>
    <p:sldLayoutId id="2147485802" r:id="rId10"/>
    <p:sldLayoutId id="2147485803" r:id="rId11"/>
    <p:sldLayoutId id="2147485804" r:id="rId12"/>
    <p:sldLayoutId id="2147485805" r:id="rId13"/>
    <p:sldLayoutId id="2147485806" r:id="rId14"/>
    <p:sldLayoutId id="2147485807" r:id="rId15"/>
  </p:sldLayoutIdLst>
  <p:hf sldNum="0" hdr="0" ftr="0"/>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5"/>
            <a:ext cx="78867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28650" y="1825625"/>
            <a:ext cx="78867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1558FB96-121E-4BDE-BCE2-A63F81D0117E}" type="datetimeFigureOut">
              <a:rPr lang="en-US"/>
              <a:pPr>
                <a:defRPr/>
              </a:pPr>
              <a:t>9/5/2019</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101BE457-599A-4C23-A28A-0E1793EDA0CB}"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5782" r:id="rId1"/>
    <p:sldLayoutId id="2147485783" r:id="rId2"/>
    <p:sldLayoutId id="2147485784" r:id="rId3"/>
    <p:sldLayoutId id="2147485785" r:id="rId4"/>
    <p:sldLayoutId id="2147485786" r:id="rId5"/>
    <p:sldLayoutId id="2147485787" r:id="rId6"/>
    <p:sldLayoutId id="2147485788" r:id="rId7"/>
    <p:sldLayoutId id="2147485789" r:id="rId8"/>
    <p:sldLayoutId id="2147485790" r:id="rId9"/>
    <p:sldLayoutId id="2147485791" r:id="rId10"/>
    <p:sldLayoutId id="2147485792"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0" name="Picture 2" descr="ESCWA PPT P-1.jpg"/>
          <p:cNvPicPr>
            <a:picLocks noChangeAspect="1"/>
          </p:cNvPicPr>
          <p:nvPr/>
        </p:nvPicPr>
        <p:blipFill>
          <a:blip r:embed="rId3"/>
          <a:srcRect/>
          <a:stretch>
            <a:fillRect/>
          </a:stretch>
        </p:blipFill>
        <p:spPr bwMode="auto">
          <a:xfrm>
            <a:off x="0" y="60174"/>
            <a:ext cx="9144000" cy="6858000"/>
          </a:xfrm>
          <a:prstGeom prst="rect">
            <a:avLst/>
          </a:prstGeom>
          <a:noFill/>
          <a:ln w="9525">
            <a:noFill/>
            <a:miter lim="800000"/>
            <a:headEnd/>
            <a:tailEnd/>
          </a:ln>
        </p:spPr>
      </p:pic>
      <p:sp>
        <p:nvSpPr>
          <p:cNvPr id="9" name="Text Placeholder 2"/>
          <p:cNvSpPr>
            <a:spLocks noGrp="1"/>
          </p:cNvSpPr>
          <p:nvPr>
            <p:ph type="body" sz="quarter" idx="12"/>
          </p:nvPr>
        </p:nvSpPr>
        <p:spPr bwMode="auto">
          <a:xfrm>
            <a:off x="2516553" y="1348968"/>
            <a:ext cx="6115228" cy="44729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Autofit/>
          </a:bodyPr>
          <a:lstStyle/>
          <a:p>
            <a:pPr algn="r" rtl="1"/>
            <a:r>
              <a:rPr lang="ar-JO" sz="2800" b="1" dirty="0">
                <a:solidFill>
                  <a:schemeClr val="tx1"/>
                </a:solidFill>
                <a:latin typeface="+mn-lt"/>
                <a:cs typeface="Calibri" panose="020F0502020204030204" pitchFamily="34" charset="0"/>
              </a:rPr>
              <a:t>أنماط العنف ضد المرأة</a:t>
            </a:r>
            <a:endParaRPr lang="en-US" sz="2800" b="1" dirty="0">
              <a:solidFill>
                <a:schemeClr val="tx1"/>
              </a:solidFill>
              <a:latin typeface="+mn-lt"/>
              <a:cs typeface="Calibri" panose="020F0502020204030204" pitchFamily="34" charset="0"/>
            </a:endParaRPr>
          </a:p>
        </p:txBody>
      </p:sp>
      <p:sp>
        <p:nvSpPr>
          <p:cNvPr id="2" name="Rectangle 1">
            <a:extLst>
              <a:ext uri="{FF2B5EF4-FFF2-40B4-BE49-F238E27FC236}">
                <a16:creationId xmlns:a16="http://schemas.microsoft.com/office/drawing/2014/main" id="{421BB410-3664-418F-BC15-C9090808642D}"/>
              </a:ext>
            </a:extLst>
          </p:cNvPr>
          <p:cNvSpPr/>
          <p:nvPr/>
        </p:nvSpPr>
        <p:spPr>
          <a:xfrm>
            <a:off x="152706" y="3489174"/>
            <a:ext cx="6115228" cy="2062103"/>
          </a:xfrm>
          <a:prstGeom prst="rect">
            <a:avLst/>
          </a:prstGeom>
        </p:spPr>
        <p:txBody>
          <a:bodyPr wrap="square">
            <a:spAutoFit/>
          </a:bodyPr>
          <a:lstStyle/>
          <a:p>
            <a:pPr marL="102870" algn="ctr" rtl="1">
              <a:spcBef>
                <a:spcPts val="0"/>
              </a:spcBef>
              <a:spcAft>
                <a:spcPts val="0"/>
              </a:spcAft>
            </a:pPr>
            <a:r>
              <a:rPr lang="ar-JO" altLang="en-US" sz="3200" b="1" dirty="0">
                <a:solidFill>
                  <a:schemeClr val="bg1"/>
                </a:solidFill>
                <a:cs typeface="Calibri" panose="020F0502020204030204" pitchFamily="34" charset="0"/>
              </a:rPr>
              <a:t>تقدير التكلفة الاقتصادية للعنف ضد المرأة في المنطقة العربية</a:t>
            </a:r>
          </a:p>
          <a:p>
            <a:pPr marL="102870" algn="ctr" rtl="1">
              <a:spcBef>
                <a:spcPts val="0"/>
              </a:spcBef>
              <a:spcAft>
                <a:spcPts val="0"/>
              </a:spcAft>
            </a:pPr>
            <a:endParaRPr lang="ar-JO" altLang="en-US" sz="3200" b="1" dirty="0">
              <a:solidFill>
                <a:schemeClr val="bg1"/>
              </a:solidFill>
              <a:cs typeface="Calibri" panose="020F0502020204030204" pitchFamily="34" charset="0"/>
            </a:endParaRPr>
          </a:p>
          <a:p>
            <a:pPr marL="102870" algn="ctr" rtl="1">
              <a:spcBef>
                <a:spcPts val="0"/>
              </a:spcBef>
              <a:spcAft>
                <a:spcPts val="0"/>
              </a:spcAft>
            </a:pPr>
            <a:r>
              <a:rPr lang="ar-JO" altLang="en-US" sz="3200" b="1" dirty="0">
                <a:solidFill>
                  <a:schemeClr val="bg1"/>
                </a:solidFill>
                <a:cs typeface="Calibri" panose="020F0502020204030204" pitchFamily="34" charset="0"/>
              </a:rPr>
              <a:t>بيروت 05 – 06 أيلول/ سبتمبر 2019</a:t>
            </a:r>
            <a:endParaRPr lang="ar-LB" altLang="en-US" sz="3200" b="1" dirty="0">
              <a:solidFill>
                <a:schemeClr val="bg1"/>
              </a:solidFill>
              <a:cs typeface="Calibri" panose="020F0502020204030204" pitchFamily="34" charset="0"/>
            </a:endParaRPr>
          </a:p>
        </p:txBody>
      </p:sp>
    </p:spTree>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08A26EA-71D1-4CA0-9E0E-23A43C065BF7}"/>
              </a:ext>
            </a:extLst>
          </p:cNvPr>
          <p:cNvSpPr/>
          <p:nvPr/>
        </p:nvSpPr>
        <p:spPr>
          <a:xfrm>
            <a:off x="1012873" y="6203852"/>
            <a:ext cx="6991643" cy="45513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65538" name="Title 1"/>
          <p:cNvSpPr>
            <a:spLocks noGrp="1"/>
          </p:cNvSpPr>
          <p:nvPr>
            <p:ph type="ctrTitle"/>
          </p:nvPr>
        </p:nvSpPr>
        <p:spPr bwMode="auto">
          <a:xfrm>
            <a:off x="840828" y="321308"/>
            <a:ext cx="7792151" cy="419100"/>
          </a:xfrm>
          <a:noFill/>
          <a:ln>
            <a:miter lim="800000"/>
            <a:headEnd/>
            <a:tailEnd/>
          </a:ln>
        </p:spPr>
        <p:txBody>
          <a:bodyPr vert="horz" wrap="square" numCol="1" anchor="t" anchorCtr="0" compatLnSpc="1">
            <a:prstTxWarp prst="textNoShape">
              <a:avLst/>
            </a:prstTxWarp>
          </a:bodyPr>
          <a:lstStyle/>
          <a:p>
            <a:pPr algn="r" rtl="1">
              <a:lnSpc>
                <a:spcPct val="100000"/>
              </a:lnSpc>
              <a:spcBef>
                <a:spcPts val="600"/>
              </a:spcBef>
              <a:spcAft>
                <a:spcPts val="600"/>
              </a:spcAft>
              <a:defRPr/>
            </a:pPr>
            <a:r>
              <a:rPr lang="ar-JO" sz="2800" dirty="0">
                <a:solidFill>
                  <a:schemeClr val="accent1">
                    <a:lumMod val="75000"/>
                  </a:schemeClr>
                </a:solidFill>
                <a:latin typeface="Arial" pitchFamily="34" charset="0"/>
                <a:ea typeface="ＭＳ Ｐゴシック" pitchFamily="34" charset="-128"/>
                <a:cs typeface="Calibri" panose="020F0502020204030204" pitchFamily="34" charset="0"/>
              </a:rPr>
              <a:t>تعريف العنف ضد المرأة</a:t>
            </a:r>
            <a:endParaRPr lang="en-US" sz="2800" dirty="0">
              <a:solidFill>
                <a:schemeClr val="accent1">
                  <a:lumMod val="75000"/>
                </a:schemeClr>
              </a:solidFill>
              <a:latin typeface="Arial" pitchFamily="34" charset="0"/>
              <a:ea typeface="ＭＳ Ｐゴシック" pitchFamily="34" charset="-128"/>
              <a:cs typeface="Calibri" panose="020F0502020204030204" pitchFamily="34" charset="0"/>
            </a:endParaRPr>
          </a:p>
        </p:txBody>
      </p:sp>
      <p:sp>
        <p:nvSpPr>
          <p:cNvPr id="3" name="Subtitle 2"/>
          <p:cNvSpPr>
            <a:spLocks noGrp="1"/>
          </p:cNvSpPr>
          <p:nvPr>
            <p:ph type="subTitle" idx="1"/>
          </p:nvPr>
        </p:nvSpPr>
        <p:spPr>
          <a:xfrm>
            <a:off x="840828" y="1185624"/>
            <a:ext cx="7792151" cy="4785408"/>
          </a:xfrm>
          <a:solidFill>
            <a:schemeClr val="bg1"/>
          </a:solidFill>
        </p:spPr>
        <p:txBody>
          <a:bodyPr/>
          <a:lstStyle/>
          <a:p>
            <a:pPr algn="just" rtl="1">
              <a:lnSpc>
                <a:spcPct val="100000"/>
              </a:lnSpc>
              <a:spcBef>
                <a:spcPts val="600"/>
              </a:spcBef>
              <a:spcAft>
                <a:spcPts val="600"/>
              </a:spcAft>
              <a:defRPr/>
            </a:pPr>
            <a:r>
              <a:rPr lang="ar-JO" sz="2600" dirty="0">
                <a:solidFill>
                  <a:schemeClr val="tx1"/>
                </a:solidFill>
                <a:cs typeface="Calibri" panose="020F0502020204030204" pitchFamily="34" charset="0"/>
              </a:rPr>
              <a:t>إعلان القضاء على العنف (1993)</a:t>
            </a:r>
          </a:p>
          <a:p>
            <a:pPr algn="just" rtl="1">
              <a:lnSpc>
                <a:spcPct val="100000"/>
              </a:lnSpc>
              <a:spcBef>
                <a:spcPts val="600"/>
              </a:spcBef>
              <a:spcAft>
                <a:spcPts val="600"/>
              </a:spcAft>
              <a:defRPr/>
            </a:pPr>
            <a:endParaRPr lang="ar-JO" sz="2600" dirty="0">
              <a:solidFill>
                <a:schemeClr val="tx1"/>
              </a:solidFill>
              <a:cs typeface="Calibri" panose="020F0502020204030204" pitchFamily="34" charset="0"/>
            </a:endParaRPr>
          </a:p>
          <a:p>
            <a:pPr algn="ctr" rtl="1">
              <a:lnSpc>
                <a:spcPct val="100000"/>
              </a:lnSpc>
              <a:spcBef>
                <a:spcPts val="600"/>
              </a:spcBef>
              <a:spcAft>
                <a:spcPts val="600"/>
              </a:spcAft>
              <a:defRPr/>
            </a:pPr>
            <a:r>
              <a:rPr lang="ar-JO" sz="2600" dirty="0">
                <a:solidFill>
                  <a:schemeClr val="tx1"/>
                </a:solidFill>
                <a:cs typeface="Calibri" panose="020F0502020204030204" pitchFamily="34" charset="0"/>
              </a:rPr>
              <a:t>كأي فعل عنيف تدفع إليه عصبية الجنس ويترتب عليه، أو يرجح أن يترتب عليه، أذى أو معاناة للمرأة ، سواء من الناحية الجسمانية أو الجنسية أو النفسية بما في ذلك التهديد بأفعال من هذا القبيل أو القسر أو الحرمان التعسفي من الحرية، سواء حدث ذلك في الحياة العامة أو الخاصة.</a:t>
            </a:r>
            <a:endParaRPr lang="ar-LB" sz="2600" dirty="0">
              <a:solidFill>
                <a:schemeClr val="tx1"/>
              </a:solidFill>
              <a:cs typeface="Calibri" panose="020F0502020204030204" pitchFamily="34" charset="0"/>
            </a:endParaRPr>
          </a:p>
        </p:txBody>
      </p:sp>
    </p:spTree>
    <p:extLst>
      <p:ext uri="{BB962C8B-B14F-4D97-AF65-F5344CB8AC3E}">
        <p14:creationId xmlns:p14="http://schemas.microsoft.com/office/powerpoint/2010/main" val="982248756"/>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08A26EA-71D1-4CA0-9E0E-23A43C065BF7}"/>
              </a:ext>
            </a:extLst>
          </p:cNvPr>
          <p:cNvSpPr/>
          <p:nvPr/>
        </p:nvSpPr>
        <p:spPr>
          <a:xfrm>
            <a:off x="1012873" y="6203852"/>
            <a:ext cx="6991643" cy="45513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65538" name="Title 1"/>
          <p:cNvSpPr>
            <a:spLocks noGrp="1"/>
          </p:cNvSpPr>
          <p:nvPr>
            <p:ph type="ctrTitle"/>
          </p:nvPr>
        </p:nvSpPr>
        <p:spPr bwMode="auto">
          <a:xfrm>
            <a:off x="840828" y="321308"/>
            <a:ext cx="7792151" cy="419100"/>
          </a:xfrm>
          <a:noFill/>
          <a:ln>
            <a:miter lim="800000"/>
            <a:headEnd/>
            <a:tailEnd/>
          </a:ln>
        </p:spPr>
        <p:txBody>
          <a:bodyPr vert="horz" wrap="square" numCol="1" anchor="t" anchorCtr="0" compatLnSpc="1">
            <a:prstTxWarp prst="textNoShape">
              <a:avLst/>
            </a:prstTxWarp>
          </a:bodyPr>
          <a:lstStyle/>
          <a:p>
            <a:pPr algn="r" rtl="1">
              <a:lnSpc>
                <a:spcPct val="100000"/>
              </a:lnSpc>
              <a:spcBef>
                <a:spcPts val="600"/>
              </a:spcBef>
              <a:spcAft>
                <a:spcPts val="600"/>
              </a:spcAft>
              <a:defRPr/>
            </a:pPr>
            <a:r>
              <a:rPr lang="ar-JO" sz="2800" dirty="0">
                <a:solidFill>
                  <a:schemeClr val="accent1">
                    <a:lumMod val="75000"/>
                  </a:schemeClr>
                </a:solidFill>
                <a:latin typeface="Arial" pitchFamily="34" charset="0"/>
                <a:ea typeface="ＭＳ Ｐゴシック" pitchFamily="34" charset="-128"/>
                <a:cs typeface="Calibri" panose="020F0502020204030204" pitchFamily="34" charset="0"/>
              </a:rPr>
              <a:t>العنف ضد المرأة</a:t>
            </a:r>
            <a:endParaRPr lang="en-US" sz="2800" dirty="0">
              <a:solidFill>
                <a:schemeClr val="accent1">
                  <a:lumMod val="75000"/>
                </a:schemeClr>
              </a:solidFill>
              <a:latin typeface="Arial" pitchFamily="34" charset="0"/>
              <a:ea typeface="ＭＳ Ｐゴシック" pitchFamily="34" charset="-128"/>
              <a:cs typeface="Calibri" panose="020F0502020204030204" pitchFamily="34" charset="0"/>
            </a:endParaRPr>
          </a:p>
        </p:txBody>
      </p:sp>
      <p:sp>
        <p:nvSpPr>
          <p:cNvPr id="3" name="Subtitle 2"/>
          <p:cNvSpPr>
            <a:spLocks noGrp="1"/>
          </p:cNvSpPr>
          <p:nvPr>
            <p:ph type="subTitle" idx="1"/>
          </p:nvPr>
        </p:nvSpPr>
        <p:spPr>
          <a:xfrm>
            <a:off x="840828" y="1185624"/>
            <a:ext cx="7792151" cy="4785408"/>
          </a:xfrm>
          <a:solidFill>
            <a:schemeClr val="bg1"/>
          </a:solidFill>
        </p:spPr>
        <p:txBody>
          <a:bodyPr/>
          <a:lstStyle/>
          <a:p>
            <a:pPr marL="457200" indent="-457200" algn="just" rtl="1">
              <a:lnSpc>
                <a:spcPct val="100000"/>
              </a:lnSpc>
              <a:spcBef>
                <a:spcPts val="600"/>
              </a:spcBef>
              <a:spcAft>
                <a:spcPts val="600"/>
              </a:spcAft>
              <a:buFont typeface="Wingdings" panose="05000000000000000000" pitchFamily="2" charset="2"/>
              <a:buChar char="§"/>
              <a:defRPr/>
            </a:pPr>
            <a:r>
              <a:rPr lang="ar-JO" sz="2600" dirty="0">
                <a:solidFill>
                  <a:schemeClr val="tx1"/>
                </a:solidFill>
                <a:cs typeface="Calibri" panose="020F0502020204030204" pitchFamily="34" charset="0"/>
              </a:rPr>
              <a:t>في الأماكن العامة</a:t>
            </a:r>
          </a:p>
          <a:p>
            <a:pPr marL="914400" lvl="1" indent="-457200" algn="just" rtl="1">
              <a:spcBef>
                <a:spcPts val="0"/>
              </a:spcBef>
              <a:spcAft>
                <a:spcPts val="0"/>
              </a:spcAft>
              <a:buFont typeface="Arial" pitchFamily="34" charset="0"/>
              <a:buChar char="•"/>
              <a:defRPr/>
            </a:pPr>
            <a:r>
              <a:rPr lang="ar-JO" sz="2400" dirty="0">
                <a:solidFill>
                  <a:schemeClr val="bg1">
                    <a:lumMod val="50000"/>
                  </a:schemeClr>
                </a:solidFill>
                <a:latin typeface="Arial"/>
                <a:cs typeface="Calibri" panose="020F0502020204030204" pitchFamily="34" charset="0"/>
              </a:rPr>
              <a:t>العمل</a:t>
            </a:r>
          </a:p>
          <a:p>
            <a:pPr marL="914400" lvl="1" indent="-457200" algn="just" rtl="1">
              <a:spcBef>
                <a:spcPts val="0"/>
              </a:spcBef>
              <a:spcAft>
                <a:spcPts val="0"/>
              </a:spcAft>
              <a:buFont typeface="Arial" pitchFamily="34" charset="0"/>
              <a:buChar char="•"/>
              <a:defRPr/>
            </a:pPr>
            <a:r>
              <a:rPr lang="ar-JO" sz="2400" dirty="0">
                <a:solidFill>
                  <a:schemeClr val="bg1">
                    <a:lumMod val="50000"/>
                  </a:schemeClr>
                </a:solidFill>
                <a:latin typeface="Arial"/>
                <a:cs typeface="Calibri" panose="020F0502020204030204" pitchFamily="34" charset="0"/>
              </a:rPr>
              <a:t>الشارع</a:t>
            </a:r>
          </a:p>
          <a:p>
            <a:pPr marL="457200" indent="-457200" algn="just" rtl="1">
              <a:spcBef>
                <a:spcPts val="600"/>
              </a:spcBef>
              <a:spcAft>
                <a:spcPts val="600"/>
              </a:spcAft>
              <a:buFont typeface="Arial" pitchFamily="34" charset="0"/>
              <a:buChar char="•"/>
              <a:defRPr/>
            </a:pPr>
            <a:endParaRPr lang="ar-JO" sz="2600" dirty="0">
              <a:solidFill>
                <a:schemeClr val="tx1"/>
              </a:solidFill>
              <a:cs typeface="Calibri" panose="020F0502020204030204" pitchFamily="34" charset="0"/>
            </a:endParaRPr>
          </a:p>
          <a:p>
            <a:pPr marL="457200" indent="-457200" algn="just" rtl="1">
              <a:spcBef>
                <a:spcPts val="600"/>
              </a:spcBef>
              <a:spcAft>
                <a:spcPts val="600"/>
              </a:spcAft>
              <a:buFont typeface="Wingdings" panose="05000000000000000000" pitchFamily="2" charset="2"/>
              <a:buChar char="§"/>
              <a:defRPr/>
            </a:pPr>
            <a:r>
              <a:rPr lang="ar-JO" sz="2600" dirty="0">
                <a:solidFill>
                  <a:schemeClr val="tx1"/>
                </a:solidFill>
                <a:cs typeface="Calibri" panose="020F0502020204030204" pitchFamily="34" charset="0"/>
              </a:rPr>
              <a:t>في المنزل</a:t>
            </a:r>
          </a:p>
          <a:p>
            <a:pPr algn="just" rtl="1">
              <a:spcBef>
                <a:spcPts val="600"/>
              </a:spcBef>
              <a:spcAft>
                <a:spcPts val="600"/>
              </a:spcAft>
              <a:defRPr/>
            </a:pPr>
            <a:endParaRPr lang="ar-JO" sz="2600" dirty="0">
              <a:solidFill>
                <a:schemeClr val="tx1"/>
              </a:solidFill>
              <a:cs typeface="Calibri" panose="020F0502020204030204" pitchFamily="34" charset="0"/>
            </a:endParaRPr>
          </a:p>
          <a:p>
            <a:pPr marL="457200" indent="-457200" algn="just" rtl="1">
              <a:spcBef>
                <a:spcPts val="600"/>
              </a:spcBef>
              <a:spcAft>
                <a:spcPts val="600"/>
              </a:spcAft>
              <a:buFont typeface="Wingdings" panose="05000000000000000000" pitchFamily="2" charset="2"/>
              <a:buChar char="§"/>
              <a:defRPr/>
            </a:pPr>
            <a:r>
              <a:rPr lang="ar-JO" sz="2600" dirty="0">
                <a:solidFill>
                  <a:schemeClr val="tx1"/>
                </a:solidFill>
                <a:cs typeface="Calibri" panose="020F0502020204030204" pitchFamily="34" charset="0"/>
              </a:rPr>
              <a:t>في السلم وخلال النزاع</a:t>
            </a:r>
            <a:endParaRPr lang="ar-LB" sz="2600" dirty="0">
              <a:solidFill>
                <a:schemeClr val="tx1"/>
              </a:solidFill>
              <a:cs typeface="Calibri" panose="020F0502020204030204" pitchFamily="34" charset="0"/>
            </a:endParaRPr>
          </a:p>
        </p:txBody>
      </p:sp>
    </p:spTree>
    <p:extLst>
      <p:ext uri="{BB962C8B-B14F-4D97-AF65-F5344CB8AC3E}">
        <p14:creationId xmlns:p14="http://schemas.microsoft.com/office/powerpoint/2010/main" val="1574704080"/>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08A26EA-71D1-4CA0-9E0E-23A43C065BF7}"/>
              </a:ext>
            </a:extLst>
          </p:cNvPr>
          <p:cNvSpPr/>
          <p:nvPr/>
        </p:nvSpPr>
        <p:spPr>
          <a:xfrm>
            <a:off x="1012873" y="6203852"/>
            <a:ext cx="6991643" cy="45513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65538" name="Title 1"/>
          <p:cNvSpPr>
            <a:spLocks noGrp="1"/>
          </p:cNvSpPr>
          <p:nvPr>
            <p:ph type="ctrTitle"/>
          </p:nvPr>
        </p:nvSpPr>
        <p:spPr bwMode="auto">
          <a:xfrm>
            <a:off x="840828" y="321308"/>
            <a:ext cx="7792151" cy="419100"/>
          </a:xfrm>
          <a:noFill/>
          <a:ln>
            <a:miter lim="800000"/>
            <a:headEnd/>
            <a:tailEnd/>
          </a:ln>
        </p:spPr>
        <p:txBody>
          <a:bodyPr vert="horz" wrap="square" numCol="1" anchor="t" anchorCtr="0" compatLnSpc="1">
            <a:prstTxWarp prst="textNoShape">
              <a:avLst/>
            </a:prstTxWarp>
          </a:bodyPr>
          <a:lstStyle/>
          <a:p>
            <a:pPr algn="r" rtl="1">
              <a:lnSpc>
                <a:spcPct val="100000"/>
              </a:lnSpc>
              <a:spcBef>
                <a:spcPts val="600"/>
              </a:spcBef>
              <a:spcAft>
                <a:spcPts val="600"/>
              </a:spcAft>
              <a:defRPr/>
            </a:pPr>
            <a:r>
              <a:rPr lang="ar-JO" sz="2800" dirty="0">
                <a:solidFill>
                  <a:schemeClr val="accent1">
                    <a:lumMod val="75000"/>
                  </a:schemeClr>
                </a:solidFill>
                <a:latin typeface="Arial" pitchFamily="34" charset="0"/>
                <a:ea typeface="ＭＳ Ｐゴシック" pitchFamily="34" charset="-128"/>
                <a:cs typeface="Calibri" panose="020F0502020204030204" pitchFamily="34" charset="0"/>
              </a:rPr>
              <a:t>أشكال العنف ضد المرأة</a:t>
            </a:r>
            <a:endParaRPr lang="en-US" sz="2800" dirty="0">
              <a:solidFill>
                <a:schemeClr val="accent1">
                  <a:lumMod val="75000"/>
                </a:schemeClr>
              </a:solidFill>
              <a:latin typeface="Arial" pitchFamily="34" charset="0"/>
              <a:ea typeface="ＭＳ Ｐゴシック" pitchFamily="34" charset="-128"/>
              <a:cs typeface="Calibri" panose="020F0502020204030204" pitchFamily="34" charset="0"/>
            </a:endParaRPr>
          </a:p>
        </p:txBody>
      </p:sp>
      <p:sp>
        <p:nvSpPr>
          <p:cNvPr id="3" name="Subtitle 2"/>
          <p:cNvSpPr>
            <a:spLocks noGrp="1"/>
          </p:cNvSpPr>
          <p:nvPr>
            <p:ph type="subTitle" idx="1"/>
          </p:nvPr>
        </p:nvSpPr>
        <p:spPr>
          <a:xfrm>
            <a:off x="840828" y="1185624"/>
            <a:ext cx="7792151" cy="5473366"/>
          </a:xfrm>
          <a:solidFill>
            <a:schemeClr val="bg1"/>
          </a:solidFill>
        </p:spPr>
        <p:txBody>
          <a:bodyPr>
            <a:normAutofit lnSpcReduction="10000"/>
          </a:bodyPr>
          <a:lstStyle/>
          <a:p>
            <a:pPr marL="457200" indent="-457200" algn="just" rtl="1">
              <a:lnSpc>
                <a:spcPct val="100000"/>
              </a:lnSpc>
              <a:spcBef>
                <a:spcPts val="600"/>
              </a:spcBef>
              <a:spcAft>
                <a:spcPts val="600"/>
              </a:spcAft>
              <a:buFont typeface="Wingdings" panose="05000000000000000000" pitchFamily="2" charset="2"/>
              <a:buChar char="§"/>
              <a:defRPr/>
            </a:pPr>
            <a:r>
              <a:rPr lang="ar-JO" sz="2600" dirty="0">
                <a:solidFill>
                  <a:schemeClr val="tx1"/>
                </a:solidFill>
                <a:cs typeface="Calibri" panose="020F0502020204030204" pitchFamily="34" charset="0"/>
              </a:rPr>
              <a:t>الجسدي</a:t>
            </a:r>
          </a:p>
          <a:p>
            <a:pPr marL="914400" lvl="1" indent="-457200" algn="just" rtl="1">
              <a:spcBef>
                <a:spcPts val="0"/>
              </a:spcBef>
              <a:spcAft>
                <a:spcPts val="0"/>
              </a:spcAft>
              <a:buFont typeface="Arial" pitchFamily="34" charset="0"/>
              <a:buChar char="•"/>
              <a:defRPr/>
            </a:pPr>
            <a:r>
              <a:rPr lang="ar-JO" sz="2400" dirty="0">
                <a:solidFill>
                  <a:schemeClr val="bg1">
                    <a:lumMod val="50000"/>
                  </a:schemeClr>
                </a:solidFill>
                <a:latin typeface="Arial"/>
                <a:cs typeface="Calibri" panose="020F0502020204030204" pitchFamily="34" charset="0"/>
              </a:rPr>
              <a:t>الصفع، الركل، الخنق، الحرق، الضرب، استخدام الأدوات الحادة، قتل الإناث/قتل النساء؛ والاتجار بالأشخاص.</a:t>
            </a:r>
          </a:p>
          <a:p>
            <a:pPr marL="457200" indent="-457200" algn="just" rtl="1">
              <a:spcBef>
                <a:spcPts val="600"/>
              </a:spcBef>
              <a:spcAft>
                <a:spcPts val="600"/>
              </a:spcAft>
              <a:buFont typeface="Wingdings" panose="05000000000000000000" pitchFamily="2" charset="2"/>
              <a:buChar char="§"/>
              <a:defRPr/>
            </a:pPr>
            <a:r>
              <a:rPr lang="ar-JO" sz="2600" dirty="0">
                <a:solidFill>
                  <a:schemeClr val="tx1"/>
                </a:solidFill>
                <a:cs typeface="Calibri" panose="020F0502020204030204" pitchFamily="34" charset="0"/>
              </a:rPr>
              <a:t>النفسي</a:t>
            </a:r>
          </a:p>
          <a:p>
            <a:pPr marL="914400" lvl="1" indent="-457200" algn="just" rtl="1">
              <a:spcBef>
                <a:spcPts val="600"/>
              </a:spcBef>
              <a:spcAft>
                <a:spcPts val="600"/>
              </a:spcAft>
              <a:buFont typeface="Arial" panose="020B0604020202020204" pitchFamily="34" charset="0"/>
              <a:buChar char="•"/>
              <a:defRPr/>
            </a:pPr>
            <a:r>
              <a:rPr lang="ar-JO" sz="2400" dirty="0">
                <a:solidFill>
                  <a:schemeClr val="bg1">
                    <a:lumMod val="50000"/>
                  </a:schemeClr>
                </a:solidFill>
                <a:cs typeface="Calibri" panose="020F0502020204030204" pitchFamily="34" charset="0"/>
              </a:rPr>
              <a:t>العزلة، الغيرة المفرطة، التحكم، التحرش أو المطاردة، التهديد بالعنف، التقليل من الشأن بشكل مستمر والإهانة</a:t>
            </a:r>
          </a:p>
          <a:p>
            <a:pPr marL="457200" indent="-457200" algn="just" rtl="1">
              <a:spcBef>
                <a:spcPts val="600"/>
              </a:spcBef>
              <a:spcAft>
                <a:spcPts val="600"/>
              </a:spcAft>
              <a:buFont typeface="Wingdings" panose="05000000000000000000" pitchFamily="2" charset="2"/>
              <a:buChar char="§"/>
              <a:defRPr/>
            </a:pPr>
            <a:r>
              <a:rPr lang="ar-JO" sz="2600" dirty="0">
                <a:solidFill>
                  <a:schemeClr val="tx1"/>
                </a:solidFill>
                <a:cs typeface="Calibri" panose="020F0502020204030204" pitchFamily="34" charset="0"/>
              </a:rPr>
              <a:t>الجنسي</a:t>
            </a:r>
          </a:p>
          <a:p>
            <a:pPr marL="914400" lvl="1" indent="-457200" algn="just" rtl="1">
              <a:spcBef>
                <a:spcPts val="600"/>
              </a:spcBef>
              <a:spcAft>
                <a:spcPts val="600"/>
              </a:spcAft>
              <a:buFont typeface="Arial" panose="020B0604020202020204" pitchFamily="34" charset="0"/>
              <a:buChar char="•"/>
              <a:defRPr/>
            </a:pPr>
            <a:r>
              <a:rPr lang="ar-JO" sz="2400" dirty="0">
                <a:solidFill>
                  <a:prstClr val="white">
                    <a:lumMod val="50000"/>
                  </a:prstClr>
                </a:solidFill>
                <a:cs typeface="Calibri" panose="020F0502020204030204" pitchFamily="34" charset="0"/>
              </a:rPr>
              <a:t>الجنس بالإكراه (جسدي أو عن طريق التهديد)، القيام بأفعال جنسية غير مرغوب فيها أو تذل، التحرش، </a:t>
            </a:r>
            <a:r>
              <a:rPr lang="ar-JO" sz="2200" dirty="0">
                <a:solidFill>
                  <a:schemeClr val="bg1">
                    <a:lumMod val="50000"/>
                  </a:schemeClr>
                </a:solidFill>
                <a:latin typeface="Arial"/>
                <a:cs typeface="Calibri" panose="020F0502020204030204" pitchFamily="34" charset="0"/>
              </a:rPr>
              <a:t>والاسترقاق الجنسي، الاغتصاب، محاولة الاغتصاب</a:t>
            </a:r>
            <a:endParaRPr lang="ar-JO" sz="2600" dirty="0">
              <a:solidFill>
                <a:schemeClr val="tx1"/>
              </a:solidFill>
              <a:cs typeface="Calibri" panose="020F0502020204030204" pitchFamily="34" charset="0"/>
            </a:endParaRPr>
          </a:p>
          <a:p>
            <a:pPr marL="457200" indent="-457200" algn="just" rtl="1">
              <a:spcBef>
                <a:spcPts val="600"/>
              </a:spcBef>
              <a:spcAft>
                <a:spcPts val="600"/>
              </a:spcAft>
              <a:buFont typeface="Wingdings" panose="05000000000000000000" pitchFamily="2" charset="2"/>
              <a:buChar char="§"/>
              <a:defRPr/>
            </a:pPr>
            <a:r>
              <a:rPr lang="ar-JO" sz="2600" dirty="0">
                <a:solidFill>
                  <a:schemeClr val="tx1"/>
                </a:solidFill>
                <a:cs typeface="Calibri" panose="020F0502020204030204" pitchFamily="34" charset="0"/>
              </a:rPr>
              <a:t>الاقتصادي</a:t>
            </a:r>
          </a:p>
          <a:p>
            <a:pPr marL="914400" lvl="1" indent="-457200" algn="just" rtl="1">
              <a:spcBef>
                <a:spcPts val="600"/>
              </a:spcBef>
              <a:spcAft>
                <a:spcPts val="600"/>
              </a:spcAft>
              <a:buFont typeface="Arial" panose="020B0604020202020204" pitchFamily="34" charset="0"/>
              <a:buChar char="•"/>
              <a:defRPr/>
            </a:pPr>
            <a:r>
              <a:rPr lang="ar-JO" sz="2400" dirty="0">
                <a:solidFill>
                  <a:prstClr val="white">
                    <a:lumMod val="50000"/>
                  </a:prstClr>
                </a:solidFill>
                <a:cs typeface="Calibri" panose="020F0502020204030204" pitchFamily="34" charset="0"/>
              </a:rPr>
              <a:t>السيطرة على الأموال، صرف أموال الأسرة، التحكم بعمل المرأة ودخلها</a:t>
            </a:r>
            <a:endParaRPr lang="ar-JO" sz="2600" dirty="0">
              <a:solidFill>
                <a:schemeClr val="tx1"/>
              </a:solidFill>
              <a:cs typeface="Calibri" panose="020F0502020204030204" pitchFamily="34" charset="0"/>
            </a:endParaRPr>
          </a:p>
          <a:p>
            <a:pPr marL="457200" indent="-457200" algn="just" rtl="1">
              <a:spcBef>
                <a:spcPts val="600"/>
              </a:spcBef>
              <a:spcAft>
                <a:spcPts val="600"/>
              </a:spcAft>
              <a:buFont typeface="Wingdings" panose="05000000000000000000" pitchFamily="2" charset="2"/>
              <a:buChar char="§"/>
              <a:defRPr/>
            </a:pPr>
            <a:r>
              <a:rPr lang="ar-JO" sz="2600" dirty="0">
                <a:solidFill>
                  <a:schemeClr val="tx1"/>
                </a:solidFill>
                <a:cs typeface="Calibri" panose="020F0502020204030204" pitchFamily="34" charset="0"/>
              </a:rPr>
              <a:t>السياسي</a:t>
            </a:r>
          </a:p>
        </p:txBody>
      </p:sp>
    </p:spTree>
    <p:extLst>
      <p:ext uri="{BB962C8B-B14F-4D97-AF65-F5344CB8AC3E}">
        <p14:creationId xmlns:p14="http://schemas.microsoft.com/office/powerpoint/2010/main" val="2435586311"/>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08A26EA-71D1-4CA0-9E0E-23A43C065BF7}"/>
              </a:ext>
            </a:extLst>
          </p:cNvPr>
          <p:cNvSpPr/>
          <p:nvPr/>
        </p:nvSpPr>
        <p:spPr>
          <a:xfrm>
            <a:off x="1012873" y="6203852"/>
            <a:ext cx="6991643" cy="45513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65538" name="Title 1"/>
          <p:cNvSpPr>
            <a:spLocks noGrp="1"/>
          </p:cNvSpPr>
          <p:nvPr>
            <p:ph type="ctrTitle"/>
          </p:nvPr>
        </p:nvSpPr>
        <p:spPr bwMode="auto">
          <a:xfrm>
            <a:off x="840828" y="321308"/>
            <a:ext cx="7792151" cy="419100"/>
          </a:xfrm>
          <a:noFill/>
          <a:ln>
            <a:miter lim="800000"/>
            <a:headEnd/>
            <a:tailEnd/>
          </a:ln>
        </p:spPr>
        <p:txBody>
          <a:bodyPr vert="horz" wrap="square" numCol="1" anchor="t" anchorCtr="0" compatLnSpc="1">
            <a:prstTxWarp prst="textNoShape">
              <a:avLst/>
            </a:prstTxWarp>
          </a:bodyPr>
          <a:lstStyle/>
          <a:p>
            <a:pPr algn="r" rtl="1">
              <a:lnSpc>
                <a:spcPct val="100000"/>
              </a:lnSpc>
              <a:spcBef>
                <a:spcPts val="600"/>
              </a:spcBef>
              <a:spcAft>
                <a:spcPts val="600"/>
              </a:spcAft>
              <a:defRPr/>
            </a:pPr>
            <a:r>
              <a:rPr lang="ar-JO" sz="2800" dirty="0">
                <a:solidFill>
                  <a:schemeClr val="accent1">
                    <a:lumMod val="75000"/>
                  </a:schemeClr>
                </a:solidFill>
                <a:latin typeface="Arial" pitchFamily="34" charset="0"/>
                <a:ea typeface="ＭＳ Ｐゴシック" pitchFamily="34" charset="-128"/>
                <a:cs typeface="Calibri" panose="020F0502020204030204" pitchFamily="34" charset="0"/>
              </a:rPr>
              <a:t>الممارسات الضارة</a:t>
            </a:r>
            <a:endParaRPr lang="en-US" sz="2800" dirty="0">
              <a:solidFill>
                <a:schemeClr val="accent1">
                  <a:lumMod val="75000"/>
                </a:schemeClr>
              </a:solidFill>
              <a:latin typeface="Arial" pitchFamily="34" charset="0"/>
              <a:ea typeface="ＭＳ Ｐゴシック" pitchFamily="34" charset="-128"/>
              <a:cs typeface="Calibri" panose="020F0502020204030204" pitchFamily="34" charset="0"/>
            </a:endParaRPr>
          </a:p>
        </p:txBody>
      </p:sp>
      <p:sp>
        <p:nvSpPr>
          <p:cNvPr id="3" name="Subtitle 2"/>
          <p:cNvSpPr>
            <a:spLocks noGrp="1"/>
          </p:cNvSpPr>
          <p:nvPr>
            <p:ph type="subTitle" idx="1"/>
          </p:nvPr>
        </p:nvSpPr>
        <p:spPr>
          <a:xfrm>
            <a:off x="840828" y="1185624"/>
            <a:ext cx="7792151" cy="5473366"/>
          </a:xfrm>
          <a:solidFill>
            <a:schemeClr val="bg1"/>
          </a:solidFill>
        </p:spPr>
        <p:txBody>
          <a:bodyPr/>
          <a:lstStyle/>
          <a:p>
            <a:pPr marL="457200" indent="-457200" algn="just" rtl="1">
              <a:lnSpc>
                <a:spcPct val="100000"/>
              </a:lnSpc>
              <a:spcBef>
                <a:spcPts val="600"/>
              </a:spcBef>
              <a:spcAft>
                <a:spcPts val="600"/>
              </a:spcAft>
              <a:buFont typeface="Wingdings" panose="05000000000000000000" pitchFamily="2" charset="2"/>
              <a:buChar char="§"/>
              <a:defRPr/>
            </a:pPr>
            <a:r>
              <a:rPr lang="ar-JO" sz="2600" dirty="0">
                <a:solidFill>
                  <a:schemeClr val="tx1"/>
                </a:solidFill>
                <a:cs typeface="Calibri" panose="020F0502020204030204" pitchFamily="34" charset="0"/>
              </a:rPr>
              <a:t>تزويج القاصرات</a:t>
            </a:r>
          </a:p>
          <a:p>
            <a:pPr marL="457200" indent="-457200" algn="just" rtl="1">
              <a:spcBef>
                <a:spcPts val="600"/>
              </a:spcBef>
              <a:spcAft>
                <a:spcPts val="600"/>
              </a:spcAft>
              <a:buFont typeface="Wingdings" panose="05000000000000000000" pitchFamily="2" charset="2"/>
              <a:buChar char="§"/>
              <a:defRPr/>
            </a:pPr>
            <a:r>
              <a:rPr lang="ar-JO" sz="2600" dirty="0">
                <a:solidFill>
                  <a:schemeClr val="tx1"/>
                </a:solidFill>
                <a:cs typeface="Calibri" panose="020F0502020204030204" pitchFamily="34" charset="0"/>
              </a:rPr>
              <a:t>ختان الإناث</a:t>
            </a:r>
          </a:p>
          <a:p>
            <a:pPr marL="457200" indent="-457200" algn="just" rtl="1">
              <a:spcBef>
                <a:spcPts val="600"/>
              </a:spcBef>
              <a:spcAft>
                <a:spcPts val="600"/>
              </a:spcAft>
              <a:buFont typeface="Wingdings" panose="05000000000000000000" pitchFamily="2" charset="2"/>
              <a:buChar char="§"/>
              <a:defRPr/>
            </a:pPr>
            <a:r>
              <a:rPr lang="ar-JO" sz="2600" dirty="0">
                <a:solidFill>
                  <a:schemeClr val="tx1"/>
                </a:solidFill>
                <a:cs typeface="Calibri" panose="020F0502020204030204" pitchFamily="34" charset="0"/>
              </a:rPr>
              <a:t>جرائم القتل ضمن ما يعرف بجرائم الشرف </a:t>
            </a:r>
          </a:p>
          <a:p>
            <a:pPr marL="457200" indent="-457200" algn="just" rtl="1">
              <a:spcBef>
                <a:spcPts val="600"/>
              </a:spcBef>
              <a:spcAft>
                <a:spcPts val="600"/>
              </a:spcAft>
              <a:buFont typeface="Wingdings" panose="05000000000000000000" pitchFamily="2" charset="2"/>
              <a:buChar char="§"/>
              <a:defRPr/>
            </a:pPr>
            <a:r>
              <a:rPr lang="ar-JO" sz="2600" dirty="0">
                <a:solidFill>
                  <a:schemeClr val="tx1"/>
                </a:solidFill>
                <a:cs typeface="Calibri" panose="020F0502020204030204" pitchFamily="34" charset="0"/>
              </a:rPr>
              <a:t>والزواج القسري</a:t>
            </a:r>
          </a:p>
          <a:p>
            <a:pPr marL="457200" indent="-457200" algn="just" rtl="1">
              <a:spcBef>
                <a:spcPts val="600"/>
              </a:spcBef>
              <a:spcAft>
                <a:spcPts val="600"/>
              </a:spcAft>
              <a:buFont typeface="Wingdings" panose="05000000000000000000" pitchFamily="2" charset="2"/>
              <a:buChar char="§"/>
              <a:defRPr/>
            </a:pPr>
            <a:r>
              <a:rPr lang="ar-JO" sz="2600" dirty="0">
                <a:solidFill>
                  <a:schemeClr val="tx1"/>
                </a:solidFill>
                <a:cs typeface="Calibri" panose="020F0502020204030204" pitchFamily="34" charset="0"/>
              </a:rPr>
              <a:t>انتقاء جنس الجنين</a:t>
            </a:r>
          </a:p>
          <a:p>
            <a:pPr marL="457200" indent="-457200" algn="just" rtl="1">
              <a:spcBef>
                <a:spcPts val="600"/>
              </a:spcBef>
              <a:spcAft>
                <a:spcPts val="600"/>
              </a:spcAft>
              <a:buFont typeface="Wingdings" panose="05000000000000000000" pitchFamily="2" charset="2"/>
              <a:buChar char="§"/>
              <a:defRPr/>
            </a:pPr>
            <a:r>
              <a:rPr lang="ar-JO" sz="2600" dirty="0">
                <a:solidFill>
                  <a:schemeClr val="tx1"/>
                </a:solidFill>
                <a:cs typeface="Calibri" panose="020F0502020204030204" pitchFamily="34" charset="0"/>
              </a:rPr>
              <a:t>اختبار العذرية</a:t>
            </a:r>
          </a:p>
          <a:p>
            <a:pPr marL="457200" indent="-457200" algn="just" rtl="1">
              <a:spcBef>
                <a:spcPts val="600"/>
              </a:spcBef>
              <a:spcAft>
                <a:spcPts val="600"/>
              </a:spcAft>
              <a:buFont typeface="Wingdings" panose="05000000000000000000" pitchFamily="2" charset="2"/>
              <a:buChar char="§"/>
              <a:defRPr/>
            </a:pPr>
            <a:r>
              <a:rPr lang="ar-JO" sz="2600" dirty="0">
                <a:solidFill>
                  <a:schemeClr val="tx1"/>
                </a:solidFill>
                <a:cs typeface="Calibri" panose="020F0502020204030204" pitchFamily="34" charset="0"/>
              </a:rPr>
              <a:t>الجرائم المرتكبة فيما يتعلق بمهر العروس</a:t>
            </a:r>
          </a:p>
          <a:p>
            <a:pPr marL="457200" indent="-457200" algn="just" rtl="1">
              <a:spcBef>
                <a:spcPts val="600"/>
              </a:spcBef>
              <a:spcAft>
                <a:spcPts val="600"/>
              </a:spcAft>
              <a:buFont typeface="Wingdings" panose="05000000000000000000" pitchFamily="2" charset="2"/>
              <a:buChar char="§"/>
              <a:defRPr/>
            </a:pPr>
            <a:r>
              <a:rPr lang="ar-JO" sz="2600" dirty="0">
                <a:solidFill>
                  <a:schemeClr val="tx1"/>
                </a:solidFill>
                <a:cs typeface="Calibri" panose="020F0502020204030204" pitchFamily="34" charset="0"/>
              </a:rPr>
              <a:t>الحمل القسري</a:t>
            </a:r>
          </a:p>
        </p:txBody>
      </p:sp>
    </p:spTree>
    <p:extLst>
      <p:ext uri="{BB962C8B-B14F-4D97-AF65-F5344CB8AC3E}">
        <p14:creationId xmlns:p14="http://schemas.microsoft.com/office/powerpoint/2010/main" val="4062537932"/>
      </p:ext>
    </p:extLst>
  </p:cSld>
  <p:clrMapOvr>
    <a:masterClrMapping/>
  </p:clrMapOvr>
  <p:transition spd="slow">
    <p:wipe/>
  </p:transition>
</p:sld>
</file>

<file path=ppt/theme/theme1.xml><?xml version="1.0" encoding="utf-8"?>
<a:theme xmlns:a="http://schemas.openxmlformats.org/drawingml/2006/main" name="Office Theme">
  <a:themeElements>
    <a:clrScheme name="Custom 3">
      <a:dk1>
        <a:sysClr val="windowText" lastClr="000000"/>
      </a:dk1>
      <a:lt1>
        <a:sysClr val="window" lastClr="FFFFFF"/>
      </a:lt1>
      <a:dk2>
        <a:srgbClr val="1F497D"/>
      </a:dk2>
      <a:lt2>
        <a:srgbClr val="EEECE1"/>
      </a:lt2>
      <a:accent1>
        <a:srgbClr val="418FDE"/>
      </a:accent1>
      <a:accent2>
        <a:srgbClr val="FFBF3F"/>
      </a:accent2>
      <a:accent3>
        <a:srgbClr val="CD545B"/>
      </a:accent3>
      <a:accent4>
        <a:srgbClr val="00B5E2"/>
      </a:accent4>
      <a:accent5>
        <a:srgbClr val="A4D65E"/>
      </a:accent5>
      <a:accent6>
        <a:srgbClr val="7566A0"/>
      </a:accent6>
      <a:hlink>
        <a:srgbClr val="009CA6"/>
      </a:hlink>
      <a:folHlink>
        <a:srgbClr val="97999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6A9B82AF11BF543B627E48F61248C3D" ma:contentTypeVersion="11" ma:contentTypeDescription="Create a new document." ma:contentTypeScope="" ma:versionID="d680ebcd7321729bcbac539ac66c0a81">
  <xsd:schema xmlns:xsd="http://www.w3.org/2001/XMLSchema" xmlns:xs="http://www.w3.org/2001/XMLSchema" xmlns:p="http://schemas.microsoft.com/office/2006/metadata/properties" xmlns:ns3="95e5e678-43ad-40d1-ac60-f89d2cdf5b98" xmlns:ns4="66598c8a-6b47-4fa5-ac2b-785d0e3e46d1" targetNamespace="http://schemas.microsoft.com/office/2006/metadata/properties" ma:root="true" ma:fieldsID="b2e9f09bdf5889be6bceaf1733b71670" ns3:_="" ns4:_="">
    <xsd:import namespace="95e5e678-43ad-40d1-ac60-f89d2cdf5b98"/>
    <xsd:import namespace="66598c8a-6b47-4fa5-ac2b-785d0e3e46d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4:SharedWithUsers" minOccurs="0"/>
                <xsd:element ref="ns4:SharedWithDetails" minOccurs="0"/>
                <xsd:element ref="ns4:SharingHintHash"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e5e678-43ad-40d1-ac60-f89d2cdf5b9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6598c8a-6b47-4fa5-ac2b-785d0e3e46d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F1D7F93-731A-49DB-9652-EE8790892C8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5e5e678-43ad-40d1-ac60-f89d2cdf5b98"/>
    <ds:schemaRef ds:uri="66598c8a-6b47-4fa5-ac2b-785d0e3e46d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ACDE0A3-FE9E-411E-AE11-F6467976B095}">
  <ds:schemaRefs>
    <ds:schemaRef ds:uri="http://schemas.microsoft.com/sharepoint/v3/contenttype/forms"/>
  </ds:schemaRefs>
</ds:datastoreItem>
</file>

<file path=customXml/itemProps3.xml><?xml version="1.0" encoding="utf-8"?>
<ds:datastoreItem xmlns:ds="http://schemas.openxmlformats.org/officeDocument/2006/customXml" ds:itemID="{9A02BC38-3FD2-4D48-8322-EF39DEDE4270}">
  <ds:schemaRefs>
    <ds:schemaRef ds:uri="http://www.w3.org/XML/1998/namespace"/>
    <ds:schemaRef ds:uri="http://purl.org/dc/dcmitype/"/>
    <ds:schemaRef ds:uri="http://schemas.microsoft.com/office/2006/documentManagement/types"/>
    <ds:schemaRef ds:uri="66598c8a-6b47-4fa5-ac2b-785d0e3e46d1"/>
    <ds:schemaRef ds:uri="http://purl.org/dc/terms/"/>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95e5e678-43ad-40d1-ac60-f89d2cdf5b98"/>
  </ds:schemaRefs>
</ds:datastoreItem>
</file>

<file path=docProps/app.xml><?xml version="1.0" encoding="utf-8"?>
<Properties xmlns="http://schemas.openxmlformats.org/officeDocument/2006/extended-properties" xmlns:vt="http://schemas.openxmlformats.org/officeDocument/2006/docPropsVTypes">
  <Template/>
  <TotalTime>10164</TotalTime>
  <Words>224</Words>
  <Application>Microsoft Office PowerPoint</Application>
  <PresentationFormat>On-screen Show (4:3)</PresentationFormat>
  <Paragraphs>40</Paragraphs>
  <Slides>5</Slides>
  <Notes>5</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vt:i4>
      </vt:variant>
    </vt:vector>
  </HeadingPairs>
  <TitlesOfParts>
    <vt:vector size="11" baseType="lpstr">
      <vt:lpstr>Arial</vt:lpstr>
      <vt:lpstr>Calibri</vt:lpstr>
      <vt:lpstr>Calibri Light</vt:lpstr>
      <vt:lpstr>Wingdings</vt:lpstr>
      <vt:lpstr>Office Theme</vt:lpstr>
      <vt:lpstr>Custom Design</vt:lpstr>
      <vt:lpstr>PowerPoint Presentation</vt:lpstr>
      <vt:lpstr>تعريف العنف ضد المرأة</vt:lpstr>
      <vt:lpstr>العنف ضد المرأة</vt:lpstr>
      <vt:lpstr>أشكال العنف ضد المرأة</vt:lpstr>
      <vt:lpstr>الممارسات الضارة</vt:lpstr>
    </vt:vector>
  </TitlesOfParts>
  <Company>Quantum</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Sukaina Al-Nasrawi</dc:creator>
  <cp:lastModifiedBy>Nada Darwazeh</cp:lastModifiedBy>
  <cp:revision>943</cp:revision>
  <cp:lastPrinted>2019-02-07T05:12:44Z</cp:lastPrinted>
  <dcterms:created xsi:type="dcterms:W3CDTF">2011-12-13T13:03:18Z</dcterms:created>
  <dcterms:modified xsi:type="dcterms:W3CDTF">2019-09-05T04:18:50Z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0x010100F6A9B82AF11BF543B627E48F61248C3D</vt:lpwstr>
  </property>
</Properties>
</file>