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3"/>
  </p:notesMasterIdLst>
  <p:sldIdLst>
    <p:sldId id="269" r:id="rId2"/>
    <p:sldId id="260" r:id="rId3"/>
    <p:sldId id="297" r:id="rId4"/>
    <p:sldId id="301" r:id="rId5"/>
    <p:sldId id="304" r:id="rId6"/>
    <p:sldId id="305" r:id="rId7"/>
    <p:sldId id="310" r:id="rId8"/>
    <p:sldId id="311" r:id="rId9"/>
    <p:sldId id="309" r:id="rId10"/>
    <p:sldId id="270" r:id="rId11"/>
    <p:sldId id="307" r:id="rId1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23" autoAdjust="0"/>
    <p:restoredTop sz="73611" autoAdjust="0"/>
  </p:normalViewPr>
  <p:slideViewPr>
    <p:cSldViewPr snapToGrid="0">
      <p:cViewPr varScale="1">
        <p:scale>
          <a:sx n="64" d="100"/>
          <a:sy n="64" d="100"/>
        </p:scale>
        <p:origin x="226"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3BDE9E-AA5F-4C30-978C-D23DD0FDEA38}"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D5C7D969-C770-46CB-BDCA-9DB375E8F2C3}">
      <dgm:prSet phldrT="[Text]"/>
      <dgm:spPr/>
      <dgm:t>
        <a:bodyPr/>
        <a:lstStyle/>
        <a:p>
          <a:r>
            <a:rPr lang="ar-LB" dirty="0" smtClean="0"/>
            <a:t>الإطار المالي والتخطيط</a:t>
          </a:r>
          <a:endParaRPr lang="en-US" dirty="0"/>
        </a:p>
      </dgm:t>
    </dgm:pt>
    <dgm:pt modelId="{3EE09165-D680-47B5-BB6D-A4AD1F9DCF59}" type="parTrans" cxnId="{37C55D4B-2C9A-4191-9E58-82B0347D98ED}">
      <dgm:prSet/>
      <dgm:spPr/>
      <dgm:t>
        <a:bodyPr/>
        <a:lstStyle/>
        <a:p>
          <a:endParaRPr lang="en-US"/>
        </a:p>
      </dgm:t>
    </dgm:pt>
    <dgm:pt modelId="{41A8D9E9-B125-42D0-91EF-74555BF717B4}" type="sibTrans" cxnId="{37C55D4B-2C9A-4191-9E58-82B0347D98ED}">
      <dgm:prSet/>
      <dgm:spPr/>
      <dgm:t>
        <a:bodyPr/>
        <a:lstStyle/>
        <a:p>
          <a:endParaRPr lang="en-US"/>
        </a:p>
      </dgm:t>
    </dgm:pt>
    <dgm:pt modelId="{6FB965B2-75D0-42D1-AE57-EEC3B17FCBF8}">
      <dgm:prSet phldrT="[Text]"/>
      <dgm:spPr/>
      <dgm:t>
        <a:bodyPr/>
        <a:lstStyle/>
        <a:p>
          <a:r>
            <a:rPr lang="ar-LB" dirty="0" smtClean="0"/>
            <a:t>إعداد الميزانية</a:t>
          </a:r>
          <a:endParaRPr lang="en-US" dirty="0"/>
        </a:p>
      </dgm:t>
    </dgm:pt>
    <dgm:pt modelId="{DED7CC37-21A0-402B-9832-B98D7A537745}" type="parTrans" cxnId="{23321CB9-684A-4E9E-98E1-328D105B66A2}">
      <dgm:prSet/>
      <dgm:spPr/>
      <dgm:t>
        <a:bodyPr/>
        <a:lstStyle/>
        <a:p>
          <a:endParaRPr lang="en-US"/>
        </a:p>
      </dgm:t>
    </dgm:pt>
    <dgm:pt modelId="{04D268C1-B9CF-4AF4-914B-F6CCAB16E905}" type="sibTrans" cxnId="{23321CB9-684A-4E9E-98E1-328D105B66A2}">
      <dgm:prSet/>
      <dgm:spPr/>
      <dgm:t>
        <a:bodyPr/>
        <a:lstStyle/>
        <a:p>
          <a:endParaRPr lang="en-US"/>
        </a:p>
      </dgm:t>
    </dgm:pt>
    <dgm:pt modelId="{955962C4-2BA1-46A6-93B6-E6489906BB1E}">
      <dgm:prSet phldrT="[Text]"/>
      <dgm:spPr/>
      <dgm:t>
        <a:bodyPr/>
        <a:lstStyle/>
        <a:p>
          <a:r>
            <a:rPr lang="ar-LB" dirty="0" smtClean="0"/>
            <a:t>تنفيذ الميزانية</a:t>
          </a:r>
          <a:endParaRPr lang="en-US" dirty="0"/>
        </a:p>
      </dgm:t>
    </dgm:pt>
    <dgm:pt modelId="{16143803-44EA-421D-9A4D-7F4A54308914}" type="parTrans" cxnId="{5C7FA904-A166-4557-AB85-381AA78CFBA2}">
      <dgm:prSet/>
      <dgm:spPr/>
      <dgm:t>
        <a:bodyPr/>
        <a:lstStyle/>
        <a:p>
          <a:endParaRPr lang="en-US"/>
        </a:p>
      </dgm:t>
    </dgm:pt>
    <dgm:pt modelId="{36597A86-6204-42BB-8145-C1C59C25FF51}" type="sibTrans" cxnId="{5C7FA904-A166-4557-AB85-381AA78CFBA2}">
      <dgm:prSet/>
      <dgm:spPr/>
      <dgm:t>
        <a:bodyPr/>
        <a:lstStyle/>
        <a:p>
          <a:endParaRPr lang="en-US"/>
        </a:p>
      </dgm:t>
    </dgm:pt>
    <dgm:pt modelId="{CAA0B0C4-F516-4C5C-8F67-DDAE57BDF7FD}">
      <dgm:prSet phldrT="[Text]"/>
      <dgm:spPr/>
      <dgm:t>
        <a:bodyPr/>
        <a:lstStyle/>
        <a:p>
          <a:r>
            <a:rPr lang="ar-LB" dirty="0" smtClean="0"/>
            <a:t>المحاسبة وإعداد التقارير</a:t>
          </a:r>
          <a:endParaRPr lang="en-US" dirty="0"/>
        </a:p>
      </dgm:t>
    </dgm:pt>
    <dgm:pt modelId="{7BB59C47-6CD8-4B13-B894-C8BD492F8339}" type="parTrans" cxnId="{D29B0D19-5A8D-491D-8870-260334316B18}">
      <dgm:prSet/>
      <dgm:spPr/>
      <dgm:t>
        <a:bodyPr/>
        <a:lstStyle/>
        <a:p>
          <a:endParaRPr lang="en-US"/>
        </a:p>
      </dgm:t>
    </dgm:pt>
    <dgm:pt modelId="{7D899136-1EDA-48E0-84FB-EFC96C4532F6}" type="sibTrans" cxnId="{D29B0D19-5A8D-491D-8870-260334316B18}">
      <dgm:prSet/>
      <dgm:spPr/>
      <dgm:t>
        <a:bodyPr/>
        <a:lstStyle/>
        <a:p>
          <a:endParaRPr lang="en-US"/>
        </a:p>
      </dgm:t>
    </dgm:pt>
    <dgm:pt modelId="{E52E02F6-D2E6-4266-8D12-1245D5CF6E10}">
      <dgm:prSet phldrT="[Text]"/>
      <dgm:spPr/>
      <dgm:t>
        <a:bodyPr/>
        <a:lstStyle/>
        <a:p>
          <a:r>
            <a:rPr lang="ar-LB" dirty="0" smtClean="0"/>
            <a:t>الرقابة والتدقيق</a:t>
          </a:r>
          <a:endParaRPr lang="en-US" dirty="0"/>
        </a:p>
      </dgm:t>
    </dgm:pt>
    <dgm:pt modelId="{7DE3B096-64DE-4FE2-9946-24D679F67F67}" type="parTrans" cxnId="{A67B5A4C-AD2B-4A98-AD89-4314AB3D408E}">
      <dgm:prSet/>
      <dgm:spPr/>
      <dgm:t>
        <a:bodyPr/>
        <a:lstStyle/>
        <a:p>
          <a:endParaRPr lang="en-US"/>
        </a:p>
      </dgm:t>
    </dgm:pt>
    <dgm:pt modelId="{B347FCAD-44C9-4CD6-A060-DCD1A618E307}" type="sibTrans" cxnId="{A67B5A4C-AD2B-4A98-AD89-4314AB3D408E}">
      <dgm:prSet/>
      <dgm:spPr/>
      <dgm:t>
        <a:bodyPr/>
        <a:lstStyle/>
        <a:p>
          <a:endParaRPr lang="en-US"/>
        </a:p>
      </dgm:t>
    </dgm:pt>
    <dgm:pt modelId="{EDA0894B-5B0D-41E0-8E95-752A8DE19036}" type="pres">
      <dgm:prSet presAssocID="{673BDE9E-AA5F-4C30-978C-D23DD0FDEA38}" presName="cycle" presStyleCnt="0">
        <dgm:presLayoutVars>
          <dgm:dir/>
          <dgm:resizeHandles val="exact"/>
        </dgm:presLayoutVars>
      </dgm:prSet>
      <dgm:spPr/>
      <dgm:t>
        <a:bodyPr/>
        <a:lstStyle/>
        <a:p>
          <a:endParaRPr lang="en-US"/>
        </a:p>
      </dgm:t>
    </dgm:pt>
    <dgm:pt modelId="{A8471797-F3F5-4614-8C1F-10155D63ABA2}" type="pres">
      <dgm:prSet presAssocID="{D5C7D969-C770-46CB-BDCA-9DB375E8F2C3}" presName="node" presStyleLbl="node1" presStyleIdx="0" presStyleCnt="5">
        <dgm:presLayoutVars>
          <dgm:bulletEnabled val="1"/>
        </dgm:presLayoutVars>
      </dgm:prSet>
      <dgm:spPr/>
      <dgm:t>
        <a:bodyPr/>
        <a:lstStyle/>
        <a:p>
          <a:endParaRPr lang="en-US"/>
        </a:p>
      </dgm:t>
    </dgm:pt>
    <dgm:pt modelId="{F9BBD6B6-419B-4C20-9F20-D75832DE1B8A}" type="pres">
      <dgm:prSet presAssocID="{D5C7D969-C770-46CB-BDCA-9DB375E8F2C3}" presName="spNode" presStyleCnt="0"/>
      <dgm:spPr/>
    </dgm:pt>
    <dgm:pt modelId="{B95252AB-EEB8-4BEF-B596-672E1AE4EA25}" type="pres">
      <dgm:prSet presAssocID="{41A8D9E9-B125-42D0-91EF-74555BF717B4}" presName="sibTrans" presStyleLbl="sibTrans1D1" presStyleIdx="0" presStyleCnt="5"/>
      <dgm:spPr/>
      <dgm:t>
        <a:bodyPr/>
        <a:lstStyle/>
        <a:p>
          <a:endParaRPr lang="en-US"/>
        </a:p>
      </dgm:t>
    </dgm:pt>
    <dgm:pt modelId="{73D10E4C-3F7F-4409-9D40-24606AEFC1F8}" type="pres">
      <dgm:prSet presAssocID="{6FB965B2-75D0-42D1-AE57-EEC3B17FCBF8}" presName="node" presStyleLbl="node1" presStyleIdx="1" presStyleCnt="5">
        <dgm:presLayoutVars>
          <dgm:bulletEnabled val="1"/>
        </dgm:presLayoutVars>
      </dgm:prSet>
      <dgm:spPr/>
      <dgm:t>
        <a:bodyPr/>
        <a:lstStyle/>
        <a:p>
          <a:endParaRPr lang="en-US"/>
        </a:p>
      </dgm:t>
    </dgm:pt>
    <dgm:pt modelId="{9013D875-C608-4D85-A095-72D8B0CE9EFE}" type="pres">
      <dgm:prSet presAssocID="{6FB965B2-75D0-42D1-AE57-EEC3B17FCBF8}" presName="spNode" presStyleCnt="0"/>
      <dgm:spPr/>
    </dgm:pt>
    <dgm:pt modelId="{6B2CC179-AD36-42C4-856F-C0AD52A48244}" type="pres">
      <dgm:prSet presAssocID="{04D268C1-B9CF-4AF4-914B-F6CCAB16E905}" presName="sibTrans" presStyleLbl="sibTrans1D1" presStyleIdx="1" presStyleCnt="5"/>
      <dgm:spPr/>
      <dgm:t>
        <a:bodyPr/>
        <a:lstStyle/>
        <a:p>
          <a:endParaRPr lang="en-US"/>
        </a:p>
      </dgm:t>
    </dgm:pt>
    <dgm:pt modelId="{1A8CA424-10FF-4803-B77B-2E7C0769D971}" type="pres">
      <dgm:prSet presAssocID="{955962C4-2BA1-46A6-93B6-E6489906BB1E}" presName="node" presStyleLbl="node1" presStyleIdx="2" presStyleCnt="5">
        <dgm:presLayoutVars>
          <dgm:bulletEnabled val="1"/>
        </dgm:presLayoutVars>
      </dgm:prSet>
      <dgm:spPr/>
      <dgm:t>
        <a:bodyPr/>
        <a:lstStyle/>
        <a:p>
          <a:endParaRPr lang="en-US"/>
        </a:p>
      </dgm:t>
    </dgm:pt>
    <dgm:pt modelId="{BDDBA3BB-F1B9-4B0C-AA4C-9D748C9A4408}" type="pres">
      <dgm:prSet presAssocID="{955962C4-2BA1-46A6-93B6-E6489906BB1E}" presName="spNode" presStyleCnt="0"/>
      <dgm:spPr/>
    </dgm:pt>
    <dgm:pt modelId="{EF11D398-8309-4945-A69E-0FCDAC44D94E}" type="pres">
      <dgm:prSet presAssocID="{36597A86-6204-42BB-8145-C1C59C25FF51}" presName="sibTrans" presStyleLbl="sibTrans1D1" presStyleIdx="2" presStyleCnt="5"/>
      <dgm:spPr/>
      <dgm:t>
        <a:bodyPr/>
        <a:lstStyle/>
        <a:p>
          <a:endParaRPr lang="en-US"/>
        </a:p>
      </dgm:t>
    </dgm:pt>
    <dgm:pt modelId="{1804656A-88AC-4A8A-AF7E-2B224F31E69A}" type="pres">
      <dgm:prSet presAssocID="{CAA0B0C4-F516-4C5C-8F67-DDAE57BDF7FD}" presName="node" presStyleLbl="node1" presStyleIdx="3" presStyleCnt="5">
        <dgm:presLayoutVars>
          <dgm:bulletEnabled val="1"/>
        </dgm:presLayoutVars>
      </dgm:prSet>
      <dgm:spPr/>
      <dgm:t>
        <a:bodyPr/>
        <a:lstStyle/>
        <a:p>
          <a:endParaRPr lang="en-US"/>
        </a:p>
      </dgm:t>
    </dgm:pt>
    <dgm:pt modelId="{F8AB6A91-0977-4AC6-9EC1-572E7AAB5886}" type="pres">
      <dgm:prSet presAssocID="{CAA0B0C4-F516-4C5C-8F67-DDAE57BDF7FD}" presName="spNode" presStyleCnt="0"/>
      <dgm:spPr/>
    </dgm:pt>
    <dgm:pt modelId="{77ED1773-4724-48D4-8774-4A038D262F3C}" type="pres">
      <dgm:prSet presAssocID="{7D899136-1EDA-48E0-84FB-EFC96C4532F6}" presName="sibTrans" presStyleLbl="sibTrans1D1" presStyleIdx="3" presStyleCnt="5"/>
      <dgm:spPr/>
      <dgm:t>
        <a:bodyPr/>
        <a:lstStyle/>
        <a:p>
          <a:endParaRPr lang="en-US"/>
        </a:p>
      </dgm:t>
    </dgm:pt>
    <dgm:pt modelId="{E25A77B3-98B7-4E62-AFF7-BCDABADE4A8D}" type="pres">
      <dgm:prSet presAssocID="{E52E02F6-D2E6-4266-8D12-1245D5CF6E10}" presName="node" presStyleLbl="node1" presStyleIdx="4" presStyleCnt="5">
        <dgm:presLayoutVars>
          <dgm:bulletEnabled val="1"/>
        </dgm:presLayoutVars>
      </dgm:prSet>
      <dgm:spPr/>
      <dgm:t>
        <a:bodyPr/>
        <a:lstStyle/>
        <a:p>
          <a:endParaRPr lang="en-US"/>
        </a:p>
      </dgm:t>
    </dgm:pt>
    <dgm:pt modelId="{D61DBD8B-1B5B-4DC6-A27A-08E4E0E5F6E6}" type="pres">
      <dgm:prSet presAssocID="{E52E02F6-D2E6-4266-8D12-1245D5CF6E10}" presName="spNode" presStyleCnt="0"/>
      <dgm:spPr/>
    </dgm:pt>
    <dgm:pt modelId="{28056B3D-6CFE-45CE-A4D9-91021BEAF93B}" type="pres">
      <dgm:prSet presAssocID="{B347FCAD-44C9-4CD6-A060-DCD1A618E307}" presName="sibTrans" presStyleLbl="sibTrans1D1" presStyleIdx="4" presStyleCnt="5"/>
      <dgm:spPr/>
      <dgm:t>
        <a:bodyPr/>
        <a:lstStyle/>
        <a:p>
          <a:endParaRPr lang="en-US"/>
        </a:p>
      </dgm:t>
    </dgm:pt>
  </dgm:ptLst>
  <dgm:cxnLst>
    <dgm:cxn modelId="{B22A1563-CEE0-4E97-8EB3-96EE94B8151D}" type="presOf" srcId="{CAA0B0C4-F516-4C5C-8F67-DDAE57BDF7FD}" destId="{1804656A-88AC-4A8A-AF7E-2B224F31E69A}" srcOrd="0" destOrd="0" presId="urn:microsoft.com/office/officeart/2005/8/layout/cycle5"/>
    <dgm:cxn modelId="{A67B5A4C-AD2B-4A98-AD89-4314AB3D408E}" srcId="{673BDE9E-AA5F-4C30-978C-D23DD0FDEA38}" destId="{E52E02F6-D2E6-4266-8D12-1245D5CF6E10}" srcOrd="4" destOrd="0" parTransId="{7DE3B096-64DE-4FE2-9946-24D679F67F67}" sibTransId="{B347FCAD-44C9-4CD6-A060-DCD1A618E307}"/>
    <dgm:cxn modelId="{23321CB9-684A-4E9E-98E1-328D105B66A2}" srcId="{673BDE9E-AA5F-4C30-978C-D23DD0FDEA38}" destId="{6FB965B2-75D0-42D1-AE57-EEC3B17FCBF8}" srcOrd="1" destOrd="0" parTransId="{DED7CC37-21A0-402B-9832-B98D7A537745}" sibTransId="{04D268C1-B9CF-4AF4-914B-F6CCAB16E905}"/>
    <dgm:cxn modelId="{294EB177-A732-4ED3-B510-0448BA16F736}" type="presOf" srcId="{D5C7D969-C770-46CB-BDCA-9DB375E8F2C3}" destId="{A8471797-F3F5-4614-8C1F-10155D63ABA2}" srcOrd="0" destOrd="0" presId="urn:microsoft.com/office/officeart/2005/8/layout/cycle5"/>
    <dgm:cxn modelId="{DBFB01F5-9953-4C3E-8C73-7588460D280D}" type="presOf" srcId="{E52E02F6-D2E6-4266-8D12-1245D5CF6E10}" destId="{E25A77B3-98B7-4E62-AFF7-BCDABADE4A8D}" srcOrd="0" destOrd="0" presId="urn:microsoft.com/office/officeart/2005/8/layout/cycle5"/>
    <dgm:cxn modelId="{D29B0D19-5A8D-491D-8870-260334316B18}" srcId="{673BDE9E-AA5F-4C30-978C-D23DD0FDEA38}" destId="{CAA0B0C4-F516-4C5C-8F67-DDAE57BDF7FD}" srcOrd="3" destOrd="0" parTransId="{7BB59C47-6CD8-4B13-B894-C8BD492F8339}" sibTransId="{7D899136-1EDA-48E0-84FB-EFC96C4532F6}"/>
    <dgm:cxn modelId="{1EB0C016-E4A4-4C10-B02E-0FA6ADE53789}" type="presOf" srcId="{41A8D9E9-B125-42D0-91EF-74555BF717B4}" destId="{B95252AB-EEB8-4BEF-B596-672E1AE4EA25}" srcOrd="0" destOrd="0" presId="urn:microsoft.com/office/officeart/2005/8/layout/cycle5"/>
    <dgm:cxn modelId="{7790B33F-1187-4718-A970-BE7580C109E3}" type="presOf" srcId="{36597A86-6204-42BB-8145-C1C59C25FF51}" destId="{EF11D398-8309-4945-A69E-0FCDAC44D94E}" srcOrd="0" destOrd="0" presId="urn:microsoft.com/office/officeart/2005/8/layout/cycle5"/>
    <dgm:cxn modelId="{37C55D4B-2C9A-4191-9E58-82B0347D98ED}" srcId="{673BDE9E-AA5F-4C30-978C-D23DD0FDEA38}" destId="{D5C7D969-C770-46CB-BDCA-9DB375E8F2C3}" srcOrd="0" destOrd="0" parTransId="{3EE09165-D680-47B5-BB6D-A4AD1F9DCF59}" sibTransId="{41A8D9E9-B125-42D0-91EF-74555BF717B4}"/>
    <dgm:cxn modelId="{CA6B00DF-34B8-4D37-A191-5F201CEA5A4E}" type="presOf" srcId="{B347FCAD-44C9-4CD6-A060-DCD1A618E307}" destId="{28056B3D-6CFE-45CE-A4D9-91021BEAF93B}" srcOrd="0" destOrd="0" presId="urn:microsoft.com/office/officeart/2005/8/layout/cycle5"/>
    <dgm:cxn modelId="{59A8EFF5-9848-4B03-AC15-44865C9C3F1B}" type="presOf" srcId="{7D899136-1EDA-48E0-84FB-EFC96C4532F6}" destId="{77ED1773-4724-48D4-8774-4A038D262F3C}" srcOrd="0" destOrd="0" presId="urn:microsoft.com/office/officeart/2005/8/layout/cycle5"/>
    <dgm:cxn modelId="{554C986A-88CB-4AD3-A2B1-D8AEF1C4B273}" type="presOf" srcId="{6FB965B2-75D0-42D1-AE57-EEC3B17FCBF8}" destId="{73D10E4C-3F7F-4409-9D40-24606AEFC1F8}" srcOrd="0" destOrd="0" presId="urn:microsoft.com/office/officeart/2005/8/layout/cycle5"/>
    <dgm:cxn modelId="{CB55A7E7-322A-43D3-A98A-0F689348E41A}" type="presOf" srcId="{04D268C1-B9CF-4AF4-914B-F6CCAB16E905}" destId="{6B2CC179-AD36-42C4-856F-C0AD52A48244}" srcOrd="0" destOrd="0" presId="urn:microsoft.com/office/officeart/2005/8/layout/cycle5"/>
    <dgm:cxn modelId="{459B5B93-27DE-4BEE-86C8-12933D28ED8E}" type="presOf" srcId="{673BDE9E-AA5F-4C30-978C-D23DD0FDEA38}" destId="{EDA0894B-5B0D-41E0-8E95-752A8DE19036}" srcOrd="0" destOrd="0" presId="urn:microsoft.com/office/officeart/2005/8/layout/cycle5"/>
    <dgm:cxn modelId="{91C3DC2B-E7D1-4A6E-89F3-5B5FBB4C99C1}" type="presOf" srcId="{955962C4-2BA1-46A6-93B6-E6489906BB1E}" destId="{1A8CA424-10FF-4803-B77B-2E7C0769D971}" srcOrd="0" destOrd="0" presId="urn:microsoft.com/office/officeart/2005/8/layout/cycle5"/>
    <dgm:cxn modelId="{5C7FA904-A166-4557-AB85-381AA78CFBA2}" srcId="{673BDE9E-AA5F-4C30-978C-D23DD0FDEA38}" destId="{955962C4-2BA1-46A6-93B6-E6489906BB1E}" srcOrd="2" destOrd="0" parTransId="{16143803-44EA-421D-9A4D-7F4A54308914}" sibTransId="{36597A86-6204-42BB-8145-C1C59C25FF51}"/>
    <dgm:cxn modelId="{D70E0AF7-90CA-43D2-BD88-C3B87B6431DF}" type="presParOf" srcId="{EDA0894B-5B0D-41E0-8E95-752A8DE19036}" destId="{A8471797-F3F5-4614-8C1F-10155D63ABA2}" srcOrd="0" destOrd="0" presId="urn:microsoft.com/office/officeart/2005/8/layout/cycle5"/>
    <dgm:cxn modelId="{F4C73401-48C4-4DD7-8D5C-A063092B58D9}" type="presParOf" srcId="{EDA0894B-5B0D-41E0-8E95-752A8DE19036}" destId="{F9BBD6B6-419B-4C20-9F20-D75832DE1B8A}" srcOrd="1" destOrd="0" presId="urn:microsoft.com/office/officeart/2005/8/layout/cycle5"/>
    <dgm:cxn modelId="{DDE022B2-C40A-4A1A-98BD-9EABBC477C1C}" type="presParOf" srcId="{EDA0894B-5B0D-41E0-8E95-752A8DE19036}" destId="{B95252AB-EEB8-4BEF-B596-672E1AE4EA25}" srcOrd="2" destOrd="0" presId="urn:microsoft.com/office/officeart/2005/8/layout/cycle5"/>
    <dgm:cxn modelId="{76B8704E-1FA3-44A8-AE75-1040737D141E}" type="presParOf" srcId="{EDA0894B-5B0D-41E0-8E95-752A8DE19036}" destId="{73D10E4C-3F7F-4409-9D40-24606AEFC1F8}" srcOrd="3" destOrd="0" presId="urn:microsoft.com/office/officeart/2005/8/layout/cycle5"/>
    <dgm:cxn modelId="{9B8D8D67-3BB3-4207-BD3A-2E45A912311F}" type="presParOf" srcId="{EDA0894B-5B0D-41E0-8E95-752A8DE19036}" destId="{9013D875-C608-4D85-A095-72D8B0CE9EFE}" srcOrd="4" destOrd="0" presId="urn:microsoft.com/office/officeart/2005/8/layout/cycle5"/>
    <dgm:cxn modelId="{D6594044-BAFB-40E7-AB89-3CB858D72746}" type="presParOf" srcId="{EDA0894B-5B0D-41E0-8E95-752A8DE19036}" destId="{6B2CC179-AD36-42C4-856F-C0AD52A48244}" srcOrd="5" destOrd="0" presId="urn:microsoft.com/office/officeart/2005/8/layout/cycle5"/>
    <dgm:cxn modelId="{3DF960BA-6A7B-40F9-91AB-D7F49077EB26}" type="presParOf" srcId="{EDA0894B-5B0D-41E0-8E95-752A8DE19036}" destId="{1A8CA424-10FF-4803-B77B-2E7C0769D971}" srcOrd="6" destOrd="0" presId="urn:microsoft.com/office/officeart/2005/8/layout/cycle5"/>
    <dgm:cxn modelId="{80F7AEF1-31D1-4C57-8682-19502498683C}" type="presParOf" srcId="{EDA0894B-5B0D-41E0-8E95-752A8DE19036}" destId="{BDDBA3BB-F1B9-4B0C-AA4C-9D748C9A4408}" srcOrd="7" destOrd="0" presId="urn:microsoft.com/office/officeart/2005/8/layout/cycle5"/>
    <dgm:cxn modelId="{402C98F7-1619-4E9E-B12A-25DB3A1A9452}" type="presParOf" srcId="{EDA0894B-5B0D-41E0-8E95-752A8DE19036}" destId="{EF11D398-8309-4945-A69E-0FCDAC44D94E}" srcOrd="8" destOrd="0" presId="urn:microsoft.com/office/officeart/2005/8/layout/cycle5"/>
    <dgm:cxn modelId="{FB7B86A7-C2A7-4DF7-99A0-B3F67A35D62D}" type="presParOf" srcId="{EDA0894B-5B0D-41E0-8E95-752A8DE19036}" destId="{1804656A-88AC-4A8A-AF7E-2B224F31E69A}" srcOrd="9" destOrd="0" presId="urn:microsoft.com/office/officeart/2005/8/layout/cycle5"/>
    <dgm:cxn modelId="{498442B9-01AF-4D3A-95A4-CAAB8682765F}" type="presParOf" srcId="{EDA0894B-5B0D-41E0-8E95-752A8DE19036}" destId="{F8AB6A91-0977-4AC6-9EC1-572E7AAB5886}" srcOrd="10" destOrd="0" presId="urn:microsoft.com/office/officeart/2005/8/layout/cycle5"/>
    <dgm:cxn modelId="{D631F52B-6736-4CFD-A9F2-0C7EAEDB092B}" type="presParOf" srcId="{EDA0894B-5B0D-41E0-8E95-752A8DE19036}" destId="{77ED1773-4724-48D4-8774-4A038D262F3C}" srcOrd="11" destOrd="0" presId="urn:microsoft.com/office/officeart/2005/8/layout/cycle5"/>
    <dgm:cxn modelId="{126635B4-A3C6-488A-A805-7BFD2141F759}" type="presParOf" srcId="{EDA0894B-5B0D-41E0-8E95-752A8DE19036}" destId="{E25A77B3-98B7-4E62-AFF7-BCDABADE4A8D}" srcOrd="12" destOrd="0" presId="urn:microsoft.com/office/officeart/2005/8/layout/cycle5"/>
    <dgm:cxn modelId="{04F4C035-5B33-4EF1-8D25-8157165D8C79}" type="presParOf" srcId="{EDA0894B-5B0D-41E0-8E95-752A8DE19036}" destId="{D61DBD8B-1B5B-4DC6-A27A-08E4E0E5F6E6}" srcOrd="13" destOrd="0" presId="urn:microsoft.com/office/officeart/2005/8/layout/cycle5"/>
    <dgm:cxn modelId="{C440A568-86DA-4C33-9298-B0DE9303EF61}" type="presParOf" srcId="{EDA0894B-5B0D-41E0-8E95-752A8DE19036}" destId="{28056B3D-6CFE-45CE-A4D9-91021BEAF93B}"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322588-818A-49D2-918F-8765736C2D1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835B685-04FE-4E67-B5AE-835A1D40FE1C}">
      <dgm:prSet phldrT="[Text]" custT="1"/>
      <dgm:spPr/>
      <dgm:t>
        <a:bodyPr/>
        <a:lstStyle/>
        <a:p>
          <a:r>
            <a:rPr lang="ar-SA" sz="1100" b="0" i="0" u="none" dirty="0" smtClean="0"/>
            <a:t>بحلول نهاية سبتمبر</a:t>
          </a:r>
        </a:p>
        <a:p>
          <a:endParaRPr lang="en-US" sz="1100" dirty="0">
            <a:latin typeface="Calibri" pitchFamily="34" charset="0"/>
            <a:cs typeface="Times New Roman" pitchFamily="18" charset="0"/>
          </a:endParaRPr>
        </a:p>
      </dgm:t>
    </dgm:pt>
    <dgm:pt modelId="{C6B84755-410E-45B5-8E1A-84E2DAFA7F96}" type="parTrans" cxnId="{59A09758-62B2-494B-9849-92F7E9C62A3C}">
      <dgm:prSet/>
      <dgm:spPr/>
      <dgm:t>
        <a:bodyPr/>
        <a:lstStyle/>
        <a:p>
          <a:endParaRPr lang="en-US" sz="1100">
            <a:latin typeface="Calibri" pitchFamily="34" charset="0"/>
            <a:cs typeface="Times New Roman" pitchFamily="18" charset="0"/>
          </a:endParaRPr>
        </a:p>
      </dgm:t>
    </dgm:pt>
    <dgm:pt modelId="{808E6155-C607-4C66-A072-9F53AC8F5679}" type="sibTrans" cxnId="{59A09758-62B2-494B-9849-92F7E9C62A3C}">
      <dgm:prSet/>
      <dgm:spPr/>
      <dgm:t>
        <a:bodyPr/>
        <a:lstStyle/>
        <a:p>
          <a:endParaRPr lang="en-US" sz="1100">
            <a:latin typeface="Calibri" pitchFamily="34" charset="0"/>
            <a:cs typeface="Times New Roman" pitchFamily="18" charset="0"/>
          </a:endParaRPr>
        </a:p>
      </dgm:t>
    </dgm:pt>
    <dgm:pt modelId="{DF8BB0F6-0B58-4D97-8385-CC4BB0EB3CA6}">
      <dgm:prSet phldrT="[Text]" custT="1"/>
      <dgm:spPr/>
      <dgm:t>
        <a:bodyPr/>
        <a:lstStyle/>
        <a:p>
          <a:pPr rtl="1"/>
          <a:r>
            <a:rPr lang="ar-SA" sz="1300" dirty="0" smtClean="0"/>
            <a:t>ترسل وزارة المالية مذكرة</a:t>
          </a:r>
          <a:r>
            <a:rPr lang="en-US" sz="1300" dirty="0" smtClean="0"/>
            <a:t> </a:t>
          </a:r>
          <a:r>
            <a:rPr lang="ar-SA" sz="1300" dirty="0" smtClean="0"/>
            <a:t> إلى مجلس الوزراء </a:t>
          </a:r>
          <a:r>
            <a:rPr lang="en-US" sz="1300" dirty="0" smtClean="0"/>
            <a:t> </a:t>
          </a:r>
          <a:r>
            <a:rPr lang="ar-SA" sz="1300" dirty="0" smtClean="0"/>
            <a:t>تتضمن أهداف السياسة وتقديرات الميزانية</a:t>
          </a:r>
          <a:endParaRPr lang="en-US" sz="1300" dirty="0">
            <a:solidFill>
              <a:srgbClr val="FF0000"/>
            </a:solidFill>
            <a:latin typeface="Calibri" pitchFamily="34" charset="0"/>
            <a:cs typeface="Times New Roman" pitchFamily="18" charset="0"/>
          </a:endParaRPr>
        </a:p>
      </dgm:t>
    </dgm:pt>
    <dgm:pt modelId="{089DFB50-BAFE-4650-8595-7C704F981DE2}" type="parTrans" cxnId="{9EC48779-5325-467F-A8E2-AF4B4E9ED49B}">
      <dgm:prSet/>
      <dgm:spPr/>
      <dgm:t>
        <a:bodyPr/>
        <a:lstStyle/>
        <a:p>
          <a:endParaRPr lang="en-US" sz="1100">
            <a:latin typeface="Calibri" pitchFamily="34" charset="0"/>
            <a:cs typeface="Times New Roman" pitchFamily="18" charset="0"/>
          </a:endParaRPr>
        </a:p>
      </dgm:t>
    </dgm:pt>
    <dgm:pt modelId="{C5A5C87F-B436-4AD8-B459-8CFF48639F6E}" type="sibTrans" cxnId="{9EC48779-5325-467F-A8E2-AF4B4E9ED49B}">
      <dgm:prSet/>
      <dgm:spPr/>
      <dgm:t>
        <a:bodyPr/>
        <a:lstStyle/>
        <a:p>
          <a:endParaRPr lang="en-US" sz="1100">
            <a:latin typeface="Calibri" pitchFamily="34" charset="0"/>
            <a:cs typeface="Times New Roman" pitchFamily="18" charset="0"/>
          </a:endParaRPr>
        </a:p>
      </dgm:t>
    </dgm:pt>
    <dgm:pt modelId="{8FD5F649-EAA6-498B-8369-B48E7A1A810A}">
      <dgm:prSet phldrT="[Text]" custT="1"/>
      <dgm:spPr/>
      <dgm:t>
        <a:bodyPr/>
        <a:lstStyle/>
        <a:p>
          <a:r>
            <a:rPr lang="ar-SA" sz="1100" dirty="0" smtClean="0"/>
            <a:t>تشرين الأول</a:t>
          </a:r>
          <a:endParaRPr lang="en-US" sz="1100" dirty="0">
            <a:latin typeface="Calibri" pitchFamily="34" charset="0"/>
            <a:cs typeface="Times New Roman" pitchFamily="18" charset="0"/>
          </a:endParaRPr>
        </a:p>
      </dgm:t>
    </dgm:pt>
    <dgm:pt modelId="{CA4F5264-91C0-424A-A963-C3E553AA356F}" type="parTrans" cxnId="{80E015BD-A58B-4AEA-868C-7CDD5B631D6D}">
      <dgm:prSet/>
      <dgm:spPr/>
      <dgm:t>
        <a:bodyPr/>
        <a:lstStyle/>
        <a:p>
          <a:endParaRPr lang="en-US" sz="1100">
            <a:latin typeface="Calibri" pitchFamily="34" charset="0"/>
            <a:cs typeface="Times New Roman" pitchFamily="18" charset="0"/>
          </a:endParaRPr>
        </a:p>
      </dgm:t>
    </dgm:pt>
    <dgm:pt modelId="{443F70E6-4C7D-49AF-AAA1-438520DE9CC3}" type="sibTrans" cxnId="{80E015BD-A58B-4AEA-868C-7CDD5B631D6D}">
      <dgm:prSet/>
      <dgm:spPr/>
      <dgm:t>
        <a:bodyPr/>
        <a:lstStyle/>
        <a:p>
          <a:endParaRPr lang="en-US" sz="1100">
            <a:latin typeface="Calibri" pitchFamily="34" charset="0"/>
            <a:cs typeface="Times New Roman" pitchFamily="18" charset="0"/>
          </a:endParaRPr>
        </a:p>
      </dgm:t>
    </dgm:pt>
    <dgm:pt modelId="{E694957C-A48D-447A-9132-56C2746E545C}">
      <dgm:prSet phldrT="[Text]" custT="1"/>
      <dgm:spPr/>
      <dgm:t>
        <a:bodyPr/>
        <a:lstStyle/>
        <a:p>
          <a:pPr rtl="1"/>
          <a:r>
            <a:rPr lang="ar-SA" sz="1300" dirty="0" smtClean="0"/>
            <a:t>تقوم الوزارات التنفيذية بإعداد مسودة الميزانية وتقديمها إلى وزارة المالية.</a:t>
          </a:r>
          <a:endParaRPr lang="en-US" sz="1300" dirty="0">
            <a:latin typeface="Calibri" pitchFamily="34" charset="0"/>
            <a:cs typeface="Times New Roman" pitchFamily="18" charset="0"/>
          </a:endParaRPr>
        </a:p>
      </dgm:t>
    </dgm:pt>
    <dgm:pt modelId="{DE0044B3-C075-4682-98CB-3E872D7E3E02}" type="parTrans" cxnId="{C3D1CA22-7D12-4DB4-9E36-6E8E580AB9AE}">
      <dgm:prSet/>
      <dgm:spPr/>
      <dgm:t>
        <a:bodyPr/>
        <a:lstStyle/>
        <a:p>
          <a:endParaRPr lang="en-US" sz="1100">
            <a:latin typeface="Calibri" pitchFamily="34" charset="0"/>
            <a:cs typeface="Times New Roman" pitchFamily="18" charset="0"/>
          </a:endParaRPr>
        </a:p>
      </dgm:t>
    </dgm:pt>
    <dgm:pt modelId="{ABBA7A40-1156-4E1A-83EF-DF99F19E934A}" type="sibTrans" cxnId="{C3D1CA22-7D12-4DB4-9E36-6E8E580AB9AE}">
      <dgm:prSet/>
      <dgm:spPr/>
      <dgm:t>
        <a:bodyPr/>
        <a:lstStyle/>
        <a:p>
          <a:endParaRPr lang="en-US" sz="1100">
            <a:latin typeface="Calibri" pitchFamily="34" charset="0"/>
            <a:cs typeface="Times New Roman" pitchFamily="18" charset="0"/>
          </a:endParaRPr>
        </a:p>
      </dgm:t>
    </dgm:pt>
    <dgm:pt modelId="{6B9C4131-1F91-4AD4-9654-436D313CEC12}">
      <dgm:prSet custT="1"/>
      <dgm:spPr/>
      <dgm:t>
        <a:bodyPr/>
        <a:lstStyle/>
        <a:p>
          <a:pPr algn="ctr"/>
          <a:r>
            <a:rPr lang="ar-SA" sz="1100" dirty="0" smtClean="0"/>
            <a:t>تشرين الثاني</a:t>
          </a:r>
          <a:endParaRPr lang="en-US" sz="1100" dirty="0">
            <a:latin typeface="Calibri" pitchFamily="34" charset="0"/>
            <a:cs typeface="Times New Roman" pitchFamily="18" charset="0"/>
          </a:endParaRPr>
        </a:p>
      </dgm:t>
    </dgm:pt>
    <dgm:pt modelId="{59F265B3-150C-49AC-AEC4-DD1D217ACBEB}" type="parTrans" cxnId="{7DA25440-C773-403C-B0CE-F20A0D5EF8D6}">
      <dgm:prSet/>
      <dgm:spPr/>
      <dgm:t>
        <a:bodyPr/>
        <a:lstStyle/>
        <a:p>
          <a:endParaRPr lang="en-US" sz="1100">
            <a:latin typeface="Calibri" pitchFamily="34" charset="0"/>
            <a:cs typeface="Times New Roman" pitchFamily="18" charset="0"/>
          </a:endParaRPr>
        </a:p>
      </dgm:t>
    </dgm:pt>
    <dgm:pt modelId="{A423D6A3-6571-419F-9BE8-98F1B8AD8B30}" type="sibTrans" cxnId="{7DA25440-C773-403C-B0CE-F20A0D5EF8D6}">
      <dgm:prSet/>
      <dgm:spPr/>
      <dgm:t>
        <a:bodyPr/>
        <a:lstStyle/>
        <a:p>
          <a:endParaRPr lang="en-US" sz="1100">
            <a:latin typeface="Calibri" pitchFamily="34" charset="0"/>
            <a:cs typeface="Times New Roman" pitchFamily="18" charset="0"/>
          </a:endParaRPr>
        </a:p>
      </dgm:t>
    </dgm:pt>
    <dgm:pt modelId="{5DADEFFB-375F-4EDA-9D25-68F556CB668F}">
      <dgm:prSet custT="1"/>
      <dgm:spPr/>
      <dgm:t>
        <a:bodyPr/>
        <a:lstStyle/>
        <a:p>
          <a:pPr algn="r" rtl="1"/>
          <a:r>
            <a:rPr lang="ar-SA" sz="1100" dirty="0" smtClean="0"/>
            <a:t>وزير المالية يعرض مشروع الموازنة على الجمعية الوطنية</a:t>
          </a:r>
          <a:endParaRPr lang="en-US" sz="1100" dirty="0">
            <a:solidFill>
              <a:srgbClr val="FF0000"/>
            </a:solidFill>
            <a:latin typeface="Calibri" pitchFamily="34" charset="0"/>
            <a:cs typeface="Times New Roman" pitchFamily="18" charset="0"/>
          </a:endParaRPr>
        </a:p>
      </dgm:t>
    </dgm:pt>
    <dgm:pt modelId="{C1BA158C-786E-4041-B0D8-980FD477F26E}" type="parTrans" cxnId="{363B7701-9414-4F06-955B-6D2FEB439352}">
      <dgm:prSet/>
      <dgm:spPr/>
      <dgm:t>
        <a:bodyPr/>
        <a:lstStyle/>
        <a:p>
          <a:endParaRPr lang="en-US" sz="1100">
            <a:latin typeface="Calibri" pitchFamily="34" charset="0"/>
            <a:cs typeface="Times New Roman" pitchFamily="18" charset="0"/>
          </a:endParaRPr>
        </a:p>
      </dgm:t>
    </dgm:pt>
    <dgm:pt modelId="{E4DCA2A9-EA79-4EAA-B92C-D4D1E08AC6A4}" type="sibTrans" cxnId="{363B7701-9414-4F06-955B-6D2FEB439352}">
      <dgm:prSet/>
      <dgm:spPr/>
      <dgm:t>
        <a:bodyPr/>
        <a:lstStyle/>
        <a:p>
          <a:endParaRPr lang="en-US" sz="1100">
            <a:latin typeface="Calibri" pitchFamily="34" charset="0"/>
            <a:cs typeface="Times New Roman" pitchFamily="18" charset="0"/>
          </a:endParaRPr>
        </a:p>
      </dgm:t>
    </dgm:pt>
    <dgm:pt modelId="{1F25B190-A7BF-4B9C-89BF-9F1DBDEF1DE1}">
      <dgm:prSet custT="1"/>
      <dgm:spPr/>
      <dgm:t>
        <a:bodyPr/>
        <a:lstStyle/>
        <a:p>
          <a:pPr rtl="1"/>
          <a:r>
            <a:rPr lang="ar-SA" sz="1100" dirty="0" smtClean="0">
              <a:latin typeface="Calibri" pitchFamily="34" charset="0"/>
              <a:cs typeface="Times New Roman" pitchFamily="18" charset="0"/>
            </a:rPr>
            <a:t>من تشرين الثاني إلى منتصف كانون الأول </a:t>
          </a:r>
          <a:endParaRPr lang="en-US" sz="1100" dirty="0" smtClean="0">
            <a:latin typeface="Calibri" pitchFamily="34" charset="0"/>
            <a:cs typeface="Times New Roman" pitchFamily="18" charset="0"/>
          </a:endParaRPr>
        </a:p>
      </dgm:t>
    </dgm:pt>
    <dgm:pt modelId="{41078947-A3C9-42A3-AC20-69BBFE132484}" type="parTrans" cxnId="{205C2B63-4B5E-47CE-AB98-8480E018A792}">
      <dgm:prSet/>
      <dgm:spPr/>
      <dgm:t>
        <a:bodyPr/>
        <a:lstStyle/>
        <a:p>
          <a:endParaRPr lang="en-US" sz="1100">
            <a:latin typeface="Calibri" pitchFamily="34" charset="0"/>
            <a:cs typeface="Times New Roman" pitchFamily="18" charset="0"/>
          </a:endParaRPr>
        </a:p>
      </dgm:t>
    </dgm:pt>
    <dgm:pt modelId="{4DD38C80-4165-4E21-8C84-424F7900C451}" type="sibTrans" cxnId="{205C2B63-4B5E-47CE-AB98-8480E018A792}">
      <dgm:prSet/>
      <dgm:spPr/>
      <dgm:t>
        <a:bodyPr/>
        <a:lstStyle/>
        <a:p>
          <a:endParaRPr lang="en-US" sz="1100">
            <a:latin typeface="Calibri" pitchFamily="34" charset="0"/>
            <a:cs typeface="Times New Roman" pitchFamily="18" charset="0"/>
          </a:endParaRPr>
        </a:p>
      </dgm:t>
    </dgm:pt>
    <dgm:pt modelId="{0DF337CD-F116-4C4F-BE46-E9DA322C9FC3}">
      <dgm:prSet custT="1"/>
      <dgm:spPr/>
      <dgm:t>
        <a:bodyPr/>
        <a:lstStyle/>
        <a:p>
          <a:pPr rtl="1"/>
          <a:r>
            <a:rPr lang="ar-SA" sz="1100" dirty="0" smtClean="0"/>
            <a:t>تجتمع لجان الشؤون المالية والاقتصادية بالاشتراك مع الحكومة لمناقشة مقترح الميزانية.</a:t>
          </a:r>
          <a:endParaRPr lang="en-US" sz="1100" dirty="0">
            <a:latin typeface="Calibri" pitchFamily="34" charset="0"/>
            <a:cs typeface="Times New Roman" pitchFamily="18" charset="0"/>
          </a:endParaRPr>
        </a:p>
      </dgm:t>
    </dgm:pt>
    <dgm:pt modelId="{206BB9BF-AAFA-4C1D-98D0-DA2EC554F467}" type="parTrans" cxnId="{750ED3DD-D5A0-491C-A9FD-B9C8DD290ACF}">
      <dgm:prSet/>
      <dgm:spPr/>
      <dgm:t>
        <a:bodyPr/>
        <a:lstStyle/>
        <a:p>
          <a:endParaRPr lang="en-US" sz="1100">
            <a:latin typeface="Calibri" pitchFamily="34" charset="0"/>
            <a:cs typeface="Times New Roman" pitchFamily="18" charset="0"/>
          </a:endParaRPr>
        </a:p>
      </dgm:t>
    </dgm:pt>
    <dgm:pt modelId="{D3B10FFD-F41B-4E12-A6DD-ED0022B68CDC}" type="sibTrans" cxnId="{750ED3DD-D5A0-491C-A9FD-B9C8DD290ACF}">
      <dgm:prSet/>
      <dgm:spPr/>
      <dgm:t>
        <a:bodyPr/>
        <a:lstStyle/>
        <a:p>
          <a:endParaRPr lang="en-US" sz="1100">
            <a:latin typeface="Calibri" pitchFamily="34" charset="0"/>
            <a:cs typeface="Times New Roman" pitchFamily="18" charset="0"/>
          </a:endParaRPr>
        </a:p>
      </dgm:t>
    </dgm:pt>
    <dgm:pt modelId="{C773A38A-361C-4823-8712-A9086B1A5618}">
      <dgm:prSet custT="1"/>
      <dgm:spPr/>
      <dgm:t>
        <a:bodyPr/>
        <a:lstStyle/>
        <a:p>
          <a:pPr rtl="1"/>
          <a:r>
            <a:rPr lang="ar-SA" sz="1100" dirty="0" smtClean="0">
              <a:latin typeface="Calibri" pitchFamily="34" charset="0"/>
              <a:cs typeface="Times New Roman" pitchFamily="18" charset="0"/>
            </a:rPr>
            <a:t>+ حوالي أسبوعين </a:t>
          </a:r>
          <a:endParaRPr lang="en-US" sz="1100" dirty="0">
            <a:latin typeface="Calibri" pitchFamily="34" charset="0"/>
            <a:cs typeface="Times New Roman" pitchFamily="18" charset="0"/>
          </a:endParaRPr>
        </a:p>
      </dgm:t>
    </dgm:pt>
    <dgm:pt modelId="{87EC427A-1BB2-49B0-9468-B6F9101F27D9}" type="parTrans" cxnId="{30CDEA97-2354-4684-A046-0BB274DCD2F0}">
      <dgm:prSet/>
      <dgm:spPr/>
      <dgm:t>
        <a:bodyPr/>
        <a:lstStyle/>
        <a:p>
          <a:endParaRPr lang="en-US" sz="1100">
            <a:latin typeface="Calibri" pitchFamily="34" charset="0"/>
            <a:cs typeface="Times New Roman" pitchFamily="18" charset="0"/>
          </a:endParaRPr>
        </a:p>
      </dgm:t>
    </dgm:pt>
    <dgm:pt modelId="{83CE5727-D116-4BF9-9A2F-C9740218A632}" type="sibTrans" cxnId="{30CDEA97-2354-4684-A046-0BB274DCD2F0}">
      <dgm:prSet/>
      <dgm:spPr/>
      <dgm:t>
        <a:bodyPr/>
        <a:lstStyle/>
        <a:p>
          <a:endParaRPr lang="en-US" sz="1100">
            <a:latin typeface="Calibri" pitchFamily="34" charset="0"/>
            <a:cs typeface="Times New Roman" pitchFamily="18" charset="0"/>
          </a:endParaRPr>
        </a:p>
      </dgm:t>
    </dgm:pt>
    <dgm:pt modelId="{AA09BBCB-D694-4291-BAAB-BDC4C264DC89}">
      <dgm:prSet custT="1"/>
      <dgm:spPr/>
      <dgm:t>
        <a:bodyPr/>
        <a:lstStyle/>
        <a:p>
          <a:pPr algn="r" rtl="1"/>
          <a:r>
            <a:rPr lang="ar-SA" sz="1100" dirty="0" smtClean="0">
              <a:latin typeface="Calibri" pitchFamily="34" charset="0"/>
              <a:cs typeface="Times New Roman" pitchFamily="18" charset="0"/>
            </a:rPr>
            <a:t>مجلس الشورى</a:t>
          </a:r>
          <a:r>
            <a:rPr lang="en-US" sz="1100" dirty="0" smtClean="0">
              <a:latin typeface="Calibri" pitchFamily="34" charset="0"/>
              <a:cs typeface="Times New Roman" pitchFamily="18" charset="0"/>
            </a:rPr>
            <a:t> </a:t>
          </a:r>
          <a:r>
            <a:rPr lang="ar-SA" sz="1100" dirty="0" smtClean="0">
              <a:latin typeface="Calibri" pitchFamily="34" charset="0"/>
              <a:cs typeface="Times New Roman" pitchFamily="18" charset="0"/>
            </a:rPr>
            <a:t>يصوت على مشروع الميزانية</a:t>
          </a:r>
          <a:endParaRPr lang="en-US" sz="1100" dirty="0">
            <a:latin typeface="Calibri" pitchFamily="34" charset="0"/>
            <a:cs typeface="Times New Roman" pitchFamily="18" charset="0"/>
          </a:endParaRPr>
        </a:p>
      </dgm:t>
    </dgm:pt>
    <dgm:pt modelId="{54ACCC61-F21C-4549-AB7F-22B73B84E0DF}" type="parTrans" cxnId="{1A195B01-8CA5-47B9-87B3-AEF3F4E67112}">
      <dgm:prSet/>
      <dgm:spPr/>
      <dgm:t>
        <a:bodyPr/>
        <a:lstStyle/>
        <a:p>
          <a:endParaRPr lang="en-US" sz="1100">
            <a:latin typeface="Calibri" pitchFamily="34" charset="0"/>
            <a:cs typeface="Times New Roman" pitchFamily="18" charset="0"/>
          </a:endParaRPr>
        </a:p>
      </dgm:t>
    </dgm:pt>
    <dgm:pt modelId="{E52B0EBE-7A84-4BE3-A086-4ED58E5FE0B6}" type="sibTrans" cxnId="{1A195B01-8CA5-47B9-87B3-AEF3F4E67112}">
      <dgm:prSet/>
      <dgm:spPr/>
      <dgm:t>
        <a:bodyPr/>
        <a:lstStyle/>
        <a:p>
          <a:endParaRPr lang="en-US" sz="1100">
            <a:latin typeface="Calibri" pitchFamily="34" charset="0"/>
            <a:cs typeface="Times New Roman" pitchFamily="18" charset="0"/>
          </a:endParaRPr>
        </a:p>
      </dgm:t>
    </dgm:pt>
    <dgm:pt modelId="{CDDF916A-CB68-46D0-BA83-18AECEC4CB4B}">
      <dgm:prSet custT="1"/>
      <dgm:spPr/>
      <dgm:t>
        <a:bodyPr/>
        <a:lstStyle/>
        <a:p>
          <a:pPr algn="r" rtl="1"/>
          <a:r>
            <a:rPr lang="ar-SA" sz="1100" dirty="0" smtClean="0"/>
            <a:t>رئيس الوزراء يقدم الميزانية المعتمدة للملك</a:t>
          </a:r>
          <a:endParaRPr lang="en-US" sz="1100" dirty="0">
            <a:solidFill>
              <a:srgbClr val="FF0000"/>
            </a:solidFill>
            <a:latin typeface="Calibri" pitchFamily="34" charset="0"/>
            <a:cs typeface="Times New Roman" pitchFamily="18" charset="0"/>
          </a:endParaRPr>
        </a:p>
      </dgm:t>
    </dgm:pt>
    <dgm:pt modelId="{F7F4CC15-39F0-45A3-BBE5-764E541378E5}" type="parTrans" cxnId="{E3CE7E4D-A264-4A9A-8A43-B1A44DCC2676}">
      <dgm:prSet/>
      <dgm:spPr/>
      <dgm:t>
        <a:bodyPr/>
        <a:lstStyle/>
        <a:p>
          <a:endParaRPr lang="en-US" sz="1100">
            <a:latin typeface="Calibri" pitchFamily="34" charset="0"/>
            <a:cs typeface="Times New Roman" pitchFamily="18" charset="0"/>
          </a:endParaRPr>
        </a:p>
      </dgm:t>
    </dgm:pt>
    <dgm:pt modelId="{9B95D2FB-3A84-4C38-A8BE-1BE86D82CC38}" type="sibTrans" cxnId="{E3CE7E4D-A264-4A9A-8A43-B1A44DCC2676}">
      <dgm:prSet/>
      <dgm:spPr/>
      <dgm:t>
        <a:bodyPr/>
        <a:lstStyle/>
        <a:p>
          <a:endParaRPr lang="en-US" sz="1100">
            <a:latin typeface="Calibri" pitchFamily="34" charset="0"/>
            <a:cs typeface="Times New Roman" pitchFamily="18" charset="0"/>
          </a:endParaRPr>
        </a:p>
      </dgm:t>
    </dgm:pt>
    <dgm:pt modelId="{8B114228-72BE-4A04-9279-E41DC213E652}">
      <dgm:prSet custT="1"/>
      <dgm:spPr/>
      <dgm:t>
        <a:bodyPr/>
        <a:lstStyle/>
        <a:p>
          <a:r>
            <a:rPr lang="ar-SA" sz="1100" b="0" i="0" u="none" dirty="0" smtClean="0"/>
            <a:t>قانون الموازنة</a:t>
          </a:r>
        </a:p>
      </dgm:t>
    </dgm:pt>
    <dgm:pt modelId="{F5914838-EF88-4812-8D27-8453ADBA458A}" type="parTrans" cxnId="{A561E9E5-C852-42EE-BA67-DDE79181CB2A}">
      <dgm:prSet/>
      <dgm:spPr/>
      <dgm:t>
        <a:bodyPr/>
        <a:lstStyle/>
        <a:p>
          <a:endParaRPr lang="en-US" sz="1100">
            <a:latin typeface="Calibri" pitchFamily="34" charset="0"/>
            <a:cs typeface="Times New Roman" pitchFamily="18" charset="0"/>
          </a:endParaRPr>
        </a:p>
      </dgm:t>
    </dgm:pt>
    <dgm:pt modelId="{259E92DA-5A8C-43F8-BDE2-7EB592F185D4}" type="sibTrans" cxnId="{A561E9E5-C852-42EE-BA67-DDE79181CB2A}">
      <dgm:prSet/>
      <dgm:spPr/>
      <dgm:t>
        <a:bodyPr/>
        <a:lstStyle/>
        <a:p>
          <a:endParaRPr lang="en-US" sz="1100">
            <a:latin typeface="Calibri" pitchFamily="34" charset="0"/>
            <a:cs typeface="Times New Roman" pitchFamily="18" charset="0"/>
          </a:endParaRPr>
        </a:p>
      </dgm:t>
    </dgm:pt>
    <dgm:pt modelId="{19C810E9-A72A-43F3-81C6-726C9AA1EABA}">
      <dgm:prSet custT="1"/>
      <dgm:spPr/>
      <dgm:t>
        <a:bodyPr/>
        <a:lstStyle/>
        <a:p>
          <a:pPr algn="r" rtl="1"/>
          <a:r>
            <a:rPr lang="ar-SA" sz="1100" b="0" i="0" u="none" dirty="0" smtClean="0"/>
            <a:t>الملك يصادق ويصدر قانون الموازنة بمرسوم ملكي</a:t>
          </a:r>
          <a:endParaRPr lang="en-US" sz="1100" dirty="0">
            <a:solidFill>
              <a:srgbClr val="FF0000"/>
            </a:solidFill>
            <a:latin typeface="Calibri" pitchFamily="34" charset="0"/>
            <a:cs typeface="Times New Roman" pitchFamily="18" charset="0"/>
          </a:endParaRPr>
        </a:p>
      </dgm:t>
    </dgm:pt>
    <dgm:pt modelId="{88E24667-FE4E-4C57-853D-3FB6E951F3A6}" type="parTrans" cxnId="{FF8CA984-CD12-435A-8489-27B37DD9389A}">
      <dgm:prSet/>
      <dgm:spPr/>
      <dgm:t>
        <a:bodyPr/>
        <a:lstStyle/>
        <a:p>
          <a:endParaRPr lang="en-US" sz="1100">
            <a:latin typeface="Calibri" pitchFamily="34" charset="0"/>
            <a:cs typeface="Times New Roman" pitchFamily="18" charset="0"/>
          </a:endParaRPr>
        </a:p>
      </dgm:t>
    </dgm:pt>
    <dgm:pt modelId="{9B51A93B-4DB9-4905-97C3-EA79330AC86D}" type="sibTrans" cxnId="{FF8CA984-CD12-435A-8489-27B37DD9389A}">
      <dgm:prSet/>
      <dgm:spPr/>
      <dgm:t>
        <a:bodyPr/>
        <a:lstStyle/>
        <a:p>
          <a:endParaRPr lang="en-US" sz="1100">
            <a:latin typeface="Calibri" pitchFamily="34" charset="0"/>
            <a:cs typeface="Times New Roman" pitchFamily="18" charset="0"/>
          </a:endParaRPr>
        </a:p>
      </dgm:t>
    </dgm:pt>
    <dgm:pt modelId="{0B20BE53-1959-46C2-8611-6262DB7287B4}">
      <dgm:prSet custT="1"/>
      <dgm:spPr/>
      <dgm:t>
        <a:bodyPr/>
        <a:lstStyle/>
        <a:p>
          <a:r>
            <a:rPr lang="ar-SA" sz="1100" dirty="0" smtClean="0">
              <a:latin typeface="Calibri" pitchFamily="34" charset="0"/>
              <a:cs typeface="Times New Roman" pitchFamily="18" charset="0"/>
            </a:rPr>
            <a:t>كانون الأول</a:t>
          </a:r>
          <a:endParaRPr lang="en-US" sz="1100" dirty="0">
            <a:latin typeface="Calibri" pitchFamily="34" charset="0"/>
            <a:cs typeface="Times New Roman" pitchFamily="18" charset="0"/>
          </a:endParaRPr>
        </a:p>
      </dgm:t>
    </dgm:pt>
    <dgm:pt modelId="{2711E040-6C3A-4E25-9592-1110B03157A1}" type="sibTrans" cxnId="{DCE8171A-40A0-4D01-8003-8D624BBF3C5A}">
      <dgm:prSet/>
      <dgm:spPr/>
      <dgm:t>
        <a:bodyPr/>
        <a:lstStyle/>
        <a:p>
          <a:endParaRPr lang="en-US" sz="1100">
            <a:latin typeface="Calibri" pitchFamily="34" charset="0"/>
            <a:cs typeface="Times New Roman" pitchFamily="18" charset="0"/>
          </a:endParaRPr>
        </a:p>
      </dgm:t>
    </dgm:pt>
    <dgm:pt modelId="{30F0B5FE-0384-4EF0-AD0A-54C38E3E19EC}" type="parTrans" cxnId="{DCE8171A-40A0-4D01-8003-8D624BBF3C5A}">
      <dgm:prSet/>
      <dgm:spPr/>
      <dgm:t>
        <a:bodyPr/>
        <a:lstStyle/>
        <a:p>
          <a:endParaRPr lang="en-US" sz="1100">
            <a:latin typeface="Calibri" pitchFamily="34" charset="0"/>
            <a:cs typeface="Times New Roman" pitchFamily="18" charset="0"/>
          </a:endParaRPr>
        </a:p>
      </dgm:t>
    </dgm:pt>
    <dgm:pt modelId="{499F177A-FBC4-40DB-957D-523D2D03E4EF}">
      <dgm:prSet custT="1"/>
      <dgm:spPr/>
      <dgm:t>
        <a:bodyPr/>
        <a:lstStyle/>
        <a:p>
          <a:pPr rtl="1"/>
          <a:r>
            <a:rPr lang="ar-SA" sz="1100" dirty="0" smtClean="0">
              <a:latin typeface="Calibri" pitchFamily="34" charset="0"/>
              <a:cs typeface="Times New Roman" pitchFamily="18" charset="0"/>
            </a:rPr>
            <a:t>التصويت على الميزانية في مجلس النواب </a:t>
          </a:r>
          <a:endParaRPr lang="en-US" sz="1100" dirty="0">
            <a:latin typeface="Calibri" pitchFamily="34" charset="0"/>
            <a:cs typeface="Times New Roman" pitchFamily="18" charset="0"/>
          </a:endParaRPr>
        </a:p>
      </dgm:t>
    </dgm:pt>
    <dgm:pt modelId="{33519B9B-B1E5-40FD-9BDC-8DD2C8418E92}" type="parTrans" cxnId="{21461210-4CAD-4828-B931-3ADB57B99CE9}">
      <dgm:prSet/>
      <dgm:spPr/>
      <dgm:t>
        <a:bodyPr/>
        <a:lstStyle/>
        <a:p>
          <a:endParaRPr lang="en-US" sz="1100">
            <a:latin typeface="Calibri" pitchFamily="34" charset="0"/>
          </a:endParaRPr>
        </a:p>
      </dgm:t>
    </dgm:pt>
    <dgm:pt modelId="{CA6C4BC2-088D-4757-955F-9B2A82AC3F42}" type="sibTrans" cxnId="{21461210-4CAD-4828-B931-3ADB57B99CE9}">
      <dgm:prSet/>
      <dgm:spPr/>
      <dgm:t>
        <a:bodyPr/>
        <a:lstStyle/>
        <a:p>
          <a:endParaRPr lang="en-US" sz="1100">
            <a:latin typeface="Calibri" pitchFamily="34" charset="0"/>
          </a:endParaRPr>
        </a:p>
      </dgm:t>
    </dgm:pt>
    <dgm:pt modelId="{019600AC-EAC0-0342-BAEB-DD2698E15713}">
      <dgm:prSet phldrT="[Text]" custT="1"/>
      <dgm:spPr/>
      <dgm:t>
        <a:bodyPr/>
        <a:lstStyle/>
        <a:p>
          <a:pPr rtl="1"/>
          <a:r>
            <a:rPr lang="ar-SA" sz="1300" dirty="0" smtClean="0"/>
            <a:t> يتم إعادة تقديم الميزانية إلى  إلى مجلس الوزراء للموافقة عليها.</a:t>
          </a:r>
          <a:endParaRPr lang="en-US" sz="1300" dirty="0">
            <a:latin typeface="Calibri" pitchFamily="34" charset="0"/>
            <a:cs typeface="Times New Roman" pitchFamily="18" charset="0"/>
          </a:endParaRPr>
        </a:p>
      </dgm:t>
    </dgm:pt>
    <dgm:pt modelId="{511B8EC4-27C3-5C40-9B8C-454B912C581B}" type="parTrans" cxnId="{78691B8F-0824-9442-AD2F-FD17E088840F}">
      <dgm:prSet/>
      <dgm:spPr/>
      <dgm:t>
        <a:bodyPr/>
        <a:lstStyle/>
        <a:p>
          <a:endParaRPr lang="en-US"/>
        </a:p>
      </dgm:t>
    </dgm:pt>
    <dgm:pt modelId="{6FF32546-4393-9D42-B0D2-12B266C8EA13}" type="sibTrans" cxnId="{78691B8F-0824-9442-AD2F-FD17E088840F}">
      <dgm:prSet/>
      <dgm:spPr/>
      <dgm:t>
        <a:bodyPr/>
        <a:lstStyle/>
        <a:p>
          <a:endParaRPr lang="en-US"/>
        </a:p>
      </dgm:t>
    </dgm:pt>
    <dgm:pt modelId="{440C9A8D-D26A-C447-A797-3A7C3BCDF6D2}">
      <dgm:prSet phldrT="[Text]" custT="1"/>
      <dgm:spPr/>
      <dgm:t>
        <a:bodyPr/>
        <a:lstStyle/>
        <a:p>
          <a:pPr rtl="1"/>
          <a:r>
            <a:rPr lang="ar-SA" sz="1300" dirty="0" smtClean="0"/>
            <a:t> تقوم وزارة المالية بدمج الميزانيات وتقديم مسودة الميزانية</a:t>
          </a:r>
          <a:r>
            <a:rPr lang="en-US" sz="1300" dirty="0" smtClean="0"/>
            <a:t> </a:t>
          </a:r>
          <a:r>
            <a:rPr lang="ar-SA" sz="1300" dirty="0" smtClean="0"/>
            <a:t> إلى مجلس الوزراء  </a:t>
          </a:r>
          <a:endParaRPr lang="en-US" sz="1300" dirty="0">
            <a:latin typeface="Calibri" pitchFamily="34" charset="0"/>
            <a:cs typeface="Times New Roman" pitchFamily="18" charset="0"/>
          </a:endParaRPr>
        </a:p>
      </dgm:t>
    </dgm:pt>
    <dgm:pt modelId="{40323785-E453-5749-AB70-BDEFB61359FB}" type="parTrans" cxnId="{86FB37FD-4AFA-3540-9B29-853EBD580B19}">
      <dgm:prSet/>
      <dgm:spPr/>
      <dgm:t>
        <a:bodyPr/>
        <a:lstStyle/>
        <a:p>
          <a:endParaRPr lang="en-US"/>
        </a:p>
      </dgm:t>
    </dgm:pt>
    <dgm:pt modelId="{2069E1EB-DB67-A041-8CCB-ECD8076D19DC}" type="sibTrans" cxnId="{86FB37FD-4AFA-3540-9B29-853EBD580B19}">
      <dgm:prSet/>
      <dgm:spPr/>
      <dgm:t>
        <a:bodyPr/>
        <a:lstStyle/>
        <a:p>
          <a:endParaRPr lang="en-US"/>
        </a:p>
      </dgm:t>
    </dgm:pt>
    <dgm:pt modelId="{EEAC50E5-635D-164D-9F00-50A86C342B16}">
      <dgm:prSet phldrT="[Text]" custT="1"/>
      <dgm:spPr/>
      <dgm:t>
        <a:bodyPr/>
        <a:lstStyle/>
        <a:p>
          <a:pPr rtl="1"/>
          <a:r>
            <a:rPr lang="ar-SA" sz="1300" dirty="0" smtClean="0"/>
            <a:t>ترسل وزارة المالية التعميم المتعلق بالميزانية إلى الوزارات التنفيذية</a:t>
          </a:r>
          <a:endParaRPr lang="en-US" sz="1300" dirty="0">
            <a:solidFill>
              <a:srgbClr val="FF0000"/>
            </a:solidFill>
            <a:latin typeface="Calibri" pitchFamily="34" charset="0"/>
            <a:cs typeface="Times New Roman" pitchFamily="18" charset="0"/>
          </a:endParaRPr>
        </a:p>
      </dgm:t>
    </dgm:pt>
    <dgm:pt modelId="{A250C321-5BA0-4447-AAA8-DAC1D7FB30EF}" type="parTrans" cxnId="{F544C015-DF72-B74D-9661-EB3033067205}">
      <dgm:prSet/>
      <dgm:spPr/>
      <dgm:t>
        <a:bodyPr/>
        <a:lstStyle/>
        <a:p>
          <a:endParaRPr lang="en-US"/>
        </a:p>
      </dgm:t>
    </dgm:pt>
    <dgm:pt modelId="{C87DC4BD-3676-434A-BF92-C52902A83A67}" type="sibTrans" cxnId="{F544C015-DF72-B74D-9661-EB3033067205}">
      <dgm:prSet/>
      <dgm:spPr/>
      <dgm:t>
        <a:bodyPr/>
        <a:lstStyle/>
        <a:p>
          <a:endParaRPr lang="en-US"/>
        </a:p>
      </dgm:t>
    </dgm:pt>
    <dgm:pt modelId="{1B55BE4B-E272-BA4F-83DC-59E0D76A1397}">
      <dgm:prSet phldrT="[Text]" custT="1"/>
      <dgm:spPr/>
      <dgm:t>
        <a:bodyPr/>
        <a:lstStyle/>
        <a:p>
          <a:pPr rtl="1"/>
          <a:r>
            <a:rPr lang="ar-SA" sz="1300" dirty="0" smtClean="0"/>
            <a:t>يقدم مشروع الميزانية إلى مجلس التنمية الاقتصادية.</a:t>
          </a:r>
          <a:endParaRPr lang="en-US" sz="1300" dirty="0">
            <a:latin typeface="Calibri" pitchFamily="34" charset="0"/>
            <a:cs typeface="Times New Roman" pitchFamily="18" charset="0"/>
          </a:endParaRPr>
        </a:p>
      </dgm:t>
    </dgm:pt>
    <dgm:pt modelId="{3591B9AD-22A8-4241-AD03-2CA354755F8D}" type="parTrans" cxnId="{F6F7F392-7718-EA43-9528-E8321E682B50}">
      <dgm:prSet/>
      <dgm:spPr/>
      <dgm:t>
        <a:bodyPr/>
        <a:lstStyle/>
        <a:p>
          <a:endParaRPr lang="en-US"/>
        </a:p>
      </dgm:t>
    </dgm:pt>
    <dgm:pt modelId="{F332BF31-3227-064F-8639-3BF28B2E60E3}" type="sibTrans" cxnId="{F6F7F392-7718-EA43-9528-E8321E682B50}">
      <dgm:prSet/>
      <dgm:spPr/>
      <dgm:t>
        <a:bodyPr/>
        <a:lstStyle/>
        <a:p>
          <a:endParaRPr lang="en-US"/>
        </a:p>
      </dgm:t>
    </dgm:pt>
    <dgm:pt modelId="{2CAEC504-3C73-014E-9538-1B291B313629}">
      <dgm:prSet custT="1"/>
      <dgm:spPr/>
      <dgm:t>
        <a:bodyPr/>
        <a:lstStyle/>
        <a:p>
          <a:pPr rtl="1"/>
          <a:r>
            <a:rPr lang="ar-SA" sz="1100" dirty="0" smtClean="0">
              <a:latin typeface="Calibri" pitchFamily="34" charset="0"/>
              <a:cs typeface="Times New Roman" pitchFamily="18" charset="0"/>
            </a:rPr>
            <a:t>يقدم رئيس مجلس النواب  نسخة معتمدة من مشروع الميزانية وتقديم تقرير إلى لجنة التنسيق في  مجلس الشورى</a:t>
          </a:r>
          <a:endParaRPr lang="en-US" sz="1100" dirty="0">
            <a:latin typeface="Calibri" pitchFamily="34" charset="0"/>
            <a:cs typeface="Times New Roman" pitchFamily="18" charset="0"/>
          </a:endParaRPr>
        </a:p>
      </dgm:t>
    </dgm:pt>
    <dgm:pt modelId="{EFF5FD22-E548-0E45-B94C-0E10101797E8}" type="parTrans" cxnId="{E4421F25-A92C-0943-9F79-1CFF02B4D119}">
      <dgm:prSet/>
      <dgm:spPr/>
      <dgm:t>
        <a:bodyPr/>
        <a:lstStyle/>
        <a:p>
          <a:endParaRPr lang="en-US"/>
        </a:p>
      </dgm:t>
    </dgm:pt>
    <dgm:pt modelId="{15C2A553-0864-8845-906E-A09CAE2D3EFD}" type="sibTrans" cxnId="{E4421F25-A92C-0943-9F79-1CFF02B4D119}">
      <dgm:prSet/>
      <dgm:spPr/>
      <dgm:t>
        <a:bodyPr/>
        <a:lstStyle/>
        <a:p>
          <a:endParaRPr lang="en-US"/>
        </a:p>
      </dgm:t>
    </dgm:pt>
    <dgm:pt modelId="{47DB78F6-057C-4187-ABFB-4941520651FC}" type="pres">
      <dgm:prSet presAssocID="{59322588-818A-49D2-918F-8765736C2D1C}" presName="Name0" presStyleCnt="0">
        <dgm:presLayoutVars>
          <dgm:dir/>
          <dgm:animLvl val="lvl"/>
          <dgm:resizeHandles val="exact"/>
        </dgm:presLayoutVars>
      </dgm:prSet>
      <dgm:spPr/>
      <dgm:t>
        <a:bodyPr/>
        <a:lstStyle/>
        <a:p>
          <a:endParaRPr lang="en-US"/>
        </a:p>
      </dgm:t>
    </dgm:pt>
    <dgm:pt modelId="{CD480E4E-7D7F-4A9C-8B50-3C736352B013}" type="pres">
      <dgm:prSet presAssocID="{9835B685-04FE-4E67-B5AE-835A1D40FE1C}" presName="linNode" presStyleCnt="0"/>
      <dgm:spPr/>
    </dgm:pt>
    <dgm:pt modelId="{8CB80E7B-2034-4BB4-9AB6-A0E2C5A401C7}" type="pres">
      <dgm:prSet presAssocID="{9835B685-04FE-4E67-B5AE-835A1D40FE1C}" presName="parentText" presStyleLbl="node1" presStyleIdx="0" presStyleCnt="7">
        <dgm:presLayoutVars>
          <dgm:chMax val="1"/>
          <dgm:bulletEnabled val="1"/>
        </dgm:presLayoutVars>
      </dgm:prSet>
      <dgm:spPr>
        <a:prstGeom prst="roundRect">
          <a:avLst/>
        </a:prstGeom>
      </dgm:spPr>
      <dgm:t>
        <a:bodyPr/>
        <a:lstStyle/>
        <a:p>
          <a:endParaRPr lang="en-US"/>
        </a:p>
      </dgm:t>
    </dgm:pt>
    <dgm:pt modelId="{5741D384-1B44-4693-8FFE-6FBDB4B0B33B}" type="pres">
      <dgm:prSet presAssocID="{9835B685-04FE-4E67-B5AE-835A1D40FE1C}" presName="descendantText" presStyleLbl="alignAccFollowNode1" presStyleIdx="0" presStyleCnt="7" custScaleX="109846" custScaleY="154784" custLinFactNeighborX="3599" custLinFactNeighborY="-2952">
        <dgm:presLayoutVars>
          <dgm:bulletEnabled val="1"/>
        </dgm:presLayoutVars>
      </dgm:prSet>
      <dgm:spPr/>
      <dgm:t>
        <a:bodyPr/>
        <a:lstStyle/>
        <a:p>
          <a:endParaRPr lang="en-US"/>
        </a:p>
      </dgm:t>
    </dgm:pt>
    <dgm:pt modelId="{39489F09-311E-4340-9A03-A5A6EFAF2581}" type="pres">
      <dgm:prSet presAssocID="{808E6155-C607-4C66-A072-9F53AC8F5679}" presName="sp" presStyleCnt="0"/>
      <dgm:spPr/>
    </dgm:pt>
    <dgm:pt modelId="{9A82D75D-65AA-4582-9BD1-F47632C120ED}" type="pres">
      <dgm:prSet presAssocID="{8FD5F649-EAA6-498B-8369-B48E7A1A810A}" presName="linNode" presStyleCnt="0"/>
      <dgm:spPr/>
    </dgm:pt>
    <dgm:pt modelId="{974696D2-0530-4994-9F5C-086742880557}" type="pres">
      <dgm:prSet presAssocID="{8FD5F649-EAA6-498B-8369-B48E7A1A810A}" presName="parentText" presStyleLbl="node1" presStyleIdx="1" presStyleCnt="7">
        <dgm:presLayoutVars>
          <dgm:chMax val="1"/>
          <dgm:bulletEnabled val="1"/>
        </dgm:presLayoutVars>
      </dgm:prSet>
      <dgm:spPr>
        <a:prstGeom prst="downArrow">
          <a:avLst/>
        </a:prstGeom>
      </dgm:spPr>
      <dgm:t>
        <a:bodyPr/>
        <a:lstStyle/>
        <a:p>
          <a:endParaRPr lang="en-US"/>
        </a:p>
      </dgm:t>
    </dgm:pt>
    <dgm:pt modelId="{C47F8AD9-32C0-4571-8C67-DB05B58FAC48}" type="pres">
      <dgm:prSet presAssocID="{8FD5F649-EAA6-498B-8369-B48E7A1A810A}" presName="descendantText" presStyleLbl="alignAccFollowNode1" presStyleIdx="1" presStyleCnt="7" custScaleY="254110" custLinFactNeighborX="272" custLinFactNeighborY="60071">
        <dgm:presLayoutVars>
          <dgm:bulletEnabled val="1"/>
        </dgm:presLayoutVars>
      </dgm:prSet>
      <dgm:spPr/>
      <dgm:t>
        <a:bodyPr/>
        <a:lstStyle/>
        <a:p>
          <a:endParaRPr lang="en-US"/>
        </a:p>
      </dgm:t>
    </dgm:pt>
    <dgm:pt modelId="{58881E26-06EF-4944-964E-DC91E537939D}" type="pres">
      <dgm:prSet presAssocID="{443F70E6-4C7D-49AF-AAA1-438520DE9CC3}" presName="sp" presStyleCnt="0"/>
      <dgm:spPr/>
    </dgm:pt>
    <dgm:pt modelId="{2414964B-5D7B-4F09-BA5C-4EA1FA400195}" type="pres">
      <dgm:prSet presAssocID="{6B9C4131-1F91-4AD4-9654-436D313CEC12}" presName="linNode" presStyleCnt="0"/>
      <dgm:spPr/>
    </dgm:pt>
    <dgm:pt modelId="{1E45C960-08E1-44D0-A6D0-B0C8C8BF7847}" type="pres">
      <dgm:prSet presAssocID="{6B9C4131-1F91-4AD4-9654-436D313CEC12}" presName="parentText" presStyleLbl="node1" presStyleIdx="2" presStyleCnt="7">
        <dgm:presLayoutVars>
          <dgm:chMax val="1"/>
          <dgm:bulletEnabled val="1"/>
        </dgm:presLayoutVars>
      </dgm:prSet>
      <dgm:spPr>
        <a:prstGeom prst="downArrow">
          <a:avLst/>
        </a:prstGeom>
      </dgm:spPr>
      <dgm:t>
        <a:bodyPr/>
        <a:lstStyle/>
        <a:p>
          <a:endParaRPr lang="en-US"/>
        </a:p>
      </dgm:t>
    </dgm:pt>
    <dgm:pt modelId="{559F66CC-EB39-4104-B87A-D4A77430C7A4}" type="pres">
      <dgm:prSet presAssocID="{6B9C4131-1F91-4AD4-9654-436D313CEC12}" presName="descendantText" presStyleLbl="alignAccFollowNode1" presStyleIdx="2" presStyleCnt="7" custScaleY="31860" custLinFactNeighborX="-317" custLinFactNeighborY="50909">
        <dgm:presLayoutVars>
          <dgm:bulletEnabled val="1"/>
        </dgm:presLayoutVars>
      </dgm:prSet>
      <dgm:spPr/>
      <dgm:t>
        <a:bodyPr/>
        <a:lstStyle/>
        <a:p>
          <a:endParaRPr lang="en-US"/>
        </a:p>
      </dgm:t>
    </dgm:pt>
    <dgm:pt modelId="{181FAAE9-80F2-4641-8ABA-2746378C4C07}" type="pres">
      <dgm:prSet presAssocID="{A423D6A3-6571-419F-9BE8-98F1B8AD8B30}" presName="sp" presStyleCnt="0"/>
      <dgm:spPr/>
    </dgm:pt>
    <dgm:pt modelId="{F27B1CB8-F7DC-42BB-A7DB-D187D185D596}" type="pres">
      <dgm:prSet presAssocID="{1F25B190-A7BF-4B9C-89BF-9F1DBDEF1DE1}" presName="linNode" presStyleCnt="0"/>
      <dgm:spPr/>
    </dgm:pt>
    <dgm:pt modelId="{EED758B6-1B3D-4C3D-A413-BBD4B296A2CB}" type="pres">
      <dgm:prSet presAssocID="{1F25B190-A7BF-4B9C-89BF-9F1DBDEF1DE1}" presName="parentText" presStyleLbl="node1" presStyleIdx="3" presStyleCnt="7" custScaleY="114613">
        <dgm:presLayoutVars>
          <dgm:chMax val="1"/>
          <dgm:bulletEnabled val="1"/>
        </dgm:presLayoutVars>
      </dgm:prSet>
      <dgm:spPr>
        <a:prstGeom prst="downArrow">
          <a:avLst/>
        </a:prstGeom>
      </dgm:spPr>
      <dgm:t>
        <a:bodyPr/>
        <a:lstStyle/>
        <a:p>
          <a:endParaRPr lang="en-US"/>
        </a:p>
      </dgm:t>
    </dgm:pt>
    <dgm:pt modelId="{C339D830-4DAF-4189-8B7A-B7D877649C7D}" type="pres">
      <dgm:prSet presAssocID="{1F25B190-A7BF-4B9C-89BF-9F1DBDEF1DE1}" presName="descendantText" presStyleLbl="alignAccFollowNode1" presStyleIdx="3" presStyleCnt="7" custScaleY="140372" custLinFactNeighborX="-308" custLinFactNeighborY="51103">
        <dgm:presLayoutVars>
          <dgm:bulletEnabled val="1"/>
        </dgm:presLayoutVars>
      </dgm:prSet>
      <dgm:spPr/>
      <dgm:t>
        <a:bodyPr/>
        <a:lstStyle/>
        <a:p>
          <a:endParaRPr lang="en-US"/>
        </a:p>
      </dgm:t>
    </dgm:pt>
    <dgm:pt modelId="{EF563C73-BD25-41DE-904E-2E9F87C83F60}" type="pres">
      <dgm:prSet presAssocID="{4DD38C80-4165-4E21-8C84-424F7900C451}" presName="sp" presStyleCnt="0"/>
      <dgm:spPr/>
    </dgm:pt>
    <dgm:pt modelId="{7D0CA972-A3BD-40FC-B23F-AB9B2EA18A93}" type="pres">
      <dgm:prSet presAssocID="{C773A38A-361C-4823-8712-A9086B1A5618}" presName="linNode" presStyleCnt="0"/>
      <dgm:spPr/>
    </dgm:pt>
    <dgm:pt modelId="{9939CC44-FAA3-448B-BF30-760313961C8C}" type="pres">
      <dgm:prSet presAssocID="{C773A38A-361C-4823-8712-A9086B1A5618}" presName="parentText" presStyleLbl="node1" presStyleIdx="4" presStyleCnt="7">
        <dgm:presLayoutVars>
          <dgm:chMax val="1"/>
          <dgm:bulletEnabled val="1"/>
        </dgm:presLayoutVars>
      </dgm:prSet>
      <dgm:spPr>
        <a:prstGeom prst="downArrow">
          <a:avLst/>
        </a:prstGeom>
      </dgm:spPr>
      <dgm:t>
        <a:bodyPr/>
        <a:lstStyle/>
        <a:p>
          <a:endParaRPr lang="en-US"/>
        </a:p>
      </dgm:t>
    </dgm:pt>
    <dgm:pt modelId="{01617A25-1A74-4A85-958E-8FFD5A056FFE}" type="pres">
      <dgm:prSet presAssocID="{C773A38A-361C-4823-8712-A9086B1A5618}" presName="descendantText" presStyleLbl="alignAccFollowNode1" presStyleIdx="4" presStyleCnt="7" custScaleY="52327" custLinFactNeighborX="-1158" custLinFactNeighborY="34222">
        <dgm:presLayoutVars>
          <dgm:bulletEnabled val="1"/>
        </dgm:presLayoutVars>
      </dgm:prSet>
      <dgm:spPr/>
      <dgm:t>
        <a:bodyPr/>
        <a:lstStyle/>
        <a:p>
          <a:endParaRPr lang="en-US"/>
        </a:p>
      </dgm:t>
    </dgm:pt>
    <dgm:pt modelId="{58128E4E-FD19-4517-8786-F1B01F4A9DDC}" type="pres">
      <dgm:prSet presAssocID="{83CE5727-D116-4BF9-9A2F-C9740218A632}" presName="sp" presStyleCnt="0"/>
      <dgm:spPr/>
    </dgm:pt>
    <dgm:pt modelId="{9CEB346C-B302-4C8D-AA06-D422C62296FC}" type="pres">
      <dgm:prSet presAssocID="{0B20BE53-1959-46C2-8611-6262DB7287B4}" presName="linNode" presStyleCnt="0"/>
      <dgm:spPr/>
    </dgm:pt>
    <dgm:pt modelId="{189216E6-5447-4593-83A6-EB033139893F}" type="pres">
      <dgm:prSet presAssocID="{0B20BE53-1959-46C2-8611-6262DB7287B4}" presName="parentText" presStyleLbl="node1" presStyleIdx="5" presStyleCnt="7">
        <dgm:presLayoutVars>
          <dgm:chMax val="1"/>
          <dgm:bulletEnabled val="1"/>
        </dgm:presLayoutVars>
      </dgm:prSet>
      <dgm:spPr>
        <a:prstGeom prst="downArrow">
          <a:avLst/>
        </a:prstGeom>
      </dgm:spPr>
      <dgm:t>
        <a:bodyPr/>
        <a:lstStyle/>
        <a:p>
          <a:endParaRPr lang="en-US"/>
        </a:p>
      </dgm:t>
    </dgm:pt>
    <dgm:pt modelId="{E7A951B2-D906-4F83-990C-69360FA097BD}" type="pres">
      <dgm:prSet presAssocID="{0B20BE53-1959-46C2-8611-6262DB7287B4}" presName="descendantText" presStyleLbl="alignAccFollowNode1" presStyleIdx="5" presStyleCnt="7" custScaleY="66413" custLinFactNeighborY="10380">
        <dgm:presLayoutVars>
          <dgm:bulletEnabled val="1"/>
        </dgm:presLayoutVars>
      </dgm:prSet>
      <dgm:spPr/>
      <dgm:t>
        <a:bodyPr/>
        <a:lstStyle/>
        <a:p>
          <a:endParaRPr lang="en-US"/>
        </a:p>
      </dgm:t>
    </dgm:pt>
    <dgm:pt modelId="{3DA0C10D-E1FB-4A64-92D2-285CD238B309}" type="pres">
      <dgm:prSet presAssocID="{2711E040-6C3A-4E25-9592-1110B03157A1}" presName="sp" presStyleCnt="0"/>
      <dgm:spPr/>
    </dgm:pt>
    <dgm:pt modelId="{5B909953-86E4-435F-9548-7BDCB3EA444C}" type="pres">
      <dgm:prSet presAssocID="{8B114228-72BE-4A04-9279-E41DC213E652}" presName="linNode" presStyleCnt="0"/>
      <dgm:spPr/>
    </dgm:pt>
    <dgm:pt modelId="{9464989B-09B0-431E-BB6E-A9650A576109}" type="pres">
      <dgm:prSet presAssocID="{8B114228-72BE-4A04-9279-E41DC213E652}" presName="parentText" presStyleLbl="node1" presStyleIdx="6" presStyleCnt="7">
        <dgm:presLayoutVars>
          <dgm:chMax val="1"/>
          <dgm:bulletEnabled val="1"/>
        </dgm:presLayoutVars>
      </dgm:prSet>
      <dgm:spPr/>
      <dgm:t>
        <a:bodyPr/>
        <a:lstStyle/>
        <a:p>
          <a:endParaRPr lang="en-US"/>
        </a:p>
      </dgm:t>
    </dgm:pt>
    <dgm:pt modelId="{BC57A426-2522-4058-897F-A199969A15FF}" type="pres">
      <dgm:prSet presAssocID="{8B114228-72BE-4A04-9279-E41DC213E652}" presName="descendantText" presStyleLbl="alignAccFollowNode1" presStyleIdx="6" presStyleCnt="7" custScaleY="36660">
        <dgm:presLayoutVars>
          <dgm:bulletEnabled val="1"/>
        </dgm:presLayoutVars>
      </dgm:prSet>
      <dgm:spPr/>
      <dgm:t>
        <a:bodyPr/>
        <a:lstStyle/>
        <a:p>
          <a:endParaRPr lang="en-US"/>
        </a:p>
      </dgm:t>
    </dgm:pt>
  </dgm:ptLst>
  <dgm:cxnLst>
    <dgm:cxn modelId="{4E106035-DB33-3845-BB4D-D4E9A1123578}" type="presOf" srcId="{6B9C4131-1F91-4AD4-9654-436D313CEC12}" destId="{1E45C960-08E1-44D0-A6D0-B0C8C8BF7847}" srcOrd="0" destOrd="0" presId="urn:microsoft.com/office/officeart/2005/8/layout/vList5"/>
    <dgm:cxn modelId="{86FB37FD-4AFA-3540-9B29-853EBD580B19}" srcId="{8FD5F649-EAA6-498B-8369-B48E7A1A810A}" destId="{440C9A8D-D26A-C447-A797-3A7C3BCDF6D2}" srcOrd="1" destOrd="0" parTransId="{40323785-E453-5749-AB70-BDEFB61359FB}" sibTransId="{2069E1EB-DB67-A041-8CCB-ECD8076D19DC}"/>
    <dgm:cxn modelId="{023AFC78-B65F-9A48-AC88-14373987E877}" type="presOf" srcId="{1F25B190-A7BF-4B9C-89BF-9F1DBDEF1DE1}" destId="{EED758B6-1B3D-4C3D-A413-BBD4B296A2CB}" srcOrd="0" destOrd="0" presId="urn:microsoft.com/office/officeart/2005/8/layout/vList5"/>
    <dgm:cxn modelId="{49446092-45D5-4745-911D-E2DBBFBDEFBF}" type="presOf" srcId="{CDDF916A-CB68-46D0-BA83-18AECEC4CB4B}" destId="{E7A951B2-D906-4F83-990C-69360FA097BD}" srcOrd="0" destOrd="0" presId="urn:microsoft.com/office/officeart/2005/8/layout/vList5"/>
    <dgm:cxn modelId="{F7863D36-5974-6A4F-A686-184D79A3C60B}" type="presOf" srcId="{C773A38A-361C-4823-8712-A9086B1A5618}" destId="{9939CC44-FAA3-448B-BF30-760313961C8C}" srcOrd="0" destOrd="0" presId="urn:microsoft.com/office/officeart/2005/8/layout/vList5"/>
    <dgm:cxn modelId="{53E9B267-8208-8F47-A3F5-3552D508C89C}" type="presOf" srcId="{1B55BE4B-E272-BA4F-83DC-59E0D76A1397}" destId="{C47F8AD9-32C0-4571-8C67-DB05B58FAC48}" srcOrd="0" destOrd="2" presId="urn:microsoft.com/office/officeart/2005/8/layout/vList5"/>
    <dgm:cxn modelId="{4F45AD8B-B96F-6F49-84F7-92B022DA7097}" type="presOf" srcId="{0B20BE53-1959-46C2-8611-6262DB7287B4}" destId="{189216E6-5447-4593-83A6-EB033139893F}" srcOrd="0" destOrd="0" presId="urn:microsoft.com/office/officeart/2005/8/layout/vList5"/>
    <dgm:cxn modelId="{6B1265CA-DC77-554C-AF5D-DA8D4EEE6C43}" type="presOf" srcId="{440C9A8D-D26A-C447-A797-3A7C3BCDF6D2}" destId="{C47F8AD9-32C0-4571-8C67-DB05B58FAC48}" srcOrd="0" destOrd="1" presId="urn:microsoft.com/office/officeart/2005/8/layout/vList5"/>
    <dgm:cxn modelId="{78691B8F-0824-9442-AD2F-FD17E088840F}" srcId="{8FD5F649-EAA6-498B-8369-B48E7A1A810A}" destId="{019600AC-EAC0-0342-BAEB-DD2698E15713}" srcOrd="3" destOrd="0" parTransId="{511B8EC4-27C3-5C40-9B8C-454B912C581B}" sibTransId="{6FF32546-4393-9D42-B0D2-12B266C8EA13}"/>
    <dgm:cxn modelId="{E4421F25-A92C-0943-9F79-1CFF02B4D119}" srcId="{1F25B190-A7BF-4B9C-89BF-9F1DBDEF1DE1}" destId="{2CAEC504-3C73-014E-9538-1B291B313629}" srcOrd="2" destOrd="0" parTransId="{EFF5FD22-E548-0E45-B94C-0E10101797E8}" sibTransId="{15C2A553-0864-8845-906E-A09CAE2D3EFD}"/>
    <dgm:cxn modelId="{9EC48779-5325-467F-A8E2-AF4B4E9ED49B}" srcId="{9835B685-04FE-4E67-B5AE-835A1D40FE1C}" destId="{DF8BB0F6-0B58-4D97-8385-CC4BB0EB3CA6}" srcOrd="0" destOrd="0" parTransId="{089DFB50-BAFE-4650-8595-7C704F981DE2}" sibTransId="{C5A5C87F-B436-4AD8-B459-8CFF48639F6E}"/>
    <dgm:cxn modelId="{F544C015-DF72-B74D-9661-EB3033067205}" srcId="{9835B685-04FE-4E67-B5AE-835A1D40FE1C}" destId="{EEAC50E5-635D-164D-9F00-50A86C342B16}" srcOrd="1" destOrd="0" parTransId="{A250C321-5BA0-4447-AAA8-DAC1D7FB30EF}" sibTransId="{C87DC4BD-3676-434A-BF92-C52902A83A67}"/>
    <dgm:cxn modelId="{C3D1CA22-7D12-4DB4-9E36-6E8E580AB9AE}" srcId="{8FD5F649-EAA6-498B-8369-B48E7A1A810A}" destId="{E694957C-A48D-447A-9132-56C2746E545C}" srcOrd="0" destOrd="0" parTransId="{DE0044B3-C075-4682-98CB-3E872D7E3E02}" sibTransId="{ABBA7A40-1156-4E1A-83EF-DF99F19E934A}"/>
    <dgm:cxn modelId="{59A09758-62B2-494B-9849-92F7E9C62A3C}" srcId="{59322588-818A-49D2-918F-8765736C2D1C}" destId="{9835B685-04FE-4E67-B5AE-835A1D40FE1C}" srcOrd="0" destOrd="0" parTransId="{C6B84755-410E-45B5-8E1A-84E2DAFA7F96}" sibTransId="{808E6155-C607-4C66-A072-9F53AC8F5679}"/>
    <dgm:cxn modelId="{BD112565-068E-0448-A6EA-5F7CF5667585}" type="presOf" srcId="{AA09BBCB-D694-4291-BAAB-BDC4C264DC89}" destId="{01617A25-1A74-4A85-958E-8FFD5A056FFE}" srcOrd="0" destOrd="0" presId="urn:microsoft.com/office/officeart/2005/8/layout/vList5"/>
    <dgm:cxn modelId="{FF8CA984-CD12-435A-8489-27B37DD9389A}" srcId="{8B114228-72BE-4A04-9279-E41DC213E652}" destId="{19C810E9-A72A-43F3-81C6-726C9AA1EABA}" srcOrd="0" destOrd="0" parTransId="{88E24667-FE4E-4C57-853D-3FB6E951F3A6}" sibTransId="{9B51A93B-4DB9-4905-97C3-EA79330AC86D}"/>
    <dgm:cxn modelId="{B1C49F03-0A6A-D545-898B-4B937380566F}" type="presOf" srcId="{59322588-818A-49D2-918F-8765736C2D1C}" destId="{47DB78F6-057C-4187-ABFB-4941520651FC}" srcOrd="0" destOrd="0" presId="urn:microsoft.com/office/officeart/2005/8/layout/vList5"/>
    <dgm:cxn modelId="{DCE8171A-40A0-4D01-8003-8D624BBF3C5A}" srcId="{59322588-818A-49D2-918F-8765736C2D1C}" destId="{0B20BE53-1959-46C2-8611-6262DB7287B4}" srcOrd="5" destOrd="0" parTransId="{30F0B5FE-0384-4EF0-AD0A-54C38E3E19EC}" sibTransId="{2711E040-6C3A-4E25-9592-1110B03157A1}"/>
    <dgm:cxn modelId="{80E015BD-A58B-4AEA-868C-7CDD5B631D6D}" srcId="{59322588-818A-49D2-918F-8765736C2D1C}" destId="{8FD5F649-EAA6-498B-8369-B48E7A1A810A}" srcOrd="1" destOrd="0" parTransId="{CA4F5264-91C0-424A-A963-C3E553AA356F}" sibTransId="{443F70E6-4C7D-49AF-AAA1-438520DE9CC3}"/>
    <dgm:cxn modelId="{FDA12768-8E94-F74D-B616-5171D570FAED}" type="presOf" srcId="{8B114228-72BE-4A04-9279-E41DC213E652}" destId="{9464989B-09B0-431E-BB6E-A9650A576109}" srcOrd="0" destOrd="0" presId="urn:microsoft.com/office/officeart/2005/8/layout/vList5"/>
    <dgm:cxn modelId="{45DC86B4-02C8-CA48-8501-74EDC3405C3D}" type="presOf" srcId="{DF8BB0F6-0B58-4D97-8385-CC4BB0EB3CA6}" destId="{5741D384-1B44-4693-8FFE-6FBDB4B0B33B}" srcOrd="0" destOrd="0" presId="urn:microsoft.com/office/officeart/2005/8/layout/vList5"/>
    <dgm:cxn modelId="{1A195B01-8CA5-47B9-87B3-AEF3F4E67112}" srcId="{C773A38A-361C-4823-8712-A9086B1A5618}" destId="{AA09BBCB-D694-4291-BAAB-BDC4C264DC89}" srcOrd="0" destOrd="0" parTransId="{54ACCC61-F21C-4549-AB7F-22B73B84E0DF}" sibTransId="{E52B0EBE-7A84-4BE3-A086-4ED58E5FE0B6}"/>
    <dgm:cxn modelId="{A561E9E5-C852-42EE-BA67-DDE79181CB2A}" srcId="{59322588-818A-49D2-918F-8765736C2D1C}" destId="{8B114228-72BE-4A04-9279-E41DC213E652}" srcOrd="6" destOrd="0" parTransId="{F5914838-EF88-4812-8D27-8453ADBA458A}" sibTransId="{259E92DA-5A8C-43F8-BDE2-7EB592F185D4}"/>
    <dgm:cxn modelId="{363B7701-9414-4F06-955B-6D2FEB439352}" srcId="{6B9C4131-1F91-4AD4-9654-436D313CEC12}" destId="{5DADEFFB-375F-4EDA-9D25-68F556CB668F}" srcOrd="0" destOrd="0" parTransId="{C1BA158C-786E-4041-B0D8-980FD477F26E}" sibTransId="{E4DCA2A9-EA79-4EAA-B92C-D4D1E08AC6A4}"/>
    <dgm:cxn modelId="{7955DB3E-A17A-AA47-94B8-D36C69272869}" type="presOf" srcId="{E694957C-A48D-447A-9132-56C2746E545C}" destId="{C47F8AD9-32C0-4571-8C67-DB05B58FAC48}" srcOrd="0" destOrd="0" presId="urn:microsoft.com/office/officeart/2005/8/layout/vList5"/>
    <dgm:cxn modelId="{30CDEA97-2354-4684-A046-0BB274DCD2F0}" srcId="{59322588-818A-49D2-918F-8765736C2D1C}" destId="{C773A38A-361C-4823-8712-A9086B1A5618}" srcOrd="4" destOrd="0" parTransId="{87EC427A-1BB2-49B0-9468-B6F9101F27D9}" sibTransId="{83CE5727-D116-4BF9-9A2F-C9740218A632}"/>
    <dgm:cxn modelId="{FB87B693-8763-B144-9C73-9FB54A4466BD}" type="presOf" srcId="{EEAC50E5-635D-164D-9F00-50A86C342B16}" destId="{5741D384-1B44-4693-8FFE-6FBDB4B0B33B}" srcOrd="0" destOrd="1" presId="urn:microsoft.com/office/officeart/2005/8/layout/vList5"/>
    <dgm:cxn modelId="{E3CE7E4D-A264-4A9A-8A43-B1A44DCC2676}" srcId="{0B20BE53-1959-46C2-8611-6262DB7287B4}" destId="{CDDF916A-CB68-46D0-BA83-18AECEC4CB4B}" srcOrd="0" destOrd="0" parTransId="{F7F4CC15-39F0-45A3-BBE5-764E541378E5}" sibTransId="{9B95D2FB-3A84-4C38-A8BE-1BE86D82CC38}"/>
    <dgm:cxn modelId="{205C2B63-4B5E-47CE-AB98-8480E018A792}" srcId="{59322588-818A-49D2-918F-8765736C2D1C}" destId="{1F25B190-A7BF-4B9C-89BF-9F1DBDEF1DE1}" srcOrd="3" destOrd="0" parTransId="{41078947-A3C9-42A3-AC20-69BBFE132484}" sibTransId="{4DD38C80-4165-4E21-8C84-424F7900C451}"/>
    <dgm:cxn modelId="{912F18C1-9D03-3348-AFD7-E59A01D9525F}" type="presOf" srcId="{0DF337CD-F116-4C4F-BE46-E9DA322C9FC3}" destId="{C339D830-4DAF-4189-8B7A-B7D877649C7D}" srcOrd="0" destOrd="0" presId="urn:microsoft.com/office/officeart/2005/8/layout/vList5"/>
    <dgm:cxn modelId="{7DA25440-C773-403C-B0CE-F20A0D5EF8D6}" srcId="{59322588-818A-49D2-918F-8765736C2D1C}" destId="{6B9C4131-1F91-4AD4-9654-436D313CEC12}" srcOrd="2" destOrd="0" parTransId="{59F265B3-150C-49AC-AEC4-DD1D217ACBEB}" sibTransId="{A423D6A3-6571-419F-9BE8-98F1B8AD8B30}"/>
    <dgm:cxn modelId="{93CE1209-58D5-584C-A213-909AC73C8383}" type="presOf" srcId="{5DADEFFB-375F-4EDA-9D25-68F556CB668F}" destId="{559F66CC-EB39-4104-B87A-D4A77430C7A4}" srcOrd="0" destOrd="0" presId="urn:microsoft.com/office/officeart/2005/8/layout/vList5"/>
    <dgm:cxn modelId="{8337FCF2-9057-FB40-A778-22C0C67DA718}" type="presOf" srcId="{19C810E9-A72A-43F3-81C6-726C9AA1EABA}" destId="{BC57A426-2522-4058-897F-A199969A15FF}" srcOrd="0" destOrd="0" presId="urn:microsoft.com/office/officeart/2005/8/layout/vList5"/>
    <dgm:cxn modelId="{21461210-4CAD-4828-B931-3ADB57B99CE9}" srcId="{1F25B190-A7BF-4B9C-89BF-9F1DBDEF1DE1}" destId="{499F177A-FBC4-40DB-957D-523D2D03E4EF}" srcOrd="1" destOrd="0" parTransId="{33519B9B-B1E5-40FD-9BDC-8DD2C8418E92}" sibTransId="{CA6C4BC2-088D-4757-955F-9B2A82AC3F42}"/>
    <dgm:cxn modelId="{750ED3DD-D5A0-491C-A9FD-B9C8DD290ACF}" srcId="{1F25B190-A7BF-4B9C-89BF-9F1DBDEF1DE1}" destId="{0DF337CD-F116-4C4F-BE46-E9DA322C9FC3}" srcOrd="0" destOrd="0" parTransId="{206BB9BF-AAFA-4C1D-98D0-DA2EC554F467}" sibTransId="{D3B10FFD-F41B-4E12-A6DD-ED0022B68CDC}"/>
    <dgm:cxn modelId="{931AA782-8656-9B45-959A-DFAFED13D8ED}" type="presOf" srcId="{019600AC-EAC0-0342-BAEB-DD2698E15713}" destId="{C47F8AD9-32C0-4571-8C67-DB05B58FAC48}" srcOrd="0" destOrd="3" presId="urn:microsoft.com/office/officeart/2005/8/layout/vList5"/>
    <dgm:cxn modelId="{CD7B3429-0181-E54F-8445-E045905C29C7}" type="presOf" srcId="{2CAEC504-3C73-014E-9538-1B291B313629}" destId="{C339D830-4DAF-4189-8B7A-B7D877649C7D}" srcOrd="0" destOrd="2" presId="urn:microsoft.com/office/officeart/2005/8/layout/vList5"/>
    <dgm:cxn modelId="{D3536362-3AB1-AB40-BD7F-696B3D92D5D6}" type="presOf" srcId="{8FD5F649-EAA6-498B-8369-B48E7A1A810A}" destId="{974696D2-0530-4994-9F5C-086742880557}" srcOrd="0" destOrd="0" presId="urn:microsoft.com/office/officeart/2005/8/layout/vList5"/>
    <dgm:cxn modelId="{94D3452D-C85F-B34A-9DD7-7D133AB5DB8F}" type="presOf" srcId="{499F177A-FBC4-40DB-957D-523D2D03E4EF}" destId="{C339D830-4DAF-4189-8B7A-B7D877649C7D}" srcOrd="0" destOrd="1" presId="urn:microsoft.com/office/officeart/2005/8/layout/vList5"/>
    <dgm:cxn modelId="{F6F7F392-7718-EA43-9528-E8321E682B50}" srcId="{8FD5F649-EAA6-498B-8369-B48E7A1A810A}" destId="{1B55BE4B-E272-BA4F-83DC-59E0D76A1397}" srcOrd="2" destOrd="0" parTransId="{3591B9AD-22A8-4241-AD03-2CA354755F8D}" sibTransId="{F332BF31-3227-064F-8639-3BF28B2E60E3}"/>
    <dgm:cxn modelId="{9649294B-BDA8-664B-97D1-28D55602440D}" type="presOf" srcId="{9835B685-04FE-4E67-B5AE-835A1D40FE1C}" destId="{8CB80E7B-2034-4BB4-9AB6-A0E2C5A401C7}" srcOrd="0" destOrd="0" presId="urn:microsoft.com/office/officeart/2005/8/layout/vList5"/>
    <dgm:cxn modelId="{F49F4B40-E292-1A4D-A08A-200227F307E1}" type="presParOf" srcId="{47DB78F6-057C-4187-ABFB-4941520651FC}" destId="{CD480E4E-7D7F-4A9C-8B50-3C736352B013}" srcOrd="0" destOrd="0" presId="urn:microsoft.com/office/officeart/2005/8/layout/vList5"/>
    <dgm:cxn modelId="{2E490E13-F485-C149-97E2-55D05CF6B26D}" type="presParOf" srcId="{CD480E4E-7D7F-4A9C-8B50-3C736352B013}" destId="{8CB80E7B-2034-4BB4-9AB6-A0E2C5A401C7}" srcOrd="0" destOrd="0" presId="urn:microsoft.com/office/officeart/2005/8/layout/vList5"/>
    <dgm:cxn modelId="{311E6ACF-3F10-9247-923F-B86375E1914E}" type="presParOf" srcId="{CD480E4E-7D7F-4A9C-8B50-3C736352B013}" destId="{5741D384-1B44-4693-8FFE-6FBDB4B0B33B}" srcOrd="1" destOrd="0" presId="urn:microsoft.com/office/officeart/2005/8/layout/vList5"/>
    <dgm:cxn modelId="{49AF7EF6-35B4-5346-9ADD-2B83021AB96C}" type="presParOf" srcId="{47DB78F6-057C-4187-ABFB-4941520651FC}" destId="{39489F09-311E-4340-9A03-A5A6EFAF2581}" srcOrd="1" destOrd="0" presId="urn:microsoft.com/office/officeart/2005/8/layout/vList5"/>
    <dgm:cxn modelId="{F45E0AF0-BC22-E04A-A2B3-81B58820B73F}" type="presParOf" srcId="{47DB78F6-057C-4187-ABFB-4941520651FC}" destId="{9A82D75D-65AA-4582-9BD1-F47632C120ED}" srcOrd="2" destOrd="0" presId="urn:microsoft.com/office/officeart/2005/8/layout/vList5"/>
    <dgm:cxn modelId="{9CFF42B0-5882-624F-8F22-9A5252774D11}" type="presParOf" srcId="{9A82D75D-65AA-4582-9BD1-F47632C120ED}" destId="{974696D2-0530-4994-9F5C-086742880557}" srcOrd="0" destOrd="0" presId="urn:microsoft.com/office/officeart/2005/8/layout/vList5"/>
    <dgm:cxn modelId="{9D36B0A1-AF77-974E-9A98-0A973EA63DD2}" type="presParOf" srcId="{9A82D75D-65AA-4582-9BD1-F47632C120ED}" destId="{C47F8AD9-32C0-4571-8C67-DB05B58FAC48}" srcOrd="1" destOrd="0" presId="urn:microsoft.com/office/officeart/2005/8/layout/vList5"/>
    <dgm:cxn modelId="{5A29EAFB-D6B0-5D4C-8699-7ABC3C045F81}" type="presParOf" srcId="{47DB78F6-057C-4187-ABFB-4941520651FC}" destId="{58881E26-06EF-4944-964E-DC91E537939D}" srcOrd="3" destOrd="0" presId="urn:microsoft.com/office/officeart/2005/8/layout/vList5"/>
    <dgm:cxn modelId="{6CEB3068-444D-DA45-BC43-C78D36EAAFEA}" type="presParOf" srcId="{47DB78F6-057C-4187-ABFB-4941520651FC}" destId="{2414964B-5D7B-4F09-BA5C-4EA1FA400195}" srcOrd="4" destOrd="0" presId="urn:microsoft.com/office/officeart/2005/8/layout/vList5"/>
    <dgm:cxn modelId="{CF8D41A7-7A36-5A4B-B143-132DC29D3EA4}" type="presParOf" srcId="{2414964B-5D7B-4F09-BA5C-4EA1FA400195}" destId="{1E45C960-08E1-44D0-A6D0-B0C8C8BF7847}" srcOrd="0" destOrd="0" presId="urn:microsoft.com/office/officeart/2005/8/layout/vList5"/>
    <dgm:cxn modelId="{C63B70A8-0020-B546-A2D6-2B1D83349798}" type="presParOf" srcId="{2414964B-5D7B-4F09-BA5C-4EA1FA400195}" destId="{559F66CC-EB39-4104-B87A-D4A77430C7A4}" srcOrd="1" destOrd="0" presId="urn:microsoft.com/office/officeart/2005/8/layout/vList5"/>
    <dgm:cxn modelId="{7BD6DA8B-2859-124D-9824-67B9EF01A8C6}" type="presParOf" srcId="{47DB78F6-057C-4187-ABFB-4941520651FC}" destId="{181FAAE9-80F2-4641-8ABA-2746378C4C07}" srcOrd="5" destOrd="0" presId="urn:microsoft.com/office/officeart/2005/8/layout/vList5"/>
    <dgm:cxn modelId="{04A5D7F0-F839-FD47-99DE-F58CDB1D10A5}" type="presParOf" srcId="{47DB78F6-057C-4187-ABFB-4941520651FC}" destId="{F27B1CB8-F7DC-42BB-A7DB-D187D185D596}" srcOrd="6" destOrd="0" presId="urn:microsoft.com/office/officeart/2005/8/layout/vList5"/>
    <dgm:cxn modelId="{521B5D23-A1AE-3449-B919-C241AC0552E7}" type="presParOf" srcId="{F27B1CB8-F7DC-42BB-A7DB-D187D185D596}" destId="{EED758B6-1B3D-4C3D-A413-BBD4B296A2CB}" srcOrd="0" destOrd="0" presId="urn:microsoft.com/office/officeart/2005/8/layout/vList5"/>
    <dgm:cxn modelId="{21F3CAC9-9B69-A242-B0B0-DFEE8173C0ED}" type="presParOf" srcId="{F27B1CB8-F7DC-42BB-A7DB-D187D185D596}" destId="{C339D830-4DAF-4189-8B7A-B7D877649C7D}" srcOrd="1" destOrd="0" presId="urn:microsoft.com/office/officeart/2005/8/layout/vList5"/>
    <dgm:cxn modelId="{ADBF9349-557B-AE4D-8211-D742509FC9FB}" type="presParOf" srcId="{47DB78F6-057C-4187-ABFB-4941520651FC}" destId="{EF563C73-BD25-41DE-904E-2E9F87C83F60}" srcOrd="7" destOrd="0" presId="urn:microsoft.com/office/officeart/2005/8/layout/vList5"/>
    <dgm:cxn modelId="{F2A718A5-7DE8-7E4F-BBFF-E2E6BC2921E8}" type="presParOf" srcId="{47DB78F6-057C-4187-ABFB-4941520651FC}" destId="{7D0CA972-A3BD-40FC-B23F-AB9B2EA18A93}" srcOrd="8" destOrd="0" presId="urn:microsoft.com/office/officeart/2005/8/layout/vList5"/>
    <dgm:cxn modelId="{F64CFAA0-F702-AA44-8956-3F2F9778F171}" type="presParOf" srcId="{7D0CA972-A3BD-40FC-B23F-AB9B2EA18A93}" destId="{9939CC44-FAA3-448B-BF30-760313961C8C}" srcOrd="0" destOrd="0" presId="urn:microsoft.com/office/officeart/2005/8/layout/vList5"/>
    <dgm:cxn modelId="{8B6216B1-E901-FB4B-AA7D-6450CF6EBE4E}" type="presParOf" srcId="{7D0CA972-A3BD-40FC-B23F-AB9B2EA18A93}" destId="{01617A25-1A74-4A85-958E-8FFD5A056FFE}" srcOrd="1" destOrd="0" presId="urn:microsoft.com/office/officeart/2005/8/layout/vList5"/>
    <dgm:cxn modelId="{A9708FFE-C952-F241-971D-02B9D5F36283}" type="presParOf" srcId="{47DB78F6-057C-4187-ABFB-4941520651FC}" destId="{58128E4E-FD19-4517-8786-F1B01F4A9DDC}" srcOrd="9" destOrd="0" presId="urn:microsoft.com/office/officeart/2005/8/layout/vList5"/>
    <dgm:cxn modelId="{891D5DAB-F11D-1D49-A08F-618156D71235}" type="presParOf" srcId="{47DB78F6-057C-4187-ABFB-4941520651FC}" destId="{9CEB346C-B302-4C8D-AA06-D422C62296FC}" srcOrd="10" destOrd="0" presId="urn:microsoft.com/office/officeart/2005/8/layout/vList5"/>
    <dgm:cxn modelId="{7DC413C3-4D34-A241-926E-1F8586B67711}" type="presParOf" srcId="{9CEB346C-B302-4C8D-AA06-D422C62296FC}" destId="{189216E6-5447-4593-83A6-EB033139893F}" srcOrd="0" destOrd="0" presId="urn:microsoft.com/office/officeart/2005/8/layout/vList5"/>
    <dgm:cxn modelId="{9F1D1962-208B-1D48-8AEC-BF189A2AFEC8}" type="presParOf" srcId="{9CEB346C-B302-4C8D-AA06-D422C62296FC}" destId="{E7A951B2-D906-4F83-990C-69360FA097BD}" srcOrd="1" destOrd="0" presId="urn:microsoft.com/office/officeart/2005/8/layout/vList5"/>
    <dgm:cxn modelId="{5A57C971-5EFB-D840-A64B-DB5463140C2D}" type="presParOf" srcId="{47DB78F6-057C-4187-ABFB-4941520651FC}" destId="{3DA0C10D-E1FB-4A64-92D2-285CD238B309}" srcOrd="11" destOrd="0" presId="urn:microsoft.com/office/officeart/2005/8/layout/vList5"/>
    <dgm:cxn modelId="{54FEB421-4248-8542-A7FC-CD6F81F69AB1}" type="presParOf" srcId="{47DB78F6-057C-4187-ABFB-4941520651FC}" destId="{5B909953-86E4-435F-9548-7BDCB3EA444C}" srcOrd="12" destOrd="0" presId="urn:microsoft.com/office/officeart/2005/8/layout/vList5"/>
    <dgm:cxn modelId="{18D24F71-A67F-9548-8368-3753244A0BC6}" type="presParOf" srcId="{5B909953-86E4-435F-9548-7BDCB3EA444C}" destId="{9464989B-09B0-431E-BB6E-A9650A576109}" srcOrd="0" destOrd="0" presId="urn:microsoft.com/office/officeart/2005/8/layout/vList5"/>
    <dgm:cxn modelId="{10CF4BDF-4185-2946-A75A-1CF3092B2720}" type="presParOf" srcId="{5B909953-86E4-435F-9548-7BDCB3EA444C}" destId="{BC57A426-2522-4058-897F-A199969A15F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idx="1"/>
          </p:nvPr>
        </p:nvSpPr>
        <p:spPr>
          <a:xfrm>
            <a:off x="3970939" y="1"/>
            <a:ext cx="3037840" cy="466435"/>
          </a:xfrm>
          <a:prstGeom prst="rect">
            <a:avLst/>
          </a:prstGeom>
        </p:spPr>
        <p:txBody>
          <a:bodyPr vert="horz" lIns="91427" tIns="45713" rIns="91427" bIns="45713" rtlCol="0"/>
          <a:lstStyle>
            <a:lvl1pPr algn="r">
              <a:defRPr sz="1200"/>
            </a:lvl1pPr>
          </a:lstStyle>
          <a:p>
            <a:fld id="{BF4EF4AA-1B61-4421-81BC-4711B3FCB5EA}" type="datetimeFigureOut">
              <a:rPr lang="en-US" smtClean="0"/>
              <a:t>05/09/2019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27" tIns="45713" rIns="91427" bIns="45713" rtlCol="0" anchor="ctr"/>
          <a:lstStyle/>
          <a:p>
            <a:endParaRPr lang="en-US"/>
          </a:p>
        </p:txBody>
      </p:sp>
      <p:sp>
        <p:nvSpPr>
          <p:cNvPr id="5" name="Notes Placeholder 4"/>
          <p:cNvSpPr>
            <a:spLocks noGrp="1"/>
          </p:cNvSpPr>
          <p:nvPr>
            <p:ph type="body" sz="quarter" idx="3"/>
          </p:nvPr>
        </p:nvSpPr>
        <p:spPr>
          <a:xfrm>
            <a:off x="701040" y="4473894"/>
            <a:ext cx="5608320" cy="3660457"/>
          </a:xfrm>
          <a:prstGeom prst="rect">
            <a:avLst/>
          </a:prstGeom>
        </p:spPr>
        <p:txBody>
          <a:bodyPr vert="horz" lIns="91427" tIns="45713" rIns="91427" bIns="457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4"/>
          </a:xfrm>
          <a:prstGeom prst="rect">
            <a:avLst/>
          </a:prstGeom>
        </p:spPr>
        <p:txBody>
          <a:bodyPr vert="horz" lIns="91427" tIns="45713" rIns="91427" bIns="4571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9"/>
            <a:ext cx="3037840" cy="466434"/>
          </a:xfrm>
          <a:prstGeom prst="rect">
            <a:avLst/>
          </a:prstGeom>
        </p:spPr>
        <p:txBody>
          <a:bodyPr vert="horz" lIns="91427" tIns="45713" rIns="91427" bIns="45713" rtlCol="0" anchor="b"/>
          <a:lstStyle>
            <a:lvl1pPr algn="r">
              <a:defRPr sz="1200"/>
            </a:lvl1pPr>
          </a:lstStyle>
          <a:p>
            <a:fld id="{8732B8E5-64C1-4992-A86B-7A324117D51A}" type="slidenum">
              <a:rPr lang="en-US" smtClean="0"/>
              <a:t>‹#›</a:t>
            </a:fld>
            <a:endParaRPr lang="en-US"/>
          </a:p>
        </p:txBody>
      </p:sp>
    </p:spTree>
    <p:extLst>
      <p:ext uri="{BB962C8B-B14F-4D97-AF65-F5344CB8AC3E}">
        <p14:creationId xmlns:p14="http://schemas.microsoft.com/office/powerpoint/2010/main" val="705439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2B8E5-64C1-4992-A86B-7A324117D51A}" type="slidenum">
              <a:rPr lang="en-US" smtClean="0"/>
              <a:t>1</a:t>
            </a:fld>
            <a:endParaRPr lang="en-US"/>
          </a:p>
        </p:txBody>
      </p:sp>
    </p:spTree>
    <p:extLst>
      <p:ext uri="{BB962C8B-B14F-4D97-AF65-F5344CB8AC3E}">
        <p14:creationId xmlns:p14="http://schemas.microsoft.com/office/powerpoint/2010/main" val="1245557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spcBef>
                <a:spcPct val="0"/>
              </a:spcBef>
              <a:buFont typeface="Wingdings" charset="2"/>
              <a:buChar char="q"/>
            </a:pPr>
            <a:r>
              <a:rPr lang="ar-SA" dirty="0" smtClean="0"/>
              <a:t>سوء الإدارة ، الذي يُرى في المؤسسات الضعيفة وعدم الالتزام بالقواعد المالية ، يؤثر سلبًا على الإنصاف والكفاءة في تخصيص الإنفاق الحكومي وتعبئة الإيرادات.</a:t>
            </a:r>
            <a:endParaRPr lang="en-US" dirty="0" smtClean="0"/>
          </a:p>
          <a:p>
            <a:pPr algn="r" rtl="1">
              <a:spcBef>
                <a:spcPct val="0"/>
              </a:spcBef>
              <a:buFont typeface="Wingdings" charset="2"/>
              <a:buChar char="q"/>
            </a:pPr>
            <a:r>
              <a:rPr lang="ar-SA" dirty="0" smtClean="0"/>
              <a:t> من بين الدول الفقيرة بالنفط ، كان لدى الدول ذات التصنيف الأفضل في السيطرة على الفساد ، وفعالية الحكومة والاستقرار السياسي ، نفقات اجتماعية أعلى وحصة أعلى من الضرائب على إجمالي الإيرادات</a:t>
            </a:r>
            <a:endParaRPr lang="en-US" dirty="0" smtClean="0"/>
          </a:p>
          <a:p>
            <a:pPr algn="r" rtl="1">
              <a:spcBef>
                <a:spcPct val="0"/>
              </a:spcBef>
              <a:buFont typeface="Wingdings" charset="2"/>
              <a:buChar char="q"/>
            </a:pPr>
            <a:r>
              <a:rPr lang="ar-SA" dirty="0" smtClean="0"/>
              <a:t>. في البلدان الغنية بالنفط ، يكون الارتباط بين الإنفاق الاجتماعي كحصة من إجمالي الإنفاق مع مؤشرات </a:t>
            </a:r>
            <a:r>
              <a:rPr lang="ar-SA" dirty="0" err="1" smtClean="0"/>
              <a:t>الحوكمة</a:t>
            </a:r>
            <a:r>
              <a:rPr lang="ar-SA" dirty="0" smtClean="0"/>
              <a:t> أقل وضوحًا.</a:t>
            </a:r>
            <a:endParaRPr lang="en-US" dirty="0" smtClean="0"/>
          </a:p>
          <a:p>
            <a:pPr algn="r" rtl="1">
              <a:spcBef>
                <a:spcPct val="0"/>
              </a:spcBef>
              <a:buFont typeface="Wingdings" charset="2"/>
              <a:buChar char="q"/>
            </a:pPr>
            <a:endParaRPr lang="en-US" altLang="en-US" dirty="0" smtClean="0">
              <a:latin typeface="Arial" charset="0"/>
            </a:endParaRPr>
          </a:p>
          <a:p>
            <a:pPr algn="r" rtl="1">
              <a:spcBef>
                <a:spcPct val="0"/>
              </a:spcBef>
              <a:buFont typeface="Wingdings" charset="2"/>
              <a:buChar char="q"/>
            </a:pPr>
            <a:r>
              <a:rPr lang="ar-SA" dirty="0" smtClean="0"/>
              <a:t>إعادة النظر في السياسة المالية للمنطقة العربية تقرير 2017</a:t>
            </a:r>
            <a:endParaRPr lang="en-US" dirty="0" smtClean="0"/>
          </a:p>
          <a:p>
            <a:pPr algn="r" rtl="1">
              <a:spcBef>
                <a:spcPct val="0"/>
              </a:spcBef>
              <a:buFont typeface="Wingdings" charset="2"/>
              <a:buChar char="q"/>
            </a:pPr>
            <a:endParaRPr lang="en-US" altLang="en-US" dirty="0" smtClean="0">
              <a:latin typeface="Arial" charset="0"/>
            </a:endParaRPr>
          </a:p>
          <a:p>
            <a:r>
              <a:rPr lang="ar-SA" sz="1200" b="0" i="0" u="none" strike="noStrike" kern="1200" dirty="0" smtClean="0">
                <a:solidFill>
                  <a:schemeClr val="tx1"/>
                </a:solidFill>
                <a:effectLst/>
                <a:latin typeface="+mn-lt"/>
                <a:ea typeface="+mn-ea"/>
                <a:cs typeface="+mn-cs"/>
              </a:rPr>
              <a:t>مؤشر الدخل القومي الإجمالي</a:t>
            </a:r>
          </a:p>
          <a:p>
            <a:r>
              <a:rPr lang="en-US" sz="1200" b="0" i="0" u="none" strike="noStrike" kern="1200" dirty="0" smtClean="0">
                <a:solidFill>
                  <a:schemeClr val="tx1"/>
                </a:solidFill>
                <a:effectLst/>
                <a:latin typeface="+mn-lt"/>
                <a:ea typeface="+mn-ea"/>
                <a:cs typeface="+mn-cs"/>
              </a:rPr>
              <a:t> </a:t>
            </a:r>
            <a:r>
              <a:rPr lang="ar-SA" sz="1200" b="0" i="0" u="none" strike="noStrike" kern="1200" dirty="0" smtClean="0">
                <a:solidFill>
                  <a:schemeClr val="tx1"/>
                </a:solidFill>
                <a:effectLst/>
                <a:latin typeface="+mn-lt"/>
                <a:ea typeface="+mn-ea"/>
                <a:cs typeface="+mn-cs"/>
              </a:rPr>
              <a:t>مؤشر </a:t>
            </a:r>
            <a:r>
              <a:rPr lang="ar-SA" sz="1200" b="0" i="0" u="none" strike="noStrike" kern="1200" dirty="0" err="1" smtClean="0">
                <a:solidFill>
                  <a:schemeClr val="tx1"/>
                </a:solidFill>
                <a:effectLst/>
                <a:latin typeface="+mn-lt"/>
                <a:ea typeface="+mn-ea"/>
                <a:cs typeface="+mn-cs"/>
              </a:rPr>
              <a:t>الحوكمة</a:t>
            </a:r>
            <a:endParaRPr lang="ar-SA" sz="1200" b="0" i="0" u="none" strike="noStrike" kern="1200" dirty="0" smtClean="0">
              <a:solidFill>
                <a:schemeClr val="tx1"/>
              </a:solidFill>
              <a:effectLst/>
              <a:latin typeface="+mn-lt"/>
              <a:ea typeface="+mn-ea"/>
              <a:cs typeface="+mn-cs"/>
            </a:endParaRPr>
          </a:p>
          <a:p>
            <a:r>
              <a:rPr lang="ar-SA" sz="1200" b="0" i="0" u="none" strike="noStrike" kern="1200" dirty="0" smtClean="0">
                <a:solidFill>
                  <a:schemeClr val="tx1"/>
                </a:solidFill>
                <a:effectLst/>
                <a:latin typeface="+mn-lt"/>
                <a:ea typeface="+mn-ea"/>
                <a:cs typeface="+mn-cs"/>
              </a:rPr>
              <a:t/>
            </a:r>
            <a:br>
              <a:rPr lang="ar-SA" sz="1200" b="0" i="0" u="none" strike="noStrike" kern="1200" dirty="0" smtClean="0">
                <a:solidFill>
                  <a:schemeClr val="tx1"/>
                </a:solidFill>
                <a:effectLst/>
                <a:latin typeface="+mn-lt"/>
                <a:ea typeface="+mn-ea"/>
                <a:cs typeface="+mn-cs"/>
              </a:rPr>
            </a:br>
            <a:endParaRPr lang="ar-SA" sz="1200" b="0" i="0" u="none" strike="noStrike" kern="1200" dirty="0" smtClean="0">
              <a:solidFill>
                <a:schemeClr val="tx1"/>
              </a:solidFill>
              <a:effectLst/>
              <a:latin typeface="+mn-lt"/>
              <a:ea typeface="+mn-ea"/>
              <a:cs typeface="+mn-cs"/>
            </a:endParaRPr>
          </a:p>
          <a:p>
            <a:r>
              <a:rPr lang="ar-SA" sz="1200" b="0" i="0" u="none" strike="noStrike" kern="1200" dirty="0" smtClean="0">
                <a:solidFill>
                  <a:schemeClr val="tx1"/>
                </a:solidFill>
                <a:effectLst/>
                <a:latin typeface="+mn-lt"/>
                <a:ea typeface="+mn-ea"/>
                <a:cs typeface="+mn-cs"/>
              </a:rPr>
              <a:t/>
            </a:r>
            <a:br>
              <a:rPr lang="ar-SA" sz="1200" b="0" i="0" u="none" strike="noStrike" kern="1200" dirty="0" smtClean="0">
                <a:solidFill>
                  <a:schemeClr val="tx1"/>
                </a:solidFill>
                <a:effectLst/>
                <a:latin typeface="+mn-lt"/>
                <a:ea typeface="+mn-ea"/>
                <a:cs typeface="+mn-cs"/>
              </a:rPr>
            </a:br>
            <a:endParaRPr lang="ar-SA" sz="1200" b="0" i="0" u="none" strike="noStrike" kern="1200" dirty="0" smtClean="0">
              <a:solidFill>
                <a:schemeClr val="tx1"/>
              </a:solidFill>
              <a:effectLst/>
              <a:latin typeface="+mn-lt"/>
              <a:ea typeface="+mn-ea"/>
              <a:cs typeface="+mn-cs"/>
            </a:endParaRPr>
          </a:p>
          <a:p>
            <a:pPr algn="r" rtl="1">
              <a:spcBef>
                <a:spcPct val="0"/>
              </a:spcBef>
              <a:buFont typeface="Wingdings" charset="2"/>
              <a:buChar char="q"/>
            </a:pPr>
            <a:endParaRPr lang="en-US" altLang="en-US" dirty="0" smtClean="0">
              <a:latin typeface="Arial" charset="0"/>
            </a:endParaRPr>
          </a:p>
          <a:p>
            <a:pPr>
              <a:spcBef>
                <a:spcPct val="0"/>
              </a:spcBef>
              <a:buFont typeface="Wingdings" charset="2"/>
              <a:buChar char="q"/>
            </a:pPr>
            <a:endParaRPr lang="en-US" altLang="en-US" dirty="0">
              <a:latin typeface="Arial" charset="0"/>
            </a:endParaRPr>
          </a:p>
          <a:p>
            <a:endParaRPr lang="en-US" dirty="0"/>
          </a:p>
        </p:txBody>
      </p:sp>
      <p:sp>
        <p:nvSpPr>
          <p:cNvPr id="4" name="Slide Number Placeholder 3"/>
          <p:cNvSpPr>
            <a:spLocks noGrp="1"/>
          </p:cNvSpPr>
          <p:nvPr>
            <p:ph type="sldNum" sz="quarter" idx="10"/>
          </p:nvPr>
        </p:nvSpPr>
        <p:spPr/>
        <p:txBody>
          <a:bodyPr/>
          <a:lstStyle/>
          <a:p>
            <a:fld id="{8732B8E5-64C1-4992-A86B-7A324117D51A}" type="slidenum">
              <a:rPr lang="en-US" smtClean="0"/>
              <a:t>2</a:t>
            </a:fld>
            <a:endParaRPr lang="en-US"/>
          </a:p>
        </p:txBody>
      </p:sp>
    </p:spTree>
    <p:extLst>
      <p:ext uri="{BB962C8B-B14F-4D97-AF65-F5344CB8AC3E}">
        <p14:creationId xmlns:p14="http://schemas.microsoft.com/office/powerpoint/2010/main" val="2094513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order for budgets to be effective, they need connect to fiscal rules and medium term expenditure frameworks – to follow countercyclical policies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ما هي القواعد المالية؟ تفرض القاعدة المالية قيدًا طويلًا على السياسة المالية من خلال القيود العددية على مجاميع الميزانية. تهدف القواعد المالية عادة إلى تصحيح الحوافز المشوهة واحتواء الضغوط على الإنفاق الزائد ، خاصة في الأوقات الجيدة ، وذلك لضمان المسؤولية المالية والقدرة على تحمل الديون</a:t>
            </a:r>
            <a:endParaRPr lang="en-US" dirty="0" smtClean="0"/>
          </a:p>
          <a:p>
            <a:endParaRPr lang="en-US" dirty="0"/>
          </a:p>
        </p:txBody>
      </p:sp>
      <p:sp>
        <p:nvSpPr>
          <p:cNvPr id="4" name="Slide Number Placeholder 3"/>
          <p:cNvSpPr>
            <a:spLocks noGrp="1"/>
          </p:cNvSpPr>
          <p:nvPr>
            <p:ph type="sldNum" sz="quarter" idx="10"/>
          </p:nvPr>
        </p:nvSpPr>
        <p:spPr/>
        <p:txBody>
          <a:bodyPr/>
          <a:lstStyle/>
          <a:p>
            <a:fld id="{8732B8E5-64C1-4992-A86B-7A324117D51A}" type="slidenum">
              <a:rPr lang="en-US" smtClean="0"/>
              <a:t>3</a:t>
            </a:fld>
            <a:endParaRPr lang="en-US"/>
          </a:p>
        </p:txBody>
      </p:sp>
    </p:spTree>
    <p:extLst>
      <p:ext uri="{BB962C8B-B14F-4D97-AF65-F5344CB8AC3E}">
        <p14:creationId xmlns:p14="http://schemas.microsoft.com/office/powerpoint/2010/main" val="1445048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2B8E5-64C1-4992-A86B-7A324117D51A}" type="slidenum">
              <a:rPr lang="en-US" smtClean="0"/>
              <a:t>4</a:t>
            </a:fld>
            <a:endParaRPr lang="en-US"/>
          </a:p>
        </p:txBody>
      </p:sp>
    </p:spTree>
    <p:extLst>
      <p:ext uri="{BB962C8B-B14F-4D97-AF65-F5344CB8AC3E}">
        <p14:creationId xmlns:p14="http://schemas.microsoft.com/office/powerpoint/2010/main" val="3201820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SA" dirty="0" smtClean="0"/>
              <a:t>يمكن الحكم على سلامة أنظمة الميزانية من خلال ما يلي:</a:t>
            </a:r>
            <a:endParaRPr lang="en-US" dirty="0"/>
          </a:p>
        </p:txBody>
      </p:sp>
      <p:sp>
        <p:nvSpPr>
          <p:cNvPr id="4" name="Slide Number Placeholder 3"/>
          <p:cNvSpPr>
            <a:spLocks noGrp="1"/>
          </p:cNvSpPr>
          <p:nvPr>
            <p:ph type="sldNum" sz="quarter" idx="10"/>
          </p:nvPr>
        </p:nvSpPr>
        <p:spPr/>
        <p:txBody>
          <a:bodyPr/>
          <a:lstStyle/>
          <a:p>
            <a:fld id="{8732B8E5-64C1-4992-A86B-7A324117D51A}" type="slidenum">
              <a:rPr lang="en-US" smtClean="0"/>
              <a:t>5</a:t>
            </a:fld>
            <a:endParaRPr lang="en-US"/>
          </a:p>
        </p:txBody>
      </p:sp>
    </p:spTree>
    <p:extLst>
      <p:ext uri="{BB962C8B-B14F-4D97-AF65-F5344CB8AC3E}">
        <p14:creationId xmlns:p14="http://schemas.microsoft.com/office/powerpoint/2010/main" val="1308240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SA" dirty="0" smtClean="0"/>
              <a:t>توقعات الاقتصاد الكلي ، التي أعدتها وحدة الاقتصاد الكلي في وزارة المالية أو في أي مكان آخر ، ينبغي الاتفاق عليها مع وزير المالية. يسمح ذلك لإدارة الميزانية في وزارة المالية بتحديد المستوى العالمي للإنفاق الذي يمكن تحمله دون آثار اقتصادية كلية ضارة ، بالنظر إلى الإيرادات المتوقعة ومستوى العجز الذي يمكن تمويله بأمان. في عدد قليل من البلدان ، توجد قواعد مالية معمول بها قد تحد من إجمالي الإنفاق أو الإنفاق المتكرر (على سبيل المثال ، "القاعدة الذهبية") .16</a:t>
            </a:r>
            <a:endParaRPr lang="en-US" dirty="0" smtClean="0"/>
          </a:p>
          <a:p>
            <a:pPr algn="r" rtl="1"/>
            <a:endParaRPr lang="en-US" sz="1200" b="0" i="0" u="none" strike="noStrike" kern="1200" dirty="0" smtClean="0">
              <a:solidFill>
                <a:schemeClr val="tx1"/>
              </a:solidFill>
              <a:effectLst/>
              <a:latin typeface="+mn-lt"/>
              <a:ea typeface="+mn-ea"/>
              <a:cs typeface="+mn-cs"/>
            </a:endParaRPr>
          </a:p>
          <a:p>
            <a:pPr algn="r" rtl="1"/>
            <a:r>
              <a:rPr lang="en-US" sz="1200" b="0" i="0" u="none" strike="noStrike" kern="1200" dirty="0" smtClean="0">
                <a:solidFill>
                  <a:schemeClr val="tx1"/>
                </a:solidFill>
                <a:effectLst/>
                <a:latin typeface="+mn-lt"/>
                <a:ea typeface="+mn-ea"/>
                <a:cs typeface="+mn-cs"/>
              </a:rPr>
              <a:t>3.</a:t>
            </a:r>
            <a:r>
              <a:rPr lang="en-US" sz="1200" b="0" i="0" u="none" strike="noStrike" kern="1200" baseline="0" dirty="0" smtClean="0">
                <a:solidFill>
                  <a:schemeClr val="tx1"/>
                </a:solidFill>
                <a:effectLst/>
                <a:latin typeface="+mn-lt"/>
                <a:ea typeface="+mn-ea"/>
                <a:cs typeface="+mn-cs"/>
              </a:rPr>
              <a:t> </a:t>
            </a:r>
            <a:r>
              <a:rPr lang="ar-SA" dirty="0" smtClean="0"/>
              <a:t>يجب أن تكون الخطوة التالية هي أن تقوم إدارة الموازنة بإعداد تعميم للميزانية لإعطاء تعليمات للوزارات التنفيذية ، مع الحد الأقصى الإرشادي للإنفاق لكل وزارة ، حول كيفية إعداد تقديراتها بطريقة تتوافق مع الأهداف الكلية. سيشمل هذا المنشور معلومات عن الافتراضات الاقتصادية التي سيتم تبنيها على مستويات الأجور وسعر الصرف ومستويات الأسعار (ويفضل أن تكون مستويات الأسعار متباينة لمختلف فئات السلع والخدمات الاقتصادية).</a:t>
            </a:r>
            <a:endParaRPr lang="ar-SA" sz="1200" b="0" i="0" u="none" strike="noStrike"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2B8E5-64C1-4992-A86B-7A324117D51A}" type="slidenum">
              <a:rPr lang="en-US" smtClean="0"/>
              <a:t>6</a:t>
            </a:fld>
            <a:endParaRPr lang="en-US"/>
          </a:p>
        </p:txBody>
      </p:sp>
    </p:spTree>
    <p:extLst>
      <p:ext uri="{BB962C8B-B14F-4D97-AF65-F5344CB8AC3E}">
        <p14:creationId xmlns:p14="http://schemas.microsoft.com/office/powerpoint/2010/main" val="19012924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2B8E5-64C1-4992-A86B-7A324117D51A}" type="slidenum">
              <a:rPr lang="en-US" smtClean="0"/>
              <a:t>8</a:t>
            </a:fld>
            <a:endParaRPr lang="en-US"/>
          </a:p>
        </p:txBody>
      </p:sp>
    </p:spTree>
    <p:extLst>
      <p:ext uri="{BB962C8B-B14F-4D97-AF65-F5344CB8AC3E}">
        <p14:creationId xmlns:p14="http://schemas.microsoft.com/office/powerpoint/2010/main" val="1538009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solidFill>
                  <a:srgbClr val="FF0000"/>
                </a:solidFill>
                <a:latin typeface="Arial" charset="0"/>
              </a:rPr>
              <a:t>Projections for the outturn of the previous and current years' budgets are not prepared, or the experience to date is not analyzed, so that budget preparation becomes based on the previous year's budget estimates.</a:t>
            </a:r>
          </a:p>
          <a:p>
            <a:endParaRPr lang="en-US" dirty="0"/>
          </a:p>
        </p:txBody>
      </p:sp>
      <p:sp>
        <p:nvSpPr>
          <p:cNvPr id="4" name="Slide Number Placeholder 3"/>
          <p:cNvSpPr>
            <a:spLocks noGrp="1"/>
          </p:cNvSpPr>
          <p:nvPr>
            <p:ph type="sldNum" sz="quarter" idx="10"/>
          </p:nvPr>
        </p:nvSpPr>
        <p:spPr/>
        <p:txBody>
          <a:bodyPr/>
          <a:lstStyle/>
          <a:p>
            <a:fld id="{8732B8E5-64C1-4992-A86B-7A324117D51A}" type="slidenum">
              <a:rPr lang="en-US" smtClean="0"/>
              <a:t>9</a:t>
            </a:fld>
            <a:endParaRPr lang="en-US"/>
          </a:p>
        </p:txBody>
      </p:sp>
    </p:spTree>
    <p:extLst>
      <p:ext uri="{BB962C8B-B14F-4D97-AF65-F5344CB8AC3E}">
        <p14:creationId xmlns:p14="http://schemas.microsoft.com/office/powerpoint/2010/main" val="303134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2B8E5-64C1-4992-A86B-7A324117D51A}" type="slidenum">
              <a:rPr lang="en-US" smtClean="0"/>
              <a:t>11</a:t>
            </a:fld>
            <a:endParaRPr lang="en-US"/>
          </a:p>
        </p:txBody>
      </p:sp>
    </p:spTree>
    <p:extLst>
      <p:ext uri="{BB962C8B-B14F-4D97-AF65-F5344CB8AC3E}">
        <p14:creationId xmlns:p14="http://schemas.microsoft.com/office/powerpoint/2010/main" val="2008940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B9BFF4-D8C6-4490-A42F-D59303E00771}" type="datetimeFigureOut">
              <a:rPr lang="en-US" smtClean="0"/>
              <a:t>05/09/2019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ED37F-8282-4E3C-BB73-34C6851C3B85}" type="slidenum">
              <a:rPr lang="en-US" smtClean="0"/>
              <a:t>‹#›</a:t>
            </a:fld>
            <a:endParaRPr lang="en-US"/>
          </a:p>
        </p:txBody>
      </p:sp>
    </p:spTree>
    <p:extLst>
      <p:ext uri="{BB962C8B-B14F-4D97-AF65-F5344CB8AC3E}">
        <p14:creationId xmlns:p14="http://schemas.microsoft.com/office/powerpoint/2010/main" val="236179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B9BFF4-D8C6-4490-A42F-D59303E00771}" type="datetimeFigureOut">
              <a:rPr lang="en-US" smtClean="0"/>
              <a:t>05/09/2019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ED37F-8282-4E3C-BB73-34C6851C3B85}" type="slidenum">
              <a:rPr lang="en-US" smtClean="0"/>
              <a:t>‹#›</a:t>
            </a:fld>
            <a:endParaRPr lang="en-US"/>
          </a:p>
        </p:txBody>
      </p:sp>
    </p:spTree>
    <p:extLst>
      <p:ext uri="{BB962C8B-B14F-4D97-AF65-F5344CB8AC3E}">
        <p14:creationId xmlns:p14="http://schemas.microsoft.com/office/powerpoint/2010/main" val="3420458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B9BFF4-D8C6-4490-A42F-D59303E00771}" type="datetimeFigureOut">
              <a:rPr lang="en-US" smtClean="0"/>
              <a:t>05/09/2019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ED37F-8282-4E3C-BB73-34C6851C3B85}" type="slidenum">
              <a:rPr lang="en-US" smtClean="0"/>
              <a:t>‹#›</a:t>
            </a:fld>
            <a:endParaRPr lang="en-US"/>
          </a:p>
        </p:txBody>
      </p:sp>
    </p:spTree>
    <p:extLst>
      <p:ext uri="{BB962C8B-B14F-4D97-AF65-F5344CB8AC3E}">
        <p14:creationId xmlns:p14="http://schemas.microsoft.com/office/powerpoint/2010/main" val="512639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484189" y="3194050"/>
            <a:ext cx="3302000" cy="3000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350"/>
          </a:p>
        </p:txBody>
      </p:sp>
      <p:sp>
        <p:nvSpPr>
          <p:cNvPr id="10" name="Text Placeholder 9"/>
          <p:cNvSpPr>
            <a:spLocks noGrp="1"/>
          </p:cNvSpPr>
          <p:nvPr>
            <p:ph type="body" sz="quarter" idx="12" hasCustomPrompt="1"/>
          </p:nvPr>
        </p:nvSpPr>
        <p:spPr>
          <a:xfrm>
            <a:off x="1085849" y="1376420"/>
            <a:ext cx="7145337" cy="269875"/>
          </a:xfrm>
          <a:prstGeom prst="rect">
            <a:avLst/>
          </a:prstGeom>
        </p:spPr>
        <p:txBody>
          <a:bodyPr vert="horz" lIns="0" tIns="0" rIns="0" bIns="0"/>
          <a:lstStyle>
            <a:lvl1pPr marL="0" indent="0">
              <a:spcBef>
                <a:spcPts val="0"/>
              </a:spcBef>
              <a:buNone/>
              <a:defRPr sz="1350" b="0" i="0">
                <a:solidFill>
                  <a:srgbClr val="595959"/>
                </a:solidFill>
                <a:latin typeface="Arial"/>
                <a:cs typeface="Arial"/>
              </a:defRPr>
            </a:lvl1pPr>
          </a:lstStyle>
          <a:p>
            <a:pPr lvl="0"/>
            <a:r>
              <a:rPr lang="en-US" dirty="0"/>
              <a:t>Date (</a:t>
            </a:r>
            <a:r>
              <a:rPr lang="en-US" dirty="0" err="1"/>
              <a:t>dd</a:t>
            </a:r>
            <a:r>
              <a:rPr lang="en-US" dirty="0"/>
              <a:t>/mm/</a:t>
            </a:r>
            <a:r>
              <a:rPr lang="en-US" dirty="0" err="1"/>
              <a:t>yyyy</a:t>
            </a:r>
            <a:r>
              <a:rPr lang="en-US" dirty="0"/>
              <a:t>)</a:t>
            </a:r>
          </a:p>
        </p:txBody>
      </p:sp>
      <p:sp>
        <p:nvSpPr>
          <p:cNvPr id="6" name="Text Placeholder 5"/>
          <p:cNvSpPr>
            <a:spLocks noGrp="1"/>
          </p:cNvSpPr>
          <p:nvPr>
            <p:ph type="body" sz="quarter" idx="10" hasCustomPrompt="1"/>
          </p:nvPr>
        </p:nvSpPr>
        <p:spPr>
          <a:xfrm>
            <a:off x="1084429" y="803019"/>
            <a:ext cx="7134369" cy="328159"/>
          </a:xfrm>
          <a:prstGeom prst="rect">
            <a:avLst/>
          </a:prstGeom>
        </p:spPr>
        <p:txBody>
          <a:bodyPr vert="horz" lIns="0" tIns="0" rIns="0" bIns="0" anchor="t"/>
          <a:lstStyle>
            <a:lvl1pPr algn="l">
              <a:lnSpc>
                <a:spcPts val="2025"/>
              </a:lnSpc>
              <a:spcBef>
                <a:spcPts val="0"/>
              </a:spcBef>
              <a:buNone/>
              <a:defRPr sz="2025" b="1" cap="none" baseline="0">
                <a:solidFill>
                  <a:srgbClr val="595959"/>
                </a:solidFill>
                <a:latin typeface="Arial"/>
                <a:cs typeface="Arial"/>
              </a:defRPr>
            </a:lvl1pPr>
          </a:lstStyle>
          <a:p>
            <a:pPr lvl="0"/>
            <a:r>
              <a:rPr lang="en-US" dirty="0"/>
              <a:t>Presentation Title</a:t>
            </a:r>
          </a:p>
        </p:txBody>
      </p:sp>
      <p:sp>
        <p:nvSpPr>
          <p:cNvPr id="8" name="Text Placeholder 7"/>
          <p:cNvSpPr>
            <a:spLocks noGrp="1"/>
          </p:cNvSpPr>
          <p:nvPr>
            <p:ph type="body" sz="quarter" idx="11" hasCustomPrompt="1"/>
          </p:nvPr>
        </p:nvSpPr>
        <p:spPr>
          <a:xfrm>
            <a:off x="1085275" y="1149320"/>
            <a:ext cx="7145912" cy="256485"/>
          </a:xfrm>
          <a:prstGeom prst="rect">
            <a:avLst/>
          </a:prstGeom>
        </p:spPr>
        <p:txBody>
          <a:bodyPr vert="horz" lIns="0" tIns="0" rIns="0" bIns="0"/>
          <a:lstStyle>
            <a:lvl1pPr algn="l">
              <a:lnSpc>
                <a:spcPts val="1350"/>
              </a:lnSpc>
              <a:spcBef>
                <a:spcPts val="0"/>
              </a:spcBef>
              <a:buNone/>
              <a:defRPr sz="1350" b="0" cap="none" baseline="0">
                <a:solidFill>
                  <a:srgbClr val="595959"/>
                </a:solidFill>
                <a:latin typeface="Arial"/>
                <a:cs typeface="Arial"/>
              </a:defRPr>
            </a:lvl1pPr>
          </a:lstStyle>
          <a:p>
            <a:pPr lvl="0"/>
            <a:r>
              <a:rPr lang="en-US" dirty="0"/>
              <a:t>Presentation Subtitle</a:t>
            </a:r>
          </a:p>
        </p:txBody>
      </p:sp>
    </p:spTree>
    <p:extLst>
      <p:ext uri="{BB962C8B-B14F-4D97-AF65-F5344CB8AC3E}">
        <p14:creationId xmlns:p14="http://schemas.microsoft.com/office/powerpoint/2010/main" val="1597974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6_Title Slide">
    <p:spTree>
      <p:nvGrpSpPr>
        <p:cNvPr id="1" name=""/>
        <p:cNvGrpSpPr/>
        <p:nvPr/>
      </p:nvGrpSpPr>
      <p:grpSpPr>
        <a:xfrm>
          <a:off x="0" y="0"/>
          <a:ext cx="0" cy="0"/>
          <a:chOff x="0" y="0"/>
          <a:chExt cx="0" cy="0"/>
        </a:xfrm>
      </p:grpSpPr>
      <p:pic>
        <p:nvPicPr>
          <p:cNvPr id="6" name="Picture 1" descr="slide2.jpg"/>
          <p:cNvPicPr>
            <a:picLocks noChangeAspect="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0" y="1"/>
            <a:ext cx="1524000" cy="1844675"/>
          </a:xfrm>
          <a:prstGeom prst="rect">
            <a:avLst/>
          </a:prstGeom>
          <a:noFill/>
          <a:ln w="9525">
            <a:noFill/>
            <a:miter lim="800000"/>
            <a:headEnd/>
            <a:tailEnd/>
          </a:ln>
        </p:spPr>
      </p:pic>
      <p:sp>
        <p:nvSpPr>
          <p:cNvPr id="7" name="Rectangle 6"/>
          <p:cNvSpPr/>
          <p:nvPr userDrawn="1"/>
        </p:nvSpPr>
        <p:spPr>
          <a:xfrm>
            <a:off x="1614489" y="1695452"/>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350" dirty="0">
              <a:latin typeface="Arial"/>
            </a:endParaRPr>
          </a:p>
        </p:txBody>
      </p:sp>
      <p:sp>
        <p:nvSpPr>
          <p:cNvPr id="10" name="TextBox 9"/>
          <p:cNvSpPr txBox="1"/>
          <p:nvPr userDrawn="1"/>
        </p:nvSpPr>
        <p:spPr>
          <a:xfrm>
            <a:off x="685801" y="6418264"/>
            <a:ext cx="631825" cy="69250"/>
          </a:xfrm>
          <a:prstGeom prst="rect">
            <a:avLst/>
          </a:prstGeom>
          <a:noFill/>
        </p:spPr>
        <p:txBody>
          <a:bodyPr lIns="0" tIns="0" rIns="0" bIns="0">
            <a:spAutoFit/>
          </a:bodyPr>
          <a:lstStyle/>
          <a:p>
            <a:pPr algn="r" fontAlgn="auto">
              <a:spcBef>
                <a:spcPts val="0"/>
              </a:spcBef>
              <a:spcAft>
                <a:spcPts val="0"/>
              </a:spcAft>
              <a:defRPr/>
            </a:pPr>
            <a:r>
              <a:rPr lang="en-US" sz="450" b="1">
                <a:solidFill>
                  <a:srgbClr val="595959"/>
                </a:solidFill>
                <a:latin typeface="Arial" pitchFamily="34" charset="0"/>
                <a:ea typeface="+mn-ea"/>
              </a:rPr>
              <a:t>Page </a:t>
            </a:r>
            <a:fld id="{1B51639E-6DAD-427C-B619-00CB85E55A79}" type="slidenum">
              <a:rPr lang="en-US" sz="450" b="1">
                <a:solidFill>
                  <a:srgbClr val="595959"/>
                </a:solidFill>
                <a:latin typeface="Arial" pitchFamily="34" charset="0"/>
                <a:ea typeface="+mn-ea"/>
              </a:rPr>
              <a:pPr algn="r" fontAlgn="auto">
                <a:spcBef>
                  <a:spcPts val="0"/>
                </a:spcBef>
                <a:spcAft>
                  <a:spcPts val="0"/>
                </a:spcAft>
                <a:defRPr/>
              </a:pPr>
              <a:t>‹#›</a:t>
            </a:fld>
            <a:endParaRPr lang="en-US" sz="450" b="1">
              <a:solidFill>
                <a:srgbClr val="595959"/>
              </a:solidFill>
              <a:latin typeface="Arial" pitchFamily="34" charset="0"/>
              <a:ea typeface="+mn-ea"/>
            </a:endParaRPr>
          </a:p>
        </p:txBody>
      </p:sp>
      <p:sp>
        <p:nvSpPr>
          <p:cNvPr id="11" name="TextBox 10"/>
          <p:cNvSpPr txBox="1"/>
          <p:nvPr userDrawn="1"/>
        </p:nvSpPr>
        <p:spPr>
          <a:xfrm>
            <a:off x="1533526" y="6359526"/>
            <a:ext cx="7081838" cy="161583"/>
          </a:xfrm>
          <a:prstGeom prst="rect">
            <a:avLst/>
          </a:prstGeom>
          <a:noFill/>
        </p:spPr>
        <p:txBody>
          <a:bodyPr>
            <a:spAutoFit/>
          </a:bodyPr>
          <a:lstStyle/>
          <a:p>
            <a:pPr fontAlgn="auto">
              <a:spcBef>
                <a:spcPts val="0"/>
              </a:spcBef>
              <a:spcAft>
                <a:spcPts val="0"/>
              </a:spcAft>
              <a:defRPr/>
            </a:pPr>
            <a:r>
              <a:rPr lang="en-US" sz="450" b="1">
                <a:solidFill>
                  <a:srgbClr val="595959"/>
                </a:solidFill>
                <a:latin typeface="Arial" pitchFamily="34" charset="0"/>
                <a:ea typeface="+mn-ea"/>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8"/>
            <a:ext cx="6936476" cy="120875"/>
          </a:xfrm>
          <a:prstGeom prst="rect">
            <a:avLst/>
          </a:prstGeom>
        </p:spPr>
        <p:txBody>
          <a:bodyPr lIns="0" tIns="0" rIns="0" bIns="0"/>
          <a:lstStyle>
            <a:lvl1pPr>
              <a:lnSpc>
                <a:spcPts val="810"/>
              </a:lnSpc>
              <a:spcBef>
                <a:spcPts val="0"/>
              </a:spcBef>
              <a:buNone/>
              <a:defRPr sz="105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lIns="0" tIns="0" rIns="0" bIns="0"/>
          <a:lstStyle>
            <a:lvl1pPr>
              <a:buNone/>
              <a:defRPr sz="2025"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1616077" y="2233703"/>
            <a:ext cx="3772353" cy="3892177"/>
          </a:xfrm>
          <a:prstGeom prst="rect">
            <a:avLst/>
          </a:prstGeom>
        </p:spPr>
        <p:txBody>
          <a:bodyPr lIns="0" tIns="0" rIns="0" bIns="0"/>
          <a:lstStyle>
            <a:lvl1pPr marL="0">
              <a:lnSpc>
                <a:spcPct val="100000"/>
              </a:lnSpc>
              <a:spcBef>
                <a:spcPts val="0"/>
              </a:spcBef>
              <a:buNone/>
              <a:defRPr sz="900" b="0" i="0" cap="none" baseline="0">
                <a:solidFill>
                  <a:srgbClr val="595959"/>
                </a:solidFill>
                <a:latin typeface="Arial"/>
                <a:cs typeface="Arial"/>
              </a:defRPr>
            </a:lvl1pPr>
            <a:lvl2pPr marL="0" indent="-81000">
              <a:lnSpc>
                <a:spcPct val="100000"/>
              </a:lnSpc>
              <a:spcBef>
                <a:spcPts val="0"/>
              </a:spcBef>
              <a:buFont typeface="Arial"/>
              <a:buChar char="•"/>
              <a:defRPr sz="900" b="0" cap="none">
                <a:solidFill>
                  <a:srgbClr val="595959"/>
                </a:solidFill>
                <a:latin typeface="Arial"/>
                <a:cs typeface="Arial"/>
              </a:defRPr>
            </a:lvl2pPr>
            <a:lvl3pPr marL="0" indent="-81000">
              <a:spcBef>
                <a:spcPts val="0"/>
              </a:spcBef>
              <a:defRPr lang="en-US" sz="9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12" name="Picture Placeholder 13"/>
          <p:cNvSpPr>
            <a:spLocks noGrp="1"/>
          </p:cNvSpPr>
          <p:nvPr>
            <p:ph type="pic" sz="quarter" idx="13"/>
          </p:nvPr>
        </p:nvSpPr>
        <p:spPr>
          <a:xfrm>
            <a:off x="5578929" y="2269989"/>
            <a:ext cx="2676071" cy="3844155"/>
          </a:xfrm>
          <a:prstGeom prst="rect">
            <a:avLst/>
          </a:prstGeom>
        </p:spPr>
        <p:txBody>
          <a:bodyPr rtlCol="0">
            <a:normAutofit/>
          </a:bodyPr>
          <a:lstStyle>
            <a:lvl1pPr>
              <a:defRPr sz="900">
                <a:latin typeface="Arial"/>
                <a:cs typeface="Arial"/>
              </a:defRPr>
            </a:lvl1pPr>
          </a:lstStyle>
          <a:p>
            <a:pPr lvl="0"/>
            <a:endParaRPr lang="en-US" noProof="0" dirty="0"/>
          </a:p>
        </p:txBody>
      </p:sp>
    </p:spTree>
    <p:extLst>
      <p:ext uri="{BB962C8B-B14F-4D97-AF65-F5344CB8AC3E}">
        <p14:creationId xmlns:p14="http://schemas.microsoft.com/office/powerpoint/2010/main" val="2449131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3_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1096819" y="1145919"/>
            <a:ext cx="7134369" cy="328159"/>
          </a:xfrm>
          <a:prstGeom prst="rect">
            <a:avLst/>
          </a:prstGeom>
        </p:spPr>
        <p:txBody>
          <a:bodyPr vert="horz" lIns="0" tIns="0" rIns="0" bIns="0" anchor="t"/>
          <a:lstStyle>
            <a:lvl1pPr algn="l">
              <a:lnSpc>
                <a:spcPts val="2025"/>
              </a:lnSpc>
              <a:spcBef>
                <a:spcPts val="0"/>
              </a:spcBef>
              <a:buNone/>
              <a:defRPr sz="2025" b="1" cap="none" baseline="0">
                <a:solidFill>
                  <a:srgbClr val="595959"/>
                </a:solidFill>
                <a:latin typeface="Arial"/>
                <a:cs typeface="Arial"/>
              </a:defRPr>
            </a:lvl1pPr>
          </a:lstStyle>
          <a:p>
            <a:pPr lvl="0"/>
            <a:r>
              <a:rPr lang="en-US" dirty="0"/>
              <a:t>Thank You</a:t>
            </a:r>
          </a:p>
        </p:txBody>
      </p:sp>
    </p:spTree>
    <p:extLst>
      <p:ext uri="{BB962C8B-B14F-4D97-AF65-F5344CB8AC3E}">
        <p14:creationId xmlns:p14="http://schemas.microsoft.com/office/powerpoint/2010/main" val="3498609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B9BFF4-D8C6-4490-A42F-D59303E00771}" type="datetimeFigureOut">
              <a:rPr lang="en-US" smtClean="0"/>
              <a:t>05/09/2019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ED37F-8282-4E3C-BB73-34C6851C3B85}" type="slidenum">
              <a:rPr lang="en-US" smtClean="0"/>
              <a:t>‹#›</a:t>
            </a:fld>
            <a:endParaRPr lang="en-US"/>
          </a:p>
        </p:txBody>
      </p:sp>
    </p:spTree>
    <p:extLst>
      <p:ext uri="{BB962C8B-B14F-4D97-AF65-F5344CB8AC3E}">
        <p14:creationId xmlns:p14="http://schemas.microsoft.com/office/powerpoint/2010/main" val="166520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B9BFF4-D8C6-4490-A42F-D59303E00771}" type="datetimeFigureOut">
              <a:rPr lang="en-US" smtClean="0"/>
              <a:t>05/09/2019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ED37F-8282-4E3C-BB73-34C6851C3B85}" type="slidenum">
              <a:rPr lang="en-US" smtClean="0"/>
              <a:t>‹#›</a:t>
            </a:fld>
            <a:endParaRPr lang="en-US"/>
          </a:p>
        </p:txBody>
      </p:sp>
    </p:spTree>
    <p:extLst>
      <p:ext uri="{BB962C8B-B14F-4D97-AF65-F5344CB8AC3E}">
        <p14:creationId xmlns:p14="http://schemas.microsoft.com/office/powerpoint/2010/main" val="2184217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B9BFF4-D8C6-4490-A42F-D59303E00771}" type="datetimeFigureOut">
              <a:rPr lang="en-US" smtClean="0"/>
              <a:t>05/09/2019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ED37F-8282-4E3C-BB73-34C6851C3B85}" type="slidenum">
              <a:rPr lang="en-US" smtClean="0"/>
              <a:t>‹#›</a:t>
            </a:fld>
            <a:endParaRPr lang="en-US"/>
          </a:p>
        </p:txBody>
      </p:sp>
    </p:spTree>
    <p:extLst>
      <p:ext uri="{BB962C8B-B14F-4D97-AF65-F5344CB8AC3E}">
        <p14:creationId xmlns:p14="http://schemas.microsoft.com/office/powerpoint/2010/main" val="405327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B9BFF4-D8C6-4490-A42F-D59303E00771}" type="datetimeFigureOut">
              <a:rPr lang="en-US" smtClean="0"/>
              <a:t>05/09/2019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7ED37F-8282-4E3C-BB73-34C6851C3B85}" type="slidenum">
              <a:rPr lang="en-US" smtClean="0"/>
              <a:t>‹#›</a:t>
            </a:fld>
            <a:endParaRPr lang="en-US"/>
          </a:p>
        </p:txBody>
      </p:sp>
    </p:spTree>
    <p:extLst>
      <p:ext uri="{BB962C8B-B14F-4D97-AF65-F5344CB8AC3E}">
        <p14:creationId xmlns:p14="http://schemas.microsoft.com/office/powerpoint/2010/main" val="1146751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B9BFF4-D8C6-4490-A42F-D59303E00771}" type="datetimeFigureOut">
              <a:rPr lang="en-US" smtClean="0"/>
              <a:t>05/09/2019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7ED37F-8282-4E3C-BB73-34C6851C3B85}" type="slidenum">
              <a:rPr lang="en-US" smtClean="0"/>
              <a:t>‹#›</a:t>
            </a:fld>
            <a:endParaRPr lang="en-US"/>
          </a:p>
        </p:txBody>
      </p:sp>
    </p:spTree>
    <p:extLst>
      <p:ext uri="{BB962C8B-B14F-4D97-AF65-F5344CB8AC3E}">
        <p14:creationId xmlns:p14="http://schemas.microsoft.com/office/powerpoint/2010/main" val="4273927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B9BFF4-D8C6-4490-A42F-D59303E00771}" type="datetimeFigureOut">
              <a:rPr lang="en-US" smtClean="0"/>
              <a:t>05/09/2019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7ED37F-8282-4E3C-BB73-34C6851C3B85}" type="slidenum">
              <a:rPr lang="en-US" smtClean="0"/>
              <a:t>‹#›</a:t>
            </a:fld>
            <a:endParaRPr lang="en-US"/>
          </a:p>
        </p:txBody>
      </p:sp>
    </p:spTree>
    <p:extLst>
      <p:ext uri="{BB962C8B-B14F-4D97-AF65-F5344CB8AC3E}">
        <p14:creationId xmlns:p14="http://schemas.microsoft.com/office/powerpoint/2010/main" val="3584087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B9BFF4-D8C6-4490-A42F-D59303E00771}" type="datetimeFigureOut">
              <a:rPr lang="en-US" smtClean="0"/>
              <a:t>05/09/2019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ED37F-8282-4E3C-BB73-34C6851C3B85}" type="slidenum">
              <a:rPr lang="en-US" smtClean="0"/>
              <a:t>‹#›</a:t>
            </a:fld>
            <a:endParaRPr lang="en-US"/>
          </a:p>
        </p:txBody>
      </p:sp>
    </p:spTree>
    <p:extLst>
      <p:ext uri="{BB962C8B-B14F-4D97-AF65-F5344CB8AC3E}">
        <p14:creationId xmlns:p14="http://schemas.microsoft.com/office/powerpoint/2010/main" val="756990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B9BFF4-D8C6-4490-A42F-D59303E00771}" type="datetimeFigureOut">
              <a:rPr lang="en-US" smtClean="0"/>
              <a:t>05/09/2019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ED37F-8282-4E3C-BB73-34C6851C3B85}" type="slidenum">
              <a:rPr lang="en-US" smtClean="0"/>
              <a:t>‹#›</a:t>
            </a:fld>
            <a:endParaRPr lang="en-US"/>
          </a:p>
        </p:txBody>
      </p:sp>
    </p:spTree>
    <p:extLst>
      <p:ext uri="{BB962C8B-B14F-4D97-AF65-F5344CB8AC3E}">
        <p14:creationId xmlns:p14="http://schemas.microsoft.com/office/powerpoint/2010/main" val="316856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9BFF4-D8C6-4490-A42F-D59303E00771}" type="datetimeFigureOut">
              <a:rPr lang="en-US" smtClean="0"/>
              <a:t>05/09/2019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7ED37F-8282-4E3C-BB73-34C6851C3B85}" type="slidenum">
              <a:rPr lang="en-US" smtClean="0"/>
              <a:t>‹#›</a:t>
            </a:fld>
            <a:endParaRPr lang="en-US"/>
          </a:p>
        </p:txBody>
      </p:sp>
    </p:spTree>
    <p:extLst>
      <p:ext uri="{BB962C8B-B14F-4D97-AF65-F5344CB8AC3E}">
        <p14:creationId xmlns:p14="http://schemas.microsoft.com/office/powerpoint/2010/main" val="18074749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3">
            <a:extLst>
              <a:ext uri="{FF2B5EF4-FFF2-40B4-BE49-F238E27FC236}">
                <a16:creationId xmlns="" xmlns:a16="http://schemas.microsoft.com/office/drawing/2014/main" id="{7DAFC902-1348-4434-BAB4-103A3DA4C21A}"/>
              </a:ext>
            </a:extLst>
          </p:cNvPr>
          <p:cNvSpPr txBox="1">
            <a:spLocks/>
          </p:cNvSpPr>
          <p:nvPr/>
        </p:nvSpPr>
        <p:spPr>
          <a:xfrm>
            <a:off x="1088571" y="1183913"/>
            <a:ext cx="7406500" cy="1087339"/>
          </a:xfrm>
          <a:prstGeom prst="rect">
            <a:avLst/>
          </a:prstGeom>
        </p:spPr>
        <p:txBody>
          <a:bodyPr vert="horz" lIns="0" tIns="0" rIns="0" bIns="0" anchor="t"/>
          <a:lstStyle>
            <a:lvl1pPr marL="342900" indent="-342900" algn="l" defTabSz="457200" rtl="0" eaLnBrk="1" fontAlgn="base" hangingPunct="1">
              <a:lnSpc>
                <a:spcPts val="2700"/>
              </a:lnSpc>
              <a:spcBef>
                <a:spcPts val="0"/>
              </a:spcBef>
              <a:spcAft>
                <a:spcPct val="0"/>
              </a:spcAft>
              <a:buFont typeface="Arial" charset="0"/>
              <a:buNone/>
              <a:defRPr sz="2700" b="1" kern="1200" cap="none" baseline="0">
                <a:solidFill>
                  <a:srgbClr val="595959"/>
                </a:solidFill>
                <a:latin typeface="Arial"/>
                <a:ea typeface="ＭＳ Ｐゴシック" charset="-128"/>
                <a:cs typeface="Arial"/>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defRPr/>
            </a:pPr>
            <a:endParaRPr lang="en-US" sz="2400" dirty="0">
              <a:solidFill>
                <a:schemeClr val="tx1"/>
              </a:solidFill>
            </a:endParaRPr>
          </a:p>
          <a:p>
            <a:pPr algn="ctr">
              <a:defRPr/>
            </a:pPr>
            <a:endParaRPr lang="en-US" sz="2400" dirty="0">
              <a:solidFill>
                <a:schemeClr val="tx1"/>
              </a:solidFill>
            </a:endParaRPr>
          </a:p>
        </p:txBody>
      </p:sp>
      <p:sp>
        <p:nvSpPr>
          <p:cNvPr id="6" name="Text Placeholder 3">
            <a:extLst>
              <a:ext uri="{FF2B5EF4-FFF2-40B4-BE49-F238E27FC236}">
                <a16:creationId xmlns="" xmlns:a16="http://schemas.microsoft.com/office/drawing/2014/main" id="{AC5D736B-37BA-41D5-A8A2-0A43C96A36AE}"/>
              </a:ext>
            </a:extLst>
          </p:cNvPr>
          <p:cNvSpPr>
            <a:spLocks noGrp="1"/>
          </p:cNvSpPr>
          <p:nvPr>
            <p:ph type="body" sz="quarter" idx="10"/>
          </p:nvPr>
        </p:nvSpPr>
        <p:spPr>
          <a:xfrm>
            <a:off x="934244" y="743919"/>
            <a:ext cx="7406500" cy="1393238"/>
          </a:xfrm>
        </p:spPr>
        <p:txBody>
          <a:bodyPr>
            <a:normAutofit/>
          </a:bodyPr>
          <a:lstStyle/>
          <a:p>
            <a:pPr algn="ctr">
              <a:buFont typeface="Arial" panose="020B0604020202020204" pitchFamily="34" charset="0"/>
              <a:buNone/>
              <a:defRPr/>
            </a:pPr>
            <a:endParaRPr lang="en-US" sz="2400" dirty="0">
              <a:solidFill>
                <a:srgbClr val="418FDE"/>
              </a:solidFill>
              <a:latin typeface="Arial" charset="0"/>
            </a:endParaRPr>
          </a:p>
          <a:p>
            <a:pPr algn="ctr" rtl="1">
              <a:buFont typeface="Arial" panose="020B0604020202020204" pitchFamily="34" charset="0"/>
              <a:buNone/>
              <a:defRPr/>
            </a:pPr>
            <a:endParaRPr lang="en-US" sz="2400" dirty="0">
              <a:solidFill>
                <a:srgbClr val="418FDE"/>
              </a:solidFill>
              <a:latin typeface="Arial" charset="0"/>
            </a:endParaRPr>
          </a:p>
          <a:p>
            <a:pPr algn="ctr" rtl="1"/>
            <a:r>
              <a:rPr lang="ar-SA" sz="2400" dirty="0">
                <a:solidFill>
                  <a:srgbClr val="418FDE"/>
                </a:solidFill>
                <a:latin typeface="Arial" charset="0"/>
              </a:rPr>
              <a:t>النهوض بالميزانة المراعية </a:t>
            </a:r>
            <a:r>
              <a:rPr lang="ar-SA" sz="2400" dirty="0" smtClean="0">
                <a:solidFill>
                  <a:srgbClr val="418FDE"/>
                </a:solidFill>
                <a:latin typeface="Arial" charset="0"/>
              </a:rPr>
              <a:t>للجنسين</a:t>
            </a:r>
            <a:endParaRPr lang="en-US" sz="2400" dirty="0" smtClean="0">
              <a:solidFill>
                <a:srgbClr val="418FDE"/>
              </a:solidFill>
              <a:latin typeface="Arial" charset="0"/>
            </a:endParaRPr>
          </a:p>
          <a:p>
            <a:pPr algn="ctr" rtl="1"/>
            <a:r>
              <a:rPr lang="ar-SA" sz="2400" dirty="0" smtClean="0">
                <a:solidFill>
                  <a:srgbClr val="418FDE"/>
                </a:solidFill>
                <a:latin typeface="Arial" charset="0"/>
              </a:rPr>
              <a:t> </a:t>
            </a:r>
            <a:endParaRPr lang="en-US" sz="2400" dirty="0" smtClean="0">
              <a:solidFill>
                <a:srgbClr val="418FDE"/>
              </a:solidFill>
              <a:latin typeface="Arial" charset="0"/>
            </a:endParaRPr>
          </a:p>
          <a:p>
            <a:pPr algn="ctr" rtl="1"/>
            <a:r>
              <a:rPr lang="ar-SA" sz="2400" dirty="0" smtClean="0">
                <a:solidFill>
                  <a:srgbClr val="418FDE"/>
                </a:solidFill>
                <a:latin typeface="Arial" charset="0"/>
              </a:rPr>
              <a:t> </a:t>
            </a:r>
            <a:r>
              <a:rPr lang="ar-SA" sz="2400" b="0" dirty="0">
                <a:solidFill>
                  <a:srgbClr val="418FDE"/>
                </a:solidFill>
                <a:latin typeface="Arial" charset="0"/>
              </a:rPr>
              <a:t>من خلال إطار مرصد الانفاق الاجتماعي </a:t>
            </a:r>
          </a:p>
        </p:txBody>
      </p:sp>
      <p:sp>
        <p:nvSpPr>
          <p:cNvPr id="3" name="TextBox 2">
            <a:extLst>
              <a:ext uri="{FF2B5EF4-FFF2-40B4-BE49-F238E27FC236}">
                <a16:creationId xmlns="" xmlns:a16="http://schemas.microsoft.com/office/drawing/2014/main" id="{C7FAF35C-F117-46CC-8639-6EB868590938}"/>
              </a:ext>
            </a:extLst>
          </p:cNvPr>
          <p:cNvSpPr txBox="1"/>
          <p:nvPr/>
        </p:nvSpPr>
        <p:spPr>
          <a:xfrm>
            <a:off x="5504498" y="3803161"/>
            <a:ext cx="3233578" cy="2000548"/>
          </a:xfrm>
          <a:prstGeom prst="rect">
            <a:avLst/>
          </a:prstGeom>
          <a:noFill/>
        </p:spPr>
        <p:txBody>
          <a:bodyPr wrap="none" rtlCol="0">
            <a:spAutoFit/>
          </a:bodyPr>
          <a:lstStyle/>
          <a:p>
            <a:pPr algn="r" rtl="1"/>
            <a:endParaRPr lang="en-US" sz="2200" dirty="0" smtClean="0">
              <a:solidFill>
                <a:schemeClr val="bg1"/>
              </a:solidFill>
            </a:endParaRPr>
          </a:p>
          <a:p>
            <a:r>
              <a:rPr lang="ar-SA" sz="2200" b="1" dirty="0">
                <a:solidFill>
                  <a:schemeClr val="bg1"/>
                </a:solidFill>
                <a:latin typeface="Arial" panose="020B0604020202020204" pitchFamily="34" charset="0"/>
                <a:cs typeface="Arial" panose="020B0604020202020204" pitchFamily="34" charset="0"/>
              </a:rPr>
              <a:t>شعبة التنمية الاقتصادية والتكامل </a:t>
            </a:r>
            <a:endParaRPr lang="en-US" sz="2200" b="1" dirty="0">
              <a:solidFill>
                <a:schemeClr val="bg1"/>
              </a:solidFill>
              <a:latin typeface="Arial" panose="020B0604020202020204" pitchFamily="34" charset="0"/>
              <a:cs typeface="Arial" panose="020B0604020202020204" pitchFamily="34" charset="0"/>
            </a:endParaRPr>
          </a:p>
          <a:p>
            <a:pPr algn="r" rtl="1"/>
            <a:endParaRPr lang="en-US" sz="2200" dirty="0" smtClean="0">
              <a:solidFill>
                <a:schemeClr val="bg1"/>
              </a:solidFill>
            </a:endParaRPr>
          </a:p>
          <a:p>
            <a:pPr lvl="0" algn="r" rtl="1"/>
            <a:r>
              <a:rPr lang="ar-LB" sz="2200" b="1" dirty="0">
                <a:solidFill>
                  <a:schemeClr val="bg1"/>
                </a:solidFill>
                <a:latin typeface="Arial" panose="020B0604020202020204" pitchFamily="34" charset="0"/>
                <a:cs typeface="Arial" panose="020B0604020202020204" pitchFamily="34" charset="0"/>
              </a:rPr>
              <a:t>5  سبتمبر 2019</a:t>
            </a:r>
            <a:endParaRPr lang="en-US" sz="2200" b="1" dirty="0">
              <a:solidFill>
                <a:schemeClr val="bg1"/>
              </a:solidFill>
              <a:latin typeface="Arial" panose="020B0604020202020204" pitchFamily="34" charset="0"/>
              <a:cs typeface="Arial" panose="020B0604020202020204" pitchFamily="34" charset="0"/>
            </a:endParaRPr>
          </a:p>
          <a:p>
            <a:pPr algn="r" rtl="1"/>
            <a:r>
              <a:rPr lang="ar-SA" dirty="0"/>
              <a:t/>
            </a:r>
            <a:br>
              <a:rPr lang="ar-SA" dirty="0"/>
            </a:br>
            <a:endParaRPr lang="ar-SA" dirty="0"/>
          </a:p>
        </p:txBody>
      </p:sp>
    </p:spTree>
    <p:extLst>
      <p:ext uri="{BB962C8B-B14F-4D97-AF65-F5344CB8AC3E}">
        <p14:creationId xmlns:p14="http://schemas.microsoft.com/office/powerpoint/2010/main" val="4288995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48052" y="1342584"/>
            <a:ext cx="1199275" cy="461665"/>
          </a:xfrm>
          <a:prstGeom prst="rect">
            <a:avLst/>
          </a:prstGeom>
          <a:noFill/>
        </p:spPr>
        <p:txBody>
          <a:bodyPr wrap="square" rtlCol="0">
            <a:spAutoFit/>
          </a:bodyPr>
          <a:lstStyle/>
          <a:p>
            <a:pPr algn="ctr">
              <a:spcBef>
                <a:spcPct val="0"/>
              </a:spcBef>
            </a:pPr>
            <a:r>
              <a:rPr lang="ar-SA" sz="2400" b="1" dirty="0">
                <a:solidFill>
                  <a:srgbClr val="418FDE"/>
                </a:solidFill>
                <a:latin typeface="Arial" charset="0"/>
                <a:cs typeface="Arial"/>
              </a:rPr>
              <a:t>شكرا</a:t>
            </a:r>
            <a:endParaRPr lang="en-US" altLang="en-US" sz="2400" b="1" dirty="0">
              <a:solidFill>
                <a:srgbClr val="418FDE"/>
              </a:solidFill>
              <a:latin typeface="Arial" charset="0"/>
              <a:cs typeface="Arial"/>
            </a:endParaRPr>
          </a:p>
        </p:txBody>
      </p:sp>
    </p:spTree>
    <p:extLst>
      <p:ext uri="{BB962C8B-B14F-4D97-AF65-F5344CB8AC3E}">
        <p14:creationId xmlns:p14="http://schemas.microsoft.com/office/powerpoint/2010/main" val="849390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42AB4D41-690A-41F6-98BA-30AA1AEDB055}"/>
              </a:ext>
            </a:extLst>
          </p:cNvPr>
          <p:cNvSpPr>
            <a:spLocks noGrp="1"/>
          </p:cNvSpPr>
          <p:nvPr>
            <p:ph type="body" sz="quarter" idx="11"/>
          </p:nvPr>
        </p:nvSpPr>
        <p:spPr>
          <a:xfrm>
            <a:off x="1514702" y="563568"/>
            <a:ext cx="6936942" cy="683073"/>
          </a:xfrm>
        </p:spPr>
        <p:txBody>
          <a:bodyPr>
            <a:noAutofit/>
          </a:bodyPr>
          <a:lstStyle/>
          <a:p>
            <a:pPr algn="ctr" rtl="1">
              <a:lnSpc>
                <a:spcPct val="100000"/>
              </a:lnSpc>
            </a:pPr>
            <a:r>
              <a:rPr lang="ar-SA" sz="2400" dirty="0"/>
              <a:t>مثال: عملية الموازنة في البحرين </a:t>
            </a:r>
            <a:endParaRPr lang="en-US" sz="2400" dirty="0"/>
          </a:p>
          <a:p>
            <a:pPr algn="ctr" rtl="1">
              <a:lnSpc>
                <a:spcPct val="100000"/>
              </a:lnSpc>
            </a:pPr>
            <a:r>
              <a:rPr lang="ar-SA" sz="2400" dirty="0"/>
              <a:t>الإعداد والموافقة البرلمانية</a:t>
            </a:r>
            <a:endParaRPr lang="en-US" sz="2400" dirty="0"/>
          </a:p>
        </p:txBody>
      </p:sp>
      <p:sp>
        <p:nvSpPr>
          <p:cNvPr id="4" name="Text Placeholder 3">
            <a:extLst>
              <a:ext uri="{FF2B5EF4-FFF2-40B4-BE49-F238E27FC236}">
                <a16:creationId xmlns="" xmlns:a16="http://schemas.microsoft.com/office/drawing/2014/main" id="{242169FB-DF1D-4C4F-BB71-AC1ADB2D98BC}"/>
              </a:ext>
            </a:extLst>
          </p:cNvPr>
          <p:cNvSpPr>
            <a:spLocks noGrp="1"/>
          </p:cNvSpPr>
          <p:nvPr>
            <p:ph type="body" sz="quarter" idx="15"/>
          </p:nvPr>
        </p:nvSpPr>
        <p:spPr>
          <a:xfrm>
            <a:off x="495300" y="1403446"/>
            <a:ext cx="8648700" cy="4211355"/>
          </a:xfrm>
        </p:spPr>
        <p:txBody>
          <a:bodyPr>
            <a:normAutofit/>
          </a:bodyPr>
          <a:lstStyle/>
          <a:p>
            <a:pPr marL="228600">
              <a:buAutoNum type="arabicPeriod"/>
            </a:pPr>
            <a:endParaRPr lang="en-US" sz="2400" b="1" dirty="0">
              <a:solidFill>
                <a:schemeClr val="accent4">
                  <a:lumMod val="50000"/>
                </a:schemeClr>
              </a:solidFill>
              <a:latin typeface="+mn-lt"/>
            </a:endParaRPr>
          </a:p>
          <a:p>
            <a:pPr marL="228600">
              <a:buAutoNum type="arabicPeriod"/>
            </a:pPr>
            <a:endParaRPr lang="en-US" sz="2400" b="1" dirty="0">
              <a:solidFill>
                <a:schemeClr val="accent4">
                  <a:lumMod val="50000"/>
                </a:schemeClr>
              </a:solidFill>
              <a:latin typeface="+mn-lt"/>
            </a:endParaRPr>
          </a:p>
          <a:p>
            <a:pPr indent="0"/>
            <a:r>
              <a:rPr lang="en-US" sz="2400" b="1" dirty="0">
                <a:solidFill>
                  <a:schemeClr val="accent4">
                    <a:lumMod val="50000"/>
                  </a:schemeClr>
                </a:solidFill>
                <a:latin typeface="+mn-lt"/>
              </a:rPr>
              <a:t> </a:t>
            </a:r>
          </a:p>
          <a:p>
            <a:pPr marL="171450" indent="-171450">
              <a:buFont typeface="Arial" panose="020B0604020202020204" pitchFamily="34" charset="0"/>
              <a:buChar char="•"/>
            </a:pPr>
            <a:endParaRPr lang="en-US" dirty="0"/>
          </a:p>
        </p:txBody>
      </p:sp>
      <p:graphicFrame>
        <p:nvGraphicFramePr>
          <p:cNvPr id="6" name="Diagram 5"/>
          <p:cNvGraphicFramePr>
            <a:graphicFrameLocks/>
          </p:cNvGraphicFramePr>
          <p:nvPr>
            <p:extLst>
              <p:ext uri="{D42A27DB-BD31-4B8C-83A1-F6EECF244321}">
                <p14:modId xmlns:p14="http://schemas.microsoft.com/office/powerpoint/2010/main" val="809331669"/>
              </p:ext>
            </p:extLst>
          </p:nvPr>
        </p:nvGraphicFramePr>
        <p:xfrm>
          <a:off x="1201633" y="1733797"/>
          <a:ext cx="7563080" cy="46328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2"/>
          <p:cNvSpPr txBox="1">
            <a:spLocks noChangeArrowheads="1"/>
          </p:cNvSpPr>
          <p:nvPr/>
        </p:nvSpPr>
        <p:spPr bwMode="auto">
          <a:xfrm>
            <a:off x="1201633" y="6454679"/>
            <a:ext cx="21955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r>
              <a:rPr lang="en-US" altLang="en-US" sz="1000" i="1" dirty="0"/>
              <a:t>Source</a:t>
            </a:r>
            <a:r>
              <a:rPr lang="en-US" altLang="en-US" sz="1000" dirty="0"/>
              <a:t>: El </a:t>
            </a:r>
            <a:r>
              <a:rPr lang="en-US" altLang="en-US" sz="1000" dirty="0" err="1"/>
              <a:t>Enbaby</a:t>
            </a:r>
            <a:r>
              <a:rPr lang="en-US" altLang="en-US" sz="1000" dirty="0"/>
              <a:t> and </a:t>
            </a:r>
            <a:r>
              <a:rPr lang="en-US" altLang="en-US" sz="1000" dirty="0" err="1"/>
              <a:t>Selim</a:t>
            </a:r>
            <a:r>
              <a:rPr lang="en-US" altLang="en-US" sz="1000" dirty="0"/>
              <a:t> 2015.</a:t>
            </a:r>
          </a:p>
        </p:txBody>
      </p:sp>
    </p:spTree>
    <p:extLst>
      <p:ext uri="{BB962C8B-B14F-4D97-AF65-F5344CB8AC3E}">
        <p14:creationId xmlns:p14="http://schemas.microsoft.com/office/powerpoint/2010/main" val="1003576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55625" y="1875096"/>
            <a:ext cx="8212138" cy="369332"/>
          </a:xfrm>
          <a:prstGeom prst="rect">
            <a:avLst/>
          </a:prstGeom>
          <a:noFill/>
        </p:spPr>
        <p:txBody>
          <a:bodyPr wrap="square" rtlCol="0">
            <a:spAutoFit/>
          </a:bodyPr>
          <a:lstStyle/>
          <a:p>
            <a:pPr marL="285750" indent="-285750" algn="r" rtl="1">
              <a:buFont typeface="Arial" charset="0"/>
              <a:buChar char="•"/>
            </a:pPr>
            <a:r>
              <a:rPr lang="ar-SA" dirty="0"/>
              <a:t>على الرغم من تطورها الاقتصادي، تتمتع بعد الدول  في المنطقة العربية </a:t>
            </a:r>
            <a:r>
              <a:rPr lang="ar-SA" dirty="0" smtClean="0"/>
              <a:t>بإنجازات </a:t>
            </a:r>
            <a:r>
              <a:rPr lang="ar-SA" dirty="0"/>
              <a:t>ادارية منخفضة </a:t>
            </a:r>
            <a:endParaRPr lang="en-US" sz="1400" dirty="0"/>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5625" y="2578671"/>
            <a:ext cx="8212138" cy="3536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2"/>
          <p:cNvSpPr txBox="1">
            <a:spLocks noChangeArrowheads="1"/>
          </p:cNvSpPr>
          <p:nvPr/>
        </p:nvSpPr>
        <p:spPr bwMode="auto">
          <a:xfrm>
            <a:off x="555625" y="5867505"/>
            <a:ext cx="43386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r>
              <a:rPr lang="en-US" altLang="en-US" sz="1000" i="1" dirty="0"/>
              <a:t>Source</a:t>
            </a:r>
            <a:r>
              <a:rPr lang="en-US" altLang="en-US" sz="1000" dirty="0"/>
              <a:t>: ESCWA Rethinking Fiscal Policy for the Arab Region report 2017</a:t>
            </a:r>
          </a:p>
        </p:txBody>
      </p:sp>
      <p:sp>
        <p:nvSpPr>
          <p:cNvPr id="2" name="Rectangle 1">
            <a:extLst>
              <a:ext uri="{FF2B5EF4-FFF2-40B4-BE49-F238E27FC236}">
                <a16:creationId xmlns="" xmlns:a16="http://schemas.microsoft.com/office/drawing/2014/main" id="{C3C12BE0-5915-41C0-B7C6-ED4CF16C1EA3}"/>
              </a:ext>
            </a:extLst>
          </p:cNvPr>
          <p:cNvSpPr/>
          <p:nvPr/>
        </p:nvSpPr>
        <p:spPr>
          <a:xfrm>
            <a:off x="1590674" y="733563"/>
            <a:ext cx="6752433" cy="354712"/>
          </a:xfrm>
          <a:prstGeom prst="rect">
            <a:avLst/>
          </a:prstGeom>
        </p:spPr>
        <p:txBody>
          <a:bodyPr wrap="square">
            <a:spAutoFit/>
          </a:bodyPr>
          <a:lstStyle/>
          <a:p>
            <a:pPr marL="228600" indent="-228600" algn="ctr" defTabSz="914400" rtl="1">
              <a:lnSpc>
                <a:spcPts val="2025"/>
              </a:lnSpc>
            </a:pPr>
            <a:r>
              <a:rPr lang="ar-SA" sz="2400" b="1" dirty="0">
                <a:solidFill>
                  <a:srgbClr val="418FDE"/>
                </a:solidFill>
                <a:latin typeface="Arial" charset="0"/>
                <a:cs typeface="Arial"/>
              </a:rPr>
              <a:t>ترتبط إصلاحات إدارة الميزانية والمالية العامة بجودة الحوكمة</a:t>
            </a:r>
            <a:endParaRPr lang="en-US" altLang="en-US" sz="2400" b="1" dirty="0">
              <a:solidFill>
                <a:srgbClr val="418FDE"/>
              </a:solidFill>
              <a:latin typeface="Arial" charset="0"/>
              <a:cs typeface="Arial"/>
            </a:endParaRPr>
          </a:p>
        </p:txBody>
      </p:sp>
    </p:spTree>
    <p:extLst>
      <p:ext uri="{BB962C8B-B14F-4D97-AF65-F5344CB8AC3E}">
        <p14:creationId xmlns:p14="http://schemas.microsoft.com/office/powerpoint/2010/main" val="3734169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627107" y="1741578"/>
            <a:ext cx="8326392" cy="4513172"/>
          </a:xfrm>
        </p:spPr>
        <p:txBody>
          <a:bodyPr>
            <a:normAutofit/>
          </a:bodyPr>
          <a:lstStyle/>
          <a:p>
            <a:r>
              <a:rPr lang="en-US" sz="1600" dirty="0"/>
              <a:t>    </a:t>
            </a:r>
          </a:p>
        </p:txBody>
      </p:sp>
      <p:sp>
        <p:nvSpPr>
          <p:cNvPr id="7" name="Text Placeholder 2"/>
          <p:cNvSpPr>
            <a:spLocks noGrp="1"/>
          </p:cNvSpPr>
          <p:nvPr>
            <p:ph type="body" sz="quarter" idx="11"/>
          </p:nvPr>
        </p:nvSpPr>
        <p:spPr>
          <a:xfrm>
            <a:off x="1457982" y="714218"/>
            <a:ext cx="7495517" cy="773667"/>
          </a:xfrm>
        </p:spPr>
        <p:txBody>
          <a:bodyPr>
            <a:noAutofit/>
          </a:bodyPr>
          <a:lstStyle/>
          <a:p>
            <a:pPr lvl="0" algn="ctr" fontAlgn="base">
              <a:spcAft>
                <a:spcPct val="0"/>
              </a:spcAft>
            </a:pPr>
            <a:r>
              <a:rPr lang="ar-SA" sz="2400" dirty="0">
                <a:latin typeface="Arial" charset="0"/>
              </a:rPr>
              <a:t>ترتبط النفقات العامة في جميع أنحاء المنطقة بالدورات الاقتصادية ، مما يؤثر سلبًا على فعالية الميزانيات ويجعلها عرضة للصدمات الخارجية</a:t>
            </a:r>
            <a:r>
              <a:rPr lang="ar-SA" sz="2000" dirty="0">
                <a:latin typeface="Arial Narrow" panose="020B0606020202030204" pitchFamily="34" charset="0"/>
              </a:rPr>
              <a:t> </a:t>
            </a:r>
          </a:p>
          <a:p>
            <a:pPr lvl="0" algn="ctr" fontAlgn="base">
              <a:spcAft>
                <a:spcPct val="0"/>
              </a:spcAft>
            </a:pPr>
            <a:r>
              <a:rPr lang="en-US" sz="1800" dirty="0" smtClean="0">
                <a:latin typeface="Arial Narrow" panose="020B0606020202030204" pitchFamily="34" charset="0"/>
              </a:rPr>
              <a:t> </a:t>
            </a:r>
            <a:endParaRPr lang="en-US" sz="1800" dirty="0">
              <a:latin typeface="Arial Narrow" panose="020B0606020202030204" pitchFamily="34" charset="0"/>
            </a:endParaRPr>
          </a:p>
        </p:txBody>
      </p:sp>
      <p:pic>
        <p:nvPicPr>
          <p:cNvPr id="17"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150" y="2571310"/>
            <a:ext cx="8421688" cy="335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
          <p:cNvSpPr>
            <a:spLocks noChangeArrowheads="1"/>
          </p:cNvSpPr>
          <p:nvPr/>
        </p:nvSpPr>
        <p:spPr bwMode="auto">
          <a:xfrm>
            <a:off x="438150" y="6008687"/>
            <a:ext cx="49053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r>
              <a:rPr lang="en-US" altLang="en-US" sz="1000" i="1" dirty="0"/>
              <a:t>Source</a:t>
            </a:r>
            <a:r>
              <a:rPr lang="en-US" altLang="en-US" sz="1000" dirty="0"/>
              <a:t>: ESCWA Rethinking Fiscal Policy for the Arab Region report 2017</a:t>
            </a:r>
          </a:p>
        </p:txBody>
      </p:sp>
      <p:sp>
        <p:nvSpPr>
          <p:cNvPr id="2" name="TextBox 1">
            <a:extLst>
              <a:ext uri="{FF2B5EF4-FFF2-40B4-BE49-F238E27FC236}">
                <a16:creationId xmlns="" xmlns:a16="http://schemas.microsoft.com/office/drawing/2014/main" id="{A9D31BDE-B7E4-46DD-9602-555FC585EEF6}"/>
              </a:ext>
            </a:extLst>
          </p:cNvPr>
          <p:cNvSpPr txBox="1"/>
          <p:nvPr/>
        </p:nvSpPr>
        <p:spPr>
          <a:xfrm>
            <a:off x="438150" y="1798132"/>
            <a:ext cx="8232731" cy="923330"/>
          </a:xfrm>
          <a:prstGeom prst="rect">
            <a:avLst/>
          </a:prstGeom>
          <a:noFill/>
        </p:spPr>
        <p:txBody>
          <a:bodyPr wrap="square" rtlCol="0">
            <a:spAutoFit/>
          </a:bodyPr>
          <a:lstStyle/>
          <a:p>
            <a:pPr marL="285750" indent="-285750" algn="r" rtl="1">
              <a:buFont typeface="Arial" charset="0"/>
              <a:buChar char="•"/>
            </a:pPr>
            <a:r>
              <a:rPr lang="ar-SA" dirty="0"/>
              <a:t>من أجل أن تكون الميزانيات فعالة، فإنها تحتاج </a:t>
            </a:r>
            <a:r>
              <a:rPr lang="ar-SA" dirty="0" smtClean="0"/>
              <a:t>أن ترتبط</a:t>
            </a:r>
            <a:r>
              <a:rPr lang="en-US" dirty="0" smtClean="0"/>
              <a:t> </a:t>
            </a:r>
            <a:r>
              <a:rPr lang="ar-SA" dirty="0" smtClean="0"/>
              <a:t>بالقواعد </a:t>
            </a:r>
            <a:r>
              <a:rPr lang="ar-SA" dirty="0"/>
              <a:t>المالية </a:t>
            </a:r>
            <a:r>
              <a:rPr lang="ar-SA" dirty="0" smtClean="0"/>
              <a:t>و</a:t>
            </a:r>
            <a:r>
              <a:rPr lang="ar-SA" dirty="0"/>
              <a:t>ب</a:t>
            </a:r>
            <a:r>
              <a:rPr lang="ar-SA" dirty="0" smtClean="0"/>
              <a:t>أطر </a:t>
            </a:r>
            <a:r>
              <a:rPr lang="ar-SA" dirty="0"/>
              <a:t>الإنفاق على المدى المتوسط ​​- لمتابعة </a:t>
            </a:r>
            <a:r>
              <a:rPr lang="ar-SA" dirty="0" smtClean="0"/>
              <a:t>سياسات </a:t>
            </a:r>
            <a:r>
              <a:rPr lang="ar-SA" dirty="0"/>
              <a:t>مواجهة الدورات الاقتصادية</a:t>
            </a:r>
            <a:endParaRPr lang="en-US" dirty="0">
              <a:solidFill>
                <a:schemeClr val="accent1">
                  <a:lumMod val="75000"/>
                </a:schemeClr>
              </a:solidFill>
            </a:endParaRPr>
          </a:p>
          <a:p>
            <a:pPr marL="285750" indent="-285750" algn="r" rtl="1">
              <a:buFont typeface="Arial" charset="0"/>
              <a:buChar char="•"/>
            </a:pPr>
            <a:endParaRPr lang="en-US" dirty="0"/>
          </a:p>
        </p:txBody>
      </p:sp>
    </p:spTree>
    <p:extLst>
      <p:ext uri="{BB962C8B-B14F-4D97-AF65-F5344CB8AC3E}">
        <p14:creationId xmlns:p14="http://schemas.microsoft.com/office/powerpoint/2010/main" val="1856342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1E304028-8212-43EF-B926-A89B06EDAFD4}"/>
              </a:ext>
            </a:extLst>
          </p:cNvPr>
          <p:cNvSpPr>
            <a:spLocks noGrp="1"/>
          </p:cNvSpPr>
          <p:nvPr>
            <p:ph type="body" sz="quarter" idx="11"/>
          </p:nvPr>
        </p:nvSpPr>
        <p:spPr>
          <a:xfrm>
            <a:off x="1707549" y="831134"/>
            <a:ext cx="6521378" cy="586336"/>
          </a:xfrm>
        </p:spPr>
        <p:txBody>
          <a:bodyPr>
            <a:normAutofit/>
          </a:bodyPr>
          <a:lstStyle/>
          <a:p>
            <a:pPr algn="ctr"/>
            <a:r>
              <a:rPr lang="ar-SA" sz="2400" dirty="0">
                <a:latin typeface="Arial" charset="0"/>
              </a:rPr>
              <a:t>عملية الموازنة والأطر الداعمة </a:t>
            </a:r>
          </a:p>
        </p:txBody>
      </p:sp>
      <p:graphicFrame>
        <p:nvGraphicFramePr>
          <p:cNvPr id="2" name="Diagram 1"/>
          <p:cNvGraphicFramePr/>
          <p:nvPr>
            <p:extLst>
              <p:ext uri="{D42A27DB-BD31-4B8C-83A1-F6EECF244321}">
                <p14:modId xmlns:p14="http://schemas.microsoft.com/office/powerpoint/2010/main" val="2403228276"/>
              </p:ext>
            </p:extLst>
          </p:nvPr>
        </p:nvGraphicFramePr>
        <p:xfrm>
          <a:off x="688165" y="2299525"/>
          <a:ext cx="4410098" cy="35312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Diagonal Corners Snipped 7">
            <a:extLst>
              <a:ext uri="{FF2B5EF4-FFF2-40B4-BE49-F238E27FC236}">
                <a16:creationId xmlns:a16="http://schemas.microsoft.com/office/drawing/2014/main" xmlns="" id="{9B76B230-F5E6-476A-AB9F-D73A36D7EA54}"/>
              </a:ext>
            </a:extLst>
          </p:cNvPr>
          <p:cNvSpPr/>
          <p:nvPr/>
        </p:nvSpPr>
        <p:spPr>
          <a:xfrm>
            <a:off x="5450773" y="1936686"/>
            <a:ext cx="3455719" cy="3941600"/>
          </a:xfrm>
          <a:prstGeom prst="snip2Diag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defTabSz="914400" eaLnBrk="0" fontAlgn="base" hangingPunct="0">
              <a:spcBef>
                <a:spcPct val="0"/>
              </a:spcBef>
              <a:spcAft>
                <a:spcPct val="0"/>
              </a:spcAft>
            </a:pPr>
            <a:r>
              <a:rPr lang="ar-SA" sz="1700" dirty="0">
                <a:solidFill>
                  <a:srgbClr val="222222"/>
                </a:solidFill>
                <a:latin typeface="inherit"/>
              </a:rPr>
              <a:t>الميزانيات السليمة مدعومة من قبل</a:t>
            </a:r>
            <a:r>
              <a:rPr lang="ar-SA" sz="1700" dirty="0" smtClean="0">
                <a:solidFill>
                  <a:srgbClr val="222222"/>
                </a:solidFill>
                <a:latin typeface="inherit"/>
              </a:rPr>
              <a:t>:</a:t>
            </a:r>
            <a:endParaRPr lang="en-US" sz="1700" dirty="0" smtClean="0">
              <a:solidFill>
                <a:srgbClr val="222222"/>
              </a:solidFill>
              <a:latin typeface="inherit"/>
            </a:endParaRPr>
          </a:p>
          <a:p>
            <a:pPr lvl="0" algn="r" defTabSz="914400" eaLnBrk="0" fontAlgn="base" hangingPunct="0">
              <a:spcBef>
                <a:spcPct val="0"/>
              </a:spcBef>
              <a:spcAft>
                <a:spcPct val="0"/>
              </a:spcAft>
            </a:pPr>
            <a:r>
              <a:rPr lang="ar-SA" sz="1700" dirty="0" smtClean="0">
                <a:solidFill>
                  <a:srgbClr val="222222"/>
                </a:solidFill>
                <a:latin typeface="inherit"/>
              </a:rPr>
              <a:t> </a:t>
            </a:r>
            <a:endParaRPr lang="en-US" sz="1700" dirty="0" smtClean="0">
              <a:solidFill>
                <a:srgbClr val="222222"/>
              </a:solidFill>
              <a:latin typeface="inherit"/>
            </a:endParaRPr>
          </a:p>
          <a:p>
            <a:pPr marL="285750" lvl="0" indent="-285750" algn="r" defTabSz="914400" rtl="1" eaLnBrk="0" fontAlgn="base" hangingPunct="0">
              <a:lnSpc>
                <a:spcPct val="150000"/>
              </a:lnSpc>
              <a:spcBef>
                <a:spcPct val="0"/>
              </a:spcBef>
              <a:spcAft>
                <a:spcPct val="0"/>
              </a:spcAft>
              <a:buFont typeface="Arial" panose="020B0604020202020204" pitchFamily="34" charset="0"/>
              <a:buChar char="•"/>
            </a:pPr>
            <a:r>
              <a:rPr lang="ar-SA" sz="1700" dirty="0" smtClean="0">
                <a:solidFill>
                  <a:srgbClr val="222222"/>
                </a:solidFill>
                <a:latin typeface="inherit"/>
              </a:rPr>
              <a:t>الأطر </a:t>
            </a:r>
            <a:r>
              <a:rPr lang="ar-SA" sz="1700" dirty="0">
                <a:solidFill>
                  <a:srgbClr val="222222"/>
                </a:solidFill>
                <a:latin typeface="inherit"/>
              </a:rPr>
              <a:t>القانونية (الوقت ، توزيع الصلاحيات ، تحديد الحدود</a:t>
            </a:r>
            <a:r>
              <a:rPr lang="ar-SA" sz="1700" dirty="0" smtClean="0">
                <a:solidFill>
                  <a:srgbClr val="222222"/>
                </a:solidFill>
                <a:latin typeface="inherit"/>
              </a:rPr>
              <a:t>..)</a:t>
            </a:r>
            <a:endParaRPr lang="en-US" sz="1700" dirty="0" smtClean="0">
              <a:solidFill>
                <a:srgbClr val="222222"/>
              </a:solidFill>
              <a:latin typeface="inherit"/>
            </a:endParaRPr>
          </a:p>
          <a:p>
            <a:pPr marL="285750" lvl="0" indent="-285750" algn="r" defTabSz="914400" rtl="1" eaLnBrk="0" fontAlgn="base" hangingPunct="0">
              <a:lnSpc>
                <a:spcPct val="150000"/>
              </a:lnSpc>
              <a:spcBef>
                <a:spcPct val="0"/>
              </a:spcBef>
              <a:spcAft>
                <a:spcPct val="0"/>
              </a:spcAft>
              <a:buFont typeface="Arial" panose="020B0604020202020204" pitchFamily="34" charset="0"/>
              <a:buChar char="•"/>
            </a:pPr>
            <a:r>
              <a:rPr lang="ar-SA" sz="1700" dirty="0" smtClean="0">
                <a:solidFill>
                  <a:srgbClr val="222222"/>
                </a:solidFill>
                <a:latin typeface="inherit"/>
              </a:rPr>
              <a:t> </a:t>
            </a:r>
            <a:r>
              <a:rPr lang="ar-SA" sz="1700" dirty="0">
                <a:solidFill>
                  <a:srgbClr val="222222"/>
                </a:solidFill>
                <a:latin typeface="inherit"/>
              </a:rPr>
              <a:t>معايير تصنيف الميزانية (تصنيف النفقات </a:t>
            </a:r>
            <a:r>
              <a:rPr lang="ar-SA" sz="1700" dirty="0" smtClean="0">
                <a:solidFill>
                  <a:srgbClr val="222222"/>
                </a:solidFill>
                <a:latin typeface="inherit"/>
              </a:rPr>
              <a:t>والإيرادات)</a:t>
            </a:r>
            <a:endParaRPr lang="en-US" sz="1700" dirty="0" smtClean="0">
              <a:solidFill>
                <a:srgbClr val="222222"/>
              </a:solidFill>
              <a:latin typeface="inherit"/>
            </a:endParaRPr>
          </a:p>
          <a:p>
            <a:pPr marL="285750" lvl="0" indent="-285750" algn="r" defTabSz="914400" rtl="1" eaLnBrk="0" fontAlgn="base" hangingPunct="0">
              <a:lnSpc>
                <a:spcPct val="150000"/>
              </a:lnSpc>
              <a:spcBef>
                <a:spcPct val="0"/>
              </a:spcBef>
              <a:spcAft>
                <a:spcPct val="0"/>
              </a:spcAft>
              <a:buFont typeface="Arial" panose="020B0604020202020204" pitchFamily="34" charset="0"/>
              <a:buChar char="•"/>
            </a:pPr>
            <a:r>
              <a:rPr lang="ar-SA" sz="1700" dirty="0" smtClean="0">
                <a:solidFill>
                  <a:srgbClr val="222222"/>
                </a:solidFill>
                <a:latin typeface="inherit"/>
              </a:rPr>
              <a:t>المسؤوليات </a:t>
            </a:r>
            <a:r>
              <a:rPr lang="ar-SA" sz="1700" dirty="0">
                <a:solidFill>
                  <a:srgbClr val="222222"/>
                </a:solidFill>
                <a:latin typeface="inherit"/>
              </a:rPr>
              <a:t>والتنسيق (التنسيق الداخلي</a:t>
            </a:r>
            <a:r>
              <a:rPr lang="ar-SA" sz="1700" dirty="0" smtClean="0">
                <a:solidFill>
                  <a:srgbClr val="222222"/>
                </a:solidFill>
                <a:latin typeface="inherit"/>
              </a:rPr>
              <a:t>)</a:t>
            </a:r>
            <a:endParaRPr lang="en-US" sz="1700" dirty="0" smtClean="0">
              <a:solidFill>
                <a:srgbClr val="222222"/>
              </a:solidFill>
              <a:latin typeface="inherit"/>
            </a:endParaRPr>
          </a:p>
          <a:p>
            <a:pPr marL="285750" lvl="0" indent="-285750" algn="r" defTabSz="914400" rtl="1" eaLnBrk="0" fontAlgn="base" hangingPunct="0">
              <a:lnSpc>
                <a:spcPct val="150000"/>
              </a:lnSpc>
              <a:spcBef>
                <a:spcPct val="0"/>
              </a:spcBef>
              <a:spcAft>
                <a:spcPct val="0"/>
              </a:spcAft>
              <a:buFont typeface="Arial" panose="020B0604020202020204" pitchFamily="34" charset="0"/>
              <a:buChar char="•"/>
            </a:pPr>
            <a:r>
              <a:rPr lang="ar-SA" sz="1700" dirty="0" smtClean="0">
                <a:solidFill>
                  <a:srgbClr val="222222"/>
                </a:solidFill>
                <a:latin typeface="inherit"/>
              </a:rPr>
              <a:t> </a:t>
            </a:r>
            <a:r>
              <a:rPr lang="ar-SA" sz="1700" dirty="0">
                <a:solidFill>
                  <a:srgbClr val="222222"/>
                </a:solidFill>
                <a:latin typeface="inherit"/>
              </a:rPr>
              <a:t>التقييم بعد تنفيذ الميزانية والتقييمات المستندة على النتائج</a:t>
            </a:r>
            <a:r>
              <a:rPr lang="en-US" sz="1700" dirty="0">
                <a:solidFill>
                  <a:schemeClr val="tx1"/>
                </a:solidFill>
              </a:rPr>
              <a:t> </a:t>
            </a:r>
            <a:endParaRPr lang="en-US" sz="1700" dirty="0">
              <a:solidFill>
                <a:schemeClr val="tx1"/>
              </a:solidFill>
              <a:latin typeface="Arial" panose="020B0604020202020204" pitchFamily="34" charset="0"/>
            </a:endParaRPr>
          </a:p>
        </p:txBody>
      </p:sp>
      <p:sp>
        <p:nvSpPr>
          <p:cNvPr id="6" name="Rectangle 5"/>
          <p:cNvSpPr/>
          <p:nvPr/>
        </p:nvSpPr>
        <p:spPr>
          <a:xfrm>
            <a:off x="1909430" y="1829808"/>
            <a:ext cx="2086322" cy="400110"/>
          </a:xfrm>
          <a:prstGeom prst="rect">
            <a:avLst/>
          </a:prstGeom>
        </p:spPr>
        <p:txBody>
          <a:bodyPr wrap="square">
            <a:spAutoFit/>
          </a:bodyPr>
          <a:lstStyle/>
          <a:p>
            <a:pPr lvl="0" algn="r" defTabSz="914400" eaLnBrk="0" fontAlgn="base" hangingPunct="0">
              <a:spcBef>
                <a:spcPct val="0"/>
              </a:spcBef>
              <a:spcAft>
                <a:spcPct val="0"/>
              </a:spcAft>
            </a:pPr>
            <a:r>
              <a:rPr lang="ar-SA" sz="2000" b="1" dirty="0">
                <a:solidFill>
                  <a:srgbClr val="222222"/>
                </a:solidFill>
                <a:latin typeface="inherit"/>
              </a:rPr>
              <a:t>مراحل عملية الميزانية</a:t>
            </a:r>
            <a:r>
              <a:rPr lang="en-US" sz="2000" b="1" dirty="0"/>
              <a:t> </a:t>
            </a:r>
            <a:endParaRPr lang="en-US" sz="2000" b="1" dirty="0">
              <a:latin typeface="Arial" panose="020B0604020202020204" pitchFamily="34" charset="0"/>
            </a:endParaRPr>
          </a:p>
        </p:txBody>
      </p:sp>
    </p:spTree>
    <p:extLst>
      <p:ext uri="{BB962C8B-B14F-4D97-AF65-F5344CB8AC3E}">
        <p14:creationId xmlns:p14="http://schemas.microsoft.com/office/powerpoint/2010/main" val="2702181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0341724C-4573-4817-A014-CB0C9B9C3BF4}"/>
              </a:ext>
            </a:extLst>
          </p:cNvPr>
          <p:cNvSpPr>
            <a:spLocks noGrp="1"/>
          </p:cNvSpPr>
          <p:nvPr>
            <p:ph type="body" sz="quarter" idx="11"/>
          </p:nvPr>
        </p:nvSpPr>
        <p:spPr/>
        <p:txBody>
          <a:bodyPr>
            <a:normAutofit fontScale="25000" lnSpcReduction="20000"/>
          </a:bodyPr>
          <a:lstStyle/>
          <a:p>
            <a:pPr algn="ctr">
              <a:lnSpc>
                <a:spcPct val="110000"/>
              </a:lnSpc>
            </a:pPr>
            <a:r>
              <a:rPr lang="ar-SA" sz="9600" dirty="0">
                <a:latin typeface="Arial" charset="0"/>
              </a:rPr>
              <a:t>تقييم الميزانية</a:t>
            </a:r>
          </a:p>
          <a:p>
            <a:pPr algn="r"/>
            <a:r>
              <a:rPr lang="ar-SA" sz="5500" b="0" dirty="0"/>
              <a:t/>
            </a:r>
            <a:br>
              <a:rPr lang="ar-SA" sz="5500" b="0" dirty="0"/>
            </a:br>
            <a:endParaRPr lang="ar-SA" sz="5500" b="0" dirty="0"/>
          </a:p>
        </p:txBody>
      </p:sp>
      <p:sp>
        <p:nvSpPr>
          <p:cNvPr id="6" name="Text Placeholder 3">
            <a:extLst>
              <a:ext uri="{FF2B5EF4-FFF2-40B4-BE49-F238E27FC236}">
                <a16:creationId xmlns="" xmlns:a16="http://schemas.microsoft.com/office/drawing/2014/main" id="{07FEFC67-C3C3-42E0-9785-1BFEE350253E}"/>
              </a:ext>
            </a:extLst>
          </p:cNvPr>
          <p:cNvSpPr txBox="1">
            <a:spLocks/>
          </p:cNvSpPr>
          <p:nvPr/>
        </p:nvSpPr>
        <p:spPr>
          <a:xfrm>
            <a:off x="929899" y="2016730"/>
            <a:ext cx="6857249" cy="3695812"/>
          </a:xfrm>
          <a:prstGeom prst="rect">
            <a:avLst/>
          </a:prstGeom>
        </p:spPr>
        <p:txBody>
          <a:bodyPr vert="horz" lIns="0" tIns="0" rIns="0" bIns="0" rtlCol="0">
            <a:noAutofit/>
          </a:bodyPr>
          <a:lstStyle>
            <a:lvl1pPr marL="0" indent="-228600" algn="l" defTabSz="914400" rtl="0" eaLnBrk="1" latinLnBrk="0" hangingPunct="1">
              <a:lnSpc>
                <a:spcPct val="100000"/>
              </a:lnSpc>
              <a:spcBef>
                <a:spcPts val="0"/>
              </a:spcBef>
              <a:buFont typeface="Arial" panose="020B0604020202020204" pitchFamily="34" charset="0"/>
              <a:buNone/>
              <a:defRPr sz="900" b="0" i="0" kern="1200" cap="none" baseline="0">
                <a:solidFill>
                  <a:srgbClr val="595959"/>
                </a:solidFill>
                <a:latin typeface="Arial"/>
                <a:ea typeface="+mn-ea"/>
                <a:cs typeface="Arial"/>
              </a:defRPr>
            </a:lvl1pPr>
            <a:lvl2pPr marL="0" indent="-81000" algn="l" defTabSz="914400" rtl="0" eaLnBrk="1" latinLnBrk="0" hangingPunct="1">
              <a:lnSpc>
                <a:spcPct val="100000"/>
              </a:lnSpc>
              <a:spcBef>
                <a:spcPts val="0"/>
              </a:spcBef>
              <a:buFont typeface="Arial"/>
              <a:buChar char="•"/>
              <a:defRPr sz="900" b="0" kern="1200" cap="none">
                <a:solidFill>
                  <a:srgbClr val="595959"/>
                </a:solidFill>
                <a:latin typeface="Arial"/>
                <a:ea typeface="+mn-ea"/>
                <a:cs typeface="Arial"/>
              </a:defRPr>
            </a:lvl2pPr>
            <a:lvl3pPr marL="0" indent="-81000" algn="l" defTabSz="914400" rtl="0" eaLnBrk="1" latinLnBrk="0" hangingPunct="1">
              <a:lnSpc>
                <a:spcPct val="90000"/>
              </a:lnSpc>
              <a:spcBef>
                <a:spcPts val="0"/>
              </a:spcBef>
              <a:buFont typeface="Arial" panose="020B0604020202020204" pitchFamily="34" charset="0"/>
              <a:buChar char="•"/>
              <a:defRPr lang="en-US" sz="900" b="0" kern="1200" cap="none" dirty="0" smtClean="0">
                <a:solidFill>
                  <a:srgbClr val="418FDE"/>
                </a:solidFill>
                <a:latin typeface="Arial"/>
                <a:ea typeface="ＭＳ Ｐゴシック" charset="-128"/>
                <a:cs typeface="Arial"/>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0"/>
            <a:endParaRPr lang="en-US" sz="2400" b="1" dirty="0">
              <a:solidFill>
                <a:schemeClr val="accent4">
                  <a:lumMod val="50000"/>
                </a:schemeClr>
              </a:solidFill>
              <a:latin typeface="+mn-lt"/>
            </a:endParaRPr>
          </a:p>
          <a:p>
            <a:pPr indent="0"/>
            <a:endParaRPr lang="en-US" sz="2400" b="1" dirty="0">
              <a:solidFill>
                <a:schemeClr val="accent4">
                  <a:lumMod val="50000"/>
                </a:schemeClr>
              </a:solidFill>
              <a:latin typeface="+mn-lt"/>
            </a:endParaRPr>
          </a:p>
        </p:txBody>
      </p:sp>
      <p:sp>
        <p:nvSpPr>
          <p:cNvPr id="2" name="TextBox 1"/>
          <p:cNvSpPr txBox="1"/>
          <p:nvPr/>
        </p:nvSpPr>
        <p:spPr>
          <a:xfrm>
            <a:off x="704611" y="1983943"/>
            <a:ext cx="7971214" cy="3970318"/>
          </a:xfrm>
          <a:prstGeom prst="rect">
            <a:avLst/>
          </a:prstGeom>
          <a:noFill/>
        </p:spPr>
        <p:txBody>
          <a:bodyPr wrap="square" rtlCol="0">
            <a:spAutoFit/>
          </a:bodyPr>
          <a:lstStyle/>
          <a:p>
            <a:pPr marL="342900" indent="-342900" algn="r" rtl="1">
              <a:buAutoNum type="arabicPeriod"/>
            </a:pPr>
            <a:r>
              <a:rPr lang="ar-SA" b="1" dirty="0" smtClean="0"/>
              <a:t>الشمولية </a:t>
            </a:r>
            <a:endParaRPr lang="en-US" b="1" dirty="0"/>
          </a:p>
          <a:p>
            <a:pPr marL="342900" indent="-342900" algn="r" rtl="1">
              <a:buFont typeface="Arial" charset="0"/>
              <a:buChar char="•"/>
            </a:pPr>
            <a:r>
              <a:rPr lang="ar-SA" dirty="0" smtClean="0"/>
              <a:t>هل </a:t>
            </a:r>
            <a:r>
              <a:rPr lang="ar-SA" dirty="0"/>
              <a:t>تغطية العمليات الحكومية كاملة؟ </a:t>
            </a:r>
            <a:endParaRPr lang="en-US" dirty="0" smtClean="0"/>
          </a:p>
          <a:p>
            <a:pPr marL="342900" indent="-342900" algn="r" rtl="1">
              <a:buFont typeface="Arial" charset="0"/>
              <a:buChar char="•"/>
            </a:pPr>
            <a:r>
              <a:rPr lang="ar-SA" dirty="0" smtClean="0"/>
              <a:t>هل </a:t>
            </a:r>
            <a:r>
              <a:rPr lang="ar-SA" dirty="0"/>
              <a:t>التقديرات إجمالية أم صافية ؟</a:t>
            </a:r>
            <a:endParaRPr lang="en-US" dirty="0" smtClean="0"/>
          </a:p>
          <a:p>
            <a:pPr marL="342900" indent="-342900" algn="r" rtl="1">
              <a:buAutoNum type="arabicPeriod"/>
            </a:pPr>
            <a:endParaRPr lang="en-US" altLang="en-US" dirty="0">
              <a:latin typeface="Arial" charset="0"/>
            </a:endParaRPr>
          </a:p>
          <a:p>
            <a:pPr algn="r" rtl="1"/>
            <a:r>
              <a:rPr lang="ar-SA" dirty="0"/>
              <a:t>2</a:t>
            </a:r>
            <a:r>
              <a:rPr lang="ar-SA" b="1" dirty="0"/>
              <a:t>. </a:t>
            </a:r>
            <a:r>
              <a:rPr lang="ar-SA" b="1" dirty="0" smtClean="0"/>
              <a:t>الشفافية</a:t>
            </a:r>
            <a:endParaRPr lang="en-US" b="1" dirty="0" smtClean="0"/>
          </a:p>
          <a:p>
            <a:pPr marL="285750" indent="-285750" algn="r" rtl="1">
              <a:buFont typeface="Arial" charset="0"/>
              <a:buChar char="•"/>
            </a:pPr>
            <a:r>
              <a:rPr lang="ar-SA" dirty="0" smtClean="0"/>
              <a:t> </a:t>
            </a:r>
            <a:r>
              <a:rPr lang="ar-SA" dirty="0"/>
              <a:t>ما مدى فائدة تصنيف </a:t>
            </a:r>
            <a:r>
              <a:rPr lang="ar-SA" dirty="0" smtClean="0"/>
              <a:t>الميزانية؟ </a:t>
            </a:r>
            <a:endParaRPr lang="en-US" dirty="0" smtClean="0"/>
          </a:p>
          <a:p>
            <a:pPr marL="285750" indent="-285750" algn="r" rtl="1">
              <a:buFont typeface="Arial" charset="0"/>
              <a:buChar char="•"/>
            </a:pPr>
            <a:r>
              <a:rPr lang="ar-SA" dirty="0" smtClean="0"/>
              <a:t>هل </a:t>
            </a:r>
            <a:r>
              <a:rPr lang="ar-SA" dirty="0"/>
              <a:t>هناك تصنيفات اقتصادية وظيفية منفصلة تلبي المعايير الدولية؟ </a:t>
            </a:r>
            <a:endParaRPr lang="en-US" dirty="0"/>
          </a:p>
          <a:p>
            <a:pPr marL="285750" indent="-285750" algn="r" rtl="1">
              <a:buFont typeface="Arial" charset="0"/>
              <a:buChar char="•"/>
            </a:pPr>
            <a:r>
              <a:rPr lang="ar-SA" dirty="0" smtClean="0"/>
              <a:t>هل </a:t>
            </a:r>
            <a:r>
              <a:rPr lang="ar-SA" dirty="0"/>
              <a:t>من السهل ربط السياسات والنفقات من خلال هيكل البرنامج</a:t>
            </a:r>
            <a:r>
              <a:rPr lang="ar-SA" dirty="0" smtClean="0"/>
              <a:t>؟</a:t>
            </a:r>
            <a:endParaRPr lang="en-US" dirty="0" smtClean="0"/>
          </a:p>
          <a:p>
            <a:endParaRPr lang="en-US" altLang="en-US" dirty="0">
              <a:latin typeface="Arial" charset="0"/>
            </a:endParaRPr>
          </a:p>
          <a:p>
            <a:pPr algn="r" rtl="1"/>
            <a:r>
              <a:rPr lang="ar-SA" dirty="0"/>
              <a:t>3</a:t>
            </a:r>
            <a:r>
              <a:rPr lang="ar-SA" b="1" dirty="0"/>
              <a:t>. الواقعية </a:t>
            </a:r>
            <a:endParaRPr lang="en-US" b="1" dirty="0" smtClean="0"/>
          </a:p>
          <a:p>
            <a:pPr marL="285750" indent="-285750" algn="r" rtl="1">
              <a:buFont typeface="Arial" charset="0"/>
              <a:buChar char="•"/>
            </a:pPr>
            <a:r>
              <a:rPr lang="ar-SA" dirty="0" smtClean="0"/>
              <a:t>هل </a:t>
            </a:r>
            <a:r>
              <a:rPr lang="ar-SA" dirty="0"/>
              <a:t>تستند الميزانية إلى إطار اقتصادي كلي واقعي؟ </a:t>
            </a:r>
            <a:endParaRPr lang="en-US" dirty="0" smtClean="0"/>
          </a:p>
          <a:p>
            <a:pPr marL="285750" indent="-285750" algn="r" rtl="1">
              <a:buFont typeface="Arial" charset="0"/>
              <a:buChar char="•"/>
            </a:pPr>
            <a:r>
              <a:rPr lang="ar-SA" dirty="0" smtClean="0"/>
              <a:t>هل </a:t>
            </a:r>
            <a:r>
              <a:rPr lang="ar-SA" dirty="0"/>
              <a:t>تستند التقديرات إلى توقعات الإيرادات المعقولة</a:t>
            </a:r>
            <a:r>
              <a:rPr lang="ar-SA" dirty="0" smtClean="0"/>
              <a:t>؟</a:t>
            </a:r>
            <a:endParaRPr lang="en-US" dirty="0" smtClean="0"/>
          </a:p>
          <a:p>
            <a:pPr marL="285750" indent="-285750" algn="r" rtl="1">
              <a:buFont typeface="Arial" charset="0"/>
              <a:buChar char="•"/>
            </a:pPr>
            <a:r>
              <a:rPr lang="ar-SA" dirty="0" smtClean="0"/>
              <a:t> </a:t>
            </a:r>
            <a:r>
              <a:rPr lang="ar-SA" dirty="0"/>
              <a:t>هل أحكام التمويل واقعية؟ </a:t>
            </a:r>
            <a:endParaRPr lang="en-US" dirty="0" smtClean="0"/>
          </a:p>
          <a:p>
            <a:pPr marL="285750" indent="-285750" algn="r" rtl="1">
              <a:buFont typeface="Arial" charset="0"/>
              <a:buChar char="•"/>
            </a:pPr>
            <a:r>
              <a:rPr lang="ar-SA" dirty="0" smtClean="0"/>
              <a:t>هل </a:t>
            </a:r>
            <a:r>
              <a:rPr lang="ar-SA" dirty="0"/>
              <a:t>هناك تكلفة واقعية للسياسات والبرامج وبالتالي النفقات؟</a:t>
            </a:r>
            <a:endParaRPr lang="en-US" dirty="0"/>
          </a:p>
        </p:txBody>
      </p:sp>
      <p:sp>
        <p:nvSpPr>
          <p:cNvPr id="4" name="Rectangle 3"/>
          <p:cNvSpPr/>
          <p:nvPr/>
        </p:nvSpPr>
        <p:spPr>
          <a:xfrm>
            <a:off x="1150772" y="5745329"/>
            <a:ext cx="927883" cy="276999"/>
          </a:xfrm>
          <a:prstGeom prst="rect">
            <a:avLst/>
          </a:prstGeom>
        </p:spPr>
        <p:txBody>
          <a:bodyPr wrap="none">
            <a:spAutoFit/>
          </a:bodyPr>
          <a:lstStyle/>
          <a:p>
            <a:r>
              <a:rPr lang="en-US" altLang="en-US" sz="1200" dirty="0"/>
              <a:t>Source: IMF</a:t>
            </a:r>
          </a:p>
        </p:txBody>
      </p:sp>
    </p:spTree>
    <p:extLst>
      <p:ext uri="{BB962C8B-B14F-4D97-AF65-F5344CB8AC3E}">
        <p14:creationId xmlns:p14="http://schemas.microsoft.com/office/powerpoint/2010/main" val="1927136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42AB4D41-690A-41F6-98BA-30AA1AEDB055}"/>
              </a:ext>
            </a:extLst>
          </p:cNvPr>
          <p:cNvSpPr>
            <a:spLocks noGrp="1"/>
          </p:cNvSpPr>
          <p:nvPr>
            <p:ph type="body" sz="quarter" idx="11"/>
          </p:nvPr>
        </p:nvSpPr>
        <p:spPr>
          <a:xfrm>
            <a:off x="1644518" y="557830"/>
            <a:ext cx="6936942" cy="922664"/>
          </a:xfrm>
        </p:spPr>
        <p:txBody>
          <a:bodyPr>
            <a:noAutofit/>
          </a:bodyPr>
          <a:lstStyle/>
          <a:p>
            <a:pPr algn="ctr" rtl="1">
              <a:lnSpc>
                <a:spcPct val="100000"/>
              </a:lnSpc>
            </a:pPr>
            <a:r>
              <a:rPr lang="ar-SA" sz="2400" dirty="0">
                <a:latin typeface="Arial" charset="0"/>
              </a:rPr>
              <a:t>خطوات عملية الموازنة العامة</a:t>
            </a:r>
            <a:endParaRPr lang="en-US" sz="2400" dirty="0">
              <a:latin typeface="Arial" charset="0"/>
            </a:endParaRPr>
          </a:p>
          <a:p>
            <a:pPr algn="ctr" rtl="1">
              <a:lnSpc>
                <a:spcPct val="100000"/>
              </a:lnSpc>
            </a:pPr>
            <a:r>
              <a:rPr lang="ar-SA" sz="2400" dirty="0">
                <a:latin typeface="Arial" charset="0"/>
              </a:rPr>
              <a:t> (قد تختلف الممارسة بين الدول) </a:t>
            </a:r>
          </a:p>
        </p:txBody>
      </p:sp>
      <p:sp>
        <p:nvSpPr>
          <p:cNvPr id="4" name="Text Placeholder 3">
            <a:extLst>
              <a:ext uri="{FF2B5EF4-FFF2-40B4-BE49-F238E27FC236}">
                <a16:creationId xmlns="" xmlns:a16="http://schemas.microsoft.com/office/drawing/2014/main" id="{242169FB-DF1D-4C4F-BB71-AC1ADB2D98BC}"/>
              </a:ext>
            </a:extLst>
          </p:cNvPr>
          <p:cNvSpPr>
            <a:spLocks noGrp="1"/>
          </p:cNvSpPr>
          <p:nvPr>
            <p:ph type="body" sz="quarter" idx="15"/>
          </p:nvPr>
        </p:nvSpPr>
        <p:spPr>
          <a:xfrm>
            <a:off x="285751" y="1914525"/>
            <a:ext cx="8648700" cy="4211355"/>
          </a:xfrm>
        </p:spPr>
        <p:txBody>
          <a:bodyPr>
            <a:normAutofit/>
          </a:bodyPr>
          <a:lstStyle/>
          <a:p>
            <a:pPr marL="228600">
              <a:buAutoNum type="arabicPeriod"/>
            </a:pPr>
            <a:endParaRPr lang="en-US" sz="2400" b="1" dirty="0">
              <a:solidFill>
                <a:schemeClr val="accent4">
                  <a:lumMod val="50000"/>
                </a:schemeClr>
              </a:solidFill>
              <a:latin typeface="+mn-lt"/>
            </a:endParaRPr>
          </a:p>
          <a:p>
            <a:pPr marL="228600">
              <a:buAutoNum type="arabicPeriod"/>
            </a:pPr>
            <a:endParaRPr lang="en-US" sz="2400" b="1" dirty="0">
              <a:solidFill>
                <a:schemeClr val="accent4">
                  <a:lumMod val="50000"/>
                </a:schemeClr>
              </a:solidFill>
              <a:latin typeface="+mn-lt"/>
            </a:endParaRPr>
          </a:p>
          <a:p>
            <a:pPr indent="0"/>
            <a:r>
              <a:rPr lang="en-US" sz="2400" b="1" dirty="0">
                <a:solidFill>
                  <a:schemeClr val="accent4">
                    <a:lumMod val="50000"/>
                  </a:schemeClr>
                </a:solidFill>
                <a:latin typeface="+mn-lt"/>
              </a:rPr>
              <a:t> </a:t>
            </a:r>
          </a:p>
          <a:p>
            <a:pPr marL="171450" indent="-171450">
              <a:buFont typeface="Arial" panose="020B0604020202020204" pitchFamily="34" charset="0"/>
              <a:buChar char="•"/>
            </a:pPr>
            <a:endParaRPr lang="en-US" dirty="0"/>
          </a:p>
        </p:txBody>
      </p:sp>
      <p:sp>
        <p:nvSpPr>
          <p:cNvPr id="6" name="TextBox 5"/>
          <p:cNvSpPr txBox="1"/>
          <p:nvPr/>
        </p:nvSpPr>
        <p:spPr>
          <a:xfrm>
            <a:off x="609600" y="1819599"/>
            <a:ext cx="8324851" cy="3690177"/>
          </a:xfrm>
          <a:prstGeom prst="rect">
            <a:avLst/>
          </a:prstGeom>
          <a:noFill/>
        </p:spPr>
        <p:txBody>
          <a:bodyPr wrap="square" rtlCol="0">
            <a:spAutoFit/>
          </a:bodyPr>
          <a:lstStyle/>
          <a:p>
            <a:pPr indent="0" algn="r" rtl="1">
              <a:lnSpc>
                <a:spcPct val="200000"/>
              </a:lnSpc>
              <a:spcBef>
                <a:spcPct val="0"/>
              </a:spcBef>
              <a:buFont typeface="Arial" panose="020B0604020202020204" pitchFamily="34" charset="0"/>
              <a:buNone/>
              <a:defRPr/>
            </a:pPr>
            <a:r>
              <a:rPr lang="ar-SA" sz="2000" b="1" dirty="0" smtClean="0">
                <a:latin typeface="Arial" charset="0"/>
                <a:ea typeface="Arial" charset="0"/>
                <a:cs typeface="Arial" charset="0"/>
              </a:rPr>
              <a:t>الخطوة 1</a:t>
            </a:r>
            <a:r>
              <a:rPr lang="ar-SA" sz="2000" dirty="0" smtClean="0">
                <a:latin typeface="Arial" charset="0"/>
                <a:ea typeface="Arial" charset="0"/>
                <a:cs typeface="Arial" charset="0"/>
              </a:rPr>
              <a:t>: </a:t>
            </a:r>
            <a:r>
              <a:rPr lang="ar-SA" sz="2000" dirty="0">
                <a:latin typeface="Arial" charset="0"/>
                <a:ea typeface="Arial" charset="0"/>
                <a:cs typeface="Arial" charset="0"/>
              </a:rPr>
              <a:t>تحديد إطار للاقتصاد </a:t>
            </a:r>
            <a:r>
              <a:rPr lang="ar-SA" sz="2000" dirty="0" smtClean="0">
                <a:latin typeface="Arial" charset="0"/>
                <a:ea typeface="Arial" charset="0"/>
                <a:cs typeface="Arial" charset="0"/>
              </a:rPr>
              <a:t>الكلي</a:t>
            </a:r>
            <a:endParaRPr lang="en-US" sz="2000" dirty="0" smtClean="0">
              <a:latin typeface="Arial" charset="0"/>
              <a:ea typeface="Arial" charset="0"/>
              <a:cs typeface="Arial" charset="0"/>
            </a:endParaRPr>
          </a:p>
          <a:p>
            <a:pPr lvl="0" algn="r" rtl="1">
              <a:lnSpc>
                <a:spcPct val="200000"/>
              </a:lnSpc>
              <a:spcBef>
                <a:spcPct val="0"/>
              </a:spcBef>
              <a:defRPr/>
            </a:pPr>
            <a:r>
              <a:rPr lang="ar-SA" sz="2000" b="1" dirty="0" smtClean="0">
                <a:latin typeface="Arial" charset="0"/>
                <a:ea typeface="Arial" charset="0"/>
                <a:cs typeface="Arial" charset="0"/>
              </a:rPr>
              <a:t>الخطوة 2</a:t>
            </a:r>
            <a:r>
              <a:rPr lang="en-US" sz="2000" b="1" dirty="0" smtClean="0">
                <a:latin typeface="Arial" charset="0"/>
                <a:ea typeface="Arial" charset="0"/>
                <a:cs typeface="Arial" charset="0"/>
              </a:rPr>
              <a:t>: </a:t>
            </a:r>
            <a:r>
              <a:rPr lang="ar-SA" sz="2000" b="1" dirty="0" smtClean="0">
                <a:latin typeface="Arial" charset="0"/>
                <a:ea typeface="Arial" charset="0"/>
                <a:cs typeface="Arial" charset="0"/>
              </a:rPr>
              <a:t> </a:t>
            </a:r>
            <a:r>
              <a:rPr lang="ar-SA" sz="2000" dirty="0">
                <a:latin typeface="Arial" charset="0"/>
                <a:ea typeface="Arial" charset="0"/>
                <a:cs typeface="Arial" charset="0"/>
              </a:rPr>
              <a:t>تخصيص المبلغ </a:t>
            </a:r>
            <a:r>
              <a:rPr lang="ar-SA" sz="2000" dirty="0" smtClean="0">
                <a:latin typeface="Arial" charset="0"/>
                <a:ea typeface="Arial" charset="0"/>
                <a:cs typeface="Arial" charset="0"/>
              </a:rPr>
              <a:t>الإجمالي</a:t>
            </a:r>
            <a:r>
              <a:rPr lang="en-US" sz="2000" dirty="0" smtClean="0">
                <a:latin typeface="Arial" charset="0"/>
                <a:ea typeface="Arial" charset="0"/>
                <a:cs typeface="Arial" charset="0"/>
              </a:rPr>
              <a:t> </a:t>
            </a:r>
            <a:r>
              <a:rPr lang="ar-SA" sz="2000" dirty="0">
                <a:latin typeface="Arial" charset="0"/>
                <a:ea typeface="Arial" charset="0"/>
                <a:cs typeface="Arial" charset="0"/>
              </a:rPr>
              <a:t>لكل الوزارات </a:t>
            </a:r>
            <a:r>
              <a:rPr lang="ar-SA" sz="2000" dirty="0" smtClean="0">
                <a:latin typeface="Arial" charset="0"/>
                <a:ea typeface="Arial" charset="0"/>
                <a:cs typeface="Arial" charset="0"/>
              </a:rPr>
              <a:t>التنفيذية </a:t>
            </a:r>
            <a:endParaRPr lang="en-US" sz="2000" dirty="0" smtClean="0">
              <a:latin typeface="Arial" charset="0"/>
              <a:ea typeface="Arial" charset="0"/>
              <a:cs typeface="Arial" charset="0"/>
            </a:endParaRPr>
          </a:p>
          <a:p>
            <a:pPr indent="0" algn="r" rtl="1">
              <a:lnSpc>
                <a:spcPct val="200000"/>
              </a:lnSpc>
              <a:spcBef>
                <a:spcPct val="0"/>
              </a:spcBef>
              <a:buFont typeface="Arial" panose="020B0604020202020204" pitchFamily="34" charset="0"/>
              <a:buNone/>
              <a:defRPr/>
            </a:pPr>
            <a:r>
              <a:rPr lang="ar-SA" sz="2000" b="1" dirty="0" smtClean="0">
                <a:latin typeface="Arial" charset="0"/>
                <a:ea typeface="Arial" charset="0"/>
                <a:cs typeface="Arial" charset="0"/>
              </a:rPr>
              <a:t>الخطوة </a:t>
            </a:r>
            <a:r>
              <a:rPr lang="en-US" sz="2000" b="1" dirty="0" smtClean="0">
                <a:latin typeface="Arial" charset="0"/>
                <a:ea typeface="Arial" charset="0"/>
                <a:cs typeface="Arial" charset="0"/>
              </a:rPr>
              <a:t> : 3</a:t>
            </a:r>
            <a:r>
              <a:rPr lang="ar-SA" sz="2000" dirty="0" smtClean="0">
                <a:latin typeface="Arial" charset="0"/>
                <a:ea typeface="Arial" charset="0"/>
                <a:cs typeface="Arial" charset="0"/>
              </a:rPr>
              <a:t>إعداد</a:t>
            </a:r>
            <a:r>
              <a:rPr lang="en-US" sz="2000" dirty="0" smtClean="0">
                <a:latin typeface="Arial" charset="0"/>
                <a:ea typeface="Arial" charset="0"/>
                <a:cs typeface="Arial" charset="0"/>
              </a:rPr>
              <a:t> </a:t>
            </a:r>
            <a:r>
              <a:rPr lang="ar-SA" sz="2000" dirty="0">
                <a:latin typeface="Arial" charset="0"/>
                <a:ea typeface="Arial" charset="0"/>
                <a:cs typeface="Arial" charset="0"/>
              </a:rPr>
              <a:t>تعميم للميزانية العامة</a:t>
            </a:r>
            <a:endParaRPr lang="en-US" sz="2000" dirty="0" smtClean="0">
              <a:latin typeface="Arial" charset="0"/>
              <a:ea typeface="Arial" charset="0"/>
              <a:cs typeface="Arial" charset="0"/>
            </a:endParaRPr>
          </a:p>
          <a:p>
            <a:pPr lvl="0" algn="r" rtl="1">
              <a:lnSpc>
                <a:spcPct val="200000"/>
              </a:lnSpc>
              <a:spcBef>
                <a:spcPct val="0"/>
              </a:spcBef>
              <a:defRPr/>
            </a:pPr>
            <a:r>
              <a:rPr lang="ar-SA" sz="2000" b="1" dirty="0" smtClean="0">
                <a:latin typeface="Arial" charset="0"/>
                <a:ea typeface="Arial" charset="0"/>
                <a:cs typeface="Arial" charset="0"/>
              </a:rPr>
              <a:t>الخطوة </a:t>
            </a:r>
            <a:r>
              <a:rPr lang="en-US" sz="2000" b="1" dirty="0" smtClean="0">
                <a:latin typeface="Arial" charset="0"/>
                <a:ea typeface="Arial" charset="0"/>
                <a:cs typeface="Arial" charset="0"/>
              </a:rPr>
              <a:t>: 4</a:t>
            </a:r>
            <a:r>
              <a:rPr lang="ar-SA" sz="2000" dirty="0" smtClean="0">
                <a:latin typeface="Arial" charset="0"/>
                <a:ea typeface="Arial" charset="0"/>
                <a:cs typeface="Arial" charset="0"/>
              </a:rPr>
              <a:t>تقديم </a:t>
            </a:r>
            <a:r>
              <a:rPr lang="ar-SA" sz="2000" dirty="0">
                <a:latin typeface="Arial" charset="0"/>
                <a:ea typeface="Arial" charset="0"/>
                <a:cs typeface="Arial" charset="0"/>
              </a:rPr>
              <a:t>العروض</a:t>
            </a:r>
            <a:r>
              <a:rPr lang="ar-SA" sz="2000" dirty="0" smtClean="0">
                <a:latin typeface="Arial" charset="0"/>
                <a:ea typeface="Arial" charset="0"/>
                <a:cs typeface="Arial" charset="0"/>
              </a:rPr>
              <a:t> </a:t>
            </a:r>
            <a:r>
              <a:rPr lang="ar-SA" sz="2000" dirty="0">
                <a:latin typeface="Arial" charset="0"/>
                <a:ea typeface="Arial" charset="0"/>
                <a:cs typeface="Arial" charset="0"/>
              </a:rPr>
              <a:t>من قبل الوزارات </a:t>
            </a:r>
            <a:r>
              <a:rPr lang="ar-SA" sz="2000" dirty="0" smtClean="0">
                <a:latin typeface="Arial" charset="0"/>
                <a:ea typeface="Arial" charset="0"/>
                <a:cs typeface="Arial" charset="0"/>
              </a:rPr>
              <a:t>التنفيذية </a:t>
            </a:r>
            <a:r>
              <a:rPr lang="ar-SA" sz="2000" dirty="0">
                <a:latin typeface="Arial" charset="0"/>
                <a:ea typeface="Arial" charset="0"/>
                <a:cs typeface="Arial" charset="0"/>
              </a:rPr>
              <a:t>إلى إدارة الميزانية.</a:t>
            </a:r>
            <a:endParaRPr lang="en-US" sz="2000" dirty="0" smtClean="0">
              <a:latin typeface="Arial" charset="0"/>
              <a:ea typeface="Arial" charset="0"/>
              <a:cs typeface="Arial" charset="0"/>
            </a:endParaRPr>
          </a:p>
          <a:p>
            <a:pPr indent="0" algn="r" rtl="1">
              <a:lnSpc>
                <a:spcPct val="200000"/>
              </a:lnSpc>
              <a:spcBef>
                <a:spcPct val="0"/>
              </a:spcBef>
              <a:buFont typeface="Arial" panose="020B0604020202020204" pitchFamily="34" charset="0"/>
              <a:buNone/>
              <a:defRPr/>
            </a:pPr>
            <a:r>
              <a:rPr lang="ar-SA" sz="2000" dirty="0" smtClean="0">
                <a:latin typeface="Arial" charset="0"/>
                <a:ea typeface="Arial" charset="0"/>
                <a:cs typeface="Arial" charset="0"/>
              </a:rPr>
              <a:t> </a:t>
            </a:r>
            <a:r>
              <a:rPr lang="ar-SA" sz="2000" b="1" dirty="0">
                <a:latin typeface="Arial" charset="0"/>
                <a:ea typeface="Arial" charset="0"/>
                <a:cs typeface="Arial" charset="0"/>
              </a:rPr>
              <a:t>الخطوة 5</a:t>
            </a:r>
            <a:r>
              <a:rPr lang="ar-SA" sz="2000" dirty="0">
                <a:latin typeface="Arial" charset="0"/>
                <a:ea typeface="Arial" charset="0"/>
                <a:cs typeface="Arial" charset="0"/>
              </a:rPr>
              <a:t>: المفاوضات ، عادة على المستوى الوزاري الرسمي ثم الثنائي أو </a:t>
            </a:r>
            <a:r>
              <a:rPr lang="ar-SA" sz="2000" dirty="0" smtClean="0">
                <a:latin typeface="Arial" charset="0"/>
                <a:ea typeface="Arial" charset="0"/>
                <a:cs typeface="Arial" charset="0"/>
              </a:rPr>
              <a:t>الجماعي</a:t>
            </a:r>
            <a:endParaRPr lang="en-US" sz="2000" dirty="0" smtClean="0">
              <a:latin typeface="Arial" charset="0"/>
              <a:ea typeface="Arial" charset="0"/>
              <a:cs typeface="Arial" charset="0"/>
            </a:endParaRPr>
          </a:p>
          <a:p>
            <a:pPr algn="r" rtl="1">
              <a:lnSpc>
                <a:spcPct val="200000"/>
              </a:lnSpc>
            </a:pPr>
            <a:r>
              <a:rPr lang="ar-SA" sz="2000" b="1" dirty="0" smtClean="0">
                <a:latin typeface="Arial" charset="0"/>
                <a:ea typeface="Arial" charset="0"/>
                <a:cs typeface="Arial" charset="0"/>
              </a:rPr>
              <a:t>الخطوة </a:t>
            </a:r>
            <a:r>
              <a:rPr lang="ar-SA" sz="2000" b="1" dirty="0">
                <a:latin typeface="Arial" charset="0"/>
                <a:ea typeface="Arial" charset="0"/>
                <a:cs typeface="Arial" charset="0"/>
              </a:rPr>
              <a:t>6 </a:t>
            </a:r>
            <a:r>
              <a:rPr lang="en-US" sz="2000" dirty="0" smtClean="0">
                <a:latin typeface="Arial" charset="0"/>
                <a:ea typeface="Arial" charset="0"/>
                <a:cs typeface="Arial" charset="0"/>
              </a:rPr>
              <a:t>: </a:t>
            </a:r>
            <a:r>
              <a:rPr lang="ar-SA" sz="2000" dirty="0" smtClean="0">
                <a:latin typeface="Arial" charset="0"/>
                <a:ea typeface="Arial" charset="0"/>
                <a:cs typeface="Arial" charset="0"/>
              </a:rPr>
              <a:t>موافقة </a:t>
            </a:r>
            <a:r>
              <a:rPr lang="ar-SA" sz="2000" dirty="0">
                <a:latin typeface="Arial" charset="0"/>
                <a:ea typeface="Arial" charset="0"/>
                <a:cs typeface="Arial" charset="0"/>
              </a:rPr>
              <a:t>مجلس الوزراء على مقترحات لإدراجها في الميزانية ومن ثم والموافقة البرلمانية</a:t>
            </a:r>
            <a:endParaRPr lang="en-US" sz="2000" dirty="0">
              <a:latin typeface="Arial" charset="0"/>
              <a:ea typeface="Arial" charset="0"/>
              <a:cs typeface="Arial" charset="0"/>
            </a:endParaRPr>
          </a:p>
        </p:txBody>
      </p:sp>
      <p:sp>
        <p:nvSpPr>
          <p:cNvPr id="7" name="Rectangle 6"/>
          <p:cNvSpPr/>
          <p:nvPr/>
        </p:nvSpPr>
        <p:spPr>
          <a:xfrm>
            <a:off x="1022365" y="5848881"/>
            <a:ext cx="927883" cy="276999"/>
          </a:xfrm>
          <a:prstGeom prst="rect">
            <a:avLst/>
          </a:prstGeom>
        </p:spPr>
        <p:txBody>
          <a:bodyPr wrap="none">
            <a:spAutoFit/>
          </a:bodyPr>
          <a:lstStyle/>
          <a:p>
            <a:r>
              <a:rPr lang="en-US" altLang="en-US" sz="1200" dirty="0"/>
              <a:t>Source: IMF</a:t>
            </a:r>
          </a:p>
        </p:txBody>
      </p:sp>
    </p:spTree>
    <p:extLst>
      <p:ext uri="{BB962C8B-B14F-4D97-AF65-F5344CB8AC3E}">
        <p14:creationId xmlns:p14="http://schemas.microsoft.com/office/powerpoint/2010/main" val="27779432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31460365-68BA-4C18-993C-FC457727F06A}"/>
              </a:ext>
            </a:extLst>
          </p:cNvPr>
          <p:cNvSpPr>
            <a:spLocks noGrp="1"/>
          </p:cNvSpPr>
          <p:nvPr>
            <p:ph type="body" sz="quarter" idx="11"/>
          </p:nvPr>
        </p:nvSpPr>
        <p:spPr>
          <a:xfrm>
            <a:off x="1614714" y="931415"/>
            <a:ext cx="6287082" cy="414338"/>
          </a:xfrm>
        </p:spPr>
        <p:txBody>
          <a:bodyPr>
            <a:normAutofit/>
          </a:bodyPr>
          <a:lstStyle/>
          <a:p>
            <a:pPr algn="ctr" rtl="1">
              <a:lnSpc>
                <a:spcPct val="100000"/>
              </a:lnSpc>
            </a:pPr>
            <a:r>
              <a:rPr lang="ar-LB" sz="2400" dirty="0">
                <a:latin typeface="Arial" charset="0"/>
              </a:rPr>
              <a:t>التحديات الرئيسية للميزانية المراعية </a:t>
            </a:r>
            <a:r>
              <a:rPr lang="ar-LB" sz="2400" dirty="0" smtClean="0">
                <a:latin typeface="Arial" charset="0"/>
              </a:rPr>
              <a:t>للجنسين</a:t>
            </a:r>
            <a:endParaRPr lang="en-US" sz="2400" dirty="0">
              <a:latin typeface="Arial" charset="0"/>
            </a:endParaRPr>
          </a:p>
        </p:txBody>
      </p:sp>
      <p:sp>
        <p:nvSpPr>
          <p:cNvPr id="4" name="Text Placeholder 3">
            <a:extLst>
              <a:ext uri="{FF2B5EF4-FFF2-40B4-BE49-F238E27FC236}">
                <a16:creationId xmlns:a16="http://schemas.microsoft.com/office/drawing/2014/main" xmlns="" id="{6EA1D6B6-3757-4673-98A7-924EC821CA7B}"/>
              </a:ext>
            </a:extLst>
          </p:cNvPr>
          <p:cNvSpPr>
            <a:spLocks noGrp="1"/>
          </p:cNvSpPr>
          <p:nvPr>
            <p:ph type="body" sz="quarter" idx="15"/>
          </p:nvPr>
        </p:nvSpPr>
        <p:spPr>
          <a:xfrm>
            <a:off x="1319842" y="1897811"/>
            <a:ext cx="6763109" cy="4313207"/>
          </a:xfrm>
        </p:spPr>
        <p:txBody>
          <a:bodyPr>
            <a:normAutofit/>
          </a:bodyPr>
          <a:lstStyle/>
          <a:p>
            <a:pPr marL="457200" lvl="0" indent="-457200" algn="r" rtl="1" eaLnBrk="0" fontAlgn="base" hangingPunct="0">
              <a:lnSpc>
                <a:spcPct val="200000"/>
              </a:lnSpc>
              <a:spcBef>
                <a:spcPct val="0"/>
              </a:spcBef>
              <a:spcAft>
                <a:spcPct val="0"/>
              </a:spcAft>
              <a:buFont typeface="Arial" panose="020B0604020202020204" pitchFamily="34" charset="0"/>
              <a:buChar char="•"/>
            </a:pPr>
            <a:r>
              <a:rPr lang="ar-SA" sz="2200" dirty="0">
                <a:solidFill>
                  <a:srgbClr val="222222"/>
                </a:solidFill>
                <a:latin typeface="inherit"/>
                <a:cs typeface="Arial" panose="020B0604020202020204" pitchFamily="34" charset="0"/>
              </a:rPr>
              <a:t>الأطر القانونية للميزانية المراعية </a:t>
            </a:r>
            <a:r>
              <a:rPr lang="ar-SA" sz="2200" dirty="0" smtClean="0">
                <a:solidFill>
                  <a:srgbClr val="222222"/>
                </a:solidFill>
                <a:latin typeface="inherit"/>
                <a:cs typeface="Arial" panose="020B0604020202020204" pitchFamily="34" charset="0"/>
              </a:rPr>
              <a:t>للجنسين</a:t>
            </a:r>
            <a:endParaRPr lang="en-US" sz="2200" dirty="0" smtClean="0">
              <a:solidFill>
                <a:srgbClr val="222222"/>
              </a:solidFill>
              <a:latin typeface="inherit"/>
              <a:cs typeface="Arial" panose="020B0604020202020204" pitchFamily="34" charset="0"/>
            </a:endParaRPr>
          </a:p>
          <a:p>
            <a:pPr marL="457200" lvl="0" indent="-457200" algn="r" rtl="1" eaLnBrk="0" fontAlgn="base" hangingPunct="0">
              <a:lnSpc>
                <a:spcPct val="200000"/>
              </a:lnSpc>
              <a:spcBef>
                <a:spcPct val="0"/>
              </a:spcBef>
              <a:spcAft>
                <a:spcPct val="0"/>
              </a:spcAft>
              <a:buFont typeface="Arial" panose="020B0604020202020204" pitchFamily="34" charset="0"/>
              <a:buChar char="•"/>
            </a:pPr>
            <a:r>
              <a:rPr lang="ar-SA" sz="2200" dirty="0" smtClean="0">
                <a:solidFill>
                  <a:srgbClr val="222222"/>
                </a:solidFill>
                <a:latin typeface="inherit"/>
                <a:cs typeface="Arial" panose="020B0604020202020204" pitchFamily="34" charset="0"/>
              </a:rPr>
              <a:t> </a:t>
            </a:r>
            <a:r>
              <a:rPr lang="ar-SA" sz="2200" dirty="0">
                <a:solidFill>
                  <a:srgbClr val="222222"/>
                </a:solidFill>
                <a:latin typeface="inherit"/>
                <a:cs typeface="Arial" panose="020B0604020202020204" pitchFamily="34" charset="0"/>
              </a:rPr>
              <a:t>تفصيل نظام تصنيف الميزانية حسب </a:t>
            </a:r>
            <a:r>
              <a:rPr lang="ar-SA" sz="2200" dirty="0" smtClean="0">
                <a:solidFill>
                  <a:srgbClr val="222222"/>
                </a:solidFill>
                <a:latin typeface="inherit"/>
                <a:cs typeface="Arial" panose="020B0604020202020204" pitchFamily="34" charset="0"/>
              </a:rPr>
              <a:t>الجنس</a:t>
            </a:r>
            <a:endParaRPr lang="en-US" sz="2200" dirty="0" smtClean="0">
              <a:solidFill>
                <a:srgbClr val="222222"/>
              </a:solidFill>
              <a:latin typeface="inherit"/>
              <a:cs typeface="Arial" panose="020B0604020202020204" pitchFamily="34" charset="0"/>
            </a:endParaRPr>
          </a:p>
          <a:p>
            <a:pPr marL="457200" lvl="0" indent="-457200" algn="r" rtl="1" eaLnBrk="0" fontAlgn="base" hangingPunct="0">
              <a:lnSpc>
                <a:spcPct val="200000"/>
              </a:lnSpc>
              <a:spcBef>
                <a:spcPct val="0"/>
              </a:spcBef>
              <a:spcAft>
                <a:spcPct val="0"/>
              </a:spcAft>
              <a:buFont typeface="Arial" panose="020B0604020202020204" pitchFamily="34" charset="0"/>
              <a:buChar char="•"/>
            </a:pPr>
            <a:r>
              <a:rPr lang="ar-SA" sz="2200" dirty="0" smtClean="0">
                <a:solidFill>
                  <a:srgbClr val="222222"/>
                </a:solidFill>
                <a:latin typeface="inherit"/>
                <a:cs typeface="Arial" panose="020B0604020202020204" pitchFamily="34" charset="0"/>
              </a:rPr>
              <a:t> </a:t>
            </a:r>
            <a:r>
              <a:rPr lang="ar-SA" sz="2200" dirty="0">
                <a:solidFill>
                  <a:srgbClr val="222222"/>
                </a:solidFill>
                <a:latin typeface="inherit"/>
                <a:cs typeface="Arial" panose="020B0604020202020204" pitchFamily="34" charset="0"/>
              </a:rPr>
              <a:t>التنسيق و التطابق الداخلي في تعميم مراعاة الجنسين </a:t>
            </a:r>
            <a:endParaRPr lang="en-US" sz="2200" dirty="0" smtClean="0">
              <a:solidFill>
                <a:srgbClr val="222222"/>
              </a:solidFill>
              <a:latin typeface="inherit"/>
              <a:cs typeface="Arial" panose="020B0604020202020204" pitchFamily="34" charset="0"/>
            </a:endParaRPr>
          </a:p>
          <a:p>
            <a:pPr marL="457200" lvl="0" indent="-457200" algn="r" rtl="1" eaLnBrk="0" fontAlgn="base" hangingPunct="0">
              <a:lnSpc>
                <a:spcPct val="200000"/>
              </a:lnSpc>
              <a:spcBef>
                <a:spcPct val="0"/>
              </a:spcBef>
              <a:spcAft>
                <a:spcPct val="0"/>
              </a:spcAft>
              <a:buFont typeface="Arial" panose="020B0604020202020204" pitchFamily="34" charset="0"/>
              <a:buChar char="•"/>
            </a:pPr>
            <a:r>
              <a:rPr lang="ar-SA" sz="2200" dirty="0" smtClean="0">
                <a:solidFill>
                  <a:srgbClr val="222222"/>
                </a:solidFill>
                <a:latin typeface="inherit"/>
                <a:cs typeface="Arial" panose="020B0604020202020204" pitchFamily="34" charset="0"/>
              </a:rPr>
              <a:t>تقييم </a:t>
            </a:r>
            <a:r>
              <a:rPr lang="ar-SA" sz="2200" dirty="0">
                <a:solidFill>
                  <a:srgbClr val="222222"/>
                </a:solidFill>
                <a:latin typeface="inherit"/>
                <a:cs typeface="Arial" panose="020B0604020202020204" pitchFamily="34" charset="0"/>
              </a:rPr>
              <a:t>الميزانيات ومؤشرات الأداء مصنفة حسب الجنس (إحصاء</a:t>
            </a:r>
            <a:r>
              <a:rPr lang="ar-SA" sz="2200" dirty="0" smtClean="0">
                <a:solidFill>
                  <a:srgbClr val="222222"/>
                </a:solidFill>
                <a:latin typeface="inherit"/>
                <a:cs typeface="Arial" panose="020B0604020202020204" pitchFamily="34" charset="0"/>
              </a:rPr>
              <a:t>)</a:t>
            </a:r>
            <a:endParaRPr lang="en-US" sz="2200" dirty="0" smtClean="0">
              <a:solidFill>
                <a:srgbClr val="222222"/>
              </a:solidFill>
              <a:latin typeface="inherit"/>
              <a:cs typeface="Arial" panose="020B0604020202020204" pitchFamily="34" charset="0"/>
            </a:endParaRPr>
          </a:p>
          <a:p>
            <a:pPr marL="457200" lvl="0" indent="-457200" algn="r" rtl="1" eaLnBrk="0" fontAlgn="base" hangingPunct="0">
              <a:lnSpc>
                <a:spcPct val="200000"/>
              </a:lnSpc>
              <a:spcBef>
                <a:spcPct val="0"/>
              </a:spcBef>
              <a:spcAft>
                <a:spcPct val="0"/>
              </a:spcAft>
              <a:buFont typeface="Arial" panose="020B0604020202020204" pitchFamily="34" charset="0"/>
              <a:buChar char="•"/>
            </a:pPr>
            <a:r>
              <a:rPr lang="en-US" sz="2200" dirty="0" smtClean="0">
                <a:solidFill>
                  <a:srgbClr val="222222"/>
                </a:solidFill>
                <a:latin typeface="inherit"/>
                <a:cs typeface="Arial" panose="020B0604020202020204" pitchFamily="34" charset="0"/>
              </a:rPr>
              <a:t> </a:t>
            </a:r>
            <a:r>
              <a:rPr lang="ar-SA" sz="2200" dirty="0">
                <a:solidFill>
                  <a:srgbClr val="222222"/>
                </a:solidFill>
                <a:latin typeface="inherit"/>
                <a:cs typeface="Arial" panose="020B0604020202020204" pitchFamily="34" charset="0"/>
              </a:rPr>
              <a:t>نظام إدارة مالية عامة سليم</a:t>
            </a:r>
            <a:r>
              <a:rPr lang="en-US" sz="2200" dirty="0">
                <a:solidFill>
                  <a:srgbClr val="222222"/>
                </a:solidFill>
                <a:latin typeface="inherit"/>
                <a:cs typeface="Arial" panose="020B0604020202020204" pitchFamily="34" charset="0"/>
              </a:rPr>
              <a:t> </a:t>
            </a:r>
            <a:r>
              <a:rPr lang="en-US" sz="2500" dirty="0">
                <a:solidFill>
                  <a:srgbClr val="222222"/>
                </a:solidFill>
                <a:latin typeface="inherit"/>
                <a:cs typeface="Arial" panose="020B0604020202020204" pitchFamily="34" charset="0"/>
              </a:rPr>
              <a:t>(PFM) </a:t>
            </a:r>
            <a:endParaRPr lang="en-US" sz="2500" dirty="0">
              <a:solidFill>
                <a:schemeClr val="tx1"/>
              </a:solidFill>
              <a:latin typeface="Arial" panose="020B0604020202020204" pitchFamily="34" charset="0"/>
            </a:endParaRPr>
          </a:p>
          <a:p>
            <a:endParaRPr lang="en-US" sz="2000" dirty="0"/>
          </a:p>
          <a:p>
            <a:endParaRPr lang="en-US" sz="2000" dirty="0"/>
          </a:p>
        </p:txBody>
      </p:sp>
    </p:spTree>
    <p:extLst>
      <p:ext uri="{BB962C8B-B14F-4D97-AF65-F5344CB8AC3E}">
        <p14:creationId xmlns:p14="http://schemas.microsoft.com/office/powerpoint/2010/main" val="2952481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DA5C6879-A3C0-484E-AED8-4E48E29992A4}"/>
              </a:ext>
            </a:extLst>
          </p:cNvPr>
          <p:cNvSpPr>
            <a:spLocks noGrp="1"/>
          </p:cNvSpPr>
          <p:nvPr>
            <p:ph type="body" sz="quarter" idx="11"/>
          </p:nvPr>
        </p:nvSpPr>
        <p:spPr>
          <a:xfrm>
            <a:off x="1414732" y="557635"/>
            <a:ext cx="7401464" cy="1045534"/>
          </a:xfrm>
        </p:spPr>
        <p:txBody>
          <a:bodyPr>
            <a:noAutofit/>
          </a:bodyPr>
          <a:lstStyle/>
          <a:p>
            <a:pPr algn="ctr" rtl="1"/>
            <a:r>
              <a:rPr lang="ar-LB" sz="2400" dirty="0"/>
              <a:t>مرصد الإنفاق </a:t>
            </a:r>
            <a:r>
              <a:rPr lang="ar-LB" sz="2400" dirty="0" smtClean="0"/>
              <a:t>الاجتماعي</a:t>
            </a:r>
            <a:r>
              <a:rPr lang="en-US" sz="2400" dirty="0" smtClean="0"/>
              <a:t> (SEM) </a:t>
            </a:r>
            <a:endParaRPr lang="en-US" sz="2400" dirty="0"/>
          </a:p>
          <a:p>
            <a:pPr algn="ctr" rtl="1"/>
            <a:r>
              <a:rPr lang="ar-LB" sz="2200" dirty="0"/>
              <a:t>يمكن أن يكون أداة جيدة </a:t>
            </a:r>
            <a:r>
              <a:rPr lang="ar-LB" sz="2200" dirty="0" smtClean="0"/>
              <a:t>للنهوض في ميزانية مراعية </a:t>
            </a:r>
            <a:r>
              <a:rPr lang="ar-LB" sz="2200" dirty="0"/>
              <a:t>للجنسين </a:t>
            </a:r>
            <a:endParaRPr lang="en-US" sz="2200" dirty="0"/>
          </a:p>
        </p:txBody>
      </p:sp>
      <p:sp>
        <p:nvSpPr>
          <p:cNvPr id="8" name="Round Diagonal Corner Rectangle 6">
            <a:extLst>
              <a:ext uri="{FF2B5EF4-FFF2-40B4-BE49-F238E27FC236}">
                <a16:creationId xmlns:a16="http://schemas.microsoft.com/office/drawing/2014/main" xmlns="" id="{4DC69C59-EC92-49A5-BF32-07914E44FF56}"/>
              </a:ext>
            </a:extLst>
          </p:cNvPr>
          <p:cNvSpPr/>
          <p:nvPr/>
        </p:nvSpPr>
        <p:spPr>
          <a:xfrm>
            <a:off x="312613" y="1891247"/>
            <a:ext cx="2334871" cy="4070167"/>
          </a:xfrm>
          <a:prstGeom prst="round2DiagRect">
            <a:avLst/>
          </a:prstGeom>
          <a:solidFill>
            <a:schemeClr val="bg1"/>
          </a:solidFill>
          <a:ln>
            <a:solidFill>
              <a:srgbClr val="C00000"/>
            </a:solidFill>
          </a:ln>
        </p:spPr>
        <p:style>
          <a:lnRef idx="1">
            <a:schemeClr val="accent5"/>
          </a:lnRef>
          <a:fillRef idx="2">
            <a:schemeClr val="accent5"/>
          </a:fillRef>
          <a:effectRef idx="1">
            <a:schemeClr val="accent5"/>
          </a:effectRef>
          <a:fontRef idx="minor">
            <a:schemeClr val="dk1"/>
          </a:fontRef>
        </p:style>
        <p:txBody>
          <a:bodyPr rtlCol="0" anchor="t"/>
          <a:lstStyle/>
          <a:p>
            <a:pPr lvl="0" algn="ctr" defTabSz="914400" rtl="1" eaLnBrk="0" fontAlgn="base" hangingPunct="0">
              <a:spcBef>
                <a:spcPct val="0"/>
              </a:spcBef>
              <a:spcAft>
                <a:spcPct val="0"/>
              </a:spcAft>
            </a:pPr>
            <a:r>
              <a:rPr lang="ar-SA" sz="2000" b="1" dirty="0" smtClean="0">
                <a:solidFill>
                  <a:srgbClr val="222222"/>
                </a:solidFill>
                <a:latin typeface="inherit"/>
              </a:rPr>
              <a:t>أبعاد</a:t>
            </a:r>
            <a:r>
              <a:rPr lang="en-US" sz="2000" b="1" dirty="0">
                <a:solidFill>
                  <a:srgbClr val="222222"/>
                </a:solidFill>
                <a:latin typeface="inherit"/>
              </a:rPr>
              <a:t> </a:t>
            </a:r>
            <a:r>
              <a:rPr lang="ar-LB" sz="2000" b="1" dirty="0" smtClean="0">
                <a:solidFill>
                  <a:srgbClr val="222222"/>
                </a:solidFill>
                <a:latin typeface="inherit"/>
              </a:rPr>
              <a:t>المرصد</a:t>
            </a:r>
            <a:endParaRPr lang="en-US" sz="2000" b="1" dirty="0" smtClean="0">
              <a:solidFill>
                <a:srgbClr val="222222"/>
              </a:solidFill>
              <a:latin typeface="inherit"/>
            </a:endParaRPr>
          </a:p>
          <a:p>
            <a:pPr lvl="0" algn="ctr" defTabSz="914400" rtl="1" eaLnBrk="0" fontAlgn="base" hangingPunct="0">
              <a:spcBef>
                <a:spcPct val="0"/>
              </a:spcBef>
              <a:spcAft>
                <a:spcPct val="0"/>
              </a:spcAft>
            </a:pPr>
            <a:r>
              <a:rPr lang="ar-LB" dirty="0" smtClean="0">
                <a:solidFill>
                  <a:srgbClr val="222222"/>
                </a:solidFill>
                <a:latin typeface="inherit"/>
              </a:rPr>
              <a:t> </a:t>
            </a:r>
            <a:r>
              <a:rPr lang="en-US" dirty="0" smtClean="0">
                <a:solidFill>
                  <a:srgbClr val="222222"/>
                </a:solidFill>
                <a:latin typeface="inherit"/>
              </a:rPr>
              <a:t> </a:t>
            </a:r>
            <a:endParaRPr lang="en-US" sz="1400" dirty="0">
              <a:solidFill>
                <a:srgbClr val="222222"/>
              </a:solidFill>
              <a:latin typeface="inherit"/>
              <a:cs typeface="Arial" panose="020B0604020202020204" pitchFamily="34" charset="0"/>
            </a:endParaRPr>
          </a:p>
          <a:p>
            <a:pPr marL="342900" indent="-342900" algn="r" defTabSz="914400" rtl="1" eaLnBrk="0" fontAlgn="base" hangingPunct="0">
              <a:spcBef>
                <a:spcPct val="0"/>
              </a:spcBef>
              <a:spcAft>
                <a:spcPct val="0"/>
              </a:spcAft>
              <a:buFont typeface="+mj-lt"/>
              <a:buAutoNum type="arabicPeriod"/>
            </a:pPr>
            <a:r>
              <a:rPr lang="ar-SA" dirty="0" smtClean="0">
                <a:solidFill>
                  <a:srgbClr val="222222"/>
                </a:solidFill>
                <a:latin typeface="inherit"/>
              </a:rPr>
              <a:t>التعليم</a:t>
            </a:r>
            <a:endParaRPr lang="en-US" dirty="0" smtClean="0">
              <a:solidFill>
                <a:srgbClr val="222222"/>
              </a:solidFill>
              <a:latin typeface="inherit"/>
            </a:endParaRPr>
          </a:p>
          <a:p>
            <a:pPr marL="342900" indent="-342900" algn="r" defTabSz="914400" rtl="1" eaLnBrk="0" fontAlgn="base" hangingPunct="0">
              <a:spcBef>
                <a:spcPct val="0"/>
              </a:spcBef>
              <a:spcAft>
                <a:spcPct val="0"/>
              </a:spcAft>
              <a:buFont typeface="+mj-lt"/>
              <a:buAutoNum type="arabicPeriod"/>
            </a:pPr>
            <a:r>
              <a:rPr lang="ar-SA" dirty="0" smtClean="0">
                <a:solidFill>
                  <a:srgbClr val="222222"/>
                </a:solidFill>
                <a:latin typeface="inherit"/>
              </a:rPr>
              <a:t> </a:t>
            </a:r>
            <a:r>
              <a:rPr lang="ar-SA" dirty="0">
                <a:solidFill>
                  <a:srgbClr val="222222"/>
                </a:solidFill>
                <a:latin typeface="inherit"/>
              </a:rPr>
              <a:t>الصحة والتغذية </a:t>
            </a:r>
            <a:endParaRPr lang="en-US" dirty="0" smtClean="0">
              <a:solidFill>
                <a:srgbClr val="222222"/>
              </a:solidFill>
              <a:latin typeface="inherit"/>
            </a:endParaRPr>
          </a:p>
          <a:p>
            <a:pPr marL="342900" indent="-342900" algn="r" defTabSz="914400" rtl="1" eaLnBrk="0" fontAlgn="base" hangingPunct="0">
              <a:spcBef>
                <a:spcPct val="0"/>
              </a:spcBef>
              <a:spcAft>
                <a:spcPct val="0"/>
              </a:spcAft>
              <a:buFont typeface="+mj-lt"/>
              <a:buAutoNum type="arabicPeriod"/>
            </a:pPr>
            <a:r>
              <a:rPr lang="ar-SA" dirty="0" smtClean="0">
                <a:solidFill>
                  <a:srgbClr val="222222"/>
                </a:solidFill>
                <a:latin typeface="inherit"/>
              </a:rPr>
              <a:t>الإسكان </a:t>
            </a:r>
            <a:r>
              <a:rPr lang="ar-SA" dirty="0">
                <a:solidFill>
                  <a:srgbClr val="222222"/>
                </a:solidFill>
                <a:latin typeface="inherit"/>
              </a:rPr>
              <a:t>والمرافق </a:t>
            </a:r>
            <a:r>
              <a:rPr lang="ar-SA" dirty="0" smtClean="0">
                <a:solidFill>
                  <a:srgbClr val="222222"/>
                </a:solidFill>
                <a:latin typeface="inherit"/>
              </a:rPr>
              <a:t>المجتمعية</a:t>
            </a:r>
            <a:endParaRPr lang="en-US" dirty="0" smtClean="0">
              <a:solidFill>
                <a:srgbClr val="222222"/>
              </a:solidFill>
              <a:latin typeface="inherit"/>
            </a:endParaRPr>
          </a:p>
          <a:p>
            <a:pPr marL="342900" indent="-342900" algn="r" defTabSz="914400" rtl="1" eaLnBrk="0" fontAlgn="base" hangingPunct="0">
              <a:spcBef>
                <a:spcPct val="0"/>
              </a:spcBef>
              <a:spcAft>
                <a:spcPct val="0"/>
              </a:spcAft>
              <a:buFont typeface="+mj-lt"/>
              <a:buAutoNum type="arabicPeriod"/>
            </a:pPr>
            <a:r>
              <a:rPr lang="ar-SA" dirty="0">
                <a:solidFill>
                  <a:srgbClr val="222222"/>
                </a:solidFill>
                <a:latin typeface="inherit"/>
              </a:rPr>
              <a:t> التدخلات في سوق العمل وبرامج إيجاد فرص </a:t>
            </a:r>
            <a:r>
              <a:rPr lang="ar-SA" dirty="0" smtClean="0">
                <a:solidFill>
                  <a:srgbClr val="222222"/>
                </a:solidFill>
                <a:latin typeface="inherit"/>
              </a:rPr>
              <a:t>عمل</a:t>
            </a:r>
            <a:endParaRPr lang="en-US" dirty="0" smtClean="0">
              <a:solidFill>
                <a:srgbClr val="222222"/>
              </a:solidFill>
              <a:latin typeface="inherit"/>
            </a:endParaRPr>
          </a:p>
          <a:p>
            <a:pPr marL="342900" indent="-342900" algn="r" defTabSz="914400" rtl="1" eaLnBrk="0" fontAlgn="base" hangingPunct="0">
              <a:spcBef>
                <a:spcPct val="0"/>
              </a:spcBef>
              <a:spcAft>
                <a:spcPct val="0"/>
              </a:spcAft>
              <a:buFont typeface="+mj-lt"/>
              <a:buAutoNum type="arabicPeriod"/>
            </a:pPr>
            <a:r>
              <a:rPr lang="ar-SA" dirty="0" smtClean="0">
                <a:solidFill>
                  <a:srgbClr val="222222"/>
                </a:solidFill>
                <a:latin typeface="inherit"/>
              </a:rPr>
              <a:t> </a:t>
            </a:r>
            <a:r>
              <a:rPr lang="ar-SA" dirty="0">
                <a:solidFill>
                  <a:srgbClr val="222222"/>
                </a:solidFill>
                <a:latin typeface="inherit"/>
              </a:rPr>
              <a:t>الحماية الاجتماعية والأمن </a:t>
            </a:r>
            <a:r>
              <a:rPr lang="ar-SA" dirty="0" smtClean="0">
                <a:solidFill>
                  <a:srgbClr val="222222"/>
                </a:solidFill>
                <a:latin typeface="inherit"/>
              </a:rPr>
              <a:t>الغذائي</a:t>
            </a:r>
            <a:endParaRPr lang="en-US" dirty="0" smtClean="0">
              <a:solidFill>
                <a:srgbClr val="222222"/>
              </a:solidFill>
              <a:latin typeface="inherit"/>
            </a:endParaRPr>
          </a:p>
          <a:p>
            <a:pPr marL="342900" indent="-342900" algn="r" defTabSz="914400" rtl="1" eaLnBrk="0" fontAlgn="base" hangingPunct="0">
              <a:spcBef>
                <a:spcPct val="0"/>
              </a:spcBef>
              <a:spcAft>
                <a:spcPct val="0"/>
              </a:spcAft>
              <a:buFont typeface="+mj-lt"/>
              <a:buAutoNum type="arabicPeriod"/>
            </a:pPr>
            <a:r>
              <a:rPr lang="ar-SA" dirty="0" smtClean="0">
                <a:solidFill>
                  <a:srgbClr val="222222"/>
                </a:solidFill>
                <a:latin typeface="inherit"/>
              </a:rPr>
              <a:t> </a:t>
            </a:r>
            <a:r>
              <a:rPr lang="ar-SA" dirty="0">
                <a:solidFill>
                  <a:srgbClr val="222222"/>
                </a:solidFill>
                <a:latin typeface="inherit"/>
              </a:rPr>
              <a:t>الفن والثقافة </a:t>
            </a:r>
            <a:r>
              <a:rPr lang="ar-SA" dirty="0" smtClean="0">
                <a:solidFill>
                  <a:srgbClr val="222222"/>
                </a:solidFill>
                <a:latin typeface="inherit"/>
              </a:rPr>
              <a:t>والرياضة </a:t>
            </a:r>
            <a:endParaRPr lang="en-US" dirty="0" smtClean="0">
              <a:solidFill>
                <a:srgbClr val="222222"/>
              </a:solidFill>
              <a:latin typeface="inherit"/>
            </a:endParaRPr>
          </a:p>
          <a:p>
            <a:pPr marL="342900" indent="-342900" algn="r" defTabSz="914400" rtl="1" eaLnBrk="0" fontAlgn="base" hangingPunct="0">
              <a:spcBef>
                <a:spcPct val="0"/>
              </a:spcBef>
              <a:spcAft>
                <a:spcPct val="0"/>
              </a:spcAft>
              <a:buFont typeface="+mj-lt"/>
              <a:buAutoNum type="arabicPeriod"/>
            </a:pPr>
            <a:r>
              <a:rPr lang="ar-SA" dirty="0" smtClean="0">
                <a:solidFill>
                  <a:srgbClr val="222222"/>
                </a:solidFill>
                <a:latin typeface="inherit"/>
              </a:rPr>
              <a:t>حماية </a:t>
            </a:r>
            <a:r>
              <a:rPr lang="ar-SA" dirty="0">
                <a:solidFill>
                  <a:srgbClr val="222222"/>
                </a:solidFill>
                <a:latin typeface="inherit"/>
              </a:rPr>
              <a:t>البيئة</a:t>
            </a:r>
            <a:r>
              <a:rPr lang="en-US" dirty="0">
                <a:solidFill>
                  <a:schemeClr val="tx1"/>
                </a:solidFill>
              </a:rPr>
              <a:t> </a:t>
            </a:r>
            <a:endParaRPr lang="en-US" dirty="0">
              <a:solidFill>
                <a:schemeClr val="tx1"/>
              </a:solidFill>
              <a:latin typeface="Arial" panose="020B0604020202020204" pitchFamily="34" charset="0"/>
            </a:endParaRPr>
          </a:p>
          <a:p>
            <a:pPr lvl="0" algn="r" defTabSz="914400" rtl="1" eaLnBrk="0" fontAlgn="base" hangingPunct="0">
              <a:spcBef>
                <a:spcPct val="0"/>
              </a:spcBef>
              <a:spcAft>
                <a:spcPct val="0"/>
              </a:spcAft>
            </a:pPr>
            <a:r>
              <a:rPr lang="en-US" sz="1400" dirty="0" smtClean="0">
                <a:solidFill>
                  <a:srgbClr val="222222"/>
                </a:solidFill>
                <a:latin typeface="inherit"/>
                <a:cs typeface="Arial" panose="020B0604020202020204" pitchFamily="34" charset="0"/>
              </a:rPr>
              <a:t> </a:t>
            </a:r>
            <a:endParaRPr lang="en-US" sz="1400" dirty="0">
              <a:solidFill>
                <a:schemeClr val="tx1"/>
              </a:solidFill>
              <a:latin typeface="Arial" panose="020B0604020202020204" pitchFamily="34" charset="0"/>
            </a:endParaRPr>
          </a:p>
        </p:txBody>
      </p:sp>
      <p:pic>
        <p:nvPicPr>
          <p:cNvPr id="2" name="Picture 1"/>
          <p:cNvPicPr>
            <a:picLocks noChangeAspect="1"/>
          </p:cNvPicPr>
          <p:nvPr/>
        </p:nvPicPr>
        <p:blipFill>
          <a:blip r:embed="rId3"/>
          <a:stretch>
            <a:fillRect/>
          </a:stretch>
        </p:blipFill>
        <p:spPr>
          <a:xfrm>
            <a:off x="6258457" y="1769795"/>
            <a:ext cx="2845901" cy="4030168"/>
          </a:xfrm>
          <a:prstGeom prst="rect">
            <a:avLst/>
          </a:prstGeom>
        </p:spPr>
      </p:pic>
      <p:pic>
        <p:nvPicPr>
          <p:cNvPr id="4" name="Picture 3"/>
          <p:cNvPicPr>
            <a:picLocks noChangeAspect="1"/>
          </p:cNvPicPr>
          <p:nvPr/>
        </p:nvPicPr>
        <p:blipFill>
          <a:blip r:embed="rId4"/>
          <a:stretch>
            <a:fillRect/>
          </a:stretch>
        </p:blipFill>
        <p:spPr>
          <a:xfrm>
            <a:off x="2754523" y="1769795"/>
            <a:ext cx="3396895" cy="4609480"/>
          </a:xfrm>
          <a:prstGeom prst="rect">
            <a:avLst/>
          </a:prstGeom>
        </p:spPr>
      </p:pic>
    </p:spTree>
    <p:extLst>
      <p:ext uri="{BB962C8B-B14F-4D97-AF65-F5344CB8AC3E}">
        <p14:creationId xmlns:p14="http://schemas.microsoft.com/office/powerpoint/2010/main" val="3368728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 xmlns:a16="http://schemas.microsoft.com/office/drawing/2014/main" id="{242169FB-DF1D-4C4F-BB71-AC1ADB2D98BC}"/>
              </a:ext>
            </a:extLst>
          </p:cNvPr>
          <p:cNvSpPr>
            <a:spLocks noGrp="1"/>
          </p:cNvSpPr>
          <p:nvPr>
            <p:ph type="body" sz="quarter" idx="15"/>
          </p:nvPr>
        </p:nvSpPr>
        <p:spPr>
          <a:xfrm>
            <a:off x="285751" y="1914525"/>
            <a:ext cx="8648700" cy="4211355"/>
          </a:xfrm>
        </p:spPr>
        <p:txBody>
          <a:bodyPr>
            <a:normAutofit/>
          </a:bodyPr>
          <a:lstStyle/>
          <a:p>
            <a:pPr marL="228600">
              <a:buAutoNum type="arabicPeriod"/>
            </a:pPr>
            <a:endParaRPr lang="en-US" sz="2400" b="1" dirty="0" smtClean="0">
              <a:solidFill>
                <a:schemeClr val="accent4">
                  <a:lumMod val="50000"/>
                </a:schemeClr>
              </a:solidFill>
              <a:latin typeface="+mn-lt"/>
            </a:endParaRPr>
          </a:p>
          <a:p>
            <a:pPr marL="228600">
              <a:buAutoNum type="arabicPeriod"/>
            </a:pPr>
            <a:endParaRPr lang="en-US" sz="2400" b="1" dirty="0" smtClean="0">
              <a:solidFill>
                <a:schemeClr val="accent4">
                  <a:lumMod val="50000"/>
                </a:schemeClr>
              </a:solidFill>
              <a:latin typeface="+mn-lt"/>
            </a:endParaRPr>
          </a:p>
          <a:p>
            <a:pPr indent="0"/>
            <a:r>
              <a:rPr lang="en-US" sz="2400" b="1" dirty="0" smtClean="0">
                <a:solidFill>
                  <a:schemeClr val="accent4">
                    <a:lumMod val="50000"/>
                  </a:schemeClr>
                </a:solidFill>
                <a:latin typeface="+mn-lt"/>
              </a:rPr>
              <a:t> </a:t>
            </a:r>
          </a:p>
          <a:p>
            <a:pPr marL="171450" indent="-171450">
              <a:buFont typeface="Arial" panose="020B0604020202020204" pitchFamily="34" charset="0"/>
              <a:buChar char="•"/>
            </a:pPr>
            <a:endParaRPr lang="en-US" dirty="0"/>
          </a:p>
        </p:txBody>
      </p:sp>
      <p:sp>
        <p:nvSpPr>
          <p:cNvPr id="2" name="TextBox 1"/>
          <p:cNvSpPr txBox="1"/>
          <p:nvPr/>
        </p:nvSpPr>
        <p:spPr>
          <a:xfrm>
            <a:off x="3598223" y="1769423"/>
            <a:ext cx="5198368" cy="5078313"/>
          </a:xfrm>
          <a:prstGeom prst="rect">
            <a:avLst/>
          </a:prstGeom>
          <a:noFill/>
        </p:spPr>
        <p:txBody>
          <a:bodyPr wrap="square" rtlCol="0">
            <a:spAutoFit/>
          </a:bodyPr>
          <a:lstStyle/>
          <a:p>
            <a:pPr marL="285750" indent="-285750" algn="r" rtl="1">
              <a:lnSpc>
                <a:spcPct val="200000"/>
              </a:lnSpc>
              <a:spcBef>
                <a:spcPct val="0"/>
              </a:spcBef>
              <a:buFont typeface="Arial" panose="020B0604020202020204" pitchFamily="34" charset="0"/>
              <a:buChar char="•"/>
            </a:pPr>
            <a:r>
              <a:rPr lang="ar-SA" sz="1700" dirty="0">
                <a:solidFill>
                  <a:srgbClr val="222222"/>
                </a:solidFill>
                <a:latin typeface="inherit"/>
                <a:cs typeface="Arial" panose="020B0604020202020204" pitchFamily="34" charset="0"/>
              </a:rPr>
              <a:t>ما مدى الشمولية الميزانية في بلادكم (ميزانية الحكومة المركزية / ميزانيات المقاطعات؟) </a:t>
            </a:r>
            <a:endParaRPr lang="en-US" sz="1700" dirty="0">
              <a:solidFill>
                <a:srgbClr val="222222"/>
              </a:solidFill>
              <a:latin typeface="inherit"/>
              <a:cs typeface="Arial" panose="020B0604020202020204" pitchFamily="34" charset="0"/>
            </a:endParaRPr>
          </a:p>
          <a:p>
            <a:pPr marL="285750" indent="-285750" algn="r" rtl="1">
              <a:lnSpc>
                <a:spcPct val="200000"/>
              </a:lnSpc>
              <a:spcBef>
                <a:spcPct val="0"/>
              </a:spcBef>
              <a:buFont typeface="Arial" panose="020B0604020202020204" pitchFamily="34" charset="0"/>
              <a:buChar char="•"/>
            </a:pPr>
            <a:r>
              <a:rPr lang="ar-SA" sz="1700" dirty="0">
                <a:solidFill>
                  <a:srgbClr val="222222"/>
                </a:solidFill>
                <a:latin typeface="inherit"/>
                <a:cs typeface="Arial" panose="020B0604020202020204" pitchFamily="34" charset="0"/>
              </a:rPr>
              <a:t> هل المخصصات تم وضعها على أساس اعتبارات سياسية أو على أساس التفكير الاقتصادي السليم وأولويات التنمية الاجتماعية؟ (الشفافية / الاتصال بالأهداف السنوية والمتوسطة الأجل) </a:t>
            </a:r>
            <a:endParaRPr lang="en-US" sz="1700" dirty="0">
              <a:solidFill>
                <a:srgbClr val="222222"/>
              </a:solidFill>
              <a:latin typeface="inherit"/>
              <a:cs typeface="Arial" panose="020B0604020202020204" pitchFamily="34" charset="0"/>
            </a:endParaRPr>
          </a:p>
          <a:p>
            <a:pPr marL="285750" indent="-285750" algn="r" rtl="1">
              <a:lnSpc>
                <a:spcPct val="200000"/>
              </a:lnSpc>
              <a:spcBef>
                <a:spcPct val="0"/>
              </a:spcBef>
              <a:buFont typeface="Arial" panose="020B0604020202020204" pitchFamily="34" charset="0"/>
              <a:buChar char="•"/>
            </a:pPr>
            <a:r>
              <a:rPr lang="ar-SA" sz="1700" dirty="0">
                <a:solidFill>
                  <a:srgbClr val="222222"/>
                </a:solidFill>
                <a:latin typeface="inherit"/>
                <a:cs typeface="Arial" panose="020B0604020202020204" pitchFamily="34" charset="0"/>
              </a:rPr>
              <a:t>هل توجد إجراءات مرضية لمراجعة سياسات الإنفاق وتحديد أولويات البرامج؟ (مراقبة / الشفافية)</a:t>
            </a:r>
            <a:endParaRPr lang="en-US" sz="1700" dirty="0">
              <a:solidFill>
                <a:srgbClr val="222222"/>
              </a:solidFill>
              <a:latin typeface="inherit"/>
              <a:cs typeface="Arial" panose="020B0604020202020204" pitchFamily="34" charset="0"/>
            </a:endParaRPr>
          </a:p>
          <a:p>
            <a:pPr marL="285750" indent="-285750" algn="r" rtl="1">
              <a:lnSpc>
                <a:spcPct val="200000"/>
              </a:lnSpc>
              <a:spcBef>
                <a:spcPct val="0"/>
              </a:spcBef>
              <a:buFont typeface="Arial" panose="020B0604020202020204" pitchFamily="34" charset="0"/>
              <a:buChar char="•"/>
            </a:pPr>
            <a:r>
              <a:rPr lang="ar-SA" sz="1700" dirty="0">
                <a:solidFill>
                  <a:srgbClr val="222222"/>
                </a:solidFill>
                <a:latin typeface="inherit"/>
                <a:cs typeface="Arial" panose="020B0604020202020204" pitchFamily="34" charset="0"/>
              </a:rPr>
              <a:t> هل هناك تخطيط متعدد السنوات؟ (كم هو حقيقي وممكن ؟)</a:t>
            </a:r>
            <a:endParaRPr lang="en-US" sz="1700" dirty="0">
              <a:solidFill>
                <a:srgbClr val="222222"/>
              </a:solidFill>
              <a:latin typeface="inherit"/>
              <a:cs typeface="Arial" panose="020B0604020202020204" pitchFamily="34" charset="0"/>
            </a:endParaRPr>
          </a:p>
          <a:p>
            <a:pPr marL="285750" indent="-285750" algn="r" rtl="1">
              <a:lnSpc>
                <a:spcPct val="200000"/>
              </a:lnSpc>
              <a:spcBef>
                <a:spcPct val="0"/>
              </a:spcBef>
              <a:buFont typeface="Arial" panose="020B0604020202020204" pitchFamily="34" charset="0"/>
              <a:buChar char="•"/>
            </a:pPr>
            <a:r>
              <a:rPr lang="ar-LB" sz="1700" dirty="0">
                <a:solidFill>
                  <a:srgbClr val="222222"/>
                </a:solidFill>
                <a:latin typeface="inherit"/>
                <a:cs typeface="Arial" panose="020B0604020202020204" pitchFamily="34" charset="0"/>
              </a:rPr>
              <a:t>ما هي التحديات الرئيسية في رأيك؟</a:t>
            </a:r>
            <a:endParaRPr lang="en-US" sz="1700" dirty="0">
              <a:solidFill>
                <a:srgbClr val="222222"/>
              </a:solidFill>
              <a:latin typeface="inherit"/>
              <a:cs typeface="Arial" panose="020B0604020202020204" pitchFamily="34" charset="0"/>
            </a:endParaRPr>
          </a:p>
          <a:p>
            <a:endParaRPr lang="en-US" altLang="en-US" dirty="0">
              <a:solidFill>
                <a:srgbClr val="FF0000"/>
              </a:solidFill>
              <a:sym typeface="Wingdings" charset="2"/>
            </a:endParaRPr>
          </a:p>
        </p:txBody>
      </p:sp>
      <p:sp>
        <p:nvSpPr>
          <p:cNvPr id="5" name="Text Placeholder 2">
            <a:extLst>
              <a:ext uri="{FF2B5EF4-FFF2-40B4-BE49-F238E27FC236}">
                <a16:creationId xmlns="" xmlns:a16="http://schemas.microsoft.com/office/drawing/2014/main" id="{42AB4D41-690A-41F6-98BA-30AA1AEDB055}"/>
              </a:ext>
            </a:extLst>
          </p:cNvPr>
          <p:cNvSpPr>
            <a:spLocks noGrp="1"/>
          </p:cNvSpPr>
          <p:nvPr>
            <p:ph type="body" sz="quarter" idx="11"/>
          </p:nvPr>
        </p:nvSpPr>
        <p:spPr>
          <a:xfrm>
            <a:off x="1598948" y="795548"/>
            <a:ext cx="6936942" cy="702815"/>
          </a:xfrm>
        </p:spPr>
        <p:txBody>
          <a:bodyPr>
            <a:normAutofit fontScale="47500" lnSpcReduction="20000"/>
          </a:bodyPr>
          <a:lstStyle/>
          <a:p>
            <a:pPr algn="ctr" rtl="1">
              <a:lnSpc>
                <a:spcPct val="110000"/>
              </a:lnSpc>
            </a:pPr>
            <a:r>
              <a:rPr lang="ar-SA" sz="5100" dirty="0">
                <a:latin typeface="Arial" charset="0"/>
              </a:rPr>
              <a:t>أسئلة للمناقشة</a:t>
            </a:r>
          </a:p>
          <a:p>
            <a:pPr algn="ctr"/>
            <a:r>
              <a:rPr lang="ar-SA" sz="2400" b="0" dirty="0"/>
              <a:t/>
            </a:r>
            <a:br>
              <a:rPr lang="ar-SA" sz="2400" b="0" dirty="0"/>
            </a:br>
            <a:endParaRPr lang="ar-SA" sz="2400" b="0" dirty="0"/>
          </a:p>
          <a:p>
            <a:endParaRPr lang="en-US" dirty="0"/>
          </a:p>
        </p:txBody>
      </p:sp>
      <p:sp>
        <p:nvSpPr>
          <p:cNvPr id="3" name="TextBox 2"/>
          <p:cNvSpPr txBox="1"/>
          <p:nvPr/>
        </p:nvSpPr>
        <p:spPr>
          <a:xfrm>
            <a:off x="3845859" y="8767482"/>
            <a:ext cx="184731" cy="369332"/>
          </a:xfrm>
          <a:prstGeom prst="rect">
            <a:avLst/>
          </a:prstGeom>
          <a:noFill/>
        </p:spPr>
        <p:txBody>
          <a:bodyPr wrap="none" rtlCol="0">
            <a:spAutoFit/>
          </a:bodyPr>
          <a:lstStyle/>
          <a:p>
            <a:endParaRPr lang="en-US"/>
          </a:p>
        </p:txBody>
      </p:sp>
      <p:pic>
        <p:nvPicPr>
          <p:cNvPr id="7" name="Picture 6">
            <a:extLst>
              <a:ext uri="{FF2B5EF4-FFF2-40B4-BE49-F238E27FC236}">
                <a16:creationId xmlns:a16="http://schemas.microsoft.com/office/drawing/2014/main" xmlns="" id="{C5CD3B7C-1A6A-438F-950E-1A9C69E5CA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150" y="1991986"/>
            <a:ext cx="3343454" cy="2556263"/>
          </a:xfrm>
          <a:prstGeom prst="rect">
            <a:avLst/>
          </a:prstGeom>
        </p:spPr>
      </p:pic>
    </p:spTree>
    <p:extLst>
      <p:ext uri="{BB962C8B-B14F-4D97-AF65-F5344CB8AC3E}">
        <p14:creationId xmlns:p14="http://schemas.microsoft.com/office/powerpoint/2010/main" val="84465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3550</TotalTime>
  <Words>994</Words>
  <Application>Microsoft Office PowerPoint</Application>
  <PresentationFormat>On-screen Show (4:3)</PresentationFormat>
  <Paragraphs>144</Paragraphs>
  <Slides>11</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ＭＳ Ｐゴシック</vt:lpstr>
      <vt:lpstr>Arial</vt:lpstr>
      <vt:lpstr>Arial Narrow</vt:lpstr>
      <vt:lpstr>Calibri</vt:lpstr>
      <vt:lpstr>Calibri Light</vt:lpstr>
      <vt:lpstr>inherit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Rayan Akill</dc:creator>
  <cp:lastModifiedBy>Dana HAMDAN</cp:lastModifiedBy>
  <cp:revision>375</cp:revision>
  <cp:lastPrinted>2019-03-12T10:04:34Z</cp:lastPrinted>
  <dcterms:created xsi:type="dcterms:W3CDTF">2018-05-09T10:03:26Z</dcterms:created>
  <dcterms:modified xsi:type="dcterms:W3CDTF">2019-09-05T07:42:52Z</dcterms:modified>
</cp:coreProperties>
</file>