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737" r:id="rId1"/>
  </p:sldMasterIdLst>
  <p:notesMasterIdLst>
    <p:notesMasterId r:id="rId7"/>
  </p:notesMasterIdLst>
  <p:handoutMasterIdLst>
    <p:handoutMasterId r:id="rId8"/>
  </p:handoutMasterIdLst>
  <p:sldIdLst>
    <p:sldId id="257" r:id="rId2"/>
    <p:sldId id="278" r:id="rId3"/>
    <p:sldId id="282" r:id="rId4"/>
    <p:sldId id="280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985"/>
    <a:srgbClr val="029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84565" autoAdjust="0"/>
  </p:normalViewPr>
  <p:slideViewPr>
    <p:cSldViewPr snapToGrid="0" snapToObjects="1">
      <p:cViewPr varScale="1">
        <p:scale>
          <a:sx n="100" d="100"/>
          <a:sy n="100" d="100"/>
        </p:scale>
        <p:origin x="176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D5CCBB-B182-B74E-82D7-7D459544DC40}" type="doc">
      <dgm:prSet loTypeId="urn:microsoft.com/office/officeart/2005/8/layout/target3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89DE765-A0D2-DA44-8E0D-C1F739763946}">
      <dgm:prSet phldrT="[Text]"/>
      <dgm:spPr/>
      <dgm:t>
        <a:bodyPr/>
        <a:lstStyle/>
        <a:p>
          <a:r>
            <a:rPr lang="en-US" dirty="0"/>
            <a:t>Outcome 1</a:t>
          </a:r>
        </a:p>
      </dgm:t>
    </dgm:pt>
    <dgm:pt modelId="{BFBD6358-0FD1-2149-903D-A18800BC1D94}" type="parTrans" cxnId="{830179AE-FD3E-B94C-9592-DBFBA61660DB}">
      <dgm:prSet/>
      <dgm:spPr/>
      <dgm:t>
        <a:bodyPr/>
        <a:lstStyle/>
        <a:p>
          <a:endParaRPr lang="en-US"/>
        </a:p>
      </dgm:t>
    </dgm:pt>
    <dgm:pt modelId="{FADEEECC-2E20-0547-8923-B7666DA4A37A}" type="sibTrans" cxnId="{830179AE-FD3E-B94C-9592-DBFBA61660DB}">
      <dgm:prSet/>
      <dgm:spPr/>
      <dgm:t>
        <a:bodyPr/>
        <a:lstStyle/>
        <a:p>
          <a:endParaRPr lang="en-US"/>
        </a:p>
      </dgm:t>
    </dgm:pt>
    <dgm:pt modelId="{E64CAB2B-C5DC-7B45-AF93-AF6DB75C80FD}">
      <dgm:prSet phldrT="[Text]"/>
      <dgm:spPr/>
      <dgm:t>
        <a:bodyPr/>
        <a:lstStyle/>
        <a:p>
          <a:r>
            <a:rPr lang="en-US" dirty="0"/>
            <a:t>Group 1.1</a:t>
          </a:r>
        </a:p>
      </dgm:t>
    </dgm:pt>
    <dgm:pt modelId="{47F7EFDC-606F-1A47-9B35-6B4ECE9B9871}" type="parTrans" cxnId="{4A48232E-D9DC-AB48-AB35-D4A8427E3994}">
      <dgm:prSet/>
      <dgm:spPr/>
      <dgm:t>
        <a:bodyPr/>
        <a:lstStyle/>
        <a:p>
          <a:endParaRPr lang="en-US"/>
        </a:p>
      </dgm:t>
    </dgm:pt>
    <dgm:pt modelId="{0130D79B-E385-5C40-968C-05B3F5B2970B}" type="sibTrans" cxnId="{4A48232E-D9DC-AB48-AB35-D4A8427E3994}">
      <dgm:prSet/>
      <dgm:spPr/>
      <dgm:t>
        <a:bodyPr/>
        <a:lstStyle/>
        <a:p>
          <a:endParaRPr lang="en-US"/>
        </a:p>
      </dgm:t>
    </dgm:pt>
    <dgm:pt modelId="{3A80DDE4-E9B6-7244-BCD6-C7588A35247F}">
      <dgm:prSet phldrT="[Text]"/>
      <dgm:spPr/>
      <dgm:t>
        <a:bodyPr/>
        <a:lstStyle/>
        <a:p>
          <a:r>
            <a:rPr lang="en-US" dirty="0"/>
            <a:t>Group 1.2</a:t>
          </a:r>
        </a:p>
      </dgm:t>
    </dgm:pt>
    <dgm:pt modelId="{CF27C95E-C99D-5647-A11F-925C1A1E63B9}" type="parTrans" cxnId="{AE76DFF2-EB64-3348-8FF4-CE12A2885CBE}">
      <dgm:prSet/>
      <dgm:spPr/>
      <dgm:t>
        <a:bodyPr/>
        <a:lstStyle/>
        <a:p>
          <a:endParaRPr lang="en-US"/>
        </a:p>
      </dgm:t>
    </dgm:pt>
    <dgm:pt modelId="{0CF04348-7D7D-134A-95EB-F2F3F631D172}" type="sibTrans" cxnId="{AE76DFF2-EB64-3348-8FF4-CE12A2885CBE}">
      <dgm:prSet/>
      <dgm:spPr/>
      <dgm:t>
        <a:bodyPr/>
        <a:lstStyle/>
        <a:p>
          <a:endParaRPr lang="en-US"/>
        </a:p>
      </dgm:t>
    </dgm:pt>
    <dgm:pt modelId="{5CF536AE-D224-1A40-AB8A-A7C558ED2355}">
      <dgm:prSet phldrT="[Text]"/>
      <dgm:spPr/>
      <dgm:t>
        <a:bodyPr/>
        <a:lstStyle/>
        <a:p>
          <a:r>
            <a:rPr lang="en-US" dirty="0"/>
            <a:t>Outcome 2</a:t>
          </a:r>
        </a:p>
      </dgm:t>
    </dgm:pt>
    <dgm:pt modelId="{355E512F-DFF9-3D49-823B-39C049C8169E}" type="parTrans" cxnId="{37006E03-64AB-004F-BD92-2055EB03DA0B}">
      <dgm:prSet/>
      <dgm:spPr/>
      <dgm:t>
        <a:bodyPr/>
        <a:lstStyle/>
        <a:p>
          <a:endParaRPr lang="en-US"/>
        </a:p>
      </dgm:t>
    </dgm:pt>
    <dgm:pt modelId="{3E839284-9C2B-2146-A83F-1EB893CD5EBD}" type="sibTrans" cxnId="{37006E03-64AB-004F-BD92-2055EB03DA0B}">
      <dgm:prSet/>
      <dgm:spPr/>
      <dgm:t>
        <a:bodyPr/>
        <a:lstStyle/>
        <a:p>
          <a:endParaRPr lang="en-US"/>
        </a:p>
      </dgm:t>
    </dgm:pt>
    <dgm:pt modelId="{ED346CE2-60BD-AF4A-B9EE-3AB95B27B10B}">
      <dgm:prSet phldrT="[Text]"/>
      <dgm:spPr/>
      <dgm:t>
        <a:bodyPr/>
        <a:lstStyle/>
        <a:p>
          <a:r>
            <a:rPr lang="en-US" dirty="0"/>
            <a:t>Group 2.1</a:t>
          </a:r>
        </a:p>
      </dgm:t>
    </dgm:pt>
    <dgm:pt modelId="{B433672A-BBC0-B048-BE54-42489384D1EC}" type="parTrans" cxnId="{5E11BA86-B2A7-5D49-8826-506CCFB82418}">
      <dgm:prSet/>
      <dgm:spPr/>
      <dgm:t>
        <a:bodyPr/>
        <a:lstStyle/>
        <a:p>
          <a:endParaRPr lang="en-US"/>
        </a:p>
      </dgm:t>
    </dgm:pt>
    <dgm:pt modelId="{0D60B788-F897-6A48-887E-6DFEA1A1D6BC}" type="sibTrans" cxnId="{5E11BA86-B2A7-5D49-8826-506CCFB82418}">
      <dgm:prSet/>
      <dgm:spPr/>
      <dgm:t>
        <a:bodyPr/>
        <a:lstStyle/>
        <a:p>
          <a:endParaRPr lang="en-US"/>
        </a:p>
      </dgm:t>
    </dgm:pt>
    <dgm:pt modelId="{2E5174C4-C254-F84B-ABBB-288D831F3B16}">
      <dgm:prSet phldrT="[Text]"/>
      <dgm:spPr/>
      <dgm:t>
        <a:bodyPr/>
        <a:lstStyle/>
        <a:p>
          <a:r>
            <a:rPr lang="en-US" dirty="0"/>
            <a:t>Group 2.2</a:t>
          </a:r>
        </a:p>
      </dgm:t>
    </dgm:pt>
    <dgm:pt modelId="{021588EC-4F11-0E40-B63C-6E339C6D6D59}" type="parTrans" cxnId="{F2D7CA9B-7C1A-6145-B7D8-34BBCAADF957}">
      <dgm:prSet/>
      <dgm:spPr/>
      <dgm:t>
        <a:bodyPr/>
        <a:lstStyle/>
        <a:p>
          <a:endParaRPr lang="en-US"/>
        </a:p>
      </dgm:t>
    </dgm:pt>
    <dgm:pt modelId="{08830345-F618-1042-BD9F-9A1CD10856AA}" type="sibTrans" cxnId="{F2D7CA9B-7C1A-6145-B7D8-34BBCAADF957}">
      <dgm:prSet/>
      <dgm:spPr/>
      <dgm:t>
        <a:bodyPr/>
        <a:lstStyle/>
        <a:p>
          <a:endParaRPr lang="en-US"/>
        </a:p>
      </dgm:t>
    </dgm:pt>
    <dgm:pt modelId="{22E0E73D-26BE-844E-B4E6-2A8A254B727B}">
      <dgm:prSet phldrT="[Text]"/>
      <dgm:spPr/>
      <dgm:t>
        <a:bodyPr/>
        <a:lstStyle/>
        <a:p>
          <a:r>
            <a:rPr lang="en-US" dirty="0"/>
            <a:t>Outcome 3</a:t>
          </a:r>
        </a:p>
      </dgm:t>
    </dgm:pt>
    <dgm:pt modelId="{4C759F4D-BE30-3948-9A9A-CE67E7B6CF63}" type="parTrans" cxnId="{A30FDC33-9642-644B-9F97-DA51D0CBCB54}">
      <dgm:prSet/>
      <dgm:spPr/>
      <dgm:t>
        <a:bodyPr/>
        <a:lstStyle/>
        <a:p>
          <a:endParaRPr lang="en-US"/>
        </a:p>
      </dgm:t>
    </dgm:pt>
    <dgm:pt modelId="{224BBC73-7E9B-C345-94A8-4F1AA75D5988}" type="sibTrans" cxnId="{A30FDC33-9642-644B-9F97-DA51D0CBCB54}">
      <dgm:prSet/>
      <dgm:spPr/>
      <dgm:t>
        <a:bodyPr/>
        <a:lstStyle/>
        <a:p>
          <a:endParaRPr lang="en-US"/>
        </a:p>
      </dgm:t>
    </dgm:pt>
    <dgm:pt modelId="{15C13971-4AB6-2745-B877-D42190EAFABF}">
      <dgm:prSet phldrT="[Text]"/>
      <dgm:spPr/>
      <dgm:t>
        <a:bodyPr/>
        <a:lstStyle/>
        <a:p>
          <a:r>
            <a:rPr lang="en-US" dirty="0"/>
            <a:t>Group 3.1</a:t>
          </a:r>
        </a:p>
      </dgm:t>
    </dgm:pt>
    <dgm:pt modelId="{DCF3CE7E-FC95-794D-AEB8-99E2DCE033F4}" type="parTrans" cxnId="{76149400-B5D0-324D-8980-C7B39D0FC7EA}">
      <dgm:prSet/>
      <dgm:spPr/>
      <dgm:t>
        <a:bodyPr/>
        <a:lstStyle/>
        <a:p>
          <a:endParaRPr lang="en-US"/>
        </a:p>
      </dgm:t>
    </dgm:pt>
    <dgm:pt modelId="{32DE779C-BFC4-EA48-B5A7-3D4932086E6D}" type="sibTrans" cxnId="{76149400-B5D0-324D-8980-C7B39D0FC7EA}">
      <dgm:prSet/>
      <dgm:spPr/>
      <dgm:t>
        <a:bodyPr/>
        <a:lstStyle/>
        <a:p>
          <a:endParaRPr lang="en-US"/>
        </a:p>
      </dgm:t>
    </dgm:pt>
    <dgm:pt modelId="{17A692B3-5D1D-A94A-86E2-F25CA81E2444}">
      <dgm:prSet phldrT="[Text]"/>
      <dgm:spPr/>
      <dgm:t>
        <a:bodyPr/>
        <a:lstStyle/>
        <a:p>
          <a:r>
            <a:rPr lang="en-US" dirty="0"/>
            <a:t>Group 3.2</a:t>
          </a:r>
        </a:p>
      </dgm:t>
    </dgm:pt>
    <dgm:pt modelId="{5285CE10-8D49-AE43-93DA-5CA2429FB822}" type="parTrans" cxnId="{42519F21-994A-DA40-A803-2120BC8FFDF8}">
      <dgm:prSet/>
      <dgm:spPr/>
      <dgm:t>
        <a:bodyPr/>
        <a:lstStyle/>
        <a:p>
          <a:endParaRPr lang="en-US"/>
        </a:p>
      </dgm:t>
    </dgm:pt>
    <dgm:pt modelId="{A9148A86-2E43-294C-9473-60ABDDCE8CA1}" type="sibTrans" cxnId="{42519F21-994A-DA40-A803-2120BC8FFDF8}">
      <dgm:prSet/>
      <dgm:spPr/>
      <dgm:t>
        <a:bodyPr/>
        <a:lstStyle/>
        <a:p>
          <a:endParaRPr lang="en-US"/>
        </a:p>
      </dgm:t>
    </dgm:pt>
    <dgm:pt modelId="{120477F4-0E25-2041-9BEF-2ECE47919F49}">
      <dgm:prSet phldrT="[Text]"/>
      <dgm:spPr/>
      <dgm:t>
        <a:bodyPr/>
        <a:lstStyle/>
        <a:p>
          <a:r>
            <a:rPr lang="en-US" dirty="0"/>
            <a:t>Group 3.3</a:t>
          </a:r>
        </a:p>
      </dgm:t>
    </dgm:pt>
    <dgm:pt modelId="{77ECF6B8-D0FF-9640-BD2E-DFB9F5E45149}" type="parTrans" cxnId="{305ED80B-7E91-0046-82D6-AFDCA9312775}">
      <dgm:prSet/>
      <dgm:spPr/>
    </dgm:pt>
    <dgm:pt modelId="{AAA51B83-4AF1-394C-8DF8-194D1CC6CBF7}" type="sibTrans" cxnId="{305ED80B-7E91-0046-82D6-AFDCA9312775}">
      <dgm:prSet/>
      <dgm:spPr/>
    </dgm:pt>
    <dgm:pt modelId="{39F25D32-DBD4-4F49-B621-95E6DEABE29D}" type="pres">
      <dgm:prSet presAssocID="{E2D5CCBB-B182-B74E-82D7-7D459544DC4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3F9107B-1BE0-004A-A252-445A17C150C6}" type="pres">
      <dgm:prSet presAssocID="{389DE765-A0D2-DA44-8E0D-C1F739763946}" presName="circle1" presStyleLbl="node1" presStyleIdx="0" presStyleCnt="3"/>
      <dgm:spPr/>
    </dgm:pt>
    <dgm:pt modelId="{6DAB405D-2FDB-9D4E-8CCD-E3F744F28FCA}" type="pres">
      <dgm:prSet presAssocID="{389DE765-A0D2-DA44-8E0D-C1F739763946}" presName="space" presStyleCnt="0"/>
      <dgm:spPr/>
    </dgm:pt>
    <dgm:pt modelId="{B189771F-EAC9-0A49-AA00-57D9AC0DA759}" type="pres">
      <dgm:prSet presAssocID="{389DE765-A0D2-DA44-8E0D-C1F739763946}" presName="rect1" presStyleLbl="alignAcc1" presStyleIdx="0" presStyleCnt="3"/>
      <dgm:spPr/>
    </dgm:pt>
    <dgm:pt modelId="{8AD05785-8D9B-714E-99F0-E510E0808F13}" type="pres">
      <dgm:prSet presAssocID="{5CF536AE-D224-1A40-AB8A-A7C558ED2355}" presName="vertSpace2" presStyleLbl="node1" presStyleIdx="0" presStyleCnt="3"/>
      <dgm:spPr/>
    </dgm:pt>
    <dgm:pt modelId="{8A998BFF-9ACF-0847-9451-06B0761C7C68}" type="pres">
      <dgm:prSet presAssocID="{5CF536AE-D224-1A40-AB8A-A7C558ED2355}" presName="circle2" presStyleLbl="node1" presStyleIdx="1" presStyleCnt="3"/>
      <dgm:spPr/>
    </dgm:pt>
    <dgm:pt modelId="{2798F9E3-BA5F-A64A-B4DC-1B7D700BDB3B}" type="pres">
      <dgm:prSet presAssocID="{5CF536AE-D224-1A40-AB8A-A7C558ED2355}" presName="rect2" presStyleLbl="alignAcc1" presStyleIdx="1" presStyleCnt="3"/>
      <dgm:spPr/>
    </dgm:pt>
    <dgm:pt modelId="{EB90F4CA-5072-BA44-AEAC-A328AE31378C}" type="pres">
      <dgm:prSet presAssocID="{22E0E73D-26BE-844E-B4E6-2A8A254B727B}" presName="vertSpace3" presStyleLbl="node1" presStyleIdx="1" presStyleCnt="3"/>
      <dgm:spPr/>
    </dgm:pt>
    <dgm:pt modelId="{87DFA9FE-57C3-9647-BC6F-608238199584}" type="pres">
      <dgm:prSet presAssocID="{22E0E73D-26BE-844E-B4E6-2A8A254B727B}" presName="circle3" presStyleLbl="node1" presStyleIdx="2" presStyleCnt="3"/>
      <dgm:spPr/>
    </dgm:pt>
    <dgm:pt modelId="{00C7F4BE-B823-5248-AAA7-0E9C3B77F623}" type="pres">
      <dgm:prSet presAssocID="{22E0E73D-26BE-844E-B4E6-2A8A254B727B}" presName="rect3" presStyleLbl="alignAcc1" presStyleIdx="2" presStyleCnt="3"/>
      <dgm:spPr/>
    </dgm:pt>
    <dgm:pt modelId="{2666BF0B-2CFC-934A-A1EC-275BBD887CA1}" type="pres">
      <dgm:prSet presAssocID="{389DE765-A0D2-DA44-8E0D-C1F739763946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41164DC4-5DDB-CF4F-8966-C56DBEF7A30A}" type="pres">
      <dgm:prSet presAssocID="{389DE765-A0D2-DA44-8E0D-C1F739763946}" presName="rect1ChTx" presStyleLbl="alignAcc1" presStyleIdx="2" presStyleCnt="3">
        <dgm:presLayoutVars>
          <dgm:bulletEnabled val="1"/>
        </dgm:presLayoutVars>
      </dgm:prSet>
      <dgm:spPr/>
    </dgm:pt>
    <dgm:pt modelId="{A1D2FD2F-FA68-5549-B26E-1F8C6FB6007B}" type="pres">
      <dgm:prSet presAssocID="{5CF536AE-D224-1A40-AB8A-A7C558ED2355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3266CFF7-3806-9842-A6B5-651A7FC90F07}" type="pres">
      <dgm:prSet presAssocID="{5CF536AE-D224-1A40-AB8A-A7C558ED2355}" presName="rect2ChTx" presStyleLbl="alignAcc1" presStyleIdx="2" presStyleCnt="3">
        <dgm:presLayoutVars>
          <dgm:bulletEnabled val="1"/>
        </dgm:presLayoutVars>
      </dgm:prSet>
      <dgm:spPr/>
    </dgm:pt>
    <dgm:pt modelId="{6FDBCAE0-0AFD-A047-AB19-D63E78A30B19}" type="pres">
      <dgm:prSet presAssocID="{22E0E73D-26BE-844E-B4E6-2A8A254B727B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A996FA5C-55C8-AD44-9C72-FFE5F24720CA}" type="pres">
      <dgm:prSet presAssocID="{22E0E73D-26BE-844E-B4E6-2A8A254B727B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76149400-B5D0-324D-8980-C7B39D0FC7EA}" srcId="{22E0E73D-26BE-844E-B4E6-2A8A254B727B}" destId="{15C13971-4AB6-2745-B877-D42190EAFABF}" srcOrd="0" destOrd="0" parTransId="{DCF3CE7E-FC95-794D-AEB8-99E2DCE033F4}" sibTransId="{32DE779C-BFC4-EA48-B5A7-3D4932086E6D}"/>
    <dgm:cxn modelId="{37006E03-64AB-004F-BD92-2055EB03DA0B}" srcId="{E2D5CCBB-B182-B74E-82D7-7D459544DC40}" destId="{5CF536AE-D224-1A40-AB8A-A7C558ED2355}" srcOrd="1" destOrd="0" parTransId="{355E512F-DFF9-3D49-823B-39C049C8169E}" sibTransId="{3E839284-9C2B-2146-A83F-1EB893CD5EBD}"/>
    <dgm:cxn modelId="{4201D104-7582-664B-9ECA-C90CEC03737D}" type="presOf" srcId="{17A692B3-5D1D-A94A-86E2-F25CA81E2444}" destId="{A996FA5C-55C8-AD44-9C72-FFE5F24720CA}" srcOrd="0" destOrd="1" presId="urn:microsoft.com/office/officeart/2005/8/layout/target3"/>
    <dgm:cxn modelId="{2346E304-AC86-5744-87C1-0CF0C2E4C10E}" type="presOf" srcId="{120477F4-0E25-2041-9BEF-2ECE47919F49}" destId="{A996FA5C-55C8-AD44-9C72-FFE5F24720CA}" srcOrd="0" destOrd="2" presId="urn:microsoft.com/office/officeart/2005/8/layout/target3"/>
    <dgm:cxn modelId="{305ED80B-7E91-0046-82D6-AFDCA9312775}" srcId="{22E0E73D-26BE-844E-B4E6-2A8A254B727B}" destId="{120477F4-0E25-2041-9BEF-2ECE47919F49}" srcOrd="2" destOrd="0" parTransId="{77ECF6B8-D0FF-9640-BD2E-DFB9F5E45149}" sibTransId="{AAA51B83-4AF1-394C-8DF8-194D1CC6CBF7}"/>
    <dgm:cxn modelId="{42519F21-994A-DA40-A803-2120BC8FFDF8}" srcId="{22E0E73D-26BE-844E-B4E6-2A8A254B727B}" destId="{17A692B3-5D1D-A94A-86E2-F25CA81E2444}" srcOrd="1" destOrd="0" parTransId="{5285CE10-8D49-AE43-93DA-5CA2429FB822}" sibTransId="{A9148A86-2E43-294C-9473-60ABDDCE8CA1}"/>
    <dgm:cxn modelId="{B263DF26-8355-504F-A794-68BBA19B75B2}" type="presOf" srcId="{15C13971-4AB6-2745-B877-D42190EAFABF}" destId="{A996FA5C-55C8-AD44-9C72-FFE5F24720CA}" srcOrd="0" destOrd="0" presId="urn:microsoft.com/office/officeart/2005/8/layout/target3"/>
    <dgm:cxn modelId="{4A48232E-D9DC-AB48-AB35-D4A8427E3994}" srcId="{389DE765-A0D2-DA44-8E0D-C1F739763946}" destId="{E64CAB2B-C5DC-7B45-AF93-AF6DB75C80FD}" srcOrd="0" destOrd="0" parTransId="{47F7EFDC-606F-1A47-9B35-6B4ECE9B9871}" sibTransId="{0130D79B-E385-5C40-968C-05B3F5B2970B}"/>
    <dgm:cxn modelId="{4FE73C31-16C5-DA4A-9D61-0B3CE4992522}" type="presOf" srcId="{5CF536AE-D224-1A40-AB8A-A7C558ED2355}" destId="{2798F9E3-BA5F-A64A-B4DC-1B7D700BDB3B}" srcOrd="0" destOrd="0" presId="urn:microsoft.com/office/officeart/2005/8/layout/target3"/>
    <dgm:cxn modelId="{A30FDC33-9642-644B-9F97-DA51D0CBCB54}" srcId="{E2D5CCBB-B182-B74E-82D7-7D459544DC40}" destId="{22E0E73D-26BE-844E-B4E6-2A8A254B727B}" srcOrd="2" destOrd="0" parTransId="{4C759F4D-BE30-3948-9A9A-CE67E7B6CF63}" sibTransId="{224BBC73-7E9B-C345-94A8-4F1AA75D5988}"/>
    <dgm:cxn modelId="{A1A92840-2DB0-F341-B9BF-546DA7FC67C8}" type="presOf" srcId="{3A80DDE4-E9B6-7244-BCD6-C7588A35247F}" destId="{41164DC4-5DDB-CF4F-8966-C56DBEF7A30A}" srcOrd="0" destOrd="1" presId="urn:microsoft.com/office/officeart/2005/8/layout/target3"/>
    <dgm:cxn modelId="{43DCB648-7756-BC45-A7E2-19A0EAA798F6}" type="presOf" srcId="{22E0E73D-26BE-844E-B4E6-2A8A254B727B}" destId="{00C7F4BE-B823-5248-AAA7-0E9C3B77F623}" srcOrd="0" destOrd="0" presId="urn:microsoft.com/office/officeart/2005/8/layout/target3"/>
    <dgm:cxn modelId="{5E11BA86-B2A7-5D49-8826-506CCFB82418}" srcId="{5CF536AE-D224-1A40-AB8A-A7C558ED2355}" destId="{ED346CE2-60BD-AF4A-B9EE-3AB95B27B10B}" srcOrd="0" destOrd="0" parTransId="{B433672A-BBC0-B048-BE54-42489384D1EC}" sibTransId="{0D60B788-F897-6A48-887E-6DFEA1A1D6BC}"/>
    <dgm:cxn modelId="{92C0228A-F44A-D441-8430-D33A86E19300}" type="presOf" srcId="{E2D5CCBB-B182-B74E-82D7-7D459544DC40}" destId="{39F25D32-DBD4-4F49-B621-95E6DEABE29D}" srcOrd="0" destOrd="0" presId="urn:microsoft.com/office/officeart/2005/8/layout/target3"/>
    <dgm:cxn modelId="{CA051C8E-5B71-DF4C-8B8B-7FBB1F08D160}" type="presOf" srcId="{389DE765-A0D2-DA44-8E0D-C1F739763946}" destId="{2666BF0B-2CFC-934A-A1EC-275BBD887CA1}" srcOrd="1" destOrd="0" presId="urn:microsoft.com/office/officeart/2005/8/layout/target3"/>
    <dgm:cxn modelId="{F2D7CA9B-7C1A-6145-B7D8-34BBCAADF957}" srcId="{5CF536AE-D224-1A40-AB8A-A7C558ED2355}" destId="{2E5174C4-C254-F84B-ABBB-288D831F3B16}" srcOrd="1" destOrd="0" parTransId="{021588EC-4F11-0E40-B63C-6E339C6D6D59}" sibTransId="{08830345-F618-1042-BD9F-9A1CD10856AA}"/>
    <dgm:cxn modelId="{830179AE-FD3E-B94C-9592-DBFBA61660DB}" srcId="{E2D5CCBB-B182-B74E-82D7-7D459544DC40}" destId="{389DE765-A0D2-DA44-8E0D-C1F739763946}" srcOrd="0" destOrd="0" parTransId="{BFBD6358-0FD1-2149-903D-A18800BC1D94}" sibTransId="{FADEEECC-2E20-0547-8923-B7666DA4A37A}"/>
    <dgm:cxn modelId="{E1AB12B2-618A-D84B-81EA-759BD22FABDE}" type="presOf" srcId="{2E5174C4-C254-F84B-ABBB-288D831F3B16}" destId="{3266CFF7-3806-9842-A6B5-651A7FC90F07}" srcOrd="0" destOrd="1" presId="urn:microsoft.com/office/officeart/2005/8/layout/target3"/>
    <dgm:cxn modelId="{8851AFB9-04DB-6449-BC1C-4EB44FCC55DE}" type="presOf" srcId="{22E0E73D-26BE-844E-B4E6-2A8A254B727B}" destId="{6FDBCAE0-0AFD-A047-AB19-D63E78A30B19}" srcOrd="1" destOrd="0" presId="urn:microsoft.com/office/officeart/2005/8/layout/target3"/>
    <dgm:cxn modelId="{502C10CD-86F4-7543-A44A-CD6B1655F3FA}" type="presOf" srcId="{ED346CE2-60BD-AF4A-B9EE-3AB95B27B10B}" destId="{3266CFF7-3806-9842-A6B5-651A7FC90F07}" srcOrd="0" destOrd="0" presId="urn:microsoft.com/office/officeart/2005/8/layout/target3"/>
    <dgm:cxn modelId="{785189D6-CD22-274E-8768-27117FC3D8CD}" type="presOf" srcId="{E64CAB2B-C5DC-7B45-AF93-AF6DB75C80FD}" destId="{41164DC4-5DDB-CF4F-8966-C56DBEF7A30A}" srcOrd="0" destOrd="0" presId="urn:microsoft.com/office/officeart/2005/8/layout/target3"/>
    <dgm:cxn modelId="{5B93C0E6-94FD-7649-8BB6-660A4FF9094C}" type="presOf" srcId="{389DE765-A0D2-DA44-8E0D-C1F739763946}" destId="{B189771F-EAC9-0A49-AA00-57D9AC0DA759}" srcOrd="0" destOrd="0" presId="urn:microsoft.com/office/officeart/2005/8/layout/target3"/>
    <dgm:cxn modelId="{68E1D3F2-4AD9-6B42-9AC8-AF5BB8A6AB5A}" type="presOf" srcId="{5CF536AE-D224-1A40-AB8A-A7C558ED2355}" destId="{A1D2FD2F-FA68-5549-B26E-1F8C6FB6007B}" srcOrd="1" destOrd="0" presId="urn:microsoft.com/office/officeart/2005/8/layout/target3"/>
    <dgm:cxn modelId="{AE76DFF2-EB64-3348-8FF4-CE12A2885CBE}" srcId="{389DE765-A0D2-DA44-8E0D-C1F739763946}" destId="{3A80DDE4-E9B6-7244-BCD6-C7588A35247F}" srcOrd="1" destOrd="0" parTransId="{CF27C95E-C99D-5647-A11F-925C1A1E63B9}" sibTransId="{0CF04348-7D7D-134A-95EB-F2F3F631D172}"/>
    <dgm:cxn modelId="{EDF86D44-F258-8C48-8EF7-052DACEDBEBD}" type="presParOf" srcId="{39F25D32-DBD4-4F49-B621-95E6DEABE29D}" destId="{D3F9107B-1BE0-004A-A252-445A17C150C6}" srcOrd="0" destOrd="0" presId="urn:microsoft.com/office/officeart/2005/8/layout/target3"/>
    <dgm:cxn modelId="{DC1F94D1-BC4B-AF4D-B2CB-C264A237CD2A}" type="presParOf" srcId="{39F25D32-DBD4-4F49-B621-95E6DEABE29D}" destId="{6DAB405D-2FDB-9D4E-8CCD-E3F744F28FCA}" srcOrd="1" destOrd="0" presId="urn:microsoft.com/office/officeart/2005/8/layout/target3"/>
    <dgm:cxn modelId="{DF4DEF78-05F0-9D44-B746-0D420F7D7B56}" type="presParOf" srcId="{39F25D32-DBD4-4F49-B621-95E6DEABE29D}" destId="{B189771F-EAC9-0A49-AA00-57D9AC0DA759}" srcOrd="2" destOrd="0" presId="urn:microsoft.com/office/officeart/2005/8/layout/target3"/>
    <dgm:cxn modelId="{BCDEE2A7-2463-FD47-867D-C16B08D52A06}" type="presParOf" srcId="{39F25D32-DBD4-4F49-B621-95E6DEABE29D}" destId="{8AD05785-8D9B-714E-99F0-E510E0808F13}" srcOrd="3" destOrd="0" presId="urn:microsoft.com/office/officeart/2005/8/layout/target3"/>
    <dgm:cxn modelId="{CD5F6D65-E947-0B4B-824F-DF82BB0242C4}" type="presParOf" srcId="{39F25D32-DBD4-4F49-B621-95E6DEABE29D}" destId="{8A998BFF-9ACF-0847-9451-06B0761C7C68}" srcOrd="4" destOrd="0" presId="urn:microsoft.com/office/officeart/2005/8/layout/target3"/>
    <dgm:cxn modelId="{FBDB467A-C72D-A34E-B9E5-83AEC292D972}" type="presParOf" srcId="{39F25D32-DBD4-4F49-B621-95E6DEABE29D}" destId="{2798F9E3-BA5F-A64A-B4DC-1B7D700BDB3B}" srcOrd="5" destOrd="0" presId="urn:microsoft.com/office/officeart/2005/8/layout/target3"/>
    <dgm:cxn modelId="{5CE55492-FAA4-6549-B6BF-0BFBA0D09C15}" type="presParOf" srcId="{39F25D32-DBD4-4F49-B621-95E6DEABE29D}" destId="{EB90F4CA-5072-BA44-AEAC-A328AE31378C}" srcOrd="6" destOrd="0" presId="urn:microsoft.com/office/officeart/2005/8/layout/target3"/>
    <dgm:cxn modelId="{2A03BA61-DF20-D144-99C9-A0DD2E6D602D}" type="presParOf" srcId="{39F25D32-DBD4-4F49-B621-95E6DEABE29D}" destId="{87DFA9FE-57C3-9647-BC6F-608238199584}" srcOrd="7" destOrd="0" presId="urn:microsoft.com/office/officeart/2005/8/layout/target3"/>
    <dgm:cxn modelId="{37469E01-0D0B-684B-B30D-99F4B61B4DEA}" type="presParOf" srcId="{39F25D32-DBD4-4F49-B621-95E6DEABE29D}" destId="{00C7F4BE-B823-5248-AAA7-0E9C3B77F623}" srcOrd="8" destOrd="0" presId="urn:microsoft.com/office/officeart/2005/8/layout/target3"/>
    <dgm:cxn modelId="{2560A80D-E884-7649-8DCC-16850F8B0A35}" type="presParOf" srcId="{39F25D32-DBD4-4F49-B621-95E6DEABE29D}" destId="{2666BF0B-2CFC-934A-A1EC-275BBD887CA1}" srcOrd="9" destOrd="0" presId="urn:microsoft.com/office/officeart/2005/8/layout/target3"/>
    <dgm:cxn modelId="{3C74FF60-73DB-A942-B34C-02AFFA3B5201}" type="presParOf" srcId="{39F25D32-DBD4-4F49-B621-95E6DEABE29D}" destId="{41164DC4-5DDB-CF4F-8966-C56DBEF7A30A}" srcOrd="10" destOrd="0" presId="urn:microsoft.com/office/officeart/2005/8/layout/target3"/>
    <dgm:cxn modelId="{A21FC6E1-6178-DC46-B76B-3D0936CA01C2}" type="presParOf" srcId="{39F25D32-DBD4-4F49-B621-95E6DEABE29D}" destId="{A1D2FD2F-FA68-5549-B26E-1F8C6FB6007B}" srcOrd="11" destOrd="0" presId="urn:microsoft.com/office/officeart/2005/8/layout/target3"/>
    <dgm:cxn modelId="{31AC471D-140C-6A4B-90CB-D42D7ECB803B}" type="presParOf" srcId="{39F25D32-DBD4-4F49-B621-95E6DEABE29D}" destId="{3266CFF7-3806-9842-A6B5-651A7FC90F07}" srcOrd="12" destOrd="0" presId="urn:microsoft.com/office/officeart/2005/8/layout/target3"/>
    <dgm:cxn modelId="{9E54ED9B-8687-F345-BAAD-2FEF84BB0A55}" type="presParOf" srcId="{39F25D32-DBD4-4F49-B621-95E6DEABE29D}" destId="{6FDBCAE0-0AFD-A047-AB19-D63E78A30B19}" srcOrd="13" destOrd="0" presId="urn:microsoft.com/office/officeart/2005/8/layout/target3"/>
    <dgm:cxn modelId="{595AD468-B58C-8A47-8216-9C04103C8FAE}" type="presParOf" srcId="{39F25D32-DBD4-4F49-B621-95E6DEABE29D}" destId="{A996FA5C-55C8-AD44-9C72-FFE5F24720C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9107B-1BE0-004A-A252-445A17C150C6}">
      <dsp:nvSpPr>
        <dsp:cNvPr id="0" name=""/>
        <dsp:cNvSpPr/>
      </dsp:nvSpPr>
      <dsp:spPr>
        <a:xfrm>
          <a:off x="0" y="0"/>
          <a:ext cx="3932237" cy="39322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89771F-EAC9-0A49-AA00-57D9AC0DA759}">
      <dsp:nvSpPr>
        <dsp:cNvPr id="0" name=""/>
        <dsp:cNvSpPr/>
      </dsp:nvSpPr>
      <dsp:spPr>
        <a:xfrm>
          <a:off x="1966118" y="0"/>
          <a:ext cx="9616281" cy="39322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Outcome 1</a:t>
          </a:r>
        </a:p>
      </dsp:txBody>
      <dsp:txXfrm>
        <a:off x="1966118" y="0"/>
        <a:ext cx="4808140" cy="1179673"/>
      </dsp:txXfrm>
    </dsp:sp>
    <dsp:sp modelId="{8A998BFF-9ACF-0847-9451-06B0761C7C68}">
      <dsp:nvSpPr>
        <dsp:cNvPr id="0" name=""/>
        <dsp:cNvSpPr/>
      </dsp:nvSpPr>
      <dsp:spPr>
        <a:xfrm>
          <a:off x="688142" y="1179673"/>
          <a:ext cx="2555951" cy="255595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734515"/>
            <a:satOff val="-16247"/>
            <a:lumOff val="-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8F9E3-BA5F-A64A-B4DC-1B7D700BDB3B}">
      <dsp:nvSpPr>
        <dsp:cNvPr id="0" name=""/>
        <dsp:cNvSpPr/>
      </dsp:nvSpPr>
      <dsp:spPr>
        <a:xfrm>
          <a:off x="1966118" y="1179673"/>
          <a:ext cx="9616281" cy="25559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34515"/>
              <a:satOff val="-16247"/>
              <a:lumOff val="-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Outcome 2</a:t>
          </a:r>
        </a:p>
      </dsp:txBody>
      <dsp:txXfrm>
        <a:off x="1966118" y="1179673"/>
        <a:ext cx="4808140" cy="1179669"/>
      </dsp:txXfrm>
    </dsp:sp>
    <dsp:sp modelId="{87DFA9FE-57C3-9647-BC6F-608238199584}">
      <dsp:nvSpPr>
        <dsp:cNvPr id="0" name=""/>
        <dsp:cNvSpPr/>
      </dsp:nvSpPr>
      <dsp:spPr>
        <a:xfrm>
          <a:off x="1376283" y="2359343"/>
          <a:ext cx="1179669" cy="117966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469031"/>
            <a:satOff val="-32495"/>
            <a:lumOff val="-6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7F4BE-B823-5248-AAA7-0E9C3B77F623}">
      <dsp:nvSpPr>
        <dsp:cNvPr id="0" name=""/>
        <dsp:cNvSpPr/>
      </dsp:nvSpPr>
      <dsp:spPr>
        <a:xfrm>
          <a:off x="1966118" y="2359343"/>
          <a:ext cx="9616281" cy="11796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69031"/>
              <a:satOff val="-3249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Outcome 3</a:t>
          </a:r>
        </a:p>
      </dsp:txBody>
      <dsp:txXfrm>
        <a:off x="1966118" y="2359343"/>
        <a:ext cx="4808140" cy="1179669"/>
      </dsp:txXfrm>
    </dsp:sp>
    <dsp:sp modelId="{41164DC4-5DDB-CF4F-8966-C56DBEF7A30A}">
      <dsp:nvSpPr>
        <dsp:cNvPr id="0" name=""/>
        <dsp:cNvSpPr/>
      </dsp:nvSpPr>
      <dsp:spPr>
        <a:xfrm>
          <a:off x="6774259" y="0"/>
          <a:ext cx="4808140" cy="1179673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Group 1.1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Group 1.2</a:t>
          </a:r>
        </a:p>
      </dsp:txBody>
      <dsp:txXfrm>
        <a:off x="6774259" y="0"/>
        <a:ext cx="4808140" cy="1179673"/>
      </dsp:txXfrm>
    </dsp:sp>
    <dsp:sp modelId="{3266CFF7-3806-9842-A6B5-651A7FC90F07}">
      <dsp:nvSpPr>
        <dsp:cNvPr id="0" name=""/>
        <dsp:cNvSpPr/>
      </dsp:nvSpPr>
      <dsp:spPr>
        <a:xfrm>
          <a:off x="6774259" y="1179673"/>
          <a:ext cx="4808140" cy="117966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Group 2.1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Group 2.2</a:t>
          </a:r>
        </a:p>
      </dsp:txBody>
      <dsp:txXfrm>
        <a:off x="6774259" y="1179673"/>
        <a:ext cx="4808140" cy="1179669"/>
      </dsp:txXfrm>
    </dsp:sp>
    <dsp:sp modelId="{A996FA5C-55C8-AD44-9C72-FFE5F24720CA}">
      <dsp:nvSpPr>
        <dsp:cNvPr id="0" name=""/>
        <dsp:cNvSpPr/>
      </dsp:nvSpPr>
      <dsp:spPr>
        <a:xfrm>
          <a:off x="6774259" y="2359343"/>
          <a:ext cx="4808140" cy="117966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Group 3.1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Group 3.2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Group 3.3</a:t>
          </a:r>
        </a:p>
      </dsp:txBody>
      <dsp:txXfrm>
        <a:off x="6774259" y="2359343"/>
        <a:ext cx="4808140" cy="1179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0D66FA-8C0F-D54D-91B7-17CC665EC7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733" y="4862104"/>
            <a:ext cx="4992389" cy="161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7225EE-8608-7B41-9502-BFC60C14F400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A68568-7956-9C49-80BD-06F9D685E261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381250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833D7-E954-364B-AC62-83CB091FE16C}"/>
              </a:ext>
            </a:extLst>
          </p:cNvPr>
          <p:cNvSpPr txBox="1"/>
          <p:nvPr userDrawn="1"/>
        </p:nvSpPr>
        <p:spPr>
          <a:xfrm>
            <a:off x="2459506" y="6476168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73E871-7A5B-7042-8C3D-C461CF40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324610"/>
            <a:ext cx="3127271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102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3628102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69C77A-49F4-CB45-9E39-CA32E2A132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474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-1" y="2409691"/>
            <a:ext cx="342847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28103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DCF44-512A-5E47-A08D-1C491F205666}"/>
              </a:ext>
            </a:extLst>
          </p:cNvPr>
          <p:cNvSpPr txBox="1"/>
          <p:nvPr userDrawn="1"/>
        </p:nvSpPr>
        <p:spPr>
          <a:xfrm>
            <a:off x="3628103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12733E-1B53-A842-B212-11139951BD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D740F2-35F7-2345-83C9-E1237EDFAFE6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B9502-0651-374E-AE6C-8865823D87FA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127E1FB-DE01-1749-A883-9DE1FAA1FD6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69343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5798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5798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47"/>
          </a:xfrm>
          <a:prstGeom prst="rect">
            <a:avLst/>
          </a:prstGeom>
        </p:spPr>
        <p:txBody>
          <a:bodyPr/>
          <a:lstStyle>
            <a:lvl1pPr algn="ctr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24BFB-9B54-6C4C-88F1-178D3CEDC342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60146"/>
            <a:ext cx="11053314" cy="445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DC2DEF-3FD0-7646-8C5D-4BC29625845B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70082"/>
            <a:ext cx="11053314" cy="4355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B0F16E-0593-1844-A6B9-FB4ADD448393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9D65-16D0-6746-BC56-1B9F5DDC12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Validation Workshop 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Session III: Working Groups</a:t>
            </a:r>
            <a:br>
              <a:rPr lang="en-GB" sz="3600" dirty="0"/>
            </a:br>
            <a:r>
              <a:rPr lang="en-GB" sz="3600" dirty="0"/>
              <a:t>Discussions of the Strategy’s Outcomes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001A4F-8FC9-B3C2-9D6A-6591AD7EEFA3}"/>
              </a:ext>
            </a:extLst>
          </p:cNvPr>
          <p:cNvSpPr txBox="1"/>
          <p:nvPr/>
        </p:nvSpPr>
        <p:spPr>
          <a:xfrm>
            <a:off x="7067550" y="5237529"/>
            <a:ext cx="4200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Stephanie </a:t>
            </a:r>
            <a:r>
              <a:rPr lang="en-GB" dirty="0" err="1"/>
              <a:t>Chaban</a:t>
            </a:r>
            <a:endParaRPr lang="en-GB" dirty="0"/>
          </a:p>
          <a:p>
            <a:r>
              <a:rPr lang="en-GB" dirty="0" err="1"/>
              <a:t>Naema</a:t>
            </a:r>
            <a:r>
              <a:rPr lang="en-GB"/>
              <a:t> Ali</a:t>
            </a:r>
            <a:endParaRPr lang="en-GB" dirty="0"/>
          </a:p>
          <a:p>
            <a:r>
              <a:rPr lang="en-GB" dirty="0"/>
              <a:t>22-23 April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66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775FE57-37C3-CF4C-AE4D-F4C59B7052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Group Discussions: 60 minutes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DC43F17-F549-374D-9EF1-F3F62837FD5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7710308"/>
              </p:ext>
            </p:extLst>
          </p:nvPr>
        </p:nvGraphicFramePr>
        <p:xfrm>
          <a:off x="381000" y="2176463"/>
          <a:ext cx="11582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415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8EF7EFA-82CF-4347-842A-E6A879DE1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49D42-20D5-7744-AD2C-B51231DB2F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/>
              <a:t>1. Divide into ±6 groups</a:t>
            </a:r>
          </a:p>
          <a:p>
            <a:r>
              <a:rPr lang="en-US" sz="3200" dirty="0"/>
              <a:t>2. Discuss the outcomes, outputs and activities (60 min)</a:t>
            </a:r>
          </a:p>
          <a:p>
            <a:r>
              <a:rPr lang="en-US" sz="3200" dirty="0"/>
              <a:t>3. Answer the questions</a:t>
            </a:r>
          </a:p>
          <a:p>
            <a:r>
              <a:rPr lang="en-US" sz="3200" dirty="0"/>
              <a:t>4. Select a secretary to document the discussion</a:t>
            </a:r>
          </a:p>
          <a:p>
            <a:r>
              <a:rPr lang="en-US" sz="3200" dirty="0"/>
              <a:t>5. Report back to the larger group (30 min - 5 min each)</a:t>
            </a:r>
          </a:p>
        </p:txBody>
      </p:sp>
    </p:spTree>
    <p:extLst>
      <p:ext uri="{BB962C8B-B14F-4D97-AF65-F5344CB8AC3E}">
        <p14:creationId xmlns:p14="http://schemas.microsoft.com/office/powerpoint/2010/main" val="366570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91CB99-EBC0-E342-932C-A0B5C2F166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Questions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8E47E-A210-FB48-A852-B2F1FD58B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5100" y="1892300"/>
            <a:ext cx="11861800" cy="4508500"/>
          </a:xfrm>
        </p:spPr>
        <p:txBody>
          <a:bodyPr/>
          <a:lstStyle/>
          <a:p>
            <a:r>
              <a:rPr lang="en-US" dirty="0"/>
              <a:t>1. How do the Outputs contribute to achieving the Outcome? If they do not, please explain how they can be improved.</a:t>
            </a:r>
          </a:p>
          <a:p>
            <a:endParaRPr lang="en-US" sz="1200" dirty="0"/>
          </a:p>
          <a:p>
            <a:r>
              <a:rPr lang="en-US" dirty="0"/>
              <a:t>2. How do the Activities contribute to achieving the Outputs? If they do not, please explain how it can be improved.</a:t>
            </a:r>
          </a:p>
          <a:p>
            <a:endParaRPr lang="en-US" sz="1200" dirty="0"/>
          </a:p>
          <a:p>
            <a:r>
              <a:rPr lang="en-US" dirty="0"/>
              <a:t>3. Are there any </a:t>
            </a:r>
            <a:r>
              <a:rPr lang="en-US" b="1" dirty="0"/>
              <a:t>minor</a:t>
            </a:r>
            <a:r>
              <a:rPr lang="en-US" dirty="0"/>
              <a:t> modifications that you recommend make so that the Outcomes and Output are more achievable?</a:t>
            </a:r>
          </a:p>
          <a:p>
            <a:endParaRPr lang="en-US" sz="1200" dirty="0"/>
          </a:p>
          <a:p>
            <a:r>
              <a:rPr lang="en-US" dirty="0"/>
              <a:t>4. Is any issue or activity missing? Please explain.</a:t>
            </a:r>
          </a:p>
        </p:txBody>
      </p:sp>
    </p:spTree>
    <p:extLst>
      <p:ext uri="{BB962C8B-B14F-4D97-AF65-F5344CB8AC3E}">
        <p14:creationId xmlns:p14="http://schemas.microsoft.com/office/powerpoint/2010/main" val="348005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6736F-8393-294D-BAF7-91E085D41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690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GM PPT" id="{3B9C833F-6CDB-4752-9A8D-CECEEBE3EF16}" vid="{20096C69-031F-49D6-BD14-803C4F19B6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IGM PPT</Template>
  <TotalTime>21078</TotalTime>
  <Words>184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Garamond</vt:lpstr>
      <vt:lpstr>Selawik Light</vt:lpstr>
      <vt:lpstr>Wingdings</vt:lpstr>
      <vt:lpstr>SavonVTI</vt:lpstr>
      <vt:lpstr>Validation Workshop   Session III: Working Groups Discussions of the Strategy’s Outcomes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Sexual Harassment to Ensure Women’s Access to the World of Work and to Advance Their Economic Participation</dc:title>
  <dc:creator>Stephanie Chaban</dc:creator>
  <cp:lastModifiedBy>Microsoft Office User</cp:lastModifiedBy>
  <cp:revision>16</cp:revision>
  <dcterms:created xsi:type="dcterms:W3CDTF">2023-09-18T06:31:55Z</dcterms:created>
  <dcterms:modified xsi:type="dcterms:W3CDTF">2024-04-18T09:47:23Z</dcterms:modified>
</cp:coreProperties>
</file>