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7" r:id="rId4"/>
  </p:sldMasterIdLst>
  <p:notesMasterIdLst>
    <p:notesMasterId r:id="rId38"/>
  </p:notesMasterIdLst>
  <p:handoutMasterIdLst>
    <p:handoutMasterId r:id="rId39"/>
  </p:handoutMasterIdLst>
  <p:sldIdLst>
    <p:sldId id="256" r:id="rId5"/>
    <p:sldId id="339" r:id="rId6"/>
    <p:sldId id="259" r:id="rId7"/>
    <p:sldId id="316" r:id="rId8"/>
    <p:sldId id="363" r:id="rId9"/>
    <p:sldId id="268" r:id="rId10"/>
    <p:sldId id="384" r:id="rId11"/>
    <p:sldId id="388" r:id="rId12"/>
    <p:sldId id="387" r:id="rId13"/>
    <p:sldId id="389" r:id="rId14"/>
    <p:sldId id="417" r:id="rId15"/>
    <p:sldId id="332" r:id="rId16"/>
    <p:sldId id="391" r:id="rId17"/>
    <p:sldId id="264" r:id="rId18"/>
    <p:sldId id="385" r:id="rId19"/>
    <p:sldId id="293" r:id="rId20"/>
    <p:sldId id="350" r:id="rId21"/>
    <p:sldId id="313" r:id="rId22"/>
    <p:sldId id="407" r:id="rId23"/>
    <p:sldId id="310" r:id="rId24"/>
    <p:sldId id="301" r:id="rId25"/>
    <p:sldId id="410" r:id="rId26"/>
    <p:sldId id="314" r:id="rId27"/>
    <p:sldId id="356" r:id="rId28"/>
    <p:sldId id="402" r:id="rId29"/>
    <p:sldId id="418" r:id="rId30"/>
    <p:sldId id="401" r:id="rId31"/>
    <p:sldId id="395" r:id="rId32"/>
    <p:sldId id="399" r:id="rId33"/>
    <p:sldId id="403" r:id="rId34"/>
    <p:sldId id="419" r:id="rId35"/>
    <p:sldId id="348" r:id="rId36"/>
    <p:sldId id="416"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E2CB156-1B9E-449A-837A-C2315DE3DB12}">
          <p14:sldIdLst>
            <p14:sldId id="256"/>
            <p14:sldId id="339"/>
            <p14:sldId id="259"/>
          </p14:sldIdLst>
        </p14:section>
        <p14:section name="Part 1" id="{6B020E60-27D4-4E1D-9765-43CE406F4F5A}">
          <p14:sldIdLst>
            <p14:sldId id="316"/>
            <p14:sldId id="363"/>
            <p14:sldId id="268"/>
            <p14:sldId id="384"/>
            <p14:sldId id="388"/>
            <p14:sldId id="387"/>
            <p14:sldId id="389"/>
            <p14:sldId id="417"/>
            <p14:sldId id="332"/>
            <p14:sldId id="391"/>
            <p14:sldId id="264"/>
            <p14:sldId id="385"/>
            <p14:sldId id="293"/>
            <p14:sldId id="350"/>
          </p14:sldIdLst>
        </p14:section>
        <p14:section name="Part 2" id="{F2CE278A-46AD-4A7B-A952-8C2B5863846B}">
          <p14:sldIdLst>
            <p14:sldId id="313"/>
            <p14:sldId id="407"/>
            <p14:sldId id="310"/>
            <p14:sldId id="301"/>
          </p14:sldIdLst>
        </p14:section>
        <p14:section name="Part 3" id="{5E3DDB0E-D317-EA4B-AFE0-4B7D90738E31}">
          <p14:sldIdLst>
            <p14:sldId id="410"/>
            <p14:sldId id="314"/>
            <p14:sldId id="356"/>
            <p14:sldId id="402"/>
            <p14:sldId id="418"/>
            <p14:sldId id="401"/>
            <p14:sldId id="395"/>
            <p14:sldId id="399"/>
            <p14:sldId id="403"/>
            <p14:sldId id="419"/>
            <p14:sldId id="348"/>
            <p14:sldId id="41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4985"/>
    <a:srgbClr val="FFB51A"/>
    <a:srgbClr val="FF7735"/>
    <a:srgbClr val="FF632A"/>
    <a:srgbClr val="15B26F"/>
    <a:srgbClr val="15AC6B"/>
    <a:srgbClr val="16A365"/>
    <a:srgbClr val="15955C"/>
    <a:srgbClr val="1EC87C"/>
    <a:srgbClr val="00C8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00" autoAdjust="0"/>
    <p:restoredTop sz="95361"/>
  </p:normalViewPr>
  <p:slideViewPr>
    <p:cSldViewPr snapToGrid="0" snapToObjects="1">
      <p:cViewPr>
        <p:scale>
          <a:sx n="80" d="100"/>
          <a:sy n="80" d="100"/>
        </p:scale>
        <p:origin x="696" y="504"/>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42" d="100"/>
          <a:sy n="142" d="100"/>
        </p:scale>
        <p:origin x="5832"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3FB877-632D-4647-9575-A5371CA99639}" type="doc">
      <dgm:prSet loTypeId="urn:microsoft.com/office/officeart/2005/8/layout/vList5" loCatId="cycle" qsTypeId="urn:microsoft.com/office/officeart/2005/8/quickstyle/simple1" qsCatId="simple" csTypeId="urn:microsoft.com/office/officeart/2005/8/colors/colorful3" csCatId="colorful" phldr="1"/>
      <dgm:spPr/>
      <dgm:t>
        <a:bodyPr/>
        <a:lstStyle/>
        <a:p>
          <a:endParaRPr lang="en-US"/>
        </a:p>
      </dgm:t>
    </dgm:pt>
    <dgm:pt modelId="{80909524-FD5A-374A-8622-663CB6233067}">
      <dgm:prSet phldrT="[Text]"/>
      <dgm:spPr/>
      <dgm:t>
        <a:bodyPr/>
        <a:lstStyle/>
        <a:p>
          <a:r>
            <a:rPr lang="en-US" dirty="0">
              <a:latin typeface="Calibri" panose="020F0502020204030204" pitchFamily="34" charset="0"/>
              <a:cs typeface="Calibri" panose="020F0502020204030204" pitchFamily="34" charset="0"/>
            </a:rPr>
            <a:t>Access to health care</a:t>
          </a:r>
          <a:endParaRPr lang="en-US" dirty="0"/>
        </a:p>
      </dgm:t>
    </dgm:pt>
    <dgm:pt modelId="{5532601C-48CC-4642-A75D-5FB2550A8FF8}" type="parTrans" cxnId="{EF9F68AF-4E16-704F-9C8E-B5C78F57C197}">
      <dgm:prSet/>
      <dgm:spPr/>
      <dgm:t>
        <a:bodyPr/>
        <a:lstStyle/>
        <a:p>
          <a:endParaRPr lang="en-US"/>
        </a:p>
      </dgm:t>
    </dgm:pt>
    <dgm:pt modelId="{2E48F25D-26BA-F242-A17E-FDE39A31592E}" type="sibTrans" cxnId="{EF9F68AF-4E16-704F-9C8E-B5C78F57C197}">
      <dgm:prSet/>
      <dgm:spPr/>
      <dgm:t>
        <a:bodyPr/>
        <a:lstStyle/>
        <a:p>
          <a:endParaRPr lang="en-US"/>
        </a:p>
      </dgm:t>
    </dgm:pt>
    <dgm:pt modelId="{5A215957-6F31-7C47-AFB0-2D0D8176E8D7}">
      <dgm:prSet phldrT="[Text]" custT="1"/>
      <dgm:spPr/>
      <dgm:t>
        <a:bodyPr/>
        <a:lstStyle/>
        <a:p>
          <a:r>
            <a:rPr lang="en-US" sz="2000" dirty="0">
              <a:latin typeface="Calibri" panose="020F0502020204030204" pitchFamily="34" charset="0"/>
              <a:cs typeface="Calibri" panose="020F0502020204030204" pitchFamily="34" charset="0"/>
            </a:rPr>
            <a:t>During the height of the pandemic, funds were directed away from women and girls’ health services and towards other life-saving services.  </a:t>
          </a:r>
          <a:endParaRPr lang="en-US" sz="2000" dirty="0"/>
        </a:p>
      </dgm:t>
    </dgm:pt>
    <dgm:pt modelId="{389DBD36-A5A3-A546-970D-3FBFCE766332}" type="parTrans" cxnId="{3491F352-C63F-B246-946D-3C75BAADF16D}">
      <dgm:prSet/>
      <dgm:spPr/>
      <dgm:t>
        <a:bodyPr/>
        <a:lstStyle/>
        <a:p>
          <a:endParaRPr lang="en-US"/>
        </a:p>
      </dgm:t>
    </dgm:pt>
    <dgm:pt modelId="{44B27BC3-753C-684C-BA9F-CFAB2D0AD6F1}" type="sibTrans" cxnId="{3491F352-C63F-B246-946D-3C75BAADF16D}">
      <dgm:prSet/>
      <dgm:spPr/>
      <dgm:t>
        <a:bodyPr/>
        <a:lstStyle/>
        <a:p>
          <a:endParaRPr lang="en-US"/>
        </a:p>
      </dgm:t>
    </dgm:pt>
    <dgm:pt modelId="{C8CA423A-23FA-E346-BA4B-DC3798C14030}">
      <dgm:prSet phldrT="[Text]"/>
      <dgm:spPr/>
      <dgm:t>
        <a:bodyPr/>
        <a:lstStyle/>
        <a:p>
          <a:r>
            <a:rPr lang="en-US" dirty="0">
              <a:latin typeface="Calibri" panose="020F0502020204030204" pitchFamily="34" charset="0"/>
              <a:cs typeface="Calibri" panose="020F0502020204030204" pitchFamily="34" charset="0"/>
            </a:rPr>
            <a:t>Access to employment </a:t>
          </a:r>
          <a:endParaRPr lang="en-US" dirty="0"/>
        </a:p>
      </dgm:t>
    </dgm:pt>
    <dgm:pt modelId="{025500C3-211C-6B4F-AED9-606F6E3146EE}" type="parTrans" cxnId="{FB6357A9-600E-CC4F-89FB-7DBFC72C1FEC}">
      <dgm:prSet/>
      <dgm:spPr/>
      <dgm:t>
        <a:bodyPr/>
        <a:lstStyle/>
        <a:p>
          <a:endParaRPr lang="en-US"/>
        </a:p>
      </dgm:t>
    </dgm:pt>
    <dgm:pt modelId="{D5A16723-10F3-944D-9B74-9ACCBBAAD940}" type="sibTrans" cxnId="{FB6357A9-600E-CC4F-89FB-7DBFC72C1FEC}">
      <dgm:prSet/>
      <dgm:spPr/>
      <dgm:t>
        <a:bodyPr/>
        <a:lstStyle/>
        <a:p>
          <a:endParaRPr lang="en-US"/>
        </a:p>
      </dgm:t>
    </dgm:pt>
    <dgm:pt modelId="{E1AD7E2F-8D5F-C44B-8ED1-42764391E475}">
      <dgm:prSet phldrT="[Text]" custT="1"/>
      <dgm:spPr/>
      <dgm:t>
        <a:bodyPr/>
        <a:lstStyle/>
        <a:p>
          <a:r>
            <a:rPr lang="en-US" sz="2000" dirty="0">
              <a:latin typeface="Calibri" panose="020F0502020204030204" pitchFamily="34" charset="0"/>
              <a:cs typeface="Calibri" panose="020F0502020204030204" pitchFamily="34" charset="0"/>
            </a:rPr>
            <a:t>The current global labor force participation rate for women is just under 47%. For men, it's 72%.</a:t>
          </a:r>
          <a:endParaRPr lang="en-US" sz="2000" dirty="0"/>
        </a:p>
      </dgm:t>
    </dgm:pt>
    <dgm:pt modelId="{94D5CC65-7E8F-7D40-BD69-D381DC9BE0D9}" type="parTrans" cxnId="{9687C929-DDC7-FA46-A7A6-25D0461E943D}">
      <dgm:prSet/>
      <dgm:spPr/>
      <dgm:t>
        <a:bodyPr/>
        <a:lstStyle/>
        <a:p>
          <a:endParaRPr lang="en-US"/>
        </a:p>
      </dgm:t>
    </dgm:pt>
    <dgm:pt modelId="{5EF3F2B6-2894-3E4C-B445-11DF53662A08}" type="sibTrans" cxnId="{9687C929-DDC7-FA46-A7A6-25D0461E943D}">
      <dgm:prSet/>
      <dgm:spPr/>
      <dgm:t>
        <a:bodyPr/>
        <a:lstStyle/>
        <a:p>
          <a:endParaRPr lang="en-US"/>
        </a:p>
      </dgm:t>
    </dgm:pt>
    <dgm:pt modelId="{21C9936C-FA84-4B46-B5F2-A8BD6B28C8D3}">
      <dgm:prSet phldrT="[Text]"/>
      <dgm:spPr/>
      <dgm:t>
        <a:bodyPr/>
        <a:lstStyle/>
        <a:p>
          <a:r>
            <a:rPr lang="en-US" dirty="0">
              <a:latin typeface="Calibri" panose="020F0502020204030204" pitchFamily="34" charset="0"/>
              <a:cs typeface="Calibri" panose="020F0502020204030204" pitchFamily="34" charset="0"/>
            </a:rPr>
            <a:t>Access to resources</a:t>
          </a:r>
          <a:endParaRPr lang="en-US" dirty="0"/>
        </a:p>
      </dgm:t>
    </dgm:pt>
    <dgm:pt modelId="{AB701741-5BD5-AE42-9A72-3468164E1ED7}" type="parTrans" cxnId="{D28DE9A7-47ED-B843-A1E3-187C48558F99}">
      <dgm:prSet/>
      <dgm:spPr/>
      <dgm:t>
        <a:bodyPr/>
        <a:lstStyle/>
        <a:p>
          <a:endParaRPr lang="en-US"/>
        </a:p>
      </dgm:t>
    </dgm:pt>
    <dgm:pt modelId="{2EDC80EF-0EE1-2142-84ED-4E6D0520F6D4}" type="sibTrans" cxnId="{D28DE9A7-47ED-B843-A1E3-187C48558F99}">
      <dgm:prSet/>
      <dgm:spPr/>
      <dgm:t>
        <a:bodyPr/>
        <a:lstStyle/>
        <a:p>
          <a:endParaRPr lang="en-US"/>
        </a:p>
      </dgm:t>
    </dgm:pt>
    <dgm:pt modelId="{94E1AD83-D17D-BA4E-B3BA-967E8433C3A0}">
      <dgm:prSet phldrT="[Text]" custT="1"/>
      <dgm:spPr/>
      <dgm:t>
        <a:bodyPr/>
        <a:lstStyle/>
        <a:p>
          <a:r>
            <a:rPr lang="en-US" sz="2000" dirty="0">
              <a:latin typeface="Calibri" panose="020F0502020204030204" pitchFamily="34" charset="0"/>
              <a:cs typeface="Calibri" panose="020F0502020204030204" pitchFamily="34" charset="0"/>
            </a:rPr>
            <a:t>Fewer than 15% of agricultural landholders around the world are women and 85% are men. </a:t>
          </a:r>
          <a:endParaRPr lang="en-US" sz="2000" dirty="0"/>
        </a:p>
      </dgm:t>
    </dgm:pt>
    <dgm:pt modelId="{6244AB29-2995-0F43-8BF7-257F76F3BD7A}" type="parTrans" cxnId="{F5B0AFF2-075B-664A-A84F-5D8F410AC225}">
      <dgm:prSet/>
      <dgm:spPr/>
      <dgm:t>
        <a:bodyPr/>
        <a:lstStyle/>
        <a:p>
          <a:endParaRPr lang="en-US"/>
        </a:p>
      </dgm:t>
    </dgm:pt>
    <dgm:pt modelId="{D1E4AE03-8CA1-144D-A679-34DE4EA46BF9}" type="sibTrans" cxnId="{F5B0AFF2-075B-664A-A84F-5D8F410AC225}">
      <dgm:prSet/>
      <dgm:spPr/>
      <dgm:t>
        <a:bodyPr/>
        <a:lstStyle/>
        <a:p>
          <a:endParaRPr lang="en-US"/>
        </a:p>
      </dgm:t>
    </dgm:pt>
    <dgm:pt modelId="{2D7471FF-2938-8845-8986-5013952F1EC5}">
      <dgm:prSet/>
      <dgm:spPr/>
      <dgm:t>
        <a:bodyPr/>
        <a:lstStyle/>
        <a:p>
          <a:r>
            <a:rPr lang="en-US" dirty="0">
              <a:latin typeface="Calibri" panose="020F0502020204030204" pitchFamily="34" charset="0"/>
              <a:cs typeface="Calibri" panose="020F0502020204030204" pitchFamily="34" charset="0"/>
            </a:rPr>
            <a:t>Access to decision-making</a:t>
          </a:r>
          <a:endParaRPr lang="en-US" dirty="0"/>
        </a:p>
      </dgm:t>
    </dgm:pt>
    <dgm:pt modelId="{6F1D8D3E-7951-3E44-8DB1-00B6B275621E}" type="parTrans" cxnId="{C63580B4-B7E3-2447-ADA9-2BBD658E6825}">
      <dgm:prSet/>
      <dgm:spPr/>
      <dgm:t>
        <a:bodyPr/>
        <a:lstStyle/>
        <a:p>
          <a:endParaRPr lang="en-US"/>
        </a:p>
      </dgm:t>
    </dgm:pt>
    <dgm:pt modelId="{126B3D8F-A0BA-0440-A943-E1EECF00F05B}" type="sibTrans" cxnId="{C63580B4-B7E3-2447-ADA9-2BBD658E6825}">
      <dgm:prSet/>
      <dgm:spPr/>
      <dgm:t>
        <a:bodyPr/>
        <a:lstStyle/>
        <a:p>
          <a:endParaRPr lang="en-US"/>
        </a:p>
      </dgm:t>
    </dgm:pt>
    <dgm:pt modelId="{F600A725-AC94-9B46-8C51-1C0086127A57}">
      <dgm:prSet/>
      <dgm:spPr/>
      <dgm:t>
        <a:bodyPr/>
        <a:lstStyle/>
        <a:p>
          <a:r>
            <a:rPr lang="en-US" dirty="0">
              <a:latin typeface="Calibri" panose="020F0502020204030204" pitchFamily="34" charset="0"/>
              <a:cs typeface="Calibri" panose="020F0502020204030204" pitchFamily="34" charset="0"/>
            </a:rPr>
            <a:t>Access to safety</a:t>
          </a:r>
        </a:p>
      </dgm:t>
    </dgm:pt>
    <dgm:pt modelId="{AB99A3FE-ACCA-C943-A1E9-7C63DBEC888B}" type="parTrans" cxnId="{2E2C6A5B-4ED6-3744-91F6-77026B01C916}">
      <dgm:prSet/>
      <dgm:spPr/>
      <dgm:t>
        <a:bodyPr/>
        <a:lstStyle/>
        <a:p>
          <a:endParaRPr lang="en-US"/>
        </a:p>
      </dgm:t>
    </dgm:pt>
    <dgm:pt modelId="{8F5C09C2-8974-6A47-ABE4-59EAEC98A1FB}" type="sibTrans" cxnId="{2E2C6A5B-4ED6-3744-91F6-77026B01C916}">
      <dgm:prSet/>
      <dgm:spPr/>
      <dgm:t>
        <a:bodyPr/>
        <a:lstStyle/>
        <a:p>
          <a:endParaRPr lang="en-US"/>
        </a:p>
      </dgm:t>
    </dgm:pt>
    <dgm:pt modelId="{2F614F1C-D786-E040-90F8-D09EB68B3DBA}">
      <dgm:prSet/>
      <dgm:spPr/>
      <dgm:t>
        <a:bodyPr/>
        <a:lstStyle/>
        <a:p>
          <a:r>
            <a:rPr lang="en-US" dirty="0">
              <a:latin typeface="Calibri" panose="020F0502020204030204" pitchFamily="34" charset="0"/>
              <a:cs typeface="Calibri" panose="020F0502020204030204" pitchFamily="34" charset="0"/>
            </a:rPr>
            <a:t>Access to justice</a:t>
          </a:r>
        </a:p>
      </dgm:t>
    </dgm:pt>
    <dgm:pt modelId="{B5457ACC-47C8-3549-9A7C-D7973187AE69}" type="parTrans" cxnId="{3B7EB2E3-230A-704C-9539-583349EEBFC4}">
      <dgm:prSet/>
      <dgm:spPr/>
      <dgm:t>
        <a:bodyPr/>
        <a:lstStyle/>
        <a:p>
          <a:endParaRPr lang="en-US"/>
        </a:p>
      </dgm:t>
    </dgm:pt>
    <dgm:pt modelId="{6A4679EB-7B28-CB4D-A451-8BBC77CBF0B2}" type="sibTrans" cxnId="{3B7EB2E3-230A-704C-9539-583349EEBFC4}">
      <dgm:prSet/>
      <dgm:spPr/>
      <dgm:t>
        <a:bodyPr/>
        <a:lstStyle/>
        <a:p>
          <a:endParaRPr lang="en-US"/>
        </a:p>
      </dgm:t>
    </dgm:pt>
    <dgm:pt modelId="{9A3398C2-A853-8B49-821B-EB198A5911AA}">
      <dgm:prSet custT="1"/>
      <dgm:spPr/>
      <dgm:t>
        <a:bodyPr/>
        <a:lstStyle/>
        <a:p>
          <a:r>
            <a:rPr lang="en-US" sz="2000" dirty="0">
              <a:latin typeface="Calibri" panose="020F0502020204030204" pitchFamily="34" charset="0"/>
              <a:cs typeface="Calibri" panose="020F0502020204030204" pitchFamily="34" charset="0"/>
            </a:rPr>
            <a:t>Only 26% of the world’s MPs are women</a:t>
          </a:r>
          <a:endParaRPr lang="en-US" sz="2000" dirty="0"/>
        </a:p>
      </dgm:t>
    </dgm:pt>
    <dgm:pt modelId="{2DEB831E-37B2-F342-A79C-1A1D6A222699}" type="parTrans" cxnId="{1BF40184-289C-0F44-BA7B-569BB7BB165A}">
      <dgm:prSet/>
      <dgm:spPr/>
      <dgm:t>
        <a:bodyPr/>
        <a:lstStyle/>
        <a:p>
          <a:endParaRPr lang="en-US"/>
        </a:p>
      </dgm:t>
    </dgm:pt>
    <dgm:pt modelId="{FFA44455-B821-3043-A929-42E4EA701A15}" type="sibTrans" cxnId="{1BF40184-289C-0F44-BA7B-569BB7BB165A}">
      <dgm:prSet/>
      <dgm:spPr/>
      <dgm:t>
        <a:bodyPr/>
        <a:lstStyle/>
        <a:p>
          <a:endParaRPr lang="en-US"/>
        </a:p>
      </dgm:t>
    </dgm:pt>
    <dgm:pt modelId="{C59B1452-B554-084E-9663-19DA3498859A}">
      <dgm:prSet custT="1"/>
      <dgm:spPr/>
      <dgm:t>
        <a:bodyPr/>
        <a:lstStyle/>
        <a:p>
          <a:r>
            <a:rPr lang="en-US" sz="2000" dirty="0">
              <a:latin typeface="Calibri" panose="020F0502020204030204" pitchFamily="34" charset="0"/>
              <a:cs typeface="Calibri" panose="020F0502020204030204" pitchFamily="34" charset="0"/>
            </a:rPr>
            <a:t>In many contexts, women have limited access to legal aid and knowledge of how it can be obtained.</a:t>
          </a:r>
        </a:p>
      </dgm:t>
    </dgm:pt>
    <dgm:pt modelId="{885F1604-8B14-AE45-91B2-CC2090755240}" type="parTrans" cxnId="{1C2E453B-3940-4D4A-B5B5-2555C05A33D9}">
      <dgm:prSet/>
      <dgm:spPr/>
      <dgm:t>
        <a:bodyPr/>
        <a:lstStyle/>
        <a:p>
          <a:endParaRPr lang="en-US"/>
        </a:p>
      </dgm:t>
    </dgm:pt>
    <dgm:pt modelId="{1B4B24CF-CF57-2744-8C61-78D2BC9AF3EB}" type="sibTrans" cxnId="{1C2E453B-3940-4D4A-B5B5-2555C05A33D9}">
      <dgm:prSet/>
      <dgm:spPr/>
      <dgm:t>
        <a:bodyPr/>
        <a:lstStyle/>
        <a:p>
          <a:endParaRPr lang="en-US"/>
        </a:p>
      </dgm:t>
    </dgm:pt>
    <dgm:pt modelId="{E5673DD0-F8ED-B749-ACE8-38C55B03D652}">
      <dgm:prSet custT="1"/>
      <dgm:spPr/>
      <dgm:t>
        <a:bodyPr/>
        <a:lstStyle/>
        <a:p>
          <a:r>
            <a:rPr lang="en-US" sz="2000" dirty="0">
              <a:latin typeface="Calibri" panose="020F0502020204030204" pitchFamily="34" charset="0"/>
              <a:cs typeface="Calibri" panose="020F0502020204030204" pitchFamily="34" charset="0"/>
            </a:rPr>
            <a:t>1 in 3 women worldwide have been subjected to either physical and/or sexual intimate partner violence or non-partner sexual violence in their lifetime.</a:t>
          </a:r>
        </a:p>
      </dgm:t>
    </dgm:pt>
    <dgm:pt modelId="{B55A2CD9-A178-8146-8B94-A71417325497}" type="parTrans" cxnId="{F2DC27A6-D9BA-6A47-8AAD-1BD2836C74F7}">
      <dgm:prSet/>
      <dgm:spPr/>
      <dgm:t>
        <a:bodyPr/>
        <a:lstStyle/>
        <a:p>
          <a:endParaRPr lang="en-US"/>
        </a:p>
      </dgm:t>
    </dgm:pt>
    <dgm:pt modelId="{44E177EF-DAEB-BB42-AFCA-337CC8818D8F}" type="sibTrans" cxnId="{F2DC27A6-D9BA-6A47-8AAD-1BD2836C74F7}">
      <dgm:prSet/>
      <dgm:spPr/>
      <dgm:t>
        <a:bodyPr/>
        <a:lstStyle/>
        <a:p>
          <a:endParaRPr lang="en-US"/>
        </a:p>
      </dgm:t>
    </dgm:pt>
    <dgm:pt modelId="{9DD7350A-DB50-8840-B075-A665AECCA451}" type="pres">
      <dgm:prSet presAssocID="{CF3FB877-632D-4647-9575-A5371CA99639}" presName="Name0" presStyleCnt="0">
        <dgm:presLayoutVars>
          <dgm:dir/>
          <dgm:animLvl val="lvl"/>
          <dgm:resizeHandles val="exact"/>
        </dgm:presLayoutVars>
      </dgm:prSet>
      <dgm:spPr/>
    </dgm:pt>
    <dgm:pt modelId="{3A9BA0A2-574B-E341-9829-EAA3DB26745A}" type="pres">
      <dgm:prSet presAssocID="{80909524-FD5A-374A-8622-663CB6233067}" presName="linNode" presStyleCnt="0"/>
      <dgm:spPr/>
    </dgm:pt>
    <dgm:pt modelId="{F6496C8D-C6F0-9741-8CC7-C7A78CC04FB6}" type="pres">
      <dgm:prSet presAssocID="{80909524-FD5A-374A-8622-663CB6233067}" presName="parentText" presStyleLbl="node1" presStyleIdx="0" presStyleCnt="6">
        <dgm:presLayoutVars>
          <dgm:chMax val="1"/>
          <dgm:bulletEnabled val="1"/>
        </dgm:presLayoutVars>
      </dgm:prSet>
      <dgm:spPr/>
    </dgm:pt>
    <dgm:pt modelId="{CFB8C99A-BAA4-F740-8123-0F327D7CF055}" type="pres">
      <dgm:prSet presAssocID="{80909524-FD5A-374A-8622-663CB6233067}" presName="descendantText" presStyleLbl="alignAccFollowNode1" presStyleIdx="0" presStyleCnt="6">
        <dgm:presLayoutVars>
          <dgm:bulletEnabled val="1"/>
        </dgm:presLayoutVars>
      </dgm:prSet>
      <dgm:spPr/>
    </dgm:pt>
    <dgm:pt modelId="{733B4D44-6AAF-EB4E-AE53-4708A0FC3483}" type="pres">
      <dgm:prSet presAssocID="{2E48F25D-26BA-F242-A17E-FDE39A31592E}" presName="sp" presStyleCnt="0"/>
      <dgm:spPr/>
    </dgm:pt>
    <dgm:pt modelId="{671AE15F-C6CD-634B-A4D2-DA58DD588C58}" type="pres">
      <dgm:prSet presAssocID="{C8CA423A-23FA-E346-BA4B-DC3798C14030}" presName="linNode" presStyleCnt="0"/>
      <dgm:spPr/>
    </dgm:pt>
    <dgm:pt modelId="{69E7928A-846C-AB4E-91F0-7B0E5ABFA4A7}" type="pres">
      <dgm:prSet presAssocID="{C8CA423A-23FA-E346-BA4B-DC3798C14030}" presName="parentText" presStyleLbl="node1" presStyleIdx="1" presStyleCnt="6">
        <dgm:presLayoutVars>
          <dgm:chMax val="1"/>
          <dgm:bulletEnabled val="1"/>
        </dgm:presLayoutVars>
      </dgm:prSet>
      <dgm:spPr/>
    </dgm:pt>
    <dgm:pt modelId="{0D39E460-9EAC-4443-847A-5DF837C26619}" type="pres">
      <dgm:prSet presAssocID="{C8CA423A-23FA-E346-BA4B-DC3798C14030}" presName="descendantText" presStyleLbl="alignAccFollowNode1" presStyleIdx="1" presStyleCnt="6">
        <dgm:presLayoutVars>
          <dgm:bulletEnabled val="1"/>
        </dgm:presLayoutVars>
      </dgm:prSet>
      <dgm:spPr/>
    </dgm:pt>
    <dgm:pt modelId="{3D2E366E-057A-2341-96C3-3BB1F947DAC6}" type="pres">
      <dgm:prSet presAssocID="{D5A16723-10F3-944D-9B74-9ACCBBAAD940}" presName="sp" presStyleCnt="0"/>
      <dgm:spPr/>
    </dgm:pt>
    <dgm:pt modelId="{57209AF8-0D92-1A4B-B862-C81EEE34A8DC}" type="pres">
      <dgm:prSet presAssocID="{21C9936C-FA84-4B46-B5F2-A8BD6B28C8D3}" presName="linNode" presStyleCnt="0"/>
      <dgm:spPr/>
    </dgm:pt>
    <dgm:pt modelId="{8F9AB846-2289-4747-80C1-9E43A0878125}" type="pres">
      <dgm:prSet presAssocID="{21C9936C-FA84-4B46-B5F2-A8BD6B28C8D3}" presName="parentText" presStyleLbl="node1" presStyleIdx="2" presStyleCnt="6" custLinFactNeighborY="-2260">
        <dgm:presLayoutVars>
          <dgm:chMax val="1"/>
          <dgm:bulletEnabled val="1"/>
        </dgm:presLayoutVars>
      </dgm:prSet>
      <dgm:spPr/>
    </dgm:pt>
    <dgm:pt modelId="{2C3A7D2C-B1F5-974B-ACC9-2249DDE134B9}" type="pres">
      <dgm:prSet presAssocID="{21C9936C-FA84-4B46-B5F2-A8BD6B28C8D3}" presName="descendantText" presStyleLbl="alignAccFollowNode1" presStyleIdx="2" presStyleCnt="6">
        <dgm:presLayoutVars>
          <dgm:bulletEnabled val="1"/>
        </dgm:presLayoutVars>
      </dgm:prSet>
      <dgm:spPr/>
    </dgm:pt>
    <dgm:pt modelId="{0CDC3648-AA3A-E34B-AFF0-7AD1BE93AC57}" type="pres">
      <dgm:prSet presAssocID="{2EDC80EF-0EE1-2142-84ED-4E6D0520F6D4}" presName="sp" presStyleCnt="0"/>
      <dgm:spPr/>
    </dgm:pt>
    <dgm:pt modelId="{E2F97EBD-19FD-5C49-9757-0238D9112ED0}" type="pres">
      <dgm:prSet presAssocID="{2D7471FF-2938-8845-8986-5013952F1EC5}" presName="linNode" presStyleCnt="0"/>
      <dgm:spPr/>
    </dgm:pt>
    <dgm:pt modelId="{5E536A65-1507-3F40-B85A-1FF0504B0299}" type="pres">
      <dgm:prSet presAssocID="{2D7471FF-2938-8845-8986-5013952F1EC5}" presName="parentText" presStyleLbl="node1" presStyleIdx="3" presStyleCnt="6">
        <dgm:presLayoutVars>
          <dgm:chMax val="1"/>
          <dgm:bulletEnabled val="1"/>
        </dgm:presLayoutVars>
      </dgm:prSet>
      <dgm:spPr/>
    </dgm:pt>
    <dgm:pt modelId="{7694C098-8C7B-C041-8286-184CF9175C97}" type="pres">
      <dgm:prSet presAssocID="{2D7471FF-2938-8845-8986-5013952F1EC5}" presName="descendantText" presStyleLbl="alignAccFollowNode1" presStyleIdx="3" presStyleCnt="6">
        <dgm:presLayoutVars>
          <dgm:bulletEnabled val="1"/>
        </dgm:presLayoutVars>
      </dgm:prSet>
      <dgm:spPr/>
    </dgm:pt>
    <dgm:pt modelId="{AF26C4CF-D03E-7E43-8E66-ACD3A65F1861}" type="pres">
      <dgm:prSet presAssocID="{126B3D8F-A0BA-0440-A943-E1EECF00F05B}" presName="sp" presStyleCnt="0"/>
      <dgm:spPr/>
    </dgm:pt>
    <dgm:pt modelId="{9AC08FFA-13CD-8B46-BECA-16255F584BF1}" type="pres">
      <dgm:prSet presAssocID="{2F614F1C-D786-E040-90F8-D09EB68B3DBA}" presName="linNode" presStyleCnt="0"/>
      <dgm:spPr/>
    </dgm:pt>
    <dgm:pt modelId="{E9B2D992-57C4-2C4F-B39D-2B00A5FA2CDE}" type="pres">
      <dgm:prSet presAssocID="{2F614F1C-D786-E040-90F8-D09EB68B3DBA}" presName="parentText" presStyleLbl="node1" presStyleIdx="4" presStyleCnt="6">
        <dgm:presLayoutVars>
          <dgm:chMax val="1"/>
          <dgm:bulletEnabled val="1"/>
        </dgm:presLayoutVars>
      </dgm:prSet>
      <dgm:spPr/>
    </dgm:pt>
    <dgm:pt modelId="{93E82924-301E-A049-B844-17146E8EB2A1}" type="pres">
      <dgm:prSet presAssocID="{2F614F1C-D786-E040-90F8-D09EB68B3DBA}" presName="descendantText" presStyleLbl="alignAccFollowNode1" presStyleIdx="4" presStyleCnt="6">
        <dgm:presLayoutVars>
          <dgm:bulletEnabled val="1"/>
        </dgm:presLayoutVars>
      </dgm:prSet>
      <dgm:spPr/>
    </dgm:pt>
    <dgm:pt modelId="{E9D4BFB8-248B-A44D-BFA8-897283FB8579}" type="pres">
      <dgm:prSet presAssocID="{6A4679EB-7B28-CB4D-A451-8BBC77CBF0B2}" presName="sp" presStyleCnt="0"/>
      <dgm:spPr/>
    </dgm:pt>
    <dgm:pt modelId="{D32DEF26-2904-F748-A645-D9E03503DD29}" type="pres">
      <dgm:prSet presAssocID="{F600A725-AC94-9B46-8C51-1C0086127A57}" presName="linNode" presStyleCnt="0"/>
      <dgm:spPr/>
    </dgm:pt>
    <dgm:pt modelId="{723B4C76-1ECB-BA44-8FB7-C25CDC98B326}" type="pres">
      <dgm:prSet presAssocID="{F600A725-AC94-9B46-8C51-1C0086127A57}" presName="parentText" presStyleLbl="node1" presStyleIdx="5" presStyleCnt="6">
        <dgm:presLayoutVars>
          <dgm:chMax val="1"/>
          <dgm:bulletEnabled val="1"/>
        </dgm:presLayoutVars>
      </dgm:prSet>
      <dgm:spPr/>
    </dgm:pt>
    <dgm:pt modelId="{77BFA3FA-087B-0541-B4C7-9E419AFE177F}" type="pres">
      <dgm:prSet presAssocID="{F600A725-AC94-9B46-8C51-1C0086127A57}" presName="descendantText" presStyleLbl="alignAccFollowNode1" presStyleIdx="5" presStyleCnt="6">
        <dgm:presLayoutVars>
          <dgm:bulletEnabled val="1"/>
        </dgm:presLayoutVars>
      </dgm:prSet>
      <dgm:spPr/>
    </dgm:pt>
  </dgm:ptLst>
  <dgm:cxnLst>
    <dgm:cxn modelId="{BA839202-7EB1-7149-B027-CD35977C64B5}" type="presOf" srcId="{80909524-FD5A-374A-8622-663CB6233067}" destId="{F6496C8D-C6F0-9741-8CC7-C7A78CC04FB6}" srcOrd="0" destOrd="0" presId="urn:microsoft.com/office/officeart/2005/8/layout/vList5"/>
    <dgm:cxn modelId="{3A213D0E-6F55-8E46-BD90-B84BA4A84294}" type="presOf" srcId="{C8CA423A-23FA-E346-BA4B-DC3798C14030}" destId="{69E7928A-846C-AB4E-91F0-7B0E5ABFA4A7}" srcOrd="0" destOrd="0" presId="urn:microsoft.com/office/officeart/2005/8/layout/vList5"/>
    <dgm:cxn modelId="{9721381D-5237-F046-BEC4-3A349F729EE9}" type="presOf" srcId="{9A3398C2-A853-8B49-821B-EB198A5911AA}" destId="{7694C098-8C7B-C041-8286-184CF9175C97}" srcOrd="0" destOrd="0" presId="urn:microsoft.com/office/officeart/2005/8/layout/vList5"/>
    <dgm:cxn modelId="{750CCB22-AEFF-0741-9936-A5DB357E926E}" type="presOf" srcId="{E5673DD0-F8ED-B749-ACE8-38C55B03D652}" destId="{77BFA3FA-087B-0541-B4C7-9E419AFE177F}" srcOrd="0" destOrd="0" presId="urn:microsoft.com/office/officeart/2005/8/layout/vList5"/>
    <dgm:cxn modelId="{9687C929-DDC7-FA46-A7A6-25D0461E943D}" srcId="{C8CA423A-23FA-E346-BA4B-DC3798C14030}" destId="{E1AD7E2F-8D5F-C44B-8ED1-42764391E475}" srcOrd="0" destOrd="0" parTransId="{94D5CC65-7E8F-7D40-BD69-D381DC9BE0D9}" sibTransId="{5EF3F2B6-2894-3E4C-B445-11DF53662A08}"/>
    <dgm:cxn modelId="{1C2E453B-3940-4D4A-B5B5-2555C05A33D9}" srcId="{2F614F1C-D786-E040-90F8-D09EB68B3DBA}" destId="{C59B1452-B554-084E-9663-19DA3498859A}" srcOrd="0" destOrd="0" parTransId="{885F1604-8B14-AE45-91B2-CC2090755240}" sibTransId="{1B4B24CF-CF57-2744-8C61-78D2BC9AF3EB}"/>
    <dgm:cxn modelId="{3491F352-C63F-B246-946D-3C75BAADF16D}" srcId="{80909524-FD5A-374A-8622-663CB6233067}" destId="{5A215957-6F31-7C47-AFB0-2D0D8176E8D7}" srcOrd="0" destOrd="0" parTransId="{389DBD36-A5A3-A546-970D-3FBFCE766332}" sibTransId="{44B27BC3-753C-684C-BA9F-CFAB2D0AD6F1}"/>
    <dgm:cxn modelId="{73D17B57-7599-DD4A-8E8A-0CA80873D58A}" type="presOf" srcId="{CF3FB877-632D-4647-9575-A5371CA99639}" destId="{9DD7350A-DB50-8840-B075-A665AECCA451}" srcOrd="0" destOrd="0" presId="urn:microsoft.com/office/officeart/2005/8/layout/vList5"/>
    <dgm:cxn modelId="{2E2C6A5B-4ED6-3744-91F6-77026B01C916}" srcId="{CF3FB877-632D-4647-9575-A5371CA99639}" destId="{F600A725-AC94-9B46-8C51-1C0086127A57}" srcOrd="5" destOrd="0" parTransId="{AB99A3FE-ACCA-C943-A1E9-7C63DBEC888B}" sibTransId="{8F5C09C2-8974-6A47-ABE4-59EAEC98A1FB}"/>
    <dgm:cxn modelId="{BBE6875D-5B0C-3642-AEA6-0E0896E08317}" type="presOf" srcId="{C59B1452-B554-084E-9663-19DA3498859A}" destId="{93E82924-301E-A049-B844-17146E8EB2A1}" srcOrd="0" destOrd="0" presId="urn:microsoft.com/office/officeart/2005/8/layout/vList5"/>
    <dgm:cxn modelId="{06532F6E-D73B-D547-B44B-DCAC39A27A1F}" type="presOf" srcId="{F600A725-AC94-9B46-8C51-1C0086127A57}" destId="{723B4C76-1ECB-BA44-8FB7-C25CDC98B326}" srcOrd="0" destOrd="0" presId="urn:microsoft.com/office/officeart/2005/8/layout/vList5"/>
    <dgm:cxn modelId="{1BF40184-289C-0F44-BA7B-569BB7BB165A}" srcId="{2D7471FF-2938-8845-8986-5013952F1EC5}" destId="{9A3398C2-A853-8B49-821B-EB198A5911AA}" srcOrd="0" destOrd="0" parTransId="{2DEB831E-37B2-F342-A79C-1A1D6A222699}" sibTransId="{FFA44455-B821-3043-A929-42E4EA701A15}"/>
    <dgm:cxn modelId="{FB1E6399-F81E-FF43-8EC2-619A53E0B3D8}" type="presOf" srcId="{E1AD7E2F-8D5F-C44B-8ED1-42764391E475}" destId="{0D39E460-9EAC-4443-847A-5DF837C26619}" srcOrd="0" destOrd="0" presId="urn:microsoft.com/office/officeart/2005/8/layout/vList5"/>
    <dgm:cxn modelId="{F2DC27A6-D9BA-6A47-8AAD-1BD2836C74F7}" srcId="{F600A725-AC94-9B46-8C51-1C0086127A57}" destId="{E5673DD0-F8ED-B749-ACE8-38C55B03D652}" srcOrd="0" destOrd="0" parTransId="{B55A2CD9-A178-8146-8B94-A71417325497}" sibTransId="{44E177EF-DAEB-BB42-AFCA-337CC8818D8F}"/>
    <dgm:cxn modelId="{D28DE9A7-47ED-B843-A1E3-187C48558F99}" srcId="{CF3FB877-632D-4647-9575-A5371CA99639}" destId="{21C9936C-FA84-4B46-B5F2-A8BD6B28C8D3}" srcOrd="2" destOrd="0" parTransId="{AB701741-5BD5-AE42-9A72-3468164E1ED7}" sibTransId="{2EDC80EF-0EE1-2142-84ED-4E6D0520F6D4}"/>
    <dgm:cxn modelId="{FB6357A9-600E-CC4F-89FB-7DBFC72C1FEC}" srcId="{CF3FB877-632D-4647-9575-A5371CA99639}" destId="{C8CA423A-23FA-E346-BA4B-DC3798C14030}" srcOrd="1" destOrd="0" parTransId="{025500C3-211C-6B4F-AED9-606F6E3146EE}" sibTransId="{D5A16723-10F3-944D-9B74-9ACCBBAAD940}"/>
    <dgm:cxn modelId="{EF9F68AF-4E16-704F-9C8E-B5C78F57C197}" srcId="{CF3FB877-632D-4647-9575-A5371CA99639}" destId="{80909524-FD5A-374A-8622-663CB6233067}" srcOrd="0" destOrd="0" parTransId="{5532601C-48CC-4642-A75D-5FB2550A8FF8}" sibTransId="{2E48F25D-26BA-F242-A17E-FDE39A31592E}"/>
    <dgm:cxn modelId="{692208B0-8E71-1840-B015-56F3257F887C}" type="presOf" srcId="{2D7471FF-2938-8845-8986-5013952F1EC5}" destId="{5E536A65-1507-3F40-B85A-1FF0504B0299}" srcOrd="0" destOrd="0" presId="urn:microsoft.com/office/officeart/2005/8/layout/vList5"/>
    <dgm:cxn modelId="{C63580B4-B7E3-2447-ADA9-2BBD658E6825}" srcId="{CF3FB877-632D-4647-9575-A5371CA99639}" destId="{2D7471FF-2938-8845-8986-5013952F1EC5}" srcOrd="3" destOrd="0" parTransId="{6F1D8D3E-7951-3E44-8DB1-00B6B275621E}" sibTransId="{126B3D8F-A0BA-0440-A943-E1EECF00F05B}"/>
    <dgm:cxn modelId="{F8D06FD3-7061-524E-8ECC-74AC2C35A8E0}" type="presOf" srcId="{5A215957-6F31-7C47-AFB0-2D0D8176E8D7}" destId="{CFB8C99A-BAA4-F740-8123-0F327D7CF055}" srcOrd="0" destOrd="0" presId="urn:microsoft.com/office/officeart/2005/8/layout/vList5"/>
    <dgm:cxn modelId="{68A282D5-B21A-5249-8A7F-352B71333CCB}" type="presOf" srcId="{21C9936C-FA84-4B46-B5F2-A8BD6B28C8D3}" destId="{8F9AB846-2289-4747-80C1-9E43A0878125}" srcOrd="0" destOrd="0" presId="urn:microsoft.com/office/officeart/2005/8/layout/vList5"/>
    <dgm:cxn modelId="{DE7E85DA-BB8D-654B-A3FE-E596A738501F}" type="presOf" srcId="{2F614F1C-D786-E040-90F8-D09EB68B3DBA}" destId="{E9B2D992-57C4-2C4F-B39D-2B00A5FA2CDE}" srcOrd="0" destOrd="0" presId="urn:microsoft.com/office/officeart/2005/8/layout/vList5"/>
    <dgm:cxn modelId="{3B7EB2E3-230A-704C-9539-583349EEBFC4}" srcId="{CF3FB877-632D-4647-9575-A5371CA99639}" destId="{2F614F1C-D786-E040-90F8-D09EB68B3DBA}" srcOrd="4" destOrd="0" parTransId="{B5457ACC-47C8-3549-9A7C-D7973187AE69}" sibTransId="{6A4679EB-7B28-CB4D-A451-8BBC77CBF0B2}"/>
    <dgm:cxn modelId="{356948F2-58CB-B14F-A852-FCEF88C96035}" type="presOf" srcId="{94E1AD83-D17D-BA4E-B3BA-967E8433C3A0}" destId="{2C3A7D2C-B1F5-974B-ACC9-2249DDE134B9}" srcOrd="0" destOrd="0" presId="urn:microsoft.com/office/officeart/2005/8/layout/vList5"/>
    <dgm:cxn modelId="{F5B0AFF2-075B-664A-A84F-5D8F410AC225}" srcId="{21C9936C-FA84-4B46-B5F2-A8BD6B28C8D3}" destId="{94E1AD83-D17D-BA4E-B3BA-967E8433C3A0}" srcOrd="0" destOrd="0" parTransId="{6244AB29-2995-0F43-8BF7-257F76F3BD7A}" sibTransId="{D1E4AE03-8CA1-144D-A679-34DE4EA46BF9}"/>
    <dgm:cxn modelId="{E22285F3-D80F-B54D-82C2-0D8BA8710312}" type="presParOf" srcId="{9DD7350A-DB50-8840-B075-A665AECCA451}" destId="{3A9BA0A2-574B-E341-9829-EAA3DB26745A}" srcOrd="0" destOrd="0" presId="urn:microsoft.com/office/officeart/2005/8/layout/vList5"/>
    <dgm:cxn modelId="{DE98F99B-4840-FA41-8393-9AC7BBA9CE47}" type="presParOf" srcId="{3A9BA0A2-574B-E341-9829-EAA3DB26745A}" destId="{F6496C8D-C6F0-9741-8CC7-C7A78CC04FB6}" srcOrd="0" destOrd="0" presId="urn:microsoft.com/office/officeart/2005/8/layout/vList5"/>
    <dgm:cxn modelId="{D98F2929-5C55-B54A-9989-A58852982618}" type="presParOf" srcId="{3A9BA0A2-574B-E341-9829-EAA3DB26745A}" destId="{CFB8C99A-BAA4-F740-8123-0F327D7CF055}" srcOrd="1" destOrd="0" presId="urn:microsoft.com/office/officeart/2005/8/layout/vList5"/>
    <dgm:cxn modelId="{51FC4A69-2C60-8F4E-94B4-EA49ABC3107C}" type="presParOf" srcId="{9DD7350A-DB50-8840-B075-A665AECCA451}" destId="{733B4D44-6AAF-EB4E-AE53-4708A0FC3483}" srcOrd="1" destOrd="0" presId="urn:microsoft.com/office/officeart/2005/8/layout/vList5"/>
    <dgm:cxn modelId="{E8B973AA-BC3B-094E-A136-AD86E7F7DF50}" type="presParOf" srcId="{9DD7350A-DB50-8840-B075-A665AECCA451}" destId="{671AE15F-C6CD-634B-A4D2-DA58DD588C58}" srcOrd="2" destOrd="0" presId="urn:microsoft.com/office/officeart/2005/8/layout/vList5"/>
    <dgm:cxn modelId="{23ED9AF6-D851-2D49-A7E2-ACE57ABFA7A0}" type="presParOf" srcId="{671AE15F-C6CD-634B-A4D2-DA58DD588C58}" destId="{69E7928A-846C-AB4E-91F0-7B0E5ABFA4A7}" srcOrd="0" destOrd="0" presId="urn:microsoft.com/office/officeart/2005/8/layout/vList5"/>
    <dgm:cxn modelId="{FFFD6B2F-63A8-A848-BDC7-6719E1F298AC}" type="presParOf" srcId="{671AE15F-C6CD-634B-A4D2-DA58DD588C58}" destId="{0D39E460-9EAC-4443-847A-5DF837C26619}" srcOrd="1" destOrd="0" presId="urn:microsoft.com/office/officeart/2005/8/layout/vList5"/>
    <dgm:cxn modelId="{A88223C6-C9B6-E74B-9191-5F0BD06B830B}" type="presParOf" srcId="{9DD7350A-DB50-8840-B075-A665AECCA451}" destId="{3D2E366E-057A-2341-96C3-3BB1F947DAC6}" srcOrd="3" destOrd="0" presId="urn:microsoft.com/office/officeart/2005/8/layout/vList5"/>
    <dgm:cxn modelId="{C51E0354-A621-1345-871B-9FB22BBBD87A}" type="presParOf" srcId="{9DD7350A-DB50-8840-B075-A665AECCA451}" destId="{57209AF8-0D92-1A4B-B862-C81EEE34A8DC}" srcOrd="4" destOrd="0" presId="urn:microsoft.com/office/officeart/2005/8/layout/vList5"/>
    <dgm:cxn modelId="{F0875487-4DCA-6445-96E7-92CD44B65B7E}" type="presParOf" srcId="{57209AF8-0D92-1A4B-B862-C81EEE34A8DC}" destId="{8F9AB846-2289-4747-80C1-9E43A0878125}" srcOrd="0" destOrd="0" presId="urn:microsoft.com/office/officeart/2005/8/layout/vList5"/>
    <dgm:cxn modelId="{76FC4070-D486-7A4B-951B-C8620907B306}" type="presParOf" srcId="{57209AF8-0D92-1A4B-B862-C81EEE34A8DC}" destId="{2C3A7D2C-B1F5-974B-ACC9-2249DDE134B9}" srcOrd="1" destOrd="0" presId="urn:microsoft.com/office/officeart/2005/8/layout/vList5"/>
    <dgm:cxn modelId="{3DA813AF-EDD1-1549-81D2-C5DFD15DDBB5}" type="presParOf" srcId="{9DD7350A-DB50-8840-B075-A665AECCA451}" destId="{0CDC3648-AA3A-E34B-AFF0-7AD1BE93AC57}" srcOrd="5" destOrd="0" presId="urn:microsoft.com/office/officeart/2005/8/layout/vList5"/>
    <dgm:cxn modelId="{4E1748E9-7219-3743-8AA4-6E9A4C89507E}" type="presParOf" srcId="{9DD7350A-DB50-8840-B075-A665AECCA451}" destId="{E2F97EBD-19FD-5C49-9757-0238D9112ED0}" srcOrd="6" destOrd="0" presId="urn:microsoft.com/office/officeart/2005/8/layout/vList5"/>
    <dgm:cxn modelId="{28E6F321-5B30-B44B-B9AE-B996EF23DF53}" type="presParOf" srcId="{E2F97EBD-19FD-5C49-9757-0238D9112ED0}" destId="{5E536A65-1507-3F40-B85A-1FF0504B0299}" srcOrd="0" destOrd="0" presId="urn:microsoft.com/office/officeart/2005/8/layout/vList5"/>
    <dgm:cxn modelId="{D6E4F50E-2E1F-6E43-BD1B-2C9C59BB9F8C}" type="presParOf" srcId="{E2F97EBD-19FD-5C49-9757-0238D9112ED0}" destId="{7694C098-8C7B-C041-8286-184CF9175C97}" srcOrd="1" destOrd="0" presId="urn:microsoft.com/office/officeart/2005/8/layout/vList5"/>
    <dgm:cxn modelId="{46CCDAAA-B34A-6C48-8868-B3E544F78DC1}" type="presParOf" srcId="{9DD7350A-DB50-8840-B075-A665AECCA451}" destId="{AF26C4CF-D03E-7E43-8E66-ACD3A65F1861}" srcOrd="7" destOrd="0" presId="urn:microsoft.com/office/officeart/2005/8/layout/vList5"/>
    <dgm:cxn modelId="{3C3FE19D-904A-624D-9B24-D74A25713C75}" type="presParOf" srcId="{9DD7350A-DB50-8840-B075-A665AECCA451}" destId="{9AC08FFA-13CD-8B46-BECA-16255F584BF1}" srcOrd="8" destOrd="0" presId="urn:microsoft.com/office/officeart/2005/8/layout/vList5"/>
    <dgm:cxn modelId="{4A9018FA-5EB6-454F-BF3B-20A025F341EB}" type="presParOf" srcId="{9AC08FFA-13CD-8B46-BECA-16255F584BF1}" destId="{E9B2D992-57C4-2C4F-B39D-2B00A5FA2CDE}" srcOrd="0" destOrd="0" presId="urn:microsoft.com/office/officeart/2005/8/layout/vList5"/>
    <dgm:cxn modelId="{88D4D3CE-D275-104A-977B-AB204506E3DE}" type="presParOf" srcId="{9AC08FFA-13CD-8B46-BECA-16255F584BF1}" destId="{93E82924-301E-A049-B844-17146E8EB2A1}" srcOrd="1" destOrd="0" presId="urn:microsoft.com/office/officeart/2005/8/layout/vList5"/>
    <dgm:cxn modelId="{8A12DAC4-0852-BD44-B5EC-A57018AA86BC}" type="presParOf" srcId="{9DD7350A-DB50-8840-B075-A665AECCA451}" destId="{E9D4BFB8-248B-A44D-BFA8-897283FB8579}" srcOrd="9" destOrd="0" presId="urn:microsoft.com/office/officeart/2005/8/layout/vList5"/>
    <dgm:cxn modelId="{0661D43C-4B7F-884C-985D-84E806BCD664}" type="presParOf" srcId="{9DD7350A-DB50-8840-B075-A665AECCA451}" destId="{D32DEF26-2904-F748-A645-D9E03503DD29}" srcOrd="10" destOrd="0" presId="urn:microsoft.com/office/officeart/2005/8/layout/vList5"/>
    <dgm:cxn modelId="{00F64DFB-E74A-DA4D-90E7-CD4E71248DB9}" type="presParOf" srcId="{D32DEF26-2904-F748-A645-D9E03503DD29}" destId="{723B4C76-1ECB-BA44-8FB7-C25CDC98B326}" srcOrd="0" destOrd="0" presId="urn:microsoft.com/office/officeart/2005/8/layout/vList5"/>
    <dgm:cxn modelId="{8DB3E357-ACCF-6E45-9FDE-8F8BB5E98250}" type="presParOf" srcId="{D32DEF26-2904-F748-A645-D9E03503DD29}" destId="{77BFA3FA-087B-0541-B4C7-9E419AFE177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33D98B-B962-0F47-BCB1-16F825EB0400}" type="doc">
      <dgm:prSet loTypeId="urn:microsoft.com/office/officeart/2005/8/layout/hProcess7" loCatId="cycle" qsTypeId="urn:microsoft.com/office/officeart/2005/8/quickstyle/simple1" qsCatId="simple" csTypeId="urn:microsoft.com/office/officeart/2005/8/colors/colorful3" csCatId="colorful" phldr="1"/>
      <dgm:spPr/>
      <dgm:t>
        <a:bodyPr/>
        <a:lstStyle/>
        <a:p>
          <a:endParaRPr lang="en-US"/>
        </a:p>
      </dgm:t>
    </dgm:pt>
    <dgm:pt modelId="{AC570F30-9DB9-BB40-8D4C-D3C5C109A491}">
      <dgm:prSet phldrT="[Text]" custT="1"/>
      <dgm:spPr>
        <a:ln>
          <a:solidFill>
            <a:schemeClr val="accent3">
              <a:lumMod val="50000"/>
            </a:schemeClr>
          </a:solidFill>
        </a:ln>
      </dgm:spPr>
      <dgm:t>
        <a:bodyPr/>
        <a:lstStyle/>
        <a:p>
          <a:r>
            <a:rPr lang="en-US" sz="4800" dirty="0">
              <a:solidFill>
                <a:schemeClr val="accent1">
                  <a:lumMod val="50000"/>
                </a:schemeClr>
              </a:solidFill>
              <a:latin typeface="Calibri" panose="020F0502020204030204" pitchFamily="34" charset="0"/>
              <a:cs typeface="Calibri" panose="020F0502020204030204" pitchFamily="34" charset="0"/>
            </a:rPr>
            <a:t>Concepts</a:t>
          </a:r>
        </a:p>
      </dgm:t>
    </dgm:pt>
    <dgm:pt modelId="{CB9F9A23-F921-7041-AEB6-6BCB1DB66D65}" type="parTrans" cxnId="{5D51DD24-63CA-104E-ADA6-36A9E8986BED}">
      <dgm:prSet/>
      <dgm:spPr/>
      <dgm:t>
        <a:bodyPr/>
        <a:lstStyle/>
        <a:p>
          <a:endParaRPr lang="en-US"/>
        </a:p>
      </dgm:t>
    </dgm:pt>
    <dgm:pt modelId="{5ADB37ED-004A-B04A-8E80-9CC815C85967}" type="sibTrans" cxnId="{5D51DD24-63CA-104E-ADA6-36A9E8986BED}">
      <dgm:prSet/>
      <dgm:spPr/>
      <dgm:t>
        <a:bodyPr/>
        <a:lstStyle/>
        <a:p>
          <a:endParaRPr lang="en-US"/>
        </a:p>
      </dgm:t>
    </dgm:pt>
    <dgm:pt modelId="{40DD6FFE-1CBA-984E-9A80-624DE924D895}">
      <dgm:prSet phldrT="[Text]" custT="1"/>
      <dgm:spPr/>
      <dgm:t>
        <a:bodyPr/>
        <a:lstStyle/>
        <a:p>
          <a:pPr>
            <a:buFont typeface="Arial" panose="020B0604020202020204" pitchFamily="34" charset="0"/>
            <a:buChar char="•"/>
          </a:pPr>
          <a:r>
            <a:rPr lang="en-US" sz="3200" dirty="0">
              <a:latin typeface="Calibri" panose="020F0502020204030204" pitchFamily="34" charset="0"/>
              <a:cs typeface="Calibri" panose="020F0502020204030204" pitchFamily="34" charset="0"/>
            </a:rPr>
            <a:t>- Gender Roles and Norms</a:t>
          </a:r>
        </a:p>
      </dgm:t>
    </dgm:pt>
    <dgm:pt modelId="{8BE1E90D-00A3-4C4F-B52C-5C689EFA98B4}" type="parTrans" cxnId="{55098446-D53A-0643-B173-DCF5CACEACB1}">
      <dgm:prSet/>
      <dgm:spPr/>
      <dgm:t>
        <a:bodyPr/>
        <a:lstStyle/>
        <a:p>
          <a:endParaRPr lang="en-US"/>
        </a:p>
      </dgm:t>
    </dgm:pt>
    <dgm:pt modelId="{E5933C34-F530-0D43-949F-870A095C8941}" type="sibTrans" cxnId="{55098446-D53A-0643-B173-DCF5CACEACB1}">
      <dgm:prSet/>
      <dgm:spPr/>
      <dgm:t>
        <a:bodyPr/>
        <a:lstStyle/>
        <a:p>
          <a:endParaRPr lang="en-US"/>
        </a:p>
      </dgm:t>
    </dgm:pt>
    <dgm:pt modelId="{D2EEB93B-D637-2D4E-B71C-53148A549AFF}">
      <dgm:prSet phldrT="[Text]" custT="1"/>
      <dgm:spPr>
        <a:ln>
          <a:solidFill>
            <a:srgbClr val="00B050"/>
          </a:solidFill>
        </a:ln>
      </dgm:spPr>
      <dgm:t>
        <a:bodyPr/>
        <a:lstStyle/>
        <a:p>
          <a:r>
            <a:rPr lang="en-US" sz="4800" dirty="0">
              <a:solidFill>
                <a:schemeClr val="accent4">
                  <a:lumMod val="50000"/>
                </a:schemeClr>
              </a:solidFill>
            </a:rPr>
            <a:t>Tools</a:t>
          </a:r>
        </a:p>
      </dgm:t>
    </dgm:pt>
    <dgm:pt modelId="{A13540D2-AFEE-E44E-B098-1BD16CC5564C}" type="parTrans" cxnId="{B946B3CE-4B13-9044-9A74-F8A9AD866EBC}">
      <dgm:prSet/>
      <dgm:spPr/>
      <dgm:t>
        <a:bodyPr/>
        <a:lstStyle/>
        <a:p>
          <a:endParaRPr lang="en-US"/>
        </a:p>
      </dgm:t>
    </dgm:pt>
    <dgm:pt modelId="{1BD60F64-9FD1-0241-AA25-BF62A5EA8F6C}" type="sibTrans" cxnId="{B946B3CE-4B13-9044-9A74-F8A9AD866EBC}">
      <dgm:prSet/>
      <dgm:spPr/>
      <dgm:t>
        <a:bodyPr/>
        <a:lstStyle/>
        <a:p>
          <a:endParaRPr lang="en-US"/>
        </a:p>
      </dgm:t>
    </dgm:pt>
    <dgm:pt modelId="{909B9D81-8C83-C74A-A386-A0E0A9319443}">
      <dgm:prSet phldrT="[Text]"/>
      <dgm:spPr/>
      <dgm:t>
        <a:bodyPr/>
        <a:lstStyle/>
        <a:p>
          <a:r>
            <a:rPr lang="en-US" dirty="0"/>
            <a:t>- Gender Mainstreaming - Gender Data</a:t>
          </a:r>
        </a:p>
      </dgm:t>
    </dgm:pt>
    <dgm:pt modelId="{2DB1D6A8-A14D-8D4D-A97D-67EBF7105757}" type="parTrans" cxnId="{BDFF3E9E-4A1A-5A4C-84E7-044AA593FBCF}">
      <dgm:prSet/>
      <dgm:spPr/>
      <dgm:t>
        <a:bodyPr/>
        <a:lstStyle/>
        <a:p>
          <a:endParaRPr lang="en-US"/>
        </a:p>
      </dgm:t>
    </dgm:pt>
    <dgm:pt modelId="{DF260DFC-7246-E74A-A4A5-9DA991A7FC74}" type="sibTrans" cxnId="{BDFF3E9E-4A1A-5A4C-84E7-044AA593FBCF}">
      <dgm:prSet/>
      <dgm:spPr/>
      <dgm:t>
        <a:bodyPr/>
        <a:lstStyle/>
        <a:p>
          <a:endParaRPr lang="en-US"/>
        </a:p>
      </dgm:t>
    </dgm:pt>
    <dgm:pt modelId="{03E40D12-F412-0E4C-9427-E8C3774CEAEF}">
      <dgm:prSet phldrT="[Text]" custT="1"/>
      <dgm:spPr>
        <a:ln>
          <a:solidFill>
            <a:srgbClr val="002060"/>
          </a:solidFill>
        </a:ln>
      </dgm:spPr>
      <dgm:t>
        <a:bodyPr/>
        <a:lstStyle/>
        <a:p>
          <a:r>
            <a:rPr lang="en-US" sz="4800" dirty="0">
              <a:solidFill>
                <a:srgbClr val="002060"/>
              </a:solidFill>
            </a:rPr>
            <a:t>Results</a:t>
          </a:r>
        </a:p>
      </dgm:t>
    </dgm:pt>
    <dgm:pt modelId="{CD563A1C-E434-BE4A-BACE-940055B54192}" type="parTrans" cxnId="{ABAEBD8D-66A2-194D-8064-CE6AEADEC632}">
      <dgm:prSet/>
      <dgm:spPr/>
      <dgm:t>
        <a:bodyPr/>
        <a:lstStyle/>
        <a:p>
          <a:endParaRPr lang="en-US"/>
        </a:p>
      </dgm:t>
    </dgm:pt>
    <dgm:pt modelId="{E1B92112-9FA4-8F4B-BF1E-5FBD90F6BBAA}" type="sibTrans" cxnId="{ABAEBD8D-66A2-194D-8064-CE6AEADEC632}">
      <dgm:prSet/>
      <dgm:spPr/>
      <dgm:t>
        <a:bodyPr/>
        <a:lstStyle/>
        <a:p>
          <a:endParaRPr lang="en-US"/>
        </a:p>
      </dgm:t>
    </dgm:pt>
    <dgm:pt modelId="{7C84D7EF-EC95-504C-86CA-DDB310EA8029}">
      <dgm:prSet phldrT="[Text]"/>
      <dgm:spPr/>
      <dgm:t>
        <a:bodyPr/>
        <a:lstStyle/>
        <a:p>
          <a:pPr algn="ctr"/>
          <a:endParaRPr lang="en-US" dirty="0"/>
        </a:p>
        <a:p>
          <a:pPr algn="ctr"/>
          <a:endParaRPr lang="en-US" dirty="0"/>
        </a:p>
        <a:p>
          <a:pPr algn="ctr"/>
          <a:r>
            <a:rPr lang="en-US" dirty="0"/>
            <a:t>Gender Equality and Women's Empowerment</a:t>
          </a:r>
        </a:p>
      </dgm:t>
    </dgm:pt>
    <dgm:pt modelId="{119D0D74-7D97-EA4E-A310-BB068E567693}" type="parTrans" cxnId="{9B7FCE7E-2D5D-994A-83E8-84803543D48F}">
      <dgm:prSet/>
      <dgm:spPr/>
      <dgm:t>
        <a:bodyPr/>
        <a:lstStyle/>
        <a:p>
          <a:endParaRPr lang="en-US"/>
        </a:p>
      </dgm:t>
    </dgm:pt>
    <dgm:pt modelId="{10D2746B-59D7-C645-9525-5BE3891F38C8}" type="sibTrans" cxnId="{9B7FCE7E-2D5D-994A-83E8-84803543D48F}">
      <dgm:prSet/>
      <dgm:spPr/>
      <dgm:t>
        <a:bodyPr/>
        <a:lstStyle/>
        <a:p>
          <a:endParaRPr lang="en-US"/>
        </a:p>
      </dgm:t>
    </dgm:pt>
    <dgm:pt modelId="{CEA37770-8FAA-6E46-B47A-A154F313E776}">
      <dgm:prSet phldrT="[Text]" custT="1"/>
      <dgm:spPr/>
      <dgm:t>
        <a:bodyPr/>
        <a:lstStyle/>
        <a:p>
          <a:pPr>
            <a:buNone/>
          </a:pPr>
          <a:r>
            <a:rPr lang="en-US" sz="3200" dirty="0">
              <a:latin typeface="Calibri" panose="020F0502020204030204" pitchFamily="34" charset="0"/>
              <a:cs typeface="Calibri" panose="020F0502020204030204" pitchFamily="34" charset="0"/>
            </a:rPr>
            <a:t>- Gender Stereotypes</a:t>
          </a:r>
        </a:p>
      </dgm:t>
    </dgm:pt>
    <dgm:pt modelId="{2EB44977-53D1-1445-8026-22F41D343754}" type="parTrans" cxnId="{7D437550-D8E4-1648-9700-B3134618DDF8}">
      <dgm:prSet/>
      <dgm:spPr/>
      <dgm:t>
        <a:bodyPr/>
        <a:lstStyle/>
        <a:p>
          <a:endParaRPr lang="en-US"/>
        </a:p>
      </dgm:t>
    </dgm:pt>
    <dgm:pt modelId="{E2D0EDE4-FA81-0047-9445-7BEAA85A69E6}" type="sibTrans" cxnId="{7D437550-D8E4-1648-9700-B3134618DDF8}">
      <dgm:prSet/>
      <dgm:spPr/>
      <dgm:t>
        <a:bodyPr/>
        <a:lstStyle/>
        <a:p>
          <a:endParaRPr lang="en-US"/>
        </a:p>
      </dgm:t>
    </dgm:pt>
    <dgm:pt modelId="{A09A4AB4-5700-5C4D-81B7-F5C98F32BD54}">
      <dgm:prSet phldrT="[Text]" custT="1"/>
      <dgm:spPr/>
      <dgm:t>
        <a:bodyPr/>
        <a:lstStyle/>
        <a:p>
          <a:pPr>
            <a:buNone/>
          </a:pPr>
          <a:r>
            <a:rPr lang="en-US" sz="3200" dirty="0">
              <a:latin typeface="Calibri" panose="020F0502020204030204" pitchFamily="34" charset="0"/>
              <a:cs typeface="Calibri" panose="020F0502020204030204" pitchFamily="34" charset="0"/>
            </a:rPr>
            <a:t>- Gender-based Discrimination</a:t>
          </a:r>
        </a:p>
      </dgm:t>
    </dgm:pt>
    <dgm:pt modelId="{1DA56F1E-0DFA-A44A-A0D7-CD135EDA0E58}" type="parTrans" cxnId="{544019A3-620E-9940-93D3-47B089D2D42A}">
      <dgm:prSet/>
      <dgm:spPr/>
      <dgm:t>
        <a:bodyPr/>
        <a:lstStyle/>
        <a:p>
          <a:endParaRPr lang="en-US"/>
        </a:p>
      </dgm:t>
    </dgm:pt>
    <dgm:pt modelId="{4F8A195B-E253-E94D-997C-0F8C5E313971}" type="sibTrans" cxnId="{544019A3-620E-9940-93D3-47B089D2D42A}">
      <dgm:prSet/>
      <dgm:spPr/>
      <dgm:t>
        <a:bodyPr/>
        <a:lstStyle/>
        <a:p>
          <a:endParaRPr lang="en-US"/>
        </a:p>
      </dgm:t>
    </dgm:pt>
    <dgm:pt modelId="{93963928-916B-7A4D-ACD7-73E9E013C06E}">
      <dgm:prSet phldrT="[Text]" custT="1"/>
      <dgm:spPr/>
      <dgm:t>
        <a:bodyPr/>
        <a:lstStyle/>
        <a:p>
          <a:pPr>
            <a:buNone/>
          </a:pPr>
          <a:r>
            <a:rPr lang="en-US" sz="3200" dirty="0">
              <a:latin typeface="Calibri" panose="020F0502020204030204" pitchFamily="34" charset="0"/>
              <a:cs typeface="Calibri" panose="020F0502020204030204" pitchFamily="34" charset="0"/>
            </a:rPr>
            <a:t>- Gender-based Violence</a:t>
          </a:r>
        </a:p>
        <a:p>
          <a:pPr>
            <a:buNone/>
          </a:pPr>
          <a:endParaRPr lang="en-US" sz="2700" dirty="0"/>
        </a:p>
      </dgm:t>
    </dgm:pt>
    <dgm:pt modelId="{25E18765-BFD7-3B46-9D2D-E84CB5BCB895}" type="parTrans" cxnId="{299EDF12-CA11-6F40-9492-AAC0360083D3}">
      <dgm:prSet/>
      <dgm:spPr/>
      <dgm:t>
        <a:bodyPr/>
        <a:lstStyle/>
        <a:p>
          <a:endParaRPr lang="en-US"/>
        </a:p>
      </dgm:t>
    </dgm:pt>
    <dgm:pt modelId="{0F01D6F0-F146-1240-A7B5-AF393C6B648D}" type="sibTrans" cxnId="{299EDF12-CA11-6F40-9492-AAC0360083D3}">
      <dgm:prSet/>
      <dgm:spPr/>
      <dgm:t>
        <a:bodyPr/>
        <a:lstStyle/>
        <a:p>
          <a:endParaRPr lang="en-US"/>
        </a:p>
      </dgm:t>
    </dgm:pt>
    <dgm:pt modelId="{6C79F967-CFCB-9843-A479-0C6CE670D39C}">
      <dgm:prSet phldrT="[Text]"/>
      <dgm:spPr/>
      <dgm:t>
        <a:bodyPr/>
        <a:lstStyle/>
        <a:p>
          <a:r>
            <a:rPr lang="en-US" dirty="0"/>
            <a:t>- Gender Analysis</a:t>
          </a:r>
        </a:p>
        <a:p>
          <a:r>
            <a:rPr lang="en-US" dirty="0"/>
            <a:t>- Gender Sensitive Policies</a:t>
          </a:r>
        </a:p>
      </dgm:t>
    </dgm:pt>
    <dgm:pt modelId="{FFF1508B-3F1C-5045-B45E-65B82ABDA409}" type="parTrans" cxnId="{5061D99C-E39F-F647-B77A-64C480F4F589}">
      <dgm:prSet/>
      <dgm:spPr/>
      <dgm:t>
        <a:bodyPr/>
        <a:lstStyle/>
        <a:p>
          <a:endParaRPr lang="en-US"/>
        </a:p>
      </dgm:t>
    </dgm:pt>
    <dgm:pt modelId="{FE55DBEF-75BD-AE4B-9FCF-AA2BF9A8D0F8}" type="sibTrans" cxnId="{5061D99C-E39F-F647-B77A-64C480F4F589}">
      <dgm:prSet/>
      <dgm:spPr/>
      <dgm:t>
        <a:bodyPr/>
        <a:lstStyle/>
        <a:p>
          <a:endParaRPr lang="en-US"/>
        </a:p>
      </dgm:t>
    </dgm:pt>
    <dgm:pt modelId="{90A794B8-5786-464D-A1AD-CB96696E2F7D}" type="pres">
      <dgm:prSet presAssocID="{B733D98B-B962-0F47-BCB1-16F825EB0400}" presName="Name0" presStyleCnt="0">
        <dgm:presLayoutVars>
          <dgm:dir/>
          <dgm:animLvl val="lvl"/>
          <dgm:resizeHandles val="exact"/>
        </dgm:presLayoutVars>
      </dgm:prSet>
      <dgm:spPr/>
    </dgm:pt>
    <dgm:pt modelId="{111510DA-1696-114F-A415-74A658A72E73}" type="pres">
      <dgm:prSet presAssocID="{AC570F30-9DB9-BB40-8D4C-D3C5C109A491}" presName="compositeNode" presStyleCnt="0">
        <dgm:presLayoutVars>
          <dgm:bulletEnabled val="1"/>
        </dgm:presLayoutVars>
      </dgm:prSet>
      <dgm:spPr/>
    </dgm:pt>
    <dgm:pt modelId="{EA08D4CD-3BB0-6748-8844-C3BC46A1F5B7}" type="pres">
      <dgm:prSet presAssocID="{AC570F30-9DB9-BB40-8D4C-D3C5C109A491}" presName="bgRect" presStyleLbl="node1" presStyleIdx="0" presStyleCnt="3" custLinFactNeighborX="823"/>
      <dgm:spPr/>
    </dgm:pt>
    <dgm:pt modelId="{4D6FC399-30BD-7E4E-B8F2-54C9F90FB22C}" type="pres">
      <dgm:prSet presAssocID="{AC570F30-9DB9-BB40-8D4C-D3C5C109A491}" presName="parentNode" presStyleLbl="node1" presStyleIdx="0" presStyleCnt="3">
        <dgm:presLayoutVars>
          <dgm:chMax val="0"/>
          <dgm:bulletEnabled val="1"/>
        </dgm:presLayoutVars>
      </dgm:prSet>
      <dgm:spPr/>
    </dgm:pt>
    <dgm:pt modelId="{A2E81888-80DD-C548-B9BF-2BCC82ADB9C5}" type="pres">
      <dgm:prSet presAssocID="{AC570F30-9DB9-BB40-8D4C-D3C5C109A491}" presName="childNode" presStyleLbl="node1" presStyleIdx="0" presStyleCnt="3">
        <dgm:presLayoutVars>
          <dgm:bulletEnabled val="1"/>
        </dgm:presLayoutVars>
      </dgm:prSet>
      <dgm:spPr/>
    </dgm:pt>
    <dgm:pt modelId="{62229D5F-2B48-0B4C-8865-DB1A2A9393C5}" type="pres">
      <dgm:prSet presAssocID="{5ADB37ED-004A-B04A-8E80-9CC815C85967}" presName="hSp" presStyleCnt="0"/>
      <dgm:spPr/>
    </dgm:pt>
    <dgm:pt modelId="{B848264D-8F31-7546-B1BD-0DBB05B4CEF7}" type="pres">
      <dgm:prSet presAssocID="{5ADB37ED-004A-B04A-8E80-9CC815C85967}" presName="vProcSp" presStyleCnt="0"/>
      <dgm:spPr/>
    </dgm:pt>
    <dgm:pt modelId="{5801F7F2-D7A2-A04B-88EC-B55D03E513D6}" type="pres">
      <dgm:prSet presAssocID="{5ADB37ED-004A-B04A-8E80-9CC815C85967}" presName="vSp1" presStyleCnt="0"/>
      <dgm:spPr/>
    </dgm:pt>
    <dgm:pt modelId="{0D3D7613-C3F2-7A4D-827D-19370571AAFE}" type="pres">
      <dgm:prSet presAssocID="{5ADB37ED-004A-B04A-8E80-9CC815C85967}" presName="simulatedConn" presStyleLbl="solidFgAcc1" presStyleIdx="0" presStyleCnt="2" custLinFactY="-161211" custLinFactNeighborX="-149" custLinFactNeighborY="-200000"/>
      <dgm:spPr>
        <a:solidFill>
          <a:schemeClr val="accent6">
            <a:lumMod val="75000"/>
          </a:schemeClr>
        </a:solidFill>
        <a:ln>
          <a:solidFill>
            <a:schemeClr val="accent6">
              <a:lumMod val="50000"/>
            </a:schemeClr>
          </a:solidFill>
        </a:ln>
      </dgm:spPr>
    </dgm:pt>
    <dgm:pt modelId="{33F12AA7-9AD0-2140-A1E9-D2B8A0821711}" type="pres">
      <dgm:prSet presAssocID="{5ADB37ED-004A-B04A-8E80-9CC815C85967}" presName="vSp2" presStyleCnt="0"/>
      <dgm:spPr/>
    </dgm:pt>
    <dgm:pt modelId="{0AD2DBB7-4E6B-1749-8A10-ABDFBE34F09F}" type="pres">
      <dgm:prSet presAssocID="{5ADB37ED-004A-B04A-8E80-9CC815C85967}" presName="sibTrans" presStyleCnt="0"/>
      <dgm:spPr/>
    </dgm:pt>
    <dgm:pt modelId="{B574157F-A4FA-B54D-B43C-6000BE252818}" type="pres">
      <dgm:prSet presAssocID="{D2EEB93B-D637-2D4E-B71C-53148A549AFF}" presName="compositeNode" presStyleCnt="0">
        <dgm:presLayoutVars>
          <dgm:bulletEnabled val="1"/>
        </dgm:presLayoutVars>
      </dgm:prSet>
      <dgm:spPr/>
    </dgm:pt>
    <dgm:pt modelId="{DBD14793-1C6E-944A-AD97-1F02436C7EEF}" type="pres">
      <dgm:prSet presAssocID="{D2EEB93B-D637-2D4E-B71C-53148A549AFF}" presName="bgRect" presStyleLbl="node1" presStyleIdx="1" presStyleCnt="3"/>
      <dgm:spPr/>
    </dgm:pt>
    <dgm:pt modelId="{B000C390-412B-F34B-9F4B-F840320F1508}" type="pres">
      <dgm:prSet presAssocID="{D2EEB93B-D637-2D4E-B71C-53148A549AFF}" presName="parentNode" presStyleLbl="node1" presStyleIdx="1" presStyleCnt="3">
        <dgm:presLayoutVars>
          <dgm:chMax val="0"/>
          <dgm:bulletEnabled val="1"/>
        </dgm:presLayoutVars>
      </dgm:prSet>
      <dgm:spPr/>
    </dgm:pt>
    <dgm:pt modelId="{6F4D5F12-4B48-8647-86CF-3666616CE783}" type="pres">
      <dgm:prSet presAssocID="{D2EEB93B-D637-2D4E-B71C-53148A549AFF}" presName="childNode" presStyleLbl="node1" presStyleIdx="1" presStyleCnt="3">
        <dgm:presLayoutVars>
          <dgm:bulletEnabled val="1"/>
        </dgm:presLayoutVars>
      </dgm:prSet>
      <dgm:spPr/>
    </dgm:pt>
    <dgm:pt modelId="{8F108244-F84C-FE45-A057-A9BD33A04F73}" type="pres">
      <dgm:prSet presAssocID="{1BD60F64-9FD1-0241-AA25-BF62A5EA8F6C}" presName="hSp" presStyleCnt="0"/>
      <dgm:spPr/>
    </dgm:pt>
    <dgm:pt modelId="{ABCDCE52-DD75-4143-9762-6078C4D966EC}" type="pres">
      <dgm:prSet presAssocID="{1BD60F64-9FD1-0241-AA25-BF62A5EA8F6C}" presName="vProcSp" presStyleCnt="0"/>
      <dgm:spPr/>
    </dgm:pt>
    <dgm:pt modelId="{C2D1CFFF-92C9-314A-BD8E-1EDB44397DE8}" type="pres">
      <dgm:prSet presAssocID="{1BD60F64-9FD1-0241-AA25-BF62A5EA8F6C}" presName="vSp1" presStyleCnt="0"/>
      <dgm:spPr/>
    </dgm:pt>
    <dgm:pt modelId="{0450B17A-ACFB-9141-8E21-10FBC41BFC95}" type="pres">
      <dgm:prSet presAssocID="{1BD60F64-9FD1-0241-AA25-BF62A5EA8F6C}" presName="simulatedConn" presStyleLbl="solidFgAcc1" presStyleIdx="1" presStyleCnt="2" custLinFactY="-151870" custLinFactNeighborX="-5488" custLinFactNeighborY="-200000"/>
      <dgm:spPr>
        <a:solidFill>
          <a:schemeClr val="accent6">
            <a:lumMod val="75000"/>
          </a:schemeClr>
        </a:solidFill>
        <a:ln>
          <a:solidFill>
            <a:schemeClr val="accent6">
              <a:lumMod val="50000"/>
            </a:schemeClr>
          </a:solidFill>
        </a:ln>
      </dgm:spPr>
    </dgm:pt>
    <dgm:pt modelId="{B206A8BA-D3B5-D64E-A32D-61F65BA414DB}" type="pres">
      <dgm:prSet presAssocID="{1BD60F64-9FD1-0241-AA25-BF62A5EA8F6C}" presName="vSp2" presStyleCnt="0"/>
      <dgm:spPr/>
    </dgm:pt>
    <dgm:pt modelId="{8B60391E-49E3-C94A-B0DB-B82FEBA35A27}" type="pres">
      <dgm:prSet presAssocID="{1BD60F64-9FD1-0241-AA25-BF62A5EA8F6C}" presName="sibTrans" presStyleCnt="0"/>
      <dgm:spPr/>
    </dgm:pt>
    <dgm:pt modelId="{5A8A60DE-6227-524A-B187-1FF3EEBEBCC7}" type="pres">
      <dgm:prSet presAssocID="{03E40D12-F412-0E4C-9427-E8C3774CEAEF}" presName="compositeNode" presStyleCnt="0">
        <dgm:presLayoutVars>
          <dgm:bulletEnabled val="1"/>
        </dgm:presLayoutVars>
      </dgm:prSet>
      <dgm:spPr/>
    </dgm:pt>
    <dgm:pt modelId="{FFCE3DE9-7220-9946-8A93-977172C84565}" type="pres">
      <dgm:prSet presAssocID="{03E40D12-F412-0E4C-9427-E8C3774CEAEF}" presName="bgRect" presStyleLbl="node1" presStyleIdx="2" presStyleCnt="3"/>
      <dgm:spPr/>
    </dgm:pt>
    <dgm:pt modelId="{694009F4-F6DE-A343-BBE3-AF712F068EC9}" type="pres">
      <dgm:prSet presAssocID="{03E40D12-F412-0E4C-9427-E8C3774CEAEF}" presName="parentNode" presStyleLbl="node1" presStyleIdx="2" presStyleCnt="3">
        <dgm:presLayoutVars>
          <dgm:chMax val="0"/>
          <dgm:bulletEnabled val="1"/>
        </dgm:presLayoutVars>
      </dgm:prSet>
      <dgm:spPr/>
    </dgm:pt>
    <dgm:pt modelId="{3F5518B3-18DE-E14A-ADEC-7589FB793EF9}" type="pres">
      <dgm:prSet presAssocID="{03E40D12-F412-0E4C-9427-E8C3774CEAEF}" presName="childNode" presStyleLbl="node1" presStyleIdx="2" presStyleCnt="3">
        <dgm:presLayoutVars>
          <dgm:bulletEnabled val="1"/>
        </dgm:presLayoutVars>
      </dgm:prSet>
      <dgm:spPr/>
    </dgm:pt>
  </dgm:ptLst>
  <dgm:cxnLst>
    <dgm:cxn modelId="{299EDF12-CA11-6F40-9492-AAC0360083D3}" srcId="{AC570F30-9DB9-BB40-8D4C-D3C5C109A491}" destId="{93963928-916B-7A4D-ACD7-73E9E013C06E}" srcOrd="3" destOrd="0" parTransId="{25E18765-BFD7-3B46-9D2D-E84CB5BCB895}" sibTransId="{0F01D6F0-F146-1240-A7B5-AF393C6B648D}"/>
    <dgm:cxn modelId="{5D51DD24-63CA-104E-ADA6-36A9E8986BED}" srcId="{B733D98B-B962-0F47-BCB1-16F825EB0400}" destId="{AC570F30-9DB9-BB40-8D4C-D3C5C109A491}" srcOrd="0" destOrd="0" parTransId="{CB9F9A23-F921-7041-AEB6-6BCB1DB66D65}" sibTransId="{5ADB37ED-004A-B04A-8E80-9CC815C85967}"/>
    <dgm:cxn modelId="{9247483C-7EB7-E04D-9053-2ED29C7B35A5}" type="presOf" srcId="{93963928-916B-7A4D-ACD7-73E9E013C06E}" destId="{A2E81888-80DD-C548-B9BF-2BCC82ADB9C5}" srcOrd="0" destOrd="3" presId="urn:microsoft.com/office/officeart/2005/8/layout/hProcess7"/>
    <dgm:cxn modelId="{0FC3753F-A034-DE4E-B8E5-BBE268390677}" type="presOf" srcId="{A09A4AB4-5700-5C4D-81B7-F5C98F32BD54}" destId="{A2E81888-80DD-C548-B9BF-2BCC82ADB9C5}" srcOrd="0" destOrd="2" presId="urn:microsoft.com/office/officeart/2005/8/layout/hProcess7"/>
    <dgm:cxn modelId="{B3817141-8348-BA46-B70B-69B69DE0F37D}" type="presOf" srcId="{03E40D12-F412-0E4C-9427-E8C3774CEAEF}" destId="{694009F4-F6DE-A343-BBE3-AF712F068EC9}" srcOrd="1" destOrd="0" presId="urn:microsoft.com/office/officeart/2005/8/layout/hProcess7"/>
    <dgm:cxn modelId="{647B6744-F85E-6944-8746-99BA2A64500F}" type="presOf" srcId="{7C84D7EF-EC95-504C-86CA-DDB310EA8029}" destId="{3F5518B3-18DE-E14A-ADEC-7589FB793EF9}" srcOrd="0" destOrd="0" presId="urn:microsoft.com/office/officeart/2005/8/layout/hProcess7"/>
    <dgm:cxn modelId="{55098446-D53A-0643-B173-DCF5CACEACB1}" srcId="{AC570F30-9DB9-BB40-8D4C-D3C5C109A491}" destId="{40DD6FFE-1CBA-984E-9A80-624DE924D895}" srcOrd="0" destOrd="0" parTransId="{8BE1E90D-00A3-4C4F-B52C-5C689EFA98B4}" sibTransId="{E5933C34-F530-0D43-949F-870A095C8941}"/>
    <dgm:cxn modelId="{7D437550-D8E4-1648-9700-B3134618DDF8}" srcId="{AC570F30-9DB9-BB40-8D4C-D3C5C109A491}" destId="{CEA37770-8FAA-6E46-B47A-A154F313E776}" srcOrd="1" destOrd="0" parTransId="{2EB44977-53D1-1445-8026-22F41D343754}" sibTransId="{E2D0EDE4-FA81-0047-9445-7BEAA85A69E6}"/>
    <dgm:cxn modelId="{4E376660-7224-7A4F-B1A9-9208D53264A5}" type="presOf" srcId="{AC570F30-9DB9-BB40-8D4C-D3C5C109A491}" destId="{4D6FC399-30BD-7E4E-B8F2-54C9F90FB22C}" srcOrd="1" destOrd="0" presId="urn:microsoft.com/office/officeart/2005/8/layout/hProcess7"/>
    <dgm:cxn modelId="{721D5673-2FA6-0D4E-AAFD-9E833BFC0BC7}" type="presOf" srcId="{909B9D81-8C83-C74A-A386-A0E0A9319443}" destId="{6F4D5F12-4B48-8647-86CF-3666616CE783}" srcOrd="0" destOrd="0" presId="urn:microsoft.com/office/officeart/2005/8/layout/hProcess7"/>
    <dgm:cxn modelId="{2D570375-1A2A-3D4F-A50E-EF91D407A2FC}" type="presOf" srcId="{CEA37770-8FAA-6E46-B47A-A154F313E776}" destId="{A2E81888-80DD-C548-B9BF-2BCC82ADB9C5}" srcOrd="0" destOrd="1" presId="urn:microsoft.com/office/officeart/2005/8/layout/hProcess7"/>
    <dgm:cxn modelId="{9B7FCE7E-2D5D-994A-83E8-84803543D48F}" srcId="{03E40D12-F412-0E4C-9427-E8C3774CEAEF}" destId="{7C84D7EF-EC95-504C-86CA-DDB310EA8029}" srcOrd="0" destOrd="0" parTransId="{119D0D74-7D97-EA4E-A310-BB068E567693}" sibTransId="{10D2746B-59D7-C645-9525-5BE3891F38C8}"/>
    <dgm:cxn modelId="{ABAEBD8D-66A2-194D-8064-CE6AEADEC632}" srcId="{B733D98B-B962-0F47-BCB1-16F825EB0400}" destId="{03E40D12-F412-0E4C-9427-E8C3774CEAEF}" srcOrd="2" destOrd="0" parTransId="{CD563A1C-E434-BE4A-BACE-940055B54192}" sibTransId="{E1B92112-9FA4-8F4B-BF1E-5FBD90F6BBAA}"/>
    <dgm:cxn modelId="{76DBC298-71E7-B445-8574-B069AAA76B52}" type="presOf" srcId="{B733D98B-B962-0F47-BCB1-16F825EB0400}" destId="{90A794B8-5786-464D-A1AD-CB96696E2F7D}" srcOrd="0" destOrd="0" presId="urn:microsoft.com/office/officeart/2005/8/layout/hProcess7"/>
    <dgm:cxn modelId="{5061D99C-E39F-F647-B77A-64C480F4F589}" srcId="{D2EEB93B-D637-2D4E-B71C-53148A549AFF}" destId="{6C79F967-CFCB-9843-A479-0C6CE670D39C}" srcOrd="1" destOrd="0" parTransId="{FFF1508B-3F1C-5045-B45E-65B82ABDA409}" sibTransId="{FE55DBEF-75BD-AE4B-9FCF-AA2BF9A8D0F8}"/>
    <dgm:cxn modelId="{BDFF3E9E-4A1A-5A4C-84E7-044AA593FBCF}" srcId="{D2EEB93B-D637-2D4E-B71C-53148A549AFF}" destId="{909B9D81-8C83-C74A-A386-A0E0A9319443}" srcOrd="0" destOrd="0" parTransId="{2DB1D6A8-A14D-8D4D-A97D-67EBF7105757}" sibTransId="{DF260DFC-7246-E74A-A4A5-9DA991A7FC74}"/>
    <dgm:cxn modelId="{544019A3-620E-9940-93D3-47B089D2D42A}" srcId="{AC570F30-9DB9-BB40-8D4C-D3C5C109A491}" destId="{A09A4AB4-5700-5C4D-81B7-F5C98F32BD54}" srcOrd="2" destOrd="0" parTransId="{1DA56F1E-0DFA-A44A-A0D7-CD135EDA0E58}" sibTransId="{4F8A195B-E253-E94D-997C-0F8C5E313971}"/>
    <dgm:cxn modelId="{22B2A9AC-4B00-294E-83F9-3A75B366163D}" type="presOf" srcId="{D2EEB93B-D637-2D4E-B71C-53148A549AFF}" destId="{DBD14793-1C6E-944A-AD97-1F02436C7EEF}" srcOrd="0" destOrd="0" presId="urn:microsoft.com/office/officeart/2005/8/layout/hProcess7"/>
    <dgm:cxn modelId="{AC41FAAD-E6D2-6547-B622-5DBF65BB0A83}" type="presOf" srcId="{03E40D12-F412-0E4C-9427-E8C3774CEAEF}" destId="{FFCE3DE9-7220-9946-8A93-977172C84565}" srcOrd="0" destOrd="0" presId="urn:microsoft.com/office/officeart/2005/8/layout/hProcess7"/>
    <dgm:cxn modelId="{FAD98CBE-5FCE-B64D-B54E-EDFD67FA6C44}" type="presOf" srcId="{6C79F967-CFCB-9843-A479-0C6CE670D39C}" destId="{6F4D5F12-4B48-8647-86CF-3666616CE783}" srcOrd="0" destOrd="1" presId="urn:microsoft.com/office/officeart/2005/8/layout/hProcess7"/>
    <dgm:cxn modelId="{B946B3CE-4B13-9044-9A74-F8A9AD866EBC}" srcId="{B733D98B-B962-0F47-BCB1-16F825EB0400}" destId="{D2EEB93B-D637-2D4E-B71C-53148A549AFF}" srcOrd="1" destOrd="0" parTransId="{A13540D2-AFEE-E44E-B098-1BD16CC5564C}" sibTransId="{1BD60F64-9FD1-0241-AA25-BF62A5EA8F6C}"/>
    <dgm:cxn modelId="{C91CA3DA-21EE-AB47-A459-6092D4579861}" type="presOf" srcId="{40DD6FFE-1CBA-984E-9A80-624DE924D895}" destId="{A2E81888-80DD-C548-B9BF-2BCC82ADB9C5}" srcOrd="0" destOrd="0" presId="urn:microsoft.com/office/officeart/2005/8/layout/hProcess7"/>
    <dgm:cxn modelId="{54547DED-315E-AD4D-8D44-6AB77DF0AE3F}" type="presOf" srcId="{D2EEB93B-D637-2D4E-B71C-53148A549AFF}" destId="{B000C390-412B-F34B-9F4B-F840320F1508}" srcOrd="1" destOrd="0" presId="urn:microsoft.com/office/officeart/2005/8/layout/hProcess7"/>
    <dgm:cxn modelId="{0B998FFB-D982-4240-9644-D7AA5418E89E}" type="presOf" srcId="{AC570F30-9DB9-BB40-8D4C-D3C5C109A491}" destId="{EA08D4CD-3BB0-6748-8844-C3BC46A1F5B7}" srcOrd="0" destOrd="0" presId="urn:microsoft.com/office/officeart/2005/8/layout/hProcess7"/>
    <dgm:cxn modelId="{3A5DD296-77CF-794E-A8EC-658C89475563}" type="presParOf" srcId="{90A794B8-5786-464D-A1AD-CB96696E2F7D}" destId="{111510DA-1696-114F-A415-74A658A72E73}" srcOrd="0" destOrd="0" presId="urn:microsoft.com/office/officeart/2005/8/layout/hProcess7"/>
    <dgm:cxn modelId="{46D8D7B5-D385-5E4B-8492-62AF8928F027}" type="presParOf" srcId="{111510DA-1696-114F-A415-74A658A72E73}" destId="{EA08D4CD-3BB0-6748-8844-C3BC46A1F5B7}" srcOrd="0" destOrd="0" presId="urn:microsoft.com/office/officeart/2005/8/layout/hProcess7"/>
    <dgm:cxn modelId="{8A41B0A0-4EA0-2D48-9649-DCC114F34000}" type="presParOf" srcId="{111510DA-1696-114F-A415-74A658A72E73}" destId="{4D6FC399-30BD-7E4E-B8F2-54C9F90FB22C}" srcOrd="1" destOrd="0" presId="urn:microsoft.com/office/officeart/2005/8/layout/hProcess7"/>
    <dgm:cxn modelId="{83D46BF2-659B-CD44-B5E7-528B1744958B}" type="presParOf" srcId="{111510DA-1696-114F-A415-74A658A72E73}" destId="{A2E81888-80DD-C548-B9BF-2BCC82ADB9C5}" srcOrd="2" destOrd="0" presId="urn:microsoft.com/office/officeart/2005/8/layout/hProcess7"/>
    <dgm:cxn modelId="{D11BD682-44BB-634C-A9D0-98BFB667C1BE}" type="presParOf" srcId="{90A794B8-5786-464D-A1AD-CB96696E2F7D}" destId="{62229D5F-2B48-0B4C-8865-DB1A2A9393C5}" srcOrd="1" destOrd="0" presId="urn:microsoft.com/office/officeart/2005/8/layout/hProcess7"/>
    <dgm:cxn modelId="{B07DF078-B7CB-2A44-9447-6BAF12EE81D6}" type="presParOf" srcId="{90A794B8-5786-464D-A1AD-CB96696E2F7D}" destId="{B848264D-8F31-7546-B1BD-0DBB05B4CEF7}" srcOrd="2" destOrd="0" presId="urn:microsoft.com/office/officeart/2005/8/layout/hProcess7"/>
    <dgm:cxn modelId="{AF3AD1B4-41FC-204F-81AF-B767CD780B7C}" type="presParOf" srcId="{B848264D-8F31-7546-B1BD-0DBB05B4CEF7}" destId="{5801F7F2-D7A2-A04B-88EC-B55D03E513D6}" srcOrd="0" destOrd="0" presId="urn:microsoft.com/office/officeart/2005/8/layout/hProcess7"/>
    <dgm:cxn modelId="{09CC18BE-D43A-B14A-BD14-14A4E54DB028}" type="presParOf" srcId="{B848264D-8F31-7546-B1BD-0DBB05B4CEF7}" destId="{0D3D7613-C3F2-7A4D-827D-19370571AAFE}" srcOrd="1" destOrd="0" presId="urn:microsoft.com/office/officeart/2005/8/layout/hProcess7"/>
    <dgm:cxn modelId="{FD3B45B8-EA28-804B-8DC7-5DC81786EE84}" type="presParOf" srcId="{B848264D-8F31-7546-B1BD-0DBB05B4CEF7}" destId="{33F12AA7-9AD0-2140-A1E9-D2B8A0821711}" srcOrd="2" destOrd="0" presId="urn:microsoft.com/office/officeart/2005/8/layout/hProcess7"/>
    <dgm:cxn modelId="{CD5651A6-EBAB-4240-9DD0-6E5EB5B87ADF}" type="presParOf" srcId="{90A794B8-5786-464D-A1AD-CB96696E2F7D}" destId="{0AD2DBB7-4E6B-1749-8A10-ABDFBE34F09F}" srcOrd="3" destOrd="0" presId="urn:microsoft.com/office/officeart/2005/8/layout/hProcess7"/>
    <dgm:cxn modelId="{ECF6F9BC-CBED-8548-83C7-30C9C1BF0E56}" type="presParOf" srcId="{90A794B8-5786-464D-A1AD-CB96696E2F7D}" destId="{B574157F-A4FA-B54D-B43C-6000BE252818}" srcOrd="4" destOrd="0" presId="urn:microsoft.com/office/officeart/2005/8/layout/hProcess7"/>
    <dgm:cxn modelId="{6E5A9577-D145-6C46-AADD-DDD10976DC6F}" type="presParOf" srcId="{B574157F-A4FA-B54D-B43C-6000BE252818}" destId="{DBD14793-1C6E-944A-AD97-1F02436C7EEF}" srcOrd="0" destOrd="0" presId="urn:microsoft.com/office/officeart/2005/8/layout/hProcess7"/>
    <dgm:cxn modelId="{06D82B98-2F00-1C4D-A87A-9F915B05B5ED}" type="presParOf" srcId="{B574157F-A4FA-B54D-B43C-6000BE252818}" destId="{B000C390-412B-F34B-9F4B-F840320F1508}" srcOrd="1" destOrd="0" presId="urn:microsoft.com/office/officeart/2005/8/layout/hProcess7"/>
    <dgm:cxn modelId="{408FF374-4DFA-E445-9145-C3F927CD9C7D}" type="presParOf" srcId="{B574157F-A4FA-B54D-B43C-6000BE252818}" destId="{6F4D5F12-4B48-8647-86CF-3666616CE783}" srcOrd="2" destOrd="0" presId="urn:microsoft.com/office/officeart/2005/8/layout/hProcess7"/>
    <dgm:cxn modelId="{389619B2-5BDB-2B43-A55B-95AACCD5B352}" type="presParOf" srcId="{90A794B8-5786-464D-A1AD-CB96696E2F7D}" destId="{8F108244-F84C-FE45-A057-A9BD33A04F73}" srcOrd="5" destOrd="0" presId="urn:microsoft.com/office/officeart/2005/8/layout/hProcess7"/>
    <dgm:cxn modelId="{02CDFD88-4A6D-F040-934C-573A17E1F7B8}" type="presParOf" srcId="{90A794B8-5786-464D-A1AD-CB96696E2F7D}" destId="{ABCDCE52-DD75-4143-9762-6078C4D966EC}" srcOrd="6" destOrd="0" presId="urn:microsoft.com/office/officeart/2005/8/layout/hProcess7"/>
    <dgm:cxn modelId="{2A4EAD4B-CF24-0640-A491-92F9ABCA770A}" type="presParOf" srcId="{ABCDCE52-DD75-4143-9762-6078C4D966EC}" destId="{C2D1CFFF-92C9-314A-BD8E-1EDB44397DE8}" srcOrd="0" destOrd="0" presId="urn:microsoft.com/office/officeart/2005/8/layout/hProcess7"/>
    <dgm:cxn modelId="{FCAEA8EC-080A-964B-8C12-BF08A3ED9389}" type="presParOf" srcId="{ABCDCE52-DD75-4143-9762-6078C4D966EC}" destId="{0450B17A-ACFB-9141-8E21-10FBC41BFC95}" srcOrd="1" destOrd="0" presId="urn:microsoft.com/office/officeart/2005/8/layout/hProcess7"/>
    <dgm:cxn modelId="{8A035456-C51F-8C4B-9BFF-50FC32D4783C}" type="presParOf" srcId="{ABCDCE52-DD75-4143-9762-6078C4D966EC}" destId="{B206A8BA-D3B5-D64E-A32D-61F65BA414DB}" srcOrd="2" destOrd="0" presId="urn:microsoft.com/office/officeart/2005/8/layout/hProcess7"/>
    <dgm:cxn modelId="{F29752B9-D5C6-B64A-9C88-AF5275CB6E1F}" type="presParOf" srcId="{90A794B8-5786-464D-A1AD-CB96696E2F7D}" destId="{8B60391E-49E3-C94A-B0DB-B82FEBA35A27}" srcOrd="7" destOrd="0" presId="urn:microsoft.com/office/officeart/2005/8/layout/hProcess7"/>
    <dgm:cxn modelId="{B6F16538-391D-AA4E-9723-E02DC6498899}" type="presParOf" srcId="{90A794B8-5786-464D-A1AD-CB96696E2F7D}" destId="{5A8A60DE-6227-524A-B187-1FF3EEBEBCC7}" srcOrd="8" destOrd="0" presId="urn:microsoft.com/office/officeart/2005/8/layout/hProcess7"/>
    <dgm:cxn modelId="{52F45E93-62AE-044E-8E73-D221B9F693C6}" type="presParOf" srcId="{5A8A60DE-6227-524A-B187-1FF3EEBEBCC7}" destId="{FFCE3DE9-7220-9946-8A93-977172C84565}" srcOrd="0" destOrd="0" presId="urn:microsoft.com/office/officeart/2005/8/layout/hProcess7"/>
    <dgm:cxn modelId="{0962F053-B10C-6349-9112-26F42C624E51}" type="presParOf" srcId="{5A8A60DE-6227-524A-B187-1FF3EEBEBCC7}" destId="{694009F4-F6DE-A343-BBE3-AF712F068EC9}" srcOrd="1" destOrd="0" presId="urn:microsoft.com/office/officeart/2005/8/layout/hProcess7"/>
    <dgm:cxn modelId="{C009C3BE-83B4-A04C-AAE9-F7FE01890465}" type="presParOf" srcId="{5A8A60DE-6227-524A-B187-1FF3EEBEBCC7}" destId="{3F5518B3-18DE-E14A-ADEC-7589FB793EF9}"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607D74-1543-0845-B7C4-AB70C8A0C4AE}" type="doc">
      <dgm:prSet loTypeId="urn:microsoft.com/office/officeart/2005/8/layout/cycle7" loCatId="cycle" qsTypeId="urn:microsoft.com/office/officeart/2005/8/quickstyle/simple1" qsCatId="simple" csTypeId="urn:microsoft.com/office/officeart/2005/8/colors/colorful3" csCatId="colorful" phldr="1"/>
      <dgm:spPr/>
      <dgm:t>
        <a:bodyPr/>
        <a:lstStyle/>
        <a:p>
          <a:endParaRPr lang="en-US"/>
        </a:p>
      </dgm:t>
    </dgm:pt>
    <dgm:pt modelId="{872CBE97-3940-A842-89A0-381309AC68FC}">
      <dgm:prSet phldrT="[Text]"/>
      <dgm:spPr/>
      <dgm:t>
        <a:bodyPr/>
        <a:lstStyle/>
        <a:p>
          <a:r>
            <a:rPr lang="en-US" dirty="0">
              <a:latin typeface="Calibri" panose="020F0502020204030204" pitchFamily="34" charset="0"/>
              <a:cs typeface="Calibri" panose="020F0502020204030204" pitchFamily="34" charset="0"/>
            </a:rPr>
            <a:t>Gender Norms</a:t>
          </a:r>
        </a:p>
      </dgm:t>
    </dgm:pt>
    <dgm:pt modelId="{10ADF212-9106-0D4C-9318-CA781A339614}" type="parTrans" cxnId="{598AF643-AEDE-3C42-9409-E3C8B7E50394}">
      <dgm:prSet/>
      <dgm:spPr/>
      <dgm:t>
        <a:bodyPr/>
        <a:lstStyle/>
        <a:p>
          <a:endParaRPr lang="en-US"/>
        </a:p>
      </dgm:t>
    </dgm:pt>
    <dgm:pt modelId="{B8C445EF-F186-8940-9E39-E94B41A60C83}" type="sibTrans" cxnId="{598AF643-AEDE-3C42-9409-E3C8B7E50394}">
      <dgm:prSet/>
      <dgm:spPr/>
      <dgm:t>
        <a:bodyPr/>
        <a:lstStyle/>
        <a:p>
          <a:endParaRPr lang="en-US"/>
        </a:p>
      </dgm:t>
    </dgm:pt>
    <dgm:pt modelId="{292CA31C-B930-444D-BFC9-BE47C4661B96}">
      <dgm:prSet phldrT="[Text]"/>
      <dgm:spPr/>
      <dgm:t>
        <a:bodyPr/>
        <a:lstStyle/>
        <a:p>
          <a:r>
            <a:rPr lang="en-US" dirty="0">
              <a:latin typeface="Calibri" panose="020F0502020204030204" pitchFamily="34" charset="0"/>
              <a:cs typeface="Calibri" panose="020F0502020204030204" pitchFamily="34" charset="0"/>
            </a:rPr>
            <a:t>Gender Roles</a:t>
          </a:r>
        </a:p>
      </dgm:t>
    </dgm:pt>
    <dgm:pt modelId="{F82CBCC4-984C-014F-A22F-A8A1FE55E7AE}" type="parTrans" cxnId="{DF75C742-EFC1-4844-8D31-9972731FDB01}">
      <dgm:prSet/>
      <dgm:spPr/>
      <dgm:t>
        <a:bodyPr/>
        <a:lstStyle/>
        <a:p>
          <a:endParaRPr lang="en-US"/>
        </a:p>
      </dgm:t>
    </dgm:pt>
    <dgm:pt modelId="{4EBB6D3E-3078-7F45-B2A5-502C01004951}" type="sibTrans" cxnId="{DF75C742-EFC1-4844-8D31-9972731FDB01}">
      <dgm:prSet/>
      <dgm:spPr/>
      <dgm:t>
        <a:bodyPr/>
        <a:lstStyle/>
        <a:p>
          <a:endParaRPr lang="en-US"/>
        </a:p>
      </dgm:t>
    </dgm:pt>
    <dgm:pt modelId="{7FF2F48A-B27F-1C45-81CA-75F68B7A6E0C}">
      <dgm:prSet phldrT="[Text]"/>
      <dgm:spPr/>
      <dgm:t>
        <a:bodyPr/>
        <a:lstStyle/>
        <a:p>
          <a:r>
            <a:rPr lang="en-US" dirty="0">
              <a:latin typeface="Calibri" panose="020F0502020204030204" pitchFamily="34" charset="0"/>
              <a:cs typeface="Calibri" panose="020F0502020204030204" pitchFamily="34" charset="0"/>
            </a:rPr>
            <a:t>Gender Stereotypes</a:t>
          </a:r>
        </a:p>
      </dgm:t>
    </dgm:pt>
    <dgm:pt modelId="{440DEE89-785E-484C-82BE-424AD3BC7D9A}" type="parTrans" cxnId="{E2BCE7A0-A73A-8B45-A2E2-A2076B321470}">
      <dgm:prSet/>
      <dgm:spPr/>
      <dgm:t>
        <a:bodyPr/>
        <a:lstStyle/>
        <a:p>
          <a:endParaRPr lang="en-US"/>
        </a:p>
      </dgm:t>
    </dgm:pt>
    <dgm:pt modelId="{4C58C21E-571A-DC4E-B2B5-8232FD41DB40}" type="sibTrans" cxnId="{E2BCE7A0-A73A-8B45-A2E2-A2076B321470}">
      <dgm:prSet/>
      <dgm:spPr/>
      <dgm:t>
        <a:bodyPr/>
        <a:lstStyle/>
        <a:p>
          <a:endParaRPr lang="en-US"/>
        </a:p>
      </dgm:t>
    </dgm:pt>
    <dgm:pt modelId="{4B4991D8-1138-6D41-B9CF-8F97C827C9C7}" type="pres">
      <dgm:prSet presAssocID="{9B607D74-1543-0845-B7C4-AB70C8A0C4AE}" presName="Name0" presStyleCnt="0">
        <dgm:presLayoutVars>
          <dgm:dir/>
          <dgm:resizeHandles val="exact"/>
        </dgm:presLayoutVars>
      </dgm:prSet>
      <dgm:spPr/>
    </dgm:pt>
    <dgm:pt modelId="{876A79B6-964D-094C-A44F-CCDE42874888}" type="pres">
      <dgm:prSet presAssocID="{872CBE97-3940-A842-89A0-381309AC68FC}" presName="node" presStyleLbl="node1" presStyleIdx="0" presStyleCnt="3" custScaleX="117533" custScaleY="131265">
        <dgm:presLayoutVars>
          <dgm:bulletEnabled val="1"/>
        </dgm:presLayoutVars>
      </dgm:prSet>
      <dgm:spPr/>
    </dgm:pt>
    <dgm:pt modelId="{F9F45FD9-C4D7-FB41-A240-0C8DECB3A742}" type="pres">
      <dgm:prSet presAssocID="{B8C445EF-F186-8940-9E39-E94B41A60C83}" presName="sibTrans" presStyleLbl="sibTrans2D1" presStyleIdx="0" presStyleCnt="3"/>
      <dgm:spPr/>
    </dgm:pt>
    <dgm:pt modelId="{C0156DA8-7B2B-D243-8E54-A1381B676BEE}" type="pres">
      <dgm:prSet presAssocID="{B8C445EF-F186-8940-9E39-E94B41A60C83}" presName="connectorText" presStyleLbl="sibTrans2D1" presStyleIdx="0" presStyleCnt="3"/>
      <dgm:spPr/>
    </dgm:pt>
    <dgm:pt modelId="{C1DEB318-C503-624D-82E0-426EE051F3A2}" type="pres">
      <dgm:prSet presAssocID="{292CA31C-B930-444D-BFC9-BE47C4661B96}" presName="node" presStyleLbl="node1" presStyleIdx="1" presStyleCnt="3" custScaleX="112759" custScaleY="136115">
        <dgm:presLayoutVars>
          <dgm:bulletEnabled val="1"/>
        </dgm:presLayoutVars>
      </dgm:prSet>
      <dgm:spPr/>
    </dgm:pt>
    <dgm:pt modelId="{AF465EED-A02C-7F4E-8B80-79E61E864045}" type="pres">
      <dgm:prSet presAssocID="{4EBB6D3E-3078-7F45-B2A5-502C01004951}" presName="sibTrans" presStyleLbl="sibTrans2D1" presStyleIdx="1" presStyleCnt="3"/>
      <dgm:spPr/>
    </dgm:pt>
    <dgm:pt modelId="{C8147FD7-F884-054A-92C9-736D9757AA3F}" type="pres">
      <dgm:prSet presAssocID="{4EBB6D3E-3078-7F45-B2A5-502C01004951}" presName="connectorText" presStyleLbl="sibTrans2D1" presStyleIdx="1" presStyleCnt="3"/>
      <dgm:spPr/>
    </dgm:pt>
    <dgm:pt modelId="{120ED807-CBF6-A14F-9FC6-CF2DA807A8CB}" type="pres">
      <dgm:prSet presAssocID="{7FF2F48A-B27F-1C45-81CA-75F68B7A6E0C}" presName="node" presStyleLbl="node1" presStyleIdx="2" presStyleCnt="3" custScaleX="110012" custScaleY="130950">
        <dgm:presLayoutVars>
          <dgm:bulletEnabled val="1"/>
        </dgm:presLayoutVars>
      </dgm:prSet>
      <dgm:spPr/>
    </dgm:pt>
    <dgm:pt modelId="{10A4291E-9B55-DE4F-869D-8698D7EC68EB}" type="pres">
      <dgm:prSet presAssocID="{4C58C21E-571A-DC4E-B2B5-8232FD41DB40}" presName="sibTrans" presStyleLbl="sibTrans2D1" presStyleIdx="2" presStyleCnt="3"/>
      <dgm:spPr/>
    </dgm:pt>
    <dgm:pt modelId="{F6140B6B-3F97-EA42-8B87-5A9F693D443B}" type="pres">
      <dgm:prSet presAssocID="{4C58C21E-571A-DC4E-B2B5-8232FD41DB40}" presName="connectorText" presStyleLbl="sibTrans2D1" presStyleIdx="2" presStyleCnt="3"/>
      <dgm:spPr/>
    </dgm:pt>
  </dgm:ptLst>
  <dgm:cxnLst>
    <dgm:cxn modelId="{ED70AB28-F237-1A4D-A46C-D14F582EA275}" type="presOf" srcId="{4C58C21E-571A-DC4E-B2B5-8232FD41DB40}" destId="{10A4291E-9B55-DE4F-869D-8698D7EC68EB}" srcOrd="0" destOrd="0" presId="urn:microsoft.com/office/officeart/2005/8/layout/cycle7"/>
    <dgm:cxn modelId="{8FE5E534-2A34-6D44-86F1-588208110AF4}" type="presOf" srcId="{B8C445EF-F186-8940-9E39-E94B41A60C83}" destId="{F9F45FD9-C4D7-FB41-A240-0C8DECB3A742}" srcOrd="0" destOrd="0" presId="urn:microsoft.com/office/officeart/2005/8/layout/cycle7"/>
    <dgm:cxn modelId="{DF75C742-EFC1-4844-8D31-9972731FDB01}" srcId="{9B607D74-1543-0845-B7C4-AB70C8A0C4AE}" destId="{292CA31C-B930-444D-BFC9-BE47C4661B96}" srcOrd="1" destOrd="0" parTransId="{F82CBCC4-984C-014F-A22F-A8A1FE55E7AE}" sibTransId="{4EBB6D3E-3078-7F45-B2A5-502C01004951}"/>
    <dgm:cxn modelId="{598AF643-AEDE-3C42-9409-E3C8B7E50394}" srcId="{9B607D74-1543-0845-B7C4-AB70C8A0C4AE}" destId="{872CBE97-3940-A842-89A0-381309AC68FC}" srcOrd="0" destOrd="0" parTransId="{10ADF212-9106-0D4C-9318-CA781A339614}" sibTransId="{B8C445EF-F186-8940-9E39-E94B41A60C83}"/>
    <dgm:cxn modelId="{07168B87-2435-F044-916B-3E029EA8C343}" type="presOf" srcId="{292CA31C-B930-444D-BFC9-BE47C4661B96}" destId="{C1DEB318-C503-624D-82E0-426EE051F3A2}" srcOrd="0" destOrd="0" presId="urn:microsoft.com/office/officeart/2005/8/layout/cycle7"/>
    <dgm:cxn modelId="{BDAA568F-5BC8-D84E-9F30-AB000EE518D4}" type="presOf" srcId="{872CBE97-3940-A842-89A0-381309AC68FC}" destId="{876A79B6-964D-094C-A44F-CCDE42874888}" srcOrd="0" destOrd="0" presId="urn:microsoft.com/office/officeart/2005/8/layout/cycle7"/>
    <dgm:cxn modelId="{E2BCE7A0-A73A-8B45-A2E2-A2076B321470}" srcId="{9B607D74-1543-0845-B7C4-AB70C8A0C4AE}" destId="{7FF2F48A-B27F-1C45-81CA-75F68B7A6E0C}" srcOrd="2" destOrd="0" parTransId="{440DEE89-785E-484C-82BE-424AD3BC7D9A}" sibTransId="{4C58C21E-571A-DC4E-B2B5-8232FD41DB40}"/>
    <dgm:cxn modelId="{F56EBBA9-B42D-1A43-94C0-71A11CF4C149}" type="presOf" srcId="{4EBB6D3E-3078-7F45-B2A5-502C01004951}" destId="{C8147FD7-F884-054A-92C9-736D9757AA3F}" srcOrd="1" destOrd="0" presId="urn:microsoft.com/office/officeart/2005/8/layout/cycle7"/>
    <dgm:cxn modelId="{AEA423AF-5AD3-F94D-B6CC-276F685E80B7}" type="presOf" srcId="{9B607D74-1543-0845-B7C4-AB70C8A0C4AE}" destId="{4B4991D8-1138-6D41-B9CF-8F97C827C9C7}" srcOrd="0" destOrd="0" presId="urn:microsoft.com/office/officeart/2005/8/layout/cycle7"/>
    <dgm:cxn modelId="{816917C2-5646-6449-A704-CD77F6C8AAE0}" type="presOf" srcId="{7FF2F48A-B27F-1C45-81CA-75F68B7A6E0C}" destId="{120ED807-CBF6-A14F-9FC6-CF2DA807A8CB}" srcOrd="0" destOrd="0" presId="urn:microsoft.com/office/officeart/2005/8/layout/cycle7"/>
    <dgm:cxn modelId="{F2F91FD9-248B-C141-BAF5-FA57F7AA206B}" type="presOf" srcId="{4C58C21E-571A-DC4E-B2B5-8232FD41DB40}" destId="{F6140B6B-3F97-EA42-8B87-5A9F693D443B}" srcOrd="1" destOrd="0" presId="urn:microsoft.com/office/officeart/2005/8/layout/cycle7"/>
    <dgm:cxn modelId="{311284DF-3650-A243-9AAB-5574F1F6D0CA}" type="presOf" srcId="{4EBB6D3E-3078-7F45-B2A5-502C01004951}" destId="{AF465EED-A02C-7F4E-8B80-79E61E864045}" srcOrd="0" destOrd="0" presId="urn:microsoft.com/office/officeart/2005/8/layout/cycle7"/>
    <dgm:cxn modelId="{FB9CDFE3-38D2-9A4A-BD42-FF7EF10582D9}" type="presOf" srcId="{B8C445EF-F186-8940-9E39-E94B41A60C83}" destId="{C0156DA8-7B2B-D243-8E54-A1381B676BEE}" srcOrd="1" destOrd="0" presId="urn:microsoft.com/office/officeart/2005/8/layout/cycle7"/>
    <dgm:cxn modelId="{72EDDB05-6EDA-B549-A4DA-F1DB9709B9D8}" type="presParOf" srcId="{4B4991D8-1138-6D41-B9CF-8F97C827C9C7}" destId="{876A79B6-964D-094C-A44F-CCDE42874888}" srcOrd="0" destOrd="0" presId="urn:microsoft.com/office/officeart/2005/8/layout/cycle7"/>
    <dgm:cxn modelId="{A0F32F0E-70E9-D749-A6E0-5E0DA8C23A61}" type="presParOf" srcId="{4B4991D8-1138-6D41-B9CF-8F97C827C9C7}" destId="{F9F45FD9-C4D7-FB41-A240-0C8DECB3A742}" srcOrd="1" destOrd="0" presId="urn:microsoft.com/office/officeart/2005/8/layout/cycle7"/>
    <dgm:cxn modelId="{6E962655-27E9-CD49-BE72-95A54A9C4EC8}" type="presParOf" srcId="{F9F45FD9-C4D7-FB41-A240-0C8DECB3A742}" destId="{C0156DA8-7B2B-D243-8E54-A1381B676BEE}" srcOrd="0" destOrd="0" presId="urn:microsoft.com/office/officeart/2005/8/layout/cycle7"/>
    <dgm:cxn modelId="{1E3E85BC-A1F7-D644-B93C-6591AB16D2E9}" type="presParOf" srcId="{4B4991D8-1138-6D41-B9CF-8F97C827C9C7}" destId="{C1DEB318-C503-624D-82E0-426EE051F3A2}" srcOrd="2" destOrd="0" presId="urn:microsoft.com/office/officeart/2005/8/layout/cycle7"/>
    <dgm:cxn modelId="{9F998419-5AFC-AB47-9A0C-D1A2B9AE4EC7}" type="presParOf" srcId="{4B4991D8-1138-6D41-B9CF-8F97C827C9C7}" destId="{AF465EED-A02C-7F4E-8B80-79E61E864045}" srcOrd="3" destOrd="0" presId="urn:microsoft.com/office/officeart/2005/8/layout/cycle7"/>
    <dgm:cxn modelId="{7399D9C1-93AA-B14D-AD7B-3A0E56356CA0}" type="presParOf" srcId="{AF465EED-A02C-7F4E-8B80-79E61E864045}" destId="{C8147FD7-F884-054A-92C9-736D9757AA3F}" srcOrd="0" destOrd="0" presId="urn:microsoft.com/office/officeart/2005/8/layout/cycle7"/>
    <dgm:cxn modelId="{C7A3EE66-401C-8E4D-B5BC-0D12C44159B4}" type="presParOf" srcId="{4B4991D8-1138-6D41-B9CF-8F97C827C9C7}" destId="{120ED807-CBF6-A14F-9FC6-CF2DA807A8CB}" srcOrd="4" destOrd="0" presId="urn:microsoft.com/office/officeart/2005/8/layout/cycle7"/>
    <dgm:cxn modelId="{EEF41124-47FF-F542-91E9-ED77F4D6848B}" type="presParOf" srcId="{4B4991D8-1138-6D41-B9CF-8F97C827C9C7}" destId="{10A4291E-9B55-DE4F-869D-8698D7EC68EB}" srcOrd="5" destOrd="0" presId="urn:microsoft.com/office/officeart/2005/8/layout/cycle7"/>
    <dgm:cxn modelId="{79BBB95D-6C50-BF4E-A83C-4BD9E99692ED}" type="presParOf" srcId="{10A4291E-9B55-DE4F-869D-8698D7EC68EB}" destId="{F6140B6B-3F97-EA42-8B87-5A9F693D443B}"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9651289-8066-C94A-BD4D-41550F921AAE}" type="doc">
      <dgm:prSet loTypeId="urn:microsoft.com/office/officeart/2005/8/layout/process4" loCatId="" qsTypeId="urn:microsoft.com/office/officeart/2005/8/quickstyle/simple1" qsCatId="simple" csTypeId="urn:microsoft.com/office/officeart/2005/8/colors/colorful3" csCatId="colorful" phldr="1"/>
      <dgm:spPr/>
      <dgm:t>
        <a:bodyPr/>
        <a:lstStyle/>
        <a:p>
          <a:endParaRPr lang="en-US"/>
        </a:p>
      </dgm:t>
    </dgm:pt>
    <dgm:pt modelId="{F488F87C-7A06-1B43-A558-B059EC687110}">
      <dgm:prSet phldrT="[Text]" custT="1"/>
      <dgm:spPr/>
      <dgm:t>
        <a:bodyPr/>
        <a:lstStyle/>
        <a:p>
          <a:r>
            <a:rPr lang="en-US" sz="2200" b="1" dirty="0">
              <a:latin typeface="Calibri" panose="020F0502020204030204" pitchFamily="34" charset="0"/>
              <a:cs typeface="Calibri" panose="020F0502020204030204" pitchFamily="34" charset="0"/>
            </a:rPr>
            <a:t>Gender-Unequal</a:t>
          </a:r>
        </a:p>
      </dgm:t>
    </dgm:pt>
    <dgm:pt modelId="{9D95BC91-7AC2-224A-A260-246AFFED749E}" type="parTrans" cxnId="{09F7C8C2-ABB2-F040-ACD6-DA47F2453868}">
      <dgm:prSet/>
      <dgm:spPr/>
      <dgm:t>
        <a:bodyPr/>
        <a:lstStyle/>
        <a:p>
          <a:endParaRPr lang="en-US" sz="2200">
            <a:latin typeface="Calibri" panose="020F0502020204030204" pitchFamily="34" charset="0"/>
            <a:cs typeface="Calibri" panose="020F0502020204030204" pitchFamily="34" charset="0"/>
          </a:endParaRPr>
        </a:p>
      </dgm:t>
    </dgm:pt>
    <dgm:pt modelId="{2D400686-C45B-5546-AE01-ED6634EAE3D1}" type="sibTrans" cxnId="{09F7C8C2-ABB2-F040-ACD6-DA47F2453868}">
      <dgm:prSet/>
      <dgm:spPr/>
      <dgm:t>
        <a:bodyPr/>
        <a:lstStyle/>
        <a:p>
          <a:endParaRPr lang="en-US" sz="2200">
            <a:latin typeface="Calibri" panose="020F0502020204030204" pitchFamily="34" charset="0"/>
            <a:cs typeface="Calibri" panose="020F0502020204030204" pitchFamily="34" charset="0"/>
          </a:endParaRPr>
        </a:p>
      </dgm:t>
    </dgm:pt>
    <dgm:pt modelId="{CA4F351D-586A-AB46-84B9-7B7013D7D368}">
      <dgm:prSet phldrT="[Text]" custT="1"/>
      <dgm:spPr/>
      <dgm:t>
        <a:bodyPr/>
        <a:lstStyle/>
        <a:p>
          <a:r>
            <a:rPr lang="en-US" sz="2200" dirty="0">
              <a:latin typeface="Calibri" panose="020F0502020204030204" pitchFamily="34" charset="0"/>
              <a:cs typeface="Calibri" panose="020F0502020204030204" pitchFamily="34" charset="0"/>
            </a:rPr>
            <a:t>Uses and reinforces gender inequalities and stereotypes, resulting in flawed policies.</a:t>
          </a:r>
        </a:p>
      </dgm:t>
    </dgm:pt>
    <dgm:pt modelId="{85B8603C-DF85-DB47-9BC6-31522D621F21}" type="parTrans" cxnId="{634CB330-D8A8-3B41-B854-2FE8470FDBC6}">
      <dgm:prSet/>
      <dgm:spPr/>
      <dgm:t>
        <a:bodyPr/>
        <a:lstStyle/>
        <a:p>
          <a:endParaRPr lang="en-US" sz="2200">
            <a:latin typeface="Calibri" panose="020F0502020204030204" pitchFamily="34" charset="0"/>
            <a:cs typeface="Calibri" panose="020F0502020204030204" pitchFamily="34" charset="0"/>
          </a:endParaRPr>
        </a:p>
      </dgm:t>
    </dgm:pt>
    <dgm:pt modelId="{9F3D2F3E-BD75-F04B-A629-E380E9865507}" type="sibTrans" cxnId="{634CB330-D8A8-3B41-B854-2FE8470FDBC6}">
      <dgm:prSet/>
      <dgm:spPr/>
      <dgm:t>
        <a:bodyPr/>
        <a:lstStyle/>
        <a:p>
          <a:endParaRPr lang="en-US" sz="2200">
            <a:latin typeface="Calibri" panose="020F0502020204030204" pitchFamily="34" charset="0"/>
            <a:cs typeface="Calibri" panose="020F0502020204030204" pitchFamily="34" charset="0"/>
          </a:endParaRPr>
        </a:p>
      </dgm:t>
    </dgm:pt>
    <dgm:pt modelId="{E7DF0B12-9837-3A4C-8136-D6475D329612}">
      <dgm:prSet phldrT="[Text]" custT="1"/>
      <dgm:spPr/>
      <dgm:t>
        <a:bodyPr/>
        <a:lstStyle/>
        <a:p>
          <a:r>
            <a:rPr lang="en-US" sz="2200" b="1" dirty="0">
              <a:latin typeface="Calibri" panose="020F0502020204030204" pitchFamily="34" charset="0"/>
              <a:cs typeface="Calibri" panose="020F0502020204030204" pitchFamily="34" charset="0"/>
            </a:rPr>
            <a:t>Gender-Targeted</a:t>
          </a:r>
        </a:p>
      </dgm:t>
    </dgm:pt>
    <dgm:pt modelId="{8D014373-0E21-CB45-8578-89DD4113CB32}" type="parTrans" cxnId="{4B7B1F23-62A3-6D42-A21E-CDE7273166C3}">
      <dgm:prSet/>
      <dgm:spPr/>
      <dgm:t>
        <a:bodyPr/>
        <a:lstStyle/>
        <a:p>
          <a:endParaRPr lang="en-US" sz="2200">
            <a:latin typeface="Calibri" panose="020F0502020204030204" pitchFamily="34" charset="0"/>
            <a:cs typeface="Calibri" panose="020F0502020204030204" pitchFamily="34" charset="0"/>
          </a:endParaRPr>
        </a:p>
      </dgm:t>
    </dgm:pt>
    <dgm:pt modelId="{A77B3391-D847-0B4B-9B64-CFEF7434F91C}" type="sibTrans" cxnId="{4B7B1F23-62A3-6D42-A21E-CDE7273166C3}">
      <dgm:prSet/>
      <dgm:spPr/>
      <dgm:t>
        <a:bodyPr/>
        <a:lstStyle/>
        <a:p>
          <a:endParaRPr lang="en-US" sz="2200">
            <a:latin typeface="Calibri" panose="020F0502020204030204" pitchFamily="34" charset="0"/>
            <a:cs typeface="Calibri" panose="020F0502020204030204" pitchFamily="34" charset="0"/>
          </a:endParaRPr>
        </a:p>
      </dgm:t>
    </dgm:pt>
    <dgm:pt modelId="{3CF50B60-2BF5-7B4E-B40B-199282DFCBA7}">
      <dgm:prSet phldrT="[Text]" custT="1"/>
      <dgm:spPr/>
      <dgm:t>
        <a:bodyPr/>
        <a:lstStyle/>
        <a:p>
          <a:r>
            <a:rPr lang="en-US" sz="2200" dirty="0">
              <a:latin typeface="Calibri" panose="020F0502020204030204" pitchFamily="34" charset="0"/>
              <a:cs typeface="Calibri" panose="020F0502020204030204" pitchFamily="34" charset="0"/>
            </a:rPr>
            <a:t>Focuses on addressing women and/or men in the context of their gender norms, roles and relations but does not involve a gender analysis.</a:t>
          </a:r>
        </a:p>
      </dgm:t>
    </dgm:pt>
    <dgm:pt modelId="{9BA92F88-D17E-AE44-B60A-BA4E7CA85060}" type="parTrans" cxnId="{0B19EA9C-B358-2547-A368-728C39F5E8D8}">
      <dgm:prSet/>
      <dgm:spPr/>
      <dgm:t>
        <a:bodyPr/>
        <a:lstStyle/>
        <a:p>
          <a:endParaRPr lang="en-US" sz="2200">
            <a:latin typeface="Calibri" panose="020F0502020204030204" pitchFamily="34" charset="0"/>
            <a:cs typeface="Calibri" panose="020F0502020204030204" pitchFamily="34" charset="0"/>
          </a:endParaRPr>
        </a:p>
      </dgm:t>
    </dgm:pt>
    <dgm:pt modelId="{C59E24CE-9345-0B48-8718-67E1E7081B69}" type="sibTrans" cxnId="{0B19EA9C-B358-2547-A368-728C39F5E8D8}">
      <dgm:prSet/>
      <dgm:spPr/>
      <dgm:t>
        <a:bodyPr/>
        <a:lstStyle/>
        <a:p>
          <a:endParaRPr lang="en-US" sz="2200">
            <a:latin typeface="Calibri" panose="020F0502020204030204" pitchFamily="34" charset="0"/>
            <a:cs typeface="Calibri" panose="020F0502020204030204" pitchFamily="34" charset="0"/>
          </a:endParaRPr>
        </a:p>
      </dgm:t>
    </dgm:pt>
    <dgm:pt modelId="{04042FCA-BEB1-EF4D-B935-8FB5BD783E5B}">
      <dgm:prSet phldrT="[Text]" custT="1"/>
      <dgm:spPr/>
      <dgm:t>
        <a:bodyPr/>
        <a:lstStyle/>
        <a:p>
          <a:r>
            <a:rPr lang="en-US" sz="2200" b="1" dirty="0">
              <a:latin typeface="Calibri" panose="020F0502020204030204" pitchFamily="34" charset="0"/>
              <a:cs typeface="Calibri" panose="020F0502020204030204" pitchFamily="34" charset="0"/>
            </a:rPr>
            <a:t>Gender-Sensitive</a:t>
          </a:r>
        </a:p>
      </dgm:t>
    </dgm:pt>
    <dgm:pt modelId="{857C5623-B9A4-2741-9879-A18E7873E74F}" type="parTrans" cxnId="{8AC2E81D-5CA6-A641-8892-912237C0E192}">
      <dgm:prSet/>
      <dgm:spPr/>
      <dgm:t>
        <a:bodyPr/>
        <a:lstStyle/>
        <a:p>
          <a:endParaRPr lang="en-US" sz="2200">
            <a:latin typeface="Calibri" panose="020F0502020204030204" pitchFamily="34" charset="0"/>
            <a:cs typeface="Calibri" panose="020F0502020204030204" pitchFamily="34" charset="0"/>
          </a:endParaRPr>
        </a:p>
      </dgm:t>
    </dgm:pt>
    <dgm:pt modelId="{4C13F8A6-5163-864F-ABF9-9DD395B65850}" type="sibTrans" cxnId="{8AC2E81D-5CA6-A641-8892-912237C0E192}">
      <dgm:prSet/>
      <dgm:spPr/>
      <dgm:t>
        <a:bodyPr/>
        <a:lstStyle/>
        <a:p>
          <a:endParaRPr lang="en-US" sz="2200">
            <a:latin typeface="Calibri" panose="020F0502020204030204" pitchFamily="34" charset="0"/>
            <a:cs typeface="Calibri" panose="020F0502020204030204" pitchFamily="34" charset="0"/>
          </a:endParaRPr>
        </a:p>
      </dgm:t>
    </dgm:pt>
    <dgm:pt modelId="{CB37A2E1-C91F-B149-B61B-62EC87F61EE8}">
      <dgm:prSet phldrT="[Text]" custT="1"/>
      <dgm:spPr/>
      <dgm:t>
        <a:bodyPr/>
        <a:lstStyle/>
        <a:p>
          <a:r>
            <a:rPr lang="en-US" sz="2200" dirty="0">
              <a:latin typeface="Calibri" panose="020F0502020204030204" pitchFamily="34" charset="0"/>
              <a:cs typeface="Calibri" panose="020F0502020204030204" pitchFamily="34" charset="0"/>
            </a:rPr>
            <a:t>Takes gender sensitivity even further, and seeks to consider, challenge and transform discriminatory norms and relations through critical reflection and questioning.</a:t>
          </a:r>
        </a:p>
      </dgm:t>
    </dgm:pt>
    <dgm:pt modelId="{65EEE93D-C715-1F46-AC55-64D53B78F5D5}" type="parTrans" cxnId="{2EE77C1E-91E4-B841-99ED-5F1DE5BB88F3}">
      <dgm:prSet/>
      <dgm:spPr/>
      <dgm:t>
        <a:bodyPr/>
        <a:lstStyle/>
        <a:p>
          <a:endParaRPr lang="en-US" sz="2200">
            <a:latin typeface="Calibri" panose="020F0502020204030204" pitchFamily="34" charset="0"/>
            <a:cs typeface="Calibri" panose="020F0502020204030204" pitchFamily="34" charset="0"/>
          </a:endParaRPr>
        </a:p>
      </dgm:t>
    </dgm:pt>
    <dgm:pt modelId="{B6C654A2-53F4-9E4C-9937-01CCF0A83790}" type="sibTrans" cxnId="{2EE77C1E-91E4-B841-99ED-5F1DE5BB88F3}">
      <dgm:prSet/>
      <dgm:spPr/>
      <dgm:t>
        <a:bodyPr/>
        <a:lstStyle/>
        <a:p>
          <a:endParaRPr lang="en-US" sz="2200">
            <a:latin typeface="Calibri" panose="020F0502020204030204" pitchFamily="34" charset="0"/>
            <a:cs typeface="Calibri" panose="020F0502020204030204" pitchFamily="34" charset="0"/>
          </a:endParaRPr>
        </a:p>
      </dgm:t>
    </dgm:pt>
    <dgm:pt modelId="{81A8D72F-76A4-8B47-A3E6-FCF168BA2FD5}">
      <dgm:prSet custT="1"/>
      <dgm:spPr/>
      <dgm:t>
        <a:bodyPr/>
        <a:lstStyle/>
        <a:p>
          <a:r>
            <a:rPr lang="en-US" sz="2200" b="1" dirty="0">
              <a:latin typeface="Calibri" panose="020F0502020204030204" pitchFamily="34" charset="0"/>
              <a:cs typeface="Calibri" panose="020F0502020204030204" pitchFamily="34" charset="0"/>
            </a:rPr>
            <a:t>Gender-Blind/Gender-Neutral</a:t>
          </a:r>
        </a:p>
      </dgm:t>
    </dgm:pt>
    <dgm:pt modelId="{D76B0289-F8F1-8B46-9B9F-9C43D02704B6}" type="parTrans" cxnId="{DE08A1A7-8479-D94F-A827-240944EDCB6B}">
      <dgm:prSet/>
      <dgm:spPr/>
      <dgm:t>
        <a:bodyPr/>
        <a:lstStyle/>
        <a:p>
          <a:endParaRPr lang="en-US" sz="2200">
            <a:latin typeface="Calibri" panose="020F0502020204030204" pitchFamily="34" charset="0"/>
            <a:cs typeface="Calibri" panose="020F0502020204030204" pitchFamily="34" charset="0"/>
          </a:endParaRPr>
        </a:p>
      </dgm:t>
    </dgm:pt>
    <dgm:pt modelId="{BC9DF1B0-DA2B-034E-BF41-C65A28B8AC54}" type="sibTrans" cxnId="{DE08A1A7-8479-D94F-A827-240944EDCB6B}">
      <dgm:prSet/>
      <dgm:spPr/>
      <dgm:t>
        <a:bodyPr/>
        <a:lstStyle/>
        <a:p>
          <a:endParaRPr lang="en-US" sz="2200">
            <a:latin typeface="Calibri" panose="020F0502020204030204" pitchFamily="34" charset="0"/>
            <a:cs typeface="Calibri" panose="020F0502020204030204" pitchFamily="34" charset="0"/>
          </a:endParaRPr>
        </a:p>
      </dgm:t>
    </dgm:pt>
    <dgm:pt modelId="{4D2B9070-8A2B-5F4D-A12D-3C9F7C339BA0}">
      <dgm:prSet custT="1"/>
      <dgm:spPr/>
      <dgm:t>
        <a:bodyPr/>
        <a:lstStyle/>
        <a:p>
          <a:r>
            <a:rPr lang="en-US" sz="2200" dirty="0">
              <a:latin typeface="Calibri" panose="020F0502020204030204" pitchFamily="34" charset="0"/>
              <a:cs typeface="Calibri" panose="020F0502020204030204" pitchFamily="34" charset="0"/>
            </a:rPr>
            <a:t>Ignores gender norms, roles and relations despite relevance to the topic and assumes policies and their outcomes will affect everyone equally, resulting in flawed policies.</a:t>
          </a:r>
        </a:p>
      </dgm:t>
    </dgm:pt>
    <dgm:pt modelId="{46BDFD63-AE10-F746-A763-5B325B2BE2F0}" type="parTrans" cxnId="{1C98E23A-90A7-734E-A95C-BD85B32CA570}">
      <dgm:prSet/>
      <dgm:spPr/>
      <dgm:t>
        <a:bodyPr/>
        <a:lstStyle/>
        <a:p>
          <a:endParaRPr lang="en-US" sz="2200">
            <a:latin typeface="Calibri" panose="020F0502020204030204" pitchFamily="34" charset="0"/>
            <a:cs typeface="Calibri" panose="020F0502020204030204" pitchFamily="34" charset="0"/>
          </a:endParaRPr>
        </a:p>
      </dgm:t>
    </dgm:pt>
    <dgm:pt modelId="{4298F077-5F43-234B-82B5-1C3D3610F547}" type="sibTrans" cxnId="{1C98E23A-90A7-734E-A95C-BD85B32CA570}">
      <dgm:prSet/>
      <dgm:spPr/>
      <dgm:t>
        <a:bodyPr/>
        <a:lstStyle/>
        <a:p>
          <a:endParaRPr lang="en-US" sz="2200">
            <a:latin typeface="Calibri" panose="020F0502020204030204" pitchFamily="34" charset="0"/>
            <a:cs typeface="Calibri" panose="020F0502020204030204" pitchFamily="34" charset="0"/>
          </a:endParaRPr>
        </a:p>
      </dgm:t>
    </dgm:pt>
    <dgm:pt modelId="{ED8B73A6-E108-A245-A771-2F5B8AF63718}">
      <dgm:prSet phldrT="[Text]" custT="1"/>
      <dgm:spPr/>
      <dgm:t>
        <a:bodyPr/>
        <a:lstStyle/>
        <a:p>
          <a:r>
            <a:rPr lang="en-US" sz="2200" b="1" dirty="0">
              <a:latin typeface="Calibri" panose="020F0502020204030204" pitchFamily="34" charset="0"/>
              <a:cs typeface="Calibri" panose="020F0502020204030204" pitchFamily="34" charset="0"/>
            </a:rPr>
            <a:t>Gender-Transformative</a:t>
          </a:r>
        </a:p>
      </dgm:t>
    </dgm:pt>
    <dgm:pt modelId="{5844F912-7557-8946-A4AF-258A8E58FFE5}" type="parTrans" cxnId="{9ED55F33-AA09-034B-9F4F-1C0CB8D7FF6C}">
      <dgm:prSet/>
      <dgm:spPr/>
      <dgm:t>
        <a:bodyPr/>
        <a:lstStyle/>
        <a:p>
          <a:endParaRPr lang="en-US" sz="2200">
            <a:latin typeface="Calibri" panose="020F0502020204030204" pitchFamily="34" charset="0"/>
            <a:cs typeface="Calibri" panose="020F0502020204030204" pitchFamily="34" charset="0"/>
          </a:endParaRPr>
        </a:p>
      </dgm:t>
    </dgm:pt>
    <dgm:pt modelId="{32F6E8C7-5867-D346-B721-13B8078D22B0}" type="sibTrans" cxnId="{9ED55F33-AA09-034B-9F4F-1C0CB8D7FF6C}">
      <dgm:prSet/>
      <dgm:spPr/>
      <dgm:t>
        <a:bodyPr/>
        <a:lstStyle/>
        <a:p>
          <a:endParaRPr lang="en-US" sz="2200">
            <a:latin typeface="Calibri" panose="020F0502020204030204" pitchFamily="34" charset="0"/>
            <a:cs typeface="Calibri" panose="020F0502020204030204" pitchFamily="34" charset="0"/>
          </a:endParaRPr>
        </a:p>
      </dgm:t>
    </dgm:pt>
    <dgm:pt modelId="{027706AD-3714-BF4C-AB16-E88E6DBA4CB4}">
      <dgm:prSet phldrT="[Text]" custT="1"/>
      <dgm:spPr/>
      <dgm:t>
        <a:bodyPr/>
        <a:lstStyle/>
        <a:p>
          <a:r>
            <a:rPr lang="en-US" sz="2200" dirty="0">
              <a:latin typeface="Calibri" panose="020F0502020204030204" pitchFamily="34" charset="0"/>
              <a:cs typeface="Calibri" panose="020F0502020204030204" pitchFamily="34" charset="0"/>
            </a:rPr>
            <a:t>Takes gender into account in the policy initiation, design and methodology, and a gender analysis is conducted throughout the policy’s cycle.</a:t>
          </a:r>
        </a:p>
      </dgm:t>
    </dgm:pt>
    <dgm:pt modelId="{32DDEDE9-05F1-D146-85F3-710E10F57F14}" type="parTrans" cxnId="{65500059-C817-9447-9825-3557B6CD20E1}">
      <dgm:prSet/>
      <dgm:spPr/>
      <dgm:t>
        <a:bodyPr/>
        <a:lstStyle/>
        <a:p>
          <a:endParaRPr lang="en-US" sz="2200">
            <a:latin typeface="Calibri" panose="020F0502020204030204" pitchFamily="34" charset="0"/>
            <a:cs typeface="Calibri" panose="020F0502020204030204" pitchFamily="34" charset="0"/>
          </a:endParaRPr>
        </a:p>
      </dgm:t>
    </dgm:pt>
    <dgm:pt modelId="{0C49D932-9B27-7149-BE71-392B6A80DD26}" type="sibTrans" cxnId="{65500059-C817-9447-9825-3557B6CD20E1}">
      <dgm:prSet/>
      <dgm:spPr/>
      <dgm:t>
        <a:bodyPr/>
        <a:lstStyle/>
        <a:p>
          <a:endParaRPr lang="en-US" sz="2200">
            <a:latin typeface="Calibri" panose="020F0502020204030204" pitchFamily="34" charset="0"/>
            <a:cs typeface="Calibri" panose="020F0502020204030204" pitchFamily="34" charset="0"/>
          </a:endParaRPr>
        </a:p>
      </dgm:t>
    </dgm:pt>
    <dgm:pt modelId="{71942EFB-DE78-274E-8441-480578271D8F}" type="pres">
      <dgm:prSet presAssocID="{C9651289-8066-C94A-BD4D-41550F921AAE}" presName="Name0" presStyleCnt="0">
        <dgm:presLayoutVars>
          <dgm:dir/>
          <dgm:animLvl val="lvl"/>
          <dgm:resizeHandles val="exact"/>
        </dgm:presLayoutVars>
      </dgm:prSet>
      <dgm:spPr/>
    </dgm:pt>
    <dgm:pt modelId="{001FCE96-D61B-534C-8BAF-D48E7C03E573}" type="pres">
      <dgm:prSet presAssocID="{ED8B73A6-E108-A245-A771-2F5B8AF63718}" presName="boxAndChildren" presStyleCnt="0"/>
      <dgm:spPr/>
    </dgm:pt>
    <dgm:pt modelId="{1B94970D-F2A3-B14E-BC60-751BDDC1BE88}" type="pres">
      <dgm:prSet presAssocID="{ED8B73A6-E108-A245-A771-2F5B8AF63718}" presName="parentTextBox" presStyleLbl="node1" presStyleIdx="0" presStyleCnt="5"/>
      <dgm:spPr/>
    </dgm:pt>
    <dgm:pt modelId="{BD63BAB0-0237-3948-B2EA-159FBC3A02AE}" type="pres">
      <dgm:prSet presAssocID="{ED8B73A6-E108-A245-A771-2F5B8AF63718}" presName="entireBox" presStyleLbl="node1" presStyleIdx="0" presStyleCnt="5"/>
      <dgm:spPr/>
    </dgm:pt>
    <dgm:pt modelId="{FC0D377B-7CB6-2642-80AD-E99C6D9EBF18}" type="pres">
      <dgm:prSet presAssocID="{ED8B73A6-E108-A245-A771-2F5B8AF63718}" presName="descendantBox" presStyleCnt="0"/>
      <dgm:spPr/>
    </dgm:pt>
    <dgm:pt modelId="{149E7D0E-39BF-D74A-84E0-FE665B9A91D0}" type="pres">
      <dgm:prSet presAssocID="{CB37A2E1-C91F-B149-B61B-62EC87F61EE8}" presName="childTextBox" presStyleLbl="fgAccFollowNode1" presStyleIdx="0" presStyleCnt="5" custScaleY="110172">
        <dgm:presLayoutVars>
          <dgm:bulletEnabled val="1"/>
        </dgm:presLayoutVars>
      </dgm:prSet>
      <dgm:spPr/>
    </dgm:pt>
    <dgm:pt modelId="{4D6116CB-CE74-854F-91F8-E0C631F0D284}" type="pres">
      <dgm:prSet presAssocID="{4C13F8A6-5163-864F-ABF9-9DD395B65850}" presName="sp" presStyleCnt="0"/>
      <dgm:spPr/>
    </dgm:pt>
    <dgm:pt modelId="{37D18580-AE79-C246-A5B9-0073FA247D01}" type="pres">
      <dgm:prSet presAssocID="{04042FCA-BEB1-EF4D-B935-8FB5BD783E5B}" presName="arrowAndChildren" presStyleCnt="0"/>
      <dgm:spPr/>
    </dgm:pt>
    <dgm:pt modelId="{194082DE-534E-8145-ABCF-33708055571F}" type="pres">
      <dgm:prSet presAssocID="{04042FCA-BEB1-EF4D-B935-8FB5BD783E5B}" presName="parentTextArrow" presStyleLbl="node1" presStyleIdx="0" presStyleCnt="5"/>
      <dgm:spPr/>
    </dgm:pt>
    <dgm:pt modelId="{03317D6E-5854-0245-B67A-4666E773A816}" type="pres">
      <dgm:prSet presAssocID="{04042FCA-BEB1-EF4D-B935-8FB5BD783E5B}" presName="arrow" presStyleLbl="node1" presStyleIdx="1" presStyleCnt="5"/>
      <dgm:spPr/>
    </dgm:pt>
    <dgm:pt modelId="{A234C8ED-4C3C-8F47-A6AE-9336F2F5197B}" type="pres">
      <dgm:prSet presAssocID="{04042FCA-BEB1-EF4D-B935-8FB5BD783E5B}" presName="descendantArrow" presStyleCnt="0"/>
      <dgm:spPr/>
    </dgm:pt>
    <dgm:pt modelId="{BBC7293E-A6E5-2C4C-9BB8-423E296B8F17}" type="pres">
      <dgm:prSet presAssocID="{027706AD-3714-BF4C-AB16-E88E6DBA4CB4}" presName="childTextArrow" presStyleLbl="fgAccFollowNode1" presStyleIdx="1" presStyleCnt="5" custScaleY="141889">
        <dgm:presLayoutVars>
          <dgm:bulletEnabled val="1"/>
        </dgm:presLayoutVars>
      </dgm:prSet>
      <dgm:spPr/>
    </dgm:pt>
    <dgm:pt modelId="{EE207629-0FF5-8041-B04E-75E6B5F5D130}" type="pres">
      <dgm:prSet presAssocID="{A77B3391-D847-0B4B-9B64-CFEF7434F91C}" presName="sp" presStyleCnt="0"/>
      <dgm:spPr/>
    </dgm:pt>
    <dgm:pt modelId="{FDFF4ABB-F34E-0C41-9EF3-F52F1BA9EBCC}" type="pres">
      <dgm:prSet presAssocID="{E7DF0B12-9837-3A4C-8136-D6475D329612}" presName="arrowAndChildren" presStyleCnt="0"/>
      <dgm:spPr/>
    </dgm:pt>
    <dgm:pt modelId="{FA2FE981-5C03-1E4E-B6BC-B5D0E048C24A}" type="pres">
      <dgm:prSet presAssocID="{E7DF0B12-9837-3A4C-8136-D6475D329612}" presName="parentTextArrow" presStyleLbl="node1" presStyleIdx="1" presStyleCnt="5"/>
      <dgm:spPr/>
    </dgm:pt>
    <dgm:pt modelId="{25A59122-8F0A-1B48-8265-ACBAB1BBAE22}" type="pres">
      <dgm:prSet presAssocID="{E7DF0B12-9837-3A4C-8136-D6475D329612}" presName="arrow" presStyleLbl="node1" presStyleIdx="2" presStyleCnt="5"/>
      <dgm:spPr/>
    </dgm:pt>
    <dgm:pt modelId="{35BB3E04-6FFE-6941-A16C-6AE95FE0CA86}" type="pres">
      <dgm:prSet presAssocID="{E7DF0B12-9837-3A4C-8136-D6475D329612}" presName="descendantArrow" presStyleCnt="0"/>
      <dgm:spPr/>
    </dgm:pt>
    <dgm:pt modelId="{13590729-55E3-4D49-BA9D-4A03560FAC27}" type="pres">
      <dgm:prSet presAssocID="{3CF50B60-2BF5-7B4E-B40B-199282DFCBA7}" presName="childTextArrow" presStyleLbl="fgAccFollowNode1" presStyleIdx="2" presStyleCnt="5" custScaleY="130852">
        <dgm:presLayoutVars>
          <dgm:bulletEnabled val="1"/>
        </dgm:presLayoutVars>
      </dgm:prSet>
      <dgm:spPr/>
    </dgm:pt>
    <dgm:pt modelId="{7A3806CD-7ED6-EE44-8209-82286F1EB9F8}" type="pres">
      <dgm:prSet presAssocID="{BC9DF1B0-DA2B-034E-BF41-C65A28B8AC54}" presName="sp" presStyleCnt="0"/>
      <dgm:spPr/>
    </dgm:pt>
    <dgm:pt modelId="{A9434DFD-0E70-2F41-99B4-D9212039E56D}" type="pres">
      <dgm:prSet presAssocID="{81A8D72F-76A4-8B47-A3E6-FCF168BA2FD5}" presName="arrowAndChildren" presStyleCnt="0"/>
      <dgm:spPr/>
    </dgm:pt>
    <dgm:pt modelId="{1CA5E3CF-3A82-2A48-B892-0BFC381AD337}" type="pres">
      <dgm:prSet presAssocID="{81A8D72F-76A4-8B47-A3E6-FCF168BA2FD5}" presName="parentTextArrow" presStyleLbl="node1" presStyleIdx="2" presStyleCnt="5"/>
      <dgm:spPr/>
    </dgm:pt>
    <dgm:pt modelId="{DA5027E9-1B0F-F946-8FB6-648169A2ABCB}" type="pres">
      <dgm:prSet presAssocID="{81A8D72F-76A4-8B47-A3E6-FCF168BA2FD5}" presName="arrow" presStyleLbl="node1" presStyleIdx="3" presStyleCnt="5"/>
      <dgm:spPr/>
    </dgm:pt>
    <dgm:pt modelId="{FB8E0CBE-1DCB-A548-8E9E-BEC4867F84BF}" type="pres">
      <dgm:prSet presAssocID="{81A8D72F-76A4-8B47-A3E6-FCF168BA2FD5}" presName="descendantArrow" presStyleCnt="0"/>
      <dgm:spPr/>
    </dgm:pt>
    <dgm:pt modelId="{08626988-4EF6-8A49-90F4-E2ADB3C816D2}" type="pres">
      <dgm:prSet presAssocID="{4D2B9070-8A2B-5F4D-A12D-3C9F7C339BA0}" presName="childTextArrow" presStyleLbl="fgAccFollowNode1" presStyleIdx="3" presStyleCnt="5" custScaleY="137383">
        <dgm:presLayoutVars>
          <dgm:bulletEnabled val="1"/>
        </dgm:presLayoutVars>
      </dgm:prSet>
      <dgm:spPr/>
    </dgm:pt>
    <dgm:pt modelId="{141E4440-B452-A742-843D-27D6B9D695EB}" type="pres">
      <dgm:prSet presAssocID="{2D400686-C45B-5546-AE01-ED6634EAE3D1}" presName="sp" presStyleCnt="0"/>
      <dgm:spPr/>
    </dgm:pt>
    <dgm:pt modelId="{5A447B6A-28E0-FF42-85DE-0F6D61E7D379}" type="pres">
      <dgm:prSet presAssocID="{F488F87C-7A06-1B43-A558-B059EC687110}" presName="arrowAndChildren" presStyleCnt="0"/>
      <dgm:spPr/>
    </dgm:pt>
    <dgm:pt modelId="{44AAB685-3D3F-7645-9E82-9DA557379735}" type="pres">
      <dgm:prSet presAssocID="{F488F87C-7A06-1B43-A558-B059EC687110}" presName="parentTextArrow" presStyleLbl="node1" presStyleIdx="3" presStyleCnt="5"/>
      <dgm:spPr/>
    </dgm:pt>
    <dgm:pt modelId="{A538B0E6-1A47-C442-ACEB-591A1C9E2967}" type="pres">
      <dgm:prSet presAssocID="{F488F87C-7A06-1B43-A558-B059EC687110}" presName="arrow" presStyleLbl="node1" presStyleIdx="4" presStyleCnt="5" custLinFactNeighborY="-724"/>
      <dgm:spPr/>
    </dgm:pt>
    <dgm:pt modelId="{5E655FBC-5F61-6940-B14C-327B65DE79EC}" type="pres">
      <dgm:prSet presAssocID="{F488F87C-7A06-1B43-A558-B059EC687110}" presName="descendantArrow" presStyleCnt="0"/>
      <dgm:spPr/>
    </dgm:pt>
    <dgm:pt modelId="{3AD9B8D9-6157-FB45-BA98-F9050B1D65A4}" type="pres">
      <dgm:prSet presAssocID="{CA4F351D-586A-AB46-84B9-7B7013D7D368}" presName="childTextArrow" presStyleLbl="fgAccFollowNode1" presStyleIdx="4" presStyleCnt="5" custScaleY="121229">
        <dgm:presLayoutVars>
          <dgm:bulletEnabled val="1"/>
        </dgm:presLayoutVars>
      </dgm:prSet>
      <dgm:spPr/>
    </dgm:pt>
  </dgm:ptLst>
  <dgm:cxnLst>
    <dgm:cxn modelId="{410B3D19-1AC0-8C4C-B96C-6733AE74DE8D}" type="presOf" srcId="{81A8D72F-76A4-8B47-A3E6-FCF168BA2FD5}" destId="{1CA5E3CF-3A82-2A48-B892-0BFC381AD337}" srcOrd="0" destOrd="0" presId="urn:microsoft.com/office/officeart/2005/8/layout/process4"/>
    <dgm:cxn modelId="{8AC2E81D-5CA6-A641-8892-912237C0E192}" srcId="{C9651289-8066-C94A-BD4D-41550F921AAE}" destId="{04042FCA-BEB1-EF4D-B935-8FB5BD783E5B}" srcOrd="3" destOrd="0" parTransId="{857C5623-B9A4-2741-9879-A18E7873E74F}" sibTransId="{4C13F8A6-5163-864F-ABF9-9DD395B65850}"/>
    <dgm:cxn modelId="{2EE77C1E-91E4-B841-99ED-5F1DE5BB88F3}" srcId="{ED8B73A6-E108-A245-A771-2F5B8AF63718}" destId="{CB37A2E1-C91F-B149-B61B-62EC87F61EE8}" srcOrd="0" destOrd="0" parTransId="{65EEE93D-C715-1F46-AC55-64D53B78F5D5}" sibTransId="{B6C654A2-53F4-9E4C-9937-01CCF0A83790}"/>
    <dgm:cxn modelId="{4B7B1F23-62A3-6D42-A21E-CDE7273166C3}" srcId="{C9651289-8066-C94A-BD4D-41550F921AAE}" destId="{E7DF0B12-9837-3A4C-8136-D6475D329612}" srcOrd="2" destOrd="0" parTransId="{8D014373-0E21-CB45-8578-89DD4113CB32}" sibTransId="{A77B3391-D847-0B4B-9B64-CFEF7434F91C}"/>
    <dgm:cxn modelId="{A8A94426-12F2-6A4B-AE68-8E2031C953F2}" type="presOf" srcId="{CA4F351D-586A-AB46-84B9-7B7013D7D368}" destId="{3AD9B8D9-6157-FB45-BA98-F9050B1D65A4}" srcOrd="0" destOrd="0" presId="urn:microsoft.com/office/officeart/2005/8/layout/process4"/>
    <dgm:cxn modelId="{634CB330-D8A8-3B41-B854-2FE8470FDBC6}" srcId="{F488F87C-7A06-1B43-A558-B059EC687110}" destId="{CA4F351D-586A-AB46-84B9-7B7013D7D368}" srcOrd="0" destOrd="0" parTransId="{85B8603C-DF85-DB47-9BC6-31522D621F21}" sibTransId="{9F3D2F3E-BD75-F04B-A629-E380E9865507}"/>
    <dgm:cxn modelId="{9ED55F33-AA09-034B-9F4F-1C0CB8D7FF6C}" srcId="{C9651289-8066-C94A-BD4D-41550F921AAE}" destId="{ED8B73A6-E108-A245-A771-2F5B8AF63718}" srcOrd="4" destOrd="0" parTransId="{5844F912-7557-8946-A4AF-258A8E58FFE5}" sibTransId="{32F6E8C7-5867-D346-B721-13B8078D22B0}"/>
    <dgm:cxn modelId="{1C98E23A-90A7-734E-A95C-BD85B32CA570}" srcId="{81A8D72F-76A4-8B47-A3E6-FCF168BA2FD5}" destId="{4D2B9070-8A2B-5F4D-A12D-3C9F7C339BA0}" srcOrd="0" destOrd="0" parTransId="{46BDFD63-AE10-F746-A763-5B325B2BE2F0}" sibTransId="{4298F077-5F43-234B-82B5-1C3D3610F547}"/>
    <dgm:cxn modelId="{5117143F-2726-3B4D-B51C-C7F51DF73FCE}" type="presOf" srcId="{ED8B73A6-E108-A245-A771-2F5B8AF63718}" destId="{BD63BAB0-0237-3948-B2EA-159FBC3A02AE}" srcOrd="1" destOrd="0" presId="urn:microsoft.com/office/officeart/2005/8/layout/process4"/>
    <dgm:cxn modelId="{78853747-5E7D-0443-82E2-4F10C23A7443}" type="presOf" srcId="{C9651289-8066-C94A-BD4D-41550F921AAE}" destId="{71942EFB-DE78-274E-8441-480578271D8F}" srcOrd="0" destOrd="0" presId="urn:microsoft.com/office/officeart/2005/8/layout/process4"/>
    <dgm:cxn modelId="{65500059-C817-9447-9825-3557B6CD20E1}" srcId="{04042FCA-BEB1-EF4D-B935-8FB5BD783E5B}" destId="{027706AD-3714-BF4C-AB16-E88E6DBA4CB4}" srcOrd="0" destOrd="0" parTransId="{32DDEDE9-05F1-D146-85F3-710E10F57F14}" sibTransId="{0C49D932-9B27-7149-BE71-392B6A80DD26}"/>
    <dgm:cxn modelId="{7F934965-C1FC-A24B-A541-DF78699DA1DB}" type="presOf" srcId="{F488F87C-7A06-1B43-A558-B059EC687110}" destId="{44AAB685-3D3F-7645-9E82-9DA557379735}" srcOrd="0" destOrd="0" presId="urn:microsoft.com/office/officeart/2005/8/layout/process4"/>
    <dgm:cxn modelId="{DCC4BD87-B0FE-F244-B653-717622BB23EE}" type="presOf" srcId="{CB37A2E1-C91F-B149-B61B-62EC87F61EE8}" destId="{149E7D0E-39BF-D74A-84E0-FE665B9A91D0}" srcOrd="0" destOrd="0" presId="urn:microsoft.com/office/officeart/2005/8/layout/process4"/>
    <dgm:cxn modelId="{0B19EA9C-B358-2547-A368-728C39F5E8D8}" srcId="{E7DF0B12-9837-3A4C-8136-D6475D329612}" destId="{3CF50B60-2BF5-7B4E-B40B-199282DFCBA7}" srcOrd="0" destOrd="0" parTransId="{9BA92F88-D17E-AE44-B60A-BA4E7CA85060}" sibTransId="{C59E24CE-9345-0B48-8718-67E1E7081B69}"/>
    <dgm:cxn modelId="{A3070DA2-FD52-C94E-B16B-103BDB0CCCA7}" type="presOf" srcId="{04042FCA-BEB1-EF4D-B935-8FB5BD783E5B}" destId="{03317D6E-5854-0245-B67A-4666E773A816}" srcOrd="1" destOrd="0" presId="urn:microsoft.com/office/officeart/2005/8/layout/process4"/>
    <dgm:cxn modelId="{DE08A1A7-8479-D94F-A827-240944EDCB6B}" srcId="{C9651289-8066-C94A-BD4D-41550F921AAE}" destId="{81A8D72F-76A4-8B47-A3E6-FCF168BA2FD5}" srcOrd="1" destOrd="0" parTransId="{D76B0289-F8F1-8B46-9B9F-9C43D02704B6}" sibTransId="{BC9DF1B0-DA2B-034E-BF41-C65A28B8AC54}"/>
    <dgm:cxn modelId="{E6B2EBC0-39DF-1245-8CA5-C645D5737F91}" type="presOf" srcId="{E7DF0B12-9837-3A4C-8136-D6475D329612}" destId="{FA2FE981-5C03-1E4E-B6BC-B5D0E048C24A}" srcOrd="0" destOrd="0" presId="urn:microsoft.com/office/officeart/2005/8/layout/process4"/>
    <dgm:cxn modelId="{09F7C8C2-ABB2-F040-ACD6-DA47F2453868}" srcId="{C9651289-8066-C94A-BD4D-41550F921AAE}" destId="{F488F87C-7A06-1B43-A558-B059EC687110}" srcOrd="0" destOrd="0" parTransId="{9D95BC91-7AC2-224A-A260-246AFFED749E}" sibTransId="{2D400686-C45B-5546-AE01-ED6634EAE3D1}"/>
    <dgm:cxn modelId="{353BACC9-6E81-6E43-9BBB-56FCDCA436EA}" type="presOf" srcId="{ED8B73A6-E108-A245-A771-2F5B8AF63718}" destId="{1B94970D-F2A3-B14E-BC60-751BDDC1BE88}" srcOrd="0" destOrd="0" presId="urn:microsoft.com/office/officeart/2005/8/layout/process4"/>
    <dgm:cxn modelId="{21EF36D0-6F50-BD49-99AC-FC14BDE144CD}" type="presOf" srcId="{04042FCA-BEB1-EF4D-B935-8FB5BD783E5B}" destId="{194082DE-534E-8145-ABCF-33708055571F}" srcOrd="0" destOrd="0" presId="urn:microsoft.com/office/officeart/2005/8/layout/process4"/>
    <dgm:cxn modelId="{248411D1-040D-2049-A9E3-57F212266A49}" type="presOf" srcId="{F488F87C-7A06-1B43-A558-B059EC687110}" destId="{A538B0E6-1A47-C442-ACEB-591A1C9E2967}" srcOrd="1" destOrd="0" presId="urn:microsoft.com/office/officeart/2005/8/layout/process4"/>
    <dgm:cxn modelId="{FD2195D3-C390-6343-8FB3-0DF938B755DD}" type="presOf" srcId="{3CF50B60-2BF5-7B4E-B40B-199282DFCBA7}" destId="{13590729-55E3-4D49-BA9D-4A03560FAC27}" srcOrd="0" destOrd="0" presId="urn:microsoft.com/office/officeart/2005/8/layout/process4"/>
    <dgm:cxn modelId="{13DFB6E1-1015-FA43-91E0-CB0769F944F7}" type="presOf" srcId="{E7DF0B12-9837-3A4C-8136-D6475D329612}" destId="{25A59122-8F0A-1B48-8265-ACBAB1BBAE22}" srcOrd="1" destOrd="0" presId="urn:microsoft.com/office/officeart/2005/8/layout/process4"/>
    <dgm:cxn modelId="{086BA2E6-9B0E-874D-AECD-B36E70579619}" type="presOf" srcId="{4D2B9070-8A2B-5F4D-A12D-3C9F7C339BA0}" destId="{08626988-4EF6-8A49-90F4-E2ADB3C816D2}" srcOrd="0" destOrd="0" presId="urn:microsoft.com/office/officeart/2005/8/layout/process4"/>
    <dgm:cxn modelId="{5F34F6F3-D107-7E4E-88A6-15CBC5D22AB6}" type="presOf" srcId="{027706AD-3714-BF4C-AB16-E88E6DBA4CB4}" destId="{BBC7293E-A6E5-2C4C-9BB8-423E296B8F17}" srcOrd="0" destOrd="0" presId="urn:microsoft.com/office/officeart/2005/8/layout/process4"/>
    <dgm:cxn modelId="{A1B785F5-A72E-9447-B4E9-F055558F93FC}" type="presOf" srcId="{81A8D72F-76A4-8B47-A3E6-FCF168BA2FD5}" destId="{DA5027E9-1B0F-F946-8FB6-648169A2ABCB}" srcOrd="1" destOrd="0" presId="urn:microsoft.com/office/officeart/2005/8/layout/process4"/>
    <dgm:cxn modelId="{A237FAF3-EF69-3247-9BA0-DB48A58D180E}" type="presParOf" srcId="{71942EFB-DE78-274E-8441-480578271D8F}" destId="{001FCE96-D61B-534C-8BAF-D48E7C03E573}" srcOrd="0" destOrd="0" presId="urn:microsoft.com/office/officeart/2005/8/layout/process4"/>
    <dgm:cxn modelId="{25AAA5E4-F0FC-FA4A-B249-74F702ED13CF}" type="presParOf" srcId="{001FCE96-D61B-534C-8BAF-D48E7C03E573}" destId="{1B94970D-F2A3-B14E-BC60-751BDDC1BE88}" srcOrd="0" destOrd="0" presId="urn:microsoft.com/office/officeart/2005/8/layout/process4"/>
    <dgm:cxn modelId="{B31052EB-D6E6-FD44-9F2B-A2A2D826AE6A}" type="presParOf" srcId="{001FCE96-D61B-534C-8BAF-D48E7C03E573}" destId="{BD63BAB0-0237-3948-B2EA-159FBC3A02AE}" srcOrd="1" destOrd="0" presId="urn:microsoft.com/office/officeart/2005/8/layout/process4"/>
    <dgm:cxn modelId="{3BBB6B99-676B-374C-89E1-B0524F446207}" type="presParOf" srcId="{001FCE96-D61B-534C-8BAF-D48E7C03E573}" destId="{FC0D377B-7CB6-2642-80AD-E99C6D9EBF18}" srcOrd="2" destOrd="0" presId="urn:microsoft.com/office/officeart/2005/8/layout/process4"/>
    <dgm:cxn modelId="{E624A2F1-4D28-1B47-B29F-D0E2D353D9AF}" type="presParOf" srcId="{FC0D377B-7CB6-2642-80AD-E99C6D9EBF18}" destId="{149E7D0E-39BF-D74A-84E0-FE665B9A91D0}" srcOrd="0" destOrd="0" presId="urn:microsoft.com/office/officeart/2005/8/layout/process4"/>
    <dgm:cxn modelId="{82CA2AEF-F977-744C-8A4B-F5C5A447881D}" type="presParOf" srcId="{71942EFB-DE78-274E-8441-480578271D8F}" destId="{4D6116CB-CE74-854F-91F8-E0C631F0D284}" srcOrd="1" destOrd="0" presId="urn:microsoft.com/office/officeart/2005/8/layout/process4"/>
    <dgm:cxn modelId="{EE76A384-7640-4643-88D2-986EFFBC4E12}" type="presParOf" srcId="{71942EFB-DE78-274E-8441-480578271D8F}" destId="{37D18580-AE79-C246-A5B9-0073FA247D01}" srcOrd="2" destOrd="0" presId="urn:microsoft.com/office/officeart/2005/8/layout/process4"/>
    <dgm:cxn modelId="{D788FDA5-C534-2C46-8D46-C37959EE347C}" type="presParOf" srcId="{37D18580-AE79-C246-A5B9-0073FA247D01}" destId="{194082DE-534E-8145-ABCF-33708055571F}" srcOrd="0" destOrd="0" presId="urn:microsoft.com/office/officeart/2005/8/layout/process4"/>
    <dgm:cxn modelId="{F5B234DB-7267-A04D-99C9-080C53C19114}" type="presParOf" srcId="{37D18580-AE79-C246-A5B9-0073FA247D01}" destId="{03317D6E-5854-0245-B67A-4666E773A816}" srcOrd="1" destOrd="0" presId="urn:microsoft.com/office/officeart/2005/8/layout/process4"/>
    <dgm:cxn modelId="{B1BACC84-19EC-6C48-92D8-5C848D505295}" type="presParOf" srcId="{37D18580-AE79-C246-A5B9-0073FA247D01}" destId="{A234C8ED-4C3C-8F47-A6AE-9336F2F5197B}" srcOrd="2" destOrd="0" presId="urn:microsoft.com/office/officeart/2005/8/layout/process4"/>
    <dgm:cxn modelId="{DF06EB48-2038-274D-8B23-8111FAAA6913}" type="presParOf" srcId="{A234C8ED-4C3C-8F47-A6AE-9336F2F5197B}" destId="{BBC7293E-A6E5-2C4C-9BB8-423E296B8F17}" srcOrd="0" destOrd="0" presId="urn:microsoft.com/office/officeart/2005/8/layout/process4"/>
    <dgm:cxn modelId="{1B932EDE-20E0-DD44-A573-CB6B8D324909}" type="presParOf" srcId="{71942EFB-DE78-274E-8441-480578271D8F}" destId="{EE207629-0FF5-8041-B04E-75E6B5F5D130}" srcOrd="3" destOrd="0" presId="urn:microsoft.com/office/officeart/2005/8/layout/process4"/>
    <dgm:cxn modelId="{0749F60C-8C06-144F-921A-E86CA108C784}" type="presParOf" srcId="{71942EFB-DE78-274E-8441-480578271D8F}" destId="{FDFF4ABB-F34E-0C41-9EF3-F52F1BA9EBCC}" srcOrd="4" destOrd="0" presId="urn:microsoft.com/office/officeart/2005/8/layout/process4"/>
    <dgm:cxn modelId="{899D3801-6A5B-D84F-AA0B-45B70ED42C6F}" type="presParOf" srcId="{FDFF4ABB-F34E-0C41-9EF3-F52F1BA9EBCC}" destId="{FA2FE981-5C03-1E4E-B6BC-B5D0E048C24A}" srcOrd="0" destOrd="0" presId="urn:microsoft.com/office/officeart/2005/8/layout/process4"/>
    <dgm:cxn modelId="{3D1DA8B5-AD86-044E-A15B-9013BEBEDC63}" type="presParOf" srcId="{FDFF4ABB-F34E-0C41-9EF3-F52F1BA9EBCC}" destId="{25A59122-8F0A-1B48-8265-ACBAB1BBAE22}" srcOrd="1" destOrd="0" presId="urn:microsoft.com/office/officeart/2005/8/layout/process4"/>
    <dgm:cxn modelId="{6C09E737-2753-E64F-84AB-55F504A6777F}" type="presParOf" srcId="{FDFF4ABB-F34E-0C41-9EF3-F52F1BA9EBCC}" destId="{35BB3E04-6FFE-6941-A16C-6AE95FE0CA86}" srcOrd="2" destOrd="0" presId="urn:microsoft.com/office/officeart/2005/8/layout/process4"/>
    <dgm:cxn modelId="{E7DDCC22-C4F5-1343-9E7F-2A38438769AA}" type="presParOf" srcId="{35BB3E04-6FFE-6941-A16C-6AE95FE0CA86}" destId="{13590729-55E3-4D49-BA9D-4A03560FAC27}" srcOrd="0" destOrd="0" presId="urn:microsoft.com/office/officeart/2005/8/layout/process4"/>
    <dgm:cxn modelId="{58F5AFA8-9217-B845-98F3-FA4FDBFF5A43}" type="presParOf" srcId="{71942EFB-DE78-274E-8441-480578271D8F}" destId="{7A3806CD-7ED6-EE44-8209-82286F1EB9F8}" srcOrd="5" destOrd="0" presId="urn:microsoft.com/office/officeart/2005/8/layout/process4"/>
    <dgm:cxn modelId="{9B9B5C16-3054-3243-84BC-1600F45CD10B}" type="presParOf" srcId="{71942EFB-DE78-274E-8441-480578271D8F}" destId="{A9434DFD-0E70-2F41-99B4-D9212039E56D}" srcOrd="6" destOrd="0" presId="urn:microsoft.com/office/officeart/2005/8/layout/process4"/>
    <dgm:cxn modelId="{AA56FE83-7C97-A243-AF59-7090D60BA836}" type="presParOf" srcId="{A9434DFD-0E70-2F41-99B4-D9212039E56D}" destId="{1CA5E3CF-3A82-2A48-B892-0BFC381AD337}" srcOrd="0" destOrd="0" presId="urn:microsoft.com/office/officeart/2005/8/layout/process4"/>
    <dgm:cxn modelId="{35F4AFCB-F45D-E24E-BC34-6FF008D1A775}" type="presParOf" srcId="{A9434DFD-0E70-2F41-99B4-D9212039E56D}" destId="{DA5027E9-1B0F-F946-8FB6-648169A2ABCB}" srcOrd="1" destOrd="0" presId="urn:microsoft.com/office/officeart/2005/8/layout/process4"/>
    <dgm:cxn modelId="{93E6F754-CDAA-D742-8424-B36E01827DC9}" type="presParOf" srcId="{A9434DFD-0E70-2F41-99B4-D9212039E56D}" destId="{FB8E0CBE-1DCB-A548-8E9E-BEC4867F84BF}" srcOrd="2" destOrd="0" presId="urn:microsoft.com/office/officeart/2005/8/layout/process4"/>
    <dgm:cxn modelId="{051D5F2D-9B21-2B47-B630-5A6CC2BCBC76}" type="presParOf" srcId="{FB8E0CBE-1DCB-A548-8E9E-BEC4867F84BF}" destId="{08626988-4EF6-8A49-90F4-E2ADB3C816D2}" srcOrd="0" destOrd="0" presId="urn:microsoft.com/office/officeart/2005/8/layout/process4"/>
    <dgm:cxn modelId="{CA759CF0-1C9E-9B44-94F8-B797F0A2BFCF}" type="presParOf" srcId="{71942EFB-DE78-274E-8441-480578271D8F}" destId="{141E4440-B452-A742-843D-27D6B9D695EB}" srcOrd="7" destOrd="0" presId="urn:microsoft.com/office/officeart/2005/8/layout/process4"/>
    <dgm:cxn modelId="{6EC9F4FA-EA98-7844-BC69-16E2EAD722ED}" type="presParOf" srcId="{71942EFB-DE78-274E-8441-480578271D8F}" destId="{5A447B6A-28E0-FF42-85DE-0F6D61E7D379}" srcOrd="8" destOrd="0" presId="urn:microsoft.com/office/officeart/2005/8/layout/process4"/>
    <dgm:cxn modelId="{B598E3E3-F7AD-A443-8A19-E2E8063DA16F}" type="presParOf" srcId="{5A447B6A-28E0-FF42-85DE-0F6D61E7D379}" destId="{44AAB685-3D3F-7645-9E82-9DA557379735}" srcOrd="0" destOrd="0" presId="urn:microsoft.com/office/officeart/2005/8/layout/process4"/>
    <dgm:cxn modelId="{F5DAE7A4-F61F-F146-9F05-98EC3515EDB6}" type="presParOf" srcId="{5A447B6A-28E0-FF42-85DE-0F6D61E7D379}" destId="{A538B0E6-1A47-C442-ACEB-591A1C9E2967}" srcOrd="1" destOrd="0" presId="urn:microsoft.com/office/officeart/2005/8/layout/process4"/>
    <dgm:cxn modelId="{2FDA0F11-F3FE-7C41-BFDE-D82201AB1597}" type="presParOf" srcId="{5A447B6A-28E0-FF42-85DE-0F6D61E7D379}" destId="{5E655FBC-5F61-6940-B14C-327B65DE79EC}" srcOrd="2" destOrd="0" presId="urn:microsoft.com/office/officeart/2005/8/layout/process4"/>
    <dgm:cxn modelId="{D5DEFFAF-9A4E-E44C-917A-959B7896A26E}" type="presParOf" srcId="{5E655FBC-5F61-6940-B14C-327B65DE79EC}" destId="{3AD9B8D9-6157-FB45-BA98-F9050B1D65A4}"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DE85B20-844B-FC4C-A206-B980FA890D52}" type="doc">
      <dgm:prSet loTypeId="urn:microsoft.com/office/officeart/2005/8/layout/vList6" loCatId="" qsTypeId="urn:microsoft.com/office/officeart/2005/8/quickstyle/simple1" qsCatId="simple" csTypeId="urn:microsoft.com/office/officeart/2005/8/colors/colorful4" csCatId="colorful" phldr="1"/>
      <dgm:spPr/>
      <dgm:t>
        <a:bodyPr/>
        <a:lstStyle/>
        <a:p>
          <a:endParaRPr lang="en-US"/>
        </a:p>
      </dgm:t>
    </dgm:pt>
    <dgm:pt modelId="{338D8FEE-02D4-FE4C-B586-A6ECC5B31537}">
      <dgm:prSet phldrT="[Text]"/>
      <dgm:spPr>
        <a:ln>
          <a:solidFill>
            <a:schemeClr val="accent6">
              <a:lumMod val="50000"/>
            </a:schemeClr>
          </a:solidFill>
        </a:ln>
      </dgm:spPr>
      <dgm:t>
        <a:bodyPr/>
        <a:lstStyle/>
        <a:p>
          <a:r>
            <a:rPr lang="en-US" dirty="0">
              <a:latin typeface="Calibri" panose="020F0502020204030204" pitchFamily="34" charset="0"/>
              <a:cs typeface="Calibri" panose="020F0502020204030204" pitchFamily="34" charset="0"/>
            </a:rPr>
            <a:t>Mainstreaming </a:t>
          </a:r>
        </a:p>
      </dgm:t>
    </dgm:pt>
    <dgm:pt modelId="{F04C58AA-0FD3-6348-80B7-A10E1AAA43C2}" type="parTrans" cxnId="{7C6AC082-CE23-3D42-BB3F-2388ABF4F311}">
      <dgm:prSet/>
      <dgm:spPr/>
      <dgm:t>
        <a:bodyPr/>
        <a:lstStyle/>
        <a:p>
          <a:endParaRPr lang="en-US"/>
        </a:p>
      </dgm:t>
    </dgm:pt>
    <dgm:pt modelId="{5A2FEA8F-FB64-464C-973F-E158EF5DB590}" type="sibTrans" cxnId="{7C6AC082-CE23-3D42-BB3F-2388ABF4F311}">
      <dgm:prSet/>
      <dgm:spPr/>
      <dgm:t>
        <a:bodyPr/>
        <a:lstStyle/>
        <a:p>
          <a:endParaRPr lang="en-US"/>
        </a:p>
      </dgm:t>
    </dgm:pt>
    <dgm:pt modelId="{24281430-8144-C949-B505-BEC716B465DA}">
      <dgm:prSet phldrT="[Text]" custT="1"/>
      <dgm:spPr>
        <a:ln>
          <a:solidFill>
            <a:schemeClr val="accent6">
              <a:lumMod val="50000"/>
              <a:alpha val="90000"/>
            </a:schemeClr>
          </a:solidFill>
        </a:ln>
      </dgm:spPr>
      <dgm:t>
        <a:bodyPr/>
        <a:lstStyle/>
        <a:p>
          <a:r>
            <a:rPr lang="en-US" sz="2800" dirty="0">
              <a:latin typeface="Calibri" panose="020F0502020204030204" pitchFamily="34" charset="0"/>
              <a:cs typeface="Calibri" panose="020F0502020204030204" pitchFamily="34" charset="0"/>
            </a:rPr>
            <a:t>Systematically address gender throughout policies, legislation, programs or projects</a:t>
          </a:r>
        </a:p>
      </dgm:t>
    </dgm:pt>
    <dgm:pt modelId="{64DC2A89-47A7-064E-9DFF-28212BE6A90A}" type="parTrans" cxnId="{25F196C8-BA45-534D-95FD-A0B2A68D9118}">
      <dgm:prSet/>
      <dgm:spPr/>
      <dgm:t>
        <a:bodyPr/>
        <a:lstStyle/>
        <a:p>
          <a:endParaRPr lang="en-US"/>
        </a:p>
      </dgm:t>
    </dgm:pt>
    <dgm:pt modelId="{E6ABB754-A417-EE47-80FE-7A0A9C74EAF5}" type="sibTrans" cxnId="{25F196C8-BA45-534D-95FD-A0B2A68D9118}">
      <dgm:prSet/>
      <dgm:spPr/>
      <dgm:t>
        <a:bodyPr/>
        <a:lstStyle/>
        <a:p>
          <a:endParaRPr lang="en-US"/>
        </a:p>
      </dgm:t>
    </dgm:pt>
    <dgm:pt modelId="{70B1E77E-C4CB-0A48-8E6D-7F6F5E08A5D0}">
      <dgm:prSet phldrT="[Text]"/>
      <dgm:spPr>
        <a:ln>
          <a:solidFill>
            <a:schemeClr val="accent6">
              <a:lumMod val="50000"/>
            </a:schemeClr>
          </a:solidFill>
        </a:ln>
      </dgm:spPr>
      <dgm:t>
        <a:bodyPr/>
        <a:lstStyle/>
        <a:p>
          <a:r>
            <a:rPr lang="en-US" dirty="0">
              <a:latin typeface="Calibri" panose="020F0502020204030204" pitchFamily="34" charset="0"/>
              <a:cs typeface="Calibri" panose="020F0502020204030204" pitchFamily="34" charset="0"/>
            </a:rPr>
            <a:t>Targeting</a:t>
          </a:r>
        </a:p>
      </dgm:t>
    </dgm:pt>
    <dgm:pt modelId="{800BAF79-D617-2C48-AA5B-7FDA980E9192}" type="parTrans" cxnId="{28036571-9459-6743-90B7-AB1BBCACF441}">
      <dgm:prSet/>
      <dgm:spPr/>
      <dgm:t>
        <a:bodyPr/>
        <a:lstStyle/>
        <a:p>
          <a:endParaRPr lang="en-US"/>
        </a:p>
      </dgm:t>
    </dgm:pt>
    <dgm:pt modelId="{98A1ACAA-3E8A-A14E-860C-35581D349B3D}" type="sibTrans" cxnId="{28036571-9459-6743-90B7-AB1BBCACF441}">
      <dgm:prSet/>
      <dgm:spPr/>
      <dgm:t>
        <a:bodyPr/>
        <a:lstStyle/>
        <a:p>
          <a:endParaRPr lang="en-US"/>
        </a:p>
      </dgm:t>
    </dgm:pt>
    <dgm:pt modelId="{2129F774-E258-1749-816E-128C5FEAA8C5}">
      <dgm:prSet phldrT="[Text]" custT="1"/>
      <dgm:spPr>
        <a:ln>
          <a:solidFill>
            <a:schemeClr val="accent6">
              <a:lumMod val="50000"/>
              <a:alpha val="90000"/>
            </a:schemeClr>
          </a:solidFill>
        </a:ln>
      </dgm:spPr>
      <dgm:t>
        <a:bodyPr/>
        <a:lstStyle/>
        <a:p>
          <a:r>
            <a:rPr lang="en-US" sz="2800" dirty="0">
              <a:latin typeface="Calibri" panose="020F0502020204030204" pitchFamily="34" charset="0"/>
              <a:cs typeface="Calibri" panose="020F0502020204030204" pitchFamily="34" charset="0"/>
            </a:rPr>
            <a:t>Develop targeted interventions and measures on gender within policies, legislation, programs or projects</a:t>
          </a:r>
        </a:p>
      </dgm:t>
    </dgm:pt>
    <dgm:pt modelId="{30A00A84-8B63-614E-857C-8F524883EF8E}" type="parTrans" cxnId="{B9C99600-8BC8-AA49-8533-AF23BB527B2B}">
      <dgm:prSet/>
      <dgm:spPr/>
      <dgm:t>
        <a:bodyPr/>
        <a:lstStyle/>
        <a:p>
          <a:endParaRPr lang="en-US"/>
        </a:p>
      </dgm:t>
    </dgm:pt>
    <dgm:pt modelId="{025A1920-6C34-9240-995A-D7D9B6590C0F}" type="sibTrans" cxnId="{B9C99600-8BC8-AA49-8533-AF23BB527B2B}">
      <dgm:prSet/>
      <dgm:spPr/>
      <dgm:t>
        <a:bodyPr/>
        <a:lstStyle/>
        <a:p>
          <a:endParaRPr lang="en-US"/>
        </a:p>
      </dgm:t>
    </dgm:pt>
    <dgm:pt modelId="{5F26BB4E-0B0D-B448-815F-91AE2B2A0B95}" type="pres">
      <dgm:prSet presAssocID="{EDE85B20-844B-FC4C-A206-B980FA890D52}" presName="Name0" presStyleCnt="0">
        <dgm:presLayoutVars>
          <dgm:dir/>
          <dgm:animLvl val="lvl"/>
          <dgm:resizeHandles/>
        </dgm:presLayoutVars>
      </dgm:prSet>
      <dgm:spPr/>
    </dgm:pt>
    <dgm:pt modelId="{C4D82314-10AD-E343-8D83-E3249345A520}" type="pres">
      <dgm:prSet presAssocID="{338D8FEE-02D4-FE4C-B586-A6ECC5B31537}" presName="linNode" presStyleCnt="0"/>
      <dgm:spPr/>
    </dgm:pt>
    <dgm:pt modelId="{494B9129-CBB2-DE4E-8264-6EA455ADB423}" type="pres">
      <dgm:prSet presAssocID="{338D8FEE-02D4-FE4C-B586-A6ECC5B31537}" presName="parentShp" presStyleLbl="node1" presStyleIdx="0" presStyleCnt="2">
        <dgm:presLayoutVars>
          <dgm:bulletEnabled val="1"/>
        </dgm:presLayoutVars>
      </dgm:prSet>
      <dgm:spPr/>
    </dgm:pt>
    <dgm:pt modelId="{8276C4C5-6E5A-994C-AA37-9DA006651C8C}" type="pres">
      <dgm:prSet presAssocID="{338D8FEE-02D4-FE4C-B586-A6ECC5B31537}" presName="childShp" presStyleLbl="bgAccFollowNode1" presStyleIdx="0" presStyleCnt="2">
        <dgm:presLayoutVars>
          <dgm:bulletEnabled val="1"/>
        </dgm:presLayoutVars>
      </dgm:prSet>
      <dgm:spPr/>
    </dgm:pt>
    <dgm:pt modelId="{884E46B9-AB6F-1F42-8BA3-FFEF48E2298B}" type="pres">
      <dgm:prSet presAssocID="{5A2FEA8F-FB64-464C-973F-E158EF5DB590}" presName="spacing" presStyleCnt="0"/>
      <dgm:spPr/>
    </dgm:pt>
    <dgm:pt modelId="{7856BC41-7B1B-2945-9A59-DB8A5FBAF575}" type="pres">
      <dgm:prSet presAssocID="{70B1E77E-C4CB-0A48-8E6D-7F6F5E08A5D0}" presName="linNode" presStyleCnt="0"/>
      <dgm:spPr/>
    </dgm:pt>
    <dgm:pt modelId="{E7B3B038-3C67-C14D-A7E7-BBC266E0D895}" type="pres">
      <dgm:prSet presAssocID="{70B1E77E-C4CB-0A48-8E6D-7F6F5E08A5D0}" presName="parentShp" presStyleLbl="node1" presStyleIdx="1" presStyleCnt="2">
        <dgm:presLayoutVars>
          <dgm:bulletEnabled val="1"/>
        </dgm:presLayoutVars>
      </dgm:prSet>
      <dgm:spPr/>
    </dgm:pt>
    <dgm:pt modelId="{64DDCBB3-3EA8-D24A-ACE4-B0C6950C68E0}" type="pres">
      <dgm:prSet presAssocID="{70B1E77E-C4CB-0A48-8E6D-7F6F5E08A5D0}" presName="childShp" presStyleLbl="bgAccFollowNode1" presStyleIdx="1" presStyleCnt="2">
        <dgm:presLayoutVars>
          <dgm:bulletEnabled val="1"/>
        </dgm:presLayoutVars>
      </dgm:prSet>
      <dgm:spPr/>
    </dgm:pt>
  </dgm:ptLst>
  <dgm:cxnLst>
    <dgm:cxn modelId="{B9C99600-8BC8-AA49-8533-AF23BB527B2B}" srcId="{70B1E77E-C4CB-0A48-8E6D-7F6F5E08A5D0}" destId="{2129F774-E258-1749-816E-128C5FEAA8C5}" srcOrd="0" destOrd="0" parTransId="{30A00A84-8B63-614E-857C-8F524883EF8E}" sibTransId="{025A1920-6C34-9240-995A-D7D9B6590C0F}"/>
    <dgm:cxn modelId="{B797A012-6D14-EC49-84E5-0D4B987FA7FC}" type="presOf" srcId="{338D8FEE-02D4-FE4C-B586-A6ECC5B31537}" destId="{494B9129-CBB2-DE4E-8264-6EA455ADB423}" srcOrd="0" destOrd="0" presId="urn:microsoft.com/office/officeart/2005/8/layout/vList6"/>
    <dgm:cxn modelId="{F69B2A47-51AF-A040-A918-6309FCF9BF5E}" type="presOf" srcId="{70B1E77E-C4CB-0A48-8E6D-7F6F5E08A5D0}" destId="{E7B3B038-3C67-C14D-A7E7-BBC266E0D895}" srcOrd="0" destOrd="0" presId="urn:microsoft.com/office/officeart/2005/8/layout/vList6"/>
    <dgm:cxn modelId="{F3060D6C-CD02-EC4E-8337-21264FD86226}" type="presOf" srcId="{2129F774-E258-1749-816E-128C5FEAA8C5}" destId="{64DDCBB3-3EA8-D24A-ACE4-B0C6950C68E0}" srcOrd="0" destOrd="0" presId="urn:microsoft.com/office/officeart/2005/8/layout/vList6"/>
    <dgm:cxn modelId="{28036571-9459-6743-90B7-AB1BBCACF441}" srcId="{EDE85B20-844B-FC4C-A206-B980FA890D52}" destId="{70B1E77E-C4CB-0A48-8E6D-7F6F5E08A5D0}" srcOrd="1" destOrd="0" parTransId="{800BAF79-D617-2C48-AA5B-7FDA980E9192}" sibTransId="{98A1ACAA-3E8A-A14E-860C-35581D349B3D}"/>
    <dgm:cxn modelId="{7C6AC082-CE23-3D42-BB3F-2388ABF4F311}" srcId="{EDE85B20-844B-FC4C-A206-B980FA890D52}" destId="{338D8FEE-02D4-FE4C-B586-A6ECC5B31537}" srcOrd="0" destOrd="0" parTransId="{F04C58AA-0FD3-6348-80B7-A10E1AAA43C2}" sibTransId="{5A2FEA8F-FB64-464C-973F-E158EF5DB590}"/>
    <dgm:cxn modelId="{53D983C2-13A5-F144-B843-E9F9E571A68A}" type="presOf" srcId="{24281430-8144-C949-B505-BEC716B465DA}" destId="{8276C4C5-6E5A-994C-AA37-9DA006651C8C}" srcOrd="0" destOrd="0" presId="urn:microsoft.com/office/officeart/2005/8/layout/vList6"/>
    <dgm:cxn modelId="{25F196C8-BA45-534D-95FD-A0B2A68D9118}" srcId="{338D8FEE-02D4-FE4C-B586-A6ECC5B31537}" destId="{24281430-8144-C949-B505-BEC716B465DA}" srcOrd="0" destOrd="0" parTransId="{64DC2A89-47A7-064E-9DFF-28212BE6A90A}" sibTransId="{E6ABB754-A417-EE47-80FE-7A0A9C74EAF5}"/>
    <dgm:cxn modelId="{830D91CD-DA17-5C41-BFBD-3A25EB06160D}" type="presOf" srcId="{EDE85B20-844B-FC4C-A206-B980FA890D52}" destId="{5F26BB4E-0B0D-B448-815F-91AE2B2A0B95}" srcOrd="0" destOrd="0" presId="urn:microsoft.com/office/officeart/2005/8/layout/vList6"/>
    <dgm:cxn modelId="{99702F6B-BF7C-044B-8658-A3C00AB0B2DD}" type="presParOf" srcId="{5F26BB4E-0B0D-B448-815F-91AE2B2A0B95}" destId="{C4D82314-10AD-E343-8D83-E3249345A520}" srcOrd="0" destOrd="0" presId="urn:microsoft.com/office/officeart/2005/8/layout/vList6"/>
    <dgm:cxn modelId="{B02F8113-382F-2F4B-BE29-C6C75882D92B}" type="presParOf" srcId="{C4D82314-10AD-E343-8D83-E3249345A520}" destId="{494B9129-CBB2-DE4E-8264-6EA455ADB423}" srcOrd="0" destOrd="0" presId="urn:microsoft.com/office/officeart/2005/8/layout/vList6"/>
    <dgm:cxn modelId="{DF52A2CB-E35F-FD41-BE28-9901F01C5D96}" type="presParOf" srcId="{C4D82314-10AD-E343-8D83-E3249345A520}" destId="{8276C4C5-6E5A-994C-AA37-9DA006651C8C}" srcOrd="1" destOrd="0" presId="urn:microsoft.com/office/officeart/2005/8/layout/vList6"/>
    <dgm:cxn modelId="{8F964466-8194-D249-A8B7-714017B8CF03}" type="presParOf" srcId="{5F26BB4E-0B0D-B448-815F-91AE2B2A0B95}" destId="{884E46B9-AB6F-1F42-8BA3-FFEF48E2298B}" srcOrd="1" destOrd="0" presId="urn:microsoft.com/office/officeart/2005/8/layout/vList6"/>
    <dgm:cxn modelId="{2E8C9F8B-B6CE-474E-B8ED-EDFD938EE06A}" type="presParOf" srcId="{5F26BB4E-0B0D-B448-815F-91AE2B2A0B95}" destId="{7856BC41-7B1B-2945-9A59-DB8A5FBAF575}" srcOrd="2" destOrd="0" presId="urn:microsoft.com/office/officeart/2005/8/layout/vList6"/>
    <dgm:cxn modelId="{B5E47197-2CB1-0049-BFC5-E0571D627BE0}" type="presParOf" srcId="{7856BC41-7B1B-2945-9A59-DB8A5FBAF575}" destId="{E7B3B038-3C67-C14D-A7E7-BBC266E0D895}" srcOrd="0" destOrd="0" presId="urn:microsoft.com/office/officeart/2005/8/layout/vList6"/>
    <dgm:cxn modelId="{B8029150-7E8E-C041-ADBB-C0DFCF1C181A}" type="presParOf" srcId="{7856BC41-7B1B-2945-9A59-DB8A5FBAF575}" destId="{64DDCBB3-3EA8-D24A-ACE4-B0C6950C68E0}"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9BAC8E0-0FBA-BF44-A456-2CFE6BD52E1F}" type="doc">
      <dgm:prSet loTypeId="urn:microsoft.com/office/officeart/2005/8/layout/cycle6" loCatId="" qsTypeId="urn:microsoft.com/office/officeart/2005/8/quickstyle/simple1" qsCatId="simple" csTypeId="urn:microsoft.com/office/officeart/2005/8/colors/colorful3" csCatId="colorful" phldr="1"/>
      <dgm:spPr/>
      <dgm:t>
        <a:bodyPr/>
        <a:lstStyle/>
        <a:p>
          <a:endParaRPr lang="en-US"/>
        </a:p>
      </dgm:t>
    </dgm:pt>
    <dgm:pt modelId="{F9D748B2-408A-C546-ACBB-32FC7B02DB5E}">
      <dgm:prSet phldrT="[Text]" custT="1"/>
      <dgm:spPr/>
      <dgm:t>
        <a:bodyPr/>
        <a:lstStyle/>
        <a:p>
          <a:r>
            <a:rPr lang="en-US" sz="2000" dirty="0">
              <a:latin typeface="Calibri" panose="020F0502020204030204" pitchFamily="34" charset="0"/>
              <a:cs typeface="Calibri" panose="020F0502020204030204" pitchFamily="34" charset="0"/>
            </a:rPr>
            <a:t>Access to and Control over  Resources</a:t>
          </a:r>
        </a:p>
      </dgm:t>
    </dgm:pt>
    <dgm:pt modelId="{729542FD-A951-4745-8930-E02B8AFE8EB0}" type="parTrans" cxnId="{7A52347B-59B3-9E4E-AC96-E0E02B0F935B}">
      <dgm:prSet/>
      <dgm:spPr/>
      <dgm:t>
        <a:bodyPr/>
        <a:lstStyle/>
        <a:p>
          <a:endParaRPr lang="en-US" sz="2000">
            <a:latin typeface="Calibri" panose="020F0502020204030204" pitchFamily="34" charset="0"/>
            <a:cs typeface="Calibri" panose="020F0502020204030204" pitchFamily="34" charset="0"/>
          </a:endParaRPr>
        </a:p>
      </dgm:t>
    </dgm:pt>
    <dgm:pt modelId="{AF91E8FF-BF10-FE40-811C-5A818D8D2402}" type="sibTrans" cxnId="{7A52347B-59B3-9E4E-AC96-E0E02B0F935B}">
      <dgm:prSet/>
      <dgm:spPr/>
      <dgm:t>
        <a:bodyPr/>
        <a:lstStyle/>
        <a:p>
          <a:endParaRPr lang="en-US" sz="2000">
            <a:latin typeface="Calibri" panose="020F0502020204030204" pitchFamily="34" charset="0"/>
            <a:cs typeface="Calibri" panose="020F0502020204030204" pitchFamily="34" charset="0"/>
          </a:endParaRPr>
        </a:p>
      </dgm:t>
    </dgm:pt>
    <dgm:pt modelId="{145C722E-003B-8F46-922B-85846B17588A}">
      <dgm:prSet phldrT="[Text]" custT="1"/>
      <dgm:spPr/>
      <dgm:t>
        <a:bodyPr/>
        <a:lstStyle/>
        <a:p>
          <a:pPr>
            <a:buFont typeface="Calibri" panose="020F0502020204030204" pitchFamily="34" charset="0"/>
            <a:buChar char="-"/>
          </a:pPr>
          <a:r>
            <a:rPr lang="en-US" sz="2000">
              <a:latin typeface="Calibri" panose="020F0502020204030204" pitchFamily="34" charset="0"/>
              <a:cs typeface="Calibri" panose="020F0502020204030204" pitchFamily="34" charset="0"/>
            </a:rPr>
            <a:t>Knowledge, Beliefs and Perceptions</a:t>
          </a:r>
        </a:p>
      </dgm:t>
    </dgm:pt>
    <dgm:pt modelId="{BD45D42B-EFB3-ED4C-B2AC-D864ACA87E93}" type="parTrans" cxnId="{27D4A9AC-537E-A044-9459-1EB8FDE15AF3}">
      <dgm:prSet/>
      <dgm:spPr/>
      <dgm:t>
        <a:bodyPr/>
        <a:lstStyle/>
        <a:p>
          <a:endParaRPr lang="en-US" sz="2000">
            <a:latin typeface="Calibri" panose="020F0502020204030204" pitchFamily="34" charset="0"/>
            <a:cs typeface="Calibri" panose="020F0502020204030204" pitchFamily="34" charset="0"/>
          </a:endParaRPr>
        </a:p>
      </dgm:t>
    </dgm:pt>
    <dgm:pt modelId="{452E21C8-24C9-0D4E-9932-2475952CB7F9}" type="sibTrans" cxnId="{27D4A9AC-537E-A044-9459-1EB8FDE15AF3}">
      <dgm:prSet/>
      <dgm:spPr/>
      <dgm:t>
        <a:bodyPr/>
        <a:lstStyle/>
        <a:p>
          <a:endParaRPr lang="en-US" sz="2000">
            <a:latin typeface="Calibri" panose="020F0502020204030204" pitchFamily="34" charset="0"/>
            <a:cs typeface="Calibri" panose="020F0502020204030204" pitchFamily="34" charset="0"/>
          </a:endParaRPr>
        </a:p>
      </dgm:t>
    </dgm:pt>
    <dgm:pt modelId="{C3BB2B28-C676-8C4D-AB8D-2542B9FE6C79}">
      <dgm:prSet phldrT="[Text]" custT="1"/>
      <dgm:spPr/>
      <dgm:t>
        <a:bodyPr/>
        <a:lstStyle/>
        <a:p>
          <a:pPr>
            <a:buFont typeface="Calibri" panose="020F0502020204030204" pitchFamily="34" charset="0"/>
            <a:buChar char="-"/>
          </a:pPr>
          <a:r>
            <a:rPr lang="en-US" sz="2000">
              <a:latin typeface="Calibri" panose="020F0502020204030204" pitchFamily="34" charset="0"/>
              <a:cs typeface="Calibri" panose="020F0502020204030204" pitchFamily="34" charset="0"/>
            </a:rPr>
            <a:t>Power and Decision-making </a:t>
          </a:r>
        </a:p>
      </dgm:t>
    </dgm:pt>
    <dgm:pt modelId="{BC6BB48C-CBFD-7B47-B647-E2F07F85C9F1}" type="parTrans" cxnId="{1EEF8197-86E4-0045-8684-66B3529B4B88}">
      <dgm:prSet/>
      <dgm:spPr/>
      <dgm:t>
        <a:bodyPr/>
        <a:lstStyle/>
        <a:p>
          <a:endParaRPr lang="en-US" sz="2000">
            <a:latin typeface="Calibri" panose="020F0502020204030204" pitchFamily="34" charset="0"/>
            <a:cs typeface="Calibri" panose="020F0502020204030204" pitchFamily="34" charset="0"/>
          </a:endParaRPr>
        </a:p>
      </dgm:t>
    </dgm:pt>
    <dgm:pt modelId="{B057EE98-D8CC-6745-8C4D-D9E15C9D9037}" type="sibTrans" cxnId="{1EEF8197-86E4-0045-8684-66B3529B4B88}">
      <dgm:prSet/>
      <dgm:spPr/>
      <dgm:t>
        <a:bodyPr/>
        <a:lstStyle/>
        <a:p>
          <a:endParaRPr lang="en-US" sz="2000">
            <a:latin typeface="Calibri" panose="020F0502020204030204" pitchFamily="34" charset="0"/>
            <a:cs typeface="Calibri" panose="020F0502020204030204" pitchFamily="34" charset="0"/>
          </a:endParaRPr>
        </a:p>
      </dgm:t>
    </dgm:pt>
    <dgm:pt modelId="{8E9DD77D-B92D-6642-8EDF-566C3B60F364}">
      <dgm:prSet phldrT="[Text]" custT="1"/>
      <dgm:spPr/>
      <dgm:t>
        <a:bodyPr/>
        <a:lstStyle/>
        <a:p>
          <a:pPr>
            <a:buFont typeface="Calibri" panose="020F0502020204030204" pitchFamily="34" charset="0"/>
            <a:buChar char="-"/>
          </a:pPr>
          <a:r>
            <a:rPr lang="en-US" sz="2000">
              <a:latin typeface="Calibri" panose="020F0502020204030204" pitchFamily="34" charset="0"/>
              <a:cs typeface="Calibri" panose="020F0502020204030204" pitchFamily="34" charset="0"/>
            </a:rPr>
            <a:t>Legal Rights and Status</a:t>
          </a:r>
        </a:p>
      </dgm:t>
    </dgm:pt>
    <dgm:pt modelId="{4D4E9B63-61BD-0542-99BF-97EA928C8B83}" type="parTrans" cxnId="{3352FAF3-C374-FB47-8E58-DBC15CA42DBE}">
      <dgm:prSet/>
      <dgm:spPr/>
      <dgm:t>
        <a:bodyPr/>
        <a:lstStyle/>
        <a:p>
          <a:endParaRPr lang="en-US" sz="2000">
            <a:latin typeface="Calibri" panose="020F0502020204030204" pitchFamily="34" charset="0"/>
            <a:cs typeface="Calibri" panose="020F0502020204030204" pitchFamily="34" charset="0"/>
          </a:endParaRPr>
        </a:p>
      </dgm:t>
    </dgm:pt>
    <dgm:pt modelId="{B2BD1E3A-E82D-1B48-BF30-7ED0133884C2}" type="sibTrans" cxnId="{3352FAF3-C374-FB47-8E58-DBC15CA42DBE}">
      <dgm:prSet/>
      <dgm:spPr/>
      <dgm:t>
        <a:bodyPr/>
        <a:lstStyle/>
        <a:p>
          <a:endParaRPr lang="en-US" sz="2000">
            <a:latin typeface="Calibri" panose="020F0502020204030204" pitchFamily="34" charset="0"/>
            <a:cs typeface="Calibri" panose="020F0502020204030204" pitchFamily="34" charset="0"/>
          </a:endParaRPr>
        </a:p>
      </dgm:t>
    </dgm:pt>
    <dgm:pt modelId="{B8FF939E-4091-7E43-AC29-B45D2D138EFC}">
      <dgm:prSet phldrT="[Text]" custT="1"/>
      <dgm:spPr/>
      <dgm:t>
        <a:bodyPr/>
        <a:lstStyle/>
        <a:p>
          <a:pPr>
            <a:buFont typeface="Calibri" panose="020F0502020204030204" pitchFamily="34" charset="0"/>
            <a:buChar char="-"/>
          </a:pPr>
          <a:r>
            <a:rPr lang="en-US" sz="2000">
              <a:latin typeface="Calibri" panose="020F0502020204030204" pitchFamily="34" charset="0"/>
              <a:cs typeface="Calibri" panose="020F0502020204030204" pitchFamily="34" charset="0"/>
            </a:rPr>
            <a:t>Time and Space </a:t>
          </a:r>
        </a:p>
      </dgm:t>
    </dgm:pt>
    <dgm:pt modelId="{F2020100-36EE-A745-8CA1-857DD87E0FF1}" type="parTrans" cxnId="{195FE7E2-2380-2D47-A205-4DDE4ACB44D8}">
      <dgm:prSet/>
      <dgm:spPr/>
      <dgm:t>
        <a:bodyPr/>
        <a:lstStyle/>
        <a:p>
          <a:endParaRPr lang="en-US" sz="2000">
            <a:latin typeface="Calibri" panose="020F0502020204030204" pitchFamily="34" charset="0"/>
            <a:cs typeface="Calibri" panose="020F0502020204030204" pitchFamily="34" charset="0"/>
          </a:endParaRPr>
        </a:p>
      </dgm:t>
    </dgm:pt>
    <dgm:pt modelId="{1E59AEEB-EBE5-3E4A-BDEE-66FEA4F38839}" type="sibTrans" cxnId="{195FE7E2-2380-2D47-A205-4DDE4ACB44D8}">
      <dgm:prSet/>
      <dgm:spPr/>
      <dgm:t>
        <a:bodyPr/>
        <a:lstStyle/>
        <a:p>
          <a:endParaRPr lang="en-US" sz="2000">
            <a:latin typeface="Calibri" panose="020F0502020204030204" pitchFamily="34" charset="0"/>
            <a:cs typeface="Calibri" panose="020F0502020204030204" pitchFamily="34" charset="0"/>
          </a:endParaRPr>
        </a:p>
      </dgm:t>
    </dgm:pt>
    <dgm:pt modelId="{D7B95B23-29EB-0F42-B1DA-D39375C00897}">
      <dgm:prSet phldrT="[Text]" custT="1"/>
      <dgm:spPr/>
      <dgm:t>
        <a:bodyPr/>
        <a:lstStyle/>
        <a:p>
          <a:pPr>
            <a:buFont typeface="Calibri" panose="020F0502020204030204" pitchFamily="34" charset="0"/>
            <a:buChar char="-"/>
          </a:pPr>
          <a:r>
            <a:rPr lang="en-US" sz="2000" dirty="0">
              <a:latin typeface="Calibri" panose="020F0502020204030204" pitchFamily="34" charset="0"/>
              <a:cs typeface="Calibri" panose="020F0502020204030204" pitchFamily="34" charset="0"/>
            </a:rPr>
            <a:t>Practices and Participation</a:t>
          </a:r>
        </a:p>
      </dgm:t>
    </dgm:pt>
    <dgm:pt modelId="{2E9948BC-C9B0-0E4A-9674-B0B4624827EF}" type="parTrans" cxnId="{AD0E94A8-4820-5442-A5F6-63D4B7988C4E}">
      <dgm:prSet/>
      <dgm:spPr/>
      <dgm:t>
        <a:bodyPr/>
        <a:lstStyle/>
        <a:p>
          <a:endParaRPr lang="en-US" sz="2000">
            <a:latin typeface="Calibri" panose="020F0502020204030204" pitchFamily="34" charset="0"/>
            <a:cs typeface="Calibri" panose="020F0502020204030204" pitchFamily="34" charset="0"/>
          </a:endParaRPr>
        </a:p>
      </dgm:t>
    </dgm:pt>
    <dgm:pt modelId="{95D41393-CC61-9641-8DE0-03D3E58A4616}" type="sibTrans" cxnId="{AD0E94A8-4820-5442-A5F6-63D4B7988C4E}">
      <dgm:prSet/>
      <dgm:spPr/>
      <dgm:t>
        <a:bodyPr/>
        <a:lstStyle/>
        <a:p>
          <a:endParaRPr lang="en-US" sz="2000">
            <a:latin typeface="Calibri" panose="020F0502020204030204" pitchFamily="34" charset="0"/>
            <a:cs typeface="Calibri" panose="020F0502020204030204" pitchFamily="34" charset="0"/>
          </a:endParaRPr>
        </a:p>
      </dgm:t>
    </dgm:pt>
    <dgm:pt modelId="{CB1529BB-0D60-5A4F-A58E-1BBE59A6F74C}" type="pres">
      <dgm:prSet presAssocID="{F9BAC8E0-0FBA-BF44-A456-2CFE6BD52E1F}" presName="cycle" presStyleCnt="0">
        <dgm:presLayoutVars>
          <dgm:dir/>
          <dgm:resizeHandles val="exact"/>
        </dgm:presLayoutVars>
      </dgm:prSet>
      <dgm:spPr/>
    </dgm:pt>
    <dgm:pt modelId="{E2BFB60F-E88E-3C4C-8C50-76B9E2416BE8}" type="pres">
      <dgm:prSet presAssocID="{F9D748B2-408A-C546-ACBB-32FC7B02DB5E}" presName="node" presStyleLbl="node1" presStyleIdx="0" presStyleCnt="6" custScaleX="138926" custScaleY="131262" custRadScaleRad="99312" custRadScaleInc="9663">
        <dgm:presLayoutVars>
          <dgm:bulletEnabled val="1"/>
        </dgm:presLayoutVars>
      </dgm:prSet>
      <dgm:spPr/>
    </dgm:pt>
    <dgm:pt modelId="{C0E8D692-5B55-8743-9D56-327063C1DE98}" type="pres">
      <dgm:prSet presAssocID="{F9D748B2-408A-C546-ACBB-32FC7B02DB5E}" presName="spNode" presStyleCnt="0"/>
      <dgm:spPr/>
    </dgm:pt>
    <dgm:pt modelId="{9FF12E3F-45A0-F747-95F5-DC6DFBE2FF08}" type="pres">
      <dgm:prSet presAssocID="{AF91E8FF-BF10-FE40-811C-5A818D8D2402}" presName="sibTrans" presStyleLbl="sibTrans1D1" presStyleIdx="0" presStyleCnt="6"/>
      <dgm:spPr/>
    </dgm:pt>
    <dgm:pt modelId="{67193BAF-21BE-D342-BA6E-3BF53D64364D}" type="pres">
      <dgm:prSet presAssocID="{145C722E-003B-8F46-922B-85846B17588A}" presName="node" presStyleLbl="node1" presStyleIdx="1" presStyleCnt="6" custScaleX="108122" custScaleY="131232" custRadScaleRad="102621" custRadScaleInc="32048">
        <dgm:presLayoutVars>
          <dgm:bulletEnabled val="1"/>
        </dgm:presLayoutVars>
      </dgm:prSet>
      <dgm:spPr/>
    </dgm:pt>
    <dgm:pt modelId="{F0CF8FAE-4CA7-994C-9E9F-4165192CEAF5}" type="pres">
      <dgm:prSet presAssocID="{145C722E-003B-8F46-922B-85846B17588A}" presName="spNode" presStyleCnt="0"/>
      <dgm:spPr/>
    </dgm:pt>
    <dgm:pt modelId="{BA1650CA-39C0-A648-8090-94EF2258B446}" type="pres">
      <dgm:prSet presAssocID="{452E21C8-24C9-0D4E-9932-2475952CB7F9}" presName="sibTrans" presStyleLbl="sibTrans1D1" presStyleIdx="1" presStyleCnt="6"/>
      <dgm:spPr/>
    </dgm:pt>
    <dgm:pt modelId="{8BF84008-7CE2-6E47-9E59-D2A82B2831A6}" type="pres">
      <dgm:prSet presAssocID="{C3BB2B28-C676-8C4D-AB8D-2542B9FE6C79}" presName="node" presStyleLbl="node1" presStyleIdx="2" presStyleCnt="6" custScaleX="103970" custScaleY="128548" custRadScaleRad="103323" custRadScaleInc="-553">
        <dgm:presLayoutVars>
          <dgm:bulletEnabled val="1"/>
        </dgm:presLayoutVars>
      </dgm:prSet>
      <dgm:spPr/>
    </dgm:pt>
    <dgm:pt modelId="{D660A043-9D68-B846-BA57-8AE8DCA7451F}" type="pres">
      <dgm:prSet presAssocID="{C3BB2B28-C676-8C4D-AB8D-2542B9FE6C79}" presName="spNode" presStyleCnt="0"/>
      <dgm:spPr/>
    </dgm:pt>
    <dgm:pt modelId="{98A65B97-57D1-5E4A-A025-A4F9B069DEC5}" type="pres">
      <dgm:prSet presAssocID="{B057EE98-D8CC-6745-8C4D-D9E15C9D9037}" presName="sibTrans" presStyleLbl="sibTrans1D1" presStyleIdx="2" presStyleCnt="6"/>
      <dgm:spPr/>
    </dgm:pt>
    <dgm:pt modelId="{635FE802-A7BD-FB42-BF29-30F9C7AA9E18}" type="pres">
      <dgm:prSet presAssocID="{8E9DD77D-B92D-6642-8EDF-566C3B60F364}" presName="node" presStyleLbl="node1" presStyleIdx="3" presStyleCnt="6" custScaleX="131684" custScaleY="132232" custRadScaleRad="99284" custRadScaleInc="-6825">
        <dgm:presLayoutVars>
          <dgm:bulletEnabled val="1"/>
        </dgm:presLayoutVars>
      </dgm:prSet>
      <dgm:spPr/>
    </dgm:pt>
    <dgm:pt modelId="{B1C14BD9-EC9E-584D-B4A1-F640CB425A03}" type="pres">
      <dgm:prSet presAssocID="{8E9DD77D-B92D-6642-8EDF-566C3B60F364}" presName="spNode" presStyleCnt="0"/>
      <dgm:spPr/>
    </dgm:pt>
    <dgm:pt modelId="{6A076773-1732-A64D-8BEF-A8857D0A30EC}" type="pres">
      <dgm:prSet presAssocID="{B2BD1E3A-E82D-1B48-BF30-7ED0133884C2}" presName="sibTrans" presStyleLbl="sibTrans1D1" presStyleIdx="3" presStyleCnt="6"/>
      <dgm:spPr/>
    </dgm:pt>
    <dgm:pt modelId="{53BCAD32-2B30-6546-AF00-E758C45EF5EF}" type="pres">
      <dgm:prSet presAssocID="{B8FF939E-4091-7E43-AC29-B45D2D138EFC}" presName="node" presStyleLbl="node1" presStyleIdx="4" presStyleCnt="6" custScaleX="110332" custScaleY="130205">
        <dgm:presLayoutVars>
          <dgm:bulletEnabled val="1"/>
        </dgm:presLayoutVars>
      </dgm:prSet>
      <dgm:spPr/>
    </dgm:pt>
    <dgm:pt modelId="{3FB7FACF-382A-924C-9A08-BDC5539107DA}" type="pres">
      <dgm:prSet presAssocID="{B8FF939E-4091-7E43-AC29-B45D2D138EFC}" presName="spNode" presStyleCnt="0"/>
      <dgm:spPr/>
    </dgm:pt>
    <dgm:pt modelId="{CB0AA08A-C404-B142-88EA-F293CBC3071F}" type="pres">
      <dgm:prSet presAssocID="{1E59AEEB-EBE5-3E4A-BDEE-66FEA4F38839}" presName="sibTrans" presStyleLbl="sibTrans1D1" presStyleIdx="4" presStyleCnt="6"/>
      <dgm:spPr/>
    </dgm:pt>
    <dgm:pt modelId="{76BA47D8-BF13-3042-8791-6A605AF3204D}" type="pres">
      <dgm:prSet presAssocID="{D7B95B23-29EB-0F42-B1DA-D39375C00897}" presName="node" presStyleLbl="node1" presStyleIdx="5" presStyleCnt="6" custScaleX="112363" custScaleY="134363" custRadScaleRad="99522" custRadScaleInc="-25783">
        <dgm:presLayoutVars>
          <dgm:bulletEnabled val="1"/>
        </dgm:presLayoutVars>
      </dgm:prSet>
      <dgm:spPr/>
    </dgm:pt>
    <dgm:pt modelId="{9E2133FC-1A71-324C-848F-34BC483F2C89}" type="pres">
      <dgm:prSet presAssocID="{D7B95B23-29EB-0F42-B1DA-D39375C00897}" presName="spNode" presStyleCnt="0"/>
      <dgm:spPr/>
    </dgm:pt>
    <dgm:pt modelId="{BAD78D84-3226-F84C-BDE7-C8ADA11AC23E}" type="pres">
      <dgm:prSet presAssocID="{95D41393-CC61-9641-8DE0-03D3E58A4616}" presName="sibTrans" presStyleLbl="sibTrans1D1" presStyleIdx="5" presStyleCnt="6"/>
      <dgm:spPr/>
    </dgm:pt>
  </dgm:ptLst>
  <dgm:cxnLst>
    <dgm:cxn modelId="{82C24007-F6DE-334F-8744-29E9471D5C37}" type="presOf" srcId="{F9D748B2-408A-C546-ACBB-32FC7B02DB5E}" destId="{E2BFB60F-E88E-3C4C-8C50-76B9E2416BE8}" srcOrd="0" destOrd="0" presId="urn:microsoft.com/office/officeart/2005/8/layout/cycle6"/>
    <dgm:cxn modelId="{EC23D72B-81ED-C344-9D84-D3A70EE02031}" type="presOf" srcId="{B057EE98-D8CC-6745-8C4D-D9E15C9D9037}" destId="{98A65B97-57D1-5E4A-A025-A4F9B069DEC5}" srcOrd="0" destOrd="0" presId="urn:microsoft.com/office/officeart/2005/8/layout/cycle6"/>
    <dgm:cxn modelId="{6A735134-0375-7F4A-A568-FBFAAE3CD2D8}" type="presOf" srcId="{D7B95B23-29EB-0F42-B1DA-D39375C00897}" destId="{76BA47D8-BF13-3042-8791-6A605AF3204D}" srcOrd="0" destOrd="0" presId="urn:microsoft.com/office/officeart/2005/8/layout/cycle6"/>
    <dgm:cxn modelId="{000F9E48-CA66-5C4B-9561-D03EE36C3EB9}" type="presOf" srcId="{1E59AEEB-EBE5-3E4A-BDEE-66FEA4F38839}" destId="{CB0AA08A-C404-B142-88EA-F293CBC3071F}" srcOrd="0" destOrd="0" presId="urn:microsoft.com/office/officeart/2005/8/layout/cycle6"/>
    <dgm:cxn modelId="{E696834A-94FE-3E4D-A38A-74A4AA86ED77}" type="presOf" srcId="{145C722E-003B-8F46-922B-85846B17588A}" destId="{67193BAF-21BE-D342-BA6E-3BF53D64364D}" srcOrd="0" destOrd="0" presId="urn:microsoft.com/office/officeart/2005/8/layout/cycle6"/>
    <dgm:cxn modelId="{B0370152-7A69-3346-8426-10426789BFCA}" type="presOf" srcId="{95D41393-CC61-9641-8DE0-03D3E58A4616}" destId="{BAD78D84-3226-F84C-BDE7-C8ADA11AC23E}" srcOrd="0" destOrd="0" presId="urn:microsoft.com/office/officeart/2005/8/layout/cycle6"/>
    <dgm:cxn modelId="{7A52347B-59B3-9E4E-AC96-E0E02B0F935B}" srcId="{F9BAC8E0-0FBA-BF44-A456-2CFE6BD52E1F}" destId="{F9D748B2-408A-C546-ACBB-32FC7B02DB5E}" srcOrd="0" destOrd="0" parTransId="{729542FD-A951-4745-8930-E02B8AFE8EB0}" sibTransId="{AF91E8FF-BF10-FE40-811C-5A818D8D2402}"/>
    <dgm:cxn modelId="{F79A2283-A40D-3947-9EFB-E644532C506F}" type="presOf" srcId="{F9BAC8E0-0FBA-BF44-A456-2CFE6BD52E1F}" destId="{CB1529BB-0D60-5A4F-A58E-1BBE59A6F74C}" srcOrd="0" destOrd="0" presId="urn:microsoft.com/office/officeart/2005/8/layout/cycle6"/>
    <dgm:cxn modelId="{5D46148D-8538-B34D-8C4A-A85D6CA0C881}" type="presOf" srcId="{C3BB2B28-C676-8C4D-AB8D-2542B9FE6C79}" destId="{8BF84008-7CE2-6E47-9E59-D2A82B2831A6}" srcOrd="0" destOrd="0" presId="urn:microsoft.com/office/officeart/2005/8/layout/cycle6"/>
    <dgm:cxn modelId="{1EEF8197-86E4-0045-8684-66B3529B4B88}" srcId="{F9BAC8E0-0FBA-BF44-A456-2CFE6BD52E1F}" destId="{C3BB2B28-C676-8C4D-AB8D-2542B9FE6C79}" srcOrd="2" destOrd="0" parTransId="{BC6BB48C-CBFD-7B47-B647-E2F07F85C9F1}" sibTransId="{B057EE98-D8CC-6745-8C4D-D9E15C9D9037}"/>
    <dgm:cxn modelId="{42CE3B99-A3B6-E640-B5A8-B684A0390BF3}" type="presOf" srcId="{AF91E8FF-BF10-FE40-811C-5A818D8D2402}" destId="{9FF12E3F-45A0-F747-95F5-DC6DFBE2FF08}" srcOrd="0" destOrd="0" presId="urn:microsoft.com/office/officeart/2005/8/layout/cycle6"/>
    <dgm:cxn modelId="{AD0E94A8-4820-5442-A5F6-63D4B7988C4E}" srcId="{F9BAC8E0-0FBA-BF44-A456-2CFE6BD52E1F}" destId="{D7B95B23-29EB-0F42-B1DA-D39375C00897}" srcOrd="5" destOrd="0" parTransId="{2E9948BC-C9B0-0E4A-9674-B0B4624827EF}" sibTransId="{95D41393-CC61-9641-8DE0-03D3E58A4616}"/>
    <dgm:cxn modelId="{3FB85DAA-52FB-5448-A5C1-FBF6A2DF8F55}" type="presOf" srcId="{B8FF939E-4091-7E43-AC29-B45D2D138EFC}" destId="{53BCAD32-2B30-6546-AF00-E758C45EF5EF}" srcOrd="0" destOrd="0" presId="urn:microsoft.com/office/officeart/2005/8/layout/cycle6"/>
    <dgm:cxn modelId="{2E72EAAA-3CE5-5743-8617-F50592DD9002}" type="presOf" srcId="{452E21C8-24C9-0D4E-9932-2475952CB7F9}" destId="{BA1650CA-39C0-A648-8090-94EF2258B446}" srcOrd="0" destOrd="0" presId="urn:microsoft.com/office/officeart/2005/8/layout/cycle6"/>
    <dgm:cxn modelId="{27D4A9AC-537E-A044-9459-1EB8FDE15AF3}" srcId="{F9BAC8E0-0FBA-BF44-A456-2CFE6BD52E1F}" destId="{145C722E-003B-8F46-922B-85846B17588A}" srcOrd="1" destOrd="0" parTransId="{BD45D42B-EFB3-ED4C-B2AC-D864ACA87E93}" sibTransId="{452E21C8-24C9-0D4E-9932-2475952CB7F9}"/>
    <dgm:cxn modelId="{C1AB6DD6-CBCC-ED45-A8AC-B8C20F81E81F}" type="presOf" srcId="{8E9DD77D-B92D-6642-8EDF-566C3B60F364}" destId="{635FE802-A7BD-FB42-BF29-30F9C7AA9E18}" srcOrd="0" destOrd="0" presId="urn:microsoft.com/office/officeart/2005/8/layout/cycle6"/>
    <dgm:cxn modelId="{195FE7E2-2380-2D47-A205-4DDE4ACB44D8}" srcId="{F9BAC8E0-0FBA-BF44-A456-2CFE6BD52E1F}" destId="{B8FF939E-4091-7E43-AC29-B45D2D138EFC}" srcOrd="4" destOrd="0" parTransId="{F2020100-36EE-A745-8CA1-857DD87E0FF1}" sibTransId="{1E59AEEB-EBE5-3E4A-BDEE-66FEA4F38839}"/>
    <dgm:cxn modelId="{F3C5DDED-77EE-C54E-A9FE-2DFAD1207F7F}" type="presOf" srcId="{B2BD1E3A-E82D-1B48-BF30-7ED0133884C2}" destId="{6A076773-1732-A64D-8BEF-A8857D0A30EC}" srcOrd="0" destOrd="0" presId="urn:microsoft.com/office/officeart/2005/8/layout/cycle6"/>
    <dgm:cxn modelId="{3352FAF3-C374-FB47-8E58-DBC15CA42DBE}" srcId="{F9BAC8E0-0FBA-BF44-A456-2CFE6BD52E1F}" destId="{8E9DD77D-B92D-6642-8EDF-566C3B60F364}" srcOrd="3" destOrd="0" parTransId="{4D4E9B63-61BD-0542-99BF-97EA928C8B83}" sibTransId="{B2BD1E3A-E82D-1B48-BF30-7ED0133884C2}"/>
    <dgm:cxn modelId="{5259AAE5-B7C1-3848-B5A6-D810BDB4DEEC}" type="presParOf" srcId="{CB1529BB-0D60-5A4F-A58E-1BBE59A6F74C}" destId="{E2BFB60F-E88E-3C4C-8C50-76B9E2416BE8}" srcOrd="0" destOrd="0" presId="urn:microsoft.com/office/officeart/2005/8/layout/cycle6"/>
    <dgm:cxn modelId="{4CCB374C-F5C9-B743-9C99-A5745FC620D9}" type="presParOf" srcId="{CB1529BB-0D60-5A4F-A58E-1BBE59A6F74C}" destId="{C0E8D692-5B55-8743-9D56-327063C1DE98}" srcOrd="1" destOrd="0" presId="urn:microsoft.com/office/officeart/2005/8/layout/cycle6"/>
    <dgm:cxn modelId="{666578D7-FD28-CD40-9E29-62B5DA2B5184}" type="presParOf" srcId="{CB1529BB-0D60-5A4F-A58E-1BBE59A6F74C}" destId="{9FF12E3F-45A0-F747-95F5-DC6DFBE2FF08}" srcOrd="2" destOrd="0" presId="urn:microsoft.com/office/officeart/2005/8/layout/cycle6"/>
    <dgm:cxn modelId="{ECAA20D6-3DB2-BD4D-946D-93A1FA77863E}" type="presParOf" srcId="{CB1529BB-0D60-5A4F-A58E-1BBE59A6F74C}" destId="{67193BAF-21BE-D342-BA6E-3BF53D64364D}" srcOrd="3" destOrd="0" presId="urn:microsoft.com/office/officeart/2005/8/layout/cycle6"/>
    <dgm:cxn modelId="{C1731262-BEF5-A446-8309-1C8518A4046B}" type="presParOf" srcId="{CB1529BB-0D60-5A4F-A58E-1BBE59A6F74C}" destId="{F0CF8FAE-4CA7-994C-9E9F-4165192CEAF5}" srcOrd="4" destOrd="0" presId="urn:microsoft.com/office/officeart/2005/8/layout/cycle6"/>
    <dgm:cxn modelId="{08BD8C6D-277B-254C-89AD-B4350B02791F}" type="presParOf" srcId="{CB1529BB-0D60-5A4F-A58E-1BBE59A6F74C}" destId="{BA1650CA-39C0-A648-8090-94EF2258B446}" srcOrd="5" destOrd="0" presId="urn:microsoft.com/office/officeart/2005/8/layout/cycle6"/>
    <dgm:cxn modelId="{D46BF96C-08DA-974E-8464-3F2A82613356}" type="presParOf" srcId="{CB1529BB-0D60-5A4F-A58E-1BBE59A6F74C}" destId="{8BF84008-7CE2-6E47-9E59-D2A82B2831A6}" srcOrd="6" destOrd="0" presId="urn:microsoft.com/office/officeart/2005/8/layout/cycle6"/>
    <dgm:cxn modelId="{9A1F5806-3C08-FA49-95FB-2539C1421A47}" type="presParOf" srcId="{CB1529BB-0D60-5A4F-A58E-1BBE59A6F74C}" destId="{D660A043-9D68-B846-BA57-8AE8DCA7451F}" srcOrd="7" destOrd="0" presId="urn:microsoft.com/office/officeart/2005/8/layout/cycle6"/>
    <dgm:cxn modelId="{F1F5CD59-2B52-7041-960F-130B6ED394F2}" type="presParOf" srcId="{CB1529BB-0D60-5A4F-A58E-1BBE59A6F74C}" destId="{98A65B97-57D1-5E4A-A025-A4F9B069DEC5}" srcOrd="8" destOrd="0" presId="urn:microsoft.com/office/officeart/2005/8/layout/cycle6"/>
    <dgm:cxn modelId="{10A83982-221C-C241-A390-27B9EF2ADBE2}" type="presParOf" srcId="{CB1529BB-0D60-5A4F-A58E-1BBE59A6F74C}" destId="{635FE802-A7BD-FB42-BF29-30F9C7AA9E18}" srcOrd="9" destOrd="0" presId="urn:microsoft.com/office/officeart/2005/8/layout/cycle6"/>
    <dgm:cxn modelId="{036DD744-C857-FC4E-9C02-4717A65EDD0B}" type="presParOf" srcId="{CB1529BB-0D60-5A4F-A58E-1BBE59A6F74C}" destId="{B1C14BD9-EC9E-584D-B4A1-F640CB425A03}" srcOrd="10" destOrd="0" presId="urn:microsoft.com/office/officeart/2005/8/layout/cycle6"/>
    <dgm:cxn modelId="{3980DD0B-C086-B142-8CDE-5AAA2689885E}" type="presParOf" srcId="{CB1529BB-0D60-5A4F-A58E-1BBE59A6F74C}" destId="{6A076773-1732-A64D-8BEF-A8857D0A30EC}" srcOrd="11" destOrd="0" presId="urn:microsoft.com/office/officeart/2005/8/layout/cycle6"/>
    <dgm:cxn modelId="{5EA61F07-4163-284C-A09D-8029D1291433}" type="presParOf" srcId="{CB1529BB-0D60-5A4F-A58E-1BBE59A6F74C}" destId="{53BCAD32-2B30-6546-AF00-E758C45EF5EF}" srcOrd="12" destOrd="0" presId="urn:microsoft.com/office/officeart/2005/8/layout/cycle6"/>
    <dgm:cxn modelId="{62110832-D770-5B4C-A0EE-C8CB768CA0CA}" type="presParOf" srcId="{CB1529BB-0D60-5A4F-A58E-1BBE59A6F74C}" destId="{3FB7FACF-382A-924C-9A08-BDC5539107DA}" srcOrd="13" destOrd="0" presId="urn:microsoft.com/office/officeart/2005/8/layout/cycle6"/>
    <dgm:cxn modelId="{8F3A60A5-9657-934C-8702-53DBAF469035}" type="presParOf" srcId="{CB1529BB-0D60-5A4F-A58E-1BBE59A6F74C}" destId="{CB0AA08A-C404-B142-88EA-F293CBC3071F}" srcOrd="14" destOrd="0" presId="urn:microsoft.com/office/officeart/2005/8/layout/cycle6"/>
    <dgm:cxn modelId="{22FEBB1F-D4C1-E047-AB07-DB376F950C11}" type="presParOf" srcId="{CB1529BB-0D60-5A4F-A58E-1BBE59A6F74C}" destId="{76BA47D8-BF13-3042-8791-6A605AF3204D}" srcOrd="15" destOrd="0" presId="urn:microsoft.com/office/officeart/2005/8/layout/cycle6"/>
    <dgm:cxn modelId="{26032E50-E607-0D45-8EA4-B1B9882F6FCD}" type="presParOf" srcId="{CB1529BB-0D60-5A4F-A58E-1BBE59A6F74C}" destId="{9E2133FC-1A71-324C-848F-34BC483F2C89}" srcOrd="16" destOrd="0" presId="urn:microsoft.com/office/officeart/2005/8/layout/cycle6"/>
    <dgm:cxn modelId="{E04082EC-7A67-6B40-9074-C1D599B17A5C}" type="presParOf" srcId="{CB1529BB-0D60-5A4F-A58E-1BBE59A6F74C}" destId="{BAD78D84-3226-F84C-BDE7-C8ADA11AC23E}" srcOrd="17"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05CE91F-F934-5E48-A023-6D96F7E0EDB8}" type="doc">
      <dgm:prSet loTypeId="urn:microsoft.com/office/officeart/2009/layout/ReverseList" loCatId="" qsTypeId="urn:microsoft.com/office/officeart/2005/8/quickstyle/simple1" qsCatId="simple" csTypeId="urn:microsoft.com/office/officeart/2005/8/colors/colorful1" csCatId="colorful" phldr="1"/>
      <dgm:spPr/>
      <dgm:t>
        <a:bodyPr/>
        <a:lstStyle/>
        <a:p>
          <a:endParaRPr lang="en-US"/>
        </a:p>
      </dgm:t>
    </dgm:pt>
    <dgm:pt modelId="{15BCD23B-D0FC-E740-847F-DDEDADB2CB4F}">
      <dgm:prSet phldrT="[Text]" custT="1"/>
      <dgm:spPr>
        <a:solidFill>
          <a:srgbClr val="FFC60B"/>
        </a:solidFill>
      </dgm:spPr>
      <dgm:t>
        <a:bodyPr/>
        <a:lstStyle/>
        <a:p>
          <a:pPr algn="ctr">
            <a:buFont typeface="Symbol" pitchFamily="2" charset="2"/>
            <a:buChar char=""/>
          </a:pPr>
          <a:r>
            <a:rPr lang="en-US" sz="2000" b="1" dirty="0">
              <a:latin typeface="Calibri" panose="020F0502020204030204" pitchFamily="34" charset="0"/>
              <a:cs typeface="Calibri" panose="020F0502020204030204" pitchFamily="34" charset="0"/>
            </a:rPr>
            <a:t>Sources of Qualitative Data</a:t>
          </a:r>
        </a:p>
        <a:p>
          <a:pPr algn="ctr">
            <a:buFont typeface="Symbol" pitchFamily="2" charset="2"/>
            <a:buChar char=""/>
          </a:pPr>
          <a:endParaRPr lang="en-US" sz="500" dirty="0">
            <a:latin typeface="Calibri" panose="020F0502020204030204" pitchFamily="34" charset="0"/>
            <a:cs typeface="Calibri" panose="020F0502020204030204" pitchFamily="34" charset="0"/>
          </a:endParaRPr>
        </a:p>
        <a:p>
          <a:pPr algn="l">
            <a:buFont typeface="Symbol" pitchFamily="2" charset="2"/>
            <a:buChar char=""/>
          </a:pPr>
          <a:r>
            <a:rPr lang="en-US" sz="1200" dirty="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Open-ended interviews</a:t>
          </a:r>
        </a:p>
        <a:p>
          <a:pPr algn="l">
            <a:buFont typeface="Symbol" pitchFamily="2" charset="2"/>
            <a:buChar char=""/>
          </a:pPr>
          <a:r>
            <a:rPr lang="en-US" sz="1800" dirty="0">
              <a:latin typeface="Calibri" panose="020F0502020204030204" pitchFamily="34" charset="0"/>
              <a:cs typeface="Calibri" panose="020F0502020204030204" pitchFamily="34" charset="0"/>
            </a:rPr>
            <a:t>- Oral histories / life histories</a:t>
          </a:r>
        </a:p>
        <a:p>
          <a:pPr algn="l">
            <a:buFont typeface="Symbol" pitchFamily="2" charset="2"/>
            <a:buChar char=""/>
          </a:pPr>
          <a:r>
            <a:rPr lang="en-US" sz="1800" dirty="0">
              <a:latin typeface="Calibri" panose="020F0502020204030204" pitchFamily="34" charset="0"/>
              <a:cs typeface="Calibri" panose="020F0502020204030204" pitchFamily="34" charset="0"/>
            </a:rPr>
            <a:t>- Focus group discussions and consultations</a:t>
          </a:r>
        </a:p>
        <a:p>
          <a:pPr algn="l">
            <a:buFont typeface="Symbol" pitchFamily="2" charset="2"/>
            <a:buChar char=""/>
          </a:pPr>
          <a:r>
            <a:rPr lang="en-US" sz="1800" dirty="0">
              <a:latin typeface="Calibri" panose="020F0502020204030204" pitchFamily="34" charset="0"/>
              <a:cs typeface="Calibri" panose="020F0502020204030204" pitchFamily="34" charset="0"/>
            </a:rPr>
            <a:t>- Reports </a:t>
          </a:r>
        </a:p>
        <a:p>
          <a:pPr algn="l">
            <a:buFont typeface="Symbol" pitchFamily="2" charset="2"/>
            <a:buChar char=""/>
          </a:pPr>
          <a:r>
            <a:rPr lang="en-US" sz="1800" dirty="0">
              <a:latin typeface="Calibri" panose="020F0502020204030204" pitchFamily="34" charset="0"/>
              <a:cs typeface="Calibri" panose="020F0502020204030204" pitchFamily="34" charset="0"/>
            </a:rPr>
            <a:t>- In-depth case studies</a:t>
          </a:r>
        </a:p>
        <a:p>
          <a:pPr algn="l">
            <a:buFont typeface="Symbol" pitchFamily="2" charset="2"/>
            <a:buChar char=""/>
          </a:pPr>
          <a:r>
            <a:rPr lang="en-US" sz="1800" dirty="0">
              <a:latin typeface="Calibri" panose="020F0502020204030204" pitchFamily="34" charset="0"/>
              <a:cs typeface="Calibri" panose="020F0502020204030204" pitchFamily="34" charset="0"/>
            </a:rPr>
            <a:t>- Discourse or content analysis</a:t>
          </a:r>
        </a:p>
        <a:p>
          <a:pPr algn="l">
            <a:buFont typeface="Symbol" pitchFamily="2" charset="2"/>
            <a:buChar char=""/>
          </a:pPr>
          <a:r>
            <a:rPr lang="en-US" sz="1800" dirty="0">
              <a:latin typeface="Calibri" panose="020F0502020204030204" pitchFamily="34" charset="0"/>
              <a:cs typeface="Calibri" panose="020F0502020204030204" pitchFamily="34" charset="0"/>
            </a:rPr>
            <a:t>- Legal analysis</a:t>
          </a:r>
        </a:p>
        <a:p>
          <a:pPr algn="l">
            <a:buFont typeface="Symbol" pitchFamily="2" charset="2"/>
            <a:buChar char=""/>
          </a:pPr>
          <a:r>
            <a:rPr lang="en-US" sz="1800" dirty="0">
              <a:latin typeface="Calibri" panose="020F0502020204030204" pitchFamily="34" charset="0"/>
              <a:cs typeface="Calibri" panose="020F0502020204030204" pitchFamily="34" charset="0"/>
            </a:rPr>
            <a:t>- Secondary data</a:t>
          </a:r>
        </a:p>
      </dgm:t>
    </dgm:pt>
    <dgm:pt modelId="{DE6FAA19-8919-5745-8B5E-5CDECE65EA11}" type="parTrans" cxnId="{61A297B6-5FA2-F54B-A0B4-2C24E0018059}">
      <dgm:prSet/>
      <dgm:spPr/>
      <dgm:t>
        <a:bodyPr/>
        <a:lstStyle/>
        <a:p>
          <a:endParaRPr lang="en-US">
            <a:latin typeface="Calibri" panose="020F0502020204030204" pitchFamily="34" charset="0"/>
            <a:cs typeface="Calibri" panose="020F0502020204030204" pitchFamily="34" charset="0"/>
          </a:endParaRPr>
        </a:p>
      </dgm:t>
    </dgm:pt>
    <dgm:pt modelId="{AC2E51EF-8964-AE48-AE5B-B64E9AB2FBF3}" type="sibTrans" cxnId="{61A297B6-5FA2-F54B-A0B4-2C24E0018059}">
      <dgm:prSet/>
      <dgm:spPr/>
      <dgm:t>
        <a:bodyPr/>
        <a:lstStyle/>
        <a:p>
          <a:endParaRPr lang="en-US">
            <a:latin typeface="Calibri" panose="020F0502020204030204" pitchFamily="34" charset="0"/>
            <a:cs typeface="Calibri" panose="020F0502020204030204" pitchFamily="34" charset="0"/>
          </a:endParaRPr>
        </a:p>
      </dgm:t>
    </dgm:pt>
    <dgm:pt modelId="{5200851D-BB20-F945-BE31-AE41C76CCDB3}">
      <dgm:prSet phldrT="[Text]" custT="1"/>
      <dgm:spPr>
        <a:solidFill>
          <a:srgbClr val="FFD579"/>
        </a:solidFill>
      </dgm:spPr>
      <dgm:t>
        <a:bodyPr/>
        <a:lstStyle/>
        <a:p>
          <a:pPr algn="ctr"/>
          <a:r>
            <a:rPr lang="en-US" sz="2000" b="1" dirty="0">
              <a:latin typeface="Calibri" panose="020F0502020204030204" pitchFamily="34" charset="0"/>
              <a:cs typeface="Calibri" panose="020F0502020204030204" pitchFamily="34" charset="0"/>
            </a:rPr>
            <a:t>Sources of Quantitative Data</a:t>
          </a:r>
        </a:p>
        <a:p>
          <a:pPr algn="l"/>
          <a:endParaRPr lang="en-US" sz="500" dirty="0">
            <a:latin typeface="Calibri" panose="020F0502020204030204" pitchFamily="34" charset="0"/>
            <a:cs typeface="Calibri" panose="020F0502020204030204" pitchFamily="34" charset="0"/>
          </a:endParaRPr>
        </a:p>
        <a:p>
          <a:pPr algn="l"/>
          <a:r>
            <a:rPr lang="en-US" sz="1600" dirty="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Surveys / polls / questionnaires</a:t>
          </a:r>
        </a:p>
        <a:p>
          <a:pPr algn="l"/>
          <a:r>
            <a:rPr lang="en-US" sz="1800" dirty="0">
              <a:latin typeface="Calibri" panose="020F0502020204030204" pitchFamily="34" charset="0"/>
              <a:cs typeface="Calibri" panose="020F0502020204030204" pitchFamily="34" charset="0"/>
            </a:rPr>
            <a:t>- Statistics</a:t>
          </a:r>
        </a:p>
        <a:p>
          <a:pPr algn="l"/>
          <a:r>
            <a:rPr lang="en-US" sz="1800" dirty="0">
              <a:latin typeface="Calibri" panose="020F0502020204030204" pitchFamily="34" charset="0"/>
              <a:cs typeface="Calibri" panose="020F0502020204030204" pitchFamily="34" charset="0"/>
            </a:rPr>
            <a:t>- Closed interviews</a:t>
          </a:r>
        </a:p>
        <a:p>
          <a:pPr algn="l"/>
          <a:r>
            <a:rPr lang="en-US" sz="1800" dirty="0">
              <a:latin typeface="Calibri" panose="020F0502020204030204" pitchFamily="34" charset="0"/>
              <a:cs typeface="Calibri" panose="020F0502020204030204" pitchFamily="34" charset="0"/>
            </a:rPr>
            <a:t>- Observations </a:t>
          </a:r>
        </a:p>
        <a:p>
          <a:pPr algn="l"/>
          <a:r>
            <a:rPr lang="en-US" sz="1800" dirty="0">
              <a:latin typeface="Calibri" panose="020F0502020204030204" pitchFamily="34" charset="0"/>
              <a:cs typeface="Calibri" panose="020F0502020204030204" pitchFamily="34" charset="0"/>
            </a:rPr>
            <a:t>- Document review and secondary data</a:t>
          </a:r>
        </a:p>
      </dgm:t>
    </dgm:pt>
    <dgm:pt modelId="{3A2E1439-6396-6F4D-80DB-65D34D35A2FD}" type="parTrans" cxnId="{0395E90F-3F93-A04B-BF24-9B69450A8197}">
      <dgm:prSet/>
      <dgm:spPr/>
      <dgm:t>
        <a:bodyPr/>
        <a:lstStyle/>
        <a:p>
          <a:endParaRPr lang="en-US">
            <a:latin typeface="Calibri" panose="020F0502020204030204" pitchFamily="34" charset="0"/>
            <a:cs typeface="Calibri" panose="020F0502020204030204" pitchFamily="34" charset="0"/>
          </a:endParaRPr>
        </a:p>
      </dgm:t>
    </dgm:pt>
    <dgm:pt modelId="{47013904-D85B-CB42-AFC7-9E93A2FA1FB2}" type="sibTrans" cxnId="{0395E90F-3F93-A04B-BF24-9B69450A8197}">
      <dgm:prSet/>
      <dgm:spPr/>
      <dgm:t>
        <a:bodyPr/>
        <a:lstStyle/>
        <a:p>
          <a:endParaRPr lang="en-US">
            <a:latin typeface="Calibri" panose="020F0502020204030204" pitchFamily="34" charset="0"/>
            <a:cs typeface="Calibri" panose="020F0502020204030204" pitchFamily="34" charset="0"/>
          </a:endParaRPr>
        </a:p>
      </dgm:t>
    </dgm:pt>
    <dgm:pt modelId="{14ED8520-5B2A-A140-85EB-96262BABF9CF}" type="pres">
      <dgm:prSet presAssocID="{005CE91F-F934-5E48-A023-6D96F7E0EDB8}" presName="Name0" presStyleCnt="0">
        <dgm:presLayoutVars>
          <dgm:chMax val="2"/>
          <dgm:chPref val="2"/>
          <dgm:animLvl val="lvl"/>
        </dgm:presLayoutVars>
      </dgm:prSet>
      <dgm:spPr/>
    </dgm:pt>
    <dgm:pt modelId="{99661460-E278-0A41-ADD1-B0866B963D68}" type="pres">
      <dgm:prSet presAssocID="{005CE91F-F934-5E48-A023-6D96F7E0EDB8}" presName="LeftText" presStyleLbl="revTx" presStyleIdx="0" presStyleCnt="0">
        <dgm:presLayoutVars>
          <dgm:bulletEnabled val="1"/>
        </dgm:presLayoutVars>
      </dgm:prSet>
      <dgm:spPr/>
    </dgm:pt>
    <dgm:pt modelId="{772DC7D1-58B2-DA40-81CE-6A2FD730D44D}" type="pres">
      <dgm:prSet presAssocID="{005CE91F-F934-5E48-A023-6D96F7E0EDB8}" presName="LeftNode" presStyleLbl="bgImgPlace1" presStyleIdx="0" presStyleCnt="2" custScaleX="182859" custScaleY="109756" custLinFactNeighborX="-47441" custLinFactNeighborY="4095">
        <dgm:presLayoutVars>
          <dgm:chMax val="2"/>
          <dgm:chPref val="2"/>
        </dgm:presLayoutVars>
      </dgm:prSet>
      <dgm:spPr/>
    </dgm:pt>
    <dgm:pt modelId="{05BCF9EF-6163-3547-9AFB-D45CADC2D1F1}" type="pres">
      <dgm:prSet presAssocID="{005CE91F-F934-5E48-A023-6D96F7E0EDB8}" presName="RightText" presStyleLbl="revTx" presStyleIdx="0" presStyleCnt="0">
        <dgm:presLayoutVars>
          <dgm:bulletEnabled val="1"/>
        </dgm:presLayoutVars>
      </dgm:prSet>
      <dgm:spPr/>
    </dgm:pt>
    <dgm:pt modelId="{6133B7D1-BD9C-374F-A74C-70ADE98F5B0E}" type="pres">
      <dgm:prSet presAssocID="{005CE91F-F934-5E48-A023-6D96F7E0EDB8}" presName="RightNode" presStyleLbl="bgImgPlace1" presStyleIdx="1" presStyleCnt="2" custScaleX="179472" custScaleY="108066" custLinFactNeighborX="32601" custLinFactNeighborY="4517">
        <dgm:presLayoutVars>
          <dgm:chMax val="0"/>
          <dgm:chPref val="0"/>
        </dgm:presLayoutVars>
      </dgm:prSet>
      <dgm:spPr/>
    </dgm:pt>
    <dgm:pt modelId="{461188A4-B4FB-B842-92AB-CCB5325B345F}" type="pres">
      <dgm:prSet presAssocID="{005CE91F-F934-5E48-A023-6D96F7E0EDB8}" presName="TopArrow" presStyleLbl="node1" presStyleIdx="0" presStyleCnt="2" custAng="21282077" custLinFactNeighborX="-9961" custLinFactNeighborY="4404"/>
      <dgm:spPr>
        <a:solidFill>
          <a:srgbClr val="FFA544"/>
        </a:solidFill>
      </dgm:spPr>
    </dgm:pt>
    <dgm:pt modelId="{8F0DD60F-1AC5-044B-8FCE-EF8E5119A477}" type="pres">
      <dgm:prSet presAssocID="{005CE91F-F934-5E48-A023-6D96F7E0EDB8}" presName="BottomArrow" presStyleLbl="node1" presStyleIdx="1" presStyleCnt="2" custAng="21239877" custLinFactNeighborX="-9421" custLinFactNeighborY="-6878"/>
      <dgm:spPr>
        <a:solidFill>
          <a:srgbClr val="FF632A"/>
        </a:solidFill>
      </dgm:spPr>
    </dgm:pt>
  </dgm:ptLst>
  <dgm:cxnLst>
    <dgm:cxn modelId="{0395E90F-3F93-A04B-BF24-9B69450A8197}" srcId="{005CE91F-F934-5E48-A023-6D96F7E0EDB8}" destId="{5200851D-BB20-F945-BE31-AE41C76CCDB3}" srcOrd="1" destOrd="0" parTransId="{3A2E1439-6396-6F4D-80DB-65D34D35A2FD}" sibTransId="{47013904-D85B-CB42-AFC7-9E93A2FA1FB2}"/>
    <dgm:cxn modelId="{99E6B79C-4FC2-7A47-AB31-8BBB87C65297}" type="presOf" srcId="{15BCD23B-D0FC-E740-847F-DDEDADB2CB4F}" destId="{99661460-E278-0A41-ADD1-B0866B963D68}" srcOrd="0" destOrd="0" presId="urn:microsoft.com/office/officeart/2009/layout/ReverseList"/>
    <dgm:cxn modelId="{0E783C9D-462B-DD45-87E4-2CFA13162315}" type="presOf" srcId="{005CE91F-F934-5E48-A023-6D96F7E0EDB8}" destId="{14ED8520-5B2A-A140-85EB-96262BABF9CF}" srcOrd="0" destOrd="0" presId="urn:microsoft.com/office/officeart/2009/layout/ReverseList"/>
    <dgm:cxn modelId="{ACB6749F-44B6-2945-8541-284FAD50F91B}" type="presOf" srcId="{5200851D-BB20-F945-BE31-AE41C76CCDB3}" destId="{05BCF9EF-6163-3547-9AFB-D45CADC2D1F1}" srcOrd="0" destOrd="0" presId="urn:microsoft.com/office/officeart/2009/layout/ReverseList"/>
    <dgm:cxn modelId="{9315DEAC-0632-4E42-8F59-EB01D4277FB0}" type="presOf" srcId="{5200851D-BB20-F945-BE31-AE41C76CCDB3}" destId="{6133B7D1-BD9C-374F-A74C-70ADE98F5B0E}" srcOrd="1" destOrd="0" presId="urn:microsoft.com/office/officeart/2009/layout/ReverseList"/>
    <dgm:cxn modelId="{61A297B6-5FA2-F54B-A0B4-2C24E0018059}" srcId="{005CE91F-F934-5E48-A023-6D96F7E0EDB8}" destId="{15BCD23B-D0FC-E740-847F-DDEDADB2CB4F}" srcOrd="0" destOrd="0" parTransId="{DE6FAA19-8919-5745-8B5E-5CDECE65EA11}" sibTransId="{AC2E51EF-8964-AE48-AE5B-B64E9AB2FBF3}"/>
    <dgm:cxn modelId="{CA7B40C7-3149-7149-9D77-5A874ECF5261}" type="presOf" srcId="{15BCD23B-D0FC-E740-847F-DDEDADB2CB4F}" destId="{772DC7D1-58B2-DA40-81CE-6A2FD730D44D}" srcOrd="1" destOrd="0" presId="urn:microsoft.com/office/officeart/2009/layout/ReverseList"/>
    <dgm:cxn modelId="{F5332F4A-107A-3744-9890-3D20F2DFD574}" type="presParOf" srcId="{14ED8520-5B2A-A140-85EB-96262BABF9CF}" destId="{99661460-E278-0A41-ADD1-B0866B963D68}" srcOrd="0" destOrd="0" presId="urn:microsoft.com/office/officeart/2009/layout/ReverseList"/>
    <dgm:cxn modelId="{2ADA4503-75B1-E04F-BCFB-9CCD6F0AD739}" type="presParOf" srcId="{14ED8520-5B2A-A140-85EB-96262BABF9CF}" destId="{772DC7D1-58B2-DA40-81CE-6A2FD730D44D}" srcOrd="1" destOrd="0" presId="urn:microsoft.com/office/officeart/2009/layout/ReverseList"/>
    <dgm:cxn modelId="{8D3288E1-E9DD-0543-8826-E050FB60BC19}" type="presParOf" srcId="{14ED8520-5B2A-A140-85EB-96262BABF9CF}" destId="{05BCF9EF-6163-3547-9AFB-D45CADC2D1F1}" srcOrd="2" destOrd="0" presId="urn:microsoft.com/office/officeart/2009/layout/ReverseList"/>
    <dgm:cxn modelId="{5634816B-3BBC-7C4C-9BAD-E133CE3B289C}" type="presParOf" srcId="{14ED8520-5B2A-A140-85EB-96262BABF9CF}" destId="{6133B7D1-BD9C-374F-A74C-70ADE98F5B0E}" srcOrd="3" destOrd="0" presId="urn:microsoft.com/office/officeart/2009/layout/ReverseList"/>
    <dgm:cxn modelId="{97810B4D-55A5-D844-8460-ABBB6010BE8B}" type="presParOf" srcId="{14ED8520-5B2A-A140-85EB-96262BABF9CF}" destId="{461188A4-B4FB-B842-92AB-CCB5325B345F}" srcOrd="4" destOrd="0" presId="urn:microsoft.com/office/officeart/2009/layout/ReverseList"/>
    <dgm:cxn modelId="{57A419A7-38DE-F546-9E85-9A2CE753F42E}" type="presParOf" srcId="{14ED8520-5B2A-A140-85EB-96262BABF9CF}" destId="{8F0DD60F-1AC5-044B-8FCE-EF8E5119A477}" srcOrd="5" destOrd="0" presId="urn:microsoft.com/office/officeart/2009/layout/Revers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B8C99A-BAA4-F740-8123-0F327D7CF055}">
      <dsp:nvSpPr>
        <dsp:cNvPr id="0" name=""/>
        <dsp:cNvSpPr/>
      </dsp:nvSpPr>
      <dsp:spPr>
        <a:xfrm rot="5400000">
          <a:off x="7432308" y="-3201103"/>
          <a:ext cx="756543" cy="7351134"/>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Calibri" panose="020F0502020204030204" pitchFamily="34" charset="0"/>
              <a:cs typeface="Calibri" panose="020F0502020204030204" pitchFamily="34" charset="0"/>
            </a:rPr>
            <a:t>During the height of the pandemic, funds were directed away from women and girls’ health services and towards other life-saving services.  </a:t>
          </a:r>
          <a:endParaRPr lang="en-US" sz="2000" kern="1200" dirty="0"/>
        </a:p>
      </dsp:txBody>
      <dsp:txXfrm rot="-5400000">
        <a:off x="4135013" y="133123"/>
        <a:ext cx="7314203" cy="682681"/>
      </dsp:txXfrm>
    </dsp:sp>
    <dsp:sp modelId="{F6496C8D-C6F0-9741-8CC7-C7A78CC04FB6}">
      <dsp:nvSpPr>
        <dsp:cNvPr id="0" name=""/>
        <dsp:cNvSpPr/>
      </dsp:nvSpPr>
      <dsp:spPr>
        <a:xfrm>
          <a:off x="0" y="1624"/>
          <a:ext cx="4135013" cy="94567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alibri" panose="020F0502020204030204" pitchFamily="34" charset="0"/>
              <a:cs typeface="Calibri" panose="020F0502020204030204" pitchFamily="34" charset="0"/>
            </a:rPr>
            <a:t>Access to health care</a:t>
          </a:r>
          <a:endParaRPr lang="en-US" sz="2800" kern="1200" dirty="0"/>
        </a:p>
      </dsp:txBody>
      <dsp:txXfrm>
        <a:off x="46164" y="47788"/>
        <a:ext cx="4042685" cy="853351"/>
      </dsp:txXfrm>
    </dsp:sp>
    <dsp:sp modelId="{0D39E460-9EAC-4443-847A-5DF837C26619}">
      <dsp:nvSpPr>
        <dsp:cNvPr id="0" name=""/>
        <dsp:cNvSpPr/>
      </dsp:nvSpPr>
      <dsp:spPr>
        <a:xfrm rot="5400000">
          <a:off x="7432308" y="-2208140"/>
          <a:ext cx="756543" cy="7351134"/>
        </a:xfrm>
        <a:prstGeom prst="round2SameRect">
          <a:avLst/>
        </a:prstGeom>
        <a:solidFill>
          <a:schemeClr val="accent3">
            <a:tint val="40000"/>
            <a:alpha val="90000"/>
            <a:hueOff val="1573983"/>
            <a:satOff val="2022"/>
            <a:lumOff val="250"/>
            <a:alphaOff val="0"/>
          </a:schemeClr>
        </a:solidFill>
        <a:ln w="12700" cap="flat" cmpd="sng" algn="ctr">
          <a:solidFill>
            <a:schemeClr val="accent3">
              <a:tint val="40000"/>
              <a:alpha val="90000"/>
              <a:hueOff val="1573983"/>
              <a:satOff val="2022"/>
              <a:lumOff val="25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Calibri" panose="020F0502020204030204" pitchFamily="34" charset="0"/>
              <a:cs typeface="Calibri" panose="020F0502020204030204" pitchFamily="34" charset="0"/>
            </a:rPr>
            <a:t>The current global labor force participation rate for women is just under 47%. For men, it's 72%.</a:t>
          </a:r>
          <a:endParaRPr lang="en-US" sz="2000" kern="1200" dirty="0"/>
        </a:p>
      </dsp:txBody>
      <dsp:txXfrm rot="-5400000">
        <a:off x="4135013" y="1126086"/>
        <a:ext cx="7314203" cy="682681"/>
      </dsp:txXfrm>
    </dsp:sp>
    <dsp:sp modelId="{69E7928A-846C-AB4E-91F0-7B0E5ABFA4A7}">
      <dsp:nvSpPr>
        <dsp:cNvPr id="0" name=""/>
        <dsp:cNvSpPr/>
      </dsp:nvSpPr>
      <dsp:spPr>
        <a:xfrm>
          <a:off x="0" y="994587"/>
          <a:ext cx="4135013" cy="945679"/>
        </a:xfrm>
        <a:prstGeom prst="roundRect">
          <a:avLst/>
        </a:prstGeom>
        <a:solidFill>
          <a:schemeClr val="accent3">
            <a:hueOff val="1558680"/>
            <a:satOff val="2354"/>
            <a:lumOff val="90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alibri" panose="020F0502020204030204" pitchFamily="34" charset="0"/>
              <a:cs typeface="Calibri" panose="020F0502020204030204" pitchFamily="34" charset="0"/>
            </a:rPr>
            <a:t>Access to employment </a:t>
          </a:r>
          <a:endParaRPr lang="en-US" sz="2800" kern="1200" dirty="0"/>
        </a:p>
      </dsp:txBody>
      <dsp:txXfrm>
        <a:off x="46164" y="1040751"/>
        <a:ext cx="4042685" cy="853351"/>
      </dsp:txXfrm>
    </dsp:sp>
    <dsp:sp modelId="{2C3A7D2C-B1F5-974B-ACC9-2249DDE134B9}">
      <dsp:nvSpPr>
        <dsp:cNvPr id="0" name=""/>
        <dsp:cNvSpPr/>
      </dsp:nvSpPr>
      <dsp:spPr>
        <a:xfrm rot="5400000">
          <a:off x="7432308" y="-1215176"/>
          <a:ext cx="756543" cy="7351134"/>
        </a:xfrm>
        <a:prstGeom prst="round2SameRect">
          <a:avLst/>
        </a:prstGeom>
        <a:solidFill>
          <a:schemeClr val="accent3">
            <a:tint val="40000"/>
            <a:alpha val="90000"/>
            <a:hueOff val="3147966"/>
            <a:satOff val="4044"/>
            <a:lumOff val="500"/>
            <a:alphaOff val="0"/>
          </a:schemeClr>
        </a:solidFill>
        <a:ln w="12700" cap="flat" cmpd="sng" algn="ctr">
          <a:solidFill>
            <a:schemeClr val="accent3">
              <a:tint val="40000"/>
              <a:alpha val="90000"/>
              <a:hueOff val="3147966"/>
              <a:satOff val="4044"/>
              <a:lumOff val="5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Calibri" panose="020F0502020204030204" pitchFamily="34" charset="0"/>
              <a:cs typeface="Calibri" panose="020F0502020204030204" pitchFamily="34" charset="0"/>
            </a:rPr>
            <a:t>Fewer than 15% of agricultural landholders around the world are women and 85% are men. </a:t>
          </a:r>
          <a:endParaRPr lang="en-US" sz="2000" kern="1200" dirty="0"/>
        </a:p>
      </dsp:txBody>
      <dsp:txXfrm rot="-5400000">
        <a:off x="4135013" y="2119050"/>
        <a:ext cx="7314203" cy="682681"/>
      </dsp:txXfrm>
    </dsp:sp>
    <dsp:sp modelId="{8F9AB846-2289-4747-80C1-9E43A0878125}">
      <dsp:nvSpPr>
        <dsp:cNvPr id="0" name=""/>
        <dsp:cNvSpPr/>
      </dsp:nvSpPr>
      <dsp:spPr>
        <a:xfrm>
          <a:off x="0" y="1966178"/>
          <a:ext cx="4135013" cy="945679"/>
        </a:xfrm>
        <a:prstGeom prst="roundRect">
          <a:avLst/>
        </a:prstGeom>
        <a:solidFill>
          <a:schemeClr val="accent3">
            <a:hueOff val="3117360"/>
            <a:satOff val="4707"/>
            <a:lumOff val="180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alibri" panose="020F0502020204030204" pitchFamily="34" charset="0"/>
              <a:cs typeface="Calibri" panose="020F0502020204030204" pitchFamily="34" charset="0"/>
            </a:rPr>
            <a:t>Access to resources</a:t>
          </a:r>
          <a:endParaRPr lang="en-US" sz="2800" kern="1200" dirty="0"/>
        </a:p>
      </dsp:txBody>
      <dsp:txXfrm>
        <a:off x="46164" y="2012342"/>
        <a:ext cx="4042685" cy="853351"/>
      </dsp:txXfrm>
    </dsp:sp>
    <dsp:sp modelId="{7694C098-8C7B-C041-8286-184CF9175C97}">
      <dsp:nvSpPr>
        <dsp:cNvPr id="0" name=""/>
        <dsp:cNvSpPr/>
      </dsp:nvSpPr>
      <dsp:spPr>
        <a:xfrm rot="5400000">
          <a:off x="7432308" y="-222213"/>
          <a:ext cx="756543" cy="7351134"/>
        </a:xfrm>
        <a:prstGeom prst="round2SameRect">
          <a:avLst/>
        </a:prstGeom>
        <a:solidFill>
          <a:schemeClr val="accent3">
            <a:tint val="40000"/>
            <a:alpha val="90000"/>
            <a:hueOff val="4721949"/>
            <a:satOff val="6066"/>
            <a:lumOff val="750"/>
            <a:alphaOff val="0"/>
          </a:schemeClr>
        </a:solidFill>
        <a:ln w="12700" cap="flat" cmpd="sng" algn="ctr">
          <a:solidFill>
            <a:schemeClr val="accent3">
              <a:tint val="40000"/>
              <a:alpha val="90000"/>
              <a:hueOff val="4721949"/>
              <a:satOff val="6066"/>
              <a:lumOff val="75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Calibri" panose="020F0502020204030204" pitchFamily="34" charset="0"/>
              <a:cs typeface="Calibri" panose="020F0502020204030204" pitchFamily="34" charset="0"/>
            </a:rPr>
            <a:t>Only 26% of the world’s MPs are women</a:t>
          </a:r>
          <a:endParaRPr lang="en-US" sz="2000" kern="1200" dirty="0"/>
        </a:p>
      </dsp:txBody>
      <dsp:txXfrm rot="-5400000">
        <a:off x="4135013" y="3112013"/>
        <a:ext cx="7314203" cy="682681"/>
      </dsp:txXfrm>
    </dsp:sp>
    <dsp:sp modelId="{5E536A65-1507-3F40-B85A-1FF0504B0299}">
      <dsp:nvSpPr>
        <dsp:cNvPr id="0" name=""/>
        <dsp:cNvSpPr/>
      </dsp:nvSpPr>
      <dsp:spPr>
        <a:xfrm>
          <a:off x="0" y="2980513"/>
          <a:ext cx="4135013" cy="945679"/>
        </a:xfrm>
        <a:prstGeom prst="roundRect">
          <a:avLst/>
        </a:prstGeom>
        <a:solidFill>
          <a:schemeClr val="accent3">
            <a:hueOff val="4676041"/>
            <a:satOff val="7061"/>
            <a:lumOff val="270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alibri" panose="020F0502020204030204" pitchFamily="34" charset="0"/>
              <a:cs typeface="Calibri" panose="020F0502020204030204" pitchFamily="34" charset="0"/>
            </a:rPr>
            <a:t>Access to decision-making</a:t>
          </a:r>
          <a:endParaRPr lang="en-US" sz="2800" kern="1200" dirty="0"/>
        </a:p>
      </dsp:txBody>
      <dsp:txXfrm>
        <a:off x="46164" y="3026677"/>
        <a:ext cx="4042685" cy="853351"/>
      </dsp:txXfrm>
    </dsp:sp>
    <dsp:sp modelId="{93E82924-301E-A049-B844-17146E8EB2A1}">
      <dsp:nvSpPr>
        <dsp:cNvPr id="0" name=""/>
        <dsp:cNvSpPr/>
      </dsp:nvSpPr>
      <dsp:spPr>
        <a:xfrm rot="5400000">
          <a:off x="7432308" y="770749"/>
          <a:ext cx="756543" cy="7351134"/>
        </a:xfrm>
        <a:prstGeom prst="round2SameRect">
          <a:avLst/>
        </a:prstGeom>
        <a:solidFill>
          <a:schemeClr val="accent3">
            <a:tint val="40000"/>
            <a:alpha val="90000"/>
            <a:hueOff val="6295931"/>
            <a:satOff val="8088"/>
            <a:lumOff val="1000"/>
            <a:alphaOff val="0"/>
          </a:schemeClr>
        </a:solidFill>
        <a:ln w="12700" cap="flat" cmpd="sng" algn="ctr">
          <a:solidFill>
            <a:schemeClr val="accent3">
              <a:tint val="40000"/>
              <a:alpha val="90000"/>
              <a:hueOff val="6295931"/>
              <a:satOff val="8088"/>
              <a:lumOff val="10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Calibri" panose="020F0502020204030204" pitchFamily="34" charset="0"/>
              <a:cs typeface="Calibri" panose="020F0502020204030204" pitchFamily="34" charset="0"/>
            </a:rPr>
            <a:t>In many contexts, women have limited access to legal aid and knowledge of how it can be obtained.</a:t>
          </a:r>
        </a:p>
      </dsp:txBody>
      <dsp:txXfrm rot="-5400000">
        <a:off x="4135013" y="4104976"/>
        <a:ext cx="7314203" cy="682681"/>
      </dsp:txXfrm>
    </dsp:sp>
    <dsp:sp modelId="{E9B2D992-57C4-2C4F-B39D-2B00A5FA2CDE}">
      <dsp:nvSpPr>
        <dsp:cNvPr id="0" name=""/>
        <dsp:cNvSpPr/>
      </dsp:nvSpPr>
      <dsp:spPr>
        <a:xfrm>
          <a:off x="0" y="3973477"/>
          <a:ext cx="4135013" cy="945679"/>
        </a:xfrm>
        <a:prstGeom prst="roundRect">
          <a:avLst/>
        </a:prstGeom>
        <a:solidFill>
          <a:schemeClr val="accent3">
            <a:hueOff val="6234721"/>
            <a:satOff val="9414"/>
            <a:lumOff val="360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alibri" panose="020F0502020204030204" pitchFamily="34" charset="0"/>
              <a:cs typeface="Calibri" panose="020F0502020204030204" pitchFamily="34" charset="0"/>
            </a:rPr>
            <a:t>Access to justice</a:t>
          </a:r>
        </a:p>
      </dsp:txBody>
      <dsp:txXfrm>
        <a:off x="46164" y="4019641"/>
        <a:ext cx="4042685" cy="853351"/>
      </dsp:txXfrm>
    </dsp:sp>
    <dsp:sp modelId="{77BFA3FA-087B-0541-B4C7-9E419AFE177F}">
      <dsp:nvSpPr>
        <dsp:cNvPr id="0" name=""/>
        <dsp:cNvSpPr/>
      </dsp:nvSpPr>
      <dsp:spPr>
        <a:xfrm rot="5400000">
          <a:off x="7432308" y="1763712"/>
          <a:ext cx="756543" cy="7351134"/>
        </a:xfrm>
        <a:prstGeom prst="round2SameRect">
          <a:avLst/>
        </a:prstGeom>
        <a:solidFill>
          <a:schemeClr val="accent3">
            <a:tint val="40000"/>
            <a:alpha val="90000"/>
            <a:hueOff val="7869914"/>
            <a:satOff val="10110"/>
            <a:lumOff val="1250"/>
            <a:alphaOff val="0"/>
          </a:schemeClr>
        </a:solidFill>
        <a:ln w="12700" cap="flat" cmpd="sng" algn="ctr">
          <a:solidFill>
            <a:schemeClr val="accent3">
              <a:tint val="40000"/>
              <a:alpha val="90000"/>
              <a:hueOff val="7869914"/>
              <a:satOff val="10110"/>
              <a:lumOff val="125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Calibri" panose="020F0502020204030204" pitchFamily="34" charset="0"/>
              <a:cs typeface="Calibri" panose="020F0502020204030204" pitchFamily="34" charset="0"/>
            </a:rPr>
            <a:t>1 in 3 women worldwide have been subjected to either physical and/or sexual intimate partner violence or non-partner sexual violence in their lifetime.</a:t>
          </a:r>
        </a:p>
      </dsp:txBody>
      <dsp:txXfrm rot="-5400000">
        <a:off x="4135013" y="5097939"/>
        <a:ext cx="7314203" cy="682681"/>
      </dsp:txXfrm>
    </dsp:sp>
    <dsp:sp modelId="{723B4C76-1ECB-BA44-8FB7-C25CDC98B326}">
      <dsp:nvSpPr>
        <dsp:cNvPr id="0" name=""/>
        <dsp:cNvSpPr/>
      </dsp:nvSpPr>
      <dsp:spPr>
        <a:xfrm>
          <a:off x="0" y="4966440"/>
          <a:ext cx="4135013" cy="945679"/>
        </a:xfrm>
        <a:prstGeom prst="roundRect">
          <a:avLst/>
        </a:prstGeom>
        <a:solidFill>
          <a:schemeClr val="accent3">
            <a:hueOff val="7793401"/>
            <a:satOff val="11768"/>
            <a:lumOff val="450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alibri" panose="020F0502020204030204" pitchFamily="34" charset="0"/>
              <a:cs typeface="Calibri" panose="020F0502020204030204" pitchFamily="34" charset="0"/>
            </a:rPr>
            <a:t>Access to safety</a:t>
          </a:r>
        </a:p>
      </dsp:txBody>
      <dsp:txXfrm>
        <a:off x="46164" y="5012604"/>
        <a:ext cx="4042685" cy="8533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08D4CD-3BB0-6748-8844-C3BC46A1F5B7}">
      <dsp:nvSpPr>
        <dsp:cNvPr id="0" name=""/>
        <dsp:cNvSpPr/>
      </dsp:nvSpPr>
      <dsp:spPr>
        <a:xfrm>
          <a:off x="32982" y="1487489"/>
          <a:ext cx="3897589" cy="4677106"/>
        </a:xfrm>
        <a:prstGeom prst="roundRect">
          <a:avLst>
            <a:gd name="adj" fmla="val 5000"/>
          </a:avLst>
        </a:prstGeom>
        <a:solidFill>
          <a:schemeClr val="accent3">
            <a:hueOff val="0"/>
            <a:satOff val="0"/>
            <a:lumOff val="0"/>
            <a:alphaOff val="0"/>
          </a:schemeClr>
        </a:solidFill>
        <a:ln w="127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64592" rIns="213360" bIns="0" numCol="1" spcCol="1270" anchor="t" anchorCtr="0">
          <a:noAutofit/>
        </a:bodyPr>
        <a:lstStyle/>
        <a:p>
          <a:pPr marL="0" lvl="0" indent="0" algn="r" defTabSz="2133600">
            <a:lnSpc>
              <a:spcPct val="90000"/>
            </a:lnSpc>
            <a:spcBef>
              <a:spcPct val="0"/>
            </a:spcBef>
            <a:spcAft>
              <a:spcPct val="35000"/>
            </a:spcAft>
            <a:buNone/>
          </a:pPr>
          <a:r>
            <a:rPr lang="en-US" sz="4800" kern="1200" dirty="0">
              <a:solidFill>
                <a:schemeClr val="accent1">
                  <a:lumMod val="50000"/>
                </a:schemeClr>
              </a:solidFill>
              <a:latin typeface="Calibri" panose="020F0502020204030204" pitchFamily="34" charset="0"/>
              <a:cs typeface="Calibri" panose="020F0502020204030204" pitchFamily="34" charset="0"/>
            </a:rPr>
            <a:t>Concepts</a:t>
          </a:r>
        </a:p>
      </dsp:txBody>
      <dsp:txXfrm rot="16200000">
        <a:off x="-1494872" y="3015343"/>
        <a:ext cx="3835227" cy="779517"/>
      </dsp:txXfrm>
    </dsp:sp>
    <dsp:sp modelId="{A2E81888-80DD-C548-B9BF-2BCC82ADB9C5}">
      <dsp:nvSpPr>
        <dsp:cNvPr id="0" name=""/>
        <dsp:cNvSpPr/>
      </dsp:nvSpPr>
      <dsp:spPr>
        <a:xfrm>
          <a:off x="812500" y="1487489"/>
          <a:ext cx="2903703" cy="4677106"/>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9728" rIns="0" bIns="0" numCol="1" spcCol="1270" anchor="t" anchorCtr="0">
          <a:noAutofit/>
        </a:bodyPr>
        <a:lstStyle/>
        <a:p>
          <a:pPr marL="0" lvl="0" indent="0" algn="l" defTabSz="1422400">
            <a:lnSpc>
              <a:spcPct val="90000"/>
            </a:lnSpc>
            <a:spcBef>
              <a:spcPct val="0"/>
            </a:spcBef>
            <a:spcAft>
              <a:spcPct val="35000"/>
            </a:spcAft>
            <a:buFont typeface="Arial" panose="020B0604020202020204" pitchFamily="34" charset="0"/>
            <a:buNone/>
          </a:pPr>
          <a:r>
            <a:rPr lang="en-US" sz="3200" kern="1200" dirty="0">
              <a:latin typeface="Calibri" panose="020F0502020204030204" pitchFamily="34" charset="0"/>
              <a:cs typeface="Calibri" panose="020F0502020204030204" pitchFamily="34" charset="0"/>
            </a:rPr>
            <a:t>- Gender Roles and Norms</a:t>
          </a:r>
        </a:p>
        <a:p>
          <a:pPr marL="0" lvl="0" indent="0" algn="l" defTabSz="1422400">
            <a:lnSpc>
              <a:spcPct val="90000"/>
            </a:lnSpc>
            <a:spcBef>
              <a:spcPct val="0"/>
            </a:spcBef>
            <a:spcAft>
              <a:spcPct val="35000"/>
            </a:spcAft>
            <a:buNone/>
          </a:pPr>
          <a:r>
            <a:rPr lang="en-US" sz="3200" kern="1200" dirty="0">
              <a:latin typeface="Calibri" panose="020F0502020204030204" pitchFamily="34" charset="0"/>
              <a:cs typeface="Calibri" panose="020F0502020204030204" pitchFamily="34" charset="0"/>
            </a:rPr>
            <a:t>- Gender Stereotypes</a:t>
          </a:r>
        </a:p>
        <a:p>
          <a:pPr marL="0" lvl="0" indent="0" algn="l" defTabSz="1422400">
            <a:lnSpc>
              <a:spcPct val="90000"/>
            </a:lnSpc>
            <a:spcBef>
              <a:spcPct val="0"/>
            </a:spcBef>
            <a:spcAft>
              <a:spcPct val="35000"/>
            </a:spcAft>
            <a:buNone/>
          </a:pPr>
          <a:r>
            <a:rPr lang="en-US" sz="3200" kern="1200" dirty="0">
              <a:latin typeface="Calibri" panose="020F0502020204030204" pitchFamily="34" charset="0"/>
              <a:cs typeface="Calibri" panose="020F0502020204030204" pitchFamily="34" charset="0"/>
            </a:rPr>
            <a:t>- Gender-based Discrimination</a:t>
          </a:r>
        </a:p>
        <a:p>
          <a:pPr marL="0" lvl="0" indent="0" algn="l" defTabSz="1422400">
            <a:lnSpc>
              <a:spcPct val="90000"/>
            </a:lnSpc>
            <a:spcBef>
              <a:spcPct val="0"/>
            </a:spcBef>
            <a:spcAft>
              <a:spcPct val="35000"/>
            </a:spcAft>
            <a:buNone/>
          </a:pPr>
          <a:r>
            <a:rPr lang="en-US" sz="3200" kern="1200" dirty="0">
              <a:latin typeface="Calibri" panose="020F0502020204030204" pitchFamily="34" charset="0"/>
              <a:cs typeface="Calibri" panose="020F0502020204030204" pitchFamily="34" charset="0"/>
            </a:rPr>
            <a:t>- Gender-based Violence</a:t>
          </a:r>
        </a:p>
        <a:p>
          <a:pPr marL="0" lvl="0" indent="0" algn="l" defTabSz="1422400">
            <a:lnSpc>
              <a:spcPct val="90000"/>
            </a:lnSpc>
            <a:spcBef>
              <a:spcPct val="0"/>
            </a:spcBef>
            <a:spcAft>
              <a:spcPct val="35000"/>
            </a:spcAft>
            <a:buNone/>
          </a:pPr>
          <a:endParaRPr lang="en-US" sz="2700" kern="1200" dirty="0"/>
        </a:p>
      </dsp:txBody>
      <dsp:txXfrm>
        <a:off x="812500" y="1487489"/>
        <a:ext cx="2903703" cy="4677106"/>
      </dsp:txXfrm>
    </dsp:sp>
    <dsp:sp modelId="{DBD14793-1C6E-944A-AD97-1F02436C7EEF}">
      <dsp:nvSpPr>
        <dsp:cNvPr id="0" name=""/>
        <dsp:cNvSpPr/>
      </dsp:nvSpPr>
      <dsp:spPr>
        <a:xfrm>
          <a:off x="4034910" y="1487489"/>
          <a:ext cx="3897589" cy="4677106"/>
        </a:xfrm>
        <a:prstGeom prst="roundRect">
          <a:avLst>
            <a:gd name="adj" fmla="val 5000"/>
          </a:avLst>
        </a:prstGeom>
        <a:solidFill>
          <a:schemeClr val="accent3">
            <a:hueOff val="3896700"/>
            <a:satOff val="5884"/>
            <a:lumOff val="2255"/>
            <a:alphaOff val="0"/>
          </a:schemeClr>
        </a:solidFill>
        <a:ln w="127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64592" rIns="213360" bIns="0" numCol="1" spcCol="1270" anchor="t" anchorCtr="0">
          <a:noAutofit/>
        </a:bodyPr>
        <a:lstStyle/>
        <a:p>
          <a:pPr marL="0" lvl="0" indent="0" algn="r" defTabSz="2133600">
            <a:lnSpc>
              <a:spcPct val="90000"/>
            </a:lnSpc>
            <a:spcBef>
              <a:spcPct val="0"/>
            </a:spcBef>
            <a:spcAft>
              <a:spcPct val="35000"/>
            </a:spcAft>
            <a:buNone/>
          </a:pPr>
          <a:r>
            <a:rPr lang="en-US" sz="4800" kern="1200" dirty="0">
              <a:solidFill>
                <a:schemeClr val="accent4">
                  <a:lumMod val="50000"/>
                </a:schemeClr>
              </a:solidFill>
            </a:rPr>
            <a:t>Tools</a:t>
          </a:r>
        </a:p>
      </dsp:txBody>
      <dsp:txXfrm rot="16200000">
        <a:off x="2507055" y="3015343"/>
        <a:ext cx="3835227" cy="779517"/>
      </dsp:txXfrm>
    </dsp:sp>
    <dsp:sp modelId="{0D3D7613-C3F2-7A4D-827D-19370571AAFE}">
      <dsp:nvSpPr>
        <dsp:cNvPr id="0" name=""/>
        <dsp:cNvSpPr/>
      </dsp:nvSpPr>
      <dsp:spPr>
        <a:xfrm rot="5400000">
          <a:off x="3710053" y="3453779"/>
          <a:ext cx="686948" cy="584638"/>
        </a:xfrm>
        <a:prstGeom prst="flowChartExtract">
          <a:avLst/>
        </a:prstGeom>
        <a:solidFill>
          <a:schemeClr val="accent6">
            <a:lumMod val="75000"/>
          </a:schemeClr>
        </a:solidFill>
        <a:ln w="127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dsp:style>
    </dsp:sp>
    <dsp:sp modelId="{6F4D5F12-4B48-8647-86CF-3666616CE783}">
      <dsp:nvSpPr>
        <dsp:cNvPr id="0" name=""/>
        <dsp:cNvSpPr/>
      </dsp:nvSpPr>
      <dsp:spPr>
        <a:xfrm>
          <a:off x="4814428" y="1487489"/>
          <a:ext cx="2903703" cy="4677106"/>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26873" rIns="0" bIns="0" numCol="1" spcCol="1270" anchor="t" anchorCtr="0">
          <a:noAutofit/>
        </a:bodyPr>
        <a:lstStyle/>
        <a:p>
          <a:pPr marL="0" lvl="0" indent="0" algn="l" defTabSz="1644650">
            <a:lnSpc>
              <a:spcPct val="90000"/>
            </a:lnSpc>
            <a:spcBef>
              <a:spcPct val="0"/>
            </a:spcBef>
            <a:spcAft>
              <a:spcPct val="35000"/>
            </a:spcAft>
            <a:buNone/>
          </a:pPr>
          <a:r>
            <a:rPr lang="en-US" sz="3700" kern="1200" dirty="0"/>
            <a:t>- Gender Mainstreaming - Gender Data</a:t>
          </a:r>
        </a:p>
        <a:p>
          <a:pPr marL="0" lvl="0" indent="0" algn="l" defTabSz="1644650">
            <a:lnSpc>
              <a:spcPct val="90000"/>
            </a:lnSpc>
            <a:spcBef>
              <a:spcPct val="0"/>
            </a:spcBef>
            <a:spcAft>
              <a:spcPct val="35000"/>
            </a:spcAft>
            <a:buNone/>
          </a:pPr>
          <a:r>
            <a:rPr lang="en-US" sz="3700" kern="1200" dirty="0"/>
            <a:t>- Gender Analysis</a:t>
          </a:r>
        </a:p>
        <a:p>
          <a:pPr marL="0" lvl="0" indent="0" algn="l" defTabSz="1644650">
            <a:lnSpc>
              <a:spcPct val="90000"/>
            </a:lnSpc>
            <a:spcBef>
              <a:spcPct val="0"/>
            </a:spcBef>
            <a:spcAft>
              <a:spcPct val="35000"/>
            </a:spcAft>
            <a:buNone/>
          </a:pPr>
          <a:r>
            <a:rPr lang="en-US" sz="3700" kern="1200" dirty="0"/>
            <a:t>- Gender Sensitive Policies</a:t>
          </a:r>
        </a:p>
      </dsp:txBody>
      <dsp:txXfrm>
        <a:off x="4814428" y="1487489"/>
        <a:ext cx="2903703" cy="4677106"/>
      </dsp:txXfrm>
    </dsp:sp>
    <dsp:sp modelId="{FFCE3DE9-7220-9946-8A93-977172C84565}">
      <dsp:nvSpPr>
        <dsp:cNvPr id="0" name=""/>
        <dsp:cNvSpPr/>
      </dsp:nvSpPr>
      <dsp:spPr>
        <a:xfrm>
          <a:off x="8068915" y="1487489"/>
          <a:ext cx="3897589" cy="4677106"/>
        </a:xfrm>
        <a:prstGeom prst="roundRect">
          <a:avLst>
            <a:gd name="adj" fmla="val 5000"/>
          </a:avLst>
        </a:prstGeom>
        <a:solidFill>
          <a:schemeClr val="accent3">
            <a:hueOff val="7793401"/>
            <a:satOff val="11768"/>
            <a:lumOff val="4509"/>
            <a:alphaOff val="0"/>
          </a:schemeClr>
        </a:solidFill>
        <a:ln w="12700"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64592" rIns="213360" bIns="0" numCol="1" spcCol="1270" anchor="t" anchorCtr="0">
          <a:noAutofit/>
        </a:bodyPr>
        <a:lstStyle/>
        <a:p>
          <a:pPr marL="0" lvl="0" indent="0" algn="r" defTabSz="2133600">
            <a:lnSpc>
              <a:spcPct val="90000"/>
            </a:lnSpc>
            <a:spcBef>
              <a:spcPct val="0"/>
            </a:spcBef>
            <a:spcAft>
              <a:spcPct val="35000"/>
            </a:spcAft>
            <a:buNone/>
          </a:pPr>
          <a:r>
            <a:rPr lang="en-US" sz="4800" kern="1200" dirty="0">
              <a:solidFill>
                <a:srgbClr val="002060"/>
              </a:solidFill>
            </a:rPr>
            <a:t>Results</a:t>
          </a:r>
        </a:p>
      </dsp:txBody>
      <dsp:txXfrm rot="16200000">
        <a:off x="6541060" y="3015343"/>
        <a:ext cx="3835227" cy="779517"/>
      </dsp:txXfrm>
    </dsp:sp>
    <dsp:sp modelId="{0450B17A-ACFB-9141-8E21-10FBC41BFC95}">
      <dsp:nvSpPr>
        <dsp:cNvPr id="0" name=""/>
        <dsp:cNvSpPr/>
      </dsp:nvSpPr>
      <dsp:spPr>
        <a:xfrm rot="5400000">
          <a:off x="7712844" y="3517947"/>
          <a:ext cx="686948" cy="584638"/>
        </a:xfrm>
        <a:prstGeom prst="flowChartExtract">
          <a:avLst/>
        </a:prstGeom>
        <a:solidFill>
          <a:schemeClr val="accent6">
            <a:lumMod val="75000"/>
          </a:schemeClr>
        </a:solidFill>
        <a:ln w="127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dsp:style>
    </dsp:sp>
    <dsp:sp modelId="{3F5518B3-18DE-E14A-ADEC-7589FB793EF9}">
      <dsp:nvSpPr>
        <dsp:cNvPr id="0" name=""/>
        <dsp:cNvSpPr/>
      </dsp:nvSpPr>
      <dsp:spPr>
        <a:xfrm>
          <a:off x="8848432" y="1487489"/>
          <a:ext cx="2903703" cy="4677106"/>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26873" rIns="0" bIns="0" numCol="1" spcCol="1270" anchor="t" anchorCtr="0">
          <a:noAutofit/>
        </a:bodyPr>
        <a:lstStyle/>
        <a:p>
          <a:pPr marL="0" lvl="0" indent="0" algn="ctr" defTabSz="1644650">
            <a:lnSpc>
              <a:spcPct val="90000"/>
            </a:lnSpc>
            <a:spcBef>
              <a:spcPct val="0"/>
            </a:spcBef>
            <a:spcAft>
              <a:spcPct val="35000"/>
            </a:spcAft>
            <a:buNone/>
          </a:pPr>
          <a:endParaRPr lang="en-US" sz="3700" kern="1200" dirty="0"/>
        </a:p>
        <a:p>
          <a:pPr marL="0" lvl="0" indent="0" algn="ctr" defTabSz="1644650">
            <a:lnSpc>
              <a:spcPct val="90000"/>
            </a:lnSpc>
            <a:spcBef>
              <a:spcPct val="0"/>
            </a:spcBef>
            <a:spcAft>
              <a:spcPct val="35000"/>
            </a:spcAft>
            <a:buNone/>
          </a:pPr>
          <a:endParaRPr lang="en-US" sz="3700" kern="1200" dirty="0"/>
        </a:p>
        <a:p>
          <a:pPr marL="0" lvl="0" indent="0" algn="ctr" defTabSz="1644650">
            <a:lnSpc>
              <a:spcPct val="90000"/>
            </a:lnSpc>
            <a:spcBef>
              <a:spcPct val="0"/>
            </a:spcBef>
            <a:spcAft>
              <a:spcPct val="35000"/>
            </a:spcAft>
            <a:buNone/>
          </a:pPr>
          <a:r>
            <a:rPr lang="en-US" sz="3700" kern="1200" dirty="0"/>
            <a:t>Gender Equality and Women's Empowerment</a:t>
          </a:r>
        </a:p>
      </dsp:txBody>
      <dsp:txXfrm>
        <a:off x="8848432" y="1487489"/>
        <a:ext cx="2903703" cy="46771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A79B6-964D-094C-A44F-CCDE42874888}">
      <dsp:nvSpPr>
        <dsp:cNvPr id="0" name=""/>
        <dsp:cNvSpPr/>
      </dsp:nvSpPr>
      <dsp:spPr>
        <a:xfrm>
          <a:off x="4272086" y="-221574"/>
          <a:ext cx="3114129" cy="173898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latin typeface="Calibri" panose="020F0502020204030204" pitchFamily="34" charset="0"/>
              <a:cs typeface="Calibri" panose="020F0502020204030204" pitchFamily="34" charset="0"/>
            </a:rPr>
            <a:t>Gender Norms</a:t>
          </a:r>
        </a:p>
      </dsp:txBody>
      <dsp:txXfrm>
        <a:off x="4323019" y="-170641"/>
        <a:ext cx="3012263" cy="1637119"/>
      </dsp:txXfrm>
    </dsp:sp>
    <dsp:sp modelId="{F9F45FD9-C4D7-FB41-A240-0C8DECB3A742}">
      <dsp:nvSpPr>
        <dsp:cNvPr id="0" name=""/>
        <dsp:cNvSpPr/>
      </dsp:nvSpPr>
      <dsp:spPr>
        <a:xfrm rot="3600000">
          <a:off x="6344020" y="2294751"/>
          <a:ext cx="1139564" cy="463676"/>
        </a:xfrm>
        <a:prstGeom prst="lef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6483123" y="2387486"/>
        <a:ext cx="861358" cy="278206"/>
      </dsp:txXfrm>
    </dsp:sp>
    <dsp:sp modelId="{C1DEB318-C503-624D-82E0-426EE051F3A2}">
      <dsp:nvSpPr>
        <dsp:cNvPr id="0" name=""/>
        <dsp:cNvSpPr/>
      </dsp:nvSpPr>
      <dsp:spPr>
        <a:xfrm>
          <a:off x="6523182" y="3535768"/>
          <a:ext cx="2987638" cy="1803237"/>
        </a:xfrm>
        <a:prstGeom prst="roundRect">
          <a:avLst>
            <a:gd name="adj" fmla="val 10000"/>
          </a:avLst>
        </a:prstGeom>
        <a:solidFill>
          <a:schemeClr val="accent3">
            <a:hueOff val="3896700"/>
            <a:satOff val="5884"/>
            <a:lumOff val="225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latin typeface="Calibri" panose="020F0502020204030204" pitchFamily="34" charset="0"/>
              <a:cs typeface="Calibri" panose="020F0502020204030204" pitchFamily="34" charset="0"/>
            </a:rPr>
            <a:t>Gender Roles</a:t>
          </a:r>
        </a:p>
      </dsp:txBody>
      <dsp:txXfrm>
        <a:off x="6575997" y="3588583"/>
        <a:ext cx="2882008" cy="1697607"/>
      </dsp:txXfrm>
    </dsp:sp>
    <dsp:sp modelId="{AF465EED-A02C-7F4E-8B80-79E61E864045}">
      <dsp:nvSpPr>
        <dsp:cNvPr id="0" name=""/>
        <dsp:cNvSpPr/>
      </dsp:nvSpPr>
      <dsp:spPr>
        <a:xfrm rot="10800000">
          <a:off x="5241172" y="4205549"/>
          <a:ext cx="1139564" cy="463676"/>
        </a:xfrm>
        <a:prstGeom prst="leftRightArrow">
          <a:avLst>
            <a:gd name="adj1" fmla="val 60000"/>
            <a:gd name="adj2" fmla="val 50000"/>
          </a:avLst>
        </a:prstGeom>
        <a:solidFill>
          <a:schemeClr val="accent3">
            <a:hueOff val="3896700"/>
            <a:satOff val="5884"/>
            <a:lumOff val="225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rot="10800000">
        <a:off x="5380275" y="4298284"/>
        <a:ext cx="861358" cy="278206"/>
      </dsp:txXfrm>
    </dsp:sp>
    <dsp:sp modelId="{120ED807-CBF6-A14F-9FC6-CF2DA807A8CB}">
      <dsp:nvSpPr>
        <dsp:cNvPr id="0" name=""/>
        <dsp:cNvSpPr/>
      </dsp:nvSpPr>
      <dsp:spPr>
        <a:xfrm>
          <a:off x="2183872" y="3569981"/>
          <a:ext cx="2914854" cy="1734811"/>
        </a:xfrm>
        <a:prstGeom prst="roundRect">
          <a:avLst>
            <a:gd name="adj" fmla="val 10000"/>
          </a:avLst>
        </a:prstGeom>
        <a:solidFill>
          <a:schemeClr val="accent3">
            <a:hueOff val="7793401"/>
            <a:satOff val="11768"/>
            <a:lumOff val="450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latin typeface="Calibri" panose="020F0502020204030204" pitchFamily="34" charset="0"/>
              <a:cs typeface="Calibri" panose="020F0502020204030204" pitchFamily="34" charset="0"/>
            </a:rPr>
            <a:t>Gender Stereotypes</a:t>
          </a:r>
        </a:p>
      </dsp:txBody>
      <dsp:txXfrm>
        <a:off x="2234683" y="3620792"/>
        <a:ext cx="2813232" cy="1633189"/>
      </dsp:txXfrm>
    </dsp:sp>
    <dsp:sp modelId="{10A4291E-9B55-DE4F-869D-8698D7EC68EB}">
      <dsp:nvSpPr>
        <dsp:cNvPr id="0" name=""/>
        <dsp:cNvSpPr/>
      </dsp:nvSpPr>
      <dsp:spPr>
        <a:xfrm rot="18000000">
          <a:off x="4164841" y="2311858"/>
          <a:ext cx="1139564" cy="463676"/>
        </a:xfrm>
        <a:prstGeom prst="leftRightArrow">
          <a:avLst>
            <a:gd name="adj1" fmla="val 60000"/>
            <a:gd name="adj2" fmla="val 50000"/>
          </a:avLst>
        </a:prstGeom>
        <a:solidFill>
          <a:schemeClr val="accent3">
            <a:hueOff val="7793401"/>
            <a:satOff val="11768"/>
            <a:lumOff val="450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4303944" y="2404593"/>
        <a:ext cx="861358" cy="2782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63BAB0-0237-3948-B2EA-159FBC3A02AE}">
      <dsp:nvSpPr>
        <dsp:cNvPr id="0" name=""/>
        <dsp:cNvSpPr/>
      </dsp:nvSpPr>
      <dsp:spPr>
        <a:xfrm>
          <a:off x="0" y="5177807"/>
          <a:ext cx="10876548" cy="84969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b="1" kern="1200" dirty="0">
              <a:latin typeface="Calibri" panose="020F0502020204030204" pitchFamily="34" charset="0"/>
              <a:cs typeface="Calibri" panose="020F0502020204030204" pitchFamily="34" charset="0"/>
            </a:rPr>
            <a:t>Gender-Transformative</a:t>
          </a:r>
        </a:p>
      </dsp:txBody>
      <dsp:txXfrm>
        <a:off x="0" y="5177807"/>
        <a:ext cx="10876548" cy="458837"/>
      </dsp:txXfrm>
    </dsp:sp>
    <dsp:sp modelId="{149E7D0E-39BF-D74A-84E0-FE665B9A91D0}">
      <dsp:nvSpPr>
        <dsp:cNvPr id="0" name=""/>
        <dsp:cNvSpPr/>
      </dsp:nvSpPr>
      <dsp:spPr>
        <a:xfrm>
          <a:off x="0" y="5599771"/>
          <a:ext cx="10876548" cy="430619"/>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Calibri" panose="020F0502020204030204" pitchFamily="34" charset="0"/>
              <a:cs typeface="Calibri" panose="020F0502020204030204" pitchFamily="34" charset="0"/>
            </a:rPr>
            <a:t>Takes gender sensitivity even further, and seeks to consider, challenge and transform discriminatory norms and relations through critical reflection and questioning.</a:t>
          </a:r>
        </a:p>
      </dsp:txBody>
      <dsp:txXfrm>
        <a:off x="0" y="5599771"/>
        <a:ext cx="10876548" cy="430619"/>
      </dsp:txXfrm>
    </dsp:sp>
    <dsp:sp modelId="{03317D6E-5854-0245-B67A-4666E773A816}">
      <dsp:nvSpPr>
        <dsp:cNvPr id="0" name=""/>
        <dsp:cNvSpPr/>
      </dsp:nvSpPr>
      <dsp:spPr>
        <a:xfrm rot="10800000">
          <a:off x="0" y="3883715"/>
          <a:ext cx="10876548" cy="1306837"/>
        </a:xfrm>
        <a:prstGeom prst="upArrowCallout">
          <a:avLst/>
        </a:prstGeom>
        <a:solidFill>
          <a:schemeClr val="accent3">
            <a:hueOff val="1948350"/>
            <a:satOff val="2942"/>
            <a:lumOff val="112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b="1" kern="1200" dirty="0">
              <a:latin typeface="Calibri" panose="020F0502020204030204" pitchFamily="34" charset="0"/>
              <a:cs typeface="Calibri" panose="020F0502020204030204" pitchFamily="34" charset="0"/>
            </a:rPr>
            <a:t>Gender-Sensitive</a:t>
          </a:r>
        </a:p>
      </dsp:txBody>
      <dsp:txXfrm rot="-10800000">
        <a:off x="0" y="3883715"/>
        <a:ext cx="10876548" cy="458699"/>
      </dsp:txXfrm>
    </dsp:sp>
    <dsp:sp modelId="{BBC7293E-A6E5-2C4C-9BB8-423E296B8F17}">
      <dsp:nvSpPr>
        <dsp:cNvPr id="0" name=""/>
        <dsp:cNvSpPr/>
      </dsp:nvSpPr>
      <dsp:spPr>
        <a:xfrm>
          <a:off x="0" y="4260575"/>
          <a:ext cx="10876548" cy="554423"/>
        </a:xfrm>
        <a:prstGeom prst="rect">
          <a:avLst/>
        </a:prstGeom>
        <a:solidFill>
          <a:schemeClr val="accent3">
            <a:tint val="40000"/>
            <a:alpha val="90000"/>
            <a:hueOff val="1967479"/>
            <a:satOff val="2527"/>
            <a:lumOff val="312"/>
            <a:alphaOff val="0"/>
          </a:schemeClr>
        </a:solidFill>
        <a:ln w="12700" cap="flat" cmpd="sng" algn="ctr">
          <a:solidFill>
            <a:schemeClr val="accent3">
              <a:tint val="40000"/>
              <a:alpha val="90000"/>
              <a:hueOff val="1967479"/>
              <a:satOff val="2527"/>
              <a:lumOff val="31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Calibri" panose="020F0502020204030204" pitchFamily="34" charset="0"/>
              <a:cs typeface="Calibri" panose="020F0502020204030204" pitchFamily="34" charset="0"/>
            </a:rPr>
            <a:t>Takes gender into account in the policy initiation, design and methodology, and a gender analysis is conducted throughout the policy’s cycle.</a:t>
          </a:r>
        </a:p>
      </dsp:txBody>
      <dsp:txXfrm>
        <a:off x="0" y="4260575"/>
        <a:ext cx="10876548" cy="554423"/>
      </dsp:txXfrm>
    </dsp:sp>
    <dsp:sp modelId="{25A59122-8F0A-1B48-8265-ACBAB1BBAE22}">
      <dsp:nvSpPr>
        <dsp:cNvPr id="0" name=""/>
        <dsp:cNvSpPr/>
      </dsp:nvSpPr>
      <dsp:spPr>
        <a:xfrm rot="10800000">
          <a:off x="0" y="2589623"/>
          <a:ext cx="10876548" cy="1306837"/>
        </a:xfrm>
        <a:prstGeom prst="upArrowCallout">
          <a:avLst/>
        </a:prstGeom>
        <a:solidFill>
          <a:schemeClr val="accent3">
            <a:hueOff val="3896700"/>
            <a:satOff val="5884"/>
            <a:lumOff val="225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b="1" kern="1200" dirty="0">
              <a:latin typeface="Calibri" panose="020F0502020204030204" pitchFamily="34" charset="0"/>
              <a:cs typeface="Calibri" panose="020F0502020204030204" pitchFamily="34" charset="0"/>
            </a:rPr>
            <a:t>Gender-Targeted</a:t>
          </a:r>
        </a:p>
      </dsp:txBody>
      <dsp:txXfrm rot="-10800000">
        <a:off x="0" y="2589623"/>
        <a:ext cx="10876548" cy="458699"/>
      </dsp:txXfrm>
    </dsp:sp>
    <dsp:sp modelId="{13590729-55E3-4D49-BA9D-4A03560FAC27}">
      <dsp:nvSpPr>
        <dsp:cNvPr id="0" name=""/>
        <dsp:cNvSpPr/>
      </dsp:nvSpPr>
      <dsp:spPr>
        <a:xfrm>
          <a:off x="0" y="2988047"/>
          <a:ext cx="10876548" cy="511296"/>
        </a:xfrm>
        <a:prstGeom prst="rect">
          <a:avLst/>
        </a:prstGeom>
        <a:solidFill>
          <a:schemeClr val="accent3">
            <a:tint val="40000"/>
            <a:alpha val="90000"/>
            <a:hueOff val="3934957"/>
            <a:satOff val="5055"/>
            <a:lumOff val="625"/>
            <a:alphaOff val="0"/>
          </a:schemeClr>
        </a:solidFill>
        <a:ln w="12700" cap="flat" cmpd="sng" algn="ctr">
          <a:solidFill>
            <a:schemeClr val="accent3">
              <a:tint val="40000"/>
              <a:alpha val="90000"/>
              <a:hueOff val="3934957"/>
              <a:satOff val="5055"/>
              <a:lumOff val="62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Calibri" panose="020F0502020204030204" pitchFamily="34" charset="0"/>
              <a:cs typeface="Calibri" panose="020F0502020204030204" pitchFamily="34" charset="0"/>
            </a:rPr>
            <a:t>Focuses on addressing women and/or men in the context of their gender norms, roles and relations but does not involve a gender analysis.</a:t>
          </a:r>
        </a:p>
      </dsp:txBody>
      <dsp:txXfrm>
        <a:off x="0" y="2988047"/>
        <a:ext cx="10876548" cy="511296"/>
      </dsp:txXfrm>
    </dsp:sp>
    <dsp:sp modelId="{DA5027E9-1B0F-F946-8FB6-648169A2ABCB}">
      <dsp:nvSpPr>
        <dsp:cNvPr id="0" name=""/>
        <dsp:cNvSpPr/>
      </dsp:nvSpPr>
      <dsp:spPr>
        <a:xfrm rot="10800000">
          <a:off x="0" y="1295532"/>
          <a:ext cx="10876548" cy="1306837"/>
        </a:xfrm>
        <a:prstGeom prst="upArrowCallout">
          <a:avLst/>
        </a:prstGeom>
        <a:solidFill>
          <a:schemeClr val="accent3">
            <a:hueOff val="5845051"/>
            <a:satOff val="8826"/>
            <a:lumOff val="338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b="1" kern="1200" dirty="0">
              <a:latin typeface="Calibri" panose="020F0502020204030204" pitchFamily="34" charset="0"/>
              <a:cs typeface="Calibri" panose="020F0502020204030204" pitchFamily="34" charset="0"/>
            </a:rPr>
            <a:t>Gender-Blind/Gender-Neutral</a:t>
          </a:r>
        </a:p>
      </dsp:txBody>
      <dsp:txXfrm rot="-10800000">
        <a:off x="0" y="1295532"/>
        <a:ext cx="10876548" cy="458699"/>
      </dsp:txXfrm>
    </dsp:sp>
    <dsp:sp modelId="{08626988-4EF6-8A49-90F4-E2ADB3C816D2}">
      <dsp:nvSpPr>
        <dsp:cNvPr id="0" name=""/>
        <dsp:cNvSpPr/>
      </dsp:nvSpPr>
      <dsp:spPr>
        <a:xfrm>
          <a:off x="0" y="1681196"/>
          <a:ext cx="10876548" cy="536816"/>
        </a:xfrm>
        <a:prstGeom prst="rect">
          <a:avLst/>
        </a:prstGeom>
        <a:solidFill>
          <a:schemeClr val="accent3">
            <a:tint val="40000"/>
            <a:alpha val="90000"/>
            <a:hueOff val="5902436"/>
            <a:satOff val="7582"/>
            <a:lumOff val="937"/>
            <a:alphaOff val="0"/>
          </a:schemeClr>
        </a:solidFill>
        <a:ln w="12700" cap="flat" cmpd="sng" algn="ctr">
          <a:solidFill>
            <a:schemeClr val="accent3">
              <a:tint val="40000"/>
              <a:alpha val="90000"/>
              <a:hueOff val="5902436"/>
              <a:satOff val="7582"/>
              <a:lumOff val="9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Calibri" panose="020F0502020204030204" pitchFamily="34" charset="0"/>
              <a:cs typeface="Calibri" panose="020F0502020204030204" pitchFamily="34" charset="0"/>
            </a:rPr>
            <a:t>Ignores gender norms, roles and relations despite relevance to the topic and assumes policies and their outcomes will affect everyone equally, resulting in flawed policies.</a:t>
          </a:r>
        </a:p>
      </dsp:txBody>
      <dsp:txXfrm>
        <a:off x="0" y="1681196"/>
        <a:ext cx="10876548" cy="536816"/>
      </dsp:txXfrm>
    </dsp:sp>
    <dsp:sp modelId="{A538B0E6-1A47-C442-ACEB-591A1C9E2967}">
      <dsp:nvSpPr>
        <dsp:cNvPr id="0" name=""/>
        <dsp:cNvSpPr/>
      </dsp:nvSpPr>
      <dsp:spPr>
        <a:xfrm rot="10800000">
          <a:off x="0" y="0"/>
          <a:ext cx="10876548" cy="1306837"/>
        </a:xfrm>
        <a:prstGeom prst="upArrowCallout">
          <a:avLst/>
        </a:prstGeom>
        <a:solidFill>
          <a:schemeClr val="accent3">
            <a:hueOff val="7793401"/>
            <a:satOff val="11768"/>
            <a:lumOff val="450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b="1" kern="1200" dirty="0">
              <a:latin typeface="Calibri" panose="020F0502020204030204" pitchFamily="34" charset="0"/>
              <a:cs typeface="Calibri" panose="020F0502020204030204" pitchFamily="34" charset="0"/>
            </a:rPr>
            <a:t>Gender-Unequal</a:t>
          </a:r>
        </a:p>
      </dsp:txBody>
      <dsp:txXfrm rot="-10800000">
        <a:off x="0" y="0"/>
        <a:ext cx="10876548" cy="458699"/>
      </dsp:txXfrm>
    </dsp:sp>
    <dsp:sp modelId="{3AD9B8D9-6157-FB45-BA98-F9050B1D65A4}">
      <dsp:nvSpPr>
        <dsp:cNvPr id="0" name=""/>
        <dsp:cNvSpPr/>
      </dsp:nvSpPr>
      <dsp:spPr>
        <a:xfrm>
          <a:off x="0" y="418665"/>
          <a:ext cx="10876548" cy="473695"/>
        </a:xfrm>
        <a:prstGeom prst="rect">
          <a:avLst/>
        </a:prstGeom>
        <a:solidFill>
          <a:schemeClr val="accent3">
            <a:tint val="40000"/>
            <a:alpha val="90000"/>
            <a:hueOff val="7869914"/>
            <a:satOff val="10110"/>
            <a:lumOff val="1250"/>
            <a:alphaOff val="0"/>
          </a:schemeClr>
        </a:solidFill>
        <a:ln w="12700" cap="flat" cmpd="sng" algn="ctr">
          <a:solidFill>
            <a:schemeClr val="accent3">
              <a:tint val="40000"/>
              <a:alpha val="90000"/>
              <a:hueOff val="7869914"/>
              <a:satOff val="10110"/>
              <a:lumOff val="125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Calibri" panose="020F0502020204030204" pitchFamily="34" charset="0"/>
              <a:cs typeface="Calibri" panose="020F0502020204030204" pitchFamily="34" charset="0"/>
            </a:rPr>
            <a:t>Uses and reinforces gender inequalities and stereotypes, resulting in flawed policies.</a:t>
          </a:r>
        </a:p>
      </dsp:txBody>
      <dsp:txXfrm>
        <a:off x="0" y="418665"/>
        <a:ext cx="10876548" cy="4736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76C4C5-6E5A-994C-AA37-9DA006651C8C}">
      <dsp:nvSpPr>
        <dsp:cNvPr id="0" name=""/>
        <dsp:cNvSpPr/>
      </dsp:nvSpPr>
      <dsp:spPr>
        <a:xfrm>
          <a:off x="3529263" y="690"/>
          <a:ext cx="5293894" cy="2691646"/>
        </a:xfrm>
        <a:prstGeom prst="rightArrow">
          <a:avLst>
            <a:gd name="adj1" fmla="val 75000"/>
            <a:gd name="adj2" fmla="val 50000"/>
          </a:avLst>
        </a:prstGeom>
        <a:solidFill>
          <a:schemeClr val="accent4">
            <a:tint val="40000"/>
            <a:alpha val="90000"/>
            <a:hueOff val="0"/>
            <a:satOff val="0"/>
            <a:lumOff val="0"/>
            <a:alphaOff val="0"/>
          </a:schemeClr>
        </a:solidFill>
        <a:ln w="12700" cap="flat" cmpd="sng" algn="ctr">
          <a:solidFill>
            <a:schemeClr val="accent6">
              <a:lumMod val="5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en-US" sz="2800" kern="1200" dirty="0">
              <a:latin typeface="Calibri" panose="020F0502020204030204" pitchFamily="34" charset="0"/>
              <a:cs typeface="Calibri" panose="020F0502020204030204" pitchFamily="34" charset="0"/>
            </a:rPr>
            <a:t>Systematically address gender throughout policies, legislation, programs or projects</a:t>
          </a:r>
        </a:p>
      </dsp:txBody>
      <dsp:txXfrm>
        <a:off x="3529263" y="337146"/>
        <a:ext cx="4284527" cy="2018734"/>
      </dsp:txXfrm>
    </dsp:sp>
    <dsp:sp modelId="{494B9129-CBB2-DE4E-8264-6EA455ADB423}">
      <dsp:nvSpPr>
        <dsp:cNvPr id="0" name=""/>
        <dsp:cNvSpPr/>
      </dsp:nvSpPr>
      <dsp:spPr>
        <a:xfrm>
          <a:off x="0" y="690"/>
          <a:ext cx="3529263" cy="2691646"/>
        </a:xfrm>
        <a:prstGeom prst="roundRect">
          <a:avLst/>
        </a:prstGeom>
        <a:solidFill>
          <a:schemeClr val="accent4">
            <a:hueOff val="0"/>
            <a:satOff val="0"/>
            <a:lumOff val="0"/>
            <a:alphaOff val="0"/>
          </a:schemeClr>
        </a:solidFill>
        <a:ln w="127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marL="0" lvl="0" indent="0" algn="ctr" defTabSz="1644650">
            <a:lnSpc>
              <a:spcPct val="90000"/>
            </a:lnSpc>
            <a:spcBef>
              <a:spcPct val="0"/>
            </a:spcBef>
            <a:spcAft>
              <a:spcPct val="35000"/>
            </a:spcAft>
            <a:buNone/>
          </a:pPr>
          <a:r>
            <a:rPr lang="en-US" sz="3700" kern="1200" dirty="0">
              <a:latin typeface="Calibri" panose="020F0502020204030204" pitchFamily="34" charset="0"/>
              <a:cs typeface="Calibri" panose="020F0502020204030204" pitchFamily="34" charset="0"/>
            </a:rPr>
            <a:t>Mainstreaming </a:t>
          </a:r>
        </a:p>
      </dsp:txBody>
      <dsp:txXfrm>
        <a:off x="131395" y="132085"/>
        <a:ext cx="3266473" cy="2428856"/>
      </dsp:txXfrm>
    </dsp:sp>
    <dsp:sp modelId="{64DDCBB3-3EA8-D24A-ACE4-B0C6950C68E0}">
      <dsp:nvSpPr>
        <dsp:cNvPr id="0" name=""/>
        <dsp:cNvSpPr/>
      </dsp:nvSpPr>
      <dsp:spPr>
        <a:xfrm>
          <a:off x="3529263" y="2961501"/>
          <a:ext cx="5293894" cy="2691646"/>
        </a:xfrm>
        <a:prstGeom prst="rightArrow">
          <a:avLst>
            <a:gd name="adj1" fmla="val 75000"/>
            <a:gd name="adj2" fmla="val 50000"/>
          </a:avLst>
        </a:prstGeom>
        <a:solidFill>
          <a:schemeClr val="accent4">
            <a:tint val="40000"/>
            <a:alpha val="90000"/>
            <a:hueOff val="1430279"/>
            <a:satOff val="1272"/>
            <a:lumOff val="1734"/>
            <a:alphaOff val="0"/>
          </a:schemeClr>
        </a:solidFill>
        <a:ln w="12700" cap="flat" cmpd="sng" algn="ctr">
          <a:solidFill>
            <a:schemeClr val="accent6">
              <a:lumMod val="5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en-US" sz="2800" kern="1200" dirty="0">
              <a:latin typeface="Calibri" panose="020F0502020204030204" pitchFamily="34" charset="0"/>
              <a:cs typeface="Calibri" panose="020F0502020204030204" pitchFamily="34" charset="0"/>
            </a:rPr>
            <a:t>Develop targeted interventions and measures on gender within policies, legislation, programs or projects</a:t>
          </a:r>
        </a:p>
      </dsp:txBody>
      <dsp:txXfrm>
        <a:off x="3529263" y="3297957"/>
        <a:ext cx="4284527" cy="2018734"/>
      </dsp:txXfrm>
    </dsp:sp>
    <dsp:sp modelId="{E7B3B038-3C67-C14D-A7E7-BBC266E0D895}">
      <dsp:nvSpPr>
        <dsp:cNvPr id="0" name=""/>
        <dsp:cNvSpPr/>
      </dsp:nvSpPr>
      <dsp:spPr>
        <a:xfrm>
          <a:off x="0" y="2961501"/>
          <a:ext cx="3529263" cy="2691646"/>
        </a:xfrm>
        <a:prstGeom prst="roundRect">
          <a:avLst/>
        </a:prstGeom>
        <a:solidFill>
          <a:schemeClr val="accent4">
            <a:hueOff val="1521686"/>
            <a:satOff val="-320"/>
            <a:lumOff val="6863"/>
            <a:alphaOff val="0"/>
          </a:schemeClr>
        </a:solidFill>
        <a:ln w="127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marL="0" lvl="0" indent="0" algn="ctr" defTabSz="1644650">
            <a:lnSpc>
              <a:spcPct val="90000"/>
            </a:lnSpc>
            <a:spcBef>
              <a:spcPct val="0"/>
            </a:spcBef>
            <a:spcAft>
              <a:spcPct val="35000"/>
            </a:spcAft>
            <a:buNone/>
          </a:pPr>
          <a:r>
            <a:rPr lang="en-US" sz="3700" kern="1200" dirty="0">
              <a:latin typeface="Calibri" panose="020F0502020204030204" pitchFamily="34" charset="0"/>
              <a:cs typeface="Calibri" panose="020F0502020204030204" pitchFamily="34" charset="0"/>
            </a:rPr>
            <a:t>Targeting</a:t>
          </a:r>
        </a:p>
      </dsp:txBody>
      <dsp:txXfrm>
        <a:off x="131395" y="3092896"/>
        <a:ext cx="3266473" cy="242885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BFB60F-E88E-3C4C-8C50-76B9E2416BE8}">
      <dsp:nvSpPr>
        <dsp:cNvPr id="0" name=""/>
        <dsp:cNvSpPr/>
      </dsp:nvSpPr>
      <dsp:spPr>
        <a:xfrm>
          <a:off x="5133521" y="-137776"/>
          <a:ext cx="2113096" cy="129774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panose="020F0502020204030204" pitchFamily="34" charset="0"/>
              <a:cs typeface="Calibri" panose="020F0502020204030204" pitchFamily="34" charset="0"/>
            </a:rPr>
            <a:t>Access to and Control over  Resources</a:t>
          </a:r>
        </a:p>
      </dsp:txBody>
      <dsp:txXfrm>
        <a:off x="5196871" y="-74426"/>
        <a:ext cx="1986396" cy="1171041"/>
      </dsp:txXfrm>
    </dsp:sp>
    <dsp:sp modelId="{9FF12E3F-45A0-F747-95F5-DC6DFBE2FF08}">
      <dsp:nvSpPr>
        <dsp:cNvPr id="0" name=""/>
        <dsp:cNvSpPr/>
      </dsp:nvSpPr>
      <dsp:spPr>
        <a:xfrm>
          <a:off x="3992107" y="614669"/>
          <a:ext cx="4654487" cy="4654487"/>
        </a:xfrm>
        <a:custGeom>
          <a:avLst/>
          <a:gdLst/>
          <a:ahLst/>
          <a:cxnLst/>
          <a:rect l="0" t="0" r="0" b="0"/>
          <a:pathLst>
            <a:path>
              <a:moveTo>
                <a:pt x="3261430" y="195728"/>
              </a:moveTo>
              <a:arcTo wR="2327243" hR="2327243" stAng="17619994" swAng="1097876"/>
            </a:path>
          </a:pathLst>
        </a:custGeom>
        <a:noFill/>
        <a:ln w="635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7193BAF-21BE-D342-BA6E-3BF53D64364D}">
      <dsp:nvSpPr>
        <dsp:cNvPr id="0" name=""/>
        <dsp:cNvSpPr/>
      </dsp:nvSpPr>
      <dsp:spPr>
        <a:xfrm>
          <a:off x="7478500" y="1216526"/>
          <a:ext cx="1644560" cy="1297445"/>
        </a:xfrm>
        <a:prstGeom prst="roundRect">
          <a:avLst/>
        </a:prstGeom>
        <a:solidFill>
          <a:schemeClr val="accent3">
            <a:hueOff val="1558680"/>
            <a:satOff val="2354"/>
            <a:lumOff val="90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Calibri" panose="020F0502020204030204" pitchFamily="34" charset="0"/>
            <a:buNone/>
          </a:pPr>
          <a:r>
            <a:rPr lang="en-US" sz="2000" kern="1200">
              <a:latin typeface="Calibri" panose="020F0502020204030204" pitchFamily="34" charset="0"/>
              <a:cs typeface="Calibri" panose="020F0502020204030204" pitchFamily="34" charset="0"/>
            </a:rPr>
            <a:t>Knowledge, Beliefs and Perceptions</a:t>
          </a:r>
        </a:p>
      </dsp:txBody>
      <dsp:txXfrm>
        <a:off x="7541836" y="1279862"/>
        <a:ext cx="1517888" cy="1170773"/>
      </dsp:txXfrm>
    </dsp:sp>
    <dsp:sp modelId="{BA1650CA-39C0-A648-8090-94EF2258B446}">
      <dsp:nvSpPr>
        <dsp:cNvPr id="0" name=""/>
        <dsp:cNvSpPr/>
      </dsp:nvSpPr>
      <dsp:spPr>
        <a:xfrm>
          <a:off x="3853211" y="541183"/>
          <a:ext cx="4654487" cy="4654487"/>
        </a:xfrm>
        <a:custGeom>
          <a:avLst/>
          <a:gdLst/>
          <a:ahLst/>
          <a:cxnLst/>
          <a:rect l="0" t="0" r="0" b="0"/>
          <a:pathLst>
            <a:path>
              <a:moveTo>
                <a:pt x="4628645" y="1981392"/>
              </a:moveTo>
              <a:arcTo wR="2327243" hR="2327243" stAng="21087218" swAng="1267622"/>
            </a:path>
          </a:pathLst>
        </a:custGeom>
        <a:noFill/>
        <a:ln w="6350" cap="flat" cmpd="sng" algn="ctr">
          <a:solidFill>
            <a:schemeClr val="accent3">
              <a:hueOff val="1558680"/>
              <a:satOff val="2354"/>
              <a:lumOff val="902"/>
              <a:alphaOff val="0"/>
            </a:schemeClr>
          </a:solidFill>
          <a:prstDash val="solid"/>
        </a:ln>
        <a:effectLst/>
      </dsp:spPr>
      <dsp:style>
        <a:lnRef idx="1">
          <a:scrgbClr r="0" g="0" b="0"/>
        </a:lnRef>
        <a:fillRef idx="0">
          <a:scrgbClr r="0" g="0" b="0"/>
        </a:fillRef>
        <a:effectRef idx="0">
          <a:scrgbClr r="0" g="0" b="0"/>
        </a:effectRef>
        <a:fontRef idx="minor"/>
      </dsp:style>
    </dsp:sp>
    <dsp:sp modelId="{8BF84008-7CE2-6E47-9E59-D2A82B2831A6}">
      <dsp:nvSpPr>
        <dsp:cNvPr id="0" name=""/>
        <dsp:cNvSpPr/>
      </dsp:nvSpPr>
      <dsp:spPr>
        <a:xfrm>
          <a:off x="7406164" y="3383824"/>
          <a:ext cx="1581407" cy="1270909"/>
        </a:xfrm>
        <a:prstGeom prst="roundRect">
          <a:avLst/>
        </a:prstGeom>
        <a:solidFill>
          <a:schemeClr val="accent3">
            <a:hueOff val="3117360"/>
            <a:satOff val="4707"/>
            <a:lumOff val="180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Calibri" panose="020F0502020204030204" pitchFamily="34" charset="0"/>
            <a:buNone/>
          </a:pPr>
          <a:r>
            <a:rPr lang="en-US" sz="2000" kern="1200">
              <a:latin typeface="Calibri" panose="020F0502020204030204" pitchFamily="34" charset="0"/>
              <a:cs typeface="Calibri" panose="020F0502020204030204" pitchFamily="34" charset="0"/>
            </a:rPr>
            <a:t>Power and Decision-making </a:t>
          </a:r>
        </a:p>
      </dsp:txBody>
      <dsp:txXfrm>
        <a:off x="7468205" y="3445865"/>
        <a:ext cx="1457325" cy="1146827"/>
      </dsp:txXfrm>
    </dsp:sp>
    <dsp:sp modelId="{98A65B97-57D1-5E4A-A025-A4F9B069DEC5}">
      <dsp:nvSpPr>
        <dsp:cNvPr id="0" name=""/>
        <dsp:cNvSpPr/>
      </dsp:nvSpPr>
      <dsp:spPr>
        <a:xfrm>
          <a:off x="4154289" y="325156"/>
          <a:ext cx="4654487" cy="4654487"/>
        </a:xfrm>
        <a:custGeom>
          <a:avLst/>
          <a:gdLst/>
          <a:ahLst/>
          <a:cxnLst/>
          <a:rect l="0" t="0" r="0" b="0"/>
          <a:pathLst>
            <a:path>
              <a:moveTo>
                <a:pt x="3508598" y="4332353"/>
              </a:moveTo>
              <a:arcTo wR="2327243" hR="2327243" stAng="3569675" swAng="791931"/>
            </a:path>
          </a:pathLst>
        </a:custGeom>
        <a:noFill/>
        <a:ln w="6350" cap="flat" cmpd="sng" algn="ctr">
          <a:solidFill>
            <a:schemeClr val="accent3">
              <a:hueOff val="3117360"/>
              <a:satOff val="4707"/>
              <a:lumOff val="1804"/>
              <a:alphaOff val="0"/>
            </a:schemeClr>
          </a:solidFill>
          <a:prstDash val="solid"/>
        </a:ln>
        <a:effectLst/>
      </dsp:spPr>
      <dsp:style>
        <a:lnRef idx="1">
          <a:scrgbClr r="0" g="0" b="0"/>
        </a:lnRef>
        <a:fillRef idx="0">
          <a:scrgbClr r="0" g="0" b="0"/>
        </a:fillRef>
        <a:effectRef idx="0">
          <a:scrgbClr r="0" g="0" b="0"/>
        </a:effectRef>
        <a:fontRef idx="minor"/>
      </dsp:style>
    </dsp:sp>
    <dsp:sp modelId="{635FE802-A7BD-FB42-BF29-30F9C7AA9E18}">
      <dsp:nvSpPr>
        <dsp:cNvPr id="0" name=""/>
        <dsp:cNvSpPr/>
      </dsp:nvSpPr>
      <dsp:spPr>
        <a:xfrm>
          <a:off x="5165695" y="4477271"/>
          <a:ext cx="2002944" cy="1307331"/>
        </a:xfrm>
        <a:prstGeom prst="roundRect">
          <a:avLst/>
        </a:prstGeom>
        <a:solidFill>
          <a:schemeClr val="accent3">
            <a:hueOff val="4676041"/>
            <a:satOff val="7061"/>
            <a:lumOff val="270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Calibri" panose="020F0502020204030204" pitchFamily="34" charset="0"/>
            <a:buNone/>
          </a:pPr>
          <a:r>
            <a:rPr lang="en-US" sz="2000" kern="1200">
              <a:latin typeface="Calibri" panose="020F0502020204030204" pitchFamily="34" charset="0"/>
              <a:cs typeface="Calibri" panose="020F0502020204030204" pitchFamily="34" charset="0"/>
            </a:rPr>
            <a:t>Legal Rights and Status</a:t>
          </a:r>
        </a:p>
      </dsp:txBody>
      <dsp:txXfrm>
        <a:off x="5229514" y="4541090"/>
        <a:ext cx="1875306" cy="1179693"/>
      </dsp:txXfrm>
    </dsp:sp>
    <dsp:sp modelId="{6A076773-1732-A64D-8BEF-A8857D0A30EC}">
      <dsp:nvSpPr>
        <dsp:cNvPr id="0" name=""/>
        <dsp:cNvSpPr/>
      </dsp:nvSpPr>
      <dsp:spPr>
        <a:xfrm>
          <a:off x="3733824" y="453514"/>
          <a:ext cx="4654487" cy="4654487"/>
        </a:xfrm>
        <a:custGeom>
          <a:avLst/>
          <a:gdLst/>
          <a:ahLst/>
          <a:cxnLst/>
          <a:rect l="0" t="0" r="0" b="0"/>
          <a:pathLst>
            <a:path>
              <a:moveTo>
                <a:pt x="1426331" y="4473035"/>
              </a:moveTo>
              <a:arcTo wR="2327243" hR="2327243" stAng="6766508" swAng="871721"/>
            </a:path>
          </a:pathLst>
        </a:custGeom>
        <a:noFill/>
        <a:ln w="6350" cap="flat" cmpd="sng" algn="ctr">
          <a:solidFill>
            <a:schemeClr val="accent3">
              <a:hueOff val="4676041"/>
              <a:satOff val="7061"/>
              <a:lumOff val="2705"/>
              <a:alphaOff val="0"/>
            </a:schemeClr>
          </a:solidFill>
          <a:prstDash val="solid"/>
        </a:ln>
        <a:effectLst/>
      </dsp:spPr>
      <dsp:style>
        <a:lnRef idx="1">
          <a:scrgbClr r="0" g="0" b="0"/>
        </a:lnRef>
        <a:fillRef idx="0">
          <a:scrgbClr r="0" g="0" b="0"/>
        </a:fillRef>
        <a:effectRef idx="0">
          <a:scrgbClr r="0" g="0" b="0"/>
        </a:effectRef>
        <a:fontRef idx="minor"/>
      </dsp:style>
    </dsp:sp>
    <dsp:sp modelId="{53BCAD32-2B30-6546-AF00-E758C45EF5EF}">
      <dsp:nvSpPr>
        <dsp:cNvPr id="0" name=""/>
        <dsp:cNvSpPr/>
      </dsp:nvSpPr>
      <dsp:spPr>
        <a:xfrm>
          <a:off x="3257586" y="3340988"/>
          <a:ext cx="1678175" cy="1287291"/>
        </a:xfrm>
        <a:prstGeom prst="roundRect">
          <a:avLst/>
        </a:prstGeom>
        <a:solidFill>
          <a:schemeClr val="accent3">
            <a:hueOff val="6234721"/>
            <a:satOff val="9414"/>
            <a:lumOff val="360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Calibri" panose="020F0502020204030204" pitchFamily="34" charset="0"/>
            <a:buNone/>
          </a:pPr>
          <a:r>
            <a:rPr lang="en-US" sz="2000" kern="1200">
              <a:latin typeface="Calibri" panose="020F0502020204030204" pitchFamily="34" charset="0"/>
              <a:cs typeface="Calibri" panose="020F0502020204030204" pitchFamily="34" charset="0"/>
            </a:rPr>
            <a:t>Time and Space </a:t>
          </a:r>
        </a:p>
      </dsp:txBody>
      <dsp:txXfrm>
        <a:off x="3320426" y="3403828"/>
        <a:ext cx="1552495" cy="1161611"/>
      </dsp:txXfrm>
    </dsp:sp>
    <dsp:sp modelId="{CB0AA08A-C404-B142-88EA-F293CBC3071F}">
      <dsp:nvSpPr>
        <dsp:cNvPr id="0" name=""/>
        <dsp:cNvSpPr/>
      </dsp:nvSpPr>
      <dsp:spPr>
        <a:xfrm>
          <a:off x="3791752" y="524703"/>
          <a:ext cx="4654487" cy="4654487"/>
        </a:xfrm>
        <a:custGeom>
          <a:avLst/>
          <a:gdLst/>
          <a:ahLst/>
          <a:cxnLst/>
          <a:rect l="0" t="0" r="0" b="0"/>
          <a:pathLst>
            <a:path>
              <a:moveTo>
                <a:pt x="50234" y="2808173"/>
              </a:moveTo>
              <a:arcTo wR="2327243" hR="2327243" stAng="10084426" swAng="1207111"/>
            </a:path>
          </a:pathLst>
        </a:custGeom>
        <a:noFill/>
        <a:ln w="6350" cap="flat" cmpd="sng" algn="ctr">
          <a:solidFill>
            <a:schemeClr val="accent3">
              <a:hueOff val="6234721"/>
              <a:satOff val="9414"/>
              <a:lumOff val="3607"/>
              <a:alphaOff val="0"/>
            </a:schemeClr>
          </a:solidFill>
          <a:prstDash val="solid"/>
        </a:ln>
        <a:effectLst/>
      </dsp:spPr>
      <dsp:style>
        <a:lnRef idx="1">
          <a:scrgbClr r="0" g="0" b="0"/>
        </a:lnRef>
        <a:fillRef idx="0">
          <a:scrgbClr r="0" g="0" b="0"/>
        </a:fillRef>
        <a:effectRef idx="0">
          <a:scrgbClr r="0" g="0" b="0"/>
        </a:effectRef>
        <a:fontRef idx="minor"/>
      </dsp:style>
    </dsp:sp>
    <dsp:sp modelId="{76BA47D8-BF13-3042-8791-6A605AF3204D}">
      <dsp:nvSpPr>
        <dsp:cNvPr id="0" name=""/>
        <dsp:cNvSpPr/>
      </dsp:nvSpPr>
      <dsp:spPr>
        <a:xfrm>
          <a:off x="3155807" y="1183718"/>
          <a:ext cx="1709067" cy="1328400"/>
        </a:xfrm>
        <a:prstGeom prst="roundRect">
          <a:avLst/>
        </a:prstGeom>
        <a:solidFill>
          <a:schemeClr val="accent3">
            <a:hueOff val="7793401"/>
            <a:satOff val="11768"/>
            <a:lumOff val="450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Calibri" panose="020F0502020204030204" pitchFamily="34" charset="0"/>
            <a:buNone/>
          </a:pPr>
          <a:r>
            <a:rPr lang="en-US" sz="2000" kern="1200" dirty="0">
              <a:latin typeface="Calibri" panose="020F0502020204030204" pitchFamily="34" charset="0"/>
              <a:cs typeface="Calibri" panose="020F0502020204030204" pitchFamily="34" charset="0"/>
            </a:rPr>
            <a:t>Practices and Participation</a:t>
          </a:r>
        </a:p>
      </dsp:txBody>
      <dsp:txXfrm>
        <a:off x="3220654" y="1248565"/>
        <a:ext cx="1579373" cy="1198706"/>
      </dsp:txXfrm>
    </dsp:sp>
    <dsp:sp modelId="{BAD78D84-3226-F84C-BDE7-C8ADA11AC23E}">
      <dsp:nvSpPr>
        <dsp:cNvPr id="0" name=""/>
        <dsp:cNvSpPr/>
      </dsp:nvSpPr>
      <dsp:spPr>
        <a:xfrm>
          <a:off x="3781155" y="513152"/>
          <a:ext cx="4654487" cy="4654487"/>
        </a:xfrm>
        <a:custGeom>
          <a:avLst/>
          <a:gdLst/>
          <a:ahLst/>
          <a:cxnLst/>
          <a:rect l="0" t="0" r="0" b="0"/>
          <a:pathLst>
            <a:path>
              <a:moveTo>
                <a:pt x="698496" y="664942"/>
              </a:moveTo>
              <a:arcTo wR="2327243" hR="2327243" stAng="13535048" swAng="1167199"/>
            </a:path>
          </a:pathLst>
        </a:custGeom>
        <a:noFill/>
        <a:ln w="6350" cap="flat" cmpd="sng" algn="ctr">
          <a:solidFill>
            <a:schemeClr val="accent3">
              <a:hueOff val="7793401"/>
              <a:satOff val="11768"/>
              <a:lumOff val="4509"/>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2DC7D1-58B2-DA40-81CE-6A2FD730D44D}">
      <dsp:nvSpPr>
        <dsp:cNvPr id="0" name=""/>
        <dsp:cNvSpPr/>
      </dsp:nvSpPr>
      <dsp:spPr>
        <a:xfrm rot="16200000">
          <a:off x="480860" y="987791"/>
          <a:ext cx="4169486" cy="4245092"/>
        </a:xfrm>
        <a:prstGeom prst="round2SameRect">
          <a:avLst>
            <a:gd name="adj1" fmla="val 16670"/>
            <a:gd name="adj2" fmla="val 0"/>
          </a:avLst>
        </a:prstGeom>
        <a:solidFill>
          <a:srgbClr val="FFC60B"/>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127000" rIns="114300" bIns="127000" numCol="1" spcCol="1270" anchor="t" anchorCtr="0">
          <a:noAutofit/>
        </a:bodyPr>
        <a:lstStyle/>
        <a:p>
          <a:pPr marL="0" lvl="0" indent="0" algn="ctr" defTabSz="889000">
            <a:lnSpc>
              <a:spcPct val="90000"/>
            </a:lnSpc>
            <a:spcBef>
              <a:spcPct val="0"/>
            </a:spcBef>
            <a:spcAft>
              <a:spcPct val="35000"/>
            </a:spcAft>
            <a:buFont typeface="Symbol" pitchFamily="2" charset="2"/>
            <a:buNone/>
          </a:pPr>
          <a:r>
            <a:rPr lang="en-US" sz="2000" b="1" kern="1200" dirty="0">
              <a:latin typeface="Calibri" panose="020F0502020204030204" pitchFamily="34" charset="0"/>
              <a:cs typeface="Calibri" panose="020F0502020204030204" pitchFamily="34" charset="0"/>
            </a:rPr>
            <a:t>Sources of Qualitative Data</a:t>
          </a:r>
        </a:p>
        <a:p>
          <a:pPr marL="0" lvl="0" indent="0" algn="ctr" defTabSz="889000">
            <a:lnSpc>
              <a:spcPct val="90000"/>
            </a:lnSpc>
            <a:spcBef>
              <a:spcPct val="0"/>
            </a:spcBef>
            <a:spcAft>
              <a:spcPct val="35000"/>
            </a:spcAft>
            <a:buFont typeface="Symbol" pitchFamily="2" charset="2"/>
            <a:buNone/>
          </a:pPr>
          <a:endParaRPr lang="en-US" sz="500" kern="1200" dirty="0">
            <a:latin typeface="Calibri" panose="020F0502020204030204" pitchFamily="34" charset="0"/>
            <a:cs typeface="Calibri" panose="020F0502020204030204" pitchFamily="34" charset="0"/>
          </a:endParaRPr>
        </a:p>
        <a:p>
          <a:pPr marL="0" lvl="0" indent="0" algn="l" defTabSz="889000">
            <a:lnSpc>
              <a:spcPct val="90000"/>
            </a:lnSpc>
            <a:spcBef>
              <a:spcPct val="0"/>
            </a:spcBef>
            <a:spcAft>
              <a:spcPct val="35000"/>
            </a:spcAft>
            <a:buFont typeface="Symbol" pitchFamily="2" charset="2"/>
            <a:buNone/>
          </a:pPr>
          <a:r>
            <a:rPr lang="en-US" sz="1200" kern="1200" dirty="0">
              <a:latin typeface="Calibri" panose="020F0502020204030204" pitchFamily="34" charset="0"/>
              <a:cs typeface="Calibri" panose="020F0502020204030204" pitchFamily="34" charset="0"/>
            </a:rPr>
            <a:t>- </a:t>
          </a:r>
          <a:r>
            <a:rPr lang="en-US" sz="1800" kern="1200" dirty="0">
              <a:latin typeface="Calibri" panose="020F0502020204030204" pitchFamily="34" charset="0"/>
              <a:cs typeface="Calibri" panose="020F0502020204030204" pitchFamily="34" charset="0"/>
            </a:rPr>
            <a:t>Open-ended interviews</a:t>
          </a:r>
        </a:p>
        <a:p>
          <a:pPr marL="0" lvl="0" indent="0" algn="l" defTabSz="889000">
            <a:lnSpc>
              <a:spcPct val="90000"/>
            </a:lnSpc>
            <a:spcBef>
              <a:spcPct val="0"/>
            </a:spcBef>
            <a:spcAft>
              <a:spcPct val="35000"/>
            </a:spcAft>
            <a:buFont typeface="Symbol" pitchFamily="2" charset="2"/>
            <a:buNone/>
          </a:pPr>
          <a:r>
            <a:rPr lang="en-US" sz="1800" kern="1200" dirty="0">
              <a:latin typeface="Calibri" panose="020F0502020204030204" pitchFamily="34" charset="0"/>
              <a:cs typeface="Calibri" panose="020F0502020204030204" pitchFamily="34" charset="0"/>
            </a:rPr>
            <a:t>- Oral histories / life histories</a:t>
          </a:r>
        </a:p>
        <a:p>
          <a:pPr marL="0" lvl="0" indent="0" algn="l" defTabSz="889000">
            <a:lnSpc>
              <a:spcPct val="90000"/>
            </a:lnSpc>
            <a:spcBef>
              <a:spcPct val="0"/>
            </a:spcBef>
            <a:spcAft>
              <a:spcPct val="35000"/>
            </a:spcAft>
            <a:buFont typeface="Symbol" pitchFamily="2" charset="2"/>
            <a:buNone/>
          </a:pPr>
          <a:r>
            <a:rPr lang="en-US" sz="1800" kern="1200" dirty="0">
              <a:latin typeface="Calibri" panose="020F0502020204030204" pitchFamily="34" charset="0"/>
              <a:cs typeface="Calibri" panose="020F0502020204030204" pitchFamily="34" charset="0"/>
            </a:rPr>
            <a:t>- Focus group discussions and consultations</a:t>
          </a:r>
        </a:p>
        <a:p>
          <a:pPr marL="0" lvl="0" indent="0" algn="l" defTabSz="889000">
            <a:lnSpc>
              <a:spcPct val="90000"/>
            </a:lnSpc>
            <a:spcBef>
              <a:spcPct val="0"/>
            </a:spcBef>
            <a:spcAft>
              <a:spcPct val="35000"/>
            </a:spcAft>
            <a:buFont typeface="Symbol" pitchFamily="2" charset="2"/>
            <a:buNone/>
          </a:pPr>
          <a:r>
            <a:rPr lang="en-US" sz="1800" kern="1200" dirty="0">
              <a:latin typeface="Calibri" panose="020F0502020204030204" pitchFamily="34" charset="0"/>
              <a:cs typeface="Calibri" panose="020F0502020204030204" pitchFamily="34" charset="0"/>
            </a:rPr>
            <a:t>- Reports </a:t>
          </a:r>
        </a:p>
        <a:p>
          <a:pPr marL="0" lvl="0" indent="0" algn="l" defTabSz="889000">
            <a:lnSpc>
              <a:spcPct val="90000"/>
            </a:lnSpc>
            <a:spcBef>
              <a:spcPct val="0"/>
            </a:spcBef>
            <a:spcAft>
              <a:spcPct val="35000"/>
            </a:spcAft>
            <a:buFont typeface="Symbol" pitchFamily="2" charset="2"/>
            <a:buNone/>
          </a:pPr>
          <a:r>
            <a:rPr lang="en-US" sz="1800" kern="1200" dirty="0">
              <a:latin typeface="Calibri" panose="020F0502020204030204" pitchFamily="34" charset="0"/>
              <a:cs typeface="Calibri" panose="020F0502020204030204" pitchFamily="34" charset="0"/>
            </a:rPr>
            <a:t>- In-depth case studies</a:t>
          </a:r>
        </a:p>
        <a:p>
          <a:pPr marL="0" lvl="0" indent="0" algn="l" defTabSz="889000">
            <a:lnSpc>
              <a:spcPct val="90000"/>
            </a:lnSpc>
            <a:spcBef>
              <a:spcPct val="0"/>
            </a:spcBef>
            <a:spcAft>
              <a:spcPct val="35000"/>
            </a:spcAft>
            <a:buFont typeface="Symbol" pitchFamily="2" charset="2"/>
            <a:buNone/>
          </a:pPr>
          <a:r>
            <a:rPr lang="en-US" sz="1800" kern="1200" dirty="0">
              <a:latin typeface="Calibri" panose="020F0502020204030204" pitchFamily="34" charset="0"/>
              <a:cs typeface="Calibri" panose="020F0502020204030204" pitchFamily="34" charset="0"/>
            </a:rPr>
            <a:t>- Discourse or content analysis</a:t>
          </a:r>
        </a:p>
        <a:p>
          <a:pPr marL="0" lvl="0" indent="0" algn="l" defTabSz="889000">
            <a:lnSpc>
              <a:spcPct val="90000"/>
            </a:lnSpc>
            <a:spcBef>
              <a:spcPct val="0"/>
            </a:spcBef>
            <a:spcAft>
              <a:spcPct val="35000"/>
            </a:spcAft>
            <a:buFont typeface="Symbol" pitchFamily="2" charset="2"/>
            <a:buNone/>
          </a:pPr>
          <a:r>
            <a:rPr lang="en-US" sz="1800" kern="1200" dirty="0">
              <a:latin typeface="Calibri" panose="020F0502020204030204" pitchFamily="34" charset="0"/>
              <a:cs typeface="Calibri" panose="020F0502020204030204" pitchFamily="34" charset="0"/>
            </a:rPr>
            <a:t>- Legal analysis</a:t>
          </a:r>
        </a:p>
        <a:p>
          <a:pPr marL="0" lvl="0" indent="0" algn="l" defTabSz="889000">
            <a:lnSpc>
              <a:spcPct val="90000"/>
            </a:lnSpc>
            <a:spcBef>
              <a:spcPct val="0"/>
            </a:spcBef>
            <a:spcAft>
              <a:spcPct val="35000"/>
            </a:spcAft>
            <a:buFont typeface="Symbol" pitchFamily="2" charset="2"/>
            <a:buNone/>
          </a:pPr>
          <a:r>
            <a:rPr lang="en-US" sz="1800" kern="1200" dirty="0">
              <a:latin typeface="Calibri" panose="020F0502020204030204" pitchFamily="34" charset="0"/>
              <a:cs typeface="Calibri" panose="020F0502020204030204" pitchFamily="34" charset="0"/>
            </a:rPr>
            <a:t>- Secondary data</a:t>
          </a:r>
        </a:p>
      </dsp:txBody>
      <dsp:txXfrm rot="5400000">
        <a:off x="646631" y="1229168"/>
        <a:ext cx="4041518" cy="3762338"/>
      </dsp:txXfrm>
    </dsp:sp>
    <dsp:sp modelId="{6133B7D1-BD9C-374F-A74C-70ADE98F5B0E}">
      <dsp:nvSpPr>
        <dsp:cNvPr id="0" name=""/>
        <dsp:cNvSpPr/>
      </dsp:nvSpPr>
      <dsp:spPr>
        <a:xfrm rot="5400000">
          <a:off x="4798071" y="1043137"/>
          <a:ext cx="4105285" cy="4166463"/>
        </a:xfrm>
        <a:prstGeom prst="round2SameRect">
          <a:avLst>
            <a:gd name="adj1" fmla="val 16670"/>
            <a:gd name="adj2" fmla="val 0"/>
          </a:avLst>
        </a:prstGeom>
        <a:solidFill>
          <a:srgbClr val="FFD579"/>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27000" rIns="76200" bIns="127000" numCol="1" spcCol="1270" anchor="t" anchorCtr="0">
          <a:noAutofit/>
        </a:bodyPr>
        <a:lstStyle/>
        <a:p>
          <a:pPr marL="0" lvl="0" indent="0" algn="ctr" defTabSz="889000">
            <a:lnSpc>
              <a:spcPct val="90000"/>
            </a:lnSpc>
            <a:spcBef>
              <a:spcPct val="0"/>
            </a:spcBef>
            <a:spcAft>
              <a:spcPct val="35000"/>
            </a:spcAft>
            <a:buNone/>
          </a:pPr>
          <a:r>
            <a:rPr lang="en-US" sz="2000" b="1" kern="1200" dirty="0">
              <a:latin typeface="Calibri" panose="020F0502020204030204" pitchFamily="34" charset="0"/>
              <a:cs typeface="Calibri" panose="020F0502020204030204" pitchFamily="34" charset="0"/>
            </a:rPr>
            <a:t>Sources of Quantitative Data</a:t>
          </a:r>
        </a:p>
        <a:p>
          <a:pPr marL="0" lvl="0" indent="0" algn="l" defTabSz="889000">
            <a:lnSpc>
              <a:spcPct val="90000"/>
            </a:lnSpc>
            <a:spcBef>
              <a:spcPct val="0"/>
            </a:spcBef>
            <a:spcAft>
              <a:spcPct val="35000"/>
            </a:spcAft>
            <a:buNone/>
          </a:pPr>
          <a:endParaRPr lang="en-US" sz="500" kern="1200" dirty="0">
            <a:latin typeface="Calibri" panose="020F0502020204030204" pitchFamily="34" charset="0"/>
            <a:cs typeface="Calibri" panose="020F0502020204030204" pitchFamily="34" charset="0"/>
          </a:endParaRPr>
        </a:p>
        <a:p>
          <a:pPr marL="0" lvl="0" indent="0" algn="l" defTabSz="889000">
            <a:lnSpc>
              <a:spcPct val="90000"/>
            </a:lnSpc>
            <a:spcBef>
              <a:spcPct val="0"/>
            </a:spcBef>
            <a:spcAft>
              <a:spcPct val="35000"/>
            </a:spcAft>
            <a:buNone/>
          </a:pPr>
          <a:r>
            <a:rPr lang="en-US" sz="1600" kern="1200" dirty="0">
              <a:latin typeface="Calibri" panose="020F0502020204030204" pitchFamily="34" charset="0"/>
              <a:cs typeface="Calibri" panose="020F0502020204030204" pitchFamily="34" charset="0"/>
            </a:rPr>
            <a:t>- </a:t>
          </a:r>
          <a:r>
            <a:rPr lang="en-US" sz="1800" kern="1200" dirty="0">
              <a:latin typeface="Calibri" panose="020F0502020204030204" pitchFamily="34" charset="0"/>
              <a:cs typeface="Calibri" panose="020F0502020204030204" pitchFamily="34" charset="0"/>
            </a:rPr>
            <a:t>Surveys / polls / questionnaires</a:t>
          </a:r>
        </a:p>
        <a:p>
          <a:pPr marL="0" lvl="0" indent="0" algn="l" defTabSz="889000">
            <a:lnSpc>
              <a:spcPct val="90000"/>
            </a:lnSpc>
            <a:spcBef>
              <a:spcPct val="0"/>
            </a:spcBef>
            <a:spcAft>
              <a:spcPct val="35000"/>
            </a:spcAft>
            <a:buNone/>
          </a:pPr>
          <a:r>
            <a:rPr lang="en-US" sz="1800" kern="1200" dirty="0">
              <a:latin typeface="Calibri" panose="020F0502020204030204" pitchFamily="34" charset="0"/>
              <a:cs typeface="Calibri" panose="020F0502020204030204" pitchFamily="34" charset="0"/>
            </a:rPr>
            <a:t>- Statistics</a:t>
          </a:r>
        </a:p>
        <a:p>
          <a:pPr marL="0" lvl="0" indent="0" algn="l" defTabSz="889000">
            <a:lnSpc>
              <a:spcPct val="90000"/>
            </a:lnSpc>
            <a:spcBef>
              <a:spcPct val="0"/>
            </a:spcBef>
            <a:spcAft>
              <a:spcPct val="35000"/>
            </a:spcAft>
            <a:buNone/>
          </a:pPr>
          <a:r>
            <a:rPr lang="en-US" sz="1800" kern="1200" dirty="0">
              <a:latin typeface="Calibri" panose="020F0502020204030204" pitchFamily="34" charset="0"/>
              <a:cs typeface="Calibri" panose="020F0502020204030204" pitchFamily="34" charset="0"/>
            </a:rPr>
            <a:t>- Closed interviews</a:t>
          </a:r>
        </a:p>
        <a:p>
          <a:pPr marL="0" lvl="0" indent="0" algn="l" defTabSz="889000">
            <a:lnSpc>
              <a:spcPct val="90000"/>
            </a:lnSpc>
            <a:spcBef>
              <a:spcPct val="0"/>
            </a:spcBef>
            <a:spcAft>
              <a:spcPct val="35000"/>
            </a:spcAft>
            <a:buNone/>
          </a:pPr>
          <a:r>
            <a:rPr lang="en-US" sz="1800" kern="1200" dirty="0">
              <a:latin typeface="Calibri" panose="020F0502020204030204" pitchFamily="34" charset="0"/>
              <a:cs typeface="Calibri" panose="020F0502020204030204" pitchFamily="34" charset="0"/>
            </a:rPr>
            <a:t>- Observations </a:t>
          </a:r>
        </a:p>
        <a:p>
          <a:pPr marL="0" lvl="0" indent="0" algn="l" defTabSz="889000">
            <a:lnSpc>
              <a:spcPct val="90000"/>
            </a:lnSpc>
            <a:spcBef>
              <a:spcPct val="0"/>
            </a:spcBef>
            <a:spcAft>
              <a:spcPct val="35000"/>
            </a:spcAft>
            <a:buNone/>
          </a:pPr>
          <a:r>
            <a:rPr lang="en-US" sz="1800" kern="1200" dirty="0">
              <a:latin typeface="Calibri" panose="020F0502020204030204" pitchFamily="34" charset="0"/>
              <a:cs typeface="Calibri" panose="020F0502020204030204" pitchFamily="34" charset="0"/>
            </a:rPr>
            <a:t>- Document review and secondary data</a:t>
          </a:r>
        </a:p>
      </dsp:txBody>
      <dsp:txXfrm rot="-5400000">
        <a:off x="4767482" y="1274166"/>
        <a:ext cx="3966023" cy="3704405"/>
      </dsp:txXfrm>
    </dsp:sp>
    <dsp:sp modelId="{461188A4-B4FB-B842-92AB-CCB5325B345F}">
      <dsp:nvSpPr>
        <dsp:cNvPr id="0" name=""/>
        <dsp:cNvSpPr/>
      </dsp:nvSpPr>
      <dsp:spPr>
        <a:xfrm rot="21282077">
          <a:off x="3424968" y="106876"/>
          <a:ext cx="2426926" cy="2426809"/>
        </a:xfrm>
        <a:prstGeom prst="circularArrow">
          <a:avLst>
            <a:gd name="adj1" fmla="val 12500"/>
            <a:gd name="adj2" fmla="val 1142322"/>
            <a:gd name="adj3" fmla="val 20457678"/>
            <a:gd name="adj4" fmla="val 10800000"/>
            <a:gd name="adj5" fmla="val 12500"/>
          </a:avLst>
        </a:prstGeom>
        <a:solidFill>
          <a:srgbClr val="FFA54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0DD60F-1AC5-044B-8FCE-EF8E5119A477}">
      <dsp:nvSpPr>
        <dsp:cNvPr id="0" name=""/>
        <dsp:cNvSpPr/>
      </dsp:nvSpPr>
      <dsp:spPr>
        <a:xfrm rot="10439877">
          <a:off x="3438073" y="3315233"/>
          <a:ext cx="2426926" cy="2426809"/>
        </a:xfrm>
        <a:prstGeom prst="circularArrow">
          <a:avLst>
            <a:gd name="adj1" fmla="val 12500"/>
            <a:gd name="adj2" fmla="val 1142322"/>
            <a:gd name="adj3" fmla="val 20457678"/>
            <a:gd name="adj4" fmla="val 10800000"/>
            <a:gd name="adj5" fmla="val 12500"/>
          </a:avLst>
        </a:prstGeom>
        <a:solidFill>
          <a:srgbClr val="FF632A"/>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D0EE08-931B-D948-96B0-8010222DAC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E9FD28E-33B0-614A-9DFC-E9C4C88E28C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6432A5-9D1D-E844-A4AD-82CF61F20C4A}" type="datetimeFigureOut">
              <a:rPr lang="en-US" smtClean="0"/>
              <a:t>1/10/23</a:t>
            </a:fld>
            <a:endParaRPr lang="en-US"/>
          </a:p>
        </p:txBody>
      </p:sp>
      <p:sp>
        <p:nvSpPr>
          <p:cNvPr id="4" name="Footer Placeholder 3">
            <a:extLst>
              <a:ext uri="{FF2B5EF4-FFF2-40B4-BE49-F238E27FC236}">
                <a16:creationId xmlns:a16="http://schemas.microsoft.com/office/drawing/2014/main" id="{750B5A14-726C-084B-A324-EE7A6769495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99B2441-7075-244D-A099-1DB0E67E98B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1989CE1-10AC-1940-BC63-371D5DC47C4B}" type="slidenum">
              <a:rPr lang="en-US" smtClean="0"/>
              <a:t>‹#›</a:t>
            </a:fld>
            <a:endParaRPr lang="en-US"/>
          </a:p>
        </p:txBody>
      </p:sp>
    </p:spTree>
    <p:extLst>
      <p:ext uri="{BB962C8B-B14F-4D97-AF65-F5344CB8AC3E}">
        <p14:creationId xmlns:p14="http://schemas.microsoft.com/office/powerpoint/2010/main" val="557858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051B7D-5F64-5949-A811-97A405C7F271}" type="datetimeFigureOut">
              <a:rPr lang="en-US" smtClean="0"/>
              <a:t>1/10/23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27F49A-4A76-8648-9A37-132247F598C3}" type="slidenum">
              <a:rPr lang="en-US" smtClean="0"/>
              <a:t>‹#›</a:t>
            </a:fld>
            <a:endParaRPr lang="en-US"/>
          </a:p>
        </p:txBody>
      </p:sp>
    </p:spTree>
    <p:extLst>
      <p:ext uri="{BB962C8B-B14F-4D97-AF65-F5344CB8AC3E}">
        <p14:creationId xmlns:p14="http://schemas.microsoft.com/office/powerpoint/2010/main" val="1823038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00300" lvl="4" indent="-571500" algn="r" rtl="1">
              <a:buClr>
                <a:schemeClr val="bg1"/>
              </a:buClr>
              <a:buFont typeface="+mj-lt"/>
              <a:buAutoNum type="romanUcPeriod"/>
            </a:pPr>
            <a:endParaRPr lang="en-US" sz="2000" dirty="0">
              <a:solidFill>
                <a:schemeClr val="bg1"/>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FB27F49A-4A76-8648-9A37-132247F598C3}" type="slidenum">
              <a:rPr lang="en-US" smtClean="0"/>
              <a:t>2</a:t>
            </a:fld>
            <a:endParaRPr lang="en-US"/>
          </a:p>
        </p:txBody>
      </p:sp>
    </p:spTree>
    <p:extLst>
      <p:ext uri="{BB962C8B-B14F-4D97-AF65-F5344CB8AC3E}">
        <p14:creationId xmlns:p14="http://schemas.microsoft.com/office/powerpoint/2010/main" val="1672858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Direct: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Calibri" panose="020F0502020204030204" pitchFamily="34" charset="0"/>
                <a:ea typeface="Calibri" panose="020F0502020204030204" pitchFamily="34" charset="0"/>
                <a:cs typeface="Calibri" panose="020F0502020204030204" pitchFamily="34" charset="0"/>
              </a:rPr>
              <a:t>The difference in treatment that is intended and leads to a lack of recognition of women's rights in the private and public spheres.</a:t>
            </a:r>
            <a:endParaRPr lang="en-US" dirty="0">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Discrimination can stem from both law (de jure) or from practice (de facto). </a:t>
            </a:r>
          </a:p>
          <a:p>
            <a:endParaRPr lang="en-US" dirty="0"/>
          </a:p>
          <a:p>
            <a:endParaRPr lang="en-US" dirty="0"/>
          </a:p>
        </p:txBody>
      </p:sp>
      <p:sp>
        <p:nvSpPr>
          <p:cNvPr id="4" name="Slide Number Placeholder 3"/>
          <p:cNvSpPr>
            <a:spLocks noGrp="1"/>
          </p:cNvSpPr>
          <p:nvPr>
            <p:ph type="sldNum" sz="quarter" idx="5"/>
          </p:nvPr>
        </p:nvSpPr>
        <p:spPr/>
        <p:txBody>
          <a:bodyPr/>
          <a:lstStyle/>
          <a:p>
            <a:fld id="{FB27F49A-4A76-8648-9A37-132247F598C3}" type="slidenum">
              <a:rPr lang="en-US" smtClean="0"/>
              <a:t>13</a:t>
            </a:fld>
            <a:endParaRPr lang="en-US"/>
          </a:p>
        </p:txBody>
      </p:sp>
    </p:spTree>
    <p:extLst>
      <p:ext uri="{BB962C8B-B14F-4D97-AF65-F5344CB8AC3E}">
        <p14:creationId xmlns:p14="http://schemas.microsoft.com/office/powerpoint/2010/main" val="3163387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significant form of discrimination is GBV, which disproportionately targets women and girls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cs typeface="Calibri" panose="020F0502020204030204" pitchFamily="34" charset="0"/>
              </a:rPr>
              <a:t>Both men and women are subjected to gender-based violence, but the majority of victims are women and girls.</a:t>
            </a:r>
          </a:p>
          <a:p>
            <a:endParaRPr lang="en-US" dirty="0"/>
          </a:p>
        </p:txBody>
      </p:sp>
      <p:sp>
        <p:nvSpPr>
          <p:cNvPr id="4" name="Slide Number Placeholder 3"/>
          <p:cNvSpPr>
            <a:spLocks noGrp="1"/>
          </p:cNvSpPr>
          <p:nvPr>
            <p:ph type="sldNum" sz="quarter" idx="5"/>
          </p:nvPr>
        </p:nvSpPr>
        <p:spPr/>
        <p:txBody>
          <a:bodyPr/>
          <a:lstStyle/>
          <a:p>
            <a:fld id="{FB27F49A-4A76-8648-9A37-132247F598C3}" type="slidenum">
              <a:rPr lang="en-US" smtClean="0"/>
              <a:t>14</a:t>
            </a:fld>
            <a:endParaRPr lang="en-US"/>
          </a:p>
        </p:txBody>
      </p:sp>
    </p:spTree>
    <p:extLst>
      <p:ext uri="{BB962C8B-B14F-4D97-AF65-F5344CB8AC3E}">
        <p14:creationId xmlns:p14="http://schemas.microsoft.com/office/powerpoint/2010/main" val="4001389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27F49A-4A76-8648-9A37-132247F598C3}" type="slidenum">
              <a:rPr lang="en-US" smtClean="0"/>
              <a:t>15</a:t>
            </a:fld>
            <a:endParaRPr lang="en-US"/>
          </a:p>
        </p:txBody>
      </p:sp>
    </p:spTree>
    <p:extLst>
      <p:ext uri="{BB962C8B-B14F-4D97-AF65-F5344CB8AC3E}">
        <p14:creationId xmlns:p14="http://schemas.microsoft.com/office/powerpoint/2010/main" val="16483356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27F49A-4A76-8648-9A37-132247F598C3}" type="slidenum">
              <a:rPr lang="en-US" smtClean="0"/>
              <a:t>18</a:t>
            </a:fld>
            <a:endParaRPr lang="en-US"/>
          </a:p>
        </p:txBody>
      </p:sp>
    </p:spTree>
    <p:extLst>
      <p:ext uri="{BB962C8B-B14F-4D97-AF65-F5344CB8AC3E}">
        <p14:creationId xmlns:p14="http://schemas.microsoft.com/office/powerpoint/2010/main" val="8220800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FB27F49A-4A76-8648-9A37-132247F598C3}" type="slidenum">
              <a:rPr lang="en-US" smtClean="0"/>
              <a:t>19</a:t>
            </a:fld>
            <a:endParaRPr lang="en-US"/>
          </a:p>
        </p:txBody>
      </p:sp>
    </p:spTree>
    <p:extLst>
      <p:ext uri="{BB962C8B-B14F-4D97-AF65-F5344CB8AC3E}">
        <p14:creationId xmlns:p14="http://schemas.microsoft.com/office/powerpoint/2010/main" val="29906753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 just economic empowerment</a:t>
            </a:r>
            <a:endParaRPr lang="en-US" dirty="0"/>
          </a:p>
        </p:txBody>
      </p:sp>
      <p:sp>
        <p:nvSpPr>
          <p:cNvPr id="4" name="Slide Number Placeholder 3"/>
          <p:cNvSpPr>
            <a:spLocks noGrp="1"/>
          </p:cNvSpPr>
          <p:nvPr>
            <p:ph type="sldNum" sz="quarter" idx="5"/>
          </p:nvPr>
        </p:nvSpPr>
        <p:spPr/>
        <p:txBody>
          <a:bodyPr/>
          <a:lstStyle/>
          <a:p>
            <a:fld id="{FB27F49A-4A76-8648-9A37-132247F598C3}" type="slidenum">
              <a:rPr lang="en-US" smtClean="0"/>
              <a:t>20</a:t>
            </a:fld>
            <a:endParaRPr lang="en-US"/>
          </a:p>
        </p:txBody>
      </p:sp>
    </p:spTree>
    <p:extLst>
      <p:ext uri="{BB962C8B-B14F-4D97-AF65-F5344CB8AC3E}">
        <p14:creationId xmlns:p14="http://schemas.microsoft.com/office/powerpoint/2010/main" val="13428711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Clr>
                <a:schemeClr val="tx1"/>
              </a:buClr>
            </a:pPr>
            <a:r>
              <a:rPr lang="en-US" dirty="0"/>
              <a:t>Mention </a:t>
            </a:r>
          </a:p>
          <a:p>
            <a:pPr algn="l">
              <a:buClr>
                <a:schemeClr val="tx1"/>
              </a:buClr>
            </a:pPr>
            <a:endParaRPr lang="en-US" dirty="0"/>
          </a:p>
          <a:p>
            <a:pPr algn="l">
              <a:buClr>
                <a:schemeClr val="tx1"/>
              </a:buClr>
            </a:pPr>
            <a:r>
              <a:rPr lang="en-US" dirty="0"/>
              <a:t>Gender Parity and Gender Balance</a:t>
            </a:r>
          </a:p>
        </p:txBody>
      </p:sp>
      <p:sp>
        <p:nvSpPr>
          <p:cNvPr id="4" name="Slide Number Placeholder 3"/>
          <p:cNvSpPr>
            <a:spLocks noGrp="1"/>
          </p:cNvSpPr>
          <p:nvPr>
            <p:ph type="sldNum" sz="quarter" idx="5"/>
          </p:nvPr>
        </p:nvSpPr>
        <p:spPr/>
        <p:txBody>
          <a:bodyPr/>
          <a:lstStyle/>
          <a:p>
            <a:fld id="{FB27F49A-4A76-8648-9A37-132247F598C3}" type="slidenum">
              <a:rPr lang="en-US" smtClean="0"/>
              <a:t>21</a:t>
            </a:fld>
            <a:endParaRPr lang="en-US"/>
          </a:p>
        </p:txBody>
      </p:sp>
    </p:spTree>
    <p:extLst>
      <p:ext uri="{BB962C8B-B14F-4D97-AF65-F5344CB8AC3E}">
        <p14:creationId xmlns:p14="http://schemas.microsoft.com/office/powerpoint/2010/main" val="19005184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27F49A-4A76-8648-9A37-132247F598C3}" type="slidenum">
              <a:rPr lang="en-US" smtClean="0"/>
              <a:t>22</a:t>
            </a:fld>
            <a:endParaRPr lang="en-US"/>
          </a:p>
        </p:txBody>
      </p:sp>
    </p:spTree>
    <p:extLst>
      <p:ext uri="{BB962C8B-B14F-4D97-AF65-F5344CB8AC3E}">
        <p14:creationId xmlns:p14="http://schemas.microsoft.com/office/powerpoint/2010/main" val="15854881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According to ECOSOC, gender mainstreaming is “the process of assessing the implications for women and men of any planned action, including legislation, policies or </a:t>
            </a:r>
            <a:r>
              <a:rPr lang="en-US" sz="1200" kern="1200" dirty="0" err="1">
                <a:solidFill>
                  <a:schemeClr val="tx1"/>
                </a:solidFill>
                <a:effectLst/>
                <a:latin typeface="+mn-lt"/>
                <a:ea typeface="+mn-ea"/>
                <a:cs typeface="+mn-cs"/>
              </a:rPr>
              <a:t>programmes</a:t>
            </a:r>
            <a:r>
              <a:rPr lang="en-US" sz="1200" kern="1200" dirty="0">
                <a:solidFill>
                  <a:schemeClr val="tx1"/>
                </a:solidFill>
                <a:effectLst/>
                <a:latin typeface="+mn-lt"/>
                <a:ea typeface="+mn-ea"/>
                <a:cs typeface="+mn-cs"/>
              </a:rPr>
              <a:t>, in all areas and at all levels. It is a strategy for making women’s as well as men’s concerns and experiences an integral dimension of the design, implementation, monitoring and evaluation of policies and </a:t>
            </a:r>
            <a:r>
              <a:rPr lang="en-US" sz="1200" kern="1200" dirty="0" err="1">
                <a:solidFill>
                  <a:schemeClr val="tx1"/>
                </a:solidFill>
                <a:effectLst/>
                <a:latin typeface="+mn-lt"/>
                <a:ea typeface="+mn-ea"/>
                <a:cs typeface="+mn-cs"/>
              </a:rPr>
              <a:t>programmes</a:t>
            </a:r>
            <a:r>
              <a:rPr lang="en-US" sz="1200" kern="1200" dirty="0">
                <a:solidFill>
                  <a:schemeClr val="tx1"/>
                </a:solidFill>
                <a:effectLst/>
                <a:latin typeface="+mn-lt"/>
                <a:ea typeface="+mn-ea"/>
                <a:cs typeface="+mn-cs"/>
              </a:rPr>
              <a:t> in all political, economic and societal spheres so that women and men benefit equally. The ultimate goal is to achieve gender equality.”</a:t>
            </a:r>
          </a:p>
          <a:p>
            <a:r>
              <a:rPr lang="en-US" sz="1200" kern="1200" dirty="0">
                <a:solidFill>
                  <a:schemeClr val="tx1"/>
                </a:solidFill>
                <a:effectLst/>
                <a:latin typeface="+mn-lt"/>
                <a:ea typeface="+mn-ea"/>
                <a:cs typeface="+mn-cs"/>
              </a:rPr>
              <a:t>* A/52/3</a:t>
            </a:r>
          </a:p>
        </p:txBody>
      </p:sp>
      <p:sp>
        <p:nvSpPr>
          <p:cNvPr id="4" name="Slide Number Placeholder 3"/>
          <p:cNvSpPr>
            <a:spLocks noGrp="1"/>
          </p:cNvSpPr>
          <p:nvPr>
            <p:ph type="sldNum" sz="quarter" idx="5"/>
          </p:nvPr>
        </p:nvSpPr>
        <p:spPr/>
        <p:txBody>
          <a:bodyPr/>
          <a:lstStyle/>
          <a:p>
            <a:fld id="{FB27F49A-4A76-8648-9A37-132247F598C3}" type="slidenum">
              <a:rPr lang="en-US" smtClean="0"/>
              <a:t>23</a:t>
            </a:fld>
            <a:endParaRPr lang="en-US"/>
          </a:p>
        </p:txBody>
      </p:sp>
    </p:spTree>
    <p:extLst>
      <p:ext uri="{BB962C8B-B14F-4D97-AF65-F5344CB8AC3E}">
        <p14:creationId xmlns:p14="http://schemas.microsoft.com/office/powerpoint/2010/main" val="1585169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come from different societies and have different cultures and traditions but to work on an equal basis on gender equality we need to understand globally shared concepts and standards </a:t>
            </a:r>
            <a:endParaRPr lang="en-US" dirty="0"/>
          </a:p>
        </p:txBody>
      </p:sp>
      <p:sp>
        <p:nvSpPr>
          <p:cNvPr id="4" name="Slide Number Placeholder 3"/>
          <p:cNvSpPr>
            <a:spLocks noGrp="1"/>
          </p:cNvSpPr>
          <p:nvPr>
            <p:ph type="sldNum" sz="quarter" idx="5"/>
          </p:nvPr>
        </p:nvSpPr>
        <p:spPr/>
        <p:txBody>
          <a:bodyPr/>
          <a:lstStyle/>
          <a:p>
            <a:fld id="{FB27F49A-4A76-8648-9A37-132247F598C3}" type="slidenum">
              <a:rPr lang="en-US" smtClean="0"/>
              <a:t>4</a:t>
            </a:fld>
            <a:endParaRPr lang="en-US"/>
          </a:p>
        </p:txBody>
      </p:sp>
    </p:spTree>
    <p:extLst>
      <p:ext uri="{BB962C8B-B14F-4D97-AF65-F5344CB8AC3E}">
        <p14:creationId xmlns:p14="http://schemas.microsoft.com/office/powerpoint/2010/main" val="20932433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27F49A-4A76-8648-9A37-132247F598C3}" type="slidenum">
              <a:rPr lang="en-US" smtClean="0"/>
              <a:t>25</a:t>
            </a:fld>
            <a:endParaRPr lang="en-US"/>
          </a:p>
        </p:txBody>
      </p:sp>
    </p:spTree>
    <p:extLst>
      <p:ext uri="{BB962C8B-B14F-4D97-AF65-F5344CB8AC3E}">
        <p14:creationId xmlns:p14="http://schemas.microsoft.com/office/powerpoint/2010/main" val="33634040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27F49A-4A76-8648-9A37-132247F598C3}" type="slidenum">
              <a:rPr lang="en-US" smtClean="0"/>
              <a:t>27</a:t>
            </a:fld>
            <a:endParaRPr lang="en-US"/>
          </a:p>
        </p:txBody>
      </p:sp>
    </p:spTree>
    <p:extLst>
      <p:ext uri="{BB962C8B-B14F-4D97-AF65-F5344CB8AC3E}">
        <p14:creationId xmlns:p14="http://schemas.microsoft.com/office/powerpoint/2010/main" val="29057377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Clr>
                <a:schemeClr val="tx1"/>
              </a:buClr>
            </a:pPr>
            <a:endParaRPr lang="en-US" dirty="0"/>
          </a:p>
        </p:txBody>
      </p:sp>
      <p:sp>
        <p:nvSpPr>
          <p:cNvPr id="4" name="Slide Number Placeholder 3"/>
          <p:cNvSpPr>
            <a:spLocks noGrp="1"/>
          </p:cNvSpPr>
          <p:nvPr>
            <p:ph type="sldNum" sz="quarter" idx="5"/>
          </p:nvPr>
        </p:nvSpPr>
        <p:spPr/>
        <p:txBody>
          <a:bodyPr/>
          <a:lstStyle/>
          <a:p>
            <a:fld id="{FB27F49A-4A76-8648-9A37-132247F598C3}" type="slidenum">
              <a:rPr lang="en-US" smtClean="0"/>
              <a:t>28</a:t>
            </a:fld>
            <a:endParaRPr lang="en-US"/>
          </a:p>
        </p:txBody>
      </p:sp>
    </p:spTree>
    <p:extLst>
      <p:ext uri="{BB962C8B-B14F-4D97-AF65-F5344CB8AC3E}">
        <p14:creationId xmlns:p14="http://schemas.microsoft.com/office/powerpoint/2010/main" val="32011360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Inclusive research that is gender-transformative and disability-inclusive should make use of a variety of data collection methods (both quantitative and qualitative), a process that is referred to as triangulation. Triangulation allows a researcher to collect a wide array of data in order to: reduce bias that comes from using a single method; enhance validity by approaching the same topic with different tools; and establish credibility by providing a complete picture of the research problem. Increasing the sources of data allows for a more intersectional approach, especially when utilizing qualitative methods as they place the perspectives of marginalized persons/groups at the center of research. The addition of qualitative methods, such as life histories and case studies, allows researchers to delve deeper into the factors, processes and relationships that shape people’s opportunities, and allows for research to more thoroughly examine similarities and differences across groups and subgroups, and similarities and differences over time. </a:t>
            </a:r>
          </a:p>
          <a:p>
            <a:endParaRPr lang="en-US" dirty="0"/>
          </a:p>
        </p:txBody>
      </p:sp>
      <p:sp>
        <p:nvSpPr>
          <p:cNvPr id="4" name="Slide Number Placeholder 3"/>
          <p:cNvSpPr>
            <a:spLocks noGrp="1"/>
          </p:cNvSpPr>
          <p:nvPr>
            <p:ph type="sldNum" sz="quarter" idx="5"/>
          </p:nvPr>
        </p:nvSpPr>
        <p:spPr/>
        <p:txBody>
          <a:bodyPr/>
          <a:lstStyle/>
          <a:p>
            <a:fld id="{FB27F49A-4A76-8648-9A37-132247F598C3}" type="slidenum">
              <a:rPr lang="en-US" smtClean="0"/>
              <a:t>29</a:t>
            </a:fld>
            <a:endParaRPr lang="en-US"/>
          </a:p>
        </p:txBody>
      </p:sp>
    </p:spTree>
    <p:extLst>
      <p:ext uri="{BB962C8B-B14F-4D97-AF65-F5344CB8AC3E}">
        <p14:creationId xmlns:p14="http://schemas.microsoft.com/office/powerpoint/2010/main" val="759989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a:t>
            </a:r>
          </a:p>
          <a:p>
            <a:endParaRPr lang="en-US" dirty="0"/>
          </a:p>
          <a:p>
            <a:endParaRPr lang="en-US" dirty="0"/>
          </a:p>
          <a:p>
            <a:r>
              <a:rPr lang="en-US" dirty="0"/>
              <a:t>Explain to the group that these statements were meant only to generate a discussion around how society promotes images of men and women, which result in gender biases and images. </a:t>
            </a:r>
          </a:p>
          <a:p>
            <a:endParaRPr lang="en-US" dirty="0"/>
          </a:p>
          <a:p>
            <a:r>
              <a:rPr lang="en-US" dirty="0"/>
              <a:t>Also explain why understanding the difference between sex and gender is critical for development work. </a:t>
            </a:r>
          </a:p>
          <a:p>
            <a:endParaRPr lang="en-US" dirty="0"/>
          </a:p>
          <a:p>
            <a:r>
              <a:rPr lang="en-US" dirty="0"/>
              <a:t>It helps us understand that the cause of inequity between men and women is not their biological characteristics, but socially constructed attributes of men and women. </a:t>
            </a:r>
          </a:p>
          <a:p>
            <a:endParaRPr lang="en-US" dirty="0"/>
          </a:p>
          <a:p>
            <a:r>
              <a:rPr lang="en-US" dirty="0"/>
              <a:t>However, make sure that you do not undermine the significance of biological differences between men and women and treat them as less significant. </a:t>
            </a:r>
          </a:p>
        </p:txBody>
      </p:sp>
      <p:sp>
        <p:nvSpPr>
          <p:cNvPr id="4" name="Slide Number Placeholder 3"/>
          <p:cNvSpPr>
            <a:spLocks noGrp="1"/>
          </p:cNvSpPr>
          <p:nvPr>
            <p:ph type="sldNum" sz="quarter" idx="5"/>
          </p:nvPr>
        </p:nvSpPr>
        <p:spPr/>
        <p:txBody>
          <a:bodyPr/>
          <a:lstStyle/>
          <a:p>
            <a:fld id="{FB27F49A-4A76-8648-9A37-132247F598C3}" type="slidenum">
              <a:rPr lang="en-US" smtClean="0"/>
              <a:t>5</a:t>
            </a:fld>
            <a:endParaRPr lang="en-US"/>
          </a:p>
        </p:txBody>
      </p:sp>
    </p:spTree>
    <p:extLst>
      <p:ext uri="{BB962C8B-B14F-4D97-AF65-F5344CB8AC3E}">
        <p14:creationId xmlns:p14="http://schemas.microsoft.com/office/powerpoint/2010/main" val="36021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them to give examples (religion, culture and tradition)</a:t>
            </a:r>
            <a:endParaRPr lang="en-US" dirty="0"/>
          </a:p>
          <a:p>
            <a:endParaRPr lang="en-US" dirty="0"/>
          </a:p>
          <a:p>
            <a:pPr lvl="0"/>
            <a:r>
              <a:rPr lang="en-US" sz="1200" kern="1200" dirty="0">
                <a:solidFill>
                  <a:schemeClr val="tx1"/>
                </a:solidFill>
                <a:effectLst/>
                <a:latin typeface="+mn-lt"/>
                <a:ea typeface="+mn-ea"/>
                <a:cs typeface="+mn-cs"/>
              </a:rPr>
              <a:t>Refers to the </a:t>
            </a:r>
            <a:r>
              <a:rPr lang="en-US" sz="1200" b="1" kern="1200" dirty="0">
                <a:solidFill>
                  <a:schemeClr val="tx1"/>
                </a:solidFill>
                <a:effectLst/>
                <a:latin typeface="+mn-lt"/>
                <a:ea typeface="+mn-ea"/>
                <a:cs typeface="+mn-cs"/>
              </a:rPr>
              <a:t>social attributes and opportunities associated</a:t>
            </a:r>
            <a:r>
              <a:rPr lang="en-US" sz="1200" kern="1200" dirty="0">
                <a:solidFill>
                  <a:schemeClr val="tx1"/>
                </a:solidFill>
                <a:effectLst/>
                <a:latin typeface="+mn-lt"/>
                <a:ea typeface="+mn-ea"/>
                <a:cs typeface="+mn-cs"/>
              </a:rPr>
              <a:t> with being male and female and the </a:t>
            </a:r>
            <a:r>
              <a:rPr lang="en-US" sz="1200" b="1" kern="1200" dirty="0">
                <a:solidFill>
                  <a:schemeClr val="tx1"/>
                </a:solidFill>
                <a:effectLst/>
                <a:latin typeface="+mn-lt"/>
                <a:ea typeface="+mn-ea"/>
                <a:cs typeface="+mn-cs"/>
              </a:rPr>
              <a:t>relationships between</a:t>
            </a:r>
            <a:r>
              <a:rPr lang="en-US" sz="1200" kern="1200" dirty="0">
                <a:solidFill>
                  <a:schemeClr val="tx1"/>
                </a:solidFill>
                <a:effectLst/>
                <a:latin typeface="+mn-lt"/>
                <a:ea typeface="+mn-ea"/>
                <a:cs typeface="+mn-cs"/>
              </a:rPr>
              <a:t> women and men and girls and boys, as well as the relations between women and those between men.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These attributes, opportunities and relationships </a:t>
            </a:r>
            <a:r>
              <a:rPr lang="en-US" sz="1200" b="1" kern="1200" dirty="0">
                <a:solidFill>
                  <a:schemeClr val="tx1"/>
                </a:solidFill>
                <a:effectLst/>
                <a:latin typeface="+mn-lt"/>
                <a:ea typeface="+mn-ea"/>
                <a:cs typeface="+mn-cs"/>
              </a:rPr>
              <a:t>are socially constructed</a:t>
            </a:r>
            <a:r>
              <a:rPr lang="en-US" sz="1200" kern="1200" dirty="0">
                <a:solidFill>
                  <a:schemeClr val="tx1"/>
                </a:solidFill>
                <a:effectLst/>
                <a:latin typeface="+mn-lt"/>
                <a:ea typeface="+mn-ea"/>
                <a:cs typeface="+mn-cs"/>
              </a:rPr>
              <a:t>. They are </a:t>
            </a:r>
            <a:r>
              <a:rPr lang="en-US" sz="1200" b="1" kern="1200" dirty="0">
                <a:solidFill>
                  <a:schemeClr val="tx1"/>
                </a:solidFill>
                <a:effectLst/>
                <a:latin typeface="+mn-lt"/>
                <a:ea typeface="+mn-ea"/>
                <a:cs typeface="+mn-cs"/>
              </a:rPr>
              <a:t>context/time-specific and changeable</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Gender determines </a:t>
            </a:r>
            <a:r>
              <a:rPr lang="en-US" sz="1200" b="1" kern="1200" dirty="0">
                <a:solidFill>
                  <a:schemeClr val="tx1"/>
                </a:solidFill>
                <a:effectLst/>
                <a:latin typeface="+mn-lt"/>
                <a:ea typeface="+mn-ea"/>
                <a:cs typeface="+mn-cs"/>
              </a:rPr>
              <a:t>what is expected, allowed and valued</a:t>
            </a:r>
            <a:r>
              <a:rPr lang="en-US" sz="1200" kern="1200" dirty="0">
                <a:solidFill>
                  <a:schemeClr val="tx1"/>
                </a:solidFill>
                <a:effectLst/>
                <a:latin typeface="+mn-lt"/>
                <a:ea typeface="+mn-ea"/>
                <a:cs typeface="+mn-cs"/>
              </a:rPr>
              <a:t> in a woman or a man in any given context. </a:t>
            </a:r>
          </a:p>
          <a:p>
            <a:r>
              <a:rPr lang="en-US" sz="1200" kern="1200" dirty="0">
                <a:solidFill>
                  <a:schemeClr val="tx1"/>
                </a:solidFill>
                <a:effectLst/>
                <a:latin typeface="+mn-lt"/>
                <a:ea typeface="+mn-ea"/>
                <a:cs typeface="+mn-cs"/>
              </a:rPr>
              <a: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134985"/>
              </a:solidFill>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FB27F49A-4A76-8648-9A37-132247F598C3}" type="slidenum">
              <a:rPr lang="en-US" smtClean="0"/>
              <a:t>6</a:t>
            </a:fld>
            <a:endParaRPr lang="en-US"/>
          </a:p>
        </p:txBody>
      </p:sp>
    </p:spTree>
    <p:extLst>
      <p:ext uri="{BB962C8B-B14F-4D97-AF65-F5344CB8AC3E}">
        <p14:creationId xmlns:p14="http://schemas.microsoft.com/office/powerpoint/2010/main" val="107430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Activity – 5 descriptions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 complement, we need to also talk about intersectionality…</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Kimberlee Crenshaw first publicly laid out her theory of intersectionality in 1989, when she published “Demarginalizing the Intersection of Race and Sex.”</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“Consider an analogy for traffic in an intersection, coming and going in all four directions. Discrimination, like traffic through an intersection, may flow in one direction, and it may flow in another. If an accident happened in an intersection, it can be caused by cars travelling from any number of directions and, sometimes, from all of them. Similarly, if a Black woman is harmed because she is in the intersection, her injury could result from sex discrimination or race discrimination.” (Crenshaw, 1989: 149).</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Intersectionality highlights the </a:t>
            </a:r>
            <a:r>
              <a:rPr lang="en-US" sz="1200" b="1" kern="1200" dirty="0">
                <a:solidFill>
                  <a:schemeClr val="tx1"/>
                </a:solidFill>
                <a:effectLst/>
                <a:latin typeface="+mn-lt"/>
                <a:ea typeface="+mn-ea"/>
                <a:cs typeface="+mn-cs"/>
              </a:rPr>
              <a:t>interconnected nature of social categorizations</a:t>
            </a:r>
            <a:r>
              <a:rPr lang="en-US" sz="1200" kern="1200" dirty="0">
                <a:solidFill>
                  <a:schemeClr val="tx1"/>
                </a:solidFill>
                <a:effectLst/>
                <a:latin typeface="+mn-lt"/>
                <a:ea typeface="+mn-ea"/>
                <a:cs typeface="+mn-cs"/>
              </a:rPr>
              <a:t> such as race, class, and gender, that are regarded as creating </a:t>
            </a:r>
            <a:r>
              <a:rPr lang="en-US" sz="1200" b="1" kern="1200" dirty="0">
                <a:solidFill>
                  <a:schemeClr val="tx1"/>
                </a:solidFill>
                <a:effectLst/>
                <a:latin typeface="+mn-lt"/>
                <a:ea typeface="+mn-ea"/>
                <a:cs typeface="+mn-cs"/>
              </a:rPr>
              <a:t>overlapping and interdependent systems of discrimination or disadvantage</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Ultimately this means that there is no monolithic woman – any intervention must take context, harms, discrimination, etc. into account; </a:t>
            </a:r>
          </a:p>
          <a:p>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B27F49A-4A76-8648-9A37-132247F598C3}" type="slidenum">
              <a:rPr lang="en-US" smtClean="0"/>
              <a:t>7</a:t>
            </a:fld>
            <a:endParaRPr lang="en-US"/>
          </a:p>
        </p:txBody>
      </p:sp>
    </p:spTree>
    <p:extLst>
      <p:ext uri="{BB962C8B-B14F-4D97-AF65-F5344CB8AC3E}">
        <p14:creationId xmlns:p14="http://schemas.microsoft.com/office/powerpoint/2010/main" val="1480538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27F49A-4A76-8648-9A37-132247F598C3}" type="slidenum">
              <a:rPr lang="en-US" smtClean="0"/>
              <a:t>8</a:t>
            </a:fld>
            <a:endParaRPr lang="en-US"/>
          </a:p>
        </p:txBody>
      </p:sp>
    </p:spTree>
    <p:extLst>
      <p:ext uri="{BB962C8B-B14F-4D97-AF65-F5344CB8AC3E}">
        <p14:creationId xmlns:p14="http://schemas.microsoft.com/office/powerpoint/2010/main" val="3527613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27F49A-4A76-8648-9A37-132247F598C3}" type="slidenum">
              <a:rPr lang="en-US" smtClean="0"/>
              <a:t>9</a:t>
            </a:fld>
            <a:endParaRPr lang="en-US"/>
          </a:p>
        </p:txBody>
      </p:sp>
    </p:spTree>
    <p:extLst>
      <p:ext uri="{BB962C8B-B14F-4D97-AF65-F5344CB8AC3E}">
        <p14:creationId xmlns:p14="http://schemas.microsoft.com/office/powerpoint/2010/main" val="505690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27F49A-4A76-8648-9A37-132247F598C3}" type="slidenum">
              <a:rPr lang="en-US" smtClean="0"/>
              <a:t>10</a:t>
            </a:fld>
            <a:endParaRPr lang="en-US"/>
          </a:p>
        </p:txBody>
      </p:sp>
    </p:spTree>
    <p:extLst>
      <p:ext uri="{BB962C8B-B14F-4D97-AF65-F5344CB8AC3E}">
        <p14:creationId xmlns:p14="http://schemas.microsoft.com/office/powerpoint/2010/main" val="1940902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Gender norms, roles and stereotypes can lead to Gender-based discrimination.</a:t>
            </a:r>
          </a:p>
          <a:p>
            <a:endParaRPr lang="en-US" dirty="0"/>
          </a:p>
          <a:p>
            <a:r>
              <a:rPr lang="en-US" dirty="0"/>
              <a:t>Stereotypes result in Gender Bias and Gender-based Discrimination</a:t>
            </a:r>
          </a:p>
          <a:p>
            <a:endParaRPr lang="en-US" dirty="0"/>
          </a:p>
          <a:p>
            <a:r>
              <a:rPr lang="en-US" dirty="0"/>
              <a:t>Bias: making decisions that benefit one gender over the other</a:t>
            </a:r>
          </a:p>
          <a:p>
            <a:r>
              <a:rPr lang="en-US" dirty="0"/>
              <a:t>Discrimination: Directly or indirectly treating men/women, boys/girls differently that prevents them enjoying their lives/rights</a:t>
            </a:r>
          </a:p>
          <a:p>
            <a:endParaRPr lang="en-US" dirty="0"/>
          </a:p>
          <a:p>
            <a:r>
              <a:rPr lang="en-US" dirty="0"/>
              <a:t>Gender blindness prevents us from addressing our gender bias</a:t>
            </a:r>
          </a:p>
          <a:p>
            <a:endParaRPr lang="en-US" dirty="0"/>
          </a:p>
          <a:p>
            <a:r>
              <a:rPr lang="en-US" dirty="0"/>
              <a:t>Gender equity leads to gender equality</a:t>
            </a:r>
          </a:p>
        </p:txBody>
      </p:sp>
      <p:sp>
        <p:nvSpPr>
          <p:cNvPr id="4" name="Slide Number Placeholder 3"/>
          <p:cNvSpPr>
            <a:spLocks noGrp="1"/>
          </p:cNvSpPr>
          <p:nvPr>
            <p:ph type="sldNum" sz="quarter" idx="5"/>
          </p:nvPr>
        </p:nvSpPr>
        <p:spPr/>
        <p:txBody>
          <a:bodyPr/>
          <a:lstStyle/>
          <a:p>
            <a:fld id="{FB27F49A-4A76-8648-9A37-132247F598C3}" type="slidenum">
              <a:rPr lang="en-US" smtClean="0"/>
              <a:t>12</a:t>
            </a:fld>
            <a:endParaRPr lang="en-US"/>
          </a:p>
        </p:txBody>
      </p:sp>
    </p:spTree>
    <p:extLst>
      <p:ext uri="{BB962C8B-B14F-4D97-AF65-F5344CB8AC3E}">
        <p14:creationId xmlns:p14="http://schemas.microsoft.com/office/powerpoint/2010/main" val="36711804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364381-9B92-DA43-9584-EA55DC6092D3}"/>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ctrTitle" hasCustomPrompt="1"/>
          </p:nvPr>
        </p:nvSpPr>
        <p:spPr>
          <a:xfrm>
            <a:off x="1629103" y="1297305"/>
            <a:ext cx="8933796" cy="2367383"/>
          </a:xfrm>
          <a:prstGeom prst="rect">
            <a:avLst/>
          </a:prstGeom>
        </p:spPr>
        <p:txBody>
          <a:bodyPr tIns="45720" bIns="45720" anchor="ctr">
            <a:normAutofit/>
          </a:bodyPr>
          <a:lstStyle>
            <a:lvl1pPr algn="ctr" rtl="1">
              <a:lnSpc>
                <a:spcPct val="83000"/>
              </a:lnSpc>
              <a:defRPr lang="en-US" sz="5400" b="0" i="0" kern="1200" cap="none" spc="-100" baseline="0" dirty="0">
                <a:solidFill>
                  <a:schemeClr val="bg1"/>
                </a:solidFill>
                <a:effectLst/>
                <a:latin typeface="Arial" panose="020B0604020202020204" pitchFamily="34" charset="0"/>
                <a:ea typeface="+mn-ea"/>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629101" y="3756510"/>
            <a:ext cx="8936846" cy="457201"/>
          </a:xfrm>
          <a:prstGeom prst="rect">
            <a:avLst/>
          </a:prstGeom>
        </p:spPr>
        <p:txBody>
          <a:bodyPr>
            <a:noAutofit/>
          </a:bodyPr>
          <a:lstStyle>
            <a:lvl1pPr marL="0" indent="0" algn="ctr" rtl="1">
              <a:spcBef>
                <a:spcPts val="0"/>
              </a:spcBef>
              <a:buNone/>
              <a:defRPr sz="320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407390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Regular-Slide-photo-Chart-4">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BB76C77A-CF0D-6B49-8F42-BA0614C47329}"/>
              </a:ext>
            </a:extLst>
          </p:cNvPr>
          <p:cNvSpPr>
            <a:spLocks noGrp="1"/>
          </p:cNvSpPr>
          <p:nvPr>
            <p:ph type="subTitle" idx="1"/>
          </p:nvPr>
        </p:nvSpPr>
        <p:spPr>
          <a:xfrm>
            <a:off x="569342" y="756536"/>
            <a:ext cx="11053314" cy="457201"/>
          </a:xfrm>
          <a:prstGeom prst="rect">
            <a:avLst/>
          </a:prstGeom>
        </p:spPr>
        <p:txBody>
          <a:bodyPr>
            <a:noAutofit/>
          </a:bodyPr>
          <a:lstStyle>
            <a:lvl1pPr marL="0" indent="0" algn="ctr" rtl="1">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DAD2BC8A-87D2-3B4B-8E07-948CDAD1C0FF}"/>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2">
            <a:extLst>
              <a:ext uri="{FF2B5EF4-FFF2-40B4-BE49-F238E27FC236}">
                <a16:creationId xmlns:a16="http://schemas.microsoft.com/office/drawing/2014/main" id="{4966C2B8-14B1-D844-8BCE-CFFC3E09E791}"/>
              </a:ext>
            </a:extLst>
          </p:cNvPr>
          <p:cNvSpPr>
            <a:spLocks noGrp="1" noChangeAspect="1"/>
          </p:cNvSpPr>
          <p:nvPr>
            <p:ph type="pic" idx="10" hasCustomPrompt="1"/>
          </p:nvPr>
        </p:nvSpPr>
        <p:spPr>
          <a:xfrm>
            <a:off x="914399" y="2932981"/>
            <a:ext cx="4986069" cy="3390181"/>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chart</a:t>
            </a:r>
          </a:p>
        </p:txBody>
      </p:sp>
      <p:sp>
        <p:nvSpPr>
          <p:cNvPr id="8" name="Picture Placeholder 2">
            <a:extLst>
              <a:ext uri="{FF2B5EF4-FFF2-40B4-BE49-F238E27FC236}">
                <a16:creationId xmlns:a16="http://schemas.microsoft.com/office/drawing/2014/main" id="{72203630-8FEC-264E-AB2E-768E00B03D1F}"/>
              </a:ext>
            </a:extLst>
          </p:cNvPr>
          <p:cNvSpPr>
            <a:spLocks noGrp="1" noChangeAspect="1"/>
          </p:cNvSpPr>
          <p:nvPr>
            <p:ph type="pic" idx="12" hasCustomPrompt="1"/>
          </p:nvPr>
        </p:nvSpPr>
        <p:spPr>
          <a:xfrm>
            <a:off x="6291531" y="2932981"/>
            <a:ext cx="4986070" cy="3390181"/>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chart</a:t>
            </a:r>
          </a:p>
        </p:txBody>
      </p:sp>
      <p:sp>
        <p:nvSpPr>
          <p:cNvPr id="9" name="Text Placeholder 3">
            <a:extLst>
              <a:ext uri="{FF2B5EF4-FFF2-40B4-BE49-F238E27FC236}">
                <a16:creationId xmlns:a16="http://schemas.microsoft.com/office/drawing/2014/main" id="{49638F89-8167-1C48-8ABE-8B575A26F35D}"/>
              </a:ext>
            </a:extLst>
          </p:cNvPr>
          <p:cNvSpPr>
            <a:spLocks noGrp="1"/>
          </p:cNvSpPr>
          <p:nvPr>
            <p:ph type="body" sz="half" idx="2"/>
          </p:nvPr>
        </p:nvSpPr>
        <p:spPr>
          <a:xfrm>
            <a:off x="914399" y="1647645"/>
            <a:ext cx="4993485" cy="113006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2" name="Text Placeholder 3">
            <a:extLst>
              <a:ext uri="{FF2B5EF4-FFF2-40B4-BE49-F238E27FC236}">
                <a16:creationId xmlns:a16="http://schemas.microsoft.com/office/drawing/2014/main" id="{7DAAA585-2378-CB4D-81AD-4912C9F269FF}"/>
              </a:ext>
            </a:extLst>
          </p:cNvPr>
          <p:cNvSpPr>
            <a:spLocks noGrp="1"/>
          </p:cNvSpPr>
          <p:nvPr>
            <p:ph type="body" sz="half" idx="14"/>
          </p:nvPr>
        </p:nvSpPr>
        <p:spPr>
          <a:xfrm>
            <a:off x="6277308" y="1647645"/>
            <a:ext cx="4993485" cy="113006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3" name="Rectangle 12">
            <a:extLst>
              <a:ext uri="{FF2B5EF4-FFF2-40B4-BE49-F238E27FC236}">
                <a16:creationId xmlns:a16="http://schemas.microsoft.com/office/drawing/2014/main" id="{26F6785F-B54A-1840-AB01-17308E8C5591}"/>
              </a:ext>
            </a:extLst>
          </p:cNvPr>
          <p:cNvSpPr/>
          <p:nvPr userDrawn="1"/>
        </p:nvSpPr>
        <p:spPr>
          <a:xfrm>
            <a:off x="3217654" y="2648311"/>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F5ACCBD-F044-6E41-A7DE-DC956B809ECB}"/>
              </a:ext>
            </a:extLst>
          </p:cNvPr>
          <p:cNvSpPr/>
          <p:nvPr userDrawn="1"/>
        </p:nvSpPr>
        <p:spPr>
          <a:xfrm>
            <a:off x="8594785" y="2648311"/>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B12468A-5808-0A49-88D0-A270B56C01FE}"/>
              </a:ext>
            </a:extLst>
          </p:cNvPr>
          <p:cNvSpPr txBox="1"/>
          <p:nvPr userDrawn="1"/>
        </p:nvSpPr>
        <p:spPr>
          <a:xfrm>
            <a:off x="2555080" y="6488915"/>
            <a:ext cx="7081838" cy="207749"/>
          </a:xfrm>
          <a:prstGeom prst="rect">
            <a:avLst/>
          </a:prstGeom>
          <a:noFill/>
        </p:spPr>
        <p:txBody>
          <a:bodyPr>
            <a:spAutoFit/>
          </a:bodyPr>
          <a:lstStyle/>
          <a:p>
            <a:pPr algn="ct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2442434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gular-Slide-photo-Char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799" y="2103120"/>
            <a:ext cx="10015095" cy="374904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lang="en-US" sz="2000"/>
            </a:lvl1pPr>
            <a:lvl2pPr>
              <a:defRPr lang="en-US"/>
            </a:lvl2pPr>
            <a:lvl3pPr>
              <a:defRPr lang="en-US"/>
            </a:lvl3pPr>
            <a:lvl4pPr>
              <a:defRPr lang="en-US"/>
            </a:lvl4pPr>
            <a:lvl5pPr>
              <a:defRPr lang="en-US" dirty="0"/>
            </a:lvl5pPr>
          </a:lstStyle>
          <a:p>
            <a:pPr marL="0" lvl="0" indent="0">
              <a:buNone/>
            </a:pPr>
            <a:r>
              <a:rPr lang="en-US"/>
              <a:t>Click to edit Master text styles</a:t>
            </a:r>
          </a:p>
          <a:p>
            <a:pPr marL="0" lvl="1" indent="0">
              <a:buNone/>
            </a:pPr>
            <a:r>
              <a:rPr lang="en-US"/>
              <a:t>Second level</a:t>
            </a:r>
          </a:p>
          <a:p>
            <a:pPr marL="0" lvl="2" indent="0">
              <a:buNone/>
            </a:pPr>
            <a:r>
              <a:rPr lang="en-US"/>
              <a:t>Third level</a:t>
            </a:r>
          </a:p>
          <a:p>
            <a:pPr marL="0" lvl="3" indent="0">
              <a:buNone/>
            </a:pPr>
            <a:r>
              <a:rPr lang="en-US"/>
              <a:t>Fourth level</a:t>
            </a:r>
          </a:p>
          <a:p>
            <a:pPr marL="0" lvl="4" indent="0">
              <a:buNone/>
            </a:pPr>
            <a:r>
              <a:rPr lang="en-US"/>
              <a:t>Fifth level</a:t>
            </a:r>
            <a:endParaRPr lang="en-US" dirty="0"/>
          </a:p>
        </p:txBody>
      </p:sp>
      <p:sp>
        <p:nvSpPr>
          <p:cNvPr id="9" name="Subtitle 2">
            <a:extLst>
              <a:ext uri="{FF2B5EF4-FFF2-40B4-BE49-F238E27FC236}">
                <a16:creationId xmlns:a16="http://schemas.microsoft.com/office/drawing/2014/main" id="{A781009D-B024-5E41-99BD-96A39FFAC7CB}"/>
              </a:ext>
            </a:extLst>
          </p:cNvPr>
          <p:cNvSpPr>
            <a:spLocks noGrp="1"/>
          </p:cNvSpPr>
          <p:nvPr>
            <p:ph type="subTitle" idx="12"/>
          </p:nvPr>
        </p:nvSpPr>
        <p:spPr>
          <a:xfrm>
            <a:off x="569342" y="756536"/>
            <a:ext cx="11053314" cy="457201"/>
          </a:xfrm>
          <a:prstGeom prst="rect">
            <a:avLst/>
          </a:prstGeom>
        </p:spPr>
        <p:txBody>
          <a:bodyPr>
            <a:noAutofit/>
          </a:bodyPr>
          <a:lstStyle>
            <a:lvl1pPr marL="0" indent="0" algn="ctr" rtl="1">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Rectangle 9">
            <a:extLst>
              <a:ext uri="{FF2B5EF4-FFF2-40B4-BE49-F238E27FC236}">
                <a16:creationId xmlns:a16="http://schemas.microsoft.com/office/drawing/2014/main" id="{43116A37-68B5-474C-B721-36189B64B389}"/>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2">
            <a:extLst>
              <a:ext uri="{FF2B5EF4-FFF2-40B4-BE49-F238E27FC236}">
                <a16:creationId xmlns:a16="http://schemas.microsoft.com/office/drawing/2014/main" id="{C5A31AF3-D4CE-C241-81DC-11DB4C8DE510}"/>
              </a:ext>
            </a:extLst>
          </p:cNvPr>
          <p:cNvSpPr>
            <a:spLocks noGrp="1" noChangeAspect="1"/>
          </p:cNvSpPr>
          <p:nvPr>
            <p:ph type="pic" idx="10" hasCustomPrompt="1"/>
          </p:nvPr>
        </p:nvSpPr>
        <p:spPr>
          <a:xfrm>
            <a:off x="1066798" y="1900069"/>
            <a:ext cx="10015095" cy="4443984"/>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chart</a:t>
            </a:r>
          </a:p>
        </p:txBody>
      </p:sp>
      <p:sp>
        <p:nvSpPr>
          <p:cNvPr id="8" name="TextBox 7">
            <a:extLst>
              <a:ext uri="{FF2B5EF4-FFF2-40B4-BE49-F238E27FC236}">
                <a16:creationId xmlns:a16="http://schemas.microsoft.com/office/drawing/2014/main" id="{5201B484-DE6D-064B-9A77-7B061BEA63EF}"/>
              </a:ext>
            </a:extLst>
          </p:cNvPr>
          <p:cNvSpPr txBox="1"/>
          <p:nvPr userDrawn="1"/>
        </p:nvSpPr>
        <p:spPr>
          <a:xfrm>
            <a:off x="1069848" y="6469348"/>
            <a:ext cx="7081838" cy="207749"/>
          </a:xfrm>
          <a:prstGeom prst="rect">
            <a:avLst/>
          </a:prstGeom>
          <a:noFill/>
        </p:spPr>
        <p:txBody>
          <a:bodyPr>
            <a:spAutoFit/>
          </a:bodyPr>
          <a:lstStyle/>
          <a:p>
            <a:pPr algn="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3475994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nclusion-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552838A-D563-314C-90AE-0F3BDB2D019F}"/>
              </a:ext>
            </a:extLst>
          </p:cNvPr>
          <p:cNvSpPr/>
          <p:nvPr userDrawn="1"/>
        </p:nvSpPr>
        <p:spPr>
          <a:xfrm>
            <a:off x="2650" y="2409691"/>
            <a:ext cx="8763526" cy="3256498"/>
          </a:xfrm>
          <a:prstGeom prst="rect">
            <a:avLst/>
          </a:prstGeom>
          <a:gradFill>
            <a:gsLst>
              <a:gs pos="0">
                <a:srgbClr val="0298CA"/>
              </a:gs>
              <a:gs pos="100000">
                <a:srgbClr val="134985"/>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11" name="Rectangle 10">
            <a:extLst>
              <a:ext uri="{FF2B5EF4-FFF2-40B4-BE49-F238E27FC236}">
                <a16:creationId xmlns:a16="http://schemas.microsoft.com/office/drawing/2014/main" id="{94980F9C-BADB-F548-901A-499190A68982}"/>
              </a:ext>
            </a:extLst>
          </p:cNvPr>
          <p:cNvSpPr/>
          <p:nvPr userDrawn="1"/>
        </p:nvSpPr>
        <p:spPr>
          <a:xfrm>
            <a:off x="8766176" y="2409691"/>
            <a:ext cx="3425824" cy="3263900"/>
          </a:xfrm>
          <a:prstGeom prst="rect">
            <a:avLst/>
          </a:prstGeom>
          <a:solidFill>
            <a:schemeClr val="bg1">
              <a:lumMod val="95000"/>
            </a:schemeClr>
          </a:solidFill>
          <a:ln>
            <a:noFill/>
          </a:ln>
        </p:spPr>
        <p:txBody>
          <a:bodyPr vert="horz" lIns="91440" tIns="45720" rIns="91440" bIns="45720" rtlCol="0" anchor="t">
            <a:normAutofit/>
          </a:bodyPr>
          <a:lstStyle/>
          <a:p>
            <a:pPr marL="0" lvl="0" indent="0" algn="r" defTabSz="914400" rtl="1" eaLnBrk="1" latinLnBrk="0" hangingPunct="1">
              <a:lnSpc>
                <a:spcPct val="110000"/>
              </a:lnSpc>
              <a:spcBef>
                <a:spcPts val="900"/>
              </a:spcBef>
              <a:spcAft>
                <a:spcPts val="0"/>
              </a:spcAft>
              <a:buClr>
                <a:schemeClr val="tx1">
                  <a:lumMod val="85000"/>
                  <a:lumOff val="15000"/>
                </a:schemeClr>
              </a:buClr>
              <a:buFont typeface="Garamond" pitchFamily="18" charset="0"/>
              <a:buNone/>
            </a:pPr>
            <a:endParaRPr lang="en-US" sz="2000">
              <a:solidFill>
                <a:schemeClr val="tx1"/>
              </a:solidFill>
            </a:endParaRPr>
          </a:p>
        </p:txBody>
      </p:sp>
      <p:sp>
        <p:nvSpPr>
          <p:cNvPr id="2" name="Title 1"/>
          <p:cNvSpPr>
            <a:spLocks noGrp="1"/>
          </p:cNvSpPr>
          <p:nvPr>
            <p:ph type="ctrTitle" hasCustomPrompt="1"/>
          </p:nvPr>
        </p:nvSpPr>
        <p:spPr>
          <a:xfrm>
            <a:off x="528852" y="3034907"/>
            <a:ext cx="8025181" cy="1956585"/>
          </a:xfrm>
          <a:prstGeom prst="rect">
            <a:avLst/>
          </a:prstGeom>
        </p:spPr>
        <p:txBody>
          <a:bodyPr tIns="45720" bIns="45720" anchor="ctr">
            <a:normAutofit/>
          </a:bodyPr>
          <a:lstStyle>
            <a:lvl1pPr algn="r" rtl="1">
              <a:lnSpc>
                <a:spcPct val="83000"/>
              </a:lnSpc>
              <a:defRPr lang="en-US" sz="4400" b="0" i="0" kern="1200" cap="none" spc="-100" baseline="0" dirty="0">
                <a:solidFill>
                  <a:schemeClr val="bg1"/>
                </a:solidFill>
                <a:effectLst/>
                <a:latin typeface="Arial" panose="020B0604020202020204" pitchFamily="34" charset="0"/>
                <a:ea typeface="+mn-ea"/>
                <a:cs typeface="Arial" panose="020B0604020202020204" pitchFamily="34" charset="0"/>
              </a:defRPr>
            </a:lvl1pPr>
          </a:lstStyle>
          <a:p>
            <a:r>
              <a:rPr lang="ar-SA" dirty="0"/>
              <a:t>شكراً</a:t>
            </a:r>
            <a:endParaRPr lang="en-US" dirty="0"/>
          </a:p>
        </p:txBody>
      </p:sp>
      <p:pic>
        <p:nvPicPr>
          <p:cNvPr id="12" name="Picture 11">
            <a:extLst>
              <a:ext uri="{FF2B5EF4-FFF2-40B4-BE49-F238E27FC236}">
                <a16:creationId xmlns:a16="http://schemas.microsoft.com/office/drawing/2014/main" id="{84D89AA9-703A-C444-B48A-0BE04BFBD4DD}"/>
              </a:ext>
            </a:extLst>
          </p:cNvPr>
          <p:cNvPicPr>
            <a:picLocks noChangeAspect="1"/>
          </p:cNvPicPr>
          <p:nvPr userDrawn="1"/>
        </p:nvPicPr>
        <p:blipFill>
          <a:blip r:embed="rId2"/>
          <a:srcRect/>
          <a:stretch/>
        </p:blipFill>
        <p:spPr>
          <a:xfrm>
            <a:off x="8793695" y="455205"/>
            <a:ext cx="2695448" cy="881888"/>
          </a:xfrm>
          <a:prstGeom prst="rect">
            <a:avLst/>
          </a:prstGeom>
        </p:spPr>
      </p:pic>
    </p:spTree>
    <p:extLst>
      <p:ext uri="{BB962C8B-B14F-4D97-AF65-F5344CB8AC3E}">
        <p14:creationId xmlns:p14="http://schemas.microsoft.com/office/powerpoint/2010/main" val="903945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6905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tion-Tit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D712B4-46EA-F945-815F-208955F2242B}"/>
              </a:ext>
            </a:extLst>
          </p:cNvPr>
          <p:cNvSpPr/>
          <p:nvPr userDrawn="1"/>
        </p:nvSpPr>
        <p:spPr>
          <a:xfrm>
            <a:off x="0" y="1564301"/>
            <a:ext cx="12192000" cy="4353419"/>
          </a:xfrm>
          <a:prstGeom prst="rect">
            <a:avLst/>
          </a:prstGeom>
          <a:gradFill>
            <a:gsLst>
              <a:gs pos="0">
                <a:srgbClr val="0298CA"/>
              </a:gs>
              <a:gs pos="100000">
                <a:srgbClr val="134985"/>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2" name="Title 1"/>
          <p:cNvSpPr>
            <a:spLocks noGrp="1"/>
          </p:cNvSpPr>
          <p:nvPr>
            <p:ph type="ctrTitle" hasCustomPrompt="1"/>
          </p:nvPr>
        </p:nvSpPr>
        <p:spPr>
          <a:xfrm>
            <a:off x="1533527" y="2218793"/>
            <a:ext cx="8933796" cy="2367383"/>
          </a:xfrm>
          <a:prstGeom prst="rect">
            <a:avLst/>
          </a:prstGeom>
        </p:spPr>
        <p:txBody>
          <a:bodyPr tIns="45720" bIns="45720" anchor="ctr">
            <a:normAutofit/>
          </a:bodyPr>
          <a:lstStyle>
            <a:lvl1pPr algn="ctr" rtl="1">
              <a:lnSpc>
                <a:spcPct val="83000"/>
              </a:lnSpc>
              <a:defRPr lang="en-US" sz="5400" b="0" i="0" kern="1200" cap="none" spc="-100" baseline="0" dirty="0">
                <a:solidFill>
                  <a:schemeClr val="bg1"/>
                </a:solidFill>
                <a:effectLst/>
                <a:latin typeface="Arial" panose="020B0604020202020204" pitchFamily="34" charset="0"/>
                <a:ea typeface="+mn-ea"/>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33525" y="4677998"/>
            <a:ext cx="8936846" cy="457201"/>
          </a:xfrm>
          <a:prstGeom prst="rect">
            <a:avLst/>
          </a:prstGeom>
        </p:spPr>
        <p:txBody>
          <a:bodyPr>
            <a:noAutofit/>
          </a:bodyPr>
          <a:lstStyle>
            <a:lvl1pPr marL="0" indent="0" algn="ctr" rtl="1">
              <a:spcBef>
                <a:spcPts val="0"/>
              </a:spcBef>
              <a:buNone/>
              <a:defRPr sz="320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TextBox 9">
            <a:extLst>
              <a:ext uri="{FF2B5EF4-FFF2-40B4-BE49-F238E27FC236}">
                <a16:creationId xmlns:a16="http://schemas.microsoft.com/office/drawing/2014/main" id="{0B226656-38C9-B349-8BF2-3906B17792AC}"/>
              </a:ext>
            </a:extLst>
          </p:cNvPr>
          <p:cNvSpPr txBox="1"/>
          <p:nvPr userDrawn="1"/>
        </p:nvSpPr>
        <p:spPr>
          <a:xfrm>
            <a:off x="2555081" y="6472813"/>
            <a:ext cx="7081838" cy="215444"/>
          </a:xfrm>
          <a:prstGeom prst="rect">
            <a:avLst/>
          </a:prstGeom>
          <a:noFill/>
        </p:spPr>
        <p:txBody>
          <a:bodyPr>
            <a:spAutoFit/>
          </a:bodyPr>
          <a:lstStyle/>
          <a:p>
            <a:pPr algn="ctr" rtl="1">
              <a:defRPr/>
            </a:pPr>
            <a:r>
              <a:rPr lang="x-none" sz="750" dirty="0">
                <a:solidFill>
                  <a:srgbClr val="595959"/>
                </a:solidFill>
                <a:latin typeface="Arial" pitchFamily="-110" charset="0"/>
                <a:ea typeface="ＭＳ Ｐゴシック" pitchFamily="-110" charset="-128"/>
                <a:cs typeface="+mn-cs"/>
              </a:rPr>
              <a:t> </a:t>
            </a:r>
            <a:r>
              <a:rPr lang="en-US" sz="750" dirty="0">
                <a:solidFill>
                  <a:srgbClr val="595959"/>
                </a:solidFill>
                <a:latin typeface="Arial" pitchFamily="-110" charset="0"/>
                <a:ea typeface="ＭＳ Ｐゴシック" pitchFamily="-110" charset="-128"/>
                <a:cs typeface="+mn-cs"/>
              </a:rPr>
              <a:t>©</a:t>
            </a:r>
            <a:r>
              <a:rPr lang="x-none" sz="750" dirty="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50" dirty="0">
              <a:solidFill>
                <a:srgbClr val="595959"/>
              </a:solidFill>
              <a:latin typeface="Arial" pitchFamily="-110" charset="0"/>
              <a:ea typeface="ＭＳ Ｐゴシック" pitchFamily="-110" charset="-128"/>
              <a:cs typeface="+mn-cs"/>
            </a:endParaRPr>
          </a:p>
        </p:txBody>
      </p:sp>
      <p:pic>
        <p:nvPicPr>
          <p:cNvPr id="11" name="Picture 10">
            <a:extLst>
              <a:ext uri="{FF2B5EF4-FFF2-40B4-BE49-F238E27FC236}">
                <a16:creationId xmlns:a16="http://schemas.microsoft.com/office/drawing/2014/main" id="{2DECA36A-9CD8-0C46-B55F-D33DAB78C51E}"/>
              </a:ext>
            </a:extLst>
          </p:cNvPr>
          <p:cNvPicPr>
            <a:picLocks noChangeAspect="1"/>
          </p:cNvPicPr>
          <p:nvPr userDrawn="1"/>
        </p:nvPicPr>
        <p:blipFill>
          <a:blip r:embed="rId2"/>
          <a:srcRect/>
          <a:stretch/>
        </p:blipFill>
        <p:spPr>
          <a:xfrm>
            <a:off x="8394535" y="324610"/>
            <a:ext cx="3094608" cy="1012484"/>
          </a:xfrm>
          <a:prstGeom prst="rect">
            <a:avLst/>
          </a:prstGeom>
        </p:spPr>
      </p:pic>
    </p:spTree>
    <p:extLst>
      <p:ext uri="{BB962C8B-B14F-4D97-AF65-F5344CB8AC3E}">
        <p14:creationId xmlns:p14="http://schemas.microsoft.com/office/powerpoint/2010/main" val="4004501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Subtitl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4BF7176-84F6-D44C-9D31-8AC3C2AB082D}"/>
              </a:ext>
            </a:extLst>
          </p:cNvPr>
          <p:cNvSpPr/>
          <p:nvPr userDrawn="1"/>
        </p:nvSpPr>
        <p:spPr>
          <a:xfrm>
            <a:off x="2650" y="2409691"/>
            <a:ext cx="8791044" cy="3256498"/>
          </a:xfrm>
          <a:prstGeom prst="rect">
            <a:avLst/>
          </a:prstGeom>
          <a:gradFill>
            <a:gsLst>
              <a:gs pos="0">
                <a:srgbClr val="0298CA"/>
              </a:gs>
              <a:gs pos="100000">
                <a:srgbClr val="134985"/>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a:p>
        </p:txBody>
      </p:sp>
      <p:sp>
        <p:nvSpPr>
          <p:cNvPr id="8" name="Rectangle 7">
            <a:extLst>
              <a:ext uri="{FF2B5EF4-FFF2-40B4-BE49-F238E27FC236}">
                <a16:creationId xmlns:a16="http://schemas.microsoft.com/office/drawing/2014/main" id="{A40D9A51-250E-4249-A28F-8BCB6AF9B0EA}"/>
              </a:ext>
            </a:extLst>
          </p:cNvPr>
          <p:cNvSpPr/>
          <p:nvPr userDrawn="1"/>
        </p:nvSpPr>
        <p:spPr>
          <a:xfrm>
            <a:off x="8793694" y="2409691"/>
            <a:ext cx="3398305" cy="3263900"/>
          </a:xfrm>
          <a:prstGeom prst="rect">
            <a:avLst/>
          </a:prstGeom>
          <a:solidFill>
            <a:schemeClr val="bg1">
              <a:lumMod val="95000"/>
            </a:schemeClr>
          </a:solidFill>
          <a:ln>
            <a:noFill/>
          </a:ln>
        </p:spPr>
        <p:txBody>
          <a:bodyPr vert="horz" lIns="91440" tIns="45720" rIns="91440" bIns="45720" rtlCol="0" anchor="t">
            <a:normAutofit/>
          </a:bodyPr>
          <a:lstStyle/>
          <a:p>
            <a:pPr lvl="0" indent="0">
              <a:lnSpc>
                <a:spcPct val="110000"/>
              </a:lnSpc>
              <a:spcBef>
                <a:spcPts val="900"/>
              </a:spcBef>
              <a:spcAft>
                <a:spcPts val="0"/>
              </a:spcAft>
              <a:buClr>
                <a:schemeClr val="tx1">
                  <a:lumMod val="85000"/>
                  <a:lumOff val="15000"/>
                </a:schemeClr>
              </a:buClr>
              <a:buFont typeface="Garamond" pitchFamily="18" charset="0"/>
              <a:buNone/>
            </a:pPr>
            <a:endParaRPr lang="en-US" sz="2000">
              <a:solidFill>
                <a:schemeClr val="tx1"/>
              </a:solidFill>
            </a:endParaRPr>
          </a:p>
        </p:txBody>
      </p:sp>
      <p:sp>
        <p:nvSpPr>
          <p:cNvPr id="2" name="Title 1"/>
          <p:cNvSpPr>
            <a:spLocks noGrp="1"/>
          </p:cNvSpPr>
          <p:nvPr>
            <p:ph type="ctrTitle" hasCustomPrompt="1"/>
          </p:nvPr>
        </p:nvSpPr>
        <p:spPr>
          <a:xfrm>
            <a:off x="525959" y="2792624"/>
            <a:ext cx="8025181" cy="1956585"/>
          </a:xfrm>
          <a:prstGeom prst="rect">
            <a:avLst/>
          </a:prstGeom>
        </p:spPr>
        <p:txBody>
          <a:bodyPr tIns="45720" bIns="45720" anchor="ctr">
            <a:normAutofit/>
          </a:bodyPr>
          <a:lstStyle>
            <a:lvl1pPr algn="r" rtl="1">
              <a:lnSpc>
                <a:spcPct val="83000"/>
              </a:lnSpc>
              <a:defRPr lang="en-US" sz="4400" b="0" i="0" kern="1200" cap="none" spc="-100" baseline="0" dirty="0">
                <a:solidFill>
                  <a:schemeClr val="bg1"/>
                </a:solidFill>
                <a:effectLst/>
                <a:latin typeface="Arial" panose="020B0604020202020204" pitchFamily="34" charset="0"/>
                <a:ea typeface="+mn-ea"/>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525959" y="4846405"/>
            <a:ext cx="8025181" cy="457201"/>
          </a:xfrm>
          <a:prstGeom prst="rect">
            <a:avLst/>
          </a:prstGeom>
        </p:spPr>
        <p:txBody>
          <a:bodyPr>
            <a:noAutofit/>
          </a:bodyPr>
          <a:lstStyle>
            <a:lvl1pPr marL="0" indent="0" algn="r" rtl="1">
              <a:spcBef>
                <a:spcPts val="0"/>
              </a:spcBef>
              <a:buNone/>
              <a:defRPr sz="320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Box 8">
            <a:extLst>
              <a:ext uri="{FF2B5EF4-FFF2-40B4-BE49-F238E27FC236}">
                <a16:creationId xmlns:a16="http://schemas.microsoft.com/office/drawing/2014/main" id="{95E19219-F76D-7748-8FC4-0CB9534DA2C7}"/>
              </a:ext>
            </a:extLst>
          </p:cNvPr>
          <p:cNvSpPr txBox="1"/>
          <p:nvPr userDrawn="1"/>
        </p:nvSpPr>
        <p:spPr>
          <a:xfrm>
            <a:off x="1711856" y="6488915"/>
            <a:ext cx="7081838" cy="207749"/>
          </a:xfrm>
          <a:prstGeom prst="rect">
            <a:avLst/>
          </a:prstGeom>
          <a:noFill/>
        </p:spPr>
        <p:txBody>
          <a:bodyPr>
            <a:spAutoFit/>
          </a:bodyPr>
          <a:lstStyle/>
          <a:p>
            <a:pPr algn="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pic>
        <p:nvPicPr>
          <p:cNvPr id="12" name="Picture 11">
            <a:extLst>
              <a:ext uri="{FF2B5EF4-FFF2-40B4-BE49-F238E27FC236}">
                <a16:creationId xmlns:a16="http://schemas.microsoft.com/office/drawing/2014/main" id="{EDF6BA29-152B-E342-911F-F353625A49E6}"/>
              </a:ext>
            </a:extLst>
          </p:cNvPr>
          <p:cNvPicPr>
            <a:picLocks noChangeAspect="1"/>
          </p:cNvPicPr>
          <p:nvPr userDrawn="1"/>
        </p:nvPicPr>
        <p:blipFill>
          <a:blip r:embed="rId2"/>
          <a:srcRect/>
          <a:stretch/>
        </p:blipFill>
        <p:spPr>
          <a:xfrm>
            <a:off x="8793695" y="455205"/>
            <a:ext cx="2695448" cy="881888"/>
          </a:xfrm>
          <a:prstGeom prst="rect">
            <a:avLst/>
          </a:prstGeom>
        </p:spPr>
      </p:pic>
    </p:spTree>
    <p:extLst>
      <p:ext uri="{BB962C8B-B14F-4D97-AF65-F5344CB8AC3E}">
        <p14:creationId xmlns:p14="http://schemas.microsoft.com/office/powerpoint/2010/main" val="2508781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Subtitle-Pictur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3E7C4C2-67F5-B94E-81E7-00528ABC2B76}"/>
              </a:ext>
            </a:extLst>
          </p:cNvPr>
          <p:cNvSpPr/>
          <p:nvPr userDrawn="1"/>
        </p:nvSpPr>
        <p:spPr>
          <a:xfrm>
            <a:off x="-1" y="2409691"/>
            <a:ext cx="8793696" cy="3256498"/>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323681" y="1719747"/>
            <a:ext cx="8267940" cy="457201"/>
          </a:xfrm>
          <a:prstGeom prst="rect">
            <a:avLst/>
          </a:prstGeom>
        </p:spPr>
        <p:txBody>
          <a:bodyPr>
            <a:noAutofit/>
          </a:bodyPr>
          <a:lstStyle>
            <a:lvl1pPr marL="0" indent="0" algn="r" rtl="1">
              <a:spcBef>
                <a:spcPts val="0"/>
              </a:spcBef>
              <a:buNone/>
              <a:defRPr sz="36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Picture Placeholder 2">
            <a:extLst>
              <a:ext uri="{FF2B5EF4-FFF2-40B4-BE49-F238E27FC236}">
                <a16:creationId xmlns:a16="http://schemas.microsoft.com/office/drawing/2014/main" id="{B53B761F-AC01-FC44-8276-E78878FB5F4D}"/>
              </a:ext>
            </a:extLst>
          </p:cNvPr>
          <p:cNvSpPr>
            <a:spLocks noGrp="1" noChangeAspect="1"/>
          </p:cNvSpPr>
          <p:nvPr>
            <p:ph type="pic" idx="10"/>
          </p:nvPr>
        </p:nvSpPr>
        <p:spPr>
          <a:xfrm>
            <a:off x="8793695" y="2409691"/>
            <a:ext cx="3398305" cy="3256498"/>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Content Placeholder 3">
            <a:extLst>
              <a:ext uri="{FF2B5EF4-FFF2-40B4-BE49-F238E27FC236}">
                <a16:creationId xmlns:a16="http://schemas.microsoft.com/office/drawing/2014/main" id="{60C7FB0A-A388-BB43-9634-7DEE2E8D6BA6}"/>
              </a:ext>
            </a:extLst>
          </p:cNvPr>
          <p:cNvSpPr>
            <a:spLocks noGrp="1"/>
          </p:cNvSpPr>
          <p:nvPr>
            <p:ph sz="half" idx="2"/>
          </p:nvPr>
        </p:nvSpPr>
        <p:spPr>
          <a:xfrm>
            <a:off x="523310" y="2644988"/>
            <a:ext cx="8025180" cy="3021201"/>
          </a:xfrm>
          <a:prstGeom prst="rect">
            <a:avLst/>
          </a:prstGeom>
        </p:spPr>
        <p:txBody>
          <a:bodyPr/>
          <a:lstStyle>
            <a:lvl1pPr marL="0" indent="0" algn="r" rtl="1">
              <a:buClr>
                <a:schemeClr val="bg1"/>
              </a:buClr>
              <a:buFontTx/>
              <a:buNone/>
              <a:defRPr sz="2800" b="0">
                <a:solidFill>
                  <a:schemeClr val="bg1"/>
                </a:solidFill>
                <a:latin typeface="Arial" panose="020B0604020202020204" pitchFamily="34" charset="0"/>
                <a:cs typeface="Arial" panose="020B0604020202020204" pitchFamily="34" charset="0"/>
              </a:defRPr>
            </a:lvl1pPr>
            <a:lvl2pPr marL="539750" indent="-265113" algn="r" rtl="1">
              <a:buClr>
                <a:schemeClr val="bg1"/>
              </a:buClr>
              <a:buSzPct val="120000"/>
              <a:buFont typeface="Wingdings" pitchFamily="2" charset="2"/>
              <a:buChar char="§"/>
              <a:tabLst/>
              <a:defRPr sz="2800">
                <a:solidFill>
                  <a:schemeClr val="bg1"/>
                </a:solidFill>
                <a:latin typeface="Arial" panose="020B0604020202020204" pitchFamily="34" charset="0"/>
                <a:cs typeface="Arial" panose="020B0604020202020204" pitchFamily="34" charset="0"/>
              </a:defRPr>
            </a:lvl2pPr>
            <a:lvl3pPr marL="731520" indent="-182880" algn="r" rtl="1">
              <a:buClr>
                <a:schemeClr val="bg1"/>
              </a:buClr>
              <a:buFont typeface="Wingdings" pitchFamily="2" charset="2"/>
              <a:buChar char="§"/>
              <a:defRPr sz="2400">
                <a:solidFill>
                  <a:schemeClr val="bg1"/>
                </a:solidFill>
                <a:latin typeface="Arial" panose="020B0604020202020204" pitchFamily="34" charset="0"/>
                <a:cs typeface="Arial" panose="020B060402020202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p:txBody>
      </p:sp>
      <p:pic>
        <p:nvPicPr>
          <p:cNvPr id="11" name="Picture 10">
            <a:extLst>
              <a:ext uri="{FF2B5EF4-FFF2-40B4-BE49-F238E27FC236}">
                <a16:creationId xmlns:a16="http://schemas.microsoft.com/office/drawing/2014/main" id="{CEE9879D-020F-0A41-B9AF-67249EE208E0}"/>
              </a:ext>
            </a:extLst>
          </p:cNvPr>
          <p:cNvPicPr>
            <a:picLocks noChangeAspect="1"/>
          </p:cNvPicPr>
          <p:nvPr userDrawn="1"/>
        </p:nvPicPr>
        <p:blipFill>
          <a:blip r:embed="rId2"/>
          <a:srcRect/>
          <a:stretch/>
        </p:blipFill>
        <p:spPr>
          <a:xfrm>
            <a:off x="8793695" y="455205"/>
            <a:ext cx="2695448" cy="881888"/>
          </a:xfrm>
          <a:prstGeom prst="rect">
            <a:avLst/>
          </a:prstGeom>
        </p:spPr>
      </p:pic>
      <p:sp>
        <p:nvSpPr>
          <p:cNvPr id="12" name="TextBox 11">
            <a:extLst>
              <a:ext uri="{FF2B5EF4-FFF2-40B4-BE49-F238E27FC236}">
                <a16:creationId xmlns:a16="http://schemas.microsoft.com/office/drawing/2014/main" id="{DF4AEF94-C802-9546-8C95-3AAC61E22B12}"/>
              </a:ext>
            </a:extLst>
          </p:cNvPr>
          <p:cNvSpPr txBox="1"/>
          <p:nvPr userDrawn="1"/>
        </p:nvSpPr>
        <p:spPr>
          <a:xfrm>
            <a:off x="1711856" y="6488915"/>
            <a:ext cx="7081838" cy="207749"/>
          </a:xfrm>
          <a:prstGeom prst="rect">
            <a:avLst/>
          </a:prstGeom>
          <a:noFill/>
        </p:spPr>
        <p:txBody>
          <a:bodyPr>
            <a:spAutoFit/>
          </a:bodyPr>
          <a:lstStyle/>
          <a:p>
            <a:pPr algn="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2045850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Regular-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FD343C2-E4F1-7F46-A2F1-08FBA3E6E026}"/>
              </a:ext>
            </a:extLst>
          </p:cNvPr>
          <p:cNvSpPr/>
          <p:nvPr userDrawn="1"/>
        </p:nvSpPr>
        <p:spPr>
          <a:xfrm>
            <a:off x="0" y="292608"/>
            <a:ext cx="12192000" cy="1078992"/>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569343" y="557783"/>
            <a:ext cx="11053313" cy="457201"/>
          </a:xfrm>
          <a:prstGeom prst="rect">
            <a:avLst/>
          </a:prstGeom>
        </p:spPr>
        <p:txBody>
          <a:bodyPr>
            <a:noAutofit/>
          </a:bodyPr>
          <a:lstStyle>
            <a:lvl1pPr marL="0" indent="0" algn="ctr" rtl="1">
              <a:spcBef>
                <a:spcPts val="0"/>
              </a:spcBef>
              <a:buNone/>
              <a:defRPr sz="3600" b="0" i="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D3096051-E13F-F44E-BDF1-B2B2CF790B82}"/>
              </a:ext>
            </a:extLst>
          </p:cNvPr>
          <p:cNvSpPr/>
          <p:nvPr userDrawn="1"/>
        </p:nvSpPr>
        <p:spPr>
          <a:xfrm>
            <a:off x="0" y="1900069"/>
            <a:ext cx="12192000" cy="4443984"/>
          </a:xfrm>
          <a:prstGeom prst="rect">
            <a:avLst/>
          </a:prstGeom>
          <a:solidFill>
            <a:schemeClr val="bg1">
              <a:lumMod val="95000"/>
            </a:schemeClr>
          </a:solidFill>
          <a:ln>
            <a:noFill/>
          </a:ln>
        </p:spPr>
        <p:txBody>
          <a:bodyPr vert="horz" lIns="91440" tIns="45720" rIns="91440" bIns="45720" rtlCol="0" anchor="t">
            <a:normAutofit/>
          </a:bodyPr>
          <a:lstStyle/>
          <a:p>
            <a:pPr lvl="0" indent="0">
              <a:lnSpc>
                <a:spcPct val="110000"/>
              </a:lnSpc>
              <a:spcBef>
                <a:spcPts val="900"/>
              </a:spcBef>
              <a:spcAft>
                <a:spcPts val="0"/>
              </a:spcAft>
              <a:buClr>
                <a:schemeClr val="tx1">
                  <a:lumMod val="85000"/>
                  <a:lumOff val="15000"/>
                </a:schemeClr>
              </a:buClr>
              <a:buFont typeface="Garamond" pitchFamily="18" charset="0"/>
              <a:buNone/>
            </a:pPr>
            <a:endParaRPr lang="en-US" sz="2000">
              <a:solidFill>
                <a:schemeClr val="tx1"/>
              </a:solidFill>
            </a:endParaRPr>
          </a:p>
        </p:txBody>
      </p:sp>
      <p:sp>
        <p:nvSpPr>
          <p:cNvPr id="8" name="Content Placeholder 3">
            <a:extLst>
              <a:ext uri="{FF2B5EF4-FFF2-40B4-BE49-F238E27FC236}">
                <a16:creationId xmlns:a16="http://schemas.microsoft.com/office/drawing/2014/main" id="{60C7FB0A-A388-BB43-9634-7DEE2E8D6BA6}"/>
              </a:ext>
            </a:extLst>
          </p:cNvPr>
          <p:cNvSpPr>
            <a:spLocks noGrp="1"/>
          </p:cNvSpPr>
          <p:nvPr>
            <p:ph sz="half" idx="2"/>
          </p:nvPr>
        </p:nvSpPr>
        <p:spPr>
          <a:xfrm>
            <a:off x="1069848" y="2176948"/>
            <a:ext cx="10309115" cy="3489241"/>
          </a:xfrm>
          <a:prstGeom prst="rect">
            <a:avLst/>
          </a:prstGeom>
        </p:spPr>
        <p:txBody>
          <a:bodyPr/>
          <a:lstStyle>
            <a:lvl1pPr marL="0" indent="0" algn="r" rtl="1">
              <a:buClr>
                <a:schemeClr val="bg1"/>
              </a:buClr>
              <a:buFontTx/>
              <a:buNone/>
              <a:defRPr sz="2800" b="0">
                <a:solidFill>
                  <a:schemeClr val="tx1">
                    <a:lumMod val="75000"/>
                    <a:lumOff val="25000"/>
                  </a:schemeClr>
                </a:solidFill>
                <a:latin typeface="Arial" panose="020B0604020202020204" pitchFamily="34" charset="0"/>
                <a:cs typeface="Arial" panose="020B0604020202020204" pitchFamily="34" charset="0"/>
              </a:defRPr>
            </a:lvl1pPr>
            <a:lvl2pPr marL="539750" indent="-265113" algn="r" rtl="1">
              <a:buClr>
                <a:srgbClr val="0298CA"/>
              </a:buClr>
              <a:buSzPct val="120000"/>
              <a:buFont typeface="Wingdings" pitchFamily="2" charset="2"/>
              <a:buChar char="§"/>
              <a:tabLst/>
              <a:defRPr sz="2800">
                <a:solidFill>
                  <a:schemeClr val="tx1">
                    <a:lumMod val="75000"/>
                    <a:lumOff val="25000"/>
                  </a:schemeClr>
                </a:solidFill>
                <a:latin typeface="Arial" panose="020B0604020202020204" pitchFamily="34" charset="0"/>
                <a:cs typeface="Arial" panose="020B0604020202020204" pitchFamily="34" charset="0"/>
              </a:defRPr>
            </a:lvl2pPr>
            <a:lvl3pPr marL="731520" indent="-182880" algn="r" rtl="1">
              <a:buClr>
                <a:srgbClr val="0298CA"/>
              </a:buClr>
              <a:buFont typeface="Wingdings" pitchFamily="2" charset="2"/>
              <a:buChar char="§"/>
              <a:defRPr sz="2400">
                <a:solidFill>
                  <a:schemeClr val="tx1">
                    <a:lumMod val="75000"/>
                    <a:lumOff val="25000"/>
                  </a:schemeClr>
                </a:solidFill>
                <a:latin typeface="Arial" panose="020B0604020202020204" pitchFamily="34" charset="0"/>
                <a:cs typeface="Arial" panose="020B060402020202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p:txBody>
      </p:sp>
      <p:sp>
        <p:nvSpPr>
          <p:cNvPr id="10" name="TextBox 9">
            <a:extLst>
              <a:ext uri="{FF2B5EF4-FFF2-40B4-BE49-F238E27FC236}">
                <a16:creationId xmlns:a16="http://schemas.microsoft.com/office/drawing/2014/main" id="{8FFCAA90-DAAD-2C45-8A9C-FFA1D0AB0983}"/>
              </a:ext>
            </a:extLst>
          </p:cNvPr>
          <p:cNvSpPr txBox="1"/>
          <p:nvPr userDrawn="1"/>
        </p:nvSpPr>
        <p:spPr>
          <a:xfrm>
            <a:off x="2555080" y="6488915"/>
            <a:ext cx="7081838" cy="207749"/>
          </a:xfrm>
          <a:prstGeom prst="rect">
            <a:avLst/>
          </a:prstGeom>
          <a:noFill/>
        </p:spPr>
        <p:txBody>
          <a:bodyPr>
            <a:spAutoFit/>
          </a:bodyPr>
          <a:lstStyle/>
          <a:p>
            <a:pPr algn="ct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3676440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gular-Slide-2">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799" y="2103120"/>
            <a:ext cx="4807789" cy="374904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a:latin typeface="Arial" panose="020B0604020202020204" pitchFamily="34" charset="0"/>
                <a:cs typeface="Arial" panose="020B0604020202020204" pitchFamily="34" charset="0"/>
              </a:defRPr>
            </a:lvl1pPr>
            <a:lvl2pPr algn="r" rtl="1">
              <a:defRPr lang="en-US">
                <a:latin typeface="Arial" panose="020B0604020202020204" pitchFamily="34" charset="0"/>
                <a:cs typeface="Arial" panose="020B0604020202020204" pitchFamily="34" charset="0"/>
              </a:defRPr>
            </a:lvl2pPr>
            <a:lvl3pPr algn="r" rtl="1">
              <a:defRPr lang="en-US">
                <a:latin typeface="Arial" panose="020B0604020202020204" pitchFamily="34" charset="0"/>
                <a:cs typeface="Arial" panose="020B0604020202020204" pitchFamily="34" charset="0"/>
              </a:defRPr>
            </a:lvl3pPr>
            <a:lvl4pPr algn="r" rtl="1">
              <a:defRPr lang="en-US">
                <a:latin typeface="Arial" panose="020B0604020202020204" pitchFamily="34" charset="0"/>
                <a:cs typeface="Arial" panose="020B0604020202020204" pitchFamily="34" charset="0"/>
              </a:defRPr>
            </a:lvl4pPr>
            <a:lvl5pPr algn="r" rtl="1">
              <a:defRPr lang="en-US" dirty="0">
                <a:latin typeface="Arial" panose="020B0604020202020204" pitchFamily="34" charset="0"/>
                <a:cs typeface="Arial" panose="020B0604020202020204" pitchFamily="34" charset="0"/>
              </a:defRPr>
            </a:lvl5pPr>
          </a:lstStyle>
          <a:p>
            <a:pPr marL="0" lvl="0" indent="0">
              <a:buNone/>
            </a:pPr>
            <a:r>
              <a:rPr lang="en-US"/>
              <a:t>Click to edit Master text styles</a:t>
            </a:r>
          </a:p>
          <a:p>
            <a:pPr marL="0" lvl="1" indent="0">
              <a:buNone/>
            </a:pPr>
            <a:r>
              <a:rPr lang="en-US"/>
              <a:t>Second level</a:t>
            </a:r>
          </a:p>
          <a:p>
            <a:pPr marL="0" lvl="2" indent="0">
              <a:buNone/>
            </a:pPr>
            <a:r>
              <a:rPr lang="en-US"/>
              <a:t>Third level</a:t>
            </a:r>
          </a:p>
          <a:p>
            <a:pPr marL="0" lvl="3" indent="0">
              <a:buNone/>
            </a:pPr>
            <a:r>
              <a:rPr lang="en-US"/>
              <a:t>Fourth level</a:t>
            </a:r>
          </a:p>
          <a:p>
            <a:pPr marL="0" lvl="4" indent="0">
              <a:buNone/>
            </a:pPr>
            <a:r>
              <a:rPr lang="en-US"/>
              <a:t>Fifth level</a:t>
            </a:r>
            <a:endParaRPr lang="en-US" dirty="0"/>
          </a:p>
        </p:txBody>
      </p:sp>
      <p:sp>
        <p:nvSpPr>
          <p:cNvPr id="4" name="Content Placeholder 3"/>
          <p:cNvSpPr>
            <a:spLocks noGrp="1"/>
          </p:cNvSpPr>
          <p:nvPr>
            <p:ph sz="half" idx="2"/>
          </p:nvPr>
        </p:nvSpPr>
        <p:spPr>
          <a:xfrm>
            <a:off x="6317411" y="2103120"/>
            <a:ext cx="4807789" cy="374904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a:latin typeface="Arial" panose="020B0604020202020204" pitchFamily="34" charset="0"/>
                <a:cs typeface="Arial" panose="020B0604020202020204" pitchFamily="34" charset="0"/>
              </a:defRPr>
            </a:lvl1pPr>
            <a:lvl2pPr algn="r" rtl="1">
              <a:defRPr lang="en-US">
                <a:latin typeface="Arial" panose="020B0604020202020204" pitchFamily="34" charset="0"/>
                <a:cs typeface="Arial" panose="020B0604020202020204" pitchFamily="34" charset="0"/>
              </a:defRPr>
            </a:lvl2pPr>
            <a:lvl3pPr algn="r" rtl="1">
              <a:defRPr lang="en-US">
                <a:latin typeface="Arial" panose="020B0604020202020204" pitchFamily="34" charset="0"/>
                <a:cs typeface="Arial" panose="020B0604020202020204" pitchFamily="34" charset="0"/>
              </a:defRPr>
            </a:lvl3pPr>
            <a:lvl4pPr algn="r" rtl="1">
              <a:defRPr lang="en-US">
                <a:latin typeface="Arial" panose="020B0604020202020204" pitchFamily="34" charset="0"/>
                <a:cs typeface="Arial" panose="020B0604020202020204" pitchFamily="34" charset="0"/>
              </a:defRPr>
            </a:lvl4pPr>
            <a:lvl5pPr algn="r" rtl="1">
              <a:defRPr lang="en-US" dirty="0">
                <a:latin typeface="Arial" panose="020B0604020202020204" pitchFamily="34" charset="0"/>
                <a:cs typeface="Arial" panose="020B0604020202020204" pitchFamily="34" charset="0"/>
              </a:defRPr>
            </a:lvl5pPr>
          </a:lstStyle>
          <a:p>
            <a:pPr marL="0" lvl="0" indent="0">
              <a:buNone/>
            </a:pPr>
            <a:r>
              <a:rPr lang="en-US"/>
              <a:t>Click to edit Master text styles</a:t>
            </a:r>
          </a:p>
          <a:p>
            <a:pPr marL="0" lvl="1" indent="0">
              <a:buNone/>
            </a:pPr>
            <a:r>
              <a:rPr lang="en-US"/>
              <a:t>Second level</a:t>
            </a:r>
          </a:p>
          <a:p>
            <a:pPr marL="0" lvl="2" indent="0">
              <a:buNone/>
            </a:pPr>
            <a:r>
              <a:rPr lang="en-US"/>
              <a:t>Third level</a:t>
            </a:r>
          </a:p>
          <a:p>
            <a:pPr marL="0" lvl="3" indent="0">
              <a:buNone/>
            </a:pPr>
            <a:r>
              <a:rPr lang="en-US"/>
              <a:t>Fourth level</a:t>
            </a:r>
          </a:p>
          <a:p>
            <a:pPr marL="0" lvl="4" indent="0">
              <a:buNone/>
            </a:pPr>
            <a:r>
              <a:rPr lang="en-US"/>
              <a:t>Fifth level</a:t>
            </a:r>
            <a:endParaRPr lang="en-US" dirty="0"/>
          </a:p>
        </p:txBody>
      </p:sp>
      <p:sp>
        <p:nvSpPr>
          <p:cNvPr id="9" name="Subtitle 2">
            <a:extLst>
              <a:ext uri="{FF2B5EF4-FFF2-40B4-BE49-F238E27FC236}">
                <a16:creationId xmlns:a16="http://schemas.microsoft.com/office/drawing/2014/main" id="{A781009D-B024-5E41-99BD-96A39FFAC7CB}"/>
              </a:ext>
            </a:extLst>
          </p:cNvPr>
          <p:cNvSpPr>
            <a:spLocks noGrp="1"/>
          </p:cNvSpPr>
          <p:nvPr>
            <p:ph type="subTitle" idx="12"/>
          </p:nvPr>
        </p:nvSpPr>
        <p:spPr>
          <a:xfrm>
            <a:off x="569344" y="756536"/>
            <a:ext cx="11053314" cy="457201"/>
          </a:xfrm>
          <a:prstGeom prst="rect">
            <a:avLst/>
          </a:prstGeom>
        </p:spPr>
        <p:txBody>
          <a:bodyPr anchor="ctr">
            <a:noAutofit/>
          </a:bodyPr>
          <a:lstStyle>
            <a:lvl1pPr marL="0" indent="0" algn="ctr" rtl="1">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Rectangle 9">
            <a:extLst>
              <a:ext uri="{FF2B5EF4-FFF2-40B4-BE49-F238E27FC236}">
                <a16:creationId xmlns:a16="http://schemas.microsoft.com/office/drawing/2014/main" id="{43116A37-68B5-474C-B721-36189B64B389}"/>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5958BAA-65C3-174A-AAEF-12B904BF7977}"/>
              </a:ext>
            </a:extLst>
          </p:cNvPr>
          <p:cNvSpPr txBox="1"/>
          <p:nvPr userDrawn="1"/>
        </p:nvSpPr>
        <p:spPr>
          <a:xfrm>
            <a:off x="2555080" y="6488915"/>
            <a:ext cx="7081838" cy="207749"/>
          </a:xfrm>
          <a:prstGeom prst="rect">
            <a:avLst/>
          </a:prstGeom>
          <a:noFill/>
        </p:spPr>
        <p:txBody>
          <a:bodyPr>
            <a:spAutoFit/>
          </a:bodyPr>
          <a:lstStyle/>
          <a:p>
            <a:pPr algn="ct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1190785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Regular-Slide-photo-Chart-1">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EEA9544-5AC3-334B-B48C-C891D0AE5BB6}"/>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3">
            <a:extLst>
              <a:ext uri="{FF2B5EF4-FFF2-40B4-BE49-F238E27FC236}">
                <a16:creationId xmlns:a16="http://schemas.microsoft.com/office/drawing/2014/main" id="{880C0A46-5366-724C-B982-852FEE357715}"/>
              </a:ext>
            </a:extLst>
          </p:cNvPr>
          <p:cNvSpPr>
            <a:spLocks noGrp="1"/>
          </p:cNvSpPr>
          <p:nvPr>
            <p:ph sz="half" idx="2"/>
          </p:nvPr>
        </p:nvSpPr>
        <p:spPr>
          <a:xfrm>
            <a:off x="569343" y="2520177"/>
            <a:ext cx="6006859" cy="3794360"/>
          </a:xfrm>
          <a:prstGeom prst="rect">
            <a:avLst/>
          </a:prstGeom>
        </p:spPr>
        <p:txBody>
          <a:bodyPr/>
          <a:lstStyle>
            <a:lvl1pPr marL="0" indent="0" algn="r" rtl="1">
              <a:buClr>
                <a:schemeClr val="bg1"/>
              </a:buClr>
              <a:buFontTx/>
              <a:buNone/>
              <a:defRPr sz="2400" b="0">
                <a:solidFill>
                  <a:schemeClr val="tx1">
                    <a:lumMod val="75000"/>
                    <a:lumOff val="25000"/>
                  </a:schemeClr>
                </a:solidFill>
                <a:latin typeface="Arial" panose="020B0604020202020204" pitchFamily="34" charset="0"/>
                <a:cs typeface="Arial" panose="020B0604020202020204" pitchFamily="34" charset="0"/>
              </a:defRPr>
            </a:lvl1pPr>
            <a:lvl2pPr marL="539750" indent="-265113" algn="r" rtl="1">
              <a:buClr>
                <a:srgbClr val="0298CA"/>
              </a:buClr>
              <a:buSzPct val="120000"/>
              <a:buFont typeface="Wingdings" pitchFamily="2" charset="2"/>
              <a:buChar char="§"/>
              <a:tabLst/>
              <a:defRPr sz="2000">
                <a:solidFill>
                  <a:schemeClr val="tx1">
                    <a:lumMod val="75000"/>
                    <a:lumOff val="25000"/>
                  </a:schemeClr>
                </a:solidFill>
                <a:latin typeface="Arial" panose="020B0604020202020204" pitchFamily="34" charset="0"/>
                <a:cs typeface="Arial" panose="020B0604020202020204" pitchFamily="34" charset="0"/>
              </a:defRPr>
            </a:lvl2pPr>
            <a:lvl3pPr marL="731520" indent="-182880" algn="r" rtl="1">
              <a:buClr>
                <a:srgbClr val="0298CA"/>
              </a:buClr>
              <a:buFont typeface="Wingdings" pitchFamily="2" charset="2"/>
              <a:buChar char="§"/>
              <a:defRPr sz="2000">
                <a:solidFill>
                  <a:schemeClr val="tx1">
                    <a:lumMod val="75000"/>
                    <a:lumOff val="25000"/>
                  </a:schemeClr>
                </a:solidFill>
                <a:latin typeface="Arial" panose="020B0604020202020204" pitchFamily="34" charset="0"/>
                <a:cs typeface="Arial" panose="020B060402020202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p:txBody>
      </p:sp>
      <p:sp>
        <p:nvSpPr>
          <p:cNvPr id="21" name="Subtitle 2">
            <a:extLst>
              <a:ext uri="{FF2B5EF4-FFF2-40B4-BE49-F238E27FC236}">
                <a16:creationId xmlns:a16="http://schemas.microsoft.com/office/drawing/2014/main" id="{B29941A9-FCC8-BA4F-8619-10817DC1EB46}"/>
              </a:ext>
            </a:extLst>
          </p:cNvPr>
          <p:cNvSpPr>
            <a:spLocks noGrp="1"/>
          </p:cNvSpPr>
          <p:nvPr>
            <p:ph type="subTitle" idx="1"/>
          </p:nvPr>
        </p:nvSpPr>
        <p:spPr>
          <a:xfrm>
            <a:off x="569343" y="1667820"/>
            <a:ext cx="6006859" cy="523220"/>
          </a:xfrm>
          <a:prstGeom prst="rect">
            <a:avLst/>
          </a:prstGeom>
          <a:solidFill>
            <a:srgbClr val="0298CA"/>
          </a:solidFill>
        </p:spPr>
        <p:txBody>
          <a:bodyPr>
            <a:noAutofit/>
          </a:bodyPr>
          <a:lstStyle>
            <a:lvl1pPr marL="0" indent="0" algn="r" rtl="1">
              <a:spcBef>
                <a:spcPts val="0"/>
              </a:spcBef>
              <a:buNone/>
              <a:defRPr sz="2800" b="0" i="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1">
            <a:extLst>
              <a:ext uri="{FF2B5EF4-FFF2-40B4-BE49-F238E27FC236}">
                <a16:creationId xmlns:a16="http://schemas.microsoft.com/office/drawing/2014/main" id="{80A11D41-A025-8F48-B8C6-F006B03E7118}"/>
              </a:ext>
            </a:extLst>
          </p:cNvPr>
          <p:cNvSpPr>
            <a:spLocks noGrp="1"/>
          </p:cNvSpPr>
          <p:nvPr>
            <p:ph type="title" hasCustomPrompt="1"/>
          </p:nvPr>
        </p:nvSpPr>
        <p:spPr>
          <a:xfrm>
            <a:off x="569343" y="755180"/>
            <a:ext cx="11053314" cy="457201"/>
          </a:xfrm>
          <a:prstGeom prst="rect">
            <a:avLst/>
          </a:prstGeom>
        </p:spPr>
        <p:txBody>
          <a:bodyPr/>
          <a:lstStyle>
            <a:lvl1pPr algn="ctr" rtl="1">
              <a:defRPr sz="3200" b="0">
                <a:solidFill>
                  <a:schemeClr val="tx1">
                    <a:lumMod val="65000"/>
                    <a:lumOff val="35000"/>
                  </a:schemeClr>
                </a:solidFill>
                <a:latin typeface="Arial" panose="020B0604020202020204" pitchFamily="34" charset="0"/>
                <a:cs typeface="Arial" panose="020B0604020202020204" pitchFamily="34" charset="0"/>
              </a:defRPr>
            </a:lvl1pPr>
          </a:lstStyle>
          <a:p>
            <a:r>
              <a:rPr lang="en-US" dirty="0"/>
              <a:t>Click to edit Master subtitle style</a:t>
            </a:r>
          </a:p>
        </p:txBody>
      </p:sp>
      <p:sp>
        <p:nvSpPr>
          <p:cNvPr id="11" name="Picture Placeholder 2">
            <a:extLst>
              <a:ext uri="{FF2B5EF4-FFF2-40B4-BE49-F238E27FC236}">
                <a16:creationId xmlns:a16="http://schemas.microsoft.com/office/drawing/2014/main" id="{548CF297-EA5C-F845-ACA7-6CBE33E9965A}"/>
              </a:ext>
            </a:extLst>
          </p:cNvPr>
          <p:cNvSpPr>
            <a:spLocks noGrp="1" noChangeAspect="1"/>
          </p:cNvSpPr>
          <p:nvPr>
            <p:ph type="pic" idx="11"/>
          </p:nvPr>
        </p:nvSpPr>
        <p:spPr>
          <a:xfrm>
            <a:off x="6905406" y="1667820"/>
            <a:ext cx="4740891" cy="4646716"/>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2" name="TextBox 11">
            <a:extLst>
              <a:ext uri="{FF2B5EF4-FFF2-40B4-BE49-F238E27FC236}">
                <a16:creationId xmlns:a16="http://schemas.microsoft.com/office/drawing/2014/main" id="{DCFB8F69-4B21-4A44-A099-D2ED3A294E44}"/>
              </a:ext>
            </a:extLst>
          </p:cNvPr>
          <p:cNvSpPr txBox="1"/>
          <p:nvPr userDrawn="1"/>
        </p:nvSpPr>
        <p:spPr>
          <a:xfrm>
            <a:off x="569342" y="6488915"/>
            <a:ext cx="6006859" cy="207749"/>
          </a:xfrm>
          <a:prstGeom prst="rect">
            <a:avLst/>
          </a:prstGeom>
          <a:noFill/>
        </p:spPr>
        <p:txBody>
          <a:bodyPr wrap="square">
            <a:spAutoFit/>
          </a:bodyPr>
          <a:lstStyle/>
          <a:p>
            <a:pPr algn="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2223757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Regular-Slide-photo-Chart-2">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1F491C28-1C81-1C4B-9AB0-2D9AF3487468}"/>
              </a:ext>
            </a:extLst>
          </p:cNvPr>
          <p:cNvSpPr/>
          <p:nvPr userDrawn="1"/>
        </p:nvSpPr>
        <p:spPr>
          <a:xfrm>
            <a:off x="0" y="1647645"/>
            <a:ext cx="7272069" cy="4696408"/>
          </a:xfrm>
          <a:prstGeom prst="rect">
            <a:avLst/>
          </a:prstGeom>
          <a:solidFill>
            <a:schemeClr val="bg1">
              <a:lumMod val="95000"/>
            </a:schemeClr>
          </a:solidFill>
          <a:ln>
            <a:noFill/>
          </a:ln>
        </p:spPr>
        <p:txBody>
          <a:bodyPr vert="horz" lIns="91440" tIns="45720" rIns="91440" bIns="45720" rtlCol="0" anchor="t">
            <a:normAutofit/>
          </a:bodyPr>
          <a:lstStyle/>
          <a:p>
            <a:pPr lvl="0" indent="0">
              <a:lnSpc>
                <a:spcPct val="110000"/>
              </a:lnSpc>
              <a:spcBef>
                <a:spcPts val="900"/>
              </a:spcBef>
              <a:spcAft>
                <a:spcPts val="0"/>
              </a:spcAft>
              <a:buClr>
                <a:schemeClr val="tx1">
                  <a:lumMod val="85000"/>
                  <a:lumOff val="15000"/>
                </a:schemeClr>
              </a:buClr>
              <a:buFont typeface="Garamond" pitchFamily="18" charset="0"/>
              <a:buNone/>
            </a:pPr>
            <a:endParaRPr lang="en-US" sz="2000">
              <a:solidFill>
                <a:schemeClr val="tx1"/>
              </a:solidFill>
            </a:endParaRPr>
          </a:p>
        </p:txBody>
      </p:sp>
      <p:sp>
        <p:nvSpPr>
          <p:cNvPr id="20" name="Content Placeholder 3">
            <a:extLst>
              <a:ext uri="{FF2B5EF4-FFF2-40B4-BE49-F238E27FC236}">
                <a16:creationId xmlns:a16="http://schemas.microsoft.com/office/drawing/2014/main" id="{8DECF708-1018-C14B-B4FB-738EA23F225C}"/>
              </a:ext>
            </a:extLst>
          </p:cNvPr>
          <p:cNvSpPr>
            <a:spLocks noGrp="1"/>
          </p:cNvSpPr>
          <p:nvPr>
            <p:ph sz="half" idx="2"/>
          </p:nvPr>
        </p:nvSpPr>
        <p:spPr>
          <a:xfrm>
            <a:off x="1069848" y="2176948"/>
            <a:ext cx="5926175" cy="3489241"/>
          </a:xfrm>
          <a:prstGeom prst="rect">
            <a:avLst/>
          </a:prstGeom>
        </p:spPr>
        <p:txBody>
          <a:bodyPr/>
          <a:lstStyle>
            <a:lvl1pPr marL="0" indent="0" algn="r" rtl="1">
              <a:buClr>
                <a:schemeClr val="bg1"/>
              </a:buClr>
              <a:buFontTx/>
              <a:buNone/>
              <a:defRPr sz="2400" b="0">
                <a:solidFill>
                  <a:schemeClr val="tx1">
                    <a:lumMod val="75000"/>
                    <a:lumOff val="25000"/>
                  </a:schemeClr>
                </a:solidFill>
                <a:latin typeface="Arial" panose="020B0604020202020204" pitchFamily="34" charset="0"/>
                <a:cs typeface="Arial" panose="020B0604020202020204" pitchFamily="34" charset="0"/>
              </a:defRPr>
            </a:lvl1pPr>
            <a:lvl2pPr marL="539750" indent="-265113" algn="r" rtl="1">
              <a:buClr>
                <a:srgbClr val="0298CA"/>
              </a:buClr>
              <a:buSzPct val="120000"/>
              <a:buFont typeface="Wingdings" pitchFamily="2" charset="2"/>
              <a:buChar char="§"/>
              <a:tabLst/>
              <a:defRPr sz="2000">
                <a:solidFill>
                  <a:schemeClr val="tx1">
                    <a:lumMod val="75000"/>
                    <a:lumOff val="25000"/>
                  </a:schemeClr>
                </a:solidFill>
                <a:latin typeface="Arial" panose="020B0604020202020204" pitchFamily="34" charset="0"/>
                <a:cs typeface="Arial" panose="020B0604020202020204" pitchFamily="34" charset="0"/>
              </a:defRPr>
            </a:lvl2pPr>
            <a:lvl3pPr marL="731520" indent="-182880" algn="r" rtl="1">
              <a:buClr>
                <a:srgbClr val="0298CA"/>
              </a:buClr>
              <a:buFont typeface="Wingdings" pitchFamily="2" charset="2"/>
              <a:buChar char="§"/>
              <a:defRPr sz="2000">
                <a:solidFill>
                  <a:schemeClr val="tx1">
                    <a:lumMod val="75000"/>
                    <a:lumOff val="25000"/>
                  </a:schemeClr>
                </a:solidFill>
                <a:latin typeface="Arial" panose="020B0604020202020204" pitchFamily="34" charset="0"/>
                <a:cs typeface="Arial" panose="020B060402020202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p:txBody>
      </p:sp>
      <p:sp>
        <p:nvSpPr>
          <p:cNvPr id="22" name="Subtitle 2">
            <a:extLst>
              <a:ext uri="{FF2B5EF4-FFF2-40B4-BE49-F238E27FC236}">
                <a16:creationId xmlns:a16="http://schemas.microsoft.com/office/drawing/2014/main" id="{41BD8A75-37CC-DB42-B7DE-45550037B05C}"/>
              </a:ext>
            </a:extLst>
          </p:cNvPr>
          <p:cNvSpPr>
            <a:spLocks noGrp="1"/>
          </p:cNvSpPr>
          <p:nvPr>
            <p:ph type="subTitle" idx="1"/>
          </p:nvPr>
        </p:nvSpPr>
        <p:spPr>
          <a:xfrm>
            <a:off x="569342" y="746600"/>
            <a:ext cx="11053314" cy="525152"/>
          </a:xfrm>
          <a:prstGeom prst="rect">
            <a:avLst/>
          </a:prstGeom>
        </p:spPr>
        <p:txBody>
          <a:bodyPr>
            <a:noAutofit/>
          </a:bodyPr>
          <a:lstStyle>
            <a:lvl1pPr marL="0" indent="0" algn="ctr" rtl="1">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5" name="Rectangle 24">
            <a:extLst>
              <a:ext uri="{FF2B5EF4-FFF2-40B4-BE49-F238E27FC236}">
                <a16:creationId xmlns:a16="http://schemas.microsoft.com/office/drawing/2014/main" id="{24E4188F-9D81-A643-9345-14A4F431EF04}"/>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icture Placeholder 2">
            <a:extLst>
              <a:ext uri="{FF2B5EF4-FFF2-40B4-BE49-F238E27FC236}">
                <a16:creationId xmlns:a16="http://schemas.microsoft.com/office/drawing/2014/main" id="{1E7D02E7-91C4-7B41-A3D5-A424AC8F98F1}"/>
              </a:ext>
            </a:extLst>
          </p:cNvPr>
          <p:cNvSpPr>
            <a:spLocks noGrp="1" noChangeAspect="1"/>
          </p:cNvSpPr>
          <p:nvPr>
            <p:ph type="pic" idx="10"/>
          </p:nvPr>
        </p:nvSpPr>
        <p:spPr>
          <a:xfrm>
            <a:off x="7272069" y="1647645"/>
            <a:ext cx="4919932" cy="4675517"/>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9" name="TextBox 8">
            <a:extLst>
              <a:ext uri="{FF2B5EF4-FFF2-40B4-BE49-F238E27FC236}">
                <a16:creationId xmlns:a16="http://schemas.microsoft.com/office/drawing/2014/main" id="{58572518-4514-0D46-80A9-5845C716DA06}"/>
              </a:ext>
            </a:extLst>
          </p:cNvPr>
          <p:cNvSpPr txBox="1"/>
          <p:nvPr userDrawn="1"/>
        </p:nvSpPr>
        <p:spPr>
          <a:xfrm>
            <a:off x="1069848" y="6488915"/>
            <a:ext cx="5926175" cy="207749"/>
          </a:xfrm>
          <a:prstGeom prst="rect">
            <a:avLst/>
          </a:prstGeom>
          <a:noFill/>
        </p:spPr>
        <p:txBody>
          <a:bodyPr wrap="square">
            <a:spAutoFit/>
          </a:bodyPr>
          <a:lstStyle/>
          <a:p>
            <a:pPr algn="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679556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Regular-Slide-photo-Chart-3">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BB76C77A-CF0D-6B49-8F42-BA0614C47329}"/>
              </a:ext>
            </a:extLst>
          </p:cNvPr>
          <p:cNvSpPr>
            <a:spLocks noGrp="1"/>
          </p:cNvSpPr>
          <p:nvPr>
            <p:ph type="subTitle" idx="1"/>
          </p:nvPr>
        </p:nvSpPr>
        <p:spPr>
          <a:xfrm>
            <a:off x="569342" y="756536"/>
            <a:ext cx="11053314" cy="494195"/>
          </a:xfrm>
          <a:prstGeom prst="rect">
            <a:avLst/>
          </a:prstGeom>
        </p:spPr>
        <p:txBody>
          <a:bodyPr>
            <a:noAutofit/>
          </a:bodyPr>
          <a:lstStyle>
            <a:lvl1pPr marL="0" indent="0" algn="ctr" rtl="1">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DAD2BC8A-87D2-3B4B-8E07-948CDAD1C0FF}"/>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2">
            <a:extLst>
              <a:ext uri="{FF2B5EF4-FFF2-40B4-BE49-F238E27FC236}">
                <a16:creationId xmlns:a16="http://schemas.microsoft.com/office/drawing/2014/main" id="{4966C2B8-14B1-D844-8BCE-CFFC3E09E791}"/>
              </a:ext>
            </a:extLst>
          </p:cNvPr>
          <p:cNvSpPr>
            <a:spLocks noGrp="1" noChangeAspect="1"/>
          </p:cNvSpPr>
          <p:nvPr>
            <p:ph type="pic" idx="10"/>
          </p:nvPr>
        </p:nvSpPr>
        <p:spPr>
          <a:xfrm>
            <a:off x="914400" y="1647645"/>
            <a:ext cx="3157267" cy="2915729"/>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Picture Placeholder 2">
            <a:extLst>
              <a:ext uri="{FF2B5EF4-FFF2-40B4-BE49-F238E27FC236}">
                <a16:creationId xmlns:a16="http://schemas.microsoft.com/office/drawing/2014/main" id="{923023EC-B05C-C24A-B73E-45D4DC9F81B5}"/>
              </a:ext>
            </a:extLst>
          </p:cNvPr>
          <p:cNvSpPr>
            <a:spLocks noGrp="1" noChangeAspect="1"/>
          </p:cNvSpPr>
          <p:nvPr>
            <p:ph type="pic" idx="11"/>
          </p:nvPr>
        </p:nvSpPr>
        <p:spPr>
          <a:xfrm>
            <a:off x="4502989" y="1647645"/>
            <a:ext cx="3157267" cy="2915729"/>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Picture Placeholder 2">
            <a:extLst>
              <a:ext uri="{FF2B5EF4-FFF2-40B4-BE49-F238E27FC236}">
                <a16:creationId xmlns:a16="http://schemas.microsoft.com/office/drawing/2014/main" id="{72203630-8FEC-264E-AB2E-768E00B03D1F}"/>
              </a:ext>
            </a:extLst>
          </p:cNvPr>
          <p:cNvSpPr>
            <a:spLocks noGrp="1" noChangeAspect="1"/>
          </p:cNvSpPr>
          <p:nvPr>
            <p:ph type="pic" idx="12"/>
          </p:nvPr>
        </p:nvSpPr>
        <p:spPr>
          <a:xfrm>
            <a:off x="8117457" y="1647645"/>
            <a:ext cx="3157267" cy="2915729"/>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9" name="Text Placeholder 3">
            <a:extLst>
              <a:ext uri="{FF2B5EF4-FFF2-40B4-BE49-F238E27FC236}">
                <a16:creationId xmlns:a16="http://schemas.microsoft.com/office/drawing/2014/main" id="{49638F89-8167-1C48-8ABE-8B575A26F35D}"/>
              </a:ext>
            </a:extLst>
          </p:cNvPr>
          <p:cNvSpPr>
            <a:spLocks noGrp="1"/>
          </p:cNvSpPr>
          <p:nvPr>
            <p:ph type="body" sz="half" idx="2"/>
          </p:nvPr>
        </p:nvSpPr>
        <p:spPr>
          <a:xfrm>
            <a:off x="914400" y="4692770"/>
            <a:ext cx="3161963" cy="1630392"/>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1" name="Text Placeholder 3">
            <a:extLst>
              <a:ext uri="{FF2B5EF4-FFF2-40B4-BE49-F238E27FC236}">
                <a16:creationId xmlns:a16="http://schemas.microsoft.com/office/drawing/2014/main" id="{E0FB25C7-ABFD-C644-BC4A-54D5562E4FDF}"/>
              </a:ext>
            </a:extLst>
          </p:cNvPr>
          <p:cNvSpPr>
            <a:spLocks noGrp="1"/>
          </p:cNvSpPr>
          <p:nvPr>
            <p:ph type="body" sz="half" idx="13"/>
          </p:nvPr>
        </p:nvSpPr>
        <p:spPr>
          <a:xfrm>
            <a:off x="4511615" y="4692770"/>
            <a:ext cx="3161963" cy="1630392"/>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2" name="Text Placeholder 3">
            <a:extLst>
              <a:ext uri="{FF2B5EF4-FFF2-40B4-BE49-F238E27FC236}">
                <a16:creationId xmlns:a16="http://schemas.microsoft.com/office/drawing/2014/main" id="{7DAAA585-2378-CB4D-81AD-4912C9F269FF}"/>
              </a:ext>
            </a:extLst>
          </p:cNvPr>
          <p:cNvSpPr>
            <a:spLocks noGrp="1"/>
          </p:cNvSpPr>
          <p:nvPr>
            <p:ph type="body" sz="half" idx="14"/>
          </p:nvPr>
        </p:nvSpPr>
        <p:spPr>
          <a:xfrm>
            <a:off x="8108830" y="4692770"/>
            <a:ext cx="3161963" cy="1630392"/>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3" name="Rectangle 12">
            <a:extLst>
              <a:ext uri="{FF2B5EF4-FFF2-40B4-BE49-F238E27FC236}">
                <a16:creationId xmlns:a16="http://schemas.microsoft.com/office/drawing/2014/main" id="{26F6785F-B54A-1840-AB01-17308E8C5591}"/>
              </a:ext>
            </a:extLst>
          </p:cNvPr>
          <p:cNvSpPr/>
          <p:nvPr userDrawn="1"/>
        </p:nvSpPr>
        <p:spPr>
          <a:xfrm>
            <a:off x="2303254" y="4390847"/>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A3E7992-0396-1E46-9F28-525A57944B35}"/>
              </a:ext>
            </a:extLst>
          </p:cNvPr>
          <p:cNvSpPr/>
          <p:nvPr userDrawn="1"/>
        </p:nvSpPr>
        <p:spPr>
          <a:xfrm>
            <a:off x="5900469" y="4390847"/>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F5ACCBD-F044-6E41-A7DE-DC956B809ECB}"/>
              </a:ext>
            </a:extLst>
          </p:cNvPr>
          <p:cNvSpPr/>
          <p:nvPr userDrawn="1"/>
        </p:nvSpPr>
        <p:spPr>
          <a:xfrm>
            <a:off x="9497684" y="4390847"/>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F82AEFB-BEA9-214C-9F03-DF9EBB6DFAE7}"/>
              </a:ext>
            </a:extLst>
          </p:cNvPr>
          <p:cNvSpPr txBox="1"/>
          <p:nvPr userDrawn="1"/>
        </p:nvSpPr>
        <p:spPr>
          <a:xfrm>
            <a:off x="2555080" y="6488915"/>
            <a:ext cx="7081838" cy="207749"/>
          </a:xfrm>
          <a:prstGeom prst="rect">
            <a:avLst/>
          </a:prstGeom>
          <a:noFill/>
        </p:spPr>
        <p:txBody>
          <a:bodyPr>
            <a:spAutoFit/>
          </a:bodyPr>
          <a:lstStyle/>
          <a:p>
            <a:pPr algn="ct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3855988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6601761"/>
      </p:ext>
    </p:extLst>
  </p:cSld>
  <p:clrMap bg1="lt1" tx1="dk1" bg2="lt2" tx2="dk2" accent1="accent1" accent2="accent2" accent3="accent3" accent4="accent4" accent5="accent5" accent6="accent6" hlink="hlink" folHlink="folHlink"/>
  <p:sldLayoutIdLst>
    <p:sldLayoutId id="2147483732" r:id="rId1"/>
    <p:sldLayoutId id="2147483738" r:id="rId2"/>
    <p:sldLayoutId id="2147483739" r:id="rId3"/>
    <p:sldLayoutId id="2147483740" r:id="rId4"/>
    <p:sldLayoutId id="2147483741" r:id="rId5"/>
    <p:sldLayoutId id="2147483735" r:id="rId6"/>
    <p:sldLayoutId id="2147483733" r:id="rId7"/>
    <p:sldLayoutId id="2147483734" r:id="rId8"/>
    <p:sldLayoutId id="2147483742" r:id="rId9"/>
    <p:sldLayoutId id="2147483745" r:id="rId10"/>
    <p:sldLayoutId id="2147483744" r:id="rId11"/>
    <p:sldLayoutId id="2147483746" r:id="rId12"/>
    <p:sldLayoutId id="2147483743" r:id="rId13"/>
  </p:sldLayoutIdLst>
  <p:hf sldNum="0" hdr="0" ftr="0" dt="0"/>
  <p:txStyles>
    <p:titleStyle>
      <a:lvl1pPr algn="l" defTabSz="914400" rtl="0" eaLnBrk="1" latinLnBrk="0" hangingPunct="1">
        <a:lnSpc>
          <a:spcPct val="90000"/>
        </a:lnSpc>
        <a:spcBef>
          <a:spcPct val="0"/>
        </a:spcBef>
        <a:buNone/>
        <a:defRPr lang="en-US" sz="4000" b="1"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79719-EC25-F44A-935D-57F558B86ED5}"/>
              </a:ext>
            </a:extLst>
          </p:cNvPr>
          <p:cNvSpPr>
            <a:spLocks noGrp="1"/>
          </p:cNvSpPr>
          <p:nvPr>
            <p:ph type="ctrTitle"/>
          </p:nvPr>
        </p:nvSpPr>
        <p:spPr>
          <a:xfrm>
            <a:off x="1523848" y="1146002"/>
            <a:ext cx="8933796" cy="2367383"/>
          </a:xfrm>
        </p:spPr>
        <p:txBody>
          <a:bodyPr/>
          <a:lstStyle/>
          <a:p>
            <a:br>
              <a:rPr lang="en-US" dirty="0"/>
            </a:br>
            <a:endParaRPr lang="en-US" dirty="0"/>
          </a:p>
        </p:txBody>
      </p:sp>
      <p:sp>
        <p:nvSpPr>
          <p:cNvPr id="5" name="TextBox 4">
            <a:extLst>
              <a:ext uri="{FF2B5EF4-FFF2-40B4-BE49-F238E27FC236}">
                <a16:creationId xmlns:a16="http://schemas.microsoft.com/office/drawing/2014/main" id="{55109534-168C-4307-A911-60DBDE36DC4A}"/>
              </a:ext>
            </a:extLst>
          </p:cNvPr>
          <p:cNvSpPr txBox="1"/>
          <p:nvPr/>
        </p:nvSpPr>
        <p:spPr>
          <a:xfrm>
            <a:off x="1029116" y="1921130"/>
            <a:ext cx="9071639" cy="1446550"/>
          </a:xfrm>
          <a:prstGeom prst="rect">
            <a:avLst/>
          </a:prstGeom>
          <a:noFill/>
        </p:spPr>
        <p:txBody>
          <a:bodyPr wrap="square">
            <a:spAutoFit/>
          </a:bodyPr>
          <a:lstStyle/>
          <a:p>
            <a:pPr algn="ctr" rtl="1"/>
            <a:r>
              <a:rPr lang="en-US" sz="4400" dirty="0">
                <a:solidFill>
                  <a:schemeClr val="bg1"/>
                </a:solidFill>
              </a:rPr>
              <a:t>Capacity building program for national women’s machineries</a:t>
            </a:r>
          </a:p>
        </p:txBody>
      </p:sp>
      <p:sp>
        <p:nvSpPr>
          <p:cNvPr id="4" name="Subtitle 3">
            <a:extLst>
              <a:ext uri="{FF2B5EF4-FFF2-40B4-BE49-F238E27FC236}">
                <a16:creationId xmlns:a16="http://schemas.microsoft.com/office/drawing/2014/main" id="{7437CA40-60C2-43FA-B9BE-922B609F65BA}"/>
              </a:ext>
            </a:extLst>
          </p:cNvPr>
          <p:cNvSpPr>
            <a:spLocks noGrp="1"/>
          </p:cNvSpPr>
          <p:nvPr>
            <p:ph type="subTitle" idx="1"/>
          </p:nvPr>
        </p:nvSpPr>
        <p:spPr>
          <a:xfrm>
            <a:off x="1013074" y="5290048"/>
            <a:ext cx="4008105" cy="805952"/>
          </a:xfrm>
        </p:spPr>
        <p:txBody>
          <a:bodyPr/>
          <a:lstStyle/>
          <a:p>
            <a:r>
              <a:rPr lang="en-US" sz="2000" dirty="0">
                <a:solidFill>
                  <a:srgbClr val="134985"/>
                </a:solidFill>
                <a:latin typeface="Calibri" panose="020F0502020204030204" pitchFamily="34" charset="0"/>
                <a:cs typeface="Calibri" panose="020F0502020204030204" pitchFamily="34" charset="0"/>
              </a:rPr>
              <a:t>Stephanie </a:t>
            </a:r>
            <a:r>
              <a:rPr lang="en-US" sz="2000" dirty="0" err="1">
                <a:solidFill>
                  <a:srgbClr val="134985"/>
                </a:solidFill>
                <a:latin typeface="Calibri" panose="020F0502020204030204" pitchFamily="34" charset="0"/>
                <a:cs typeface="Calibri" panose="020F0502020204030204" pitchFamily="34" charset="0"/>
              </a:rPr>
              <a:t>Chaban</a:t>
            </a:r>
            <a:endParaRPr lang="en-US" sz="2000" dirty="0">
              <a:solidFill>
                <a:srgbClr val="134985"/>
              </a:solidFill>
              <a:latin typeface="Calibri" panose="020F0502020204030204" pitchFamily="34" charset="0"/>
              <a:cs typeface="Calibri" panose="020F0502020204030204" pitchFamily="34" charset="0"/>
            </a:endParaRPr>
          </a:p>
          <a:p>
            <a:r>
              <a:rPr lang="en-US" sz="2000" dirty="0">
                <a:solidFill>
                  <a:srgbClr val="134985"/>
                </a:solidFill>
                <a:latin typeface="Calibri" panose="020F0502020204030204" pitchFamily="34" charset="0"/>
                <a:cs typeface="Calibri" panose="020F0502020204030204" pitchFamily="34" charset="0"/>
              </a:rPr>
              <a:t>Social Affairs Officer</a:t>
            </a:r>
          </a:p>
        </p:txBody>
      </p:sp>
    </p:spTree>
    <p:extLst>
      <p:ext uri="{BB962C8B-B14F-4D97-AF65-F5344CB8AC3E}">
        <p14:creationId xmlns:p14="http://schemas.microsoft.com/office/powerpoint/2010/main" val="2456356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2BB998C0-5E96-FA42-8C76-B3B66C2A8EC4}"/>
              </a:ext>
            </a:extLst>
          </p:cNvPr>
          <p:cNvGraphicFramePr/>
          <p:nvPr>
            <p:extLst>
              <p:ext uri="{D42A27DB-BD31-4B8C-83A1-F6EECF244321}">
                <p14:modId xmlns:p14="http://schemas.microsoft.com/office/powerpoint/2010/main" val="3680027157"/>
              </p:ext>
            </p:extLst>
          </p:nvPr>
        </p:nvGraphicFramePr>
        <p:xfrm>
          <a:off x="192504" y="1299410"/>
          <a:ext cx="11694694" cy="5117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1C5CF2A6-2E73-284A-83E7-D26C0574D625}"/>
              </a:ext>
            </a:extLst>
          </p:cNvPr>
          <p:cNvSpPr txBox="1"/>
          <p:nvPr/>
        </p:nvSpPr>
        <p:spPr>
          <a:xfrm>
            <a:off x="368968" y="315080"/>
            <a:ext cx="11823032" cy="800219"/>
          </a:xfrm>
          <a:prstGeom prst="rect">
            <a:avLst/>
          </a:prstGeom>
          <a:noFill/>
        </p:spPr>
        <p:txBody>
          <a:bodyPr wrap="square" rtlCol="0">
            <a:spAutoFit/>
          </a:bodyPr>
          <a:lstStyle/>
          <a:p>
            <a:r>
              <a:rPr lang="en-US" sz="2800" b="1" dirty="0">
                <a:solidFill>
                  <a:srgbClr val="134985"/>
                </a:solidFill>
                <a:latin typeface="Calibri" panose="020F0502020204030204" pitchFamily="34" charset="0"/>
                <a:cs typeface="Calibri" panose="020F0502020204030204" pitchFamily="34" charset="0"/>
              </a:rPr>
              <a:t>Gender Norms, Roles and Stereotypes Can Create Lifelong Cycle of Inequality</a:t>
            </a:r>
          </a:p>
          <a:p>
            <a:endParaRPr lang="en-US" dirty="0"/>
          </a:p>
        </p:txBody>
      </p:sp>
    </p:spTree>
    <p:extLst>
      <p:ext uri="{BB962C8B-B14F-4D97-AF65-F5344CB8AC3E}">
        <p14:creationId xmlns:p14="http://schemas.microsoft.com/office/powerpoint/2010/main" val="4118887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2B48EF5-3E24-DF4E-9C78-BA5EBB131921}"/>
              </a:ext>
            </a:extLst>
          </p:cNvPr>
          <p:cNvSpPr>
            <a:spLocks noGrp="1"/>
          </p:cNvSpPr>
          <p:nvPr>
            <p:ph type="subTitle" idx="1"/>
          </p:nvPr>
        </p:nvSpPr>
        <p:spPr/>
        <p:txBody>
          <a:bodyPr/>
          <a:lstStyle/>
          <a:p>
            <a:r>
              <a:rPr lang="en-US" b="1" dirty="0">
                <a:latin typeface="Calibri" panose="020F0502020204030204" pitchFamily="34" charset="0"/>
                <a:cs typeface="Calibri" panose="020F0502020204030204" pitchFamily="34" charset="0"/>
              </a:rPr>
              <a:t>Discussion: Understanding Gender Roles</a:t>
            </a:r>
            <a:endParaRPr lang="en-US" dirty="0"/>
          </a:p>
          <a:p>
            <a:endParaRPr lang="en-US" dirty="0"/>
          </a:p>
        </p:txBody>
      </p:sp>
      <p:sp>
        <p:nvSpPr>
          <p:cNvPr id="3" name="Content Placeholder 2">
            <a:extLst>
              <a:ext uri="{FF2B5EF4-FFF2-40B4-BE49-F238E27FC236}">
                <a16:creationId xmlns:a16="http://schemas.microsoft.com/office/drawing/2014/main" id="{885F79C8-FB19-3E46-998D-E09F85B966A2}"/>
              </a:ext>
            </a:extLst>
          </p:cNvPr>
          <p:cNvSpPr>
            <a:spLocks noGrp="1"/>
          </p:cNvSpPr>
          <p:nvPr>
            <p:ph sz="half" idx="2"/>
          </p:nvPr>
        </p:nvSpPr>
        <p:spPr/>
        <p:txBody>
          <a:bodyPr/>
          <a:lstStyle/>
          <a:p>
            <a:pPr algn="ctr"/>
            <a:r>
              <a:rPr lang="en-US" sz="4000" dirty="0">
                <a:solidFill>
                  <a:srgbClr val="0070C0"/>
                </a:solidFill>
                <a:latin typeface="Calibri" panose="020F0502020204030204" pitchFamily="34" charset="0"/>
                <a:cs typeface="Calibri" panose="020F0502020204030204" pitchFamily="34" charset="0"/>
              </a:rPr>
              <a:t>What are the different roles for women and men in your society?</a:t>
            </a:r>
          </a:p>
          <a:p>
            <a:endParaRPr lang="en-US" dirty="0"/>
          </a:p>
        </p:txBody>
      </p:sp>
      <p:pic>
        <p:nvPicPr>
          <p:cNvPr id="5" name="Picture 4">
            <a:extLst>
              <a:ext uri="{FF2B5EF4-FFF2-40B4-BE49-F238E27FC236}">
                <a16:creationId xmlns:a16="http://schemas.microsoft.com/office/drawing/2014/main" id="{8F76F571-82BA-6442-8665-532269FB2109}"/>
              </a:ext>
            </a:extLst>
          </p:cNvPr>
          <p:cNvPicPr>
            <a:picLocks noChangeAspect="1"/>
          </p:cNvPicPr>
          <p:nvPr/>
        </p:nvPicPr>
        <p:blipFill>
          <a:blip r:embed="rId2"/>
          <a:stretch>
            <a:fillRect/>
          </a:stretch>
        </p:blipFill>
        <p:spPr>
          <a:xfrm>
            <a:off x="1069848" y="3374860"/>
            <a:ext cx="2857500" cy="2857500"/>
          </a:xfrm>
          <a:prstGeom prst="rect">
            <a:avLst/>
          </a:prstGeom>
        </p:spPr>
      </p:pic>
      <p:pic>
        <p:nvPicPr>
          <p:cNvPr id="7" name="Picture 6">
            <a:extLst>
              <a:ext uri="{FF2B5EF4-FFF2-40B4-BE49-F238E27FC236}">
                <a16:creationId xmlns:a16="http://schemas.microsoft.com/office/drawing/2014/main" id="{E4E94625-0F5A-EE4E-A5ED-CBB0698E6540}"/>
              </a:ext>
            </a:extLst>
          </p:cNvPr>
          <p:cNvPicPr>
            <a:picLocks noChangeAspect="1"/>
          </p:cNvPicPr>
          <p:nvPr/>
        </p:nvPicPr>
        <p:blipFill>
          <a:blip r:embed="rId3"/>
          <a:stretch>
            <a:fillRect/>
          </a:stretch>
        </p:blipFill>
        <p:spPr>
          <a:xfrm>
            <a:off x="8521463" y="3374860"/>
            <a:ext cx="2857500" cy="2857500"/>
          </a:xfrm>
          <a:prstGeom prst="rect">
            <a:avLst/>
          </a:prstGeom>
        </p:spPr>
      </p:pic>
    </p:spTree>
    <p:extLst>
      <p:ext uri="{BB962C8B-B14F-4D97-AF65-F5344CB8AC3E}">
        <p14:creationId xmlns:p14="http://schemas.microsoft.com/office/powerpoint/2010/main" val="84464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C22FBF7-3B1A-4EEE-821C-E13038CAE548}"/>
              </a:ext>
            </a:extLst>
          </p:cNvPr>
          <p:cNvSpPr>
            <a:spLocks noGrp="1"/>
          </p:cNvSpPr>
          <p:nvPr>
            <p:ph type="subTitle" idx="1"/>
          </p:nvPr>
        </p:nvSpPr>
        <p:spPr/>
        <p:txBody>
          <a:bodyPr/>
          <a:lstStyle/>
          <a:p>
            <a:r>
              <a:rPr lang="en-US" sz="4000" dirty="0">
                <a:latin typeface="Calibri" panose="020F0502020204030204" pitchFamily="34" charset="0"/>
                <a:cs typeface="Calibri" panose="020F0502020204030204" pitchFamily="34" charset="0"/>
              </a:rPr>
              <a:t>Gender-based Discrimination</a:t>
            </a:r>
          </a:p>
        </p:txBody>
      </p:sp>
      <p:pic>
        <p:nvPicPr>
          <p:cNvPr id="8194" name="Picture 2" descr="Ensuring Equal Opportunities for All: Supporting Croatia's Gender Equality  Agenda">
            <a:extLst>
              <a:ext uri="{FF2B5EF4-FFF2-40B4-BE49-F238E27FC236}">
                <a16:creationId xmlns:a16="http://schemas.microsoft.com/office/drawing/2014/main" id="{AE33A720-751B-4884-AB6C-1EEB471B0DF8}"/>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280586" y="2176463"/>
            <a:ext cx="4444446" cy="34893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3A2B006-F37B-4BA9-B4D6-B0D87A11B5EE}"/>
              </a:ext>
            </a:extLst>
          </p:cNvPr>
          <p:cNvSpPr txBox="1"/>
          <p:nvPr/>
        </p:nvSpPr>
        <p:spPr>
          <a:xfrm>
            <a:off x="5037222" y="2015306"/>
            <a:ext cx="6994357" cy="4339650"/>
          </a:xfrm>
          <a:prstGeom prst="rect">
            <a:avLst/>
          </a:prstGeom>
          <a:noFill/>
        </p:spPr>
        <p:txBody>
          <a:bodyPr wrap="square">
            <a:spAutoFit/>
          </a:bodyPr>
          <a:lstStyle/>
          <a:p>
            <a:r>
              <a:rPr lang="en-US" sz="2800" dirty="0">
                <a:latin typeface="Calibri" panose="020F0502020204030204" pitchFamily="34" charset="0"/>
                <a:cs typeface="Calibri" panose="020F0502020204030204" pitchFamily="34" charset="0"/>
              </a:rPr>
              <a:t>“Any distinction, exclusion or restriction made on the basis of sex which has the effect or purpose of impairing or nullifying the recognition, enjoyment or exercise by women, irrespective of their marital status, on the basis of equality of men and women, of human rights and fundamental freedoms in the political, economic, social, cultural, civil or any other field.” </a:t>
            </a:r>
          </a:p>
          <a:p>
            <a:endParaRPr lang="en-US" sz="1000" dirty="0">
              <a:latin typeface="Calibri" panose="020F0502020204030204" pitchFamily="34" charset="0"/>
              <a:cs typeface="Calibri" panose="020F0502020204030204" pitchFamily="34" charset="0"/>
            </a:endParaRPr>
          </a:p>
          <a:p>
            <a:r>
              <a:rPr lang="en-US" sz="1400" dirty="0">
                <a:latin typeface="Calibri" panose="020F0502020204030204" pitchFamily="34" charset="0"/>
                <a:cs typeface="Calibri" panose="020F0502020204030204" pitchFamily="34" charset="0"/>
              </a:rPr>
              <a:t>* Article 1 of CEDAW</a:t>
            </a:r>
          </a:p>
        </p:txBody>
      </p:sp>
    </p:spTree>
    <p:extLst>
      <p:ext uri="{BB962C8B-B14F-4D97-AF65-F5344CB8AC3E}">
        <p14:creationId xmlns:p14="http://schemas.microsoft.com/office/powerpoint/2010/main" val="2379224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BD31618-C561-1B48-926E-BEC3F8F77B31}"/>
              </a:ext>
            </a:extLst>
          </p:cNvPr>
          <p:cNvSpPr>
            <a:spLocks noGrp="1"/>
          </p:cNvSpPr>
          <p:nvPr>
            <p:ph sz="half" idx="1"/>
          </p:nvPr>
        </p:nvSpPr>
        <p:spPr>
          <a:xfrm>
            <a:off x="176462" y="758140"/>
            <a:ext cx="5678905" cy="3813859"/>
          </a:xfrm>
          <a:solidFill>
            <a:schemeClr val="tx2">
              <a:lumMod val="50000"/>
              <a:lumOff val="50000"/>
            </a:schemeClr>
          </a:solidFill>
        </p:spPr>
        <p:txBody>
          <a:bodyPr>
            <a:normAutofit/>
          </a:bodyPr>
          <a:lstStyle/>
          <a:p>
            <a:pPr marL="0" indent="0" algn="ctr">
              <a:buNone/>
            </a:pPr>
            <a:r>
              <a:rPr lang="en-US" sz="3200" b="1" dirty="0">
                <a:latin typeface="Calibri" panose="020F0502020204030204" pitchFamily="34" charset="0"/>
                <a:cs typeface="Calibri" panose="020F0502020204030204" pitchFamily="34" charset="0"/>
              </a:rPr>
              <a:t>Direct Discrimination</a:t>
            </a:r>
          </a:p>
          <a:p>
            <a:pPr marL="0" indent="0" algn="ctr">
              <a:buNone/>
            </a:pPr>
            <a:r>
              <a:rPr lang="en-US" sz="2600" dirty="0">
                <a:latin typeface="Calibri" panose="020F0502020204030204" pitchFamily="34" charset="0"/>
                <a:cs typeface="Calibri" panose="020F0502020204030204" pitchFamily="34" charset="0"/>
              </a:rPr>
              <a:t>Direct discrimination is when someone is treated unfairly because of a protected characteristic, such</a:t>
            </a:r>
            <a:r>
              <a:rPr lang="en-US" sz="2600" dirty="0">
                <a:solidFill>
                  <a:srgbClr val="000000"/>
                </a:solidFill>
                <a:latin typeface="Calibri" panose="020F0502020204030204" pitchFamily="34" charset="0"/>
                <a:ea typeface="Calibri" panose="020F0502020204030204" pitchFamily="34" charset="0"/>
                <a:cs typeface="Calibri" panose="020F0502020204030204" pitchFamily="34" charset="0"/>
              </a:rPr>
              <a:t> as gender, age, nationality, race, religion or belief, health or disability, compared to another person.</a:t>
            </a:r>
          </a:p>
          <a:p>
            <a:pPr algn="l">
              <a:lnSpc>
                <a:spcPct val="107000"/>
              </a:lnSpc>
              <a:spcBef>
                <a:spcPts val="0"/>
              </a:spcBef>
              <a:spcAft>
                <a:spcPts val="800"/>
              </a:spcAft>
              <a:buClr>
                <a:schemeClr val="tx1"/>
              </a:buClr>
            </a:pPr>
            <a:endPar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lgn="l">
              <a:buNone/>
            </a:pPr>
            <a:endParaRPr lang="en-US" sz="24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D988AC24-7458-E14C-B3B9-02F829D4A734}"/>
              </a:ext>
            </a:extLst>
          </p:cNvPr>
          <p:cNvSpPr>
            <a:spLocks noGrp="1"/>
          </p:cNvSpPr>
          <p:nvPr>
            <p:ph sz="half" idx="2"/>
          </p:nvPr>
        </p:nvSpPr>
        <p:spPr>
          <a:xfrm>
            <a:off x="6079958" y="756536"/>
            <a:ext cx="5887453" cy="3815463"/>
          </a:xfrm>
          <a:solidFill>
            <a:schemeClr val="accent4">
              <a:lumMod val="60000"/>
              <a:lumOff val="40000"/>
            </a:schemeClr>
          </a:solidFill>
        </p:spPr>
        <p:txBody>
          <a:bodyPr>
            <a:normAutofit fontScale="92500"/>
          </a:bodyPr>
          <a:lstStyle/>
          <a:p>
            <a:pPr marL="0" indent="0" algn="ctr">
              <a:buNone/>
            </a:pPr>
            <a:r>
              <a:rPr lang="en-US" sz="3500" b="1" dirty="0">
                <a:latin typeface="Calibri" panose="020F0502020204030204" pitchFamily="34" charset="0"/>
                <a:ea typeface="Calibri" panose="020F0502020204030204" pitchFamily="34" charset="0"/>
                <a:cs typeface="Calibri" panose="020F0502020204030204" pitchFamily="34" charset="0"/>
              </a:rPr>
              <a:t>Indirect Discrimination</a:t>
            </a:r>
          </a:p>
          <a:p>
            <a:pPr marL="0" indent="0" algn="ctr">
              <a:buNone/>
            </a:pPr>
            <a:r>
              <a:rPr lang="en-US" sz="2800" dirty="0">
                <a:latin typeface="Calibri" panose="020F0502020204030204" pitchFamily="34" charset="0"/>
                <a:ea typeface="Calibri" panose="020F0502020204030204" pitchFamily="34" charset="0"/>
                <a:cs typeface="Calibri" panose="020F0502020204030204" pitchFamily="34" charset="0"/>
              </a:rPr>
              <a:t>Indirect discrimination occurs when an apparently neutral provision, norm or practice places persons of one gender at a disadvantage compared to persons of the opposite gender unless the provision, norm or practice is objectively justified or by a legitimate aim</a:t>
            </a:r>
            <a:r>
              <a:rPr lang="en-US" dirty="0">
                <a:latin typeface="Calibri" panose="020F0502020204030204" pitchFamily="34" charset="0"/>
                <a:ea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a:p>
            <a:endParaRPr lang="en-US" dirty="0"/>
          </a:p>
        </p:txBody>
      </p:sp>
      <p:sp>
        <p:nvSpPr>
          <p:cNvPr id="9" name="Content Placeholder 1">
            <a:extLst>
              <a:ext uri="{FF2B5EF4-FFF2-40B4-BE49-F238E27FC236}">
                <a16:creationId xmlns:a16="http://schemas.microsoft.com/office/drawing/2014/main" id="{AD5566C7-AE54-CC4C-90D0-1307BCDAF700}"/>
              </a:ext>
            </a:extLst>
          </p:cNvPr>
          <p:cNvSpPr txBox="1">
            <a:spLocks/>
          </p:cNvSpPr>
          <p:nvPr/>
        </p:nvSpPr>
        <p:spPr>
          <a:xfrm>
            <a:off x="176463" y="4924926"/>
            <a:ext cx="5678904" cy="1524001"/>
          </a:xfrm>
          <a:prstGeom prst="rect">
            <a:avLst/>
          </a:prstGeom>
          <a:solidFill>
            <a:schemeClr val="accent6">
              <a:lumMod val="60000"/>
              <a:lumOff val="40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r" defTabSz="914400" rtl="1"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Arial" panose="020B0604020202020204" pitchFamily="34" charset="0"/>
                <a:ea typeface="+mn-ea"/>
                <a:cs typeface="Arial" panose="020B0604020202020204" pitchFamily="34" charset="0"/>
              </a:defRPr>
            </a:lvl1pPr>
            <a:lvl2pPr marL="45720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Arial" panose="020B0604020202020204" pitchFamily="34" charset="0"/>
                <a:ea typeface="+mn-ea"/>
                <a:cs typeface="Arial" panose="020B0604020202020204" pitchFamily="34" charset="0"/>
              </a:defRPr>
            </a:lvl2pPr>
            <a:lvl3pPr marL="73152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Arial" panose="020B0604020202020204" pitchFamily="34" charset="0"/>
                <a:ea typeface="+mn-ea"/>
                <a:cs typeface="Arial" panose="020B0604020202020204" pitchFamily="34" charset="0"/>
              </a:defRPr>
            </a:lvl3pPr>
            <a:lvl4pPr marL="100584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Arial" panose="020B0604020202020204" pitchFamily="34" charset="0"/>
                <a:ea typeface="+mn-ea"/>
                <a:cs typeface="Arial" panose="020B0604020202020204" pitchFamily="34" charset="0"/>
              </a:defRPr>
            </a:lvl4pPr>
            <a:lvl5pPr marL="128016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Arial" panose="020B0604020202020204" pitchFamily="34" charset="0"/>
                <a:ea typeface="+mn-ea"/>
                <a:cs typeface="Arial" panose="020B0604020202020204" pitchFamily="34" charset="0"/>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ctr">
              <a:spcAft>
                <a:spcPts val="800"/>
              </a:spcAft>
              <a:buFont typeface="Garamond" pitchFamily="18" charset="0"/>
              <a:buNone/>
            </a:pPr>
            <a:r>
              <a:rPr lang="en-US" sz="3200" b="1" i="1" dirty="0">
                <a:latin typeface="Calibri" panose="020F0502020204030204" pitchFamily="34" charset="0"/>
                <a:cs typeface="Calibri" panose="020F0502020204030204" pitchFamily="34" charset="0"/>
              </a:rPr>
              <a:t>de jure </a:t>
            </a:r>
            <a:r>
              <a:rPr lang="en-US" sz="3200" b="1" dirty="0">
                <a:latin typeface="Calibri" panose="020F0502020204030204" pitchFamily="34" charset="0"/>
                <a:cs typeface="Calibri" panose="020F0502020204030204" pitchFamily="34" charset="0"/>
              </a:rPr>
              <a:t>Discrimination</a:t>
            </a:r>
          </a:p>
          <a:p>
            <a:pPr marL="0" indent="0" algn="ctr">
              <a:lnSpc>
                <a:spcPct val="107000"/>
              </a:lnSpc>
              <a:spcBef>
                <a:spcPts val="0"/>
              </a:spcBef>
              <a:spcAft>
                <a:spcPts val="800"/>
              </a:spcAft>
              <a:buClr>
                <a:schemeClr val="tx1"/>
              </a:buClr>
              <a:buNone/>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Discrimination that is defined by the law.</a:t>
            </a:r>
          </a:p>
          <a:p>
            <a:pPr marL="0" indent="0" algn="l">
              <a:buFont typeface="Garamond" pitchFamily="18" charset="0"/>
              <a:buNone/>
            </a:pPr>
            <a:endParaRPr lang="en-US" sz="2400" dirty="0">
              <a:latin typeface="Calibri" panose="020F0502020204030204" pitchFamily="34" charset="0"/>
              <a:cs typeface="Calibri" panose="020F0502020204030204" pitchFamily="34" charset="0"/>
            </a:endParaRPr>
          </a:p>
        </p:txBody>
      </p:sp>
      <p:sp>
        <p:nvSpPr>
          <p:cNvPr id="10" name="Content Placeholder 1">
            <a:extLst>
              <a:ext uri="{FF2B5EF4-FFF2-40B4-BE49-F238E27FC236}">
                <a16:creationId xmlns:a16="http://schemas.microsoft.com/office/drawing/2014/main" id="{A92BCA84-550E-354F-B73E-68C8776E4AD7}"/>
              </a:ext>
            </a:extLst>
          </p:cNvPr>
          <p:cNvSpPr txBox="1">
            <a:spLocks/>
          </p:cNvSpPr>
          <p:nvPr/>
        </p:nvSpPr>
        <p:spPr>
          <a:xfrm>
            <a:off x="6079958" y="4924927"/>
            <a:ext cx="5887453" cy="1524000"/>
          </a:xfrm>
          <a:prstGeom prst="rect">
            <a:avLst/>
          </a:prstGeom>
          <a:solidFill>
            <a:schemeClr val="accent3">
              <a:lumMod val="60000"/>
              <a:lumOff val="40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r" defTabSz="914400" rtl="1"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Arial" panose="020B0604020202020204" pitchFamily="34" charset="0"/>
                <a:ea typeface="+mn-ea"/>
                <a:cs typeface="Arial" panose="020B0604020202020204" pitchFamily="34" charset="0"/>
              </a:defRPr>
            </a:lvl1pPr>
            <a:lvl2pPr marL="45720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Arial" panose="020B0604020202020204" pitchFamily="34" charset="0"/>
                <a:ea typeface="+mn-ea"/>
                <a:cs typeface="Arial" panose="020B0604020202020204" pitchFamily="34" charset="0"/>
              </a:defRPr>
            </a:lvl2pPr>
            <a:lvl3pPr marL="73152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Arial" panose="020B0604020202020204" pitchFamily="34" charset="0"/>
                <a:ea typeface="+mn-ea"/>
                <a:cs typeface="Arial" panose="020B0604020202020204" pitchFamily="34" charset="0"/>
              </a:defRPr>
            </a:lvl3pPr>
            <a:lvl4pPr marL="100584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Arial" panose="020B0604020202020204" pitchFamily="34" charset="0"/>
                <a:ea typeface="+mn-ea"/>
                <a:cs typeface="Arial" panose="020B0604020202020204" pitchFamily="34" charset="0"/>
              </a:defRPr>
            </a:lvl4pPr>
            <a:lvl5pPr marL="128016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Arial" panose="020B0604020202020204" pitchFamily="34" charset="0"/>
                <a:ea typeface="+mn-ea"/>
                <a:cs typeface="Arial" panose="020B0604020202020204" pitchFamily="34" charset="0"/>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ctr">
              <a:spcAft>
                <a:spcPts val="800"/>
              </a:spcAft>
              <a:buFont typeface="Garamond" pitchFamily="18" charset="0"/>
              <a:buNone/>
            </a:pPr>
            <a:r>
              <a:rPr lang="en-US" sz="3200" b="1" i="1" dirty="0">
                <a:latin typeface="Calibri" panose="020F0502020204030204" pitchFamily="34" charset="0"/>
                <a:cs typeface="Calibri" panose="020F0502020204030204" pitchFamily="34" charset="0"/>
              </a:rPr>
              <a:t>de facto </a:t>
            </a:r>
            <a:r>
              <a:rPr lang="en-US" sz="3200" b="1" dirty="0">
                <a:latin typeface="Calibri" panose="020F0502020204030204" pitchFamily="34" charset="0"/>
                <a:cs typeface="Calibri" panose="020F0502020204030204" pitchFamily="34" charset="0"/>
              </a:rPr>
              <a:t>Discrimination</a:t>
            </a:r>
          </a:p>
          <a:p>
            <a:pPr marL="0" indent="0" algn="ctr">
              <a:spcBef>
                <a:spcPts val="0"/>
              </a:spcBef>
              <a:buFont typeface="Garamond" pitchFamily="18" charset="0"/>
              <a:buNone/>
            </a:pPr>
            <a:r>
              <a:rPr lang="en-US" sz="2400" dirty="0">
                <a:latin typeface="Calibri" panose="020F0502020204030204" pitchFamily="34" charset="0"/>
                <a:cs typeface="Calibri" panose="020F0502020204030204" pitchFamily="34" charset="0"/>
              </a:rPr>
              <a:t>Discrimination that exists in practice.</a:t>
            </a:r>
          </a:p>
        </p:txBody>
      </p:sp>
    </p:spTree>
    <p:extLst>
      <p:ext uri="{BB962C8B-B14F-4D97-AF65-F5344CB8AC3E}">
        <p14:creationId xmlns:p14="http://schemas.microsoft.com/office/powerpoint/2010/main" val="2338869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219D8FDC-74B4-4FF5-AE68-6569C9A71965}"/>
              </a:ext>
            </a:extLst>
          </p:cNvPr>
          <p:cNvSpPr>
            <a:spLocks noGrp="1"/>
          </p:cNvSpPr>
          <p:nvPr>
            <p:ph type="subTitle" idx="1"/>
          </p:nvPr>
        </p:nvSpPr>
        <p:spPr/>
        <p:txBody>
          <a:bodyPr/>
          <a:lstStyle/>
          <a:p>
            <a:r>
              <a:rPr lang="en-US" sz="4000" dirty="0">
                <a:latin typeface="Calibri" panose="020F0502020204030204" pitchFamily="34" charset="0"/>
                <a:cs typeface="Calibri" panose="020F0502020204030204" pitchFamily="34" charset="0"/>
              </a:rPr>
              <a:t>Gender-based Violence</a:t>
            </a:r>
          </a:p>
        </p:txBody>
      </p:sp>
      <p:sp>
        <p:nvSpPr>
          <p:cNvPr id="10" name="Content Placeholder 9">
            <a:extLst>
              <a:ext uri="{FF2B5EF4-FFF2-40B4-BE49-F238E27FC236}">
                <a16:creationId xmlns:a16="http://schemas.microsoft.com/office/drawing/2014/main" id="{23C669D4-7AEF-46A0-B79C-66812FBD5E12}"/>
              </a:ext>
            </a:extLst>
          </p:cNvPr>
          <p:cNvSpPr>
            <a:spLocks noGrp="1"/>
          </p:cNvSpPr>
          <p:nvPr>
            <p:ph sz="half" idx="2"/>
          </p:nvPr>
        </p:nvSpPr>
        <p:spPr>
          <a:xfrm>
            <a:off x="192505" y="1948348"/>
            <a:ext cx="11790948" cy="4484536"/>
          </a:xfrm>
        </p:spPr>
        <p:txBody>
          <a:bodyPr/>
          <a:lstStyle/>
          <a:p>
            <a:pPr algn="l">
              <a:buClr>
                <a:schemeClr val="tx1"/>
              </a:buClr>
            </a:pPr>
            <a:r>
              <a:rPr lang="en-US" dirty="0">
                <a:latin typeface="Calibri" panose="020F0502020204030204" pitchFamily="34" charset="0"/>
                <a:cs typeface="Calibri" panose="020F0502020204030204" pitchFamily="34" charset="0"/>
              </a:rPr>
              <a:t>Gender-Based violence refers to harmful acts directed at an individual based on their gender. It is rooted in gender inequality, the abuse of power and harmful norms.  </a:t>
            </a:r>
          </a:p>
          <a:p>
            <a:pPr algn="l">
              <a:buClr>
                <a:schemeClr val="tx1"/>
              </a:buClr>
            </a:pPr>
            <a:r>
              <a:rPr lang="en-US" dirty="0">
                <a:latin typeface="Calibri" panose="020F0502020204030204" pitchFamily="34" charset="0"/>
                <a:cs typeface="Calibri" panose="020F0502020204030204" pitchFamily="34" charset="0"/>
              </a:rPr>
              <a:t>Gender-based violence can include sexual, physical, mental and economic harm inflicted in public or in private. It also includes threats of violence, coercion and manipulation. </a:t>
            </a:r>
          </a:p>
          <a:p>
            <a:pPr algn="l">
              <a:buClr>
                <a:schemeClr val="tx1"/>
              </a:buClr>
            </a:pPr>
            <a:r>
              <a:rPr lang="en-US" dirty="0">
                <a:latin typeface="Calibri" panose="020F0502020204030204" pitchFamily="34" charset="0"/>
                <a:cs typeface="Calibri" panose="020F0502020204030204" pitchFamily="34" charset="0"/>
              </a:rPr>
              <a:t>Gender-based violence (including violence against women) is considered a form of discrimination according to the Convention on the Elimination of All Forms of Discrimination against Women (CEDAW).</a:t>
            </a:r>
            <a:endParaRPr lang="ar-L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21789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E5D27A65-E7A7-4E46-A193-91AD273B9967}"/>
              </a:ext>
            </a:extLst>
          </p:cNvPr>
          <p:cNvSpPr>
            <a:spLocks noGrp="1"/>
          </p:cNvSpPr>
          <p:nvPr>
            <p:ph type="subTitle" idx="12"/>
          </p:nvPr>
        </p:nvSpPr>
        <p:spPr>
          <a:xfrm>
            <a:off x="569343" y="615452"/>
            <a:ext cx="11053314" cy="457201"/>
          </a:xfrm>
        </p:spPr>
        <p:txBody>
          <a:bodyPr/>
          <a:lstStyle/>
          <a:p>
            <a:endParaRPr lang="en-US" dirty="0"/>
          </a:p>
          <a:p>
            <a:r>
              <a:rPr lang="en-US" dirty="0"/>
              <a:t>Continuum of Violence against Women</a:t>
            </a:r>
          </a:p>
          <a:p>
            <a:endParaRPr lang="en-US" dirty="0"/>
          </a:p>
        </p:txBody>
      </p:sp>
      <p:pic>
        <p:nvPicPr>
          <p:cNvPr id="8" name="Content Placeholder 3">
            <a:extLst>
              <a:ext uri="{FF2B5EF4-FFF2-40B4-BE49-F238E27FC236}">
                <a16:creationId xmlns:a16="http://schemas.microsoft.com/office/drawing/2014/main" id="{247F9A0E-0C0D-AA44-81CE-F1C00499B7BA}"/>
              </a:ext>
            </a:extLst>
          </p:cNvPr>
          <p:cNvPicPr>
            <a:picLocks noGrp="1" noChangeAspect="1"/>
          </p:cNvPicPr>
          <p:nvPr>
            <p:ph sz="half" idx="1"/>
          </p:nvPr>
        </p:nvPicPr>
        <p:blipFill>
          <a:blip r:embed="rId3"/>
          <a:stretch>
            <a:fillRect/>
          </a:stretch>
        </p:blipFill>
        <p:spPr>
          <a:xfrm>
            <a:off x="2675907" y="3071164"/>
            <a:ext cx="6840187" cy="1690841"/>
          </a:xfrm>
          <a:prstGeom prst="rect">
            <a:avLst/>
          </a:prstGeom>
        </p:spPr>
      </p:pic>
      <p:sp>
        <p:nvSpPr>
          <p:cNvPr id="11" name="TextBox 10">
            <a:extLst>
              <a:ext uri="{FF2B5EF4-FFF2-40B4-BE49-F238E27FC236}">
                <a16:creationId xmlns:a16="http://schemas.microsoft.com/office/drawing/2014/main" id="{A9468A9A-0580-AC47-BE33-F8C6CE397E8F}"/>
              </a:ext>
            </a:extLst>
          </p:cNvPr>
          <p:cNvSpPr txBox="1"/>
          <p:nvPr/>
        </p:nvSpPr>
        <p:spPr>
          <a:xfrm>
            <a:off x="1378829" y="4977743"/>
            <a:ext cx="2190023" cy="584775"/>
          </a:xfrm>
          <a:prstGeom prst="rect">
            <a:avLst/>
          </a:prstGeom>
          <a:noFill/>
          <a:ln>
            <a:solidFill>
              <a:schemeClr val="accent6">
                <a:lumMod val="50000"/>
              </a:schemeClr>
            </a:solidFill>
          </a:ln>
        </p:spPr>
        <p:txBody>
          <a:bodyPr wrap="none" rtlCol="0">
            <a:spAutoFit/>
          </a:bodyPr>
          <a:lstStyle/>
          <a:p>
            <a:pPr algn="ctr"/>
            <a:r>
              <a:rPr lang="en-US" sz="1600" b="1" dirty="0">
                <a:solidFill>
                  <a:srgbClr val="7030A0"/>
                </a:solidFill>
                <a:latin typeface="Arial" panose="020B0604020202020204" pitchFamily="34" charset="0"/>
                <a:cs typeface="Arial" panose="020B0604020202020204" pitchFamily="34" charset="0"/>
              </a:rPr>
              <a:t>Pre-Birth</a:t>
            </a:r>
          </a:p>
          <a:p>
            <a:pPr algn="ctr"/>
            <a:r>
              <a:rPr lang="en-US" sz="1600" dirty="0">
                <a:latin typeface="Arial" panose="020B0604020202020204" pitchFamily="34" charset="0"/>
                <a:cs typeface="Arial" panose="020B0604020202020204" pitchFamily="34" charset="0"/>
              </a:rPr>
              <a:t>Sex selective abortion</a:t>
            </a:r>
          </a:p>
        </p:txBody>
      </p:sp>
      <p:sp>
        <p:nvSpPr>
          <p:cNvPr id="12" name="TextBox 11">
            <a:extLst>
              <a:ext uri="{FF2B5EF4-FFF2-40B4-BE49-F238E27FC236}">
                <a16:creationId xmlns:a16="http://schemas.microsoft.com/office/drawing/2014/main" id="{B95E0E4B-90BA-2E47-B468-AF05FED62888}"/>
              </a:ext>
            </a:extLst>
          </p:cNvPr>
          <p:cNvSpPr txBox="1"/>
          <p:nvPr/>
        </p:nvSpPr>
        <p:spPr>
          <a:xfrm>
            <a:off x="146647" y="3720153"/>
            <a:ext cx="2077813" cy="830997"/>
          </a:xfrm>
          <a:prstGeom prst="rect">
            <a:avLst/>
          </a:prstGeom>
          <a:noFill/>
          <a:ln>
            <a:solidFill>
              <a:schemeClr val="accent6">
                <a:lumMod val="50000"/>
              </a:schemeClr>
            </a:solidFill>
          </a:ln>
        </p:spPr>
        <p:txBody>
          <a:bodyPr wrap="none" rtlCol="0">
            <a:spAutoFit/>
          </a:bodyPr>
          <a:lstStyle/>
          <a:p>
            <a:pPr algn="ctr"/>
            <a:r>
              <a:rPr lang="en-US" sz="1600" b="1" dirty="0">
                <a:solidFill>
                  <a:srgbClr val="7030A0"/>
                </a:solidFill>
                <a:latin typeface="Arial" panose="020B0604020202020204" pitchFamily="34" charset="0"/>
                <a:cs typeface="Arial" panose="020B0604020202020204" pitchFamily="34" charset="0"/>
              </a:rPr>
              <a:t>Infancy</a:t>
            </a:r>
          </a:p>
          <a:p>
            <a:pPr algn="ctr"/>
            <a:r>
              <a:rPr lang="en-US" sz="1600" dirty="0">
                <a:latin typeface="Arial" panose="020B0604020202020204" pitchFamily="34" charset="0"/>
                <a:cs typeface="Arial" panose="020B0604020202020204" pitchFamily="34" charset="0"/>
              </a:rPr>
              <a:t>Neglect (health care,</a:t>
            </a:r>
          </a:p>
          <a:p>
            <a:pPr algn="ctr"/>
            <a:r>
              <a:rPr lang="en-US" sz="1600" dirty="0">
                <a:latin typeface="Arial" panose="020B0604020202020204" pitchFamily="34" charset="0"/>
                <a:cs typeface="Arial" panose="020B0604020202020204" pitchFamily="34" charset="0"/>
              </a:rPr>
              <a:t>nutrition)</a:t>
            </a:r>
          </a:p>
        </p:txBody>
      </p:sp>
      <p:sp>
        <p:nvSpPr>
          <p:cNvPr id="13" name="TextBox 12">
            <a:extLst>
              <a:ext uri="{FF2B5EF4-FFF2-40B4-BE49-F238E27FC236}">
                <a16:creationId xmlns:a16="http://schemas.microsoft.com/office/drawing/2014/main" id="{E4CA9178-C649-4549-B40E-C1447995986A}"/>
              </a:ext>
            </a:extLst>
          </p:cNvPr>
          <p:cNvSpPr txBox="1"/>
          <p:nvPr/>
        </p:nvSpPr>
        <p:spPr>
          <a:xfrm>
            <a:off x="783771" y="1717000"/>
            <a:ext cx="2006257" cy="1569660"/>
          </a:xfrm>
          <a:prstGeom prst="rect">
            <a:avLst/>
          </a:prstGeom>
          <a:noFill/>
          <a:ln>
            <a:solidFill>
              <a:schemeClr val="accent6">
                <a:lumMod val="75000"/>
              </a:schemeClr>
            </a:solidFill>
          </a:ln>
        </p:spPr>
        <p:txBody>
          <a:bodyPr wrap="square" rtlCol="0">
            <a:spAutoFit/>
          </a:bodyPr>
          <a:lstStyle/>
          <a:p>
            <a:pPr algn="ctr"/>
            <a:r>
              <a:rPr lang="en-US" sz="1600" b="1" dirty="0">
                <a:solidFill>
                  <a:srgbClr val="7030A0"/>
                </a:solidFill>
                <a:latin typeface="Arial" panose="020B0604020202020204" pitchFamily="34" charset="0"/>
                <a:cs typeface="Arial" panose="020B0604020202020204" pitchFamily="34" charset="0"/>
              </a:rPr>
              <a:t>Childhood</a:t>
            </a:r>
            <a:endParaRPr lang="en-US" sz="1600" dirty="0">
              <a:solidFill>
                <a:srgbClr val="7030A0"/>
              </a:solidFill>
              <a:latin typeface="Arial" panose="020B0604020202020204" pitchFamily="34" charset="0"/>
              <a:cs typeface="Arial" panose="020B0604020202020204" pitchFamily="34" charset="0"/>
            </a:endParaRPr>
          </a:p>
          <a:p>
            <a:pPr algn="ctr"/>
            <a:r>
              <a:rPr lang="en-US" sz="1600" dirty="0">
                <a:latin typeface="Arial" panose="020B0604020202020204" pitchFamily="34" charset="0"/>
                <a:cs typeface="Arial" panose="020B0604020202020204" pitchFamily="34" charset="0"/>
              </a:rPr>
              <a:t>Abuse</a:t>
            </a:r>
          </a:p>
          <a:p>
            <a:pPr algn="ctr"/>
            <a:r>
              <a:rPr lang="en-US" sz="1600" dirty="0">
                <a:latin typeface="Arial" panose="020B0604020202020204" pitchFamily="34" charset="0"/>
                <a:cs typeface="Arial" panose="020B0604020202020204" pitchFamily="34" charset="0"/>
              </a:rPr>
              <a:t>Child marriage</a:t>
            </a:r>
          </a:p>
          <a:p>
            <a:pPr algn="ctr"/>
            <a:r>
              <a:rPr lang="en-US" sz="1600" dirty="0">
                <a:latin typeface="Arial" panose="020B0604020202020204" pitchFamily="34" charset="0"/>
                <a:cs typeface="Arial" panose="020B0604020202020204" pitchFamily="34" charset="0"/>
              </a:rPr>
              <a:t>Neglect</a:t>
            </a:r>
          </a:p>
          <a:p>
            <a:pPr algn="ctr"/>
            <a:r>
              <a:rPr lang="en-US" sz="1600" dirty="0">
                <a:latin typeface="Arial" panose="020B0604020202020204" pitchFamily="34" charset="0"/>
                <a:cs typeface="Arial" panose="020B0604020202020204" pitchFamily="34" charset="0"/>
              </a:rPr>
              <a:t>FGM</a:t>
            </a:r>
          </a:p>
          <a:p>
            <a:pPr algn="ctr"/>
            <a:r>
              <a:rPr lang="en-US" sz="1600" dirty="0">
                <a:latin typeface="Arial" panose="020B0604020202020204" pitchFamily="34" charset="0"/>
                <a:cs typeface="Arial" panose="020B0604020202020204" pitchFamily="34" charset="0"/>
              </a:rPr>
              <a:t>Trafficking </a:t>
            </a:r>
          </a:p>
        </p:txBody>
      </p:sp>
      <p:sp>
        <p:nvSpPr>
          <p:cNvPr id="14" name="TextBox 13">
            <a:extLst>
              <a:ext uri="{FF2B5EF4-FFF2-40B4-BE49-F238E27FC236}">
                <a16:creationId xmlns:a16="http://schemas.microsoft.com/office/drawing/2014/main" id="{ADCC34DD-3BAD-484F-BE4E-EABA601F0E49}"/>
              </a:ext>
            </a:extLst>
          </p:cNvPr>
          <p:cNvSpPr txBox="1"/>
          <p:nvPr/>
        </p:nvSpPr>
        <p:spPr>
          <a:xfrm>
            <a:off x="3830850" y="1200966"/>
            <a:ext cx="3182281" cy="1815882"/>
          </a:xfrm>
          <a:prstGeom prst="rect">
            <a:avLst/>
          </a:prstGeom>
          <a:noFill/>
          <a:ln>
            <a:solidFill>
              <a:schemeClr val="accent6">
                <a:lumMod val="75000"/>
              </a:schemeClr>
            </a:solidFill>
          </a:ln>
        </p:spPr>
        <p:txBody>
          <a:bodyPr wrap="none" rtlCol="0">
            <a:spAutoFit/>
          </a:bodyPr>
          <a:lstStyle/>
          <a:p>
            <a:pPr algn="ctr"/>
            <a:r>
              <a:rPr lang="en-US" sz="1600" b="1" dirty="0">
                <a:solidFill>
                  <a:srgbClr val="7030A0"/>
                </a:solidFill>
                <a:latin typeface="Arial" panose="020B0604020202020204" pitchFamily="34" charset="0"/>
                <a:cs typeface="Arial" panose="020B0604020202020204" pitchFamily="34" charset="0"/>
              </a:rPr>
              <a:t>Adolescence</a:t>
            </a:r>
            <a:endParaRPr lang="en-US" sz="1600" dirty="0">
              <a:solidFill>
                <a:srgbClr val="7030A0"/>
              </a:solidFill>
              <a:latin typeface="Arial" panose="020B0604020202020204" pitchFamily="34" charset="0"/>
              <a:cs typeface="Arial" panose="020B0604020202020204" pitchFamily="34" charset="0"/>
            </a:endParaRPr>
          </a:p>
          <a:p>
            <a:pPr algn="ctr"/>
            <a:r>
              <a:rPr lang="en-US" sz="1600" dirty="0">
                <a:latin typeface="Arial" panose="020B0604020202020204" pitchFamily="34" charset="0"/>
                <a:cs typeface="Arial" panose="020B0604020202020204" pitchFamily="34" charset="0"/>
              </a:rPr>
              <a:t>Femicide</a:t>
            </a:r>
          </a:p>
          <a:p>
            <a:pPr algn="ctr"/>
            <a:r>
              <a:rPr lang="en-US" sz="1600" dirty="0">
                <a:latin typeface="Arial" panose="020B0604020202020204" pitchFamily="34" charset="0"/>
                <a:cs typeface="Arial" panose="020B0604020202020204" pitchFamily="34" charset="0"/>
              </a:rPr>
              <a:t>Sexual assault and rape</a:t>
            </a:r>
          </a:p>
          <a:p>
            <a:pPr algn="ctr"/>
            <a:r>
              <a:rPr lang="en-US" sz="1600" dirty="0">
                <a:latin typeface="Arial" panose="020B0604020202020204" pitchFamily="34" charset="0"/>
                <a:cs typeface="Arial" panose="020B0604020202020204" pitchFamily="34" charset="0"/>
              </a:rPr>
              <a:t>Child marriage</a:t>
            </a:r>
          </a:p>
          <a:p>
            <a:pPr algn="ctr"/>
            <a:r>
              <a:rPr lang="en-US" sz="1600" dirty="0">
                <a:latin typeface="Arial" panose="020B0604020202020204" pitchFamily="34" charset="0"/>
                <a:cs typeface="Arial" panose="020B0604020202020204" pitchFamily="34" charset="0"/>
              </a:rPr>
              <a:t>Sexual harassment </a:t>
            </a:r>
          </a:p>
          <a:p>
            <a:pPr algn="ctr"/>
            <a:r>
              <a:rPr lang="en-US" sz="1600" dirty="0">
                <a:latin typeface="Arial" panose="020B0604020202020204" pitchFamily="34" charset="0"/>
                <a:cs typeface="Arial" panose="020B0604020202020204" pitchFamily="34" charset="0"/>
              </a:rPr>
              <a:t>FGM</a:t>
            </a:r>
          </a:p>
          <a:p>
            <a:pPr algn="ctr"/>
            <a:r>
              <a:rPr lang="en-US" sz="1600" dirty="0">
                <a:latin typeface="Arial" panose="020B0604020202020204" pitchFamily="34" charset="0"/>
                <a:cs typeface="Arial" panose="020B0604020202020204" pitchFamily="34" charset="0"/>
              </a:rPr>
              <a:t>Denial of opportunities/resources</a:t>
            </a:r>
          </a:p>
        </p:txBody>
      </p:sp>
      <p:sp>
        <p:nvSpPr>
          <p:cNvPr id="15" name="TextBox 14">
            <a:extLst>
              <a:ext uri="{FF2B5EF4-FFF2-40B4-BE49-F238E27FC236}">
                <a16:creationId xmlns:a16="http://schemas.microsoft.com/office/drawing/2014/main" id="{6C95BD30-7C8F-0C44-80A2-1BF0A645C4DC}"/>
              </a:ext>
            </a:extLst>
          </p:cNvPr>
          <p:cNvSpPr txBox="1"/>
          <p:nvPr/>
        </p:nvSpPr>
        <p:spPr>
          <a:xfrm>
            <a:off x="5258563" y="4870638"/>
            <a:ext cx="3935144" cy="1569660"/>
          </a:xfrm>
          <a:prstGeom prst="rect">
            <a:avLst/>
          </a:prstGeom>
          <a:noFill/>
          <a:ln>
            <a:solidFill>
              <a:schemeClr val="accent6">
                <a:lumMod val="50000"/>
              </a:schemeClr>
            </a:solidFill>
          </a:ln>
        </p:spPr>
        <p:txBody>
          <a:bodyPr wrap="square" rtlCol="0">
            <a:spAutoFit/>
          </a:bodyPr>
          <a:lstStyle/>
          <a:p>
            <a:pPr algn="ctr"/>
            <a:r>
              <a:rPr lang="en-US" sz="1600" b="1" dirty="0">
                <a:solidFill>
                  <a:srgbClr val="7030A0"/>
                </a:solidFill>
                <a:latin typeface="Arial" panose="020B0604020202020204" pitchFamily="34" charset="0"/>
                <a:cs typeface="Arial" panose="020B0604020202020204" pitchFamily="34" charset="0"/>
              </a:rPr>
              <a:t>Adult - Reproductive Age</a:t>
            </a:r>
          </a:p>
          <a:p>
            <a:pPr algn="ctr"/>
            <a:r>
              <a:rPr lang="en-US" sz="1600" dirty="0">
                <a:latin typeface="Arial" panose="020B0604020202020204" pitchFamily="34" charset="0"/>
                <a:cs typeface="Arial" panose="020B0604020202020204" pitchFamily="34" charset="0"/>
              </a:rPr>
              <a:t>Femicide</a:t>
            </a:r>
          </a:p>
          <a:p>
            <a:pPr algn="ctr"/>
            <a:r>
              <a:rPr lang="en-US" sz="1600" dirty="0">
                <a:latin typeface="Arial" panose="020B0604020202020204" pitchFamily="34" charset="0"/>
                <a:cs typeface="Arial" panose="020B0604020202020204" pitchFamily="34" charset="0"/>
              </a:rPr>
              <a:t>IPV</a:t>
            </a:r>
          </a:p>
          <a:p>
            <a:pPr algn="ctr"/>
            <a:r>
              <a:rPr lang="en-US" sz="1600" dirty="0">
                <a:latin typeface="Arial" panose="020B0604020202020204" pitchFamily="34" charset="0"/>
                <a:cs typeface="Arial" panose="020B0604020202020204" pitchFamily="34" charset="0"/>
              </a:rPr>
              <a:t>Sexual Assault </a:t>
            </a:r>
          </a:p>
          <a:p>
            <a:pPr algn="ctr"/>
            <a:r>
              <a:rPr lang="en-US" sz="1600" dirty="0">
                <a:latin typeface="Arial" panose="020B0604020202020204" pitchFamily="34" charset="0"/>
                <a:cs typeface="Arial" panose="020B0604020202020204" pitchFamily="34" charset="0"/>
              </a:rPr>
              <a:t>Rape</a:t>
            </a:r>
          </a:p>
          <a:p>
            <a:pPr algn="ctr"/>
            <a:r>
              <a:rPr lang="en-US" sz="1600" dirty="0">
                <a:latin typeface="Arial" panose="020B0604020202020204" pitchFamily="34" charset="0"/>
                <a:cs typeface="Arial" panose="020B0604020202020204" pitchFamily="34" charset="0"/>
              </a:rPr>
              <a:t>Denial of opportunities/resources</a:t>
            </a:r>
          </a:p>
        </p:txBody>
      </p:sp>
      <p:sp>
        <p:nvSpPr>
          <p:cNvPr id="16" name="TextBox 15">
            <a:extLst>
              <a:ext uri="{FF2B5EF4-FFF2-40B4-BE49-F238E27FC236}">
                <a16:creationId xmlns:a16="http://schemas.microsoft.com/office/drawing/2014/main" id="{90D24ACD-279D-064A-84DC-CA00EBCFAA29}"/>
              </a:ext>
            </a:extLst>
          </p:cNvPr>
          <p:cNvSpPr txBox="1"/>
          <p:nvPr/>
        </p:nvSpPr>
        <p:spPr>
          <a:xfrm>
            <a:off x="8550235" y="1163967"/>
            <a:ext cx="3439886" cy="1815882"/>
          </a:xfrm>
          <a:prstGeom prst="rect">
            <a:avLst/>
          </a:prstGeom>
          <a:noFill/>
          <a:ln>
            <a:solidFill>
              <a:schemeClr val="accent6">
                <a:lumMod val="50000"/>
              </a:schemeClr>
            </a:solidFill>
          </a:ln>
        </p:spPr>
        <p:txBody>
          <a:bodyPr wrap="square" rtlCol="0">
            <a:spAutoFit/>
          </a:bodyPr>
          <a:lstStyle/>
          <a:p>
            <a:pPr algn="ctr"/>
            <a:r>
              <a:rPr lang="en-US" sz="1600" b="1" dirty="0">
                <a:solidFill>
                  <a:srgbClr val="7030A0"/>
                </a:solidFill>
                <a:latin typeface="Arial" panose="020B0604020202020204" pitchFamily="34" charset="0"/>
                <a:cs typeface="Arial" panose="020B0604020202020204" pitchFamily="34" charset="0"/>
              </a:rPr>
              <a:t>Elderly</a:t>
            </a:r>
          </a:p>
          <a:p>
            <a:pPr algn="ctr"/>
            <a:r>
              <a:rPr lang="en-US" sz="1600" dirty="0">
                <a:latin typeface="Arial" panose="020B0604020202020204" pitchFamily="34" charset="0"/>
                <a:cs typeface="Arial" panose="020B0604020202020204" pitchFamily="34" charset="0"/>
              </a:rPr>
              <a:t>Elder abuse</a:t>
            </a:r>
          </a:p>
          <a:p>
            <a:pPr algn="ctr"/>
            <a:r>
              <a:rPr lang="en-US" sz="1600" dirty="0">
                <a:latin typeface="Arial" panose="020B0604020202020204" pitchFamily="34" charset="0"/>
                <a:cs typeface="Arial" panose="020B0604020202020204" pitchFamily="34" charset="0"/>
              </a:rPr>
              <a:t>Femicide</a:t>
            </a:r>
          </a:p>
          <a:p>
            <a:pPr algn="ctr"/>
            <a:r>
              <a:rPr lang="en-US" sz="1600" dirty="0">
                <a:latin typeface="Arial" panose="020B0604020202020204" pitchFamily="34" charset="0"/>
                <a:cs typeface="Arial" panose="020B0604020202020204" pitchFamily="34" charset="0"/>
              </a:rPr>
              <a:t>IPV</a:t>
            </a:r>
          </a:p>
          <a:p>
            <a:pPr algn="ctr"/>
            <a:r>
              <a:rPr lang="en-US" sz="1600" dirty="0">
                <a:latin typeface="Arial" panose="020B0604020202020204" pitchFamily="34" charset="0"/>
                <a:cs typeface="Arial" panose="020B0604020202020204" pitchFamily="34" charset="0"/>
              </a:rPr>
              <a:t>Sexual Assault </a:t>
            </a:r>
          </a:p>
          <a:p>
            <a:pPr algn="ctr"/>
            <a:r>
              <a:rPr lang="en-US" sz="1600" dirty="0">
                <a:latin typeface="Arial" panose="020B0604020202020204" pitchFamily="34" charset="0"/>
                <a:cs typeface="Arial" panose="020B0604020202020204" pitchFamily="34" charset="0"/>
              </a:rPr>
              <a:t>Rape</a:t>
            </a:r>
          </a:p>
          <a:p>
            <a:pPr algn="ctr"/>
            <a:r>
              <a:rPr lang="en-US" sz="1600" dirty="0">
                <a:latin typeface="Arial" panose="020B0604020202020204" pitchFamily="34" charset="0"/>
                <a:cs typeface="Arial" panose="020B0604020202020204" pitchFamily="34" charset="0"/>
              </a:rPr>
              <a:t>Denial of opportunities/resources</a:t>
            </a:r>
          </a:p>
        </p:txBody>
      </p:sp>
    </p:spTree>
    <p:extLst>
      <p:ext uri="{BB962C8B-B14F-4D97-AF65-F5344CB8AC3E}">
        <p14:creationId xmlns:p14="http://schemas.microsoft.com/office/powerpoint/2010/main" val="2491800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2" name="Subtitle 1">
            <a:extLst>
              <a:ext uri="{FF2B5EF4-FFF2-40B4-BE49-F238E27FC236}">
                <a16:creationId xmlns:a16="http://schemas.microsoft.com/office/drawing/2014/main" id="{E880A740-54F5-46FC-ADE7-33AD0353B5E2}"/>
              </a:ext>
            </a:extLst>
          </p:cNvPr>
          <p:cNvSpPr>
            <a:spLocks noGrp="1"/>
          </p:cNvSpPr>
          <p:nvPr>
            <p:ph type="subTitle" idx="1"/>
          </p:nvPr>
        </p:nvSpPr>
        <p:spPr>
          <a:prstGeom prst="rect">
            <a:avLst/>
          </a:prstGeom>
        </p:spPr>
        <p:txBody>
          <a:bodyPr/>
          <a:lstStyle/>
          <a:p>
            <a:r>
              <a:rPr lang="en-US" sz="4000" dirty="0">
                <a:latin typeface="Calibri" panose="020F0502020204030204" pitchFamily="34" charset="0"/>
                <a:cs typeface="Calibri" panose="020F0502020204030204" pitchFamily="34" charset="0"/>
              </a:rPr>
              <a:t>Gender Inequality</a:t>
            </a:r>
          </a:p>
        </p:txBody>
      </p:sp>
      <p:sp>
        <p:nvSpPr>
          <p:cNvPr id="134" name="Google Shape;134;p17"/>
          <p:cNvSpPr/>
          <p:nvPr/>
        </p:nvSpPr>
        <p:spPr>
          <a:xfrm>
            <a:off x="12191935" y="96510"/>
            <a:ext cx="65" cy="264179"/>
          </a:xfrm>
          <a:prstGeom prst="rect">
            <a:avLst/>
          </a:prstGeom>
          <a:solidFill>
            <a:srgbClr val="F8F9FA"/>
          </a:solidFill>
          <a:ln>
            <a:noFill/>
          </a:ln>
        </p:spPr>
        <p:txBody>
          <a:bodyPr spcFirstLastPara="1"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5" name="Google Shape;135;p17"/>
          <p:cNvSpPr txBox="1"/>
          <p:nvPr/>
        </p:nvSpPr>
        <p:spPr>
          <a:xfrm>
            <a:off x="481262" y="1956617"/>
            <a:ext cx="11141394" cy="2215951"/>
          </a:xfrm>
          <a:prstGeom prst="rect">
            <a:avLst/>
          </a:prstGeom>
          <a:noFill/>
          <a:ln>
            <a:noFill/>
          </a:ln>
        </p:spPr>
        <p:txBody>
          <a:bodyPr spcFirstLastPara="1" wrap="square" lIns="91425" tIns="45700" rIns="91425" bIns="45700" anchor="t" anchorCtr="0">
            <a:spAutoFit/>
          </a:bodyPr>
          <a:lstStyle/>
          <a:p>
            <a:pPr lvl="0" rtl="1">
              <a:buClr>
                <a:schemeClr val="tx1"/>
              </a:buClr>
              <a:buSzPts val="2400"/>
              <a:defRPr/>
            </a:pPr>
            <a:r>
              <a:rPr lang="en-US" sz="3000" kern="0" dirty="0">
                <a:solidFill>
                  <a:srgbClr val="202124"/>
                </a:solidFill>
                <a:latin typeface="Calibri" panose="020F0502020204030204" pitchFamily="34" charset="0"/>
                <a:cs typeface="Calibri" panose="020F0502020204030204" pitchFamily="34" charset="0"/>
                <a:sym typeface="Arial"/>
              </a:rPr>
              <a:t>Discrimination on the basis of gender results in gender inequality.</a:t>
            </a:r>
          </a:p>
          <a:p>
            <a:pPr lvl="0" rtl="1">
              <a:buClr>
                <a:schemeClr val="tx1"/>
              </a:buClr>
              <a:buSzPts val="2400"/>
              <a:defRPr/>
            </a:pPr>
            <a:endParaRPr lang="en-US" sz="3000" kern="0" dirty="0">
              <a:solidFill>
                <a:srgbClr val="202124"/>
              </a:solidFill>
              <a:latin typeface="Calibri" panose="020F0502020204030204" pitchFamily="34" charset="0"/>
              <a:cs typeface="Calibri" panose="020F0502020204030204" pitchFamily="34" charset="0"/>
              <a:sym typeface="Arial"/>
            </a:endParaRPr>
          </a:p>
          <a:p>
            <a:pPr lvl="0" rtl="1">
              <a:buClr>
                <a:schemeClr val="tx1"/>
              </a:buClr>
              <a:buSzPts val="2400"/>
              <a:defRPr/>
            </a:pPr>
            <a:r>
              <a:rPr lang="en-US" sz="3000" kern="0" dirty="0">
                <a:solidFill>
                  <a:srgbClr val="202124"/>
                </a:solidFill>
                <a:latin typeface="Calibri" panose="020F0502020204030204" pitchFamily="34" charset="0"/>
                <a:cs typeface="Calibri" panose="020F0502020204030204" pitchFamily="34" charset="0"/>
                <a:sym typeface="Arial"/>
              </a:rPr>
              <a:t>Gender inequality reinforces and exacerbates </a:t>
            </a:r>
            <a:r>
              <a:rPr lang="en-US" sz="3000" dirty="0">
                <a:latin typeface="Calibri" panose="020F0502020204030204" pitchFamily="34" charset="0"/>
                <a:cs typeface="Calibri" panose="020F0502020204030204" pitchFamily="34" charset="0"/>
              </a:rPr>
              <a:t>the </a:t>
            </a:r>
            <a:r>
              <a:rPr lang="en-US" sz="3000" kern="0" dirty="0">
                <a:solidFill>
                  <a:srgbClr val="202124"/>
                </a:solidFill>
                <a:latin typeface="Calibri" panose="020F0502020204030204" pitchFamily="34" charset="0"/>
                <a:cs typeface="Calibri" panose="020F0502020204030204" pitchFamily="34" charset="0"/>
                <a:sym typeface="Arial"/>
              </a:rPr>
              <a:t>unequal distribution of power between women </a:t>
            </a:r>
            <a:r>
              <a:rPr lang="en-US" sz="3200" kern="0" dirty="0">
                <a:solidFill>
                  <a:srgbClr val="202124"/>
                </a:solidFill>
                <a:latin typeface="Calibri" panose="020F0502020204030204" pitchFamily="34" charset="0"/>
                <a:cs typeface="Calibri" panose="020F0502020204030204" pitchFamily="34" charset="0"/>
                <a:sym typeface="Arial"/>
              </a:rPr>
              <a:t>and men.</a:t>
            </a:r>
            <a:endParaRPr kumimoji="0" lang="ar-LB" sz="3200" b="0" i="0" u="none" strike="noStrike" kern="0" cap="none" spc="0" normalizeH="0" baseline="0" noProof="0" dirty="0">
              <a:ln>
                <a:noFill/>
              </a:ln>
              <a:solidFill>
                <a:srgbClr val="202124"/>
              </a:solidFill>
              <a:effectLst/>
              <a:uLnTx/>
              <a:uFillTx/>
              <a:latin typeface="Calibri" panose="020F0502020204030204" pitchFamily="34" charset="0"/>
              <a:ea typeface="Arial"/>
              <a:cs typeface="Calibri" panose="020F0502020204030204" pitchFamily="34" charset="0"/>
              <a:sym typeface="Arial"/>
            </a:endParaRPr>
          </a:p>
          <a:p>
            <a:pPr marL="0" marR="0" lvl="0" indent="0" algn="r" defTabSz="914400" rtl="0" eaLnBrk="1" fontAlgn="auto" latinLnBrk="0" hangingPunct="1">
              <a:lnSpc>
                <a:spcPct val="100000"/>
              </a:lnSpc>
              <a:spcBef>
                <a:spcPts val="0"/>
              </a:spcBef>
              <a:spcAft>
                <a:spcPts val="0"/>
              </a:spcAft>
              <a:buClr>
                <a:srgbClr val="000000"/>
              </a:buClr>
              <a:buSzPts val="400"/>
              <a:buFont typeface="Calibri"/>
              <a:buNone/>
              <a:tabLst/>
              <a:defRPr/>
            </a:pPr>
            <a:endParaRPr kumimoji="0" lang="ar-LB" sz="400" b="0" i="0" u="none" strike="noStrike" kern="0" cap="none" spc="0" normalizeH="0" baseline="0" noProof="0" dirty="0">
              <a:ln>
                <a:noFill/>
              </a:ln>
              <a:solidFill>
                <a:srgbClr val="202124"/>
              </a:solidFill>
              <a:effectLst/>
              <a:uLnTx/>
              <a:uFillTx/>
              <a:latin typeface="Arial"/>
              <a:ea typeface="Arial"/>
              <a:cs typeface="Arial"/>
              <a:sym typeface="Arial"/>
            </a:endParaRPr>
          </a:p>
          <a:p>
            <a:pPr marL="0" marR="0" lvl="0" indent="0" algn="r" defTabSz="914400" rtl="0" eaLnBrk="1" fontAlgn="auto" latinLnBrk="0" hangingPunct="1">
              <a:lnSpc>
                <a:spcPct val="100000"/>
              </a:lnSpc>
              <a:spcBef>
                <a:spcPts val="0"/>
              </a:spcBef>
              <a:spcAft>
                <a:spcPts val="0"/>
              </a:spcAft>
              <a:buClr>
                <a:srgbClr val="000000"/>
              </a:buClr>
              <a:buSzPts val="400"/>
              <a:buFont typeface="Calibri"/>
              <a:buNone/>
              <a:tabLst/>
              <a:defRPr/>
            </a:pPr>
            <a:endParaRPr kumimoji="0" lang="ar-LB" sz="400" b="0" i="0" u="none" strike="noStrike" kern="0" cap="none" spc="0" normalizeH="0" baseline="0" noProof="0" dirty="0">
              <a:ln>
                <a:noFill/>
              </a:ln>
              <a:solidFill>
                <a:srgbClr val="202124"/>
              </a:solidFill>
              <a:effectLst/>
              <a:uLnTx/>
              <a:uFillTx/>
              <a:latin typeface="Arial"/>
              <a:ea typeface="Arial"/>
              <a:cs typeface="Arial"/>
              <a:sym typeface="Arial"/>
            </a:endParaRPr>
          </a:p>
          <a:p>
            <a:pPr marL="0" marR="0" lvl="0" indent="0" algn="r" defTabSz="914400" rtl="0" eaLnBrk="1" fontAlgn="auto" latinLnBrk="0" hangingPunct="1">
              <a:lnSpc>
                <a:spcPct val="100000"/>
              </a:lnSpc>
              <a:spcBef>
                <a:spcPts val="0"/>
              </a:spcBef>
              <a:spcAft>
                <a:spcPts val="0"/>
              </a:spcAft>
              <a:buClr>
                <a:srgbClr val="000000"/>
              </a:buClr>
              <a:buSzPts val="400"/>
              <a:buFont typeface="Calibri"/>
              <a:buNone/>
              <a:tabLst/>
              <a:defRPr/>
            </a:pPr>
            <a:endParaRPr kumimoji="0" lang="ar-LB" sz="400" b="0" i="0" u="none" strike="noStrike" kern="0" cap="none" spc="0" normalizeH="0" baseline="0" noProof="0" dirty="0">
              <a:ln>
                <a:noFill/>
              </a:ln>
              <a:solidFill>
                <a:srgbClr val="202124"/>
              </a:solidFill>
              <a:effectLst/>
              <a:uLnTx/>
              <a:uFillTx/>
              <a:latin typeface="Arial"/>
              <a:ea typeface="Arial"/>
              <a:cs typeface="Arial"/>
              <a:sym typeface="Arial"/>
            </a:endParaRPr>
          </a:p>
          <a:p>
            <a:pPr marL="0" marR="0" lvl="0" indent="0" algn="r" defTabSz="914400" rtl="0" eaLnBrk="1" fontAlgn="auto" latinLnBrk="0" hangingPunct="1">
              <a:lnSpc>
                <a:spcPct val="100000"/>
              </a:lnSpc>
              <a:spcBef>
                <a:spcPts val="0"/>
              </a:spcBef>
              <a:spcAft>
                <a:spcPts val="0"/>
              </a:spcAft>
              <a:buClr>
                <a:srgbClr val="000000"/>
              </a:buClr>
              <a:buSzPts val="400"/>
              <a:buFont typeface="Calibri"/>
              <a:buNone/>
              <a:tabLst/>
              <a:defRPr/>
            </a:pPr>
            <a:r>
              <a:rPr kumimoji="0" lang="ar-LB" sz="400" b="0" i="0" u="none" strike="noStrike" kern="0" cap="none" spc="0" normalizeH="0" baseline="0" noProof="0" dirty="0">
                <a:ln>
                  <a:noFill/>
                </a:ln>
                <a:solidFill>
                  <a:srgbClr val="000000"/>
                </a:solidFill>
                <a:effectLst/>
                <a:uLnTx/>
                <a:uFillTx/>
                <a:latin typeface="Calibri"/>
                <a:ea typeface="Calibri"/>
                <a:cs typeface="Calibri"/>
                <a:sym typeface="Calibri"/>
              </a:rPr>
              <a:t> </a:t>
            </a:r>
            <a:endParaRPr kumimoji="0" lang="ar-LB" sz="18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7170" name="Picture 2" descr="2,785 Gender Inequality Illustrations &amp; Clip Art - iStock">
            <a:extLst>
              <a:ext uri="{FF2B5EF4-FFF2-40B4-BE49-F238E27FC236}">
                <a16:creationId xmlns:a16="http://schemas.microsoft.com/office/drawing/2014/main" id="{C7ED10E7-0945-4607-8E1A-9B965F12B6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1895" y="3518273"/>
            <a:ext cx="3850040" cy="268112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29DF266-BF42-D44A-A65D-9B25F0BE93E1}"/>
              </a:ext>
            </a:extLst>
          </p:cNvPr>
          <p:cNvSpPr txBox="1"/>
          <p:nvPr/>
        </p:nvSpPr>
        <p:spPr>
          <a:xfrm>
            <a:off x="481262" y="4308819"/>
            <a:ext cx="7074569" cy="2215991"/>
          </a:xfrm>
          <a:prstGeom prst="rect">
            <a:avLst/>
          </a:prstGeom>
          <a:noFill/>
        </p:spPr>
        <p:txBody>
          <a:bodyPr wrap="square" rtlCol="0">
            <a:spAutoFit/>
          </a:bodyPr>
          <a:lstStyle/>
          <a:p>
            <a:pPr lvl="0" rtl="1">
              <a:buClr>
                <a:schemeClr val="tx1"/>
              </a:buClr>
              <a:buSzPts val="2400"/>
              <a:defRPr/>
            </a:pPr>
            <a:r>
              <a:rPr lang="en-US" sz="3000" kern="0" dirty="0">
                <a:solidFill>
                  <a:srgbClr val="202124"/>
                </a:solidFill>
                <a:latin typeface="Calibri" panose="020F0502020204030204" pitchFamily="34" charset="0"/>
                <a:cs typeface="Calibri" panose="020F0502020204030204" pitchFamily="34" charset="0"/>
                <a:sym typeface="Arial"/>
              </a:rPr>
              <a:t>Discriminatory laws, policies, institutions and social relations can impede the enjoyment of rights and the realization of gender equality.</a:t>
            </a:r>
            <a:endParaRPr lang="ar-LB" sz="3000" kern="0" dirty="0">
              <a:solidFill>
                <a:srgbClr val="202124"/>
              </a:solidFill>
              <a:latin typeface="Calibri" panose="020F0502020204030204" pitchFamily="34" charset="0"/>
              <a:ea typeface="Arial"/>
              <a:cs typeface="Calibri" panose="020F0502020204030204" pitchFamily="34" charset="0"/>
              <a:sym typeface="Arial"/>
            </a:endParaRP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1891223" y="1477065"/>
            <a:ext cx="8267940" cy="925241"/>
          </a:xfrm>
        </p:spPr>
        <p:txBody>
          <a:bodyPr/>
          <a:lstStyle/>
          <a:p>
            <a:pPr algn="ctr"/>
            <a:r>
              <a:rPr lang="en-US" sz="5400" b="1" dirty="0"/>
              <a:t>Any Questions?</a:t>
            </a:r>
          </a:p>
        </p:txBody>
      </p:sp>
      <p:pic>
        <p:nvPicPr>
          <p:cNvPr id="9" name="Content Placeholder 8" descr="Frequently Asked &lt;strong&gt;Questions&lt;/strong&gt; - Participate in Research"/>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3875" y="2832510"/>
            <a:ext cx="8024813" cy="2645542"/>
          </a:xfrm>
        </p:spPr>
      </p:pic>
    </p:spTree>
    <p:extLst>
      <p:ext uri="{BB962C8B-B14F-4D97-AF65-F5344CB8AC3E}">
        <p14:creationId xmlns:p14="http://schemas.microsoft.com/office/powerpoint/2010/main" val="3291082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BDAD5-D746-405A-B7BC-1ECE4866484F}"/>
              </a:ext>
            </a:extLst>
          </p:cNvPr>
          <p:cNvSpPr>
            <a:spLocks noGrp="1"/>
          </p:cNvSpPr>
          <p:nvPr>
            <p:ph type="ctrTitle"/>
          </p:nvPr>
        </p:nvSpPr>
        <p:spPr>
          <a:xfrm>
            <a:off x="525959" y="2792624"/>
            <a:ext cx="8025181" cy="2276681"/>
          </a:xfrm>
        </p:spPr>
        <p:txBody>
          <a:bodyPr>
            <a:normAutofit/>
          </a:bodyPr>
          <a:lstStyle/>
          <a:p>
            <a:pPr algn="ctr"/>
            <a:r>
              <a:rPr lang="en-US" sz="4000" dirty="0">
                <a:latin typeface="Calibri" panose="020F0502020204030204" pitchFamily="34" charset="0"/>
                <a:cs typeface="Calibri" panose="020F0502020204030204" pitchFamily="34" charset="0"/>
              </a:rPr>
              <a:t>Using a gender sensitive lens:</a:t>
            </a:r>
            <a:br>
              <a:rPr lang="en-US" sz="4000" dirty="0">
                <a:latin typeface="Calibri" panose="020F0502020204030204" pitchFamily="34" charset="0"/>
                <a:cs typeface="Calibri" panose="020F0502020204030204" pitchFamily="34" charset="0"/>
              </a:rPr>
            </a:br>
            <a:r>
              <a:rPr lang="en-US" sz="4000" dirty="0">
                <a:latin typeface="Calibri" panose="020F0502020204030204" pitchFamily="34" charset="0"/>
                <a:cs typeface="Calibri" panose="020F0502020204030204" pitchFamily="34" charset="0"/>
              </a:rPr>
              <a:t> Tools used to work toward gender equality</a:t>
            </a:r>
          </a:p>
        </p:txBody>
      </p:sp>
      <p:pic>
        <p:nvPicPr>
          <p:cNvPr id="5" name="Picture 4">
            <a:extLst>
              <a:ext uri="{FF2B5EF4-FFF2-40B4-BE49-F238E27FC236}">
                <a16:creationId xmlns:a16="http://schemas.microsoft.com/office/drawing/2014/main" id="{D0D5EF8C-8D31-4340-B171-9E3CFF06874F}"/>
              </a:ext>
            </a:extLst>
          </p:cNvPr>
          <p:cNvPicPr>
            <a:picLocks noChangeAspect="1"/>
          </p:cNvPicPr>
          <p:nvPr/>
        </p:nvPicPr>
        <p:blipFill>
          <a:blip r:embed="rId3"/>
          <a:stretch>
            <a:fillRect/>
          </a:stretch>
        </p:blipFill>
        <p:spPr>
          <a:xfrm>
            <a:off x="8742947" y="2390273"/>
            <a:ext cx="3449053" cy="3320715"/>
          </a:xfrm>
          <a:prstGeom prst="rect">
            <a:avLst/>
          </a:prstGeom>
        </p:spPr>
      </p:pic>
    </p:spTree>
    <p:extLst>
      <p:ext uri="{BB962C8B-B14F-4D97-AF65-F5344CB8AC3E}">
        <p14:creationId xmlns:p14="http://schemas.microsoft.com/office/powerpoint/2010/main" val="1287100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7DDA05D-CAC3-044D-AFA5-23502DDAF614}"/>
              </a:ext>
            </a:extLst>
          </p:cNvPr>
          <p:cNvSpPr>
            <a:spLocks noGrp="1"/>
          </p:cNvSpPr>
          <p:nvPr>
            <p:ph type="subTitle" idx="1"/>
          </p:nvPr>
        </p:nvSpPr>
        <p:spPr/>
        <p:txBody>
          <a:bodyPr/>
          <a:lstStyle/>
          <a:p>
            <a:r>
              <a:rPr lang="en-US" dirty="0"/>
              <a:t>Gender Equality</a:t>
            </a:r>
          </a:p>
        </p:txBody>
      </p:sp>
      <p:sp>
        <p:nvSpPr>
          <p:cNvPr id="3" name="Content Placeholder 2">
            <a:extLst>
              <a:ext uri="{FF2B5EF4-FFF2-40B4-BE49-F238E27FC236}">
                <a16:creationId xmlns:a16="http://schemas.microsoft.com/office/drawing/2014/main" id="{0A3C0D28-BCD8-A143-AD58-B14A07ECD732}"/>
              </a:ext>
            </a:extLst>
          </p:cNvPr>
          <p:cNvSpPr>
            <a:spLocks noGrp="1"/>
          </p:cNvSpPr>
          <p:nvPr>
            <p:ph sz="half" idx="2"/>
          </p:nvPr>
        </p:nvSpPr>
        <p:spPr>
          <a:xfrm>
            <a:off x="569344" y="2048611"/>
            <a:ext cx="11301814" cy="4223852"/>
          </a:xfrm>
        </p:spPr>
        <p:txBody>
          <a:bodyPr/>
          <a:lstStyle/>
          <a:p>
            <a:pPr algn="l"/>
            <a:r>
              <a:rPr lang="en-US" dirty="0">
                <a:latin typeface="Calibri" panose="020F0502020204030204" pitchFamily="34" charset="0"/>
                <a:cs typeface="Calibri" panose="020F0502020204030204" pitchFamily="34" charset="0"/>
              </a:rPr>
              <a:t>“… the </a:t>
            </a:r>
            <a:r>
              <a:rPr lang="en-US" dirty="0">
                <a:solidFill>
                  <a:srgbClr val="134985"/>
                </a:solidFill>
                <a:latin typeface="Calibri" panose="020F0502020204030204" pitchFamily="34" charset="0"/>
                <a:cs typeface="Calibri" panose="020F0502020204030204" pitchFamily="34" charset="0"/>
              </a:rPr>
              <a:t>equal rights, responsibilities and opportunities</a:t>
            </a:r>
            <a:r>
              <a:rPr lang="en-US" dirty="0">
                <a:latin typeface="Calibri" panose="020F0502020204030204" pitchFamily="34" charset="0"/>
                <a:cs typeface="Calibri" panose="020F0502020204030204" pitchFamily="34" charset="0"/>
              </a:rPr>
              <a:t> of women and men and girls and boys. </a:t>
            </a:r>
          </a:p>
          <a:p>
            <a:pPr algn="l"/>
            <a:r>
              <a:rPr lang="en-US" dirty="0">
                <a:solidFill>
                  <a:srgbClr val="134985"/>
                </a:solidFill>
                <a:latin typeface="Calibri" panose="020F0502020204030204" pitchFamily="34" charset="0"/>
                <a:cs typeface="Calibri" panose="020F0502020204030204" pitchFamily="34" charset="0"/>
              </a:rPr>
              <a:t>Equality does not mean that women and men will become the same </a:t>
            </a:r>
            <a:r>
              <a:rPr lang="en-US" dirty="0">
                <a:latin typeface="Calibri" panose="020F0502020204030204" pitchFamily="34" charset="0"/>
                <a:cs typeface="Calibri" panose="020F0502020204030204" pitchFamily="34" charset="0"/>
              </a:rPr>
              <a:t>but that women’s and men’s rights, responsibilities and opportunities will not depend on whether they are born male or female. </a:t>
            </a:r>
          </a:p>
          <a:p>
            <a:pPr algn="l"/>
            <a:r>
              <a:rPr lang="en-US" dirty="0">
                <a:latin typeface="Calibri" panose="020F0502020204030204" pitchFamily="34" charset="0"/>
                <a:cs typeface="Calibri" panose="020F0502020204030204" pitchFamily="34" charset="0"/>
              </a:rPr>
              <a:t>Gender equality implies that </a:t>
            </a:r>
            <a:r>
              <a:rPr lang="en-US" dirty="0">
                <a:solidFill>
                  <a:srgbClr val="134985"/>
                </a:solidFill>
                <a:latin typeface="Calibri" panose="020F0502020204030204" pitchFamily="34" charset="0"/>
                <a:cs typeface="Calibri" panose="020F0502020204030204" pitchFamily="34" charset="0"/>
              </a:rPr>
              <a:t>the interests, needs and priorities of both women and men are taken into consideration, recognizing the diversity of different groups of women and men.” </a:t>
            </a:r>
          </a:p>
          <a:p>
            <a:pPr lvl="0" algn="l" rtl="0">
              <a:lnSpc>
                <a:spcPct val="100000"/>
              </a:lnSpc>
              <a:spcBef>
                <a:spcPts val="0"/>
              </a:spcBef>
              <a:buClrTx/>
              <a:defRPr/>
            </a:pPr>
            <a:endParaRPr lang="en-US" sz="1400" dirty="0">
              <a:latin typeface="Calibri" panose="020F0502020204030204" pitchFamily="34" charset="0"/>
              <a:cs typeface="Calibri" panose="020F0502020204030204" pitchFamily="34" charset="0"/>
            </a:endParaRPr>
          </a:p>
          <a:p>
            <a:pPr lvl="0" algn="l" rtl="0">
              <a:lnSpc>
                <a:spcPct val="100000"/>
              </a:lnSpc>
              <a:spcBef>
                <a:spcPts val="0"/>
              </a:spcBef>
              <a:buClrTx/>
              <a:defRPr/>
            </a:pPr>
            <a:r>
              <a:rPr lang="en-US" sz="1400" dirty="0">
                <a:latin typeface="Calibri" panose="020F0502020204030204" pitchFamily="34" charset="0"/>
                <a:cs typeface="Calibri" panose="020F0502020204030204" pitchFamily="34" charset="0"/>
              </a:rPr>
              <a:t>* UN General Assembly, 1979 </a:t>
            </a:r>
            <a:endParaRPr lang="en-US" sz="1400" dirty="0">
              <a:solidFill>
                <a:schemeClr val="tx1"/>
              </a:solidFill>
              <a:latin typeface="Calibri" panose="020F0502020204030204" pitchFamily="34" charset="0"/>
              <a:cs typeface="Calibri" panose="020F0502020204030204" pitchFamily="34" charset="0"/>
            </a:endParaRPr>
          </a:p>
          <a:p>
            <a:pPr algn="l"/>
            <a:endParaRPr lang="en-US" dirty="0"/>
          </a:p>
        </p:txBody>
      </p:sp>
    </p:spTree>
    <p:extLst>
      <p:ext uri="{BB962C8B-B14F-4D97-AF65-F5344CB8AC3E}">
        <p14:creationId xmlns:p14="http://schemas.microsoft.com/office/powerpoint/2010/main" val="151596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323681" y="1297184"/>
            <a:ext cx="8267940" cy="649182"/>
          </a:xfrm>
        </p:spPr>
        <p:txBody>
          <a:bodyPr/>
          <a:lstStyle/>
          <a:p>
            <a:pPr algn="l"/>
            <a:r>
              <a:rPr lang="ar-LB" sz="4800" b="1" dirty="0"/>
              <a:t> </a:t>
            </a:r>
            <a:endParaRPr lang="en-US" sz="4800" b="1" dirty="0"/>
          </a:p>
        </p:txBody>
      </p:sp>
      <p:sp>
        <p:nvSpPr>
          <p:cNvPr id="9" name="Picture Placeholder 8"/>
          <p:cNvSpPr>
            <a:spLocks noGrp="1"/>
          </p:cNvSpPr>
          <p:nvPr>
            <p:ph type="pic" idx="10"/>
          </p:nvPr>
        </p:nvSpPr>
        <p:spPr/>
      </p:sp>
      <p:sp>
        <p:nvSpPr>
          <p:cNvPr id="2" name="TextBox 1">
            <a:extLst>
              <a:ext uri="{FF2B5EF4-FFF2-40B4-BE49-F238E27FC236}">
                <a16:creationId xmlns:a16="http://schemas.microsoft.com/office/drawing/2014/main" id="{E3265865-C289-1B44-9E78-C1240E711683}"/>
              </a:ext>
            </a:extLst>
          </p:cNvPr>
          <p:cNvSpPr txBox="1"/>
          <p:nvPr/>
        </p:nvSpPr>
        <p:spPr>
          <a:xfrm>
            <a:off x="323681" y="2514446"/>
            <a:ext cx="8079320" cy="3046988"/>
          </a:xfrm>
          <a:prstGeom prst="rect">
            <a:avLst/>
          </a:prstGeom>
          <a:noFill/>
        </p:spPr>
        <p:txBody>
          <a:bodyPr wrap="square" rtlCol="0">
            <a:spAutoFit/>
          </a:bodyPr>
          <a:lstStyle/>
          <a:p>
            <a:r>
              <a:rPr lang="en-US" sz="2400" dirty="0">
                <a:solidFill>
                  <a:schemeClr val="bg1"/>
                </a:solidFill>
                <a:latin typeface="Calibri" panose="020F0502020204030204" pitchFamily="34" charset="0"/>
                <a:cs typeface="Calibri" panose="020F0502020204030204" pitchFamily="34" charset="0"/>
              </a:rPr>
              <a:t>First Session: Introduction and relevant terminology</a:t>
            </a:r>
          </a:p>
          <a:p>
            <a:endParaRPr lang="en-US" sz="2400" dirty="0">
              <a:solidFill>
                <a:schemeClr val="bg1"/>
              </a:solidFill>
              <a:latin typeface="Calibri" panose="020F0502020204030204" pitchFamily="34" charset="0"/>
              <a:cs typeface="Calibri" panose="020F0502020204030204" pitchFamily="34" charset="0"/>
            </a:endParaRPr>
          </a:p>
          <a:p>
            <a:r>
              <a:rPr lang="en-US" sz="2400" dirty="0">
                <a:solidFill>
                  <a:schemeClr val="bg1"/>
                </a:solidFill>
                <a:latin typeface="Calibri" panose="020F0502020204030204" pitchFamily="34" charset="0"/>
                <a:cs typeface="Calibri" panose="020F0502020204030204" pitchFamily="34" charset="0"/>
              </a:rPr>
              <a:t>Second Session: International legal frameworks</a:t>
            </a:r>
          </a:p>
          <a:p>
            <a:endParaRPr lang="en-US" sz="2400" dirty="0">
              <a:solidFill>
                <a:schemeClr val="bg1"/>
              </a:solidFill>
              <a:latin typeface="Calibri" panose="020F0502020204030204" pitchFamily="34" charset="0"/>
              <a:cs typeface="Calibri" panose="020F0502020204030204" pitchFamily="34" charset="0"/>
            </a:endParaRPr>
          </a:p>
          <a:p>
            <a:r>
              <a:rPr lang="en-US" sz="2400" dirty="0">
                <a:solidFill>
                  <a:schemeClr val="bg1"/>
                </a:solidFill>
                <a:latin typeface="Calibri" panose="020F0502020204030204" pitchFamily="34" charset="0"/>
                <a:cs typeface="Calibri" panose="020F0502020204030204" pitchFamily="34" charset="0"/>
              </a:rPr>
              <a:t>Third Session: Women’s legal status in Somalia</a:t>
            </a:r>
          </a:p>
          <a:p>
            <a:endParaRPr lang="en-US" sz="2400" dirty="0">
              <a:solidFill>
                <a:schemeClr val="bg1"/>
              </a:solidFill>
              <a:latin typeface="Calibri" panose="020F0502020204030204" pitchFamily="34" charset="0"/>
              <a:cs typeface="Calibri" panose="020F0502020204030204" pitchFamily="34" charset="0"/>
            </a:endParaRPr>
          </a:p>
          <a:p>
            <a:r>
              <a:rPr lang="en-US" sz="2400" dirty="0">
                <a:solidFill>
                  <a:schemeClr val="bg1"/>
                </a:solidFill>
                <a:latin typeface="Calibri" panose="020F0502020204030204" pitchFamily="34" charset="0"/>
                <a:cs typeface="Calibri" panose="020F0502020204030204" pitchFamily="34" charset="0"/>
              </a:rPr>
              <a:t>Fourth Session: Standards, mandates, and roles related to the work of national machineries </a:t>
            </a:r>
          </a:p>
        </p:txBody>
      </p:sp>
      <p:sp>
        <p:nvSpPr>
          <p:cNvPr id="3" name="TextBox 2">
            <a:extLst>
              <a:ext uri="{FF2B5EF4-FFF2-40B4-BE49-F238E27FC236}">
                <a16:creationId xmlns:a16="http://schemas.microsoft.com/office/drawing/2014/main" id="{9BFBD403-8457-8641-8021-CE30BFE1F55E}"/>
              </a:ext>
            </a:extLst>
          </p:cNvPr>
          <p:cNvSpPr txBox="1"/>
          <p:nvPr/>
        </p:nvSpPr>
        <p:spPr>
          <a:xfrm>
            <a:off x="714375" y="1221665"/>
            <a:ext cx="5486400" cy="646331"/>
          </a:xfrm>
          <a:prstGeom prst="rect">
            <a:avLst/>
          </a:prstGeom>
          <a:noFill/>
        </p:spPr>
        <p:txBody>
          <a:bodyPr wrap="square" rtlCol="0">
            <a:spAutoFit/>
          </a:bodyPr>
          <a:lstStyle/>
          <a:p>
            <a:r>
              <a:rPr lang="en-US" sz="3600" b="1" dirty="0">
                <a:solidFill>
                  <a:srgbClr val="0070C0"/>
                </a:solidFill>
                <a:latin typeface="Calibri" panose="020F0502020204030204" pitchFamily="34" charset="0"/>
                <a:cs typeface="Calibri" panose="020F0502020204030204" pitchFamily="34" charset="0"/>
              </a:rPr>
              <a:t>Overview of the Training</a:t>
            </a:r>
          </a:p>
        </p:txBody>
      </p:sp>
      <p:pic>
        <p:nvPicPr>
          <p:cNvPr id="10" name="Picture 9">
            <a:extLst>
              <a:ext uri="{FF2B5EF4-FFF2-40B4-BE49-F238E27FC236}">
                <a16:creationId xmlns:a16="http://schemas.microsoft.com/office/drawing/2014/main" id="{58E43E11-51F1-2743-9133-8A0BD42580CF}"/>
              </a:ext>
            </a:extLst>
          </p:cNvPr>
          <p:cNvPicPr>
            <a:picLocks noChangeAspect="1"/>
          </p:cNvPicPr>
          <p:nvPr/>
        </p:nvPicPr>
        <p:blipFill>
          <a:blip r:embed="rId3"/>
          <a:stretch>
            <a:fillRect/>
          </a:stretch>
        </p:blipFill>
        <p:spPr>
          <a:xfrm>
            <a:off x="8566484" y="2409692"/>
            <a:ext cx="3625516" cy="3256498"/>
          </a:xfrm>
          <a:prstGeom prst="rect">
            <a:avLst/>
          </a:prstGeom>
        </p:spPr>
      </p:pic>
    </p:spTree>
    <p:extLst>
      <p:ext uri="{BB962C8B-B14F-4D97-AF65-F5344CB8AC3E}">
        <p14:creationId xmlns:p14="http://schemas.microsoft.com/office/powerpoint/2010/main" val="2565139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8D9BA39-5B53-4574-8FDC-B40A7B37D770}"/>
              </a:ext>
            </a:extLst>
          </p:cNvPr>
          <p:cNvSpPr>
            <a:spLocks noGrp="1"/>
          </p:cNvSpPr>
          <p:nvPr>
            <p:ph type="subTitle" idx="1"/>
          </p:nvPr>
        </p:nvSpPr>
        <p:spPr>
          <a:xfrm>
            <a:off x="569343" y="557783"/>
            <a:ext cx="11053313" cy="764831"/>
          </a:xfrm>
        </p:spPr>
        <p:txBody>
          <a:bodyPr/>
          <a:lstStyle/>
          <a:p>
            <a:r>
              <a:rPr lang="en-US" sz="4000" dirty="0">
                <a:latin typeface="Calibri" panose="020F0502020204030204" pitchFamily="34" charset="0"/>
                <a:cs typeface="Calibri" panose="020F0502020204030204" pitchFamily="34" charset="0"/>
              </a:rPr>
              <a:t>Women’s Empowerment</a:t>
            </a:r>
          </a:p>
        </p:txBody>
      </p:sp>
      <p:sp>
        <p:nvSpPr>
          <p:cNvPr id="3" name="Content Placeholder 2">
            <a:extLst>
              <a:ext uri="{FF2B5EF4-FFF2-40B4-BE49-F238E27FC236}">
                <a16:creationId xmlns:a16="http://schemas.microsoft.com/office/drawing/2014/main" id="{534514F7-085F-4885-BA0A-99055990751D}"/>
              </a:ext>
            </a:extLst>
          </p:cNvPr>
          <p:cNvSpPr>
            <a:spLocks noGrp="1"/>
          </p:cNvSpPr>
          <p:nvPr>
            <p:ph sz="half" idx="2"/>
          </p:nvPr>
        </p:nvSpPr>
        <p:spPr>
          <a:xfrm>
            <a:off x="4732421" y="2261937"/>
            <a:ext cx="7251273" cy="3906252"/>
          </a:xfrm>
        </p:spPr>
        <p:txBody>
          <a:bodyPr/>
          <a:lstStyle/>
          <a:p>
            <a:pPr algn="l">
              <a:buClr>
                <a:schemeClr val="tx1"/>
              </a:buClr>
            </a:pPr>
            <a:r>
              <a:rPr lang="en-US" sz="2600" dirty="0">
                <a:latin typeface="Calibri" panose="020F0502020204030204" pitchFamily="34" charset="0"/>
                <a:cs typeface="Calibri" panose="020F0502020204030204" pitchFamily="34" charset="0"/>
              </a:rPr>
              <a:t>Women’s empowerment is about their ability to </a:t>
            </a:r>
            <a:r>
              <a:rPr lang="en-US" sz="2600" dirty="0">
                <a:solidFill>
                  <a:srgbClr val="134985"/>
                </a:solidFill>
                <a:latin typeface="Calibri" panose="020F0502020204030204" pitchFamily="34" charset="0"/>
                <a:cs typeface="Calibri" panose="020F0502020204030204" pitchFamily="34" charset="0"/>
              </a:rPr>
              <a:t>gain power and control over their lives</a:t>
            </a:r>
            <a:r>
              <a:rPr lang="en-US" sz="2600" dirty="0">
                <a:latin typeface="Calibri" panose="020F0502020204030204" pitchFamily="34" charset="0"/>
                <a:cs typeface="Calibri" panose="020F0502020204030204" pitchFamily="34" charset="0"/>
              </a:rPr>
              <a:t>.</a:t>
            </a:r>
          </a:p>
          <a:p>
            <a:pPr algn="l">
              <a:buClr>
                <a:schemeClr val="tx1"/>
              </a:buClr>
            </a:pPr>
            <a:endParaRPr lang="en-US" sz="1000" dirty="0">
              <a:latin typeface="Calibri" panose="020F0502020204030204" pitchFamily="34" charset="0"/>
              <a:cs typeface="Calibri" panose="020F0502020204030204" pitchFamily="34" charset="0"/>
            </a:endParaRPr>
          </a:p>
          <a:p>
            <a:pPr algn="l">
              <a:buClr>
                <a:schemeClr val="tx1"/>
              </a:buClr>
            </a:pPr>
            <a:r>
              <a:rPr lang="en-US" sz="2600" dirty="0">
                <a:latin typeface="Calibri" panose="020F0502020204030204" pitchFamily="34" charset="0"/>
                <a:cs typeface="Calibri" panose="020F0502020204030204" pitchFamily="34" charset="0"/>
              </a:rPr>
              <a:t>This concept involves </a:t>
            </a:r>
            <a:r>
              <a:rPr lang="en-US" sz="2600" dirty="0">
                <a:solidFill>
                  <a:srgbClr val="134985"/>
                </a:solidFill>
                <a:latin typeface="Calibri" panose="020F0502020204030204" pitchFamily="34" charset="0"/>
                <a:cs typeface="Calibri" panose="020F0502020204030204" pitchFamily="34" charset="0"/>
              </a:rPr>
              <a:t>raising awareness, building self-confidence, expanding choices and increasing access to and control over resources and actions, </a:t>
            </a:r>
            <a:r>
              <a:rPr lang="en-US" sz="2600" dirty="0">
                <a:latin typeface="Calibri" panose="020F0502020204030204" pitchFamily="34" charset="0"/>
                <a:cs typeface="Calibri" panose="020F0502020204030204" pitchFamily="34" charset="0"/>
              </a:rPr>
              <a:t>in order to change the structures and institutions that reinforce and perpetuate gender discrimination and inequality</a:t>
            </a:r>
          </a:p>
        </p:txBody>
      </p:sp>
      <p:pic>
        <p:nvPicPr>
          <p:cNvPr id="6" name="Picture 5">
            <a:extLst>
              <a:ext uri="{FF2B5EF4-FFF2-40B4-BE49-F238E27FC236}">
                <a16:creationId xmlns:a16="http://schemas.microsoft.com/office/drawing/2014/main" id="{3E738502-6606-0B41-BE6C-3952940E6901}"/>
              </a:ext>
            </a:extLst>
          </p:cNvPr>
          <p:cNvPicPr>
            <a:picLocks noChangeAspect="1"/>
          </p:cNvPicPr>
          <p:nvPr/>
        </p:nvPicPr>
        <p:blipFill>
          <a:blip r:embed="rId3"/>
          <a:stretch>
            <a:fillRect/>
          </a:stretch>
        </p:blipFill>
        <p:spPr>
          <a:xfrm>
            <a:off x="160421" y="2538663"/>
            <a:ext cx="4363453" cy="3096126"/>
          </a:xfrm>
          <a:prstGeom prst="rect">
            <a:avLst/>
          </a:prstGeom>
        </p:spPr>
      </p:pic>
    </p:spTree>
    <p:extLst>
      <p:ext uri="{BB962C8B-B14F-4D97-AF65-F5344CB8AC3E}">
        <p14:creationId xmlns:p14="http://schemas.microsoft.com/office/powerpoint/2010/main" val="217588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AD93315-E4BD-407F-8D7D-C29C5E3E463B}"/>
              </a:ext>
            </a:extLst>
          </p:cNvPr>
          <p:cNvSpPr>
            <a:spLocks noGrp="1"/>
          </p:cNvSpPr>
          <p:nvPr>
            <p:ph type="subTitle" idx="1"/>
          </p:nvPr>
        </p:nvSpPr>
        <p:spPr/>
        <p:txBody>
          <a:bodyPr/>
          <a:lstStyle/>
          <a:p>
            <a:r>
              <a:rPr lang="en-US" dirty="0"/>
              <a:t>Why Not ‘Gender Equity’?</a:t>
            </a:r>
          </a:p>
        </p:txBody>
      </p:sp>
      <p:sp>
        <p:nvSpPr>
          <p:cNvPr id="3" name="Content Placeholder 2">
            <a:extLst>
              <a:ext uri="{FF2B5EF4-FFF2-40B4-BE49-F238E27FC236}">
                <a16:creationId xmlns:a16="http://schemas.microsoft.com/office/drawing/2014/main" id="{7FC2CAA6-9A0A-43A2-BDF7-9F1999ED226F}"/>
              </a:ext>
            </a:extLst>
          </p:cNvPr>
          <p:cNvSpPr>
            <a:spLocks noGrp="1"/>
          </p:cNvSpPr>
          <p:nvPr>
            <p:ph sz="half" idx="2"/>
          </p:nvPr>
        </p:nvSpPr>
        <p:spPr>
          <a:xfrm>
            <a:off x="352926" y="1930370"/>
            <a:ext cx="11026037" cy="4261883"/>
          </a:xfrm>
        </p:spPr>
        <p:txBody>
          <a:bodyPr/>
          <a:lstStyle/>
          <a:p>
            <a:pPr algn="l">
              <a:buClr>
                <a:schemeClr val="tx1"/>
              </a:buClr>
            </a:pPr>
            <a:r>
              <a:rPr lang="en-US" dirty="0">
                <a:latin typeface="Calibri" panose="020F0502020204030204" pitchFamily="34" charset="0"/>
                <a:cs typeface="Calibri" panose="020F0502020204030204" pitchFamily="34" charset="0"/>
              </a:rPr>
              <a:t>The preferred terminology within the United Nations is gender equality, rather than gender equity. </a:t>
            </a:r>
          </a:p>
          <a:p>
            <a:pPr algn="l">
              <a:buClr>
                <a:schemeClr val="tx1"/>
              </a:buClr>
            </a:pPr>
            <a:r>
              <a:rPr lang="en-US" dirty="0">
                <a:latin typeface="Calibri" panose="020F0502020204030204" pitchFamily="34" charset="0"/>
                <a:cs typeface="Calibri" panose="020F0502020204030204" pitchFamily="34" charset="0"/>
              </a:rPr>
              <a:t>Gender equity denotes an element of interpretation of social justice, usually based on tradition, custom, religion or culture, which is most often to the detriment to women. Such use of equity in relation to the advancement of women has been determined to be unacceptable. </a:t>
            </a:r>
          </a:p>
          <a:p>
            <a:pPr algn="l">
              <a:buClr>
                <a:schemeClr val="tx1"/>
              </a:buClr>
            </a:pPr>
            <a:r>
              <a:rPr lang="en-US" dirty="0">
                <a:latin typeface="Calibri" panose="020F0502020204030204" pitchFamily="34" charset="0"/>
                <a:cs typeface="Calibri" panose="020F0502020204030204" pitchFamily="34" charset="0"/>
              </a:rPr>
              <a:t>During the Beijing Conference in 1995 it was agreed that the term equality would be utilized. </a:t>
            </a:r>
            <a:endParaRPr lang="ar-LB" dirty="0">
              <a:latin typeface="Calibri" panose="020F0502020204030204" pitchFamily="34" charset="0"/>
              <a:cs typeface="Calibri" panose="020F0502020204030204" pitchFamily="34" charset="0"/>
            </a:endParaRPr>
          </a:p>
          <a:p>
            <a:pPr marL="457200" indent="-457200">
              <a:buClr>
                <a:schemeClr val="tx1"/>
              </a:buClr>
              <a:buFont typeface="Arial" panose="020B0604020202020204" pitchFamily="34" charset="0"/>
              <a:buChar char="•"/>
            </a:pPr>
            <a:endParaRPr lang="ar-LB" dirty="0"/>
          </a:p>
        </p:txBody>
      </p:sp>
    </p:spTree>
    <p:extLst>
      <p:ext uri="{BB962C8B-B14F-4D97-AF65-F5344CB8AC3E}">
        <p14:creationId xmlns:p14="http://schemas.microsoft.com/office/powerpoint/2010/main" val="41044009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3B50A775-154E-644B-9871-59DD5A55B489}"/>
              </a:ext>
            </a:extLst>
          </p:cNvPr>
          <p:cNvGraphicFramePr/>
          <p:nvPr>
            <p:extLst>
              <p:ext uri="{D42A27DB-BD31-4B8C-83A1-F6EECF244321}">
                <p14:modId xmlns:p14="http://schemas.microsoft.com/office/powerpoint/2010/main" val="1871329125"/>
              </p:ext>
            </p:extLst>
          </p:nvPr>
        </p:nvGraphicFramePr>
        <p:xfrm>
          <a:off x="641685" y="620705"/>
          <a:ext cx="10876548" cy="6031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7C0D9953-44E2-2B4C-905C-3CAC221DCA86}"/>
              </a:ext>
            </a:extLst>
          </p:cNvPr>
          <p:cNvSpPr txBox="1"/>
          <p:nvPr/>
        </p:nvSpPr>
        <p:spPr>
          <a:xfrm>
            <a:off x="2905532" y="134506"/>
            <a:ext cx="6348854" cy="523220"/>
          </a:xfrm>
          <a:prstGeom prst="rect">
            <a:avLst/>
          </a:prstGeom>
          <a:noFill/>
        </p:spPr>
        <p:txBody>
          <a:bodyPr wrap="none" rtlCol="0">
            <a:spAutoFit/>
          </a:bodyPr>
          <a:lstStyle/>
          <a:p>
            <a:r>
              <a:rPr lang="en-US" sz="2800" b="1" dirty="0">
                <a:solidFill>
                  <a:srgbClr val="134985"/>
                </a:solidFill>
                <a:latin typeface="Calibri" panose="020F0502020204030204" pitchFamily="34" charset="0"/>
                <a:cs typeface="Calibri" panose="020F0502020204030204" pitchFamily="34" charset="0"/>
              </a:rPr>
              <a:t>Ensuring Effective Legislation and Policies</a:t>
            </a:r>
          </a:p>
        </p:txBody>
      </p:sp>
      <p:sp>
        <p:nvSpPr>
          <p:cNvPr id="4" name="TextBox 3">
            <a:extLst>
              <a:ext uri="{FF2B5EF4-FFF2-40B4-BE49-F238E27FC236}">
                <a16:creationId xmlns:a16="http://schemas.microsoft.com/office/drawing/2014/main" id="{5A9736CD-A0C1-0245-BF70-AFD47B7D5E7A}"/>
              </a:ext>
            </a:extLst>
          </p:cNvPr>
          <p:cNvSpPr txBox="1"/>
          <p:nvPr/>
        </p:nvSpPr>
        <p:spPr>
          <a:xfrm>
            <a:off x="0" y="6534834"/>
            <a:ext cx="2786340" cy="64633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Adapted from WHO, 2011 and UN Women, 2020</a:t>
            </a:r>
            <a:r>
              <a:rPr lang="en-US" dirty="0"/>
              <a:t>.</a:t>
            </a:r>
          </a:p>
          <a:p>
            <a:endParaRPr lang="en-US" dirty="0"/>
          </a:p>
        </p:txBody>
      </p:sp>
    </p:spTree>
    <p:extLst>
      <p:ext uri="{BB962C8B-B14F-4D97-AF65-F5344CB8AC3E}">
        <p14:creationId xmlns:p14="http://schemas.microsoft.com/office/powerpoint/2010/main" val="624585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89AD857-C0C4-4AB5-AED0-E8410375FE50}"/>
              </a:ext>
            </a:extLst>
          </p:cNvPr>
          <p:cNvSpPr>
            <a:spLocks noGrp="1"/>
          </p:cNvSpPr>
          <p:nvPr>
            <p:ph type="subTitle" idx="1"/>
          </p:nvPr>
        </p:nvSpPr>
        <p:spPr/>
        <p:txBody>
          <a:bodyPr/>
          <a:lstStyle/>
          <a:p>
            <a:r>
              <a:rPr lang="en-US" sz="4000" dirty="0">
                <a:latin typeface="Calibri" panose="020F0502020204030204" pitchFamily="34" charset="0"/>
                <a:cs typeface="Calibri" panose="020F0502020204030204" pitchFamily="34" charset="0"/>
              </a:rPr>
              <a:t>Gender Mainstreaming</a:t>
            </a:r>
          </a:p>
        </p:txBody>
      </p:sp>
      <p:sp>
        <p:nvSpPr>
          <p:cNvPr id="3" name="Content Placeholder 2">
            <a:extLst>
              <a:ext uri="{FF2B5EF4-FFF2-40B4-BE49-F238E27FC236}">
                <a16:creationId xmlns:a16="http://schemas.microsoft.com/office/drawing/2014/main" id="{6CF2BABE-F64D-4D89-968B-A957C2450A8B}"/>
              </a:ext>
            </a:extLst>
          </p:cNvPr>
          <p:cNvSpPr>
            <a:spLocks noGrp="1"/>
          </p:cNvSpPr>
          <p:nvPr>
            <p:ph sz="half" idx="2"/>
          </p:nvPr>
        </p:nvSpPr>
        <p:spPr>
          <a:xfrm>
            <a:off x="304800" y="1929298"/>
            <a:ext cx="11534274" cy="4487544"/>
          </a:xfrm>
        </p:spPr>
        <p:txBody>
          <a:bodyPr/>
          <a:lstStyle/>
          <a:p>
            <a:pPr algn="l">
              <a:buClr>
                <a:schemeClr val="tx1"/>
              </a:buClr>
            </a:pPr>
            <a:r>
              <a:rPr lang="en-US" dirty="0">
                <a:latin typeface="Calibri" panose="020F0502020204030204" pitchFamily="34" charset="0"/>
                <a:cs typeface="Calibri" panose="020F0502020204030204" pitchFamily="34" charset="0"/>
              </a:rPr>
              <a:t>Mainstreaming a gender perspective is a planned assessment process that integrates the needs of both women and men, including legislation, policies or programs in all fields and at all levels. </a:t>
            </a:r>
          </a:p>
          <a:p>
            <a:pPr algn="l">
              <a:buClr>
                <a:schemeClr val="tx1"/>
              </a:buClr>
            </a:pPr>
            <a:r>
              <a:rPr lang="en-US" dirty="0">
                <a:latin typeface="Calibri" panose="020F0502020204030204" pitchFamily="34" charset="0"/>
                <a:cs typeface="Calibri" panose="020F0502020204030204" pitchFamily="34" charset="0"/>
              </a:rPr>
              <a:t>This strategy aims to place the concerns and experiences of women and men at the center of the process of designing, implementing, monitoring and evaluating policies and programs in all political, economic and social arenas.</a:t>
            </a:r>
          </a:p>
          <a:p>
            <a:pPr algn="l">
              <a:buClr>
                <a:schemeClr val="tx1"/>
              </a:buClr>
            </a:pPr>
            <a:endParaRPr lang="en-US" sz="1000" dirty="0">
              <a:latin typeface="Calibri" panose="020F0502020204030204" pitchFamily="34" charset="0"/>
              <a:cs typeface="Calibri" panose="020F0502020204030204" pitchFamily="34" charset="0"/>
            </a:endParaRPr>
          </a:p>
          <a:p>
            <a:pPr algn="ctr">
              <a:buClr>
                <a:schemeClr val="tx1"/>
              </a:buClr>
            </a:pPr>
            <a:r>
              <a:rPr lang="en-US" sz="3200" b="1" dirty="0">
                <a:solidFill>
                  <a:srgbClr val="134985"/>
                </a:solidFill>
                <a:latin typeface="Calibri" panose="020F0502020204030204" pitchFamily="34" charset="0"/>
                <a:cs typeface="Calibri" panose="020F0502020204030204" pitchFamily="34" charset="0"/>
              </a:rPr>
              <a:t>The ultimate goal of gender mainstreaming is to achieve gender equality.</a:t>
            </a:r>
          </a:p>
        </p:txBody>
      </p:sp>
    </p:spTree>
    <p:extLst>
      <p:ext uri="{BB962C8B-B14F-4D97-AF65-F5344CB8AC3E}">
        <p14:creationId xmlns:p14="http://schemas.microsoft.com/office/powerpoint/2010/main" val="26878909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1">
            <a:extLst>
              <a:ext uri="{FF2B5EF4-FFF2-40B4-BE49-F238E27FC236}">
                <a16:creationId xmlns:a16="http://schemas.microsoft.com/office/drawing/2014/main" id="{EF07DDEB-A7BB-8240-A7D5-EFF6A1A64150}"/>
              </a:ext>
            </a:extLst>
          </p:cNvPr>
          <p:cNvGraphicFramePr/>
          <p:nvPr>
            <p:extLst>
              <p:ext uri="{D42A27DB-BD31-4B8C-83A1-F6EECF244321}">
                <p14:modId xmlns:p14="http://schemas.microsoft.com/office/powerpoint/2010/main" val="3446771167"/>
              </p:ext>
            </p:extLst>
          </p:nvPr>
        </p:nvGraphicFramePr>
        <p:xfrm>
          <a:off x="208547" y="971551"/>
          <a:ext cx="8823158" cy="5653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Rounded Rectangle 13">
            <a:extLst>
              <a:ext uri="{FF2B5EF4-FFF2-40B4-BE49-F238E27FC236}">
                <a16:creationId xmlns:a16="http://schemas.microsoft.com/office/drawing/2014/main" id="{08B376C6-9394-704C-B5EF-DE3E7C1FF7DB}"/>
              </a:ext>
            </a:extLst>
          </p:cNvPr>
          <p:cNvSpPr/>
          <p:nvPr/>
        </p:nvSpPr>
        <p:spPr>
          <a:xfrm>
            <a:off x="9180348" y="948490"/>
            <a:ext cx="2732171" cy="5653839"/>
          </a:xfrm>
          <a:prstGeom prst="roundRect">
            <a:avLst/>
          </a:prstGeom>
          <a:solidFill>
            <a:schemeClr val="accent4"/>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2800" dirty="0">
                <a:effectLst/>
                <a:latin typeface="Calibri" panose="020F0502020204030204" pitchFamily="34" charset="0"/>
                <a:ea typeface="Times New Roman" panose="02020603050405020304" pitchFamily="18" charset="0"/>
                <a:cs typeface="Calibri" panose="020F0502020204030204" pitchFamily="34" charset="0"/>
              </a:rPr>
              <a:t>A Comprehensive Approach to </a:t>
            </a:r>
            <a:r>
              <a:rPr lang="en-US" sz="2800" dirty="0">
                <a:latin typeface="Calibri" panose="020F0502020204030204" pitchFamily="34" charset="0"/>
                <a:ea typeface="Times New Roman" panose="02020603050405020304" pitchFamily="18" charset="0"/>
                <a:cs typeface="Calibri" panose="020F0502020204030204" pitchFamily="34" charset="0"/>
              </a:rPr>
              <a:t>Addressing Gender Needs</a:t>
            </a:r>
            <a:endParaRPr lang="en-US" sz="28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5" name="TextBox 14">
            <a:extLst>
              <a:ext uri="{FF2B5EF4-FFF2-40B4-BE49-F238E27FC236}">
                <a16:creationId xmlns:a16="http://schemas.microsoft.com/office/drawing/2014/main" id="{648F659C-66CA-E34C-8DF3-FBC7FFD4E80A}"/>
              </a:ext>
            </a:extLst>
          </p:cNvPr>
          <p:cNvSpPr txBox="1"/>
          <p:nvPr/>
        </p:nvSpPr>
        <p:spPr>
          <a:xfrm>
            <a:off x="942010" y="310932"/>
            <a:ext cx="7504875" cy="800219"/>
          </a:xfrm>
          <a:prstGeom prst="rect">
            <a:avLst/>
          </a:prstGeom>
          <a:noFill/>
        </p:spPr>
        <p:txBody>
          <a:bodyPr wrap="none" rtlCol="0">
            <a:spAutoFit/>
          </a:bodyPr>
          <a:lstStyle/>
          <a:p>
            <a:r>
              <a:rPr lang="en-US" sz="2800" b="1" dirty="0">
                <a:solidFill>
                  <a:srgbClr val="134985"/>
                </a:solidFill>
                <a:latin typeface="Calibri" panose="020F0502020204030204" pitchFamily="34" charset="0"/>
                <a:cs typeface="Calibri" panose="020F0502020204030204" pitchFamily="34" charset="0"/>
              </a:rPr>
              <a:t>A Twin-track Approach to Mainstreaming Gender</a:t>
            </a:r>
            <a:endParaRPr lang="en-US" sz="2800" dirty="0">
              <a:solidFill>
                <a:srgbClr val="134985"/>
              </a:solidFill>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86447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E562FF4-2E53-C241-9099-05CD0659A708}"/>
              </a:ext>
            </a:extLst>
          </p:cNvPr>
          <p:cNvSpPr>
            <a:spLocks noGrp="1"/>
          </p:cNvSpPr>
          <p:nvPr>
            <p:ph type="subTitle" idx="1"/>
          </p:nvPr>
        </p:nvSpPr>
        <p:spPr/>
        <p:txBody>
          <a:bodyPr/>
          <a:lstStyle/>
          <a:p>
            <a:r>
              <a:rPr lang="en-US" sz="4000" dirty="0">
                <a:latin typeface="Calibri" panose="020F0502020204030204" pitchFamily="34" charset="0"/>
                <a:ea typeface="Times New Roman" panose="02020603050405020304" pitchFamily="18" charset="0"/>
                <a:cs typeface="Calibri" panose="020F0502020204030204" pitchFamily="34" charset="0"/>
              </a:rPr>
              <a:t>What Mainstreaming Is Not</a:t>
            </a:r>
          </a:p>
          <a:p>
            <a:endParaRPr lang="en-US" dirty="0"/>
          </a:p>
        </p:txBody>
      </p:sp>
      <p:sp>
        <p:nvSpPr>
          <p:cNvPr id="3" name="Content Placeholder 2">
            <a:extLst>
              <a:ext uri="{FF2B5EF4-FFF2-40B4-BE49-F238E27FC236}">
                <a16:creationId xmlns:a16="http://schemas.microsoft.com/office/drawing/2014/main" id="{DF924EF7-7CC0-3B43-945E-EC6EDBD7B13B}"/>
              </a:ext>
            </a:extLst>
          </p:cNvPr>
          <p:cNvSpPr>
            <a:spLocks noGrp="1"/>
          </p:cNvSpPr>
          <p:nvPr>
            <p:ph sz="half" idx="2"/>
          </p:nvPr>
        </p:nvSpPr>
        <p:spPr>
          <a:xfrm>
            <a:off x="160421" y="2176948"/>
            <a:ext cx="11919283" cy="3919052"/>
          </a:xfrm>
        </p:spPr>
        <p:txBody>
          <a:bodyPr/>
          <a:lstStyle/>
          <a:p>
            <a:pPr marL="457200" indent="-228600" algn="l">
              <a:lnSpc>
                <a:spcPct val="115000"/>
              </a:lnSpc>
            </a:pPr>
            <a:r>
              <a:rPr lang="en-US" dirty="0">
                <a:latin typeface="Calibri" panose="020F0502020204030204" pitchFamily="34" charset="0"/>
                <a:ea typeface="Times New Roman" panose="02020603050405020304" pitchFamily="18" charset="0"/>
                <a:cs typeface="Calibri" panose="020F0502020204030204" pitchFamily="34" charset="0"/>
              </a:rPr>
              <a:t>* Inserting women and girls into only one component of a </a:t>
            </a:r>
            <a:r>
              <a:rPr lang="en-US" dirty="0">
                <a:latin typeface="Calibri" panose="020F0502020204030204" pitchFamily="34" charset="0"/>
                <a:cs typeface="Calibri" panose="020F0502020204030204" pitchFamily="34" charset="0"/>
              </a:rPr>
              <a:t>policy, law, program or project</a:t>
            </a:r>
            <a:r>
              <a:rPr lang="en-US" dirty="0">
                <a:latin typeface="Calibri" panose="020F0502020204030204" pitchFamily="34" charset="0"/>
                <a:ea typeface="Times New Roman" panose="02020603050405020304" pitchFamily="18" charset="0"/>
                <a:cs typeface="Calibri" panose="020F0502020204030204" pitchFamily="34" charset="0"/>
              </a:rPr>
              <a:t>.</a:t>
            </a:r>
          </a:p>
          <a:p>
            <a:pPr marL="457200" indent="-228600" algn="l">
              <a:lnSpc>
                <a:spcPct val="115000"/>
              </a:lnSpc>
              <a:spcAft>
                <a:spcPts val="800"/>
              </a:spcAft>
            </a:pPr>
            <a:r>
              <a:rPr lang="en-US" dirty="0">
                <a:latin typeface="Calibri" panose="020F0502020204030204" pitchFamily="34" charset="0"/>
                <a:ea typeface="Times New Roman" panose="02020603050405020304" pitchFamily="18" charset="0"/>
                <a:cs typeface="Calibri" panose="020F0502020204030204" pitchFamily="34" charset="0"/>
              </a:rPr>
              <a:t>* Adding the words “….and women and girls” within a </a:t>
            </a:r>
            <a:r>
              <a:rPr lang="en-US" dirty="0">
                <a:latin typeface="Calibri" panose="020F0502020204030204" pitchFamily="34" charset="0"/>
                <a:cs typeface="Calibri" panose="020F0502020204030204" pitchFamily="34" charset="0"/>
              </a:rPr>
              <a:t>policy, law, program or project</a:t>
            </a:r>
            <a:r>
              <a:rPr lang="en-US" dirty="0"/>
              <a:t> </a:t>
            </a:r>
            <a:r>
              <a:rPr lang="en-US" dirty="0">
                <a:latin typeface="Calibri" panose="020F0502020204030204" pitchFamily="34" charset="0"/>
                <a:ea typeface="Times New Roman" panose="02020603050405020304" pitchFamily="18" charset="0"/>
                <a:cs typeface="Calibri" panose="020F0502020204030204" pitchFamily="34" charset="0"/>
              </a:rPr>
              <a:t>without proper context, analysis and/or discussion.</a:t>
            </a:r>
          </a:p>
          <a:p>
            <a:pPr marL="457200" indent="-228600" algn="l">
              <a:lnSpc>
                <a:spcPct val="115000"/>
              </a:lnSpc>
              <a:spcAft>
                <a:spcPts val="800"/>
              </a:spcAft>
            </a:pPr>
            <a:r>
              <a:rPr lang="en-US" dirty="0">
                <a:latin typeface="Calibri" panose="020F0502020204030204" pitchFamily="34" charset="0"/>
                <a:ea typeface="Times New Roman" panose="02020603050405020304" pitchFamily="18" charset="0"/>
                <a:cs typeface="Calibri" panose="020F0502020204030204" pitchFamily="34" charset="0"/>
              </a:rPr>
              <a:t>* Collectively referring to women and girls solely as ‘vulnerable’ populations. </a:t>
            </a:r>
          </a:p>
          <a:p>
            <a:pPr marL="457200" indent="-228600" algn="l">
              <a:lnSpc>
                <a:spcPct val="115000"/>
              </a:lnSpc>
              <a:spcAft>
                <a:spcPts val="800"/>
              </a:spcAft>
            </a:pPr>
            <a:r>
              <a:rPr lang="en-US" dirty="0">
                <a:latin typeface="Calibri" panose="020F0502020204030204" pitchFamily="34" charset="0"/>
                <a:ea typeface="Times New Roman" panose="02020603050405020304" pitchFamily="18" charset="0"/>
                <a:cs typeface="Calibri" panose="020F0502020204030204" pitchFamily="34" charset="0"/>
              </a:rPr>
              <a:t>* Assuming that women and girls are a homogenous group with similar ambitions and needs</a:t>
            </a:r>
            <a:r>
              <a:rPr lang="en-US" sz="2400" dirty="0">
                <a:latin typeface="Calibri" panose="020F0502020204030204" pitchFamily="34" charset="0"/>
                <a:ea typeface="Times New Roman" panose="02020603050405020304" pitchFamily="18" charset="0"/>
                <a:cs typeface="Calibri" panose="020F0502020204030204" pitchFamily="34" charset="0"/>
              </a:rPr>
              <a:t>.</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253190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99811823-0B47-DD42-B03E-854D7B3EC613}"/>
              </a:ext>
            </a:extLst>
          </p:cNvPr>
          <p:cNvSpPr>
            <a:spLocks noGrp="1"/>
          </p:cNvSpPr>
          <p:nvPr>
            <p:ph type="subTitle" idx="12"/>
          </p:nvPr>
        </p:nvSpPr>
        <p:spPr>
          <a:xfrm>
            <a:off x="593407" y="644241"/>
            <a:ext cx="11053314" cy="457201"/>
          </a:xfrm>
        </p:spPr>
        <p:txBody>
          <a:bodyPr/>
          <a:lstStyle/>
          <a:p>
            <a:r>
              <a:rPr lang="en-US" sz="3600" b="1" dirty="0">
                <a:latin typeface="Calibri" panose="020F0502020204030204" pitchFamily="34" charset="0"/>
                <a:cs typeface="Calibri" panose="020F0502020204030204" pitchFamily="34" charset="0"/>
              </a:rPr>
              <a:t>A Gender Analysis…</a:t>
            </a:r>
          </a:p>
        </p:txBody>
      </p:sp>
      <p:sp>
        <p:nvSpPr>
          <p:cNvPr id="5" name="TextBox 4">
            <a:extLst>
              <a:ext uri="{FF2B5EF4-FFF2-40B4-BE49-F238E27FC236}">
                <a16:creationId xmlns:a16="http://schemas.microsoft.com/office/drawing/2014/main" id="{A602F865-D0EB-3B44-8BFA-7AD17848B334}"/>
              </a:ext>
            </a:extLst>
          </p:cNvPr>
          <p:cNvSpPr txBox="1"/>
          <p:nvPr/>
        </p:nvSpPr>
        <p:spPr>
          <a:xfrm>
            <a:off x="216569" y="1502495"/>
            <a:ext cx="11806990" cy="5232202"/>
          </a:xfrm>
          <a:prstGeom prst="rect">
            <a:avLst/>
          </a:prstGeom>
          <a:noFill/>
        </p:spPr>
        <p:txBody>
          <a:bodyPr wrap="square" rtlCol="0">
            <a:spAutoFit/>
          </a:bodyPr>
          <a:lstStyle/>
          <a:p>
            <a:pPr lvl="0">
              <a:spcAft>
                <a:spcPts val="800"/>
              </a:spcAft>
            </a:pPr>
            <a:r>
              <a:rPr lang="en-US" sz="2400" dirty="0">
                <a:latin typeface="Calibri" panose="020F0502020204030204" pitchFamily="34" charset="0"/>
                <a:cs typeface="Calibri" panose="020F0502020204030204" pitchFamily="34" charset="0"/>
              </a:rPr>
              <a:t>* Serves as an essential dimension of any comprehensive analysis</a:t>
            </a:r>
          </a:p>
          <a:p>
            <a:pPr lvl="0">
              <a:spcAft>
                <a:spcPts val="800"/>
              </a:spcAft>
            </a:pPr>
            <a:r>
              <a:rPr lang="en-US" sz="2400" dirty="0">
                <a:latin typeface="Calibri" panose="020F0502020204030204" pitchFamily="34" charset="0"/>
                <a:cs typeface="Calibri" panose="020F0502020204030204" pitchFamily="34" charset="0"/>
              </a:rPr>
              <a:t>* Identifies specifically how policies affect men and women, boys and girls differently</a:t>
            </a:r>
          </a:p>
          <a:p>
            <a:pPr lvl="0">
              <a:spcAft>
                <a:spcPts val="800"/>
              </a:spcAft>
            </a:pPr>
            <a:r>
              <a:rPr lang="en-US" sz="2400" dirty="0">
                <a:latin typeface="Calibri" panose="020F0502020204030204" pitchFamily="34" charset="0"/>
                <a:cs typeface="Calibri" panose="020F0502020204030204" pitchFamily="34" charset="0"/>
              </a:rPr>
              <a:t>* Demonstrates that policy and implementation cannot be gender-neutral because society is gendered and women and girls are part of society </a:t>
            </a:r>
          </a:p>
          <a:p>
            <a:pPr lvl="0">
              <a:spcAft>
                <a:spcPts val="800"/>
              </a:spcAft>
            </a:pPr>
            <a:r>
              <a:rPr lang="en-US" sz="2400" dirty="0">
                <a:latin typeface="Calibri" panose="020F0502020204030204" pitchFamily="34" charset="0"/>
                <a:cs typeface="Calibri" panose="020F0502020204030204" pitchFamily="34" charset="0"/>
              </a:rPr>
              <a:t>* Demonstrates that men and women, boys and girls do not lead homogenous lives and that that policies, programs, projects and research can have different effects</a:t>
            </a:r>
          </a:p>
          <a:p>
            <a:pPr lvl="0">
              <a:spcAft>
                <a:spcPts val="800"/>
              </a:spcAft>
            </a:pPr>
            <a:r>
              <a:rPr lang="en-US" sz="2400" dirty="0">
                <a:latin typeface="Calibri" panose="020F0502020204030204" pitchFamily="34" charset="0"/>
                <a:cs typeface="Calibri" panose="020F0502020204030204" pitchFamily="34" charset="0"/>
              </a:rPr>
              <a:t>* Ensures that the different needs of men and women, boys and girls are clearly identified and addressed at all stages of the research and programming cycle</a:t>
            </a:r>
          </a:p>
          <a:p>
            <a:pPr lvl="0">
              <a:spcAft>
                <a:spcPts val="800"/>
              </a:spcAft>
            </a:pPr>
            <a:r>
              <a:rPr lang="en-US" sz="2400" dirty="0">
                <a:latin typeface="Calibri" panose="020F0502020204030204" pitchFamily="34" charset="0"/>
                <a:cs typeface="Calibri" panose="020F0502020204030204" pitchFamily="34" charset="0"/>
              </a:rPr>
              <a:t>* Provides an opportunity for men and women, boys and girls to contribute to the development of policies, programs, projects and research. </a:t>
            </a:r>
          </a:p>
          <a:p>
            <a:pPr algn="ctr">
              <a:lnSpc>
                <a:spcPct val="150000"/>
              </a:lnSpc>
            </a:pPr>
            <a:r>
              <a:rPr lang="en-US" sz="2400" b="1" dirty="0">
                <a:solidFill>
                  <a:srgbClr val="134985"/>
                </a:solidFill>
                <a:latin typeface="Calibri" panose="020F0502020204030204" pitchFamily="34" charset="0"/>
                <a:cs typeface="Calibri" panose="020F0502020204030204" pitchFamily="34" charset="0"/>
              </a:rPr>
              <a:t>Without a gender analysis, gender mainstreaming is not possible. </a:t>
            </a:r>
          </a:p>
          <a:p>
            <a:endParaRPr lang="en-US" dirty="0"/>
          </a:p>
        </p:txBody>
      </p:sp>
    </p:spTree>
    <p:extLst>
      <p:ext uri="{BB962C8B-B14F-4D97-AF65-F5344CB8AC3E}">
        <p14:creationId xmlns:p14="http://schemas.microsoft.com/office/powerpoint/2010/main" val="15804796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9C1C66A6-DED2-334E-A405-7E103B5E6DDE}"/>
              </a:ext>
            </a:extLst>
          </p:cNvPr>
          <p:cNvGraphicFramePr/>
          <p:nvPr>
            <p:extLst>
              <p:ext uri="{D42A27DB-BD31-4B8C-83A1-F6EECF244321}">
                <p14:modId xmlns:p14="http://schemas.microsoft.com/office/powerpoint/2010/main" val="3963481207"/>
              </p:ext>
            </p:extLst>
          </p:nvPr>
        </p:nvGraphicFramePr>
        <p:xfrm>
          <a:off x="0" y="1006642"/>
          <a:ext cx="12191999" cy="56468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165B51DB-8C87-E044-BF79-85A96B4D48F7}"/>
              </a:ext>
            </a:extLst>
          </p:cNvPr>
          <p:cNvSpPr txBox="1"/>
          <p:nvPr/>
        </p:nvSpPr>
        <p:spPr>
          <a:xfrm>
            <a:off x="794002" y="83312"/>
            <a:ext cx="10603993" cy="923330"/>
          </a:xfrm>
          <a:prstGeom prst="rect">
            <a:avLst/>
          </a:prstGeom>
          <a:noFill/>
        </p:spPr>
        <p:txBody>
          <a:bodyPr wrap="none" rtlCol="0">
            <a:spAutoFit/>
          </a:bodyPr>
          <a:lstStyle/>
          <a:p>
            <a:r>
              <a:rPr lang="en-US" sz="3600" b="1" dirty="0">
                <a:solidFill>
                  <a:srgbClr val="134985"/>
                </a:solidFill>
                <a:latin typeface="Calibri" panose="020F0502020204030204" pitchFamily="34" charset="0"/>
                <a:cs typeface="Calibri" panose="020F0502020204030204" pitchFamily="34" charset="0"/>
              </a:rPr>
              <a:t>The Six Domains for a Comprehensive Gender Analysis</a:t>
            </a:r>
            <a:endParaRPr lang="en-US" sz="3600" dirty="0">
              <a:solidFill>
                <a:srgbClr val="134985"/>
              </a:solidFill>
              <a:latin typeface="Calibri" panose="020F0502020204030204" pitchFamily="34" charset="0"/>
              <a:cs typeface="Calibri" panose="020F0502020204030204" pitchFamily="34" charset="0"/>
            </a:endParaRPr>
          </a:p>
          <a:p>
            <a:endParaRPr lang="en-US" dirty="0"/>
          </a:p>
        </p:txBody>
      </p:sp>
      <p:sp>
        <p:nvSpPr>
          <p:cNvPr id="7" name="Rectangle 6">
            <a:extLst>
              <a:ext uri="{FF2B5EF4-FFF2-40B4-BE49-F238E27FC236}">
                <a16:creationId xmlns:a16="http://schemas.microsoft.com/office/drawing/2014/main" id="{B0604501-D354-9644-ADDF-A01145F163A2}"/>
              </a:ext>
            </a:extLst>
          </p:cNvPr>
          <p:cNvSpPr/>
          <p:nvPr/>
        </p:nvSpPr>
        <p:spPr>
          <a:xfrm>
            <a:off x="5550566" y="4403558"/>
            <a:ext cx="1315453" cy="48126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panose="020F0502020204030204" pitchFamily="34" charset="0"/>
                <a:cs typeface="Calibri" panose="020F0502020204030204" pitchFamily="34" charset="0"/>
              </a:rPr>
              <a:t>Micro</a:t>
            </a:r>
          </a:p>
        </p:txBody>
      </p:sp>
      <p:sp>
        <p:nvSpPr>
          <p:cNvPr id="8" name="Rectangle 7">
            <a:extLst>
              <a:ext uri="{FF2B5EF4-FFF2-40B4-BE49-F238E27FC236}">
                <a16:creationId xmlns:a16="http://schemas.microsoft.com/office/drawing/2014/main" id="{80263A6C-D865-954B-8152-3C7F8B9F83F6}"/>
              </a:ext>
            </a:extLst>
          </p:cNvPr>
          <p:cNvSpPr/>
          <p:nvPr/>
        </p:nvSpPr>
        <p:spPr>
          <a:xfrm>
            <a:off x="5387069" y="3946358"/>
            <a:ext cx="1642448" cy="457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latin typeface="Calibri" panose="020F0502020204030204" pitchFamily="34" charset="0"/>
                <a:cs typeface="Calibri" panose="020F0502020204030204" pitchFamily="34" charset="0"/>
              </a:rPr>
              <a:t>Meso</a:t>
            </a:r>
            <a:endParaRPr lang="en-US" sz="2000" dirty="0">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5466A2E3-3B7B-6244-AB65-BFE707F47052}"/>
              </a:ext>
            </a:extLst>
          </p:cNvPr>
          <p:cNvSpPr/>
          <p:nvPr/>
        </p:nvSpPr>
        <p:spPr>
          <a:xfrm>
            <a:off x="5109410" y="3336758"/>
            <a:ext cx="2197767" cy="6096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panose="020F0502020204030204" pitchFamily="34" charset="0"/>
                <a:cs typeface="Calibri" panose="020F0502020204030204" pitchFamily="34" charset="0"/>
              </a:rPr>
              <a:t>Macro</a:t>
            </a:r>
          </a:p>
        </p:txBody>
      </p:sp>
    </p:spTree>
    <p:extLst>
      <p:ext uri="{BB962C8B-B14F-4D97-AF65-F5344CB8AC3E}">
        <p14:creationId xmlns:p14="http://schemas.microsoft.com/office/powerpoint/2010/main" val="3980733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05B022F-E103-8248-82D9-9D40B7B2D032}"/>
              </a:ext>
            </a:extLst>
          </p:cNvPr>
          <p:cNvSpPr>
            <a:spLocks noGrp="1"/>
          </p:cNvSpPr>
          <p:nvPr>
            <p:ph type="subTitle" idx="1"/>
          </p:nvPr>
        </p:nvSpPr>
        <p:spPr/>
        <p:txBody>
          <a:bodyPr/>
          <a:lstStyle/>
          <a:p>
            <a:r>
              <a:rPr lang="en-US" dirty="0"/>
              <a:t>Gender Data</a:t>
            </a:r>
          </a:p>
        </p:txBody>
      </p:sp>
      <p:pic>
        <p:nvPicPr>
          <p:cNvPr id="8" name="Picture 7">
            <a:extLst>
              <a:ext uri="{FF2B5EF4-FFF2-40B4-BE49-F238E27FC236}">
                <a16:creationId xmlns:a16="http://schemas.microsoft.com/office/drawing/2014/main" id="{AFB3745D-5203-124A-B988-F45B22F584EC}"/>
              </a:ext>
            </a:extLst>
          </p:cNvPr>
          <p:cNvPicPr>
            <a:picLocks noChangeAspect="1"/>
          </p:cNvPicPr>
          <p:nvPr/>
        </p:nvPicPr>
        <p:blipFill>
          <a:blip r:embed="rId3"/>
          <a:stretch>
            <a:fillRect/>
          </a:stretch>
        </p:blipFill>
        <p:spPr>
          <a:xfrm>
            <a:off x="457922" y="1900991"/>
            <a:ext cx="3295931" cy="4435640"/>
          </a:xfrm>
          <a:prstGeom prst="rect">
            <a:avLst/>
          </a:prstGeom>
        </p:spPr>
      </p:pic>
      <p:pic>
        <p:nvPicPr>
          <p:cNvPr id="10" name="Picture 9">
            <a:extLst>
              <a:ext uri="{FF2B5EF4-FFF2-40B4-BE49-F238E27FC236}">
                <a16:creationId xmlns:a16="http://schemas.microsoft.com/office/drawing/2014/main" id="{82F8DC06-34A0-E741-AB16-0179C8AD6DE2}"/>
              </a:ext>
            </a:extLst>
          </p:cNvPr>
          <p:cNvPicPr>
            <a:picLocks noChangeAspect="1"/>
          </p:cNvPicPr>
          <p:nvPr/>
        </p:nvPicPr>
        <p:blipFill>
          <a:blip r:embed="rId4"/>
          <a:stretch>
            <a:fillRect/>
          </a:stretch>
        </p:blipFill>
        <p:spPr>
          <a:xfrm>
            <a:off x="8550569" y="1836822"/>
            <a:ext cx="3245852" cy="4499809"/>
          </a:xfrm>
          <a:prstGeom prst="rect">
            <a:avLst/>
          </a:prstGeom>
        </p:spPr>
      </p:pic>
      <p:pic>
        <p:nvPicPr>
          <p:cNvPr id="12" name="Picture 11">
            <a:extLst>
              <a:ext uri="{FF2B5EF4-FFF2-40B4-BE49-F238E27FC236}">
                <a16:creationId xmlns:a16="http://schemas.microsoft.com/office/drawing/2014/main" id="{F293FE2F-1465-9E41-8D75-7C1B8F2E7082}"/>
              </a:ext>
            </a:extLst>
          </p:cNvPr>
          <p:cNvPicPr>
            <a:picLocks noChangeAspect="1"/>
          </p:cNvPicPr>
          <p:nvPr/>
        </p:nvPicPr>
        <p:blipFill>
          <a:blip r:embed="rId5"/>
          <a:stretch>
            <a:fillRect/>
          </a:stretch>
        </p:blipFill>
        <p:spPr>
          <a:xfrm>
            <a:off x="4491788" y="1900990"/>
            <a:ext cx="3356811" cy="4371475"/>
          </a:xfrm>
          <a:prstGeom prst="rect">
            <a:avLst/>
          </a:prstGeom>
        </p:spPr>
      </p:pic>
    </p:spTree>
    <p:extLst>
      <p:ext uri="{BB962C8B-B14F-4D97-AF65-F5344CB8AC3E}">
        <p14:creationId xmlns:p14="http://schemas.microsoft.com/office/powerpoint/2010/main" val="23798938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89E0925A-7366-954A-9DD8-BDDC75AC2337}"/>
              </a:ext>
            </a:extLst>
          </p:cNvPr>
          <p:cNvSpPr>
            <a:spLocks noGrp="1"/>
          </p:cNvSpPr>
          <p:nvPr>
            <p:ph type="subTitle" idx="12"/>
          </p:nvPr>
        </p:nvSpPr>
        <p:spPr>
          <a:xfrm>
            <a:off x="569344" y="538514"/>
            <a:ext cx="11053314" cy="457201"/>
          </a:xfrm>
        </p:spPr>
        <p:txBody>
          <a:bodyPr/>
          <a:lstStyle/>
          <a:p>
            <a:r>
              <a:rPr lang="en-US" b="1" dirty="0"/>
              <a:t>Collecting Data</a:t>
            </a:r>
          </a:p>
        </p:txBody>
      </p:sp>
      <p:graphicFrame>
        <p:nvGraphicFramePr>
          <p:cNvPr id="10" name="Diagram 9">
            <a:extLst>
              <a:ext uri="{FF2B5EF4-FFF2-40B4-BE49-F238E27FC236}">
                <a16:creationId xmlns:a16="http://schemas.microsoft.com/office/drawing/2014/main" id="{77ABE9D7-5D26-6D4D-A44A-CD9C617B5FCD}"/>
              </a:ext>
            </a:extLst>
          </p:cNvPr>
          <p:cNvGraphicFramePr/>
          <p:nvPr>
            <p:extLst>
              <p:ext uri="{D42A27DB-BD31-4B8C-83A1-F6EECF244321}">
                <p14:modId xmlns:p14="http://schemas.microsoft.com/office/powerpoint/2010/main" val="1733674965"/>
              </p:ext>
            </p:extLst>
          </p:nvPr>
        </p:nvGraphicFramePr>
        <p:xfrm>
          <a:off x="1235243" y="995715"/>
          <a:ext cx="9721516" cy="59089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189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11E29-A5D5-2443-9F0E-267CF45CDC39}"/>
              </a:ext>
            </a:extLst>
          </p:cNvPr>
          <p:cNvSpPr>
            <a:spLocks noGrp="1"/>
          </p:cNvSpPr>
          <p:nvPr>
            <p:ph type="ctrTitle"/>
          </p:nvPr>
        </p:nvSpPr>
        <p:spPr>
          <a:xfrm>
            <a:off x="1015691" y="2543177"/>
            <a:ext cx="7566835" cy="2911140"/>
          </a:xfrm>
        </p:spPr>
        <p:txBody>
          <a:bodyPr>
            <a:normAutofit/>
          </a:bodyPr>
          <a:lstStyle/>
          <a:p>
            <a:pPr algn="l"/>
            <a:r>
              <a:rPr lang="en-US" sz="2800" dirty="0">
                <a:latin typeface="Calibri" panose="020F0502020204030204" pitchFamily="34" charset="0"/>
                <a:cs typeface="Calibri" panose="020F0502020204030204" pitchFamily="34" charset="0"/>
              </a:rPr>
              <a:t>- </a:t>
            </a:r>
            <a:r>
              <a:rPr lang="en-US" sz="3600" dirty="0">
                <a:latin typeface="Calibri" panose="020F0502020204030204" pitchFamily="34" charset="0"/>
                <a:cs typeface="Calibri" panose="020F0502020204030204" pitchFamily="34" charset="0"/>
              </a:rPr>
              <a:t>The Importance of a Gender-Sensitive Lens</a:t>
            </a:r>
            <a:br>
              <a:rPr lang="en-US" sz="3600" dirty="0">
                <a:latin typeface="Calibri" panose="020F0502020204030204" pitchFamily="34" charset="0"/>
                <a:cs typeface="Calibri" panose="020F0502020204030204" pitchFamily="34" charset="0"/>
              </a:rPr>
            </a:br>
            <a:br>
              <a:rPr lang="en-US" sz="3600" dirty="0">
                <a:latin typeface="Calibri" panose="020F0502020204030204" pitchFamily="34" charset="0"/>
                <a:cs typeface="Calibri" panose="020F0502020204030204" pitchFamily="34" charset="0"/>
              </a:rPr>
            </a:br>
            <a:r>
              <a:rPr lang="en-US" sz="3600" dirty="0">
                <a:latin typeface="Calibri" panose="020F0502020204030204" pitchFamily="34" charset="0"/>
                <a:cs typeface="Calibri" panose="020F0502020204030204" pitchFamily="34" charset="0"/>
              </a:rPr>
              <a:t>- Foundational Concepts and Terminology</a:t>
            </a:r>
            <a:br>
              <a:rPr lang="en-US" sz="3600" dirty="0">
                <a:latin typeface="Calibri" panose="020F0502020204030204" pitchFamily="34" charset="0"/>
                <a:cs typeface="Calibri" panose="020F0502020204030204" pitchFamily="34" charset="0"/>
              </a:rPr>
            </a:br>
            <a:br>
              <a:rPr lang="en-US" sz="3600" dirty="0">
                <a:latin typeface="Calibri" panose="020F0502020204030204" pitchFamily="34" charset="0"/>
                <a:cs typeface="Calibri" panose="020F0502020204030204" pitchFamily="34" charset="0"/>
              </a:rPr>
            </a:br>
            <a:r>
              <a:rPr lang="en-US" sz="3600" dirty="0">
                <a:latin typeface="Calibri" panose="020F0502020204030204" pitchFamily="34" charset="0"/>
                <a:cs typeface="Calibri" panose="020F0502020204030204" pitchFamily="34" charset="0"/>
              </a:rPr>
              <a:t>- Relevant Tools</a:t>
            </a:r>
          </a:p>
        </p:txBody>
      </p:sp>
      <p:sp>
        <p:nvSpPr>
          <p:cNvPr id="4" name="TextBox 3">
            <a:extLst>
              <a:ext uri="{FF2B5EF4-FFF2-40B4-BE49-F238E27FC236}">
                <a16:creationId xmlns:a16="http://schemas.microsoft.com/office/drawing/2014/main" id="{005805C7-146D-AE42-8754-72D313EDFF7B}"/>
              </a:ext>
            </a:extLst>
          </p:cNvPr>
          <p:cNvSpPr txBox="1"/>
          <p:nvPr/>
        </p:nvSpPr>
        <p:spPr>
          <a:xfrm>
            <a:off x="9106524" y="2913400"/>
            <a:ext cx="2713220" cy="1015663"/>
          </a:xfrm>
          <a:prstGeom prst="rect">
            <a:avLst/>
          </a:prstGeom>
          <a:noFill/>
        </p:spPr>
        <p:txBody>
          <a:bodyPr wrap="square" rtlCol="0">
            <a:spAutoFit/>
          </a:bodyPr>
          <a:lstStyle/>
          <a:p>
            <a:r>
              <a:rPr lang="en-US" sz="3200" dirty="0"/>
              <a:t>    </a:t>
            </a:r>
            <a:r>
              <a:rPr lang="en-US" sz="2800" b="1" dirty="0">
                <a:solidFill>
                  <a:srgbClr val="0070C0"/>
                </a:solidFill>
                <a:latin typeface="Arial" panose="020B0604020202020204" pitchFamily="34" charset="0"/>
                <a:cs typeface="Arial" panose="020B0604020202020204" pitchFamily="34" charset="0"/>
              </a:rPr>
              <a:t>Overview:</a:t>
            </a:r>
          </a:p>
          <a:p>
            <a:pPr algn="ctr"/>
            <a:r>
              <a:rPr lang="en-US" sz="2800" b="1" dirty="0">
                <a:solidFill>
                  <a:srgbClr val="0070C0"/>
                </a:solidFill>
                <a:latin typeface="Arial" panose="020B0604020202020204" pitchFamily="34" charset="0"/>
                <a:cs typeface="Arial" panose="020B0604020202020204" pitchFamily="34" charset="0"/>
              </a:rPr>
              <a:t>Session One</a:t>
            </a:r>
          </a:p>
        </p:txBody>
      </p:sp>
    </p:spTree>
    <p:extLst>
      <p:ext uri="{BB962C8B-B14F-4D97-AF65-F5344CB8AC3E}">
        <p14:creationId xmlns:p14="http://schemas.microsoft.com/office/powerpoint/2010/main" val="19545029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FBFE3816-08DF-0443-A1DD-5D2062BE29E3}"/>
              </a:ext>
            </a:extLst>
          </p:cNvPr>
          <p:cNvSpPr>
            <a:spLocks noGrp="1"/>
          </p:cNvSpPr>
          <p:nvPr>
            <p:ph type="subTitle" idx="12"/>
          </p:nvPr>
        </p:nvSpPr>
        <p:spPr/>
        <p:txBody>
          <a:bodyPr/>
          <a:lstStyle/>
          <a:p>
            <a:r>
              <a:rPr lang="en-US" dirty="0"/>
              <a:t>And Asking the Right Questions</a:t>
            </a:r>
          </a:p>
        </p:txBody>
      </p:sp>
      <p:pic>
        <p:nvPicPr>
          <p:cNvPr id="12" name="Content Placeholder 11">
            <a:extLst>
              <a:ext uri="{FF2B5EF4-FFF2-40B4-BE49-F238E27FC236}">
                <a16:creationId xmlns:a16="http://schemas.microsoft.com/office/drawing/2014/main" id="{58BB1A7A-0340-184E-B445-C5DAB7CC57BA}"/>
              </a:ext>
            </a:extLst>
          </p:cNvPr>
          <p:cNvPicPr>
            <a:picLocks noGrp="1" noChangeAspect="1"/>
          </p:cNvPicPr>
          <p:nvPr>
            <p:ph sz="half" idx="2"/>
          </p:nvPr>
        </p:nvPicPr>
        <p:blipFill>
          <a:blip r:embed="rId2"/>
          <a:stretch>
            <a:fillRect/>
          </a:stretch>
        </p:blipFill>
        <p:spPr>
          <a:xfrm>
            <a:off x="1828801" y="3924293"/>
            <a:ext cx="8534399" cy="2427821"/>
          </a:xfrm>
        </p:spPr>
      </p:pic>
      <p:sp>
        <p:nvSpPr>
          <p:cNvPr id="10" name="TextBox 9">
            <a:extLst>
              <a:ext uri="{FF2B5EF4-FFF2-40B4-BE49-F238E27FC236}">
                <a16:creationId xmlns:a16="http://schemas.microsoft.com/office/drawing/2014/main" id="{5187B055-5545-694A-BD09-92C577DC2C2B}"/>
              </a:ext>
            </a:extLst>
          </p:cNvPr>
          <p:cNvSpPr txBox="1"/>
          <p:nvPr/>
        </p:nvSpPr>
        <p:spPr>
          <a:xfrm>
            <a:off x="2671012" y="1556084"/>
            <a:ext cx="6849978" cy="2954655"/>
          </a:xfrm>
          <a:prstGeom prst="rect">
            <a:avLst/>
          </a:prstGeom>
          <a:noFill/>
        </p:spPr>
        <p:txBody>
          <a:bodyPr wrap="square" rtlCol="0">
            <a:spAutoFit/>
          </a:bodyPr>
          <a:lstStyle/>
          <a:p>
            <a:pPr algn="ctr"/>
            <a:r>
              <a:rPr lang="en-US" sz="2800" dirty="0">
                <a:latin typeface="Calibri" panose="020F0502020204030204" pitchFamily="34" charset="0"/>
                <a:ea typeface="Times New Roman" panose="02020603050405020304" pitchFamily="18" charset="0"/>
                <a:cs typeface="Calibri" panose="020F0502020204030204" pitchFamily="34" charset="0"/>
              </a:rPr>
              <a:t>Who has power? </a:t>
            </a:r>
          </a:p>
          <a:p>
            <a:pPr algn="ctr"/>
            <a:r>
              <a:rPr lang="en-US" sz="2800" dirty="0">
                <a:latin typeface="Calibri" panose="020F0502020204030204" pitchFamily="34" charset="0"/>
                <a:ea typeface="Times New Roman" panose="02020603050405020304" pitchFamily="18" charset="0"/>
                <a:cs typeface="Calibri" panose="020F0502020204030204" pitchFamily="34" charset="0"/>
              </a:rPr>
              <a:t>Who owns/controls resources?</a:t>
            </a:r>
          </a:p>
          <a:p>
            <a:pPr algn="ctr"/>
            <a:r>
              <a:rPr lang="en-US" sz="2800" dirty="0">
                <a:latin typeface="Calibri" panose="020F0502020204030204" pitchFamily="34" charset="0"/>
                <a:ea typeface="Times New Roman" panose="02020603050405020304" pitchFamily="18" charset="0"/>
                <a:cs typeface="Calibri" panose="020F0502020204030204" pitchFamily="34" charset="0"/>
              </a:rPr>
              <a:t>Who takes the decisions? </a:t>
            </a:r>
          </a:p>
          <a:p>
            <a:pPr algn="ctr"/>
            <a:r>
              <a:rPr lang="en-US" sz="2800" dirty="0">
                <a:latin typeface="Calibri" panose="020F0502020204030204" pitchFamily="34" charset="0"/>
                <a:ea typeface="Times New Roman" panose="02020603050405020304" pitchFamily="18" charset="0"/>
                <a:cs typeface="Calibri" panose="020F0502020204030204" pitchFamily="34" charset="0"/>
              </a:rPr>
              <a:t>Who sets the agenda? </a:t>
            </a:r>
          </a:p>
          <a:p>
            <a:pPr algn="ctr"/>
            <a:r>
              <a:rPr lang="en-US" sz="2800" dirty="0">
                <a:latin typeface="Calibri" panose="020F0502020204030204" pitchFamily="34" charset="0"/>
                <a:ea typeface="Times New Roman" panose="02020603050405020304" pitchFamily="18" charset="0"/>
                <a:cs typeface="Calibri" panose="020F0502020204030204" pitchFamily="34" charset="0"/>
              </a:rPr>
              <a:t>Who gains, and who loses? </a:t>
            </a:r>
          </a:p>
          <a:p>
            <a:pPr algn="ctr"/>
            <a:r>
              <a:rPr lang="en-US" sz="2800" dirty="0">
                <a:latin typeface="Calibri" panose="020F0502020204030204" pitchFamily="34" charset="0"/>
                <a:ea typeface="Times New Roman" panose="02020603050405020304" pitchFamily="18" charset="0"/>
                <a:cs typeface="Calibri" panose="020F0502020204030204" pitchFamily="34" charset="0"/>
              </a:rPr>
              <a:t>Which men, and which women?</a:t>
            </a:r>
          </a:p>
          <a:p>
            <a:endParaRPr lang="en-US" dirty="0"/>
          </a:p>
        </p:txBody>
      </p:sp>
    </p:spTree>
    <p:extLst>
      <p:ext uri="{BB962C8B-B14F-4D97-AF65-F5344CB8AC3E}">
        <p14:creationId xmlns:p14="http://schemas.microsoft.com/office/powerpoint/2010/main" val="39645510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361F1B8-6E50-824E-9F04-58A2A0D8C897}"/>
              </a:ext>
            </a:extLst>
          </p:cNvPr>
          <p:cNvSpPr>
            <a:spLocks noGrp="1"/>
          </p:cNvSpPr>
          <p:nvPr>
            <p:ph type="subTitle" idx="1"/>
          </p:nvPr>
        </p:nvSpPr>
        <p:spPr/>
        <p:txBody>
          <a:bodyPr/>
          <a:lstStyle/>
          <a:p>
            <a:r>
              <a:rPr lang="en-US" dirty="0"/>
              <a:t>Discussion</a:t>
            </a:r>
          </a:p>
        </p:txBody>
      </p:sp>
      <p:sp>
        <p:nvSpPr>
          <p:cNvPr id="3" name="Content Placeholder 2">
            <a:extLst>
              <a:ext uri="{FF2B5EF4-FFF2-40B4-BE49-F238E27FC236}">
                <a16:creationId xmlns:a16="http://schemas.microsoft.com/office/drawing/2014/main" id="{D4E90BAE-B7C2-C741-B947-4097B24B5ECE}"/>
              </a:ext>
            </a:extLst>
          </p:cNvPr>
          <p:cNvSpPr>
            <a:spLocks noGrp="1"/>
          </p:cNvSpPr>
          <p:nvPr>
            <p:ph sz="half" idx="2"/>
          </p:nvPr>
        </p:nvSpPr>
        <p:spPr>
          <a:xfrm>
            <a:off x="1053806" y="1888190"/>
            <a:ext cx="10309115" cy="3886968"/>
          </a:xfrm>
        </p:spPr>
        <p:txBody>
          <a:bodyPr/>
          <a:lstStyle/>
          <a:p>
            <a:pPr algn="l"/>
            <a:endParaRPr lang="en-US" dirty="0"/>
          </a:p>
          <a:p>
            <a:pPr algn="ctr"/>
            <a:r>
              <a:rPr lang="en-US" sz="4000" dirty="0">
                <a:solidFill>
                  <a:srgbClr val="0070C0"/>
                </a:solidFill>
                <a:latin typeface="Calibri" panose="020F0502020204030204" pitchFamily="34" charset="0"/>
                <a:cs typeface="Calibri" panose="020F0502020204030204" pitchFamily="34" charset="0"/>
              </a:rPr>
              <a:t>In your Ministry, what work has been done to conduct a Gender Analysis? </a:t>
            </a:r>
          </a:p>
          <a:p>
            <a:pPr algn="ctr"/>
            <a:endParaRPr lang="en-US" sz="4000" dirty="0">
              <a:solidFill>
                <a:srgbClr val="0070C0"/>
              </a:solidFill>
              <a:latin typeface="Calibri" panose="020F0502020204030204" pitchFamily="34" charset="0"/>
              <a:cs typeface="Calibri" panose="020F0502020204030204" pitchFamily="34" charset="0"/>
            </a:endParaRPr>
          </a:p>
          <a:p>
            <a:pPr algn="ctr"/>
            <a:r>
              <a:rPr lang="en-US" sz="4000" dirty="0">
                <a:solidFill>
                  <a:srgbClr val="0070C0"/>
                </a:solidFill>
                <a:latin typeface="Calibri" panose="020F0502020204030204" pitchFamily="34" charset="0"/>
                <a:cs typeface="Calibri" panose="020F0502020204030204" pitchFamily="34" charset="0"/>
              </a:rPr>
              <a:t>What types of data or information is collected?  </a:t>
            </a:r>
          </a:p>
        </p:txBody>
      </p:sp>
    </p:spTree>
    <p:extLst>
      <p:ext uri="{BB962C8B-B14F-4D97-AF65-F5344CB8AC3E}">
        <p14:creationId xmlns:p14="http://schemas.microsoft.com/office/powerpoint/2010/main" val="36780770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1891223" y="1477065"/>
            <a:ext cx="8267940" cy="925241"/>
          </a:xfrm>
        </p:spPr>
        <p:txBody>
          <a:bodyPr/>
          <a:lstStyle/>
          <a:p>
            <a:pPr algn="ctr"/>
            <a:r>
              <a:rPr lang="en-US" sz="5400" b="1" dirty="0"/>
              <a:t>Any questions?</a:t>
            </a:r>
          </a:p>
        </p:txBody>
      </p:sp>
      <p:pic>
        <p:nvPicPr>
          <p:cNvPr id="9" name="Content Placeholder 8" descr="Frequently Asked &lt;strong&gt;Questions&lt;/strong&gt; - Participate in Research"/>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3875" y="2832510"/>
            <a:ext cx="8024813" cy="2645542"/>
          </a:xfrm>
        </p:spPr>
      </p:pic>
    </p:spTree>
    <p:extLst>
      <p:ext uri="{BB962C8B-B14F-4D97-AF65-F5344CB8AC3E}">
        <p14:creationId xmlns:p14="http://schemas.microsoft.com/office/powerpoint/2010/main" val="33212537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8A611-96B5-AD49-9454-C45880FB83B4}"/>
              </a:ext>
            </a:extLst>
          </p:cNvPr>
          <p:cNvSpPr>
            <a:spLocks noGrp="1"/>
          </p:cNvSpPr>
          <p:nvPr>
            <p:ph type="ctrTitle"/>
          </p:nvPr>
        </p:nvSpPr>
        <p:spPr/>
        <p:txBody>
          <a:bodyPr/>
          <a:lstStyle/>
          <a:p>
            <a:pPr algn="ctr"/>
            <a:r>
              <a:rPr lang="so-SO" dirty="0"/>
              <a:t>Mahadsanid!</a:t>
            </a:r>
            <a:endParaRPr lang="en-US" dirty="0"/>
          </a:p>
        </p:txBody>
      </p:sp>
    </p:spTree>
    <p:extLst>
      <p:ext uri="{BB962C8B-B14F-4D97-AF65-F5344CB8AC3E}">
        <p14:creationId xmlns:p14="http://schemas.microsoft.com/office/powerpoint/2010/main" val="1064492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FBD15E1-0D41-4A2D-B9A2-4A3C43789445}"/>
              </a:ext>
            </a:extLst>
          </p:cNvPr>
          <p:cNvSpPr>
            <a:spLocks noGrp="1"/>
          </p:cNvSpPr>
          <p:nvPr>
            <p:ph sz="half" idx="2"/>
          </p:nvPr>
        </p:nvSpPr>
        <p:spPr>
          <a:xfrm>
            <a:off x="323044" y="2690403"/>
            <a:ext cx="8025180" cy="2106593"/>
          </a:xfrm>
        </p:spPr>
        <p:txBody>
          <a:bodyPr/>
          <a:lstStyle/>
          <a:p>
            <a:pPr algn="ctr"/>
            <a:r>
              <a:rPr lang="en-US" sz="4000" dirty="0">
                <a:latin typeface="Calibri" panose="020F0502020204030204" pitchFamily="34" charset="0"/>
                <a:cs typeface="Calibri" panose="020F0502020204030204" pitchFamily="34" charset="0"/>
              </a:rPr>
              <a:t>Using a gender sensitive lens:</a:t>
            </a:r>
            <a:br>
              <a:rPr lang="en-US" sz="4000" dirty="0">
                <a:latin typeface="Calibri" panose="020F0502020204030204" pitchFamily="34" charset="0"/>
                <a:cs typeface="Calibri" panose="020F0502020204030204" pitchFamily="34" charset="0"/>
              </a:rPr>
            </a:br>
            <a:r>
              <a:rPr lang="en-US" sz="4000" dirty="0">
                <a:latin typeface="Calibri" panose="020F0502020204030204" pitchFamily="34" charset="0"/>
                <a:cs typeface="Calibri" panose="020F0502020204030204" pitchFamily="34" charset="0"/>
              </a:rPr>
              <a:t>Foundational concepts for gender equality</a:t>
            </a:r>
          </a:p>
        </p:txBody>
      </p:sp>
      <p:pic>
        <p:nvPicPr>
          <p:cNvPr id="3074" name="Picture 2" descr="Gender equality concept. Vector illustration. Flat. 3421779 Vector Art at  Vecteezy">
            <a:extLst>
              <a:ext uri="{FF2B5EF4-FFF2-40B4-BE49-F238E27FC236}">
                <a16:creationId xmlns:a16="http://schemas.microsoft.com/office/drawing/2014/main" id="{F184C1F6-B4D9-4CF6-9003-3189DC04979D}"/>
              </a:ext>
            </a:extLst>
          </p:cNvPr>
          <p:cNvPicPr>
            <a:picLocks noGrp="1" noChangeAspect="1" noChangeArrowheads="1"/>
          </p:cNvPicPr>
          <p:nvPr>
            <p:ph type="pic" idx="10"/>
          </p:nvPr>
        </p:nvPicPr>
        <p:blipFill>
          <a:blip r:embed="rId3">
            <a:extLst>
              <a:ext uri="{28A0092B-C50C-407E-A947-70E740481C1C}">
                <a14:useLocalDpi xmlns:a14="http://schemas.microsoft.com/office/drawing/2010/main" val="0"/>
              </a:ext>
            </a:extLst>
          </a:blip>
          <a:srcRect l="15267" r="1526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7327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1D51331-A1F9-0547-A77D-586B40B813B6}"/>
              </a:ext>
            </a:extLst>
          </p:cNvPr>
          <p:cNvSpPr>
            <a:spLocks noGrp="1"/>
          </p:cNvSpPr>
          <p:nvPr>
            <p:ph type="subTitle" idx="1"/>
          </p:nvPr>
        </p:nvSpPr>
        <p:spPr>
          <a:xfrm>
            <a:off x="569343" y="557783"/>
            <a:ext cx="11053313" cy="457201"/>
          </a:xfrm>
        </p:spPr>
        <p:txBody>
          <a:bodyPr/>
          <a:lstStyle/>
          <a:p>
            <a:r>
              <a:rPr lang="en-US" b="1" dirty="0">
                <a:latin typeface="Calibri" panose="020F0502020204030204" pitchFamily="34" charset="0"/>
                <a:cs typeface="Calibri" panose="020F0502020204030204" pitchFamily="34" charset="0"/>
              </a:rPr>
              <a:t>Discussion: Understanding Gender</a:t>
            </a:r>
            <a:endParaRPr lang="en-US" dirty="0"/>
          </a:p>
        </p:txBody>
      </p:sp>
      <p:sp>
        <p:nvSpPr>
          <p:cNvPr id="10" name="Content Placeholder 9">
            <a:extLst>
              <a:ext uri="{FF2B5EF4-FFF2-40B4-BE49-F238E27FC236}">
                <a16:creationId xmlns:a16="http://schemas.microsoft.com/office/drawing/2014/main" id="{910E04D0-0285-D54F-A4F0-197009CF02FF}"/>
              </a:ext>
            </a:extLst>
          </p:cNvPr>
          <p:cNvSpPr>
            <a:spLocks noGrp="1"/>
          </p:cNvSpPr>
          <p:nvPr>
            <p:ph sz="half" idx="2"/>
          </p:nvPr>
        </p:nvSpPr>
        <p:spPr>
          <a:xfrm>
            <a:off x="1254676" y="1896533"/>
            <a:ext cx="10309115" cy="3783943"/>
          </a:xfrm>
        </p:spPr>
        <p:txBody>
          <a:bodyPr/>
          <a:lstStyle/>
          <a:p>
            <a:pPr lvl="0" algn="ctr" rtl="0">
              <a:lnSpc>
                <a:spcPct val="100000"/>
              </a:lnSpc>
              <a:spcBef>
                <a:spcPts val="0"/>
              </a:spcBef>
              <a:buClrTx/>
              <a:defRPr/>
            </a:pPr>
            <a:endParaRPr lang="en-US" sz="3200" b="1" dirty="0">
              <a:solidFill>
                <a:srgbClr val="0070C0"/>
              </a:solidFill>
              <a:latin typeface="Calibri" panose="020F0502020204030204" pitchFamily="34" charset="0"/>
              <a:cs typeface="Calibri" panose="020F0502020204030204" pitchFamily="34" charset="0"/>
            </a:endParaRPr>
          </a:p>
          <a:p>
            <a:pPr lvl="0" algn="ctr" rtl="0">
              <a:lnSpc>
                <a:spcPct val="100000"/>
              </a:lnSpc>
              <a:spcBef>
                <a:spcPts val="0"/>
              </a:spcBef>
              <a:buClrTx/>
              <a:defRPr/>
            </a:pPr>
            <a:r>
              <a:rPr lang="en-US" sz="4000" dirty="0">
                <a:solidFill>
                  <a:srgbClr val="0070C0"/>
                </a:solidFill>
                <a:latin typeface="Calibri" panose="020F0502020204030204" pitchFamily="34" charset="0"/>
                <a:cs typeface="Calibri" panose="020F0502020204030204" pitchFamily="34" charset="0"/>
              </a:rPr>
              <a:t>What is the difference between sex and gender?</a:t>
            </a:r>
          </a:p>
          <a:p>
            <a:pPr lvl="0" algn="ctr" rtl="0">
              <a:lnSpc>
                <a:spcPct val="100000"/>
              </a:lnSpc>
              <a:spcBef>
                <a:spcPts val="0"/>
              </a:spcBef>
              <a:buClrTx/>
              <a:defRPr/>
            </a:pPr>
            <a:endParaRPr lang="en-US" sz="3600" dirty="0">
              <a:solidFill>
                <a:srgbClr val="0070C0"/>
              </a:solidFill>
              <a:latin typeface="Calibri" panose="020F0502020204030204" pitchFamily="34" charset="0"/>
              <a:cs typeface="Calibri" panose="020F0502020204030204" pitchFamily="34" charset="0"/>
            </a:endParaRPr>
          </a:p>
          <a:p>
            <a:pPr algn="l"/>
            <a:endParaRPr lang="en-US" dirty="0"/>
          </a:p>
        </p:txBody>
      </p:sp>
      <p:pic>
        <p:nvPicPr>
          <p:cNvPr id="14" name="Picture 13">
            <a:extLst>
              <a:ext uri="{FF2B5EF4-FFF2-40B4-BE49-F238E27FC236}">
                <a16:creationId xmlns:a16="http://schemas.microsoft.com/office/drawing/2014/main" id="{21C2AA42-4B67-9E42-AF6A-133F3F2EE33E}"/>
              </a:ext>
            </a:extLst>
          </p:cNvPr>
          <p:cNvPicPr>
            <a:picLocks noChangeAspect="1"/>
          </p:cNvPicPr>
          <p:nvPr/>
        </p:nvPicPr>
        <p:blipFill>
          <a:blip r:embed="rId3"/>
          <a:stretch>
            <a:fillRect/>
          </a:stretch>
        </p:blipFill>
        <p:spPr>
          <a:xfrm>
            <a:off x="3921984" y="3192379"/>
            <a:ext cx="4348029" cy="2943726"/>
          </a:xfrm>
          <a:prstGeom prst="rect">
            <a:avLst/>
          </a:prstGeom>
        </p:spPr>
      </p:pic>
    </p:spTree>
    <p:extLst>
      <p:ext uri="{BB962C8B-B14F-4D97-AF65-F5344CB8AC3E}">
        <p14:creationId xmlns:p14="http://schemas.microsoft.com/office/powerpoint/2010/main" val="1454612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652FB2F-45D8-4F48-B6E7-04D35F779358}"/>
              </a:ext>
            </a:extLst>
          </p:cNvPr>
          <p:cNvSpPr>
            <a:spLocks noGrp="1"/>
          </p:cNvSpPr>
          <p:nvPr>
            <p:ph type="subTitle" idx="1"/>
          </p:nvPr>
        </p:nvSpPr>
        <p:spPr>
          <a:xfrm>
            <a:off x="569343" y="443345"/>
            <a:ext cx="11053313" cy="826290"/>
          </a:xfrm>
        </p:spPr>
        <p:txBody>
          <a:bodyPr/>
          <a:lstStyle/>
          <a:p>
            <a:r>
              <a:rPr lang="en-US" sz="4000" dirty="0">
                <a:latin typeface="Calibri" panose="020F0502020204030204" pitchFamily="34" charset="0"/>
                <a:cs typeface="Calibri" panose="020F0502020204030204" pitchFamily="34" charset="0"/>
              </a:rPr>
              <a:t>What Is Gender?</a:t>
            </a:r>
          </a:p>
        </p:txBody>
      </p:sp>
      <p:sp>
        <p:nvSpPr>
          <p:cNvPr id="5" name="Content Placeholder 4">
            <a:extLst>
              <a:ext uri="{FF2B5EF4-FFF2-40B4-BE49-F238E27FC236}">
                <a16:creationId xmlns:a16="http://schemas.microsoft.com/office/drawing/2014/main" id="{EFB52F7D-DE14-D445-963F-FD688E647B65}"/>
              </a:ext>
            </a:extLst>
          </p:cNvPr>
          <p:cNvSpPr>
            <a:spLocks noGrp="1"/>
          </p:cNvSpPr>
          <p:nvPr>
            <p:ph sz="half" idx="2"/>
          </p:nvPr>
        </p:nvSpPr>
        <p:spPr>
          <a:xfrm>
            <a:off x="260887" y="1895804"/>
            <a:ext cx="11670223" cy="4408744"/>
          </a:xfrm>
        </p:spPr>
        <p:txBody>
          <a:bodyPr/>
          <a:lstStyle/>
          <a:p>
            <a:pPr algn="l"/>
            <a:r>
              <a:rPr lang="en-US" dirty="0">
                <a:latin typeface="Calibri" panose="020F0502020204030204" pitchFamily="34" charset="0"/>
                <a:cs typeface="Calibri" panose="020F0502020204030204" pitchFamily="34" charset="0"/>
              </a:rPr>
              <a:t>"Gender" refers to the </a:t>
            </a:r>
            <a:r>
              <a:rPr lang="en-US" b="1" dirty="0">
                <a:solidFill>
                  <a:srgbClr val="134985"/>
                </a:solidFill>
                <a:latin typeface="Calibri" panose="020F0502020204030204" pitchFamily="34" charset="0"/>
                <a:cs typeface="Calibri" panose="020F0502020204030204" pitchFamily="34" charset="0"/>
              </a:rPr>
              <a:t>roles, behaviors, activities, and attributes </a:t>
            </a:r>
            <a:r>
              <a:rPr lang="en-US" dirty="0">
                <a:latin typeface="Calibri" panose="020F0502020204030204" pitchFamily="34" charset="0"/>
                <a:cs typeface="Calibri" panose="020F0502020204030204" pitchFamily="34" charset="0"/>
              </a:rPr>
              <a:t>that a society considers appropriate for both women and men. </a:t>
            </a:r>
          </a:p>
          <a:p>
            <a:pPr algn="l"/>
            <a:endParaRPr lang="en-US" sz="1200" dirty="0">
              <a:latin typeface="Calibri" panose="020F0502020204030204" pitchFamily="34" charset="0"/>
              <a:cs typeface="Calibri" panose="020F0502020204030204" pitchFamily="34" charset="0"/>
            </a:endParaRPr>
          </a:p>
          <a:p>
            <a:pPr algn="l"/>
            <a:r>
              <a:rPr lang="en-US" dirty="0">
                <a:latin typeface="Calibri" panose="020F0502020204030204" pitchFamily="34" charset="0"/>
                <a:cs typeface="Calibri" panose="020F0502020204030204" pitchFamily="34" charset="0"/>
              </a:rPr>
              <a:t>These attributes, opportunities and relationships </a:t>
            </a:r>
            <a:r>
              <a:rPr lang="en-US" b="1" dirty="0">
                <a:solidFill>
                  <a:srgbClr val="134985"/>
                </a:solidFill>
                <a:latin typeface="Calibri" panose="020F0502020204030204" pitchFamily="34" charset="0"/>
                <a:cs typeface="Calibri" panose="020F0502020204030204" pitchFamily="34" charset="0"/>
              </a:rPr>
              <a:t>are socially constructed and are learned</a:t>
            </a:r>
            <a:r>
              <a:rPr lang="en-US" dirty="0">
                <a:latin typeface="Calibri" panose="020F0502020204030204" pitchFamily="34" charset="0"/>
                <a:cs typeface="Calibri" panose="020F0502020204030204" pitchFamily="34" charset="0"/>
              </a:rPr>
              <a:t> through socialization processes. They are </a:t>
            </a:r>
            <a:r>
              <a:rPr lang="en-US" b="1" dirty="0">
                <a:solidFill>
                  <a:srgbClr val="134985"/>
                </a:solidFill>
                <a:latin typeface="Calibri" panose="020F0502020204030204" pitchFamily="34" charset="0"/>
                <a:cs typeface="Calibri" panose="020F0502020204030204" pitchFamily="34" charset="0"/>
              </a:rPr>
              <a:t>context/time-specific and changeable. </a:t>
            </a:r>
          </a:p>
          <a:p>
            <a:pPr algn="l"/>
            <a:endParaRPr lang="en-US" sz="1200" b="1" dirty="0">
              <a:solidFill>
                <a:srgbClr val="134985"/>
              </a:solidFill>
              <a:latin typeface="Calibri" panose="020F0502020204030204" pitchFamily="34" charset="0"/>
              <a:cs typeface="Calibri" panose="020F0502020204030204" pitchFamily="34" charset="0"/>
            </a:endParaRPr>
          </a:p>
          <a:p>
            <a:pPr algn="l"/>
            <a:r>
              <a:rPr lang="en-US" dirty="0">
                <a:latin typeface="Calibri" panose="020F0502020204030204" pitchFamily="34" charset="0"/>
                <a:cs typeface="Calibri" panose="020F0502020204030204" pitchFamily="34" charset="0"/>
              </a:rPr>
              <a:t>Gender determines </a:t>
            </a:r>
            <a:r>
              <a:rPr lang="en-US" b="1" dirty="0">
                <a:solidFill>
                  <a:srgbClr val="134985"/>
                </a:solidFill>
                <a:latin typeface="Calibri" panose="020F0502020204030204" pitchFamily="34" charset="0"/>
                <a:cs typeface="Calibri" panose="020F0502020204030204" pitchFamily="34" charset="0"/>
              </a:rPr>
              <a:t>what is expected, allowed and valued </a:t>
            </a:r>
            <a:r>
              <a:rPr lang="en-US" dirty="0">
                <a:latin typeface="Calibri" panose="020F0502020204030204" pitchFamily="34" charset="0"/>
                <a:cs typeface="Calibri" panose="020F0502020204030204" pitchFamily="34" charset="0"/>
              </a:rPr>
              <a:t>in a woman or a man (or a boy or a girl) in a given context. </a:t>
            </a:r>
            <a:endParaRPr lang="en-US" dirty="0">
              <a:solidFill>
                <a:srgbClr val="134985"/>
              </a:solidFill>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p>
            <a:pPr algn="l"/>
            <a:endParaRPr lang="en-US" dirty="0"/>
          </a:p>
        </p:txBody>
      </p:sp>
    </p:spTree>
    <p:extLst>
      <p:ext uri="{BB962C8B-B14F-4D97-AF65-F5344CB8AC3E}">
        <p14:creationId xmlns:p14="http://schemas.microsoft.com/office/powerpoint/2010/main" val="2327989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9F0ADB-6D0E-2B43-A754-679F4E6BB632}"/>
              </a:ext>
            </a:extLst>
          </p:cNvPr>
          <p:cNvSpPr>
            <a:spLocks noGrp="1"/>
          </p:cNvSpPr>
          <p:nvPr>
            <p:ph sz="half" idx="1"/>
          </p:nvPr>
        </p:nvSpPr>
        <p:spPr>
          <a:xfrm>
            <a:off x="1021828" y="1498783"/>
            <a:ext cx="5098753" cy="4691921"/>
          </a:xfrm>
        </p:spPr>
        <p:txBody>
          <a:bodyPr>
            <a:normAutofit fontScale="92500" lnSpcReduction="20000"/>
          </a:bodyPr>
          <a:lstStyle/>
          <a:p>
            <a:pPr marL="0" indent="0">
              <a:buNone/>
            </a:pPr>
            <a:endParaRPr lang="en-US" sz="2800" dirty="0"/>
          </a:p>
          <a:p>
            <a:pPr marL="0" indent="0" algn="l">
              <a:buNone/>
            </a:pPr>
            <a:r>
              <a:rPr lang="en-US" sz="2800" dirty="0"/>
              <a:t>It highlights the interconnected nature of social categorizations such as race, class, and gender, that are regarded as creating overlapping and interdependent systems of discrimination or disadvantage.</a:t>
            </a:r>
          </a:p>
          <a:p>
            <a:pPr marL="0" indent="0">
              <a:buNone/>
            </a:pPr>
            <a:endParaRPr lang="en-US" sz="2800" dirty="0"/>
          </a:p>
          <a:p>
            <a:pPr marL="0" indent="0" algn="l">
              <a:buNone/>
            </a:pPr>
            <a:r>
              <a:rPr lang="en-US" sz="2800" dirty="0"/>
              <a:t>There is no monolithic woman or man.</a:t>
            </a:r>
          </a:p>
          <a:p>
            <a:endParaRPr lang="en-US" dirty="0"/>
          </a:p>
        </p:txBody>
      </p:sp>
      <p:sp>
        <p:nvSpPr>
          <p:cNvPr id="4" name="Subtitle 3">
            <a:extLst>
              <a:ext uri="{FF2B5EF4-FFF2-40B4-BE49-F238E27FC236}">
                <a16:creationId xmlns:a16="http://schemas.microsoft.com/office/drawing/2014/main" id="{9395F224-735A-D142-BBC4-EC1C744F431D}"/>
              </a:ext>
            </a:extLst>
          </p:cNvPr>
          <p:cNvSpPr>
            <a:spLocks noGrp="1"/>
          </p:cNvSpPr>
          <p:nvPr>
            <p:ph type="subTitle" idx="12"/>
          </p:nvPr>
        </p:nvSpPr>
        <p:spPr/>
        <p:txBody>
          <a:bodyPr/>
          <a:lstStyle/>
          <a:p>
            <a:r>
              <a:rPr lang="en-US" sz="4000" dirty="0"/>
              <a:t>What Is Intersectionality?</a:t>
            </a:r>
          </a:p>
        </p:txBody>
      </p:sp>
      <p:pic>
        <p:nvPicPr>
          <p:cNvPr id="5" name="Picture 4">
            <a:extLst>
              <a:ext uri="{FF2B5EF4-FFF2-40B4-BE49-F238E27FC236}">
                <a16:creationId xmlns:a16="http://schemas.microsoft.com/office/drawing/2014/main" id="{5728EF73-B487-C841-BE15-5BBF4498919D}"/>
              </a:ext>
            </a:extLst>
          </p:cNvPr>
          <p:cNvPicPr>
            <a:picLocks noChangeAspect="1"/>
          </p:cNvPicPr>
          <p:nvPr/>
        </p:nvPicPr>
        <p:blipFill>
          <a:blip r:embed="rId3"/>
          <a:stretch>
            <a:fillRect/>
          </a:stretch>
        </p:blipFill>
        <p:spPr>
          <a:xfrm>
            <a:off x="6606961" y="1213737"/>
            <a:ext cx="5456420" cy="5262013"/>
          </a:xfrm>
          <a:prstGeom prst="rect">
            <a:avLst/>
          </a:prstGeom>
        </p:spPr>
      </p:pic>
      <p:sp>
        <p:nvSpPr>
          <p:cNvPr id="6" name="Rounded Rectangle 5">
            <a:extLst>
              <a:ext uri="{FF2B5EF4-FFF2-40B4-BE49-F238E27FC236}">
                <a16:creationId xmlns:a16="http://schemas.microsoft.com/office/drawing/2014/main" id="{7D7770A6-5D6B-D34B-AE4F-97AAA9DBA95A}"/>
              </a:ext>
            </a:extLst>
          </p:cNvPr>
          <p:cNvSpPr/>
          <p:nvPr/>
        </p:nvSpPr>
        <p:spPr>
          <a:xfrm rot="7249006" flipV="1">
            <a:off x="7630038" y="4865548"/>
            <a:ext cx="1853293" cy="503766"/>
          </a:xfrm>
          <a:prstGeom prst="roundRect">
            <a:avLst/>
          </a:prstGeom>
          <a:solidFill>
            <a:srgbClr val="9BD466">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latin typeface="Calibri" panose="020F0502020204030204" pitchFamily="34" charset="0"/>
                <a:cs typeface="Calibri" panose="020F0502020204030204" pitchFamily="34" charset="0"/>
              </a:rPr>
              <a:t>Marriage status</a:t>
            </a:r>
          </a:p>
        </p:txBody>
      </p:sp>
      <p:sp>
        <p:nvSpPr>
          <p:cNvPr id="3" name="Rectangle 2">
            <a:extLst>
              <a:ext uri="{FF2B5EF4-FFF2-40B4-BE49-F238E27FC236}">
                <a16:creationId xmlns:a16="http://schemas.microsoft.com/office/drawing/2014/main" id="{5D84DEF7-A3C9-D94D-82CD-44B4677C9D1D}"/>
              </a:ext>
            </a:extLst>
          </p:cNvPr>
          <p:cNvSpPr/>
          <p:nvPr/>
        </p:nvSpPr>
        <p:spPr>
          <a:xfrm>
            <a:off x="6994357" y="3481137"/>
            <a:ext cx="4628301" cy="711442"/>
          </a:xfrm>
          <a:prstGeom prst="rect">
            <a:avLst/>
          </a:prstGeom>
          <a:solidFill>
            <a:srgbClr val="15B26F">
              <a:alpha val="9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anose="020F0502020204030204" pitchFamily="34" charset="0"/>
                <a:cs typeface="Calibri" panose="020F0502020204030204" pitchFamily="34" charset="0"/>
              </a:rPr>
              <a:t>Gender</a:t>
            </a:r>
          </a:p>
        </p:txBody>
      </p:sp>
    </p:spTree>
    <p:extLst>
      <p:ext uri="{BB962C8B-B14F-4D97-AF65-F5344CB8AC3E}">
        <p14:creationId xmlns:p14="http://schemas.microsoft.com/office/powerpoint/2010/main" val="296846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19F17A98-E651-F448-ABF1-5996FB891FB1}"/>
              </a:ext>
            </a:extLst>
          </p:cNvPr>
          <p:cNvGraphicFramePr/>
          <p:nvPr>
            <p:extLst>
              <p:ext uri="{D42A27DB-BD31-4B8C-83A1-F6EECF244321}">
                <p14:modId xmlns:p14="http://schemas.microsoft.com/office/powerpoint/2010/main" val="2021289943"/>
              </p:ext>
            </p:extLst>
          </p:nvPr>
        </p:nvGraphicFramePr>
        <p:xfrm>
          <a:off x="256674" y="737938"/>
          <a:ext cx="11486148" cy="59137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67C15CED-D3DC-4F45-9713-1AE7A4953AC8}"/>
              </a:ext>
            </a:extLst>
          </p:cNvPr>
          <p:cNvSpPr txBox="1"/>
          <p:nvPr/>
        </p:nvSpPr>
        <p:spPr>
          <a:xfrm>
            <a:off x="3666641" y="138280"/>
            <a:ext cx="4666214" cy="861774"/>
          </a:xfrm>
          <a:prstGeom prst="rect">
            <a:avLst/>
          </a:prstGeom>
          <a:noFill/>
        </p:spPr>
        <p:txBody>
          <a:bodyPr wrap="none" rtlCol="0">
            <a:spAutoFit/>
          </a:bodyPr>
          <a:lstStyle/>
          <a:p>
            <a:r>
              <a:rPr lang="en-US" sz="3200" b="1" dirty="0">
                <a:solidFill>
                  <a:srgbClr val="134985"/>
                </a:solidFill>
                <a:latin typeface="Calibri" panose="020F0502020204030204" pitchFamily="34" charset="0"/>
                <a:cs typeface="Calibri" panose="020F0502020204030204" pitchFamily="34" charset="0"/>
              </a:rPr>
              <a:t>Globally, gender impacts…</a:t>
            </a:r>
          </a:p>
          <a:p>
            <a:endParaRPr lang="en-US" dirty="0"/>
          </a:p>
        </p:txBody>
      </p:sp>
    </p:spTree>
    <p:extLst>
      <p:ext uri="{BB962C8B-B14F-4D97-AF65-F5344CB8AC3E}">
        <p14:creationId xmlns:p14="http://schemas.microsoft.com/office/powerpoint/2010/main" val="2876369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0160024E-1310-274B-9BCC-3B362AE057E8}"/>
              </a:ext>
            </a:extLst>
          </p:cNvPr>
          <p:cNvGraphicFramePr/>
          <p:nvPr>
            <p:extLst>
              <p:ext uri="{D42A27DB-BD31-4B8C-83A1-F6EECF244321}">
                <p14:modId xmlns:p14="http://schemas.microsoft.com/office/powerpoint/2010/main" val="750553907"/>
              </p:ext>
            </p:extLst>
          </p:nvPr>
        </p:nvGraphicFramePr>
        <p:xfrm>
          <a:off x="112295" y="240631"/>
          <a:ext cx="11967410" cy="76520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C1D2AB6D-3ACF-9047-855F-73B6FC6E75CA}"/>
              </a:ext>
            </a:extLst>
          </p:cNvPr>
          <p:cNvSpPr txBox="1"/>
          <p:nvPr/>
        </p:nvSpPr>
        <p:spPr>
          <a:xfrm>
            <a:off x="2249883" y="577516"/>
            <a:ext cx="7692234" cy="646331"/>
          </a:xfrm>
          <a:prstGeom prst="rect">
            <a:avLst/>
          </a:prstGeom>
          <a:noFill/>
        </p:spPr>
        <p:txBody>
          <a:bodyPr wrap="none" rtlCol="0">
            <a:spAutoFit/>
          </a:bodyPr>
          <a:lstStyle/>
          <a:p>
            <a:r>
              <a:rPr lang="en-US" sz="3600" b="1" dirty="0">
                <a:solidFill>
                  <a:srgbClr val="134985"/>
                </a:solidFill>
                <a:latin typeface="Calibri" panose="020F0502020204030204" pitchFamily="34" charset="0"/>
                <a:cs typeface="Calibri" panose="020F0502020204030204" pitchFamily="34" charset="0"/>
              </a:rPr>
              <a:t>Concepts and Tools for Gender Equality</a:t>
            </a:r>
          </a:p>
        </p:txBody>
      </p:sp>
    </p:spTree>
    <p:extLst>
      <p:ext uri="{BB962C8B-B14F-4D97-AF65-F5344CB8AC3E}">
        <p14:creationId xmlns:p14="http://schemas.microsoft.com/office/powerpoint/2010/main" val="13660660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AnalogousFromLightSeed_2SEEDS">
      <a:dk1>
        <a:srgbClr val="000000"/>
      </a:dk1>
      <a:lt1>
        <a:srgbClr val="FFFFFF"/>
      </a:lt1>
      <a:dk2>
        <a:srgbClr val="243041"/>
      </a:dk2>
      <a:lt2>
        <a:srgbClr val="E2E3E8"/>
      </a:lt2>
      <a:accent1>
        <a:srgbClr val="BD9B84"/>
      </a:accent1>
      <a:accent2>
        <a:srgbClr val="ABA175"/>
      </a:accent2>
      <a:accent3>
        <a:srgbClr val="9CA57D"/>
      </a:accent3>
      <a:accent4>
        <a:srgbClr val="7FA3BA"/>
      </a:accent4>
      <a:accent5>
        <a:srgbClr val="969FC6"/>
      </a:accent5>
      <a:accent6>
        <a:srgbClr val="8C7FBA"/>
      </a:accent6>
      <a:hlink>
        <a:srgbClr val="6976AE"/>
      </a:hlink>
      <a:folHlink>
        <a:srgbClr val="7F7F7F"/>
      </a:folHlink>
    </a:clrScheme>
    <a:fontScheme name="Savon">
      <a:majorFont>
        <a:latin typeface="Speak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Selawik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ESCWA_Logo-Motto_PPT-Ar" id="{2392A9AD-29AE-1240-8142-C961C46ABAC0}" vid="{C655D6C6-0A92-8646-AE58-F8CB22B10F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97D57AF5A1748429E07D92295EA2187" ma:contentTypeVersion="13" ma:contentTypeDescription="Create a new document." ma:contentTypeScope="" ma:versionID="b2f543e1ad0eb83d55757cebf504de42">
  <xsd:schema xmlns:xsd="http://www.w3.org/2001/XMLSchema" xmlns:xs="http://www.w3.org/2001/XMLSchema" xmlns:p="http://schemas.microsoft.com/office/2006/metadata/properties" xmlns:ns2="28a3442c-84ad-4dd1-83de-f1edd70cf35d" xmlns:ns3="70fef31c-8a19-437b-ac68-a32e636be2a7" targetNamespace="http://schemas.microsoft.com/office/2006/metadata/properties" ma:root="true" ma:fieldsID="c3cb741bf352c19b27a6fdce62545803" ns2:_="" ns3:_="">
    <xsd:import namespace="28a3442c-84ad-4dd1-83de-f1edd70cf35d"/>
    <xsd:import namespace="70fef31c-8a19-437b-ac68-a32e636be2a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a3442c-84ad-4dd1-83de-f1edd70cf3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0fef31c-8a19-437b-ac68-a32e636be2a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D55E8C-BBC2-429F-A44A-F488255BEE9C}">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DA868C0-16A6-48E0-8C88-E5036C39AD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a3442c-84ad-4dd1-83de-f1edd70cf35d"/>
    <ds:schemaRef ds:uri="70fef31c-8a19-437b-ac68-a32e636be2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0AC909A-6CDC-4C48-A0D7-CEC875DE4AA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ESCWA_Logo-Motto_PPT-Ar</Template>
  <TotalTime>23877</TotalTime>
  <Words>2622</Words>
  <Application>Microsoft Macintosh PowerPoint</Application>
  <PresentationFormat>Widescreen</PresentationFormat>
  <Paragraphs>299</Paragraphs>
  <Slides>33</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ＭＳ Ｐゴシック</vt:lpstr>
      <vt:lpstr>Arial</vt:lpstr>
      <vt:lpstr>Calibri</vt:lpstr>
      <vt:lpstr>Garamond</vt:lpstr>
      <vt:lpstr>Selawik Light</vt:lpstr>
      <vt:lpstr>Symbol</vt:lpstr>
      <vt:lpstr>Times New Roman</vt:lpstr>
      <vt:lpstr>Wingdings</vt:lpstr>
      <vt:lpstr>SavonVTI</vt:lpstr>
      <vt:lpstr> </vt:lpstr>
      <vt:lpstr>PowerPoint Presentation</vt:lpstr>
      <vt:lpstr>- The Importance of a Gender-Sensitive Lens  - Foundational Concepts and Terminology  - Relevant Tools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Using a gender sensitive lens:  Tools used to work toward gender equality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Mahadsanid!</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KHALIFE.NADYA</dc:creator>
  <cp:lastModifiedBy>Microsoft Office User</cp:lastModifiedBy>
  <cp:revision>376</cp:revision>
  <dcterms:created xsi:type="dcterms:W3CDTF">2022-05-16T17:29:50Z</dcterms:created>
  <dcterms:modified xsi:type="dcterms:W3CDTF">2023-01-24T03:48:42Z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0x010100E97D57AF5A1748429E07D92295EA2187</vt:lpwstr>
  </property>
</Properties>
</file>