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6" r:id="rId3"/>
    <p:sldId id="267" r:id="rId4"/>
    <p:sldId id="421" r:id="rId5"/>
    <p:sldId id="304" r:id="rId6"/>
    <p:sldId id="268" r:id="rId7"/>
    <p:sldId id="257" r:id="rId8"/>
    <p:sldId id="411" r:id="rId9"/>
    <p:sldId id="412" r:id="rId10"/>
    <p:sldId id="413" r:id="rId11"/>
    <p:sldId id="282" r:id="rId12"/>
    <p:sldId id="419" r:id="rId13"/>
    <p:sldId id="414" r:id="rId14"/>
    <p:sldId id="258" r:id="rId15"/>
    <p:sldId id="283" r:id="rId16"/>
    <p:sldId id="259" r:id="rId17"/>
    <p:sldId id="260" r:id="rId18"/>
    <p:sldId id="416" r:id="rId19"/>
    <p:sldId id="418" r:id="rId20"/>
    <p:sldId id="261" r:id="rId21"/>
    <p:sldId id="262" r:id="rId22"/>
    <p:sldId id="275" r:id="rId23"/>
    <p:sldId id="274" r:id="rId24"/>
    <p:sldId id="263" r:id="rId25"/>
    <p:sldId id="280" r:id="rId26"/>
    <p:sldId id="269" r:id="rId27"/>
    <p:sldId id="415" r:id="rId28"/>
    <p:sldId id="277" r:id="rId29"/>
    <p:sldId id="265" r:id="rId30"/>
    <p:sldId id="270" r:id="rId31"/>
    <p:sldId id="273" r:id="rId32"/>
    <p:sldId id="302" r:id="rId33"/>
  </p:sldIdLst>
  <p:sldSz cx="12192000" cy="6858000"/>
  <p:notesSz cx="6858000" cy="9144000"/>
  <p:defaultTextStyle>
    <a:defPPr>
      <a:defRPr lang="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1767"/>
    <a:srgbClr val="FBA125"/>
    <a:srgbClr val="BF8B2C"/>
    <a:srgbClr val="3F7E46"/>
    <a:srgbClr val="1E95D3"/>
    <a:srgbClr val="5BBA47"/>
    <a:srgbClr val="03699D"/>
    <a:srgbClr val="D3E5EE"/>
    <a:srgbClr val="18476B"/>
    <a:srgbClr val="039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9C47D0-7226-4214-9A7C-F44D77F12865}" v="1" dt="2023-11-28T20:42:20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9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ma Abdul-Khalek" userId="fc46acfb-3817-4647-85d2-29f765a2072c" providerId="ADAL" clId="{A79C47D0-7226-4214-9A7C-F44D77F12865}"/>
    <pc:docChg chg="undo custSel addSld delSld modSld sldOrd">
      <pc:chgData name="Rima Abdul-Khalek" userId="fc46acfb-3817-4647-85d2-29f765a2072c" providerId="ADAL" clId="{A79C47D0-7226-4214-9A7C-F44D77F12865}" dt="2023-11-29T08:28:55.295" v="75" actId="2710"/>
      <pc:docMkLst>
        <pc:docMk/>
      </pc:docMkLst>
      <pc:sldChg chg="addSp delSp modSp mod ord">
        <pc:chgData name="Rima Abdul-Khalek" userId="fc46acfb-3817-4647-85d2-29f765a2072c" providerId="ADAL" clId="{A79C47D0-7226-4214-9A7C-F44D77F12865}" dt="2023-11-29T04:14:08.254" v="39" actId="1076"/>
        <pc:sldMkLst>
          <pc:docMk/>
          <pc:sldMk cId="2598054854" sldId="267"/>
        </pc:sldMkLst>
        <pc:picChg chg="add mod">
          <ac:chgData name="Rima Abdul-Khalek" userId="fc46acfb-3817-4647-85d2-29f765a2072c" providerId="ADAL" clId="{A79C47D0-7226-4214-9A7C-F44D77F12865}" dt="2023-11-29T04:14:08.254" v="39" actId="1076"/>
          <ac:picMkLst>
            <pc:docMk/>
            <pc:sldMk cId="2598054854" sldId="267"/>
            <ac:picMk id="5" creationId="{4A8FCC08-CC15-90B5-9074-699168BBC3E8}"/>
          </ac:picMkLst>
        </pc:picChg>
        <pc:picChg chg="del mod">
          <ac:chgData name="Rima Abdul-Khalek" userId="fc46acfb-3817-4647-85d2-29f765a2072c" providerId="ADAL" clId="{A79C47D0-7226-4214-9A7C-F44D77F12865}" dt="2023-11-28T20:41:49.950" v="8" actId="21"/>
          <ac:picMkLst>
            <pc:docMk/>
            <pc:sldMk cId="2598054854" sldId="267"/>
            <ac:picMk id="11" creationId="{12FA8502-791F-74E3-CE92-6A07E5D744C1}"/>
          </ac:picMkLst>
        </pc:picChg>
      </pc:sldChg>
      <pc:sldChg chg="modSp mod">
        <pc:chgData name="Rima Abdul-Khalek" userId="fc46acfb-3817-4647-85d2-29f765a2072c" providerId="ADAL" clId="{A79C47D0-7226-4214-9A7C-F44D77F12865}" dt="2023-11-29T03:44:16.646" v="36"/>
        <pc:sldMkLst>
          <pc:docMk/>
          <pc:sldMk cId="326916020" sldId="268"/>
        </pc:sldMkLst>
        <pc:spChg chg="mod">
          <ac:chgData name="Rima Abdul-Khalek" userId="fc46acfb-3817-4647-85d2-29f765a2072c" providerId="ADAL" clId="{A79C47D0-7226-4214-9A7C-F44D77F12865}" dt="2023-11-29T03:44:16.646" v="36"/>
          <ac:spMkLst>
            <pc:docMk/>
            <pc:sldMk cId="326916020" sldId="268"/>
            <ac:spMk id="9" creationId="{5B91AA63-2559-6B93-C9D2-6757E054AA8E}"/>
          </ac:spMkLst>
        </pc:spChg>
      </pc:sldChg>
      <pc:sldChg chg="modSp mod">
        <pc:chgData name="Rima Abdul-Khalek" userId="fc46acfb-3817-4647-85d2-29f765a2072c" providerId="ADAL" clId="{A79C47D0-7226-4214-9A7C-F44D77F12865}" dt="2023-11-29T08:28:55.295" v="75" actId="2710"/>
        <pc:sldMkLst>
          <pc:docMk/>
          <pc:sldMk cId="2662169023" sldId="269"/>
        </pc:sldMkLst>
        <pc:spChg chg="mod">
          <ac:chgData name="Rima Abdul-Khalek" userId="fc46acfb-3817-4647-85d2-29f765a2072c" providerId="ADAL" clId="{A79C47D0-7226-4214-9A7C-F44D77F12865}" dt="2023-11-29T08:28:55.295" v="75" actId="2710"/>
          <ac:spMkLst>
            <pc:docMk/>
            <pc:sldMk cId="2662169023" sldId="269"/>
            <ac:spMk id="6" creationId="{C66EC85B-BD1E-B40A-EA3D-47BE121E6CCE}"/>
          </ac:spMkLst>
        </pc:spChg>
      </pc:sldChg>
      <pc:sldChg chg="modSp mod">
        <pc:chgData name="Rima Abdul-Khalek" userId="fc46acfb-3817-4647-85d2-29f765a2072c" providerId="ADAL" clId="{A79C47D0-7226-4214-9A7C-F44D77F12865}" dt="2023-11-29T04:33:45.752" v="71" actId="20577"/>
        <pc:sldMkLst>
          <pc:docMk/>
          <pc:sldMk cId="658164899" sldId="304"/>
        </pc:sldMkLst>
        <pc:spChg chg="mod">
          <ac:chgData name="Rima Abdul-Khalek" userId="fc46acfb-3817-4647-85d2-29f765a2072c" providerId="ADAL" clId="{A79C47D0-7226-4214-9A7C-F44D77F12865}" dt="2023-11-29T04:33:45.752" v="71" actId="20577"/>
          <ac:spMkLst>
            <pc:docMk/>
            <pc:sldMk cId="658164899" sldId="304"/>
            <ac:spMk id="3" creationId="{DAB66D7F-A636-8633-58E1-C55231E2A0F4}"/>
          </ac:spMkLst>
        </pc:spChg>
      </pc:sldChg>
      <pc:sldChg chg="new del">
        <pc:chgData name="Rima Abdul-Khalek" userId="fc46acfb-3817-4647-85d2-29f765a2072c" providerId="ADAL" clId="{A79C47D0-7226-4214-9A7C-F44D77F12865}" dt="2023-11-28T20:43:29.331" v="28" actId="47"/>
        <pc:sldMkLst>
          <pc:docMk/>
          <pc:sldMk cId="798779920" sldId="420"/>
        </pc:sldMkLst>
      </pc:sldChg>
      <pc:sldChg chg="addSp delSp modSp add mod ord delAnim">
        <pc:chgData name="Rima Abdul-Khalek" userId="fc46acfb-3817-4647-85d2-29f765a2072c" providerId="ADAL" clId="{A79C47D0-7226-4214-9A7C-F44D77F12865}" dt="2023-11-28T20:43:56.553" v="34"/>
        <pc:sldMkLst>
          <pc:docMk/>
          <pc:sldMk cId="77648112" sldId="421"/>
        </pc:sldMkLst>
        <pc:spChg chg="del mod">
          <ac:chgData name="Rima Abdul-Khalek" userId="fc46acfb-3817-4647-85d2-29f765a2072c" providerId="ADAL" clId="{A79C47D0-7226-4214-9A7C-F44D77F12865}" dt="2023-11-28T20:42:19.202" v="17" actId="478"/>
          <ac:spMkLst>
            <pc:docMk/>
            <pc:sldMk cId="77648112" sldId="421"/>
            <ac:spMk id="3" creationId="{DAB66D7F-A636-8633-58E1-C55231E2A0F4}"/>
          </ac:spMkLst>
        </pc:spChg>
        <pc:spChg chg="add mod">
          <ac:chgData name="Rima Abdul-Khalek" userId="fc46acfb-3817-4647-85d2-29f765a2072c" providerId="ADAL" clId="{A79C47D0-7226-4214-9A7C-F44D77F12865}" dt="2023-11-28T20:42:19.202" v="17" actId="478"/>
          <ac:spMkLst>
            <pc:docMk/>
            <pc:sldMk cId="77648112" sldId="421"/>
            <ac:spMk id="5" creationId="{23AA3F71-777F-6BE6-ACD1-1FF0597CF407}"/>
          </ac:spMkLst>
        </pc:spChg>
        <pc:spChg chg="del">
          <ac:chgData name="Rima Abdul-Khalek" userId="fc46acfb-3817-4647-85d2-29f765a2072c" providerId="ADAL" clId="{A79C47D0-7226-4214-9A7C-F44D77F12865}" dt="2023-11-28T20:42:13.328" v="14" actId="478"/>
          <ac:spMkLst>
            <pc:docMk/>
            <pc:sldMk cId="77648112" sldId="421"/>
            <ac:spMk id="7" creationId="{C81D5AF0-D6D8-4A33-D6A4-28CD79CEF91C}"/>
          </ac:spMkLst>
        </pc:spChg>
        <pc:spChg chg="del">
          <ac:chgData name="Rima Abdul-Khalek" userId="fc46acfb-3817-4647-85d2-29f765a2072c" providerId="ADAL" clId="{A79C47D0-7226-4214-9A7C-F44D77F12865}" dt="2023-11-28T20:42:07.345" v="13" actId="478"/>
          <ac:spMkLst>
            <pc:docMk/>
            <pc:sldMk cId="77648112" sldId="421"/>
            <ac:spMk id="8" creationId="{CE8C25C8-573E-9854-4E0D-8ED2790D21EE}"/>
          </ac:spMkLst>
        </pc:spChg>
        <pc:spChg chg="del">
          <ac:chgData name="Rima Abdul-Khalek" userId="fc46acfb-3817-4647-85d2-29f765a2072c" providerId="ADAL" clId="{A79C47D0-7226-4214-9A7C-F44D77F12865}" dt="2023-11-28T20:42:16.235" v="15" actId="478"/>
          <ac:spMkLst>
            <pc:docMk/>
            <pc:sldMk cId="77648112" sldId="421"/>
            <ac:spMk id="9" creationId="{97A2AC4E-9996-AA70-7E99-68EE53CA4172}"/>
          </ac:spMkLst>
        </pc:spChg>
        <pc:picChg chg="add mod modCrop">
          <ac:chgData name="Rima Abdul-Khalek" userId="fc46acfb-3817-4647-85d2-29f765a2072c" providerId="ADAL" clId="{A79C47D0-7226-4214-9A7C-F44D77F12865}" dt="2023-11-28T20:43:22.636" v="27" actId="732"/>
          <ac:picMkLst>
            <pc:docMk/>
            <pc:sldMk cId="77648112" sldId="421"/>
            <ac:picMk id="6" creationId="{42DD4C5C-55A5-D421-1A3B-1EA9F406D26A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70850958554804E-2"/>
          <c:y val="1.7467244904298067E-2"/>
          <c:w val="0.89983918517381656"/>
          <c:h val="0.8700760191919634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'Censored Uncensored'!$H$5:$H$8</c:f>
                <c:numCache>
                  <c:formatCode>General</c:formatCode>
                  <c:ptCount val="4"/>
                  <c:pt idx="0">
                    <c:v>8.701386544853449E-3</c:v>
                  </c:pt>
                  <c:pt idx="1">
                    <c:v>5.6059320084750654E-3</c:v>
                  </c:pt>
                  <c:pt idx="2">
                    <c:v>1.9906431809067725E-3</c:v>
                  </c:pt>
                  <c:pt idx="3">
                    <c:v>3.3360686153173446E-3</c:v>
                  </c:pt>
                </c:numCache>
              </c:numRef>
            </c:plus>
            <c:minus>
              <c:numRef>
                <c:f>'Censored Uncensored'!$H$5:$H$8</c:f>
                <c:numCache>
                  <c:formatCode>General</c:formatCode>
                  <c:ptCount val="4"/>
                  <c:pt idx="0">
                    <c:v>8.701386544853449E-3</c:v>
                  </c:pt>
                  <c:pt idx="1">
                    <c:v>5.6059320084750654E-3</c:v>
                  </c:pt>
                  <c:pt idx="2">
                    <c:v>1.9906431809067725E-3</c:v>
                  </c:pt>
                  <c:pt idx="3">
                    <c:v>3.3360686153173446E-3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'Censored Uncensored'!$F$5:$F$8</c:f>
              <c:strCache>
                <c:ptCount val="4"/>
                <c:pt idx="0">
                  <c:v>الحمل المبكر</c:v>
                </c:pt>
                <c:pt idx="1">
                  <c:v>الاكتظاظ</c:v>
                </c:pt>
                <c:pt idx="2">
                  <c:v>الكهرباء</c:v>
                </c:pt>
                <c:pt idx="3">
                  <c:v>أصول التنقل</c:v>
                </c:pt>
              </c:strCache>
            </c:strRef>
          </c:cat>
          <c:val>
            <c:numRef>
              <c:f>'Censored Uncensored'!$B$5:$B$8</c:f>
              <c:numCache>
                <c:formatCode>0.0%</c:formatCode>
                <c:ptCount val="4"/>
                <c:pt idx="0">
                  <c:v>7.3301811218262E-2</c:v>
                </c:pt>
                <c:pt idx="1">
                  <c:v>6.052234649658203E-2</c:v>
                </c:pt>
                <c:pt idx="2">
                  <c:v>1.1907508373260498E-2</c:v>
                </c:pt>
                <c:pt idx="3">
                  <c:v>0.103659071922302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A3-4671-ABF7-9E07FBEC4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6829103"/>
        <c:axId val="1396827855"/>
      </c:barChart>
      <c:catAx>
        <c:axId val="1396829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6827855"/>
        <c:crosses val="autoZero"/>
        <c:auto val="1"/>
        <c:lblAlgn val="ctr"/>
        <c:lblOffset val="100"/>
        <c:noMultiLvlLbl val="0"/>
      </c:catAx>
      <c:valAx>
        <c:axId val="1396827855"/>
        <c:scaling>
          <c:orientation val="minMax"/>
          <c:max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68291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6276E9-F527-4C73-B846-5BC6B74A044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6_2" csCatId="accent6" phldr="1"/>
      <dgm:spPr/>
      <dgm:t>
        <a:bodyPr/>
        <a:lstStyle/>
        <a:p>
          <a:endParaRPr lang="en-US"/>
        </a:p>
      </dgm:t>
    </dgm:pt>
    <dgm:pt modelId="{B786E8D7-1EC6-4419-B955-81EB5D0CF578}">
      <dgm:prSet custT="1"/>
      <dgm:spPr/>
      <dgm:t>
        <a:bodyPr/>
        <a:lstStyle/>
        <a:p>
          <a:pPr algn="r">
            <a:lnSpc>
              <a:spcPct val="100000"/>
            </a:lnSpc>
          </a:pPr>
          <a:r>
            <a:rPr lang="ar-LB" sz="2800" dirty="0">
              <a:solidFill>
                <a:schemeClr val="tx1"/>
              </a:solidFill>
            </a:rPr>
            <a:t>؟</a:t>
          </a:r>
          <a:r>
            <a:rPr lang="en-US" sz="2800" dirty="0">
              <a:solidFill>
                <a:schemeClr val="tx1"/>
              </a:solidFill>
            </a:rPr>
            <a:t> </a:t>
          </a:r>
          <a:r>
            <a:rPr lang="ar-LB" sz="2800" dirty="0">
              <a:solidFill>
                <a:schemeClr val="tx1"/>
              </a:solidFill>
            </a:rPr>
            <a:t>لماذا </a:t>
          </a:r>
          <a:r>
            <a:rPr lang="ar" sz="2800" dirty="0">
              <a:solidFill>
                <a:schemeClr val="tx1"/>
              </a:solidFill>
            </a:rPr>
            <a:t>أداة</a:t>
          </a:r>
          <a:r>
            <a:rPr lang="ar-LB" sz="2800" dirty="0">
              <a:solidFill>
                <a:schemeClr val="tx1"/>
              </a:solidFill>
            </a:rPr>
            <a:t> لقياس الفقر</a:t>
          </a:r>
          <a:endParaRPr lang="ar" sz="2800" dirty="0">
            <a:solidFill>
              <a:schemeClr val="tx1"/>
            </a:solidFill>
          </a:endParaRPr>
        </a:p>
      </dgm:t>
    </dgm:pt>
    <dgm:pt modelId="{D3E17E12-FB8D-4C01-95E6-C000A29E2366}" type="parTrans" cxnId="{03DC94BF-6F2E-44F2-A71A-0D2CDAE6147C}">
      <dgm:prSet/>
      <dgm:spPr/>
      <dgm:t>
        <a:bodyPr/>
        <a:lstStyle/>
        <a:p>
          <a:pPr algn="r"/>
          <a:endParaRPr lang="en-US" sz="2800"/>
        </a:p>
      </dgm:t>
    </dgm:pt>
    <dgm:pt modelId="{5AC449ED-27E1-48DF-B6F5-6ADE8900ECF9}" type="sibTrans" cxnId="{03DC94BF-6F2E-44F2-A71A-0D2CDAE6147C}">
      <dgm:prSet/>
      <dgm:spPr/>
      <dgm:t>
        <a:bodyPr/>
        <a:lstStyle/>
        <a:p>
          <a:pPr algn="r"/>
          <a:endParaRPr lang="en-US" sz="2800"/>
        </a:p>
      </dgm:t>
    </dgm:pt>
    <dgm:pt modelId="{DD7632AA-F5A2-4BAF-9D82-D7C4BE0D19CC}">
      <dgm:prSet custT="1"/>
      <dgm:spPr/>
      <dgm:t>
        <a:bodyPr/>
        <a:lstStyle/>
        <a:p>
          <a:pPr algn="r">
            <a:lnSpc>
              <a:spcPct val="100000"/>
            </a:lnSpc>
          </a:pPr>
          <a:r>
            <a:rPr lang="ar" sz="2800" dirty="0"/>
            <a:t>بناء</a:t>
          </a:r>
          <a:r>
            <a:rPr lang="ar-LB" sz="2800" dirty="0"/>
            <a:t> ال</a:t>
          </a:r>
          <a:r>
            <a:rPr lang="ar" sz="2800" dirty="0"/>
            <a:t>مؤشرات</a:t>
          </a:r>
        </a:p>
      </dgm:t>
    </dgm:pt>
    <dgm:pt modelId="{312380F4-28AB-4491-BE7C-9E957B23A8B7}" type="parTrans" cxnId="{4D230D8B-2253-454F-836B-46F66A535FAB}">
      <dgm:prSet/>
      <dgm:spPr/>
      <dgm:t>
        <a:bodyPr/>
        <a:lstStyle/>
        <a:p>
          <a:pPr algn="r"/>
          <a:endParaRPr lang="en-US" sz="2800"/>
        </a:p>
      </dgm:t>
    </dgm:pt>
    <dgm:pt modelId="{40F2B33C-4D72-4883-AA9E-6A6078504C69}" type="sibTrans" cxnId="{4D230D8B-2253-454F-836B-46F66A535FAB}">
      <dgm:prSet/>
      <dgm:spPr/>
      <dgm:t>
        <a:bodyPr/>
        <a:lstStyle/>
        <a:p>
          <a:pPr algn="r"/>
          <a:endParaRPr lang="en-US" sz="2800"/>
        </a:p>
      </dgm:t>
    </dgm:pt>
    <dgm:pt modelId="{A358EC3F-4F05-4DEB-9287-44301E6852AE}">
      <dgm:prSet custT="1"/>
      <dgm:spPr/>
      <dgm:t>
        <a:bodyPr/>
        <a:lstStyle/>
        <a:p>
          <a:pPr algn="r">
            <a:lnSpc>
              <a:spcPct val="100000"/>
            </a:lnSpc>
          </a:pPr>
          <a:r>
            <a:rPr lang="ar" sz="2800" dirty="0"/>
            <a:t>م</a:t>
          </a:r>
          <a:r>
            <a:rPr lang="ar-LB" sz="2800" dirty="0"/>
            <a:t>ركز الدليل</a:t>
          </a:r>
          <a:endParaRPr lang="ar" sz="2800" dirty="0"/>
        </a:p>
      </dgm:t>
    </dgm:pt>
    <dgm:pt modelId="{C4AD353A-104E-45CF-9365-5996CD7002FB}" type="parTrans" cxnId="{B9ACEEE0-2604-4889-B79B-23CC83F7659A}">
      <dgm:prSet/>
      <dgm:spPr/>
      <dgm:t>
        <a:bodyPr/>
        <a:lstStyle/>
        <a:p>
          <a:pPr algn="r"/>
          <a:endParaRPr lang="en-US" sz="2800"/>
        </a:p>
      </dgm:t>
    </dgm:pt>
    <dgm:pt modelId="{51D4A09D-F7B0-4F83-9360-9B103642E4CF}" type="sibTrans" cxnId="{B9ACEEE0-2604-4889-B79B-23CC83F7659A}">
      <dgm:prSet/>
      <dgm:spPr/>
      <dgm:t>
        <a:bodyPr/>
        <a:lstStyle/>
        <a:p>
          <a:pPr algn="r"/>
          <a:endParaRPr lang="en-US" sz="2800"/>
        </a:p>
      </dgm:t>
    </dgm:pt>
    <dgm:pt modelId="{CE426DF1-C45D-44CD-B7D8-947259B0F124}">
      <dgm:prSet custT="1"/>
      <dgm:spPr/>
      <dgm:t>
        <a:bodyPr/>
        <a:lstStyle/>
        <a:p>
          <a:pPr algn="r">
            <a:lnSpc>
              <a:spcPct val="100000"/>
            </a:lnSpc>
          </a:pPr>
          <a:r>
            <a:rPr lang="ar" sz="2800" dirty="0"/>
            <a:t>محاكاة</a:t>
          </a:r>
          <a:r>
            <a:rPr lang="ar-LB" sz="2800" dirty="0"/>
            <a:t> الصدمة</a:t>
          </a:r>
          <a:endParaRPr lang="ar" sz="2800" dirty="0"/>
        </a:p>
      </dgm:t>
    </dgm:pt>
    <dgm:pt modelId="{B8F21A1D-255F-4D69-938E-5595E8571881}" type="parTrans" cxnId="{AC20DB48-9CD6-4097-8639-889FA76F70D2}">
      <dgm:prSet/>
      <dgm:spPr/>
      <dgm:t>
        <a:bodyPr/>
        <a:lstStyle/>
        <a:p>
          <a:pPr algn="r"/>
          <a:endParaRPr lang="en-US" sz="2800"/>
        </a:p>
      </dgm:t>
    </dgm:pt>
    <dgm:pt modelId="{1D3D6248-B5F5-4809-85DD-599DE86CD277}" type="sibTrans" cxnId="{AC20DB48-9CD6-4097-8639-889FA76F70D2}">
      <dgm:prSet/>
      <dgm:spPr/>
      <dgm:t>
        <a:bodyPr/>
        <a:lstStyle/>
        <a:p>
          <a:pPr algn="r"/>
          <a:endParaRPr lang="en-US" sz="2800"/>
        </a:p>
      </dgm:t>
    </dgm:pt>
    <dgm:pt modelId="{693CB153-1A08-4034-962A-FCDDB8E255E3}" type="pres">
      <dgm:prSet presAssocID="{B66276E9-F527-4C73-B846-5BC6B74A0446}" presName="root" presStyleCnt="0">
        <dgm:presLayoutVars>
          <dgm:dir/>
          <dgm:resizeHandles val="exact"/>
        </dgm:presLayoutVars>
      </dgm:prSet>
      <dgm:spPr/>
    </dgm:pt>
    <dgm:pt modelId="{D2E3026B-E079-42ED-B06B-BAD785681D8B}" type="pres">
      <dgm:prSet presAssocID="{B786E8D7-1EC6-4419-B955-81EB5D0CF578}" presName="compNode" presStyleCnt="0"/>
      <dgm:spPr/>
    </dgm:pt>
    <dgm:pt modelId="{E7ACB69E-4D85-4554-88EF-0DB285C64BB8}" type="pres">
      <dgm:prSet presAssocID="{B786E8D7-1EC6-4419-B955-81EB5D0CF578}" presName="bgRect" presStyleLbl="bgShp" presStyleIdx="0" presStyleCnt="4"/>
      <dgm:spPr/>
    </dgm:pt>
    <dgm:pt modelId="{7F2EE6CA-4FAF-46A6-B248-422C8BAD4833}" type="pres">
      <dgm:prSet presAssocID="{B786E8D7-1EC6-4419-B955-81EB5D0CF57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1AFB6580-596A-4C2A-8067-A5771C30E169}" type="pres">
      <dgm:prSet presAssocID="{B786E8D7-1EC6-4419-B955-81EB5D0CF578}" presName="spaceRect" presStyleCnt="0"/>
      <dgm:spPr/>
    </dgm:pt>
    <dgm:pt modelId="{2A9BCF04-4F70-404D-8581-43E316B24AF9}" type="pres">
      <dgm:prSet presAssocID="{B786E8D7-1EC6-4419-B955-81EB5D0CF578}" presName="parTx" presStyleLbl="revTx" presStyleIdx="0" presStyleCnt="4">
        <dgm:presLayoutVars>
          <dgm:chMax val="0"/>
          <dgm:chPref val="0"/>
        </dgm:presLayoutVars>
      </dgm:prSet>
      <dgm:spPr/>
    </dgm:pt>
    <dgm:pt modelId="{5426B13A-B9A2-48FD-BB37-F4952E11ED35}" type="pres">
      <dgm:prSet presAssocID="{5AC449ED-27E1-48DF-B6F5-6ADE8900ECF9}" presName="sibTrans" presStyleCnt="0"/>
      <dgm:spPr/>
    </dgm:pt>
    <dgm:pt modelId="{D9111623-555D-46DA-830C-735D567E2CF3}" type="pres">
      <dgm:prSet presAssocID="{DD7632AA-F5A2-4BAF-9D82-D7C4BE0D19CC}" presName="compNode" presStyleCnt="0"/>
      <dgm:spPr/>
    </dgm:pt>
    <dgm:pt modelId="{706D2D50-53EE-4404-8133-E46BEE871C42}" type="pres">
      <dgm:prSet presAssocID="{DD7632AA-F5A2-4BAF-9D82-D7C4BE0D19CC}" presName="bgRect" presStyleLbl="bgShp" presStyleIdx="1" presStyleCnt="4"/>
      <dgm:spPr/>
    </dgm:pt>
    <dgm:pt modelId="{9078067C-9B85-4872-9CD3-CE757C711A03}" type="pres">
      <dgm:prSet presAssocID="{DD7632AA-F5A2-4BAF-9D82-D7C4BE0D19C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426FF2C4-4A76-46DD-9561-E703BF16BFA2}" type="pres">
      <dgm:prSet presAssocID="{DD7632AA-F5A2-4BAF-9D82-D7C4BE0D19CC}" presName="spaceRect" presStyleCnt="0"/>
      <dgm:spPr/>
    </dgm:pt>
    <dgm:pt modelId="{259C0F35-6C53-4831-8979-E5AA9710EB25}" type="pres">
      <dgm:prSet presAssocID="{DD7632AA-F5A2-4BAF-9D82-D7C4BE0D19CC}" presName="parTx" presStyleLbl="revTx" presStyleIdx="1" presStyleCnt="4">
        <dgm:presLayoutVars>
          <dgm:chMax val="0"/>
          <dgm:chPref val="0"/>
        </dgm:presLayoutVars>
      </dgm:prSet>
      <dgm:spPr/>
    </dgm:pt>
    <dgm:pt modelId="{378516F3-0F11-4558-A079-4396F625CBE8}" type="pres">
      <dgm:prSet presAssocID="{40F2B33C-4D72-4883-AA9E-6A6078504C69}" presName="sibTrans" presStyleCnt="0"/>
      <dgm:spPr/>
    </dgm:pt>
    <dgm:pt modelId="{57843E34-B2DF-4428-A545-05B189736AB6}" type="pres">
      <dgm:prSet presAssocID="{A358EC3F-4F05-4DEB-9287-44301E6852AE}" presName="compNode" presStyleCnt="0"/>
      <dgm:spPr/>
    </dgm:pt>
    <dgm:pt modelId="{4E337250-FE79-492C-A12A-B0A9A89A0CC0}" type="pres">
      <dgm:prSet presAssocID="{A358EC3F-4F05-4DEB-9287-44301E6852AE}" presName="bgRect" presStyleLbl="bgShp" presStyleIdx="2" presStyleCnt="4"/>
      <dgm:spPr/>
    </dgm:pt>
    <dgm:pt modelId="{F4B30D99-FE29-4757-B496-DA734A652911}" type="pres">
      <dgm:prSet presAssocID="{A358EC3F-4F05-4DEB-9287-44301E6852A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00FA6387-D0B0-4F96-8043-2C8543FF82F1}" type="pres">
      <dgm:prSet presAssocID="{A358EC3F-4F05-4DEB-9287-44301E6852AE}" presName="spaceRect" presStyleCnt="0"/>
      <dgm:spPr/>
    </dgm:pt>
    <dgm:pt modelId="{F8E54F8C-3816-4154-88EE-53E87F5BE270}" type="pres">
      <dgm:prSet presAssocID="{A358EC3F-4F05-4DEB-9287-44301E6852AE}" presName="parTx" presStyleLbl="revTx" presStyleIdx="2" presStyleCnt="4">
        <dgm:presLayoutVars>
          <dgm:chMax val="0"/>
          <dgm:chPref val="0"/>
        </dgm:presLayoutVars>
      </dgm:prSet>
      <dgm:spPr/>
    </dgm:pt>
    <dgm:pt modelId="{FE9ADD50-FF26-4FB6-8437-F73395D0A653}" type="pres">
      <dgm:prSet presAssocID="{51D4A09D-F7B0-4F83-9360-9B103642E4CF}" presName="sibTrans" presStyleCnt="0"/>
      <dgm:spPr/>
    </dgm:pt>
    <dgm:pt modelId="{78CF0F8C-CF66-4DE6-947B-56077948345D}" type="pres">
      <dgm:prSet presAssocID="{CE426DF1-C45D-44CD-B7D8-947259B0F124}" presName="compNode" presStyleCnt="0"/>
      <dgm:spPr/>
    </dgm:pt>
    <dgm:pt modelId="{E1AB516F-3BD0-4062-8D06-EBA0068F9DBF}" type="pres">
      <dgm:prSet presAssocID="{CE426DF1-C45D-44CD-B7D8-947259B0F124}" presName="bgRect" presStyleLbl="bgShp" presStyleIdx="3" presStyleCnt="4"/>
      <dgm:spPr/>
    </dgm:pt>
    <dgm:pt modelId="{06FFFE4D-3775-4974-B3FD-CBDBFE59128E}" type="pres">
      <dgm:prSet presAssocID="{CE426DF1-C45D-44CD-B7D8-947259B0F12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7BD22C3F-B031-491D-964A-76FF2AB59047}" type="pres">
      <dgm:prSet presAssocID="{CE426DF1-C45D-44CD-B7D8-947259B0F124}" presName="spaceRect" presStyleCnt="0"/>
      <dgm:spPr/>
    </dgm:pt>
    <dgm:pt modelId="{124B81AD-9CE3-4915-953A-F89CD8ED413E}" type="pres">
      <dgm:prSet presAssocID="{CE426DF1-C45D-44CD-B7D8-947259B0F12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4C7D13F-AAA6-4A65-AC50-2ED440A2141F}" type="presOf" srcId="{A358EC3F-4F05-4DEB-9287-44301E6852AE}" destId="{F8E54F8C-3816-4154-88EE-53E87F5BE270}" srcOrd="0" destOrd="0" presId="urn:microsoft.com/office/officeart/2018/2/layout/IconVerticalSolidList"/>
    <dgm:cxn modelId="{87A62563-FF93-403B-930D-58FB20B2168A}" type="presOf" srcId="{B66276E9-F527-4C73-B846-5BC6B74A0446}" destId="{693CB153-1A08-4034-962A-FCDDB8E255E3}" srcOrd="0" destOrd="0" presId="urn:microsoft.com/office/officeart/2018/2/layout/IconVerticalSolidList"/>
    <dgm:cxn modelId="{AC20DB48-9CD6-4097-8639-889FA76F70D2}" srcId="{B66276E9-F527-4C73-B846-5BC6B74A0446}" destId="{CE426DF1-C45D-44CD-B7D8-947259B0F124}" srcOrd="3" destOrd="0" parTransId="{B8F21A1D-255F-4D69-938E-5595E8571881}" sibTransId="{1D3D6248-B5F5-4809-85DD-599DE86CD277}"/>
    <dgm:cxn modelId="{01838A51-5518-4DCD-9F6A-4D59BFBE5FE4}" type="presOf" srcId="{B786E8D7-1EC6-4419-B955-81EB5D0CF578}" destId="{2A9BCF04-4F70-404D-8581-43E316B24AF9}" srcOrd="0" destOrd="0" presId="urn:microsoft.com/office/officeart/2018/2/layout/IconVerticalSolidList"/>
    <dgm:cxn modelId="{4D230D8B-2253-454F-836B-46F66A535FAB}" srcId="{B66276E9-F527-4C73-B846-5BC6B74A0446}" destId="{DD7632AA-F5A2-4BAF-9D82-D7C4BE0D19CC}" srcOrd="1" destOrd="0" parTransId="{312380F4-28AB-4491-BE7C-9E957B23A8B7}" sibTransId="{40F2B33C-4D72-4883-AA9E-6A6078504C69}"/>
    <dgm:cxn modelId="{A80DA7AC-CAB2-495F-818D-A96CCD53150D}" type="presOf" srcId="{DD7632AA-F5A2-4BAF-9D82-D7C4BE0D19CC}" destId="{259C0F35-6C53-4831-8979-E5AA9710EB25}" srcOrd="0" destOrd="0" presId="urn:microsoft.com/office/officeart/2018/2/layout/IconVerticalSolidList"/>
    <dgm:cxn modelId="{03DC94BF-6F2E-44F2-A71A-0D2CDAE6147C}" srcId="{B66276E9-F527-4C73-B846-5BC6B74A0446}" destId="{B786E8D7-1EC6-4419-B955-81EB5D0CF578}" srcOrd="0" destOrd="0" parTransId="{D3E17E12-FB8D-4C01-95E6-C000A29E2366}" sibTransId="{5AC449ED-27E1-48DF-B6F5-6ADE8900ECF9}"/>
    <dgm:cxn modelId="{B2E61CC9-9656-4F1B-8DD0-0B61BF6F0D6D}" type="presOf" srcId="{CE426DF1-C45D-44CD-B7D8-947259B0F124}" destId="{124B81AD-9CE3-4915-953A-F89CD8ED413E}" srcOrd="0" destOrd="0" presId="urn:microsoft.com/office/officeart/2018/2/layout/IconVerticalSolidList"/>
    <dgm:cxn modelId="{B9ACEEE0-2604-4889-B79B-23CC83F7659A}" srcId="{B66276E9-F527-4C73-B846-5BC6B74A0446}" destId="{A358EC3F-4F05-4DEB-9287-44301E6852AE}" srcOrd="2" destOrd="0" parTransId="{C4AD353A-104E-45CF-9365-5996CD7002FB}" sibTransId="{51D4A09D-F7B0-4F83-9360-9B103642E4CF}"/>
    <dgm:cxn modelId="{E7166FB1-CB91-48BB-92CB-72672EF7A7E4}" type="presParOf" srcId="{693CB153-1A08-4034-962A-FCDDB8E255E3}" destId="{D2E3026B-E079-42ED-B06B-BAD785681D8B}" srcOrd="0" destOrd="0" presId="urn:microsoft.com/office/officeart/2018/2/layout/IconVerticalSolidList"/>
    <dgm:cxn modelId="{CAD060CA-BA95-4BA1-98E7-212F861E751F}" type="presParOf" srcId="{D2E3026B-E079-42ED-B06B-BAD785681D8B}" destId="{E7ACB69E-4D85-4554-88EF-0DB285C64BB8}" srcOrd="0" destOrd="0" presId="urn:microsoft.com/office/officeart/2018/2/layout/IconVerticalSolidList"/>
    <dgm:cxn modelId="{EB38F9AE-8930-4869-A456-5924BC2E798F}" type="presParOf" srcId="{D2E3026B-E079-42ED-B06B-BAD785681D8B}" destId="{7F2EE6CA-4FAF-46A6-B248-422C8BAD4833}" srcOrd="1" destOrd="0" presId="urn:microsoft.com/office/officeart/2018/2/layout/IconVerticalSolidList"/>
    <dgm:cxn modelId="{9E670717-E626-4C82-A8B1-38DC892AA420}" type="presParOf" srcId="{D2E3026B-E079-42ED-B06B-BAD785681D8B}" destId="{1AFB6580-596A-4C2A-8067-A5771C30E169}" srcOrd="2" destOrd="0" presId="urn:microsoft.com/office/officeart/2018/2/layout/IconVerticalSolidList"/>
    <dgm:cxn modelId="{CA913B7B-D6C4-469E-B853-C75FEFC17E73}" type="presParOf" srcId="{D2E3026B-E079-42ED-B06B-BAD785681D8B}" destId="{2A9BCF04-4F70-404D-8581-43E316B24AF9}" srcOrd="3" destOrd="0" presId="urn:microsoft.com/office/officeart/2018/2/layout/IconVerticalSolidList"/>
    <dgm:cxn modelId="{1C096B8B-907F-4178-9976-59866A0B0197}" type="presParOf" srcId="{693CB153-1A08-4034-962A-FCDDB8E255E3}" destId="{5426B13A-B9A2-48FD-BB37-F4952E11ED35}" srcOrd="1" destOrd="0" presId="urn:microsoft.com/office/officeart/2018/2/layout/IconVerticalSolidList"/>
    <dgm:cxn modelId="{A1A57A76-AA2F-45CB-9B58-2FFDA0B16CDA}" type="presParOf" srcId="{693CB153-1A08-4034-962A-FCDDB8E255E3}" destId="{D9111623-555D-46DA-830C-735D567E2CF3}" srcOrd="2" destOrd="0" presId="urn:microsoft.com/office/officeart/2018/2/layout/IconVerticalSolidList"/>
    <dgm:cxn modelId="{E4A6A8D2-8AC3-41CE-97B6-B5E434BA21CC}" type="presParOf" srcId="{D9111623-555D-46DA-830C-735D567E2CF3}" destId="{706D2D50-53EE-4404-8133-E46BEE871C42}" srcOrd="0" destOrd="0" presId="urn:microsoft.com/office/officeart/2018/2/layout/IconVerticalSolidList"/>
    <dgm:cxn modelId="{D3EFD340-3796-46F3-98A0-6E2B505F863C}" type="presParOf" srcId="{D9111623-555D-46DA-830C-735D567E2CF3}" destId="{9078067C-9B85-4872-9CD3-CE757C711A03}" srcOrd="1" destOrd="0" presId="urn:microsoft.com/office/officeart/2018/2/layout/IconVerticalSolidList"/>
    <dgm:cxn modelId="{163AC5A4-3101-4940-95BF-7743E06AA8B1}" type="presParOf" srcId="{D9111623-555D-46DA-830C-735D567E2CF3}" destId="{426FF2C4-4A76-46DD-9561-E703BF16BFA2}" srcOrd="2" destOrd="0" presId="urn:microsoft.com/office/officeart/2018/2/layout/IconVerticalSolidList"/>
    <dgm:cxn modelId="{1B01D31C-68DE-4E08-80E6-BD7D09A45377}" type="presParOf" srcId="{D9111623-555D-46DA-830C-735D567E2CF3}" destId="{259C0F35-6C53-4831-8979-E5AA9710EB25}" srcOrd="3" destOrd="0" presId="urn:microsoft.com/office/officeart/2018/2/layout/IconVerticalSolidList"/>
    <dgm:cxn modelId="{37AA3573-CB5C-48D2-A0F8-169EB82D5584}" type="presParOf" srcId="{693CB153-1A08-4034-962A-FCDDB8E255E3}" destId="{378516F3-0F11-4558-A079-4396F625CBE8}" srcOrd="3" destOrd="0" presId="urn:microsoft.com/office/officeart/2018/2/layout/IconVerticalSolidList"/>
    <dgm:cxn modelId="{22A20139-A599-43CB-AB33-EA74E9A989C6}" type="presParOf" srcId="{693CB153-1A08-4034-962A-FCDDB8E255E3}" destId="{57843E34-B2DF-4428-A545-05B189736AB6}" srcOrd="4" destOrd="0" presId="urn:microsoft.com/office/officeart/2018/2/layout/IconVerticalSolidList"/>
    <dgm:cxn modelId="{1200E6B7-6EC9-4567-81B6-A40387692A9C}" type="presParOf" srcId="{57843E34-B2DF-4428-A545-05B189736AB6}" destId="{4E337250-FE79-492C-A12A-B0A9A89A0CC0}" srcOrd="0" destOrd="0" presId="urn:microsoft.com/office/officeart/2018/2/layout/IconVerticalSolidList"/>
    <dgm:cxn modelId="{2FF7B1A6-DEFE-425F-A0E9-83734CEB2968}" type="presParOf" srcId="{57843E34-B2DF-4428-A545-05B189736AB6}" destId="{F4B30D99-FE29-4757-B496-DA734A652911}" srcOrd="1" destOrd="0" presId="urn:microsoft.com/office/officeart/2018/2/layout/IconVerticalSolidList"/>
    <dgm:cxn modelId="{92D0FB1D-786C-4AFD-90D0-FD8002182384}" type="presParOf" srcId="{57843E34-B2DF-4428-A545-05B189736AB6}" destId="{00FA6387-D0B0-4F96-8043-2C8543FF82F1}" srcOrd="2" destOrd="0" presId="urn:microsoft.com/office/officeart/2018/2/layout/IconVerticalSolidList"/>
    <dgm:cxn modelId="{2E025335-F30A-493E-8CB4-7DD03E1F997D}" type="presParOf" srcId="{57843E34-B2DF-4428-A545-05B189736AB6}" destId="{F8E54F8C-3816-4154-88EE-53E87F5BE270}" srcOrd="3" destOrd="0" presId="urn:microsoft.com/office/officeart/2018/2/layout/IconVerticalSolidList"/>
    <dgm:cxn modelId="{D432FF2D-B7EB-4674-986D-06B515E7D7D9}" type="presParOf" srcId="{693CB153-1A08-4034-962A-FCDDB8E255E3}" destId="{FE9ADD50-FF26-4FB6-8437-F73395D0A653}" srcOrd="5" destOrd="0" presId="urn:microsoft.com/office/officeart/2018/2/layout/IconVerticalSolidList"/>
    <dgm:cxn modelId="{61E46B04-1AA0-4295-8111-97D066051B72}" type="presParOf" srcId="{693CB153-1A08-4034-962A-FCDDB8E255E3}" destId="{78CF0F8C-CF66-4DE6-947B-56077948345D}" srcOrd="6" destOrd="0" presId="urn:microsoft.com/office/officeart/2018/2/layout/IconVerticalSolidList"/>
    <dgm:cxn modelId="{A74E27F5-EC49-42F2-8B9E-A0CFDDD0394E}" type="presParOf" srcId="{78CF0F8C-CF66-4DE6-947B-56077948345D}" destId="{E1AB516F-3BD0-4062-8D06-EBA0068F9DBF}" srcOrd="0" destOrd="0" presId="urn:microsoft.com/office/officeart/2018/2/layout/IconVerticalSolidList"/>
    <dgm:cxn modelId="{8B8775E1-C19B-4E3E-BA23-539A9245046A}" type="presParOf" srcId="{78CF0F8C-CF66-4DE6-947B-56077948345D}" destId="{06FFFE4D-3775-4974-B3FD-CBDBFE59128E}" srcOrd="1" destOrd="0" presId="urn:microsoft.com/office/officeart/2018/2/layout/IconVerticalSolidList"/>
    <dgm:cxn modelId="{57E2D45A-5F8D-4603-8769-762DCBD8718B}" type="presParOf" srcId="{78CF0F8C-CF66-4DE6-947B-56077948345D}" destId="{7BD22C3F-B031-491D-964A-76FF2AB59047}" srcOrd="2" destOrd="0" presId="urn:microsoft.com/office/officeart/2018/2/layout/IconVerticalSolidList"/>
    <dgm:cxn modelId="{02A6398D-FBD5-49BF-8726-E984F7F96212}" type="presParOf" srcId="{78CF0F8C-CF66-4DE6-947B-56077948345D}" destId="{124B81AD-9CE3-4915-953A-F89CD8ED413E}" srcOrd="3" destOrd="0" presId="urn:microsoft.com/office/officeart/2018/2/layout/IconVerticalSolidList"/>
  </dgm:cxnLst>
  <dgm:bg/>
  <dgm:whole>
    <a:ln>
      <a:solidFill>
        <a:schemeClr val="accent3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1AA0A4-A1EC-4DEA-BF98-876C057C50B4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A8ACF1B5-DB5D-4D45-B2E4-821E84ADFF44}">
      <dgm:prSet phldrT="[Text]"/>
      <dgm:spPr/>
      <dgm:t>
        <a:bodyPr/>
        <a:lstStyle/>
        <a:p>
          <a:r>
            <a:rPr lang="ar-LB" dirty="0"/>
            <a:t>السياسات العامة</a:t>
          </a:r>
          <a:endParaRPr lang="en-US" dirty="0"/>
        </a:p>
      </dgm:t>
    </dgm:pt>
    <dgm:pt modelId="{8AD09841-ED7A-4E37-BA0F-35A8EF4018F0}" type="parTrans" cxnId="{8B086F8E-5BA0-408D-AEA6-3D22EEEB2A82}">
      <dgm:prSet/>
      <dgm:spPr/>
      <dgm:t>
        <a:bodyPr/>
        <a:lstStyle/>
        <a:p>
          <a:endParaRPr lang="en-US"/>
        </a:p>
      </dgm:t>
    </dgm:pt>
    <dgm:pt modelId="{DAE61BEF-D8E0-4EF6-9352-9803917C7732}" type="sibTrans" cxnId="{8B086F8E-5BA0-408D-AEA6-3D22EEEB2A82}">
      <dgm:prSet/>
      <dgm:spPr/>
      <dgm:t>
        <a:bodyPr/>
        <a:lstStyle/>
        <a:p>
          <a:endParaRPr lang="en-US"/>
        </a:p>
      </dgm:t>
    </dgm:pt>
    <dgm:pt modelId="{ECDFDD6E-269C-49D8-B8D1-974407C59F21}">
      <dgm:prSet phldrT="[Text]"/>
      <dgm:spPr/>
      <dgm:t>
        <a:bodyPr/>
        <a:lstStyle/>
        <a:p>
          <a:r>
            <a:rPr lang="ar-LB"/>
            <a:t>دليل </a:t>
          </a:r>
          <a:r>
            <a:rPr lang="ar-LB" dirty="0"/>
            <a:t>الفقر</a:t>
          </a:r>
          <a:endParaRPr lang="en-US" dirty="0"/>
        </a:p>
      </dgm:t>
    </dgm:pt>
    <dgm:pt modelId="{7824363F-116D-46E2-92C2-1264F3BA3CDB}" type="parTrans" cxnId="{6665AA7F-F397-4A9A-A36A-6009DBAB79DA}">
      <dgm:prSet/>
      <dgm:spPr/>
      <dgm:t>
        <a:bodyPr/>
        <a:lstStyle/>
        <a:p>
          <a:endParaRPr lang="en-US"/>
        </a:p>
      </dgm:t>
    </dgm:pt>
    <dgm:pt modelId="{2B2188D5-AB47-4E53-9C98-A6EDFCAA4174}" type="sibTrans" cxnId="{6665AA7F-F397-4A9A-A36A-6009DBAB79DA}">
      <dgm:prSet/>
      <dgm:spPr/>
      <dgm:t>
        <a:bodyPr/>
        <a:lstStyle/>
        <a:p>
          <a:endParaRPr lang="en-US"/>
        </a:p>
      </dgm:t>
    </dgm:pt>
    <dgm:pt modelId="{992847A3-5DCE-46BC-A421-1FAD37EF820F}" type="pres">
      <dgm:prSet presAssocID="{A41AA0A4-A1EC-4DEA-BF98-876C057C50B4}" presName="compositeShape" presStyleCnt="0">
        <dgm:presLayoutVars>
          <dgm:chMax val="7"/>
          <dgm:dir/>
          <dgm:resizeHandles val="exact"/>
        </dgm:presLayoutVars>
      </dgm:prSet>
      <dgm:spPr/>
    </dgm:pt>
    <dgm:pt modelId="{207D4262-E5E5-4033-8437-EA5EEA9DE12A}" type="pres">
      <dgm:prSet presAssocID="{A8ACF1B5-DB5D-4D45-B2E4-821E84ADFF44}" presName="circ1" presStyleLbl="vennNode1" presStyleIdx="0" presStyleCnt="2"/>
      <dgm:spPr/>
    </dgm:pt>
    <dgm:pt modelId="{4ED61A68-1D13-4F23-84A9-A5EEA9590A36}" type="pres">
      <dgm:prSet presAssocID="{A8ACF1B5-DB5D-4D45-B2E4-821E84ADFF4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73AA937-7100-4999-988A-56D20D55E107}" type="pres">
      <dgm:prSet presAssocID="{ECDFDD6E-269C-49D8-B8D1-974407C59F21}" presName="circ2" presStyleLbl="vennNode1" presStyleIdx="1" presStyleCnt="2"/>
      <dgm:spPr/>
    </dgm:pt>
    <dgm:pt modelId="{FDC18203-9608-4B78-BE86-F92E0BE48BEE}" type="pres">
      <dgm:prSet presAssocID="{ECDFDD6E-269C-49D8-B8D1-974407C59F2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35C3D17-4B2D-490F-9115-08C6B7049A55}" type="presOf" srcId="{A8ACF1B5-DB5D-4D45-B2E4-821E84ADFF44}" destId="{207D4262-E5E5-4033-8437-EA5EEA9DE12A}" srcOrd="0" destOrd="0" presId="urn:microsoft.com/office/officeart/2005/8/layout/venn1"/>
    <dgm:cxn modelId="{5602111D-CCB8-4044-B657-0A39488FC9C9}" type="presOf" srcId="{A8ACF1B5-DB5D-4D45-B2E4-821E84ADFF44}" destId="{4ED61A68-1D13-4F23-84A9-A5EEA9590A36}" srcOrd="1" destOrd="0" presId="urn:microsoft.com/office/officeart/2005/8/layout/venn1"/>
    <dgm:cxn modelId="{784C8172-6731-4385-8331-B5D01EF71E6F}" type="presOf" srcId="{A41AA0A4-A1EC-4DEA-BF98-876C057C50B4}" destId="{992847A3-5DCE-46BC-A421-1FAD37EF820F}" srcOrd="0" destOrd="0" presId="urn:microsoft.com/office/officeart/2005/8/layout/venn1"/>
    <dgm:cxn modelId="{6665AA7F-F397-4A9A-A36A-6009DBAB79DA}" srcId="{A41AA0A4-A1EC-4DEA-BF98-876C057C50B4}" destId="{ECDFDD6E-269C-49D8-B8D1-974407C59F21}" srcOrd="1" destOrd="0" parTransId="{7824363F-116D-46E2-92C2-1264F3BA3CDB}" sibTransId="{2B2188D5-AB47-4E53-9C98-A6EDFCAA4174}"/>
    <dgm:cxn modelId="{8B086F8E-5BA0-408D-AEA6-3D22EEEB2A82}" srcId="{A41AA0A4-A1EC-4DEA-BF98-876C057C50B4}" destId="{A8ACF1B5-DB5D-4D45-B2E4-821E84ADFF44}" srcOrd="0" destOrd="0" parTransId="{8AD09841-ED7A-4E37-BA0F-35A8EF4018F0}" sibTransId="{DAE61BEF-D8E0-4EF6-9352-9803917C7732}"/>
    <dgm:cxn modelId="{0CFDAADE-944A-4AE1-84F2-B1E647C3515A}" type="presOf" srcId="{ECDFDD6E-269C-49D8-B8D1-974407C59F21}" destId="{FDC18203-9608-4B78-BE86-F92E0BE48BEE}" srcOrd="1" destOrd="0" presId="urn:microsoft.com/office/officeart/2005/8/layout/venn1"/>
    <dgm:cxn modelId="{A5DC23FE-17D7-4FF5-ACDB-1721A51C575F}" type="presOf" srcId="{ECDFDD6E-269C-49D8-B8D1-974407C59F21}" destId="{873AA937-7100-4999-988A-56D20D55E107}" srcOrd="0" destOrd="0" presId="urn:microsoft.com/office/officeart/2005/8/layout/venn1"/>
    <dgm:cxn modelId="{E28B29E4-B669-46F9-9020-5F594E419CBD}" type="presParOf" srcId="{992847A3-5DCE-46BC-A421-1FAD37EF820F}" destId="{207D4262-E5E5-4033-8437-EA5EEA9DE12A}" srcOrd="0" destOrd="0" presId="urn:microsoft.com/office/officeart/2005/8/layout/venn1"/>
    <dgm:cxn modelId="{812105C7-9FF0-4D1C-9404-FBF155139521}" type="presParOf" srcId="{992847A3-5DCE-46BC-A421-1FAD37EF820F}" destId="{4ED61A68-1D13-4F23-84A9-A5EEA9590A36}" srcOrd="1" destOrd="0" presId="urn:microsoft.com/office/officeart/2005/8/layout/venn1"/>
    <dgm:cxn modelId="{128B459C-18D4-4E69-8655-FF5F73EEBAB6}" type="presParOf" srcId="{992847A3-5DCE-46BC-A421-1FAD37EF820F}" destId="{873AA937-7100-4999-988A-56D20D55E107}" srcOrd="2" destOrd="0" presId="urn:microsoft.com/office/officeart/2005/8/layout/venn1"/>
    <dgm:cxn modelId="{03934106-8A60-4654-966B-85885133FA04}" type="presParOf" srcId="{992847A3-5DCE-46BC-A421-1FAD37EF820F}" destId="{FDC18203-9608-4B78-BE86-F92E0BE48BEE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A93C14-1705-4AA2-8602-8A5E7DEA54A0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3D8645E-3B22-42B8-BF3C-62EAA7EE4D5E}">
      <dgm:prSet phldrT="[Text]"/>
      <dgm:spPr/>
      <dgm:t>
        <a:bodyPr/>
        <a:lstStyle/>
        <a:p>
          <a:pPr algn="r" rtl="1"/>
          <a:r>
            <a:rPr lang="ar-LB" dirty="0"/>
            <a:t> المؤشر</a:t>
          </a:r>
          <a:endParaRPr lang="en-US" dirty="0"/>
        </a:p>
      </dgm:t>
    </dgm:pt>
    <dgm:pt modelId="{45BC4F0C-EB86-4C51-8600-D5269989E350}" type="parTrans" cxnId="{25CDA713-1B5F-4504-A120-5A8CAB553506}">
      <dgm:prSet/>
      <dgm:spPr/>
      <dgm:t>
        <a:bodyPr/>
        <a:lstStyle/>
        <a:p>
          <a:pPr algn="r" rtl="1"/>
          <a:endParaRPr lang="en-US"/>
        </a:p>
      </dgm:t>
    </dgm:pt>
    <dgm:pt modelId="{5D94A4B7-21D5-4690-BBDC-268F27F91C64}" type="sibTrans" cxnId="{25CDA713-1B5F-4504-A120-5A8CAB553506}">
      <dgm:prSet/>
      <dgm:spPr/>
      <dgm:t>
        <a:bodyPr/>
        <a:lstStyle/>
        <a:p>
          <a:pPr algn="r" rtl="1"/>
          <a:endParaRPr lang="en-US"/>
        </a:p>
      </dgm:t>
    </dgm:pt>
    <dgm:pt modelId="{019C30D8-B0ED-4597-8A6A-ACFF80F700C9}">
      <dgm:prSet phldrT="[Text]"/>
      <dgm:spPr/>
      <dgm:t>
        <a:bodyPr/>
        <a:lstStyle/>
        <a:p>
          <a:pPr algn="r" rtl="1"/>
          <a:r>
            <a:rPr lang="ar-LB" dirty="0"/>
            <a:t>اختر المؤشرات التي ستطبق عليها صدمة، إذا حُرمت نسبة أعلى من السكان في أحد المؤشرات، اختر «صدمة سلبية»</a:t>
          </a:r>
          <a:endParaRPr lang="en-US" dirty="0"/>
        </a:p>
      </dgm:t>
    </dgm:pt>
    <dgm:pt modelId="{CAF57B4D-6D71-4F54-9D74-EAD73138DB03}" type="parTrans" cxnId="{CEAE6B7A-AEBE-4C1D-A108-755746289BF0}">
      <dgm:prSet/>
      <dgm:spPr/>
      <dgm:t>
        <a:bodyPr/>
        <a:lstStyle/>
        <a:p>
          <a:pPr algn="r" rtl="1"/>
          <a:endParaRPr lang="en-US"/>
        </a:p>
      </dgm:t>
    </dgm:pt>
    <dgm:pt modelId="{6A31B408-6717-4E26-9FAB-155FF75AE325}" type="sibTrans" cxnId="{CEAE6B7A-AEBE-4C1D-A108-755746289BF0}">
      <dgm:prSet/>
      <dgm:spPr/>
      <dgm:t>
        <a:bodyPr/>
        <a:lstStyle/>
        <a:p>
          <a:pPr algn="r" rtl="1"/>
          <a:endParaRPr lang="en-US"/>
        </a:p>
      </dgm:t>
    </dgm:pt>
    <dgm:pt modelId="{6DEE1841-EDB3-4919-AB83-D7FDE77D0300}">
      <dgm:prSet phldrT="[Text]"/>
      <dgm:spPr/>
      <dgm:t>
        <a:bodyPr/>
        <a:lstStyle/>
        <a:p>
          <a:pPr algn="r" rtl="1"/>
          <a:r>
            <a:rPr lang="ar-LB" dirty="0"/>
            <a:t>عدد الصدمات</a:t>
          </a:r>
          <a:endParaRPr lang="en-US" dirty="0"/>
        </a:p>
      </dgm:t>
    </dgm:pt>
    <dgm:pt modelId="{B3BA4D7A-85DB-45DF-9F14-2EE88B1ED795}" type="parTrans" cxnId="{242F953E-AA39-41EB-B697-9D8861492468}">
      <dgm:prSet/>
      <dgm:spPr/>
      <dgm:t>
        <a:bodyPr/>
        <a:lstStyle/>
        <a:p>
          <a:pPr algn="r" rtl="1"/>
          <a:endParaRPr lang="en-US"/>
        </a:p>
      </dgm:t>
    </dgm:pt>
    <dgm:pt modelId="{394B34B6-845C-4B08-88B6-B53C4E0E3496}" type="sibTrans" cxnId="{242F953E-AA39-41EB-B697-9D8861492468}">
      <dgm:prSet/>
      <dgm:spPr/>
      <dgm:t>
        <a:bodyPr/>
        <a:lstStyle/>
        <a:p>
          <a:pPr algn="r" rtl="1"/>
          <a:endParaRPr lang="en-US"/>
        </a:p>
      </dgm:t>
    </dgm:pt>
    <dgm:pt modelId="{5BEDAE04-F0D7-42C8-B64B-98EC851FE76E}">
      <dgm:prSet phldrT="[Text]"/>
      <dgm:spPr/>
      <dgm:t>
        <a:bodyPr/>
        <a:lstStyle/>
        <a:p>
          <a:pPr algn="r" rtl="1"/>
          <a:r>
            <a:rPr lang="ar-LB" dirty="0"/>
            <a:t>اختر ما لا يقل عن 500 تكرار، يتم تنفيذ هذه الخطوة من أجل تحديد متوسط عدد التكرارات</a:t>
          </a:r>
          <a:endParaRPr lang="en-US" dirty="0"/>
        </a:p>
      </dgm:t>
    </dgm:pt>
    <dgm:pt modelId="{8E999A4F-7673-4710-B035-76A78FC6044F}" type="parTrans" cxnId="{DF8D51C3-3B9B-46E7-A9BD-B10C8B30641C}">
      <dgm:prSet/>
      <dgm:spPr/>
      <dgm:t>
        <a:bodyPr/>
        <a:lstStyle/>
        <a:p>
          <a:pPr algn="r" rtl="1"/>
          <a:endParaRPr lang="en-US"/>
        </a:p>
      </dgm:t>
    </dgm:pt>
    <dgm:pt modelId="{69A7F060-C785-4D65-AFD4-CB1F71E8180A}" type="sibTrans" cxnId="{DF8D51C3-3B9B-46E7-A9BD-B10C8B30641C}">
      <dgm:prSet/>
      <dgm:spPr/>
      <dgm:t>
        <a:bodyPr/>
        <a:lstStyle/>
        <a:p>
          <a:pPr algn="r" rtl="1"/>
          <a:endParaRPr lang="en-US"/>
        </a:p>
      </dgm:t>
    </dgm:pt>
    <dgm:pt modelId="{CAB73D0F-9B4E-457E-8E97-93B25A5EBA27}">
      <dgm:prSet phldrT="[Text]"/>
      <dgm:spPr/>
      <dgm:t>
        <a:bodyPr/>
        <a:lstStyle/>
        <a:p>
          <a:pPr algn="r" rtl="1"/>
          <a:r>
            <a:rPr lang="ar-LB" dirty="0"/>
            <a:t>التوزيع</a:t>
          </a:r>
          <a:endParaRPr lang="en-US" dirty="0"/>
        </a:p>
      </dgm:t>
    </dgm:pt>
    <dgm:pt modelId="{85679EE3-F4F4-4350-A941-E710C40F5785}" type="parTrans" cxnId="{EED4AC6A-F16A-4647-96EC-5CF2984A6BB0}">
      <dgm:prSet/>
      <dgm:spPr/>
      <dgm:t>
        <a:bodyPr/>
        <a:lstStyle/>
        <a:p>
          <a:pPr algn="r" rtl="1"/>
          <a:endParaRPr lang="en-US"/>
        </a:p>
      </dgm:t>
    </dgm:pt>
    <dgm:pt modelId="{B07174DA-3D7A-4B5F-BDB1-53FAAEE0E994}" type="sibTrans" cxnId="{EED4AC6A-F16A-4647-96EC-5CF2984A6BB0}">
      <dgm:prSet/>
      <dgm:spPr/>
      <dgm:t>
        <a:bodyPr/>
        <a:lstStyle/>
        <a:p>
          <a:pPr algn="r" rtl="1"/>
          <a:endParaRPr lang="en-US"/>
        </a:p>
      </dgm:t>
    </dgm:pt>
    <dgm:pt modelId="{9F1CD15E-A786-42E0-AFC3-B503639B4A8C}">
      <dgm:prSet phldrT="[Text]"/>
      <dgm:spPr/>
      <dgm:t>
        <a:bodyPr/>
        <a:lstStyle/>
        <a:p>
          <a:pPr algn="r" rtl="1"/>
          <a:r>
            <a:rPr lang="ar-LB" dirty="0"/>
            <a:t>حدد توزيع الصدمة: افتراضيًا، يتم اختيار التوزيع الموحد</a:t>
          </a:r>
          <a:endParaRPr lang="en-US" dirty="0"/>
        </a:p>
      </dgm:t>
    </dgm:pt>
    <dgm:pt modelId="{7B975275-5448-40CF-90CC-531AE1034E49}" type="parTrans" cxnId="{408C4D70-CB8D-463E-B115-BB1A4E9803B1}">
      <dgm:prSet/>
      <dgm:spPr/>
      <dgm:t>
        <a:bodyPr/>
        <a:lstStyle/>
        <a:p>
          <a:pPr algn="r" rtl="1"/>
          <a:endParaRPr lang="en-US"/>
        </a:p>
      </dgm:t>
    </dgm:pt>
    <dgm:pt modelId="{4A88C4D3-1B9D-4B06-A724-9270DEF198A7}" type="sibTrans" cxnId="{408C4D70-CB8D-463E-B115-BB1A4E9803B1}">
      <dgm:prSet/>
      <dgm:spPr/>
      <dgm:t>
        <a:bodyPr/>
        <a:lstStyle/>
        <a:p>
          <a:pPr algn="r" rtl="1"/>
          <a:endParaRPr lang="en-US"/>
        </a:p>
      </dgm:t>
    </dgm:pt>
    <dgm:pt modelId="{9255B83E-E303-43D0-A1B8-BBD93A98C5F1}">
      <dgm:prSet phldrT="[Text]"/>
      <dgm:spPr/>
      <dgm:t>
        <a:bodyPr/>
        <a:lstStyle/>
        <a:p>
          <a:pPr algn="r" rtl="1"/>
          <a:r>
            <a:rPr lang="ar-LB" dirty="0"/>
            <a:t>حجم الصدمة</a:t>
          </a:r>
          <a:endParaRPr lang="en-US" dirty="0"/>
        </a:p>
      </dgm:t>
    </dgm:pt>
    <dgm:pt modelId="{2E256B09-49FA-4526-993D-B95F861951D8}" type="parTrans" cxnId="{5EE7E119-16BA-47D3-9666-12EF136FFF13}">
      <dgm:prSet/>
      <dgm:spPr/>
      <dgm:t>
        <a:bodyPr/>
        <a:lstStyle/>
        <a:p>
          <a:endParaRPr lang="en-US"/>
        </a:p>
      </dgm:t>
    </dgm:pt>
    <dgm:pt modelId="{84A82DDA-44A2-450F-AF2C-5CB2D3B56065}" type="sibTrans" cxnId="{5EE7E119-16BA-47D3-9666-12EF136FFF13}">
      <dgm:prSet/>
      <dgm:spPr/>
      <dgm:t>
        <a:bodyPr/>
        <a:lstStyle/>
        <a:p>
          <a:endParaRPr lang="en-US"/>
        </a:p>
      </dgm:t>
    </dgm:pt>
    <dgm:pt modelId="{9FE5FF3F-4593-44BC-BABA-358F58466B8D}">
      <dgm:prSet phldrT="[Text]"/>
      <dgm:spPr/>
      <dgm:t>
        <a:bodyPr/>
        <a:lstStyle/>
        <a:p>
          <a:pPr rtl="1"/>
          <a:r>
            <a:rPr lang="ar-LB" dirty="0"/>
            <a:t>حدد القدر على مقياس من 0 إلى 100٪، وهو تقدير للنسبة المئوية لانخفاض أو زيادة الحرمان</a:t>
          </a:r>
          <a:endParaRPr lang="en-US" dirty="0"/>
        </a:p>
      </dgm:t>
    </dgm:pt>
    <dgm:pt modelId="{6CE03CE6-2890-436E-8D07-7CB62B37DD95}" type="parTrans" cxnId="{60C8CF14-E676-4F0C-B4F3-00F34A77F8B9}">
      <dgm:prSet/>
      <dgm:spPr/>
      <dgm:t>
        <a:bodyPr/>
        <a:lstStyle/>
        <a:p>
          <a:endParaRPr lang="en-US"/>
        </a:p>
      </dgm:t>
    </dgm:pt>
    <dgm:pt modelId="{FBBAF614-8969-4605-A872-9D93E69E9631}" type="sibTrans" cxnId="{60C8CF14-E676-4F0C-B4F3-00F34A77F8B9}">
      <dgm:prSet/>
      <dgm:spPr/>
      <dgm:t>
        <a:bodyPr/>
        <a:lstStyle/>
        <a:p>
          <a:endParaRPr lang="en-US"/>
        </a:p>
      </dgm:t>
    </dgm:pt>
    <dgm:pt modelId="{353EB27C-987C-4624-87D0-0A532B6FB7ED}" type="pres">
      <dgm:prSet presAssocID="{FFA93C14-1705-4AA2-8602-8A5E7DEA54A0}" presName="diagram" presStyleCnt="0">
        <dgm:presLayoutVars>
          <dgm:dir/>
          <dgm:resizeHandles val="exact"/>
        </dgm:presLayoutVars>
      </dgm:prSet>
      <dgm:spPr/>
    </dgm:pt>
    <dgm:pt modelId="{2CA26F48-B464-4C42-8516-D6CA25FE1477}" type="pres">
      <dgm:prSet presAssocID="{9255B83E-E303-43D0-A1B8-BBD93A98C5F1}" presName="node" presStyleLbl="node1" presStyleIdx="0" presStyleCnt="4">
        <dgm:presLayoutVars>
          <dgm:bulletEnabled val="1"/>
        </dgm:presLayoutVars>
      </dgm:prSet>
      <dgm:spPr/>
    </dgm:pt>
    <dgm:pt modelId="{81A574E9-9FCF-4AE7-BB5C-732A3808F589}" type="pres">
      <dgm:prSet presAssocID="{84A82DDA-44A2-450F-AF2C-5CB2D3B56065}" presName="sibTrans" presStyleCnt="0"/>
      <dgm:spPr/>
    </dgm:pt>
    <dgm:pt modelId="{2792E2FB-8CD2-4298-A3E2-E6DC4BD9999F}" type="pres">
      <dgm:prSet presAssocID="{23D8645E-3B22-42B8-BF3C-62EAA7EE4D5E}" presName="node" presStyleLbl="node1" presStyleIdx="1" presStyleCnt="4">
        <dgm:presLayoutVars>
          <dgm:bulletEnabled val="1"/>
        </dgm:presLayoutVars>
      </dgm:prSet>
      <dgm:spPr/>
    </dgm:pt>
    <dgm:pt modelId="{F8168944-5192-427E-A141-777A790DA39B}" type="pres">
      <dgm:prSet presAssocID="{5D94A4B7-21D5-4690-BBDC-268F27F91C64}" presName="sibTrans" presStyleCnt="0"/>
      <dgm:spPr/>
    </dgm:pt>
    <dgm:pt modelId="{51074812-6595-4B2E-90B5-DFEAA36B52EB}" type="pres">
      <dgm:prSet presAssocID="{6DEE1841-EDB3-4919-AB83-D7FDE77D0300}" presName="node" presStyleLbl="node1" presStyleIdx="2" presStyleCnt="4">
        <dgm:presLayoutVars>
          <dgm:bulletEnabled val="1"/>
        </dgm:presLayoutVars>
      </dgm:prSet>
      <dgm:spPr/>
    </dgm:pt>
    <dgm:pt modelId="{D3BCB2FD-AA77-43F0-B552-DA0A6E820BB2}" type="pres">
      <dgm:prSet presAssocID="{394B34B6-845C-4B08-88B6-B53C4E0E3496}" presName="sibTrans" presStyleCnt="0"/>
      <dgm:spPr/>
    </dgm:pt>
    <dgm:pt modelId="{AD510716-C0D6-4A31-B226-CC3474D8FA21}" type="pres">
      <dgm:prSet presAssocID="{CAB73D0F-9B4E-457E-8E97-93B25A5EBA27}" presName="node" presStyleLbl="node1" presStyleIdx="3" presStyleCnt="4">
        <dgm:presLayoutVars>
          <dgm:bulletEnabled val="1"/>
        </dgm:presLayoutVars>
      </dgm:prSet>
      <dgm:spPr/>
    </dgm:pt>
  </dgm:ptLst>
  <dgm:cxnLst>
    <dgm:cxn modelId="{8F92E503-7A15-45A5-9190-097CE6265EBC}" type="presOf" srcId="{9FE5FF3F-4593-44BC-BABA-358F58466B8D}" destId="{2CA26F48-B464-4C42-8516-D6CA25FE1477}" srcOrd="0" destOrd="1" presId="urn:microsoft.com/office/officeart/2005/8/layout/default"/>
    <dgm:cxn modelId="{25CDA713-1B5F-4504-A120-5A8CAB553506}" srcId="{FFA93C14-1705-4AA2-8602-8A5E7DEA54A0}" destId="{23D8645E-3B22-42B8-BF3C-62EAA7EE4D5E}" srcOrd="1" destOrd="0" parTransId="{45BC4F0C-EB86-4C51-8600-D5269989E350}" sibTransId="{5D94A4B7-21D5-4690-BBDC-268F27F91C64}"/>
    <dgm:cxn modelId="{60C8CF14-E676-4F0C-B4F3-00F34A77F8B9}" srcId="{9255B83E-E303-43D0-A1B8-BBD93A98C5F1}" destId="{9FE5FF3F-4593-44BC-BABA-358F58466B8D}" srcOrd="0" destOrd="0" parTransId="{6CE03CE6-2890-436E-8D07-7CB62B37DD95}" sibTransId="{FBBAF614-8969-4605-A872-9D93E69E9631}"/>
    <dgm:cxn modelId="{5EE7E119-16BA-47D3-9666-12EF136FFF13}" srcId="{FFA93C14-1705-4AA2-8602-8A5E7DEA54A0}" destId="{9255B83E-E303-43D0-A1B8-BBD93A98C5F1}" srcOrd="0" destOrd="0" parTransId="{2E256B09-49FA-4526-993D-B95F861951D8}" sibTransId="{84A82DDA-44A2-450F-AF2C-5CB2D3B56065}"/>
    <dgm:cxn modelId="{A9FDE62A-709D-450A-AAB0-C735C6CBEC97}" type="presOf" srcId="{9255B83E-E303-43D0-A1B8-BBD93A98C5F1}" destId="{2CA26F48-B464-4C42-8516-D6CA25FE1477}" srcOrd="0" destOrd="0" presId="urn:microsoft.com/office/officeart/2005/8/layout/default"/>
    <dgm:cxn modelId="{54C43A32-4EB8-4D39-833B-55AE52E77F89}" type="presOf" srcId="{019C30D8-B0ED-4597-8A6A-ACFF80F700C9}" destId="{2792E2FB-8CD2-4298-A3E2-E6DC4BD9999F}" srcOrd="0" destOrd="1" presId="urn:microsoft.com/office/officeart/2005/8/layout/default"/>
    <dgm:cxn modelId="{242F953E-AA39-41EB-B697-9D8861492468}" srcId="{FFA93C14-1705-4AA2-8602-8A5E7DEA54A0}" destId="{6DEE1841-EDB3-4919-AB83-D7FDE77D0300}" srcOrd="2" destOrd="0" parTransId="{B3BA4D7A-85DB-45DF-9F14-2EE88B1ED795}" sibTransId="{394B34B6-845C-4B08-88B6-B53C4E0E3496}"/>
    <dgm:cxn modelId="{2DA4335D-5A74-43FC-8871-530CB61B5C1C}" type="presOf" srcId="{6DEE1841-EDB3-4919-AB83-D7FDE77D0300}" destId="{51074812-6595-4B2E-90B5-DFEAA36B52EB}" srcOrd="0" destOrd="0" presId="urn:microsoft.com/office/officeart/2005/8/layout/default"/>
    <dgm:cxn modelId="{EED4AC6A-F16A-4647-96EC-5CF2984A6BB0}" srcId="{FFA93C14-1705-4AA2-8602-8A5E7DEA54A0}" destId="{CAB73D0F-9B4E-457E-8E97-93B25A5EBA27}" srcOrd="3" destOrd="0" parTransId="{85679EE3-F4F4-4350-A941-E710C40F5785}" sibTransId="{B07174DA-3D7A-4B5F-BDB1-53FAAEE0E994}"/>
    <dgm:cxn modelId="{408C4D70-CB8D-463E-B115-BB1A4E9803B1}" srcId="{CAB73D0F-9B4E-457E-8E97-93B25A5EBA27}" destId="{9F1CD15E-A786-42E0-AFC3-B503639B4A8C}" srcOrd="0" destOrd="0" parTransId="{7B975275-5448-40CF-90CC-531AE1034E49}" sibTransId="{4A88C4D3-1B9D-4B06-A724-9270DEF198A7}"/>
    <dgm:cxn modelId="{CEAE6B7A-AEBE-4C1D-A108-755746289BF0}" srcId="{23D8645E-3B22-42B8-BF3C-62EAA7EE4D5E}" destId="{019C30D8-B0ED-4597-8A6A-ACFF80F700C9}" srcOrd="0" destOrd="0" parTransId="{CAF57B4D-6D71-4F54-9D74-EAD73138DB03}" sibTransId="{6A31B408-6717-4E26-9FAB-155FF75AE325}"/>
    <dgm:cxn modelId="{415BABA8-A00C-4B45-96E6-20F47A005DC6}" type="presOf" srcId="{5BEDAE04-F0D7-42C8-B64B-98EC851FE76E}" destId="{51074812-6595-4B2E-90B5-DFEAA36B52EB}" srcOrd="0" destOrd="1" presId="urn:microsoft.com/office/officeart/2005/8/layout/default"/>
    <dgm:cxn modelId="{5BB5F2AD-33E6-40BA-B13A-C12FF3F86D21}" type="presOf" srcId="{23D8645E-3B22-42B8-BF3C-62EAA7EE4D5E}" destId="{2792E2FB-8CD2-4298-A3E2-E6DC4BD9999F}" srcOrd="0" destOrd="0" presId="urn:microsoft.com/office/officeart/2005/8/layout/default"/>
    <dgm:cxn modelId="{DF8D51C3-3B9B-46E7-A9BD-B10C8B30641C}" srcId="{6DEE1841-EDB3-4919-AB83-D7FDE77D0300}" destId="{5BEDAE04-F0D7-42C8-B64B-98EC851FE76E}" srcOrd="0" destOrd="0" parTransId="{8E999A4F-7673-4710-B035-76A78FC6044F}" sibTransId="{69A7F060-C785-4D65-AFD4-CB1F71E8180A}"/>
    <dgm:cxn modelId="{0366A3CD-A651-4E94-B289-818518FB7D34}" type="presOf" srcId="{CAB73D0F-9B4E-457E-8E97-93B25A5EBA27}" destId="{AD510716-C0D6-4A31-B226-CC3474D8FA21}" srcOrd="0" destOrd="0" presId="urn:microsoft.com/office/officeart/2005/8/layout/default"/>
    <dgm:cxn modelId="{222193E4-CAE5-42EA-84D4-4785785F43B7}" type="presOf" srcId="{9F1CD15E-A786-42E0-AFC3-B503639B4A8C}" destId="{AD510716-C0D6-4A31-B226-CC3474D8FA21}" srcOrd="0" destOrd="1" presId="urn:microsoft.com/office/officeart/2005/8/layout/default"/>
    <dgm:cxn modelId="{1EAC2AED-E39D-4E56-9757-D1657DE6A019}" type="presOf" srcId="{FFA93C14-1705-4AA2-8602-8A5E7DEA54A0}" destId="{353EB27C-987C-4624-87D0-0A532B6FB7ED}" srcOrd="0" destOrd="0" presId="urn:microsoft.com/office/officeart/2005/8/layout/default"/>
    <dgm:cxn modelId="{91F23674-0F0A-46B6-96ED-EED88E05BF72}" type="presParOf" srcId="{353EB27C-987C-4624-87D0-0A532B6FB7ED}" destId="{2CA26F48-B464-4C42-8516-D6CA25FE1477}" srcOrd="0" destOrd="0" presId="urn:microsoft.com/office/officeart/2005/8/layout/default"/>
    <dgm:cxn modelId="{15BCC3E4-7891-47E5-A7E2-DA2B9F90908B}" type="presParOf" srcId="{353EB27C-987C-4624-87D0-0A532B6FB7ED}" destId="{81A574E9-9FCF-4AE7-BB5C-732A3808F589}" srcOrd="1" destOrd="0" presId="urn:microsoft.com/office/officeart/2005/8/layout/default"/>
    <dgm:cxn modelId="{A1897EBB-304B-466F-97D5-5696DF62B16E}" type="presParOf" srcId="{353EB27C-987C-4624-87D0-0A532B6FB7ED}" destId="{2792E2FB-8CD2-4298-A3E2-E6DC4BD9999F}" srcOrd="2" destOrd="0" presId="urn:microsoft.com/office/officeart/2005/8/layout/default"/>
    <dgm:cxn modelId="{285D26D1-B4A7-43A4-A5A9-1C5338B3C109}" type="presParOf" srcId="{353EB27C-987C-4624-87D0-0A532B6FB7ED}" destId="{F8168944-5192-427E-A141-777A790DA39B}" srcOrd="3" destOrd="0" presId="urn:microsoft.com/office/officeart/2005/8/layout/default"/>
    <dgm:cxn modelId="{BD26C183-D35B-4CC1-8E77-52E6576E4BF8}" type="presParOf" srcId="{353EB27C-987C-4624-87D0-0A532B6FB7ED}" destId="{51074812-6595-4B2E-90B5-DFEAA36B52EB}" srcOrd="4" destOrd="0" presId="urn:microsoft.com/office/officeart/2005/8/layout/default"/>
    <dgm:cxn modelId="{9117D6F9-1D54-44C0-B8C3-1D52884F252E}" type="presParOf" srcId="{353EB27C-987C-4624-87D0-0A532B6FB7ED}" destId="{D3BCB2FD-AA77-43F0-B552-DA0A6E820BB2}" srcOrd="5" destOrd="0" presId="urn:microsoft.com/office/officeart/2005/8/layout/default"/>
    <dgm:cxn modelId="{F5A3C76D-CF9F-4232-9E5F-B11B533B135A}" type="presParOf" srcId="{353EB27C-987C-4624-87D0-0A532B6FB7ED}" destId="{AD510716-C0D6-4A31-B226-CC3474D8FA2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CB69E-4D85-4554-88EF-0DB285C64BB8}">
      <dsp:nvSpPr>
        <dsp:cNvPr id="0" name=""/>
        <dsp:cNvSpPr/>
      </dsp:nvSpPr>
      <dsp:spPr>
        <a:xfrm>
          <a:off x="0" y="2284"/>
          <a:ext cx="6630174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EE6CA-4FAF-46A6-B248-422C8BAD4833}">
      <dsp:nvSpPr>
        <dsp:cNvPr id="0" name=""/>
        <dsp:cNvSpPr/>
      </dsp:nvSpPr>
      <dsp:spPr>
        <a:xfrm>
          <a:off x="350270" y="262816"/>
          <a:ext cx="636855" cy="636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BCF04-4F70-404D-8581-43E316B24AF9}">
      <dsp:nvSpPr>
        <dsp:cNvPr id="0" name=""/>
        <dsp:cNvSpPr/>
      </dsp:nvSpPr>
      <dsp:spPr>
        <a:xfrm>
          <a:off x="1337397" y="2284"/>
          <a:ext cx="5292776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2800" kern="1200" dirty="0">
              <a:solidFill>
                <a:schemeClr val="tx1"/>
              </a:solidFill>
            </a:rPr>
            <a:t>؟</a:t>
          </a:r>
          <a:r>
            <a:rPr lang="en-US" sz="2800" kern="1200" dirty="0">
              <a:solidFill>
                <a:schemeClr val="tx1"/>
              </a:solidFill>
            </a:rPr>
            <a:t> </a:t>
          </a:r>
          <a:r>
            <a:rPr lang="ar-LB" sz="2800" kern="1200" dirty="0">
              <a:solidFill>
                <a:schemeClr val="tx1"/>
              </a:solidFill>
            </a:rPr>
            <a:t>لماذا </a:t>
          </a:r>
          <a:r>
            <a:rPr lang="ar" sz="2800" kern="1200" dirty="0">
              <a:solidFill>
                <a:schemeClr val="tx1"/>
              </a:solidFill>
            </a:rPr>
            <a:t>أداة</a:t>
          </a:r>
          <a:r>
            <a:rPr lang="ar-LB" sz="2800" kern="1200" dirty="0">
              <a:solidFill>
                <a:schemeClr val="tx1"/>
              </a:solidFill>
            </a:rPr>
            <a:t> لقياس الفقر</a:t>
          </a:r>
          <a:endParaRPr lang="ar" sz="2800" kern="1200" dirty="0">
            <a:solidFill>
              <a:schemeClr val="tx1"/>
            </a:solidFill>
          </a:endParaRPr>
        </a:p>
      </dsp:txBody>
      <dsp:txXfrm>
        <a:off x="1337397" y="2284"/>
        <a:ext cx="5292776" cy="1157919"/>
      </dsp:txXfrm>
    </dsp:sp>
    <dsp:sp modelId="{706D2D50-53EE-4404-8133-E46BEE871C42}">
      <dsp:nvSpPr>
        <dsp:cNvPr id="0" name=""/>
        <dsp:cNvSpPr/>
      </dsp:nvSpPr>
      <dsp:spPr>
        <a:xfrm>
          <a:off x="0" y="1449684"/>
          <a:ext cx="6630174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78067C-9B85-4872-9CD3-CE757C711A03}">
      <dsp:nvSpPr>
        <dsp:cNvPr id="0" name=""/>
        <dsp:cNvSpPr/>
      </dsp:nvSpPr>
      <dsp:spPr>
        <a:xfrm>
          <a:off x="350270" y="1710216"/>
          <a:ext cx="636855" cy="636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C0F35-6C53-4831-8979-E5AA9710EB25}">
      <dsp:nvSpPr>
        <dsp:cNvPr id="0" name=""/>
        <dsp:cNvSpPr/>
      </dsp:nvSpPr>
      <dsp:spPr>
        <a:xfrm>
          <a:off x="1337397" y="1449684"/>
          <a:ext cx="5292776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" sz="2800" kern="1200" dirty="0"/>
            <a:t>بناء</a:t>
          </a:r>
          <a:r>
            <a:rPr lang="ar-LB" sz="2800" kern="1200" dirty="0"/>
            <a:t> ال</a:t>
          </a:r>
          <a:r>
            <a:rPr lang="ar" sz="2800" kern="1200" dirty="0"/>
            <a:t>مؤشرات</a:t>
          </a:r>
        </a:p>
      </dsp:txBody>
      <dsp:txXfrm>
        <a:off x="1337397" y="1449684"/>
        <a:ext cx="5292776" cy="1157919"/>
      </dsp:txXfrm>
    </dsp:sp>
    <dsp:sp modelId="{4E337250-FE79-492C-A12A-B0A9A89A0CC0}">
      <dsp:nvSpPr>
        <dsp:cNvPr id="0" name=""/>
        <dsp:cNvSpPr/>
      </dsp:nvSpPr>
      <dsp:spPr>
        <a:xfrm>
          <a:off x="0" y="2897083"/>
          <a:ext cx="6630174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B30D99-FE29-4757-B496-DA734A652911}">
      <dsp:nvSpPr>
        <dsp:cNvPr id="0" name=""/>
        <dsp:cNvSpPr/>
      </dsp:nvSpPr>
      <dsp:spPr>
        <a:xfrm>
          <a:off x="350270" y="3157615"/>
          <a:ext cx="636855" cy="6368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54F8C-3816-4154-88EE-53E87F5BE270}">
      <dsp:nvSpPr>
        <dsp:cNvPr id="0" name=""/>
        <dsp:cNvSpPr/>
      </dsp:nvSpPr>
      <dsp:spPr>
        <a:xfrm>
          <a:off x="1337397" y="2897083"/>
          <a:ext cx="5292776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" sz="2800" kern="1200" dirty="0"/>
            <a:t>م</a:t>
          </a:r>
          <a:r>
            <a:rPr lang="ar-LB" sz="2800" kern="1200" dirty="0"/>
            <a:t>ركز الدليل</a:t>
          </a:r>
          <a:endParaRPr lang="ar" sz="2800" kern="1200" dirty="0"/>
        </a:p>
      </dsp:txBody>
      <dsp:txXfrm>
        <a:off x="1337397" y="2897083"/>
        <a:ext cx="5292776" cy="1157919"/>
      </dsp:txXfrm>
    </dsp:sp>
    <dsp:sp modelId="{E1AB516F-3BD0-4062-8D06-EBA0068F9DBF}">
      <dsp:nvSpPr>
        <dsp:cNvPr id="0" name=""/>
        <dsp:cNvSpPr/>
      </dsp:nvSpPr>
      <dsp:spPr>
        <a:xfrm>
          <a:off x="0" y="4344483"/>
          <a:ext cx="6630174" cy="115791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FFE4D-3775-4974-B3FD-CBDBFE59128E}">
      <dsp:nvSpPr>
        <dsp:cNvPr id="0" name=""/>
        <dsp:cNvSpPr/>
      </dsp:nvSpPr>
      <dsp:spPr>
        <a:xfrm>
          <a:off x="350270" y="4605015"/>
          <a:ext cx="636855" cy="6368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B81AD-9CE3-4915-953A-F89CD8ED413E}">
      <dsp:nvSpPr>
        <dsp:cNvPr id="0" name=""/>
        <dsp:cNvSpPr/>
      </dsp:nvSpPr>
      <dsp:spPr>
        <a:xfrm>
          <a:off x="1337397" y="4344483"/>
          <a:ext cx="5292776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" sz="2800" kern="1200" dirty="0"/>
            <a:t>محاكاة</a:t>
          </a:r>
          <a:r>
            <a:rPr lang="ar-LB" sz="2800" kern="1200" dirty="0"/>
            <a:t> الصدمة</a:t>
          </a:r>
          <a:endParaRPr lang="ar" sz="2800" kern="1200" dirty="0"/>
        </a:p>
      </dsp:txBody>
      <dsp:txXfrm>
        <a:off x="1337397" y="4344483"/>
        <a:ext cx="5292776" cy="1157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D4262-E5E5-4033-8437-EA5EEA9DE12A}">
      <dsp:nvSpPr>
        <dsp:cNvPr id="0" name=""/>
        <dsp:cNvSpPr/>
      </dsp:nvSpPr>
      <dsp:spPr>
        <a:xfrm>
          <a:off x="113402" y="362590"/>
          <a:ext cx="2797273" cy="279727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4300" kern="1200" dirty="0"/>
            <a:t>السياسات العامة</a:t>
          </a:r>
          <a:endParaRPr lang="en-US" sz="4300" kern="1200" dirty="0"/>
        </a:p>
      </dsp:txBody>
      <dsp:txXfrm>
        <a:off x="504013" y="692449"/>
        <a:ext cx="1612842" cy="2137555"/>
      </dsp:txXfrm>
    </dsp:sp>
    <dsp:sp modelId="{873AA937-7100-4999-988A-56D20D55E107}">
      <dsp:nvSpPr>
        <dsp:cNvPr id="0" name=""/>
        <dsp:cNvSpPr/>
      </dsp:nvSpPr>
      <dsp:spPr>
        <a:xfrm>
          <a:off x="2129455" y="362590"/>
          <a:ext cx="2797273" cy="279727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4300" kern="1200"/>
            <a:t>دليل </a:t>
          </a:r>
          <a:r>
            <a:rPr lang="ar-LB" sz="4300" kern="1200" dirty="0"/>
            <a:t>الفقر</a:t>
          </a:r>
          <a:endParaRPr lang="en-US" sz="4300" kern="1200" dirty="0"/>
        </a:p>
      </dsp:txBody>
      <dsp:txXfrm>
        <a:off x="2923276" y="692449"/>
        <a:ext cx="1612842" cy="21375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26F48-B464-4C42-8516-D6CA25FE1477}">
      <dsp:nvSpPr>
        <dsp:cNvPr id="0" name=""/>
        <dsp:cNvSpPr/>
      </dsp:nvSpPr>
      <dsp:spPr>
        <a:xfrm>
          <a:off x="486748" y="1947"/>
          <a:ext cx="4491497" cy="26948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3700" kern="1200" dirty="0"/>
            <a:t>حجم الصدمة</a:t>
          </a:r>
          <a:endParaRPr lang="en-US" sz="3700" kern="1200" dirty="0"/>
        </a:p>
        <a:p>
          <a:pPr marL="285750" lvl="1" indent="-285750" algn="r" defTabSz="1289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LB" sz="2900" kern="1200" dirty="0"/>
            <a:t>حدد القدر على مقياس من 0 إلى 100٪، وهو تقدير للنسبة المئوية لانخفاض أو زيادة الحرمان</a:t>
          </a:r>
          <a:endParaRPr lang="en-US" sz="2900" kern="1200" dirty="0"/>
        </a:p>
      </dsp:txBody>
      <dsp:txXfrm>
        <a:off x="486748" y="1947"/>
        <a:ext cx="4491497" cy="2694898"/>
      </dsp:txXfrm>
    </dsp:sp>
    <dsp:sp modelId="{2792E2FB-8CD2-4298-A3E2-E6DC4BD9999F}">
      <dsp:nvSpPr>
        <dsp:cNvPr id="0" name=""/>
        <dsp:cNvSpPr/>
      </dsp:nvSpPr>
      <dsp:spPr>
        <a:xfrm>
          <a:off x="5427395" y="1947"/>
          <a:ext cx="4491497" cy="2694898"/>
        </a:xfrm>
        <a:prstGeom prst="rect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3700" kern="1200" dirty="0"/>
            <a:t> المؤشر</a:t>
          </a:r>
          <a:endParaRPr lang="en-US" sz="3700" kern="1200" dirty="0"/>
        </a:p>
        <a:p>
          <a:pPr marL="285750" lvl="1" indent="-285750" algn="r" defTabSz="1289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LB" sz="2900" kern="1200" dirty="0"/>
            <a:t>اختر المؤشرات التي ستطبق عليها صدمة، إذا حُرمت نسبة أعلى من السكان في أحد المؤشرات، اختر «صدمة سلبية»</a:t>
          </a:r>
          <a:endParaRPr lang="en-US" sz="2900" kern="1200" dirty="0"/>
        </a:p>
      </dsp:txBody>
      <dsp:txXfrm>
        <a:off x="5427395" y="1947"/>
        <a:ext cx="4491497" cy="2694898"/>
      </dsp:txXfrm>
    </dsp:sp>
    <dsp:sp modelId="{51074812-6595-4B2E-90B5-DFEAA36B52EB}">
      <dsp:nvSpPr>
        <dsp:cNvPr id="0" name=""/>
        <dsp:cNvSpPr/>
      </dsp:nvSpPr>
      <dsp:spPr>
        <a:xfrm>
          <a:off x="486748" y="3145995"/>
          <a:ext cx="4491497" cy="2694898"/>
        </a:xfrm>
        <a:prstGeom prst="rect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3700" kern="1200" dirty="0"/>
            <a:t>عدد الصدمات</a:t>
          </a:r>
          <a:endParaRPr lang="en-US" sz="3700" kern="1200" dirty="0"/>
        </a:p>
        <a:p>
          <a:pPr marL="285750" lvl="1" indent="-285750" algn="r" defTabSz="1289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LB" sz="2900" kern="1200" dirty="0"/>
            <a:t>اختر ما لا يقل عن 500 تكرار، يتم تنفيذ هذه الخطوة من أجل تحديد متوسط عدد التكرارات</a:t>
          </a:r>
          <a:endParaRPr lang="en-US" sz="2900" kern="1200" dirty="0"/>
        </a:p>
      </dsp:txBody>
      <dsp:txXfrm>
        <a:off x="486748" y="3145995"/>
        <a:ext cx="4491497" cy="2694898"/>
      </dsp:txXfrm>
    </dsp:sp>
    <dsp:sp modelId="{AD510716-C0D6-4A31-B226-CC3474D8FA21}">
      <dsp:nvSpPr>
        <dsp:cNvPr id="0" name=""/>
        <dsp:cNvSpPr/>
      </dsp:nvSpPr>
      <dsp:spPr>
        <a:xfrm>
          <a:off x="5427395" y="3145995"/>
          <a:ext cx="4491497" cy="2694898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3700" kern="1200" dirty="0"/>
            <a:t>التوزيع</a:t>
          </a:r>
          <a:endParaRPr lang="en-US" sz="3700" kern="1200" dirty="0"/>
        </a:p>
        <a:p>
          <a:pPr marL="285750" lvl="1" indent="-285750" algn="r" defTabSz="12890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LB" sz="2900" kern="1200" dirty="0"/>
            <a:t>حدد توزيع الصدمة: افتراضيًا، يتم اختيار التوزيع الموحد</a:t>
          </a:r>
          <a:endParaRPr lang="en-US" sz="2900" kern="1200" dirty="0"/>
        </a:p>
      </dsp:txBody>
      <dsp:txXfrm>
        <a:off x="5427395" y="3145995"/>
        <a:ext cx="4491497" cy="2694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81825-FFA8-4583-B331-47A9B353F387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E2C7B-AC25-46CE-AE14-55B13F65A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31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E2C7B-AC25-46CE-AE14-55B13F65AB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26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E2C7B-AC25-46CE-AE14-55B13F65AB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97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" dirty="0"/>
              <a:t>مشروع 3 سنوات: التصور والتنفيذ والصقل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E2C7B-AC25-46CE-AE14-55B13F65AB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8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B24A0-1FBA-F11C-C760-B0EC2D765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003894-BB89-D586-12C3-C6B68538E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7121C-7A7C-AD6B-47B2-729717484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D970-7F9A-41BC-90C5-C57307AE3F25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51849-B276-8EA1-174D-89B5A5987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8F8C2-D909-1D4C-CD54-B6B86BEB1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2E2B-02FA-4323-95F1-D146DB422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C7FB7-3AB9-F9F2-03C4-A526EF71A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45403C-FB6A-1792-E0F0-F21045A47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9DF33-B896-9E58-50A3-64B7BC789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D970-7F9A-41BC-90C5-C57307AE3F25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FEC5E-00C9-877F-C5E1-5C9D30F0B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0DFF7-1986-E0BD-CC77-A4F61EA5D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2E2B-02FA-4323-95F1-D146DB422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5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34D493-C77C-03BA-CBC7-67B24A414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861CF8-951F-6A1D-DB22-805CAAD5A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419B9-D551-3125-A5D3-222DDF677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D970-7F9A-41BC-90C5-C57307AE3F25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DFEC2-CFFF-37FB-5823-C05D7290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9BD5D-9C7D-302B-71DD-A290A8DAB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2E2B-02FA-4323-95F1-D146DB422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90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egular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D343C2-E4F1-7F46-A2F1-08FBA3E6E026}"/>
              </a:ext>
            </a:extLst>
          </p:cNvPr>
          <p:cNvSpPr/>
          <p:nvPr/>
        </p:nvSpPr>
        <p:spPr>
          <a:xfrm>
            <a:off x="0" y="292608"/>
            <a:ext cx="12192000" cy="1078992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9343" y="557783"/>
            <a:ext cx="11053313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3600" b="0" i="0" spc="8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096051-E13F-F44E-BDF1-B2B2CF790B82}"/>
              </a:ext>
            </a:extLst>
          </p:cNvPr>
          <p:cNvSpPr/>
          <p:nvPr/>
        </p:nvSpPr>
        <p:spPr>
          <a:xfrm>
            <a:off x="0" y="1900069"/>
            <a:ext cx="12192000" cy="444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lvl="0" indent="0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0C7FB0A-A388-BB43-9634-7DEE2E8D6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176948"/>
            <a:ext cx="10309115" cy="3489241"/>
          </a:xfrm>
          <a:prstGeom prst="rect">
            <a:avLst/>
          </a:prstGeom>
        </p:spPr>
        <p:txBody>
          <a:bodyPr/>
          <a:lstStyle>
            <a:lvl1pPr marL="0" indent="0" algn="r" rtl="1">
              <a:buClr>
                <a:schemeClr val="bg1"/>
              </a:buClr>
              <a:buFontTx/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265113" algn="r" rtl="1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1520" indent="-182880" algn="r" rtl="1">
              <a:buClr>
                <a:srgbClr val="0298CA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FCAA90-DAAD-2C45-8A9C-FFA1D0AB0983}"/>
              </a:ext>
            </a:extLst>
          </p:cNvPr>
          <p:cNvSpPr txBox="1"/>
          <p:nvPr/>
        </p:nvSpPr>
        <p:spPr>
          <a:xfrm>
            <a:off x="2555080" y="6488915"/>
            <a:ext cx="7081838" cy="2077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</a:t>
            </a:r>
            <a:r>
              <a:rPr lang="en-US" sz="700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©</a:t>
            </a:r>
            <a:r>
              <a:rPr lang="x-none" sz="70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+mn-cs"/>
              </a:rPr>
              <a:t> جميع حقوق الطبع محفوظة للإسكوا. لا تجوز إعادة استخدام أو طبع هذه المادة أو أي جزء منها من غير الحصول على إذن مسبق.</a:t>
            </a:r>
            <a:endParaRPr lang="en-US" sz="700" dirty="0">
              <a:solidFill>
                <a:srgbClr val="595959"/>
              </a:solidFill>
              <a:latin typeface="Arial" pitchFamily="-110" charset="0"/>
              <a:ea typeface="ＭＳ Ｐゴシック" pitchFamily="-11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68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510E5-2909-EB05-754E-2205648A9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EB638-DCD7-67A5-B813-2001536A0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2CC94-615A-6A8C-E65B-C00D91F14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D970-7F9A-41BC-90C5-C57307AE3F25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80FD3-CEAE-6270-6805-CBD805652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E3135-6259-C459-7C39-8DC09BE93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2E2B-02FA-4323-95F1-D146DB422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5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24583-77FB-6944-5628-3AA89D4B3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37DF2-E144-D481-21D7-A0AA613CE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CE346-D83E-7D4B-D1FC-92F852F89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D970-7F9A-41BC-90C5-C57307AE3F25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47517-8C5A-CDD2-B21D-A2DC6E35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6A825-A347-49C0-4DC0-3BCD1D5DE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2E2B-02FA-4323-95F1-D146DB422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6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5434-2F00-343C-1D60-FF7D4394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C15A4-864D-20EF-0328-5AED81D4A2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47C12-B852-0528-D622-B3B883140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3C858-3816-E6ED-90C2-92C0FD6B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D970-7F9A-41BC-90C5-C57307AE3F25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6EAC4-3298-5F7B-AE5F-65BCA9D0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E6438-F4CE-647A-2B43-17C052948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2E2B-02FA-4323-95F1-D146DB422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9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8DB00-183F-F5E8-26B3-03665FDC2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14E86-9B0C-62F9-B9A3-DADE0EED4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F8D5C7-32C0-A1D7-CC28-829BEDB8F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C62F57-47EB-ED82-FD48-F52B5FDD36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FE6F87-E318-1BB3-CA8A-0B8331771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2DF16D-C722-C5E9-1D8C-67B1233A0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D970-7F9A-41BC-90C5-C57307AE3F25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3F4709-66E8-55CE-71E7-00382CC81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D7C133-E9D5-A6F6-05A1-3FBBB1606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2E2B-02FA-4323-95F1-D146DB422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1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D7068-2349-533A-5A07-73C7CA71E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0379E-BD73-D562-08B1-4E47BE871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D970-7F9A-41BC-90C5-C57307AE3F25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F1313-70BE-21A0-A90B-D883D2BB4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81CB0C-DCB3-84CC-6854-ED9BD363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2E2B-02FA-4323-95F1-D146DB422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9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5A68BE-D80C-6EFD-1822-69FC38F8F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D970-7F9A-41BC-90C5-C57307AE3F25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971D6-FEA3-3481-0F39-C2EE49C77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7B397-9ABE-ACA8-3902-7AE845A99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2E2B-02FA-4323-95F1-D146DB422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40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5172F-2139-BE11-C078-DAAD723F4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80623-5B5B-06AD-801C-8F0978C61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2ED6E-043F-9FBB-28E2-2E836FEAE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D85A7-4721-301F-39F0-56A423EFC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D970-7F9A-41BC-90C5-C57307AE3F25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35774-9F76-DB3A-EC13-D61720797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B0318-3802-0030-19EE-A5729C763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2E2B-02FA-4323-95F1-D146DB422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8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DED0A-F463-DE34-C730-DA611B8AB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7BFC30-287D-B565-2A8B-682254CB59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5BF5EB-D1AC-EE99-B136-92708BB20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F48BC-4814-BA97-20DB-525BA9D39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8D970-7F9A-41BC-90C5-C57307AE3F25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462E17-3E74-D71B-C8B9-CF73787FB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03DAD-38B2-3DC9-E6FE-2A18CC475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2E2B-02FA-4323-95F1-D146DB422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3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B648D8-54A3-8A9A-B2CB-B66844A48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C296F-E6C3-DE17-E723-A23EACACA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A0948-AEE2-FF1E-27B2-49492E6C4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8D970-7F9A-41BC-90C5-C57307AE3F25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261E2-5F28-A1D2-4658-BE9811334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56073-37AA-4EA1-D837-17EAE33D7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B2E2B-02FA-4323-95F1-D146DB422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7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57170873-66A6-412E-9796-1B4F29519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189B7DE-4E4E-4534-AE7D-F7E46A807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00335" cy="3429000"/>
          </a:xfrm>
          <a:prstGeom prst="rect">
            <a:avLst/>
          </a:prstGeom>
          <a:ln>
            <a:noFill/>
          </a:ln>
          <a:effectLst>
            <a:outerShdw blurRad="596900" dist="330200" dir="714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CAB05C-B3C5-5DE2-0DFA-7AA795EB96FF}"/>
              </a:ext>
            </a:extLst>
          </p:cNvPr>
          <p:cNvSpPr txBox="1">
            <a:spLocks/>
          </p:cNvSpPr>
          <p:nvPr/>
        </p:nvSpPr>
        <p:spPr>
          <a:xfrm rot="16200000">
            <a:off x="5928662" y="582197"/>
            <a:ext cx="6857999" cy="5693598"/>
          </a:xfrm>
          <a:prstGeom prst="rect">
            <a:avLst/>
          </a:prstGeom>
          <a:gradFill flip="none" rotWithShape="1">
            <a:gsLst>
              <a:gs pos="0">
                <a:srgbClr val="0392C5">
                  <a:shade val="30000"/>
                  <a:satMod val="115000"/>
                </a:srgbClr>
              </a:gs>
              <a:gs pos="50000">
                <a:srgbClr val="0392C5">
                  <a:shade val="67500"/>
                  <a:satMod val="115000"/>
                </a:srgbClr>
              </a:gs>
              <a:gs pos="100000">
                <a:srgbClr val="0392C5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ar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1C90A0-A343-8923-6A7E-AC2DE28813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1052" y="4730348"/>
            <a:ext cx="5493217" cy="2020173"/>
          </a:xfrm>
        </p:spPr>
        <p:txBody>
          <a:bodyPr anchor="b">
            <a:normAutofit fontScale="32500" lnSpcReduction="20000"/>
          </a:bodyPr>
          <a:lstStyle/>
          <a:p>
            <a:r>
              <a:rPr lang="ar" sz="7000" dirty="0"/>
              <a:t>ريما عبد الخالق</a:t>
            </a:r>
          </a:p>
          <a:p>
            <a:pPr marL="0" marR="0">
              <a:spcBef>
                <a:spcPts val="3000"/>
              </a:spcBef>
              <a:spcAft>
                <a:spcPts val="1200"/>
              </a:spcAft>
            </a:pPr>
            <a:r>
              <a:rPr lang="ar" sz="7000" b="1" kern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المملكة الأردنية الهاشمية، عمان</a:t>
            </a:r>
            <a:endParaRPr lang="en-US" sz="7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3000"/>
              </a:spcBef>
              <a:spcAft>
                <a:spcPts val="1200"/>
              </a:spcAft>
            </a:pPr>
            <a:r>
              <a:rPr lang="ar" sz="7000" b="1" kern="14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28-29 نوفمبر 2023</a:t>
            </a:r>
            <a:endParaRPr lang="en-US" sz="7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/>
            <a:endParaRPr lang="en-US" sz="1500" dirty="0"/>
          </a:p>
        </p:txBody>
      </p:sp>
      <p:pic>
        <p:nvPicPr>
          <p:cNvPr id="4" name="Picture 2" descr="A picture containing drawing, sketch, circle, clipart&#10;&#10;Description automatically generated">
            <a:extLst>
              <a:ext uri="{FF2B5EF4-FFF2-40B4-BE49-F238E27FC236}">
                <a16:creationId xmlns:a16="http://schemas.microsoft.com/office/drawing/2014/main" id="{C055209D-03C5-76F5-F0FD-EE3F3BA13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5297" y="2274912"/>
            <a:ext cx="1550505" cy="155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A6AF16-EFAC-CDED-CABF-4D4E9D3BF2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9292" y="107479"/>
            <a:ext cx="4838331" cy="4114356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ar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أداة الإسكوا: بناء ومحاكاة الفقر </a:t>
            </a:r>
            <a:r>
              <a:rPr lang="ar-LB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ال</a:t>
            </a:r>
            <a:r>
              <a:rPr lang="ar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متعدد الأبعاد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5" name="Picture 3" descr="A picture containing graphics, circle, darkness, art&#10;&#10;Description automatically generated">
            <a:extLst>
              <a:ext uri="{FF2B5EF4-FFF2-40B4-BE49-F238E27FC236}">
                <a16:creationId xmlns:a16="http://schemas.microsoft.com/office/drawing/2014/main" id="{EC14E51B-170F-DADE-1A06-3F4F2D7A2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456" y="107479"/>
            <a:ext cx="5130189" cy="185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2DBFF593-644E-E0CF-09EE-7BABFB541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377" y="4058706"/>
            <a:ext cx="5264580" cy="169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2A29911-D060-28DD-A2AF-BF343ECC8EF6}"/>
              </a:ext>
            </a:extLst>
          </p:cNvPr>
          <p:cNvSpPr/>
          <p:nvPr/>
        </p:nvSpPr>
        <p:spPr>
          <a:xfrm>
            <a:off x="0" y="6655443"/>
            <a:ext cx="717630" cy="95078"/>
          </a:xfrm>
          <a:prstGeom prst="rect">
            <a:avLst/>
          </a:prstGeom>
          <a:solidFill>
            <a:srgbClr val="1847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C8757A-0B06-509A-6C53-04F4C446C04B}"/>
              </a:ext>
            </a:extLst>
          </p:cNvPr>
          <p:cNvSpPr/>
          <p:nvPr/>
        </p:nvSpPr>
        <p:spPr>
          <a:xfrm>
            <a:off x="831420" y="6655443"/>
            <a:ext cx="717630" cy="95078"/>
          </a:xfrm>
          <a:prstGeom prst="rect">
            <a:avLst/>
          </a:prstGeom>
          <a:solidFill>
            <a:srgbClr val="03699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90508B-3E37-498B-7AA7-1030150C8B35}"/>
              </a:ext>
            </a:extLst>
          </p:cNvPr>
          <p:cNvSpPr/>
          <p:nvPr/>
        </p:nvSpPr>
        <p:spPr>
          <a:xfrm>
            <a:off x="1662840" y="6655443"/>
            <a:ext cx="717630" cy="95078"/>
          </a:xfrm>
          <a:prstGeom prst="rect">
            <a:avLst/>
          </a:prstGeom>
          <a:solidFill>
            <a:srgbClr val="5BBA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07FD19-5B14-F0E1-ED4F-1844382528D6}"/>
              </a:ext>
            </a:extLst>
          </p:cNvPr>
          <p:cNvSpPr/>
          <p:nvPr/>
        </p:nvSpPr>
        <p:spPr>
          <a:xfrm>
            <a:off x="2532972" y="6655443"/>
            <a:ext cx="717630" cy="95078"/>
          </a:xfrm>
          <a:prstGeom prst="rect">
            <a:avLst/>
          </a:prstGeom>
          <a:solidFill>
            <a:srgbClr val="1E95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915AE1-FF9E-6AA2-8C28-346D474C63B3}"/>
              </a:ext>
            </a:extLst>
          </p:cNvPr>
          <p:cNvSpPr/>
          <p:nvPr/>
        </p:nvSpPr>
        <p:spPr>
          <a:xfrm>
            <a:off x="3365377" y="6655443"/>
            <a:ext cx="717630" cy="95078"/>
          </a:xfrm>
          <a:prstGeom prst="rect">
            <a:avLst/>
          </a:prstGeom>
          <a:solidFill>
            <a:srgbClr val="3F7E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ACF26D-1C4D-7325-0F5A-D20BA71807A1}"/>
              </a:ext>
            </a:extLst>
          </p:cNvPr>
          <p:cNvSpPr/>
          <p:nvPr/>
        </p:nvSpPr>
        <p:spPr>
          <a:xfrm>
            <a:off x="4163948" y="6655443"/>
            <a:ext cx="717630" cy="95078"/>
          </a:xfrm>
          <a:prstGeom prst="rect">
            <a:avLst/>
          </a:prstGeom>
          <a:solidFill>
            <a:srgbClr val="BF8B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EF41C8-CD85-95FD-0975-D37B1EB1FBCD}"/>
              </a:ext>
            </a:extLst>
          </p:cNvPr>
          <p:cNvSpPr/>
          <p:nvPr/>
        </p:nvSpPr>
        <p:spPr>
          <a:xfrm>
            <a:off x="4963509" y="6655443"/>
            <a:ext cx="717630" cy="95078"/>
          </a:xfrm>
          <a:prstGeom prst="rect">
            <a:avLst/>
          </a:prstGeom>
          <a:solidFill>
            <a:srgbClr val="FBA12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0ED1A5-D082-2EE4-A4D3-108EDDF6C849}"/>
              </a:ext>
            </a:extLst>
          </p:cNvPr>
          <p:cNvSpPr/>
          <p:nvPr/>
        </p:nvSpPr>
        <p:spPr>
          <a:xfrm>
            <a:off x="5784175" y="6655443"/>
            <a:ext cx="717630" cy="95078"/>
          </a:xfrm>
          <a:prstGeom prst="rect">
            <a:avLst/>
          </a:prstGeom>
          <a:solidFill>
            <a:srgbClr val="DF17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20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8B31A1A-82EE-E8D8-C6A2-A9061C1DD3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791" y="557783"/>
            <a:ext cx="11219866" cy="457201"/>
          </a:xfrm>
        </p:spPr>
        <p:txBody>
          <a:bodyPr/>
          <a:lstStyle/>
          <a:p>
            <a:r>
              <a:rPr lang="ar-L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الإطار </a:t>
            </a:r>
            <a:r>
              <a:rPr lang="ar-L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المفاهيمي</a:t>
            </a:r>
            <a:r>
              <a:rPr lang="ar-L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للدليل الوطني للفقر المتعدد الأبعاد في فلسطين</a:t>
            </a:r>
            <a:endParaRPr lang="en-US" sz="3200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8553A2-42A8-3D62-8603-9C533937D9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2790" y="1779556"/>
            <a:ext cx="11386419" cy="4520661"/>
          </a:xfrm>
        </p:spPr>
      </p:pic>
    </p:spTree>
    <p:extLst>
      <p:ext uri="{BB962C8B-B14F-4D97-AF65-F5344CB8AC3E}">
        <p14:creationId xmlns:p14="http://schemas.microsoft.com/office/powerpoint/2010/main" val="2614343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C3E818-2F0E-9714-B252-54825B418B0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r" rtl="1"/>
            <a:r>
              <a:rPr lang="ar-LB" dirty="0"/>
              <a:t>بناء المؤشرات الفقر</a:t>
            </a:r>
            <a:endParaRPr lang="a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8B6C3-3DD8-F1C8-939D-6E22A8F4C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2283297"/>
          </a:xfrm>
          <a:solidFill>
            <a:srgbClr val="0392C5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Rectangle 1" descr="Upward trend">
            <a:extLst>
              <a:ext uri="{FF2B5EF4-FFF2-40B4-BE49-F238E27FC236}">
                <a16:creationId xmlns:a16="http://schemas.microsoft.com/office/drawing/2014/main" id="{6309EEBE-EB58-76BE-D6FB-922DC5FBDD0E}"/>
              </a:ext>
            </a:extLst>
          </p:cNvPr>
          <p:cNvSpPr/>
          <p:nvPr/>
        </p:nvSpPr>
        <p:spPr>
          <a:xfrm>
            <a:off x="844550" y="1388963"/>
            <a:ext cx="3045262" cy="366057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15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F1A158-6750-80A9-90E8-94F4C4E97D3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gradFill flip="none" rotWithShape="1">
            <a:gsLst>
              <a:gs pos="0">
                <a:srgbClr val="0392C5">
                  <a:shade val="30000"/>
                  <a:satMod val="115000"/>
                </a:srgbClr>
              </a:gs>
              <a:gs pos="50000">
                <a:srgbClr val="0392C5">
                  <a:shade val="67500"/>
                  <a:satMod val="115000"/>
                </a:srgbClr>
              </a:gs>
              <a:gs pos="100000">
                <a:srgbClr val="0392C5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LB" dirty="0">
                <a:solidFill>
                  <a:schemeClr val="bg1"/>
                </a:solidFill>
              </a:rPr>
              <a:t>تحميل البيانات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ar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889CE9-DCA2-3CB5-0938-CE104FC8DD57}"/>
              </a:ext>
            </a:extLst>
          </p:cNvPr>
          <p:cNvSpPr txBox="1"/>
          <p:nvPr/>
        </p:nvSpPr>
        <p:spPr>
          <a:xfrm>
            <a:off x="984738" y="2092569"/>
            <a:ext cx="10890737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endParaRPr lang="ar-LB" sz="24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82E3960-F097-4883-3BDA-3A3142DA3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4" y="1325563"/>
            <a:ext cx="11755491" cy="50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42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3C6CD1-6B91-C3D7-4C7B-CBCD88E96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4725" y="1592385"/>
            <a:ext cx="3680250" cy="8239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LB" dirty="0"/>
              <a:t>عدد المحرومين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1842D-4E2C-1006-02DF-EA22E7C49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5219" y="2527054"/>
            <a:ext cx="3680250" cy="397249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 algn="r" rtl="1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ar" dirty="0"/>
          </a:p>
          <a:p>
            <a:pPr marL="457200" indent="-457200" algn="r" rtl="1"/>
            <a:endParaRPr lang="en-US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en-US" dirty="0"/>
          </a:p>
          <a:p>
            <a:pPr algn="r" rtl="1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0119A18-0C88-D34C-F3E4-C05ACAA84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54231" y="1592385"/>
            <a:ext cx="3482550" cy="82391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ar-LB" dirty="0"/>
              <a:t>أنواع المؤشرات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DF1A158-6750-80A9-90E8-94F4C4E97D3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gradFill flip="none" rotWithShape="1">
            <a:gsLst>
              <a:gs pos="0">
                <a:srgbClr val="0392C5">
                  <a:shade val="30000"/>
                  <a:satMod val="115000"/>
                </a:srgbClr>
              </a:gs>
              <a:gs pos="50000">
                <a:srgbClr val="0392C5">
                  <a:shade val="67500"/>
                  <a:satMod val="115000"/>
                </a:srgbClr>
              </a:gs>
              <a:gs pos="100000">
                <a:srgbClr val="0392C5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" dirty="0">
                <a:solidFill>
                  <a:schemeClr val="bg1"/>
                </a:solidFill>
              </a:rPr>
              <a:t>بناء</a:t>
            </a:r>
            <a:r>
              <a:rPr lang="ar-LB" dirty="0">
                <a:solidFill>
                  <a:schemeClr val="bg1"/>
                </a:solidFill>
              </a:rPr>
              <a:t> ال</a:t>
            </a:r>
            <a:r>
              <a:rPr lang="ar" dirty="0">
                <a:solidFill>
                  <a:schemeClr val="bg1"/>
                </a:solidFill>
              </a:rPr>
              <a:t>مؤشرات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ar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889CE9-DCA2-3CB5-0938-CE104FC8DD57}"/>
              </a:ext>
            </a:extLst>
          </p:cNvPr>
          <p:cNvSpPr txBox="1"/>
          <p:nvPr/>
        </p:nvSpPr>
        <p:spPr>
          <a:xfrm>
            <a:off x="8467170" y="2527054"/>
            <a:ext cx="3421245" cy="39106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LB" sz="2400" dirty="0"/>
              <a:t>تعريف الحرمان على المستوى الفردي (مؤشر الحمل المبكر)</a:t>
            </a:r>
            <a:r>
              <a:rPr lang="en-US" sz="2400" dirty="0"/>
              <a:t>/  </a:t>
            </a:r>
            <a:r>
              <a:rPr lang="ar-LB" sz="2400" dirty="0"/>
              <a:t> الأسرة (مؤشر الاكتظاظ)</a:t>
            </a:r>
            <a:endParaRPr lang="en-US" sz="2400" dirty="0"/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LB" sz="2400" dirty="0"/>
              <a:t>مؤشرات القاعدة الواحدة</a:t>
            </a:r>
            <a:r>
              <a:rPr lang="en-US" sz="2400" dirty="0"/>
              <a:t> </a:t>
            </a:r>
            <a:r>
              <a:rPr lang="ar-LB" sz="2400" dirty="0"/>
              <a:t>(مؤشر الكهرباء)</a:t>
            </a:r>
            <a:r>
              <a:rPr lang="en-US" sz="2400" dirty="0"/>
              <a:t>/</a:t>
            </a:r>
            <a:r>
              <a:rPr lang="ar-LB" sz="2400" dirty="0"/>
              <a:t>المؤشرات المركبة (أصول التنقل)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17E30F-3346-1EFD-82ED-1671BFCE0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274" y="4864587"/>
            <a:ext cx="4214403" cy="1555082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95C3CE4-A778-6F6D-1A67-9BCFDFEB514A}"/>
              </a:ext>
            </a:extLst>
          </p:cNvPr>
          <p:cNvSpPr txBox="1">
            <a:spLocks/>
          </p:cNvSpPr>
          <p:nvPr/>
        </p:nvSpPr>
        <p:spPr>
          <a:xfrm>
            <a:off x="255219" y="1592385"/>
            <a:ext cx="3680250" cy="8239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LB" dirty="0"/>
              <a:t>النسب غير </a:t>
            </a:r>
            <a:r>
              <a:rPr lang="ar-LB" dirty="0" err="1"/>
              <a:t>المجتزأة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FDCB84-F914-DEF3-7921-431AC1291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961" y="2572362"/>
            <a:ext cx="4058716" cy="1653832"/>
          </a:xfrm>
          <a:prstGeom prst="rect">
            <a:avLst/>
          </a:prstGeom>
        </p:spPr>
      </p:pic>
      <p:sp>
        <p:nvSpPr>
          <p:cNvPr id="13" name="Arrow: Left 12">
            <a:extLst>
              <a:ext uri="{FF2B5EF4-FFF2-40B4-BE49-F238E27FC236}">
                <a16:creationId xmlns:a16="http://schemas.microsoft.com/office/drawing/2014/main" id="{7ED84C63-B36C-BA23-8FAE-78091EDB5166}"/>
              </a:ext>
            </a:extLst>
          </p:cNvPr>
          <p:cNvSpPr/>
          <p:nvPr/>
        </p:nvSpPr>
        <p:spPr>
          <a:xfrm>
            <a:off x="8017452" y="3773853"/>
            <a:ext cx="985873" cy="86848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4BC58315-9D3B-463E-868D-99027DC6A5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941094"/>
              </p:ext>
            </p:extLst>
          </p:nvPr>
        </p:nvGraphicFramePr>
        <p:xfrm>
          <a:off x="303585" y="2572362"/>
          <a:ext cx="3421245" cy="3670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Arrow: Left 13">
            <a:extLst>
              <a:ext uri="{FF2B5EF4-FFF2-40B4-BE49-F238E27FC236}">
                <a16:creationId xmlns:a16="http://schemas.microsoft.com/office/drawing/2014/main" id="{2F2AC850-B869-835C-BDA2-B849FB29C3C3}"/>
              </a:ext>
            </a:extLst>
          </p:cNvPr>
          <p:cNvSpPr/>
          <p:nvPr/>
        </p:nvSpPr>
        <p:spPr>
          <a:xfrm>
            <a:off x="3493778" y="3722848"/>
            <a:ext cx="985873" cy="86848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92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9BDE1-1705-4A14-1673-47B53354B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70" y="27463"/>
            <a:ext cx="10515600" cy="685799"/>
          </a:xfrm>
        </p:spPr>
        <p:txBody>
          <a:bodyPr>
            <a:noAutofit/>
          </a:bodyPr>
          <a:lstStyle/>
          <a:p>
            <a:pPr algn="ctr"/>
            <a:r>
              <a:rPr lang="ar-LB" dirty="0"/>
              <a:t>ال</a:t>
            </a:r>
            <a:r>
              <a:rPr lang="ar" dirty="0"/>
              <a:t>مؤشرات</a:t>
            </a:r>
            <a:r>
              <a:rPr lang="en-US" dirty="0"/>
              <a:t> </a:t>
            </a:r>
            <a:r>
              <a:rPr lang="ar" dirty="0"/>
              <a:t>بناء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32F33-81F2-EF8A-6385-A089AA6D1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57D152-1C41-2058-0FA1-803B27532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786"/>
            <a:ext cx="12192000" cy="542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44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C3E818-2F0E-9714-B252-54825B418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736726"/>
            <a:ext cx="10515600" cy="2852737"/>
          </a:xfrm>
          <a:solidFill>
            <a:schemeClr val="bg2"/>
          </a:solidFill>
        </p:spPr>
        <p:txBody>
          <a:bodyPr/>
          <a:lstStyle/>
          <a:p>
            <a:pPr algn="r" rtl="1"/>
            <a:r>
              <a:rPr lang="ar-LB" dirty="0"/>
              <a:t>مركز الدليل</a:t>
            </a:r>
            <a:endParaRPr lang="a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8B6C3-3DD8-F1C8-939D-6E22A8F4C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2283297"/>
          </a:xfrm>
          <a:solidFill>
            <a:srgbClr val="0392C5"/>
          </a:solidFill>
        </p:spPr>
        <p:txBody>
          <a:bodyPr/>
          <a:lstStyle/>
          <a:p>
            <a:r>
              <a:rPr lang="en-US" dirty="0"/>
              <a:t>https://mpi.unescwa.org/Central</a:t>
            </a:r>
          </a:p>
        </p:txBody>
      </p:sp>
      <p:sp>
        <p:nvSpPr>
          <p:cNvPr id="3" name="Rectangle 2" descr="Computer">
            <a:extLst>
              <a:ext uri="{FF2B5EF4-FFF2-40B4-BE49-F238E27FC236}">
                <a16:creationId xmlns:a16="http://schemas.microsoft.com/office/drawing/2014/main" id="{7AC2199E-97D0-77A4-FFC7-555C2539AB32}"/>
              </a:ext>
            </a:extLst>
          </p:cNvPr>
          <p:cNvSpPr/>
          <p:nvPr/>
        </p:nvSpPr>
        <p:spPr>
          <a:xfrm>
            <a:off x="1331089" y="1203768"/>
            <a:ext cx="2852349" cy="3782336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47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BC7B1-EBAF-5E8A-476D-785696166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881" y="1"/>
            <a:ext cx="12208881" cy="743982"/>
          </a:xfrm>
        </p:spPr>
        <p:txBody>
          <a:bodyPr/>
          <a:lstStyle/>
          <a:p>
            <a:pPr algn="ctr"/>
            <a:r>
              <a:rPr lang="ar-LB" dirty="0"/>
              <a:t>مركز الدليل</a:t>
            </a:r>
            <a:endParaRPr lang="a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8ABD2-CA4A-CC20-8AFE-7EBA9B4A6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E88EF2-E732-92D7-0EE8-2DF564879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19" y="882527"/>
            <a:ext cx="11896562" cy="597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37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5EC7D-840A-183D-B756-1F65C505C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738461"/>
          </a:xfrm>
        </p:spPr>
        <p:txBody>
          <a:bodyPr/>
          <a:lstStyle/>
          <a:p>
            <a:pPr algn="ctr"/>
            <a:r>
              <a:rPr lang="ar-LB" dirty="0"/>
              <a:t>مركز الدليل</a:t>
            </a:r>
            <a:endParaRPr lang="ar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2E14AA6-47CB-BFA0-3216-1959D84F3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29C89B4-2D58-F438-BD07-C4BF7AE99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7056"/>
            <a:ext cx="12192000" cy="544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04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5EC7D-840A-183D-B756-1F65C505C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738461"/>
          </a:xfrm>
        </p:spPr>
        <p:txBody>
          <a:bodyPr/>
          <a:lstStyle/>
          <a:p>
            <a:pPr algn="ctr"/>
            <a:r>
              <a:rPr lang="ar-LB" dirty="0"/>
              <a:t>مركز الدليل</a:t>
            </a:r>
            <a:endParaRPr lang="ar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2E14AA6-47CB-BFA0-3216-1959D84F3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547BCE-C8EC-1B9E-CEA2-39181919E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36" y="723867"/>
            <a:ext cx="11926928" cy="61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32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5EC7D-840A-183D-B756-1F65C505C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738461"/>
          </a:xfrm>
        </p:spPr>
        <p:txBody>
          <a:bodyPr/>
          <a:lstStyle/>
          <a:p>
            <a:pPr algn="ctr"/>
            <a:r>
              <a:rPr lang="ar-LB" dirty="0"/>
              <a:t>مركز الدليل</a:t>
            </a:r>
            <a:endParaRPr lang="ar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2E14AA6-47CB-BFA0-3216-1959D84F3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3D18D-F491-BE24-076C-3B3AA1890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13" y="738461"/>
            <a:ext cx="11559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33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D144591-E9E9-4209-8701-3BB48A917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B0A5A8-35CC-E5FA-6C19-982F4493D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084" y="547712"/>
            <a:ext cx="3337715" cy="5577367"/>
          </a:xfrm>
        </p:spPr>
        <p:txBody>
          <a:bodyPr>
            <a:normAutofit/>
          </a:bodyPr>
          <a:lstStyle/>
          <a:p>
            <a:pPr algn="r"/>
            <a:r>
              <a:rPr lang="ar-LB" sz="5200" dirty="0"/>
              <a:t>المحتويات</a:t>
            </a:r>
            <a:endParaRPr lang="ar" sz="5200" dirty="0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94EF42DF-2E14-FED0-271A-61F0769CAD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374005"/>
              </p:ext>
            </p:extLst>
          </p:nvPr>
        </p:nvGraphicFramePr>
        <p:xfrm>
          <a:off x="838200" y="620392"/>
          <a:ext cx="6630174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8251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E98BA-8E40-322C-F140-BD848C3E6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8" y="0"/>
            <a:ext cx="10515600" cy="662782"/>
          </a:xfrm>
        </p:spPr>
        <p:txBody>
          <a:bodyPr>
            <a:noAutofit/>
          </a:bodyPr>
          <a:lstStyle/>
          <a:p>
            <a:pPr algn="ctr"/>
            <a:r>
              <a:rPr lang="ar-LB" dirty="0"/>
              <a:t>مركز الدليل</a:t>
            </a:r>
            <a:endParaRPr lang="ar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92258-76D2-0251-E31D-0E244840B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B24AC4-5A82-83F0-7A23-F841C3075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1" y="828822"/>
            <a:ext cx="11921924" cy="607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48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010DB-FC61-ECB6-A66E-9CCA008C3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80806"/>
          </a:xfrm>
        </p:spPr>
        <p:txBody>
          <a:bodyPr>
            <a:normAutofit fontScale="90000"/>
          </a:bodyPr>
          <a:lstStyle/>
          <a:p>
            <a:pPr algn="ctr"/>
            <a:r>
              <a:rPr lang="ar-LB" dirty="0"/>
              <a:t>مركز الدليل</a:t>
            </a:r>
            <a:endParaRPr lang="a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798D9-95E5-D832-4D8C-65E9FB126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57AAA-C45A-1044-CE14-A2A3A5525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0806"/>
            <a:ext cx="12192000" cy="592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70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108A6-45C4-4CB6-69A6-2E4B6632E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27906"/>
          </a:xfrm>
        </p:spPr>
        <p:txBody>
          <a:bodyPr/>
          <a:lstStyle/>
          <a:p>
            <a:pPr algn="ctr"/>
            <a:r>
              <a:rPr lang="ar-LB" dirty="0"/>
              <a:t>ال</a:t>
            </a:r>
            <a:r>
              <a:rPr lang="ar" dirty="0"/>
              <a:t>نتائج </a:t>
            </a:r>
            <a:r>
              <a:rPr lang="ar-LB" dirty="0"/>
              <a:t>ال</a:t>
            </a:r>
            <a:r>
              <a:rPr lang="ar" dirty="0"/>
              <a:t>رئيسية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02EC6-0372-7474-01FC-F3A69CCB6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A6859C-1047-6BB1-99CB-3B63706D8F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57"/>
          <a:stretch/>
        </p:blipFill>
        <p:spPr>
          <a:xfrm>
            <a:off x="0" y="879675"/>
            <a:ext cx="12192000" cy="575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10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4F3DA-09C5-7661-42F5-DAFDB79E0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3076"/>
          </a:xfrm>
        </p:spPr>
        <p:txBody>
          <a:bodyPr/>
          <a:lstStyle/>
          <a:p>
            <a:pPr algn="ctr"/>
            <a:r>
              <a:rPr lang="ar" dirty="0"/>
              <a:t>تفصيل النتائج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A6AFF3-535F-0C20-D67F-8077A0EF4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1336"/>
            <a:ext cx="12016780" cy="5035327"/>
          </a:xfrm>
        </p:spPr>
      </p:pic>
    </p:spTree>
    <p:extLst>
      <p:ext uri="{BB962C8B-B14F-4D97-AF65-F5344CB8AC3E}">
        <p14:creationId xmlns:p14="http://schemas.microsoft.com/office/powerpoint/2010/main" val="1854522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286A-26EF-845D-C149-CE95968A4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398"/>
            <a:ext cx="10515600" cy="4351338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ar" dirty="0"/>
              <a:t>بناء أطر </a:t>
            </a:r>
            <a:r>
              <a:rPr lang="ar-LB" dirty="0"/>
              <a:t>ل</a:t>
            </a:r>
            <a:r>
              <a:rPr lang="ar" dirty="0"/>
              <a:t>لفقر </a:t>
            </a:r>
            <a:r>
              <a:rPr lang="ar-LB" dirty="0"/>
              <a:t>ال</a:t>
            </a:r>
            <a:r>
              <a:rPr lang="ar" dirty="0"/>
              <a:t>متعدد الأبعاد</a:t>
            </a:r>
            <a:r>
              <a:rPr lang="ar-LB" dirty="0"/>
              <a:t> الوطني والعالمي/الاقليمي</a:t>
            </a:r>
            <a:endParaRPr lang="ar" dirty="0"/>
          </a:p>
          <a:p>
            <a:pPr algn="r" rtl="1">
              <a:lnSpc>
                <a:spcPct val="150000"/>
              </a:lnSpc>
            </a:pPr>
            <a:r>
              <a:rPr lang="ar" dirty="0"/>
              <a:t>سهل</a:t>
            </a:r>
            <a:r>
              <a:rPr lang="ar-LB" dirty="0"/>
              <a:t>ة</a:t>
            </a:r>
            <a:r>
              <a:rPr lang="ar" dirty="0"/>
              <a:t> الاستخدام</a:t>
            </a:r>
          </a:p>
          <a:p>
            <a:pPr algn="r" rtl="1">
              <a:lnSpc>
                <a:spcPct val="150000"/>
              </a:lnSpc>
            </a:pPr>
            <a:r>
              <a:rPr lang="ar" dirty="0"/>
              <a:t>يمكن الوصول إليها عبر الإنترنت</a:t>
            </a:r>
          </a:p>
          <a:p>
            <a:pPr algn="r" rtl="1">
              <a:lnSpc>
                <a:spcPct val="150000"/>
              </a:lnSpc>
            </a:pPr>
            <a:r>
              <a:rPr lang="ar-LB" dirty="0"/>
              <a:t>يمكن تعديلها بسهولة وبسرعة مع تبيان النتائج</a:t>
            </a:r>
            <a:endParaRPr lang="ar" dirty="0"/>
          </a:p>
          <a:p>
            <a:pPr algn="r" rtl="1">
              <a:lnSpc>
                <a:spcPct val="150000"/>
              </a:lnSpc>
            </a:pPr>
            <a:r>
              <a:rPr lang="ar-LB" dirty="0"/>
              <a:t>ت</a:t>
            </a:r>
            <a:r>
              <a:rPr lang="ar" dirty="0"/>
              <a:t>كشف عن عدم المساواة بين المجموعات الاجتماعية والديموغرافية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9C7F8B-6936-5A4D-D1EB-1A1CDC1B7DD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gradFill flip="none" rotWithShape="1">
            <a:gsLst>
              <a:gs pos="0">
                <a:srgbClr val="0392C5">
                  <a:shade val="30000"/>
                  <a:satMod val="115000"/>
                </a:srgbClr>
              </a:gs>
              <a:gs pos="50000">
                <a:srgbClr val="0392C5">
                  <a:shade val="67500"/>
                  <a:satMod val="115000"/>
                </a:srgbClr>
              </a:gs>
              <a:gs pos="100000">
                <a:srgbClr val="0392C5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ar-LB" dirty="0">
                <a:solidFill>
                  <a:schemeClr val="bg1"/>
                </a:solidFill>
              </a:rPr>
              <a:t>ملخص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ar-LB" dirty="0">
                <a:solidFill>
                  <a:schemeClr val="bg1"/>
                </a:solidFill>
              </a:rPr>
              <a:t> بناء المؤشرات ومركز الدليل</a:t>
            </a:r>
            <a:endParaRPr lang="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4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C3E818-2F0E-9714-B252-54825B418B0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r" rtl="1"/>
            <a:r>
              <a:rPr lang="ar-LB" sz="6000" dirty="0"/>
              <a:t>محاكات الصدمة</a:t>
            </a:r>
            <a:endParaRPr lang="ar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8B6C3-3DD8-F1C8-939D-6E22A8F4C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589463"/>
            <a:ext cx="12192000" cy="2283297"/>
          </a:xfrm>
          <a:solidFill>
            <a:srgbClr val="0392C5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" name="Graphic 2" descr="Document">
            <a:extLst>
              <a:ext uri="{FF2B5EF4-FFF2-40B4-BE49-F238E27FC236}">
                <a16:creationId xmlns:a16="http://schemas.microsoft.com/office/drawing/2014/main" id="{959D7230-6C43-A550-4664-07DB84580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81638"/>
            <a:ext cx="5163022" cy="516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67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66EC85B-BD1E-B40A-EA3D-47BE121E6CCE}"/>
              </a:ext>
            </a:extLst>
          </p:cNvPr>
          <p:cNvSpPr txBox="1"/>
          <p:nvPr/>
        </p:nvSpPr>
        <p:spPr>
          <a:xfrm>
            <a:off x="838200" y="2384386"/>
            <a:ext cx="10736484" cy="34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LB" sz="2800" dirty="0"/>
              <a:t>تدخل المحاكاة تغييراً على مستوى الحرمان من المؤشر، ويلي ذلك تغيير دليل الفقر</a:t>
            </a:r>
          </a:p>
          <a:p>
            <a:pPr marL="457200" indent="-4572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LB" sz="2800" dirty="0"/>
              <a:t>يمكن أن يكون هذا التغيير أو «صدمة» تغييرًا إيجابيًا أو سلبيا</a:t>
            </a:r>
          </a:p>
          <a:p>
            <a:pPr marL="457200" indent="-4572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LB" sz="2800" dirty="0"/>
              <a:t>يتم تطبيق طريقة محاكاة</a:t>
            </a:r>
            <a:r>
              <a:rPr lang="en-US" sz="2800" dirty="0"/>
              <a:t> Monte Carlo </a:t>
            </a:r>
            <a:r>
              <a:rPr lang="ar-LB" sz="2800" dirty="0"/>
              <a:t> لدراسة السلوك «المتوسط» للصدمات على ال </a:t>
            </a:r>
            <a:r>
              <a:rPr lang="en-US" sz="2800" dirty="0"/>
              <a:t>MPI</a:t>
            </a:r>
            <a:endParaRPr lang="ar" sz="2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D29BE0-276F-A71E-D3C7-66A4F5606B19}"/>
              </a:ext>
            </a:extLst>
          </p:cNvPr>
          <p:cNvSpPr txBox="1">
            <a:spLocks/>
          </p:cNvSpPr>
          <p:nvPr/>
        </p:nvSpPr>
        <p:spPr>
          <a:xfrm>
            <a:off x="0" y="-310404"/>
            <a:ext cx="12192000" cy="1325563"/>
          </a:xfrm>
          <a:prstGeom prst="rect">
            <a:avLst/>
          </a:prstGeom>
          <a:gradFill flip="none" rotWithShape="1">
            <a:gsLst>
              <a:gs pos="0">
                <a:srgbClr val="0392C5">
                  <a:shade val="30000"/>
                  <a:satMod val="115000"/>
                </a:srgbClr>
              </a:gs>
              <a:gs pos="50000">
                <a:srgbClr val="0392C5">
                  <a:shade val="67500"/>
                  <a:satMod val="115000"/>
                </a:srgbClr>
              </a:gs>
              <a:gs pos="100000">
                <a:srgbClr val="0392C5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" dirty="0">
                <a:solidFill>
                  <a:schemeClr val="bg1"/>
                </a:solidFill>
              </a:rPr>
              <a:t>النموذج والافتراضات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877817-F6DD-1DE9-5440-1699B5A42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730"/>
          <a:stretch/>
        </p:blipFill>
        <p:spPr>
          <a:xfrm>
            <a:off x="0" y="645760"/>
            <a:ext cx="12192000" cy="11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69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7846B1B-6E08-7E64-7BE4-60411ED1DA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292233"/>
              </p:ext>
            </p:extLst>
          </p:nvPr>
        </p:nvGraphicFramePr>
        <p:xfrm>
          <a:off x="983848" y="1015159"/>
          <a:ext cx="10405641" cy="5842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839E4A32-5537-CD5D-4397-7E8B29ACEFC0}"/>
              </a:ext>
            </a:extLst>
          </p:cNvPr>
          <p:cNvSpPr txBox="1">
            <a:spLocks/>
          </p:cNvSpPr>
          <p:nvPr/>
        </p:nvSpPr>
        <p:spPr>
          <a:xfrm>
            <a:off x="0" y="-310404"/>
            <a:ext cx="12192000" cy="1325563"/>
          </a:xfrm>
          <a:prstGeom prst="rect">
            <a:avLst/>
          </a:prstGeom>
          <a:gradFill flip="none" rotWithShape="1">
            <a:gsLst>
              <a:gs pos="0">
                <a:srgbClr val="0392C5">
                  <a:shade val="30000"/>
                  <a:satMod val="115000"/>
                </a:srgbClr>
              </a:gs>
              <a:gs pos="50000">
                <a:srgbClr val="0392C5">
                  <a:shade val="67500"/>
                  <a:satMod val="115000"/>
                </a:srgbClr>
              </a:gs>
              <a:gs pos="100000">
                <a:srgbClr val="0392C5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en-US" sz="4400" dirty="0">
                <a:solidFill>
                  <a:schemeClr val="bg1"/>
                </a:solidFill>
              </a:rPr>
              <a:t>	</a:t>
            </a:r>
            <a:r>
              <a:rPr lang="ar-LB" sz="4400" dirty="0">
                <a:solidFill>
                  <a:schemeClr val="bg1"/>
                </a:solidFill>
              </a:rPr>
              <a:t>محاكات الصدمة</a:t>
            </a:r>
            <a:endParaRPr lang="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14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8606132-3940-C23D-A920-80A330CEC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5146" y="1523135"/>
            <a:ext cx="4484027" cy="4758000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50E537B-25EC-151A-12EC-C608B9967D1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gradFill flip="none" rotWithShape="1">
            <a:gsLst>
              <a:gs pos="0">
                <a:srgbClr val="0392C5">
                  <a:shade val="30000"/>
                  <a:satMod val="115000"/>
                </a:srgbClr>
              </a:gs>
              <a:gs pos="50000">
                <a:srgbClr val="0392C5">
                  <a:shade val="67500"/>
                  <a:satMod val="115000"/>
                </a:srgbClr>
              </a:gs>
              <a:gs pos="100000">
                <a:srgbClr val="0392C5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ar-LB" dirty="0">
                <a:solidFill>
                  <a:schemeClr val="bg1"/>
                </a:solidFill>
              </a:rPr>
              <a:t>محاكاة الصدمة : غزة</a:t>
            </a:r>
            <a:endParaRPr lang="ar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68F096-6EB6-51A7-693A-21294656C7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4"/>
          <a:stretch/>
        </p:blipFill>
        <p:spPr>
          <a:xfrm>
            <a:off x="6771190" y="1470339"/>
            <a:ext cx="4746788" cy="481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28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8CEE0-B3AB-DB05-ABCE-5BD96321C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23"/>
            <a:ext cx="10515600" cy="1325563"/>
          </a:xfrm>
        </p:spPr>
        <p:txBody>
          <a:bodyPr/>
          <a:lstStyle/>
          <a:p>
            <a:pPr algn="ctr"/>
            <a:r>
              <a:rPr lang="ar" dirty="0"/>
              <a:t>محاكاة الصدمة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3656D-8D8B-55F1-DC8F-72413E751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99B71E-F60F-16DD-03EE-2FB87B69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49" y="961799"/>
            <a:ext cx="11840901" cy="589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9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C846F-E167-A60D-9255-754A284B5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642"/>
            <a:ext cx="12192000" cy="1325563"/>
          </a:xfrm>
          <a:gradFill flip="none" rotWithShape="1">
            <a:gsLst>
              <a:gs pos="0">
                <a:srgbClr val="0392C5">
                  <a:shade val="30000"/>
                  <a:satMod val="115000"/>
                </a:srgbClr>
              </a:gs>
              <a:gs pos="50000">
                <a:srgbClr val="0392C5">
                  <a:shade val="67500"/>
                  <a:satMod val="115000"/>
                </a:srgbClr>
              </a:gs>
              <a:gs pos="100000">
                <a:srgbClr val="0392C5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algn="ctr"/>
            <a:r>
              <a:rPr lang="ar-LB" dirty="0">
                <a:solidFill>
                  <a:schemeClr val="bg1"/>
                </a:solidFill>
              </a:rPr>
              <a:t>؟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ar-LB" dirty="0">
                <a:solidFill>
                  <a:schemeClr val="bg1"/>
                </a:solidFill>
              </a:rPr>
              <a:t>لماذا </a:t>
            </a:r>
            <a:r>
              <a:rPr lang="ar" dirty="0">
                <a:solidFill>
                  <a:schemeClr val="bg1"/>
                </a:solidFill>
              </a:rPr>
              <a:t>أداة</a:t>
            </a:r>
            <a:r>
              <a:rPr lang="ar-LB" dirty="0">
                <a:solidFill>
                  <a:schemeClr val="bg1"/>
                </a:solidFill>
              </a:rPr>
              <a:t> لقياس الفقر</a:t>
            </a:r>
            <a:endParaRPr lang="ar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66D7F-A636-8633-58E1-C55231E2A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759" y="2118654"/>
            <a:ext cx="7345619" cy="1325563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" dirty="0"/>
              <a:t>تشمل أطر الفقر المتعدد الأبعاد أصحاب مصلحة متعددين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1D5AF0-D6D8-4A33-D6A4-28CD79CEF91C}"/>
              </a:ext>
            </a:extLst>
          </p:cNvPr>
          <p:cNvSpPr txBox="1"/>
          <p:nvPr/>
        </p:nvSpPr>
        <p:spPr>
          <a:xfrm>
            <a:off x="6688843" y="4455954"/>
            <a:ext cx="4881535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r" rtl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" sz="2800" dirty="0"/>
              <a:t>بناء الإطار عملية تستغرق وقتًا طويلاً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8C25C8-573E-9854-4E0D-8ED2790D21EE}"/>
              </a:ext>
            </a:extLst>
          </p:cNvPr>
          <p:cNvSpPr txBox="1"/>
          <p:nvPr/>
        </p:nvSpPr>
        <p:spPr>
          <a:xfrm>
            <a:off x="4350755" y="5727965"/>
            <a:ext cx="7219623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r" rtl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" sz="2800" dirty="0"/>
              <a:t>مقارنة سيناريوهات متعددة للوصول إلى الإجراء النهائي</a:t>
            </a:r>
            <a:endParaRPr lang="ar-LB" sz="2800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A2AC4E-9996-AA70-7E99-68EE53CA4172}"/>
              </a:ext>
            </a:extLst>
          </p:cNvPr>
          <p:cNvSpPr txBox="1"/>
          <p:nvPr/>
        </p:nvSpPr>
        <p:spPr>
          <a:xfrm>
            <a:off x="4919241" y="3211019"/>
            <a:ext cx="6651137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" sz="2800" dirty="0"/>
              <a:t>تخصصات مختلفة </a:t>
            </a:r>
            <a:r>
              <a:rPr lang="en-US" sz="2800" dirty="0"/>
              <a:t>:</a:t>
            </a:r>
            <a:r>
              <a:rPr lang="ar" sz="2800" dirty="0"/>
              <a:t>فنية أو غير فنية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8FCC08-CC15-90B5-9074-699168BBC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49" y="1560492"/>
            <a:ext cx="4045612" cy="513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A93CB4-FCFA-3DC7-8116-1958BA06B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F75EC0-A804-AAD0-8850-B821CF2C5B0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gradFill flip="none" rotWithShape="1">
            <a:gsLst>
              <a:gs pos="0">
                <a:srgbClr val="0392C5">
                  <a:shade val="30000"/>
                  <a:satMod val="115000"/>
                </a:srgbClr>
              </a:gs>
              <a:gs pos="50000">
                <a:srgbClr val="0392C5">
                  <a:shade val="67500"/>
                  <a:satMod val="115000"/>
                </a:srgbClr>
              </a:gs>
              <a:gs pos="100000">
                <a:srgbClr val="0392C5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ar-LB" dirty="0">
                <a:solidFill>
                  <a:schemeClr val="bg1"/>
                </a:solidFill>
              </a:rPr>
              <a:t>محاكاة الصدمة : غزة</a:t>
            </a:r>
            <a:endParaRPr lang="ar" dirty="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49090B5-8B04-A74B-7E96-0DC2BDA46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DFE1C3-AF61-967F-0464-1746139FB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563"/>
            <a:ext cx="12192000" cy="554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765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471403-6C60-1FEB-D101-3DE7347BD1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36" r="9691" b="8973"/>
          <a:stretch/>
        </p:blipFill>
        <p:spPr>
          <a:xfrm>
            <a:off x="470840" y="1163050"/>
            <a:ext cx="11495315" cy="538842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2F22CAA-DFAF-0C4C-D53A-5E5675F607B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gradFill flip="none" rotWithShape="1">
            <a:gsLst>
              <a:gs pos="0">
                <a:srgbClr val="0392C5">
                  <a:shade val="30000"/>
                  <a:satMod val="115000"/>
                </a:srgbClr>
              </a:gs>
              <a:gs pos="50000">
                <a:srgbClr val="0392C5">
                  <a:shade val="67500"/>
                  <a:satMod val="115000"/>
                </a:srgbClr>
              </a:gs>
              <a:gs pos="100000">
                <a:srgbClr val="0392C5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ar-LB" dirty="0">
                <a:solidFill>
                  <a:schemeClr val="bg1"/>
                </a:solidFill>
              </a:rPr>
              <a:t>محاكاة الصدمة : غزة</a:t>
            </a:r>
            <a:endParaRPr lang="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8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8B9DF-2DE5-4CAB-B24F-92CD320B6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4119"/>
            <a:ext cx="10515600" cy="1325563"/>
          </a:xfrm>
        </p:spPr>
        <p:txBody>
          <a:bodyPr/>
          <a:lstStyle/>
          <a:p>
            <a:pPr algn="r"/>
            <a:r>
              <a:rPr lang="ar-LB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شكراً </a:t>
            </a:r>
            <a:endParaRPr lang="en-US" b="1" dirty="0">
              <a:latin typeface="+mn-lt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A09058E2-4736-404F-B47D-497F3C17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F91F-789E-49A2-8408-37FDFE0FA12D}" type="slidenum">
              <a:rPr lang="en-US" smtClean="0"/>
              <a:t>32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FCE64C-7345-4363-93A0-D9CD11081A54}"/>
              </a:ext>
            </a:extLst>
          </p:cNvPr>
          <p:cNvCxnSpPr>
            <a:cxnSpLocks/>
          </p:cNvCxnSpPr>
          <p:nvPr/>
        </p:nvCxnSpPr>
        <p:spPr>
          <a:xfrm>
            <a:off x="2372140" y="6016486"/>
            <a:ext cx="882594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33048A3-DA81-4208-8D9D-DBEECC3AC3A7}"/>
              </a:ext>
            </a:extLst>
          </p:cNvPr>
          <p:cNvSpPr/>
          <p:nvPr/>
        </p:nvSpPr>
        <p:spPr>
          <a:xfrm>
            <a:off x="11009580" y="-1"/>
            <a:ext cx="1182420" cy="135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58195C-36C2-4F02-B899-C2F4BC167748}"/>
              </a:ext>
            </a:extLst>
          </p:cNvPr>
          <p:cNvSpPr/>
          <p:nvPr/>
        </p:nvSpPr>
        <p:spPr>
          <a:xfrm>
            <a:off x="246990" y="0"/>
            <a:ext cx="1182420" cy="135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4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C846F-E167-A60D-9255-754A284B5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642"/>
            <a:ext cx="12192000" cy="1325563"/>
          </a:xfrm>
          <a:gradFill flip="none" rotWithShape="1">
            <a:gsLst>
              <a:gs pos="0">
                <a:srgbClr val="0392C5">
                  <a:shade val="30000"/>
                  <a:satMod val="115000"/>
                </a:srgbClr>
              </a:gs>
              <a:gs pos="50000">
                <a:srgbClr val="0392C5">
                  <a:shade val="67500"/>
                  <a:satMod val="115000"/>
                </a:srgbClr>
              </a:gs>
              <a:gs pos="100000">
                <a:srgbClr val="0392C5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algn="ctr"/>
            <a:r>
              <a:rPr lang="ar-LB" dirty="0">
                <a:solidFill>
                  <a:schemeClr val="bg1"/>
                </a:solidFill>
              </a:rPr>
              <a:t>؟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ar-LB" dirty="0">
                <a:solidFill>
                  <a:schemeClr val="bg1"/>
                </a:solidFill>
              </a:rPr>
              <a:t>لماذا </a:t>
            </a:r>
            <a:r>
              <a:rPr lang="ar" dirty="0">
                <a:solidFill>
                  <a:schemeClr val="bg1"/>
                </a:solidFill>
              </a:rPr>
              <a:t>أداة</a:t>
            </a:r>
            <a:r>
              <a:rPr lang="ar-LB" dirty="0">
                <a:solidFill>
                  <a:schemeClr val="bg1"/>
                </a:solidFill>
              </a:rPr>
              <a:t> لقياس الفقر</a:t>
            </a:r>
            <a:endParaRPr lang="ar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AA3F71-777F-6BE6-ACD1-1FF0597CF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DD4C5C-55A5-D421-1A3B-1EA9F406D2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01"/>
          <a:stretch/>
        </p:blipFill>
        <p:spPr>
          <a:xfrm>
            <a:off x="68766" y="1605775"/>
            <a:ext cx="12054467" cy="490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C846F-E167-A60D-9255-754A284B5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642"/>
            <a:ext cx="12192000" cy="1325563"/>
          </a:xfrm>
          <a:gradFill flip="none" rotWithShape="1">
            <a:gsLst>
              <a:gs pos="0">
                <a:srgbClr val="0392C5">
                  <a:shade val="30000"/>
                  <a:satMod val="115000"/>
                </a:srgbClr>
              </a:gs>
              <a:gs pos="50000">
                <a:srgbClr val="0392C5">
                  <a:shade val="67500"/>
                  <a:satMod val="115000"/>
                </a:srgbClr>
              </a:gs>
              <a:gs pos="100000">
                <a:srgbClr val="0392C5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pPr algn="ctr"/>
            <a:r>
              <a:rPr lang="ar-LB" dirty="0">
                <a:solidFill>
                  <a:schemeClr val="bg1"/>
                </a:solidFill>
              </a:rPr>
              <a:t>؟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ar-LB" dirty="0">
                <a:solidFill>
                  <a:schemeClr val="bg1"/>
                </a:solidFill>
              </a:rPr>
              <a:t>لماذا </a:t>
            </a:r>
            <a:r>
              <a:rPr lang="ar" dirty="0">
                <a:solidFill>
                  <a:schemeClr val="bg1"/>
                </a:solidFill>
              </a:rPr>
              <a:t>أداة</a:t>
            </a:r>
            <a:r>
              <a:rPr lang="ar-LB" dirty="0">
                <a:solidFill>
                  <a:schemeClr val="bg1"/>
                </a:solidFill>
              </a:rPr>
              <a:t> لقياس الفقر</a:t>
            </a:r>
            <a:endParaRPr lang="ar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66D7F-A636-8633-58E1-C55231E2A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868" y="2118167"/>
            <a:ext cx="10515600" cy="4336588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LB" dirty="0"/>
              <a:t>تأثير الصدمات على الفقر المتعدد الأبعاد</a:t>
            </a:r>
          </a:p>
          <a:p>
            <a:pPr algn="r" rtl="1">
              <a:lnSpc>
                <a:spcPct val="150000"/>
              </a:lnSpc>
            </a:pPr>
            <a:r>
              <a:rPr lang="ar-LB" sz="2800" b="0" i="0" dirty="0">
                <a:effectLst/>
                <a:latin typeface="Tahoma" panose="020B0604030504040204" pitchFamily="34" charset="0"/>
              </a:rPr>
              <a:t>الاستراتيجيات الأمثل للحد </a:t>
            </a:r>
            <a:r>
              <a:rPr lang="ar-LB" sz="2800" b="0" i="0">
                <a:effectLst/>
                <a:latin typeface="Tahoma" panose="020B0604030504040204" pitchFamily="34" charset="0"/>
              </a:rPr>
              <a:t>من الفقر(أداة التحسين)</a:t>
            </a:r>
            <a:endParaRPr lang="ar-LB" dirty="0"/>
          </a:p>
          <a:p>
            <a:pPr marL="0" indent="0" algn="r" rtl="1">
              <a:lnSpc>
                <a:spcPct val="150000"/>
              </a:lnSpc>
              <a:buNone/>
            </a:pPr>
            <a:endParaRPr lang="ar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A69E3DC-E9A3-8576-F53B-C79FC8317B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3164074"/>
              </p:ext>
            </p:extLst>
          </p:nvPr>
        </p:nvGraphicFramePr>
        <p:xfrm>
          <a:off x="3575934" y="3565262"/>
          <a:ext cx="5040132" cy="3522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816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2D048A5-9CC9-90B0-99DC-C9D1EA9FF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91AA63-2559-6B93-C9D2-6757E054A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92455"/>
            <a:ext cx="10515600" cy="638011"/>
          </a:xfrm>
        </p:spPr>
        <p:txBody>
          <a:bodyPr/>
          <a:lstStyle/>
          <a:p>
            <a:pPr algn="r" rtl="1"/>
            <a:r>
              <a:rPr lang="en-US" dirty="0"/>
              <a:t>https://mpi.unescwa.org/</a:t>
            </a:r>
            <a:endParaRPr lang="a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A57E83-5072-F8BD-3407-C146ED0619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5"/>
          <a:stretch/>
        </p:blipFill>
        <p:spPr>
          <a:xfrm>
            <a:off x="65188" y="-34904"/>
            <a:ext cx="12061624" cy="62273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681D26-B4DB-061E-F0D3-49A5F0E9B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901" y="1407810"/>
            <a:ext cx="3839111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1842D-4E2C-1006-02DF-EA22E7C49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1235" y="3429000"/>
            <a:ext cx="9294471" cy="3191719"/>
          </a:xfrm>
        </p:spPr>
        <p:txBody>
          <a:bodyPr>
            <a:noAutofit/>
          </a:bodyPr>
          <a:lstStyle/>
          <a:p>
            <a:pPr marL="457200" indent="-457200" algn="r" rtl="1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ar" dirty="0"/>
              <a:t>بناء المؤشر</a:t>
            </a:r>
            <a:r>
              <a:rPr lang="ar-LB" dirty="0"/>
              <a:t>ات</a:t>
            </a:r>
            <a:endParaRPr lang="ar" dirty="0"/>
          </a:p>
          <a:p>
            <a:pPr marL="457200" indent="-457200" algn="r" rtl="1">
              <a:lnSpc>
                <a:spcPct val="160000"/>
              </a:lnSpc>
            </a:pPr>
            <a:r>
              <a:rPr lang="ar-LB" dirty="0"/>
              <a:t>مركز الدليل</a:t>
            </a:r>
            <a:endParaRPr lang="ar" dirty="0"/>
          </a:p>
          <a:p>
            <a:pPr marL="457200" indent="-457200" algn="r" rtl="1">
              <a:lnSpc>
                <a:spcPct val="160000"/>
              </a:lnSpc>
            </a:pPr>
            <a:r>
              <a:rPr lang="ar" dirty="0"/>
              <a:t>محاكاة الصدمة</a:t>
            </a:r>
          </a:p>
          <a:p>
            <a:pPr marL="457200" indent="-457200" algn="r" rtl="1">
              <a:lnSpc>
                <a:spcPct val="160000"/>
              </a:lnSpc>
            </a:pPr>
            <a:r>
              <a:rPr lang="en-US" dirty="0"/>
              <a:t> </a:t>
            </a:r>
            <a:r>
              <a:rPr lang="ar-LB" dirty="0"/>
              <a:t>الحل الأمثل</a:t>
            </a:r>
            <a:endParaRPr lang="ar" dirty="0"/>
          </a:p>
          <a:p>
            <a:pPr marL="457200" indent="-457200" algn="r" rtl="1"/>
            <a:endParaRPr lang="en-US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en-US" dirty="0"/>
          </a:p>
          <a:p>
            <a:pPr algn="r" rtl="1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DF1A158-6750-80A9-90E8-94F4C4E97D3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gradFill flip="none" rotWithShape="1">
            <a:gsLst>
              <a:gs pos="0">
                <a:srgbClr val="0392C5">
                  <a:shade val="30000"/>
                  <a:satMod val="115000"/>
                </a:srgbClr>
              </a:gs>
              <a:gs pos="50000">
                <a:srgbClr val="0392C5">
                  <a:shade val="67500"/>
                  <a:satMod val="115000"/>
                </a:srgbClr>
              </a:gs>
              <a:gs pos="100000">
                <a:srgbClr val="0392C5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ar-LB" dirty="0">
                <a:solidFill>
                  <a:schemeClr val="bg1"/>
                </a:solidFill>
              </a:rPr>
              <a:t>مميزات الأداة</a:t>
            </a:r>
            <a:endParaRPr lang="ar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C840F9-721F-014D-0412-805C7A7BB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66" y="1060793"/>
            <a:ext cx="11259852" cy="263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73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3336447-C315-12CD-0E5F-BD32674555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L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الإطار </a:t>
            </a:r>
            <a:r>
              <a:rPr lang="ar-L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المفاهيمي</a:t>
            </a:r>
            <a:r>
              <a:rPr lang="ar-L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للدليل الوطني للفقر المتعدد الأبعاد في فلسطين</a:t>
            </a:r>
            <a:endParaRPr lang="en-US" sz="32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C88536F-921D-5F96-015C-26AB75B3E3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86000" y="1213343"/>
            <a:ext cx="7349419" cy="5644657"/>
          </a:xfrm>
        </p:spPr>
      </p:pic>
    </p:spTree>
    <p:extLst>
      <p:ext uri="{BB962C8B-B14F-4D97-AF65-F5344CB8AC3E}">
        <p14:creationId xmlns:p14="http://schemas.microsoft.com/office/powerpoint/2010/main" val="937947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3336447-C315-12CD-0E5F-BD32674555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L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الإطار </a:t>
            </a:r>
            <a:r>
              <a:rPr lang="ar-L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المفاهيمي</a:t>
            </a:r>
            <a:r>
              <a:rPr lang="ar-L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للدليل الوطني للفقر المتعدد الأبعاد في فلسطين</a:t>
            </a:r>
            <a:endParaRPr lang="en-US" sz="3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6ADB94-4B83-50C0-0570-EE5E9050AF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28636" y="1387782"/>
            <a:ext cx="9134727" cy="5301216"/>
          </a:xfrm>
        </p:spPr>
      </p:pic>
    </p:spTree>
    <p:extLst>
      <p:ext uri="{BB962C8B-B14F-4D97-AF65-F5344CB8AC3E}">
        <p14:creationId xmlns:p14="http://schemas.microsoft.com/office/powerpoint/2010/main" val="882184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4935</TotalTime>
  <Words>414</Words>
  <Application>Microsoft Office PowerPoint</Application>
  <PresentationFormat>Widescreen</PresentationFormat>
  <Paragraphs>88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Garamond</vt:lpstr>
      <vt:lpstr>Tahoma</vt:lpstr>
      <vt:lpstr>Times New Roman</vt:lpstr>
      <vt:lpstr>Wingdings</vt:lpstr>
      <vt:lpstr>Office Theme</vt:lpstr>
      <vt:lpstr>أداة الإسكوا: بناء ومحاكاة الفقر المتعدد الأبعاد</vt:lpstr>
      <vt:lpstr>المحتويات</vt:lpstr>
      <vt:lpstr>؟ لماذا أداة لقياس الفقر</vt:lpstr>
      <vt:lpstr>؟ لماذا أداة لقياس الفقر</vt:lpstr>
      <vt:lpstr>؟ لماذا أداة لقياس الفقر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بناء المؤشرات الفقر</vt:lpstr>
      <vt:lpstr>PowerPoint Presentation</vt:lpstr>
      <vt:lpstr>PowerPoint Presentation</vt:lpstr>
      <vt:lpstr>المؤشرات بناء</vt:lpstr>
      <vt:lpstr>مركز الدليل</vt:lpstr>
      <vt:lpstr>مركز الدليل</vt:lpstr>
      <vt:lpstr>مركز الدليل</vt:lpstr>
      <vt:lpstr>مركز الدليل</vt:lpstr>
      <vt:lpstr>مركز الدليل</vt:lpstr>
      <vt:lpstr>مركز الدليل</vt:lpstr>
      <vt:lpstr>مركز الدليل</vt:lpstr>
      <vt:lpstr>النتائج الرئيسية</vt:lpstr>
      <vt:lpstr>تفصيل النتائج</vt:lpstr>
      <vt:lpstr>PowerPoint Presentation</vt:lpstr>
      <vt:lpstr>محاكات الصدمة</vt:lpstr>
      <vt:lpstr>PowerPoint Presentation</vt:lpstr>
      <vt:lpstr>PowerPoint Presentation</vt:lpstr>
      <vt:lpstr>PowerPoint Presentation</vt:lpstr>
      <vt:lpstr>محاكاة الصدمة</vt:lpstr>
      <vt:lpstr>PowerPoint Presentation</vt:lpstr>
      <vt:lpstr>PowerPoint Presentation</vt:lpstr>
      <vt:lpstr>شكراً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Rima Abdul-Khalek</dc:creator>
  <cp:lastModifiedBy>Rima Abdul-Khalek</cp:lastModifiedBy>
  <cp:revision>9</cp:revision>
  <dcterms:created xsi:type="dcterms:W3CDTF">2023-11-20T06:37:59Z</dcterms:created>
  <dcterms:modified xsi:type="dcterms:W3CDTF">2023-11-29T08:28:57Z</dcterms:modified>
</cp:coreProperties>
</file>