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47" r:id="rId4"/>
  </p:sldMasterIdLst>
  <p:notesMasterIdLst>
    <p:notesMasterId r:id="rId28"/>
  </p:notesMasterIdLst>
  <p:handoutMasterIdLst>
    <p:handoutMasterId r:id="rId29"/>
  </p:handoutMasterIdLst>
  <p:sldIdLst>
    <p:sldId id="379" r:id="rId5"/>
    <p:sldId id="258" r:id="rId6"/>
    <p:sldId id="370" r:id="rId7"/>
    <p:sldId id="357" r:id="rId8"/>
    <p:sldId id="358" r:id="rId9"/>
    <p:sldId id="343" r:id="rId10"/>
    <p:sldId id="359" r:id="rId11"/>
    <p:sldId id="353" r:id="rId12"/>
    <p:sldId id="360" r:id="rId13"/>
    <p:sldId id="348" r:id="rId14"/>
    <p:sldId id="354" r:id="rId15"/>
    <p:sldId id="371" r:id="rId16"/>
    <p:sldId id="376" r:id="rId17"/>
    <p:sldId id="351" r:id="rId18"/>
    <p:sldId id="372" r:id="rId19"/>
    <p:sldId id="375" r:id="rId20"/>
    <p:sldId id="355" r:id="rId21"/>
    <p:sldId id="363" r:id="rId22"/>
    <p:sldId id="361" r:id="rId23"/>
    <p:sldId id="374" r:id="rId24"/>
    <p:sldId id="373" r:id="rId25"/>
    <p:sldId id="378" r:id="rId26"/>
    <p:sldId id="377"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NAR ZEAITER" initials="MZ" lastIdx="0" clrIdx="0">
    <p:extLst>
      <p:ext uri="{19B8F6BF-5375-455C-9EA6-DF929625EA0E}">
        <p15:presenceInfo xmlns:p15="http://schemas.microsoft.com/office/powerpoint/2012/main" userId="MANAR ZEAIT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34985"/>
    <a:srgbClr val="0298C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927"/>
    <p:restoredTop sz="90969" autoAdjust="0"/>
  </p:normalViewPr>
  <p:slideViewPr>
    <p:cSldViewPr snapToGrid="0" snapToObjects="1">
      <p:cViewPr varScale="1">
        <p:scale>
          <a:sx n="113" d="100"/>
          <a:sy n="113" d="100"/>
        </p:scale>
        <p:origin x="907" y="96"/>
      </p:cViewPr>
      <p:guideLst/>
    </p:cSldViewPr>
  </p:slideViewPr>
  <p:notesTextViewPr>
    <p:cViewPr>
      <p:scale>
        <a:sx n="1" d="1"/>
        <a:sy n="1" d="1"/>
      </p:scale>
      <p:origin x="0" y="0"/>
    </p:cViewPr>
  </p:notesTextViewPr>
  <p:notesViewPr>
    <p:cSldViewPr snapToGrid="0" snapToObjects="1">
      <p:cViewPr varScale="1">
        <p:scale>
          <a:sx n="142" d="100"/>
          <a:sy n="142" d="100"/>
        </p:scale>
        <p:origin x="5832" y="184"/>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commentAuthors" Target="commentAuthors.xml"/><Relationship Id="rId8" Type="http://schemas.openxmlformats.org/officeDocument/2006/relationships/slide" Target="slides/slide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04DE098-EB4D-47C0-B945-03860ACC6A6D}" type="doc">
      <dgm:prSet loTypeId="urn:microsoft.com/office/officeart/2005/8/layout/hList7" loCatId="list" qsTypeId="urn:microsoft.com/office/officeart/2005/8/quickstyle/simple1" qsCatId="simple" csTypeId="urn:microsoft.com/office/officeart/2005/8/colors/accent1_2" csCatId="accent1" phldr="1"/>
      <dgm:spPr/>
    </dgm:pt>
    <dgm:pt modelId="{088ADB5F-B21F-4121-9837-2BBAB430C1E2}">
      <dgm:prSet phldrT="[Text]" custT="1"/>
      <dgm:spPr/>
      <dgm:t>
        <a:bodyPr/>
        <a:lstStyle/>
        <a:p>
          <a:r>
            <a:rPr lang="ar-SA" sz="2400" dirty="0"/>
            <a:t>فرصة لتعزيز العمل المراعي لمنظور المساواة بين الجنسين وتنفيذ الالتزامات العالمية الأخرى</a:t>
          </a:r>
          <a:endParaRPr lang="en-US" sz="2400" dirty="0"/>
        </a:p>
      </dgm:t>
    </dgm:pt>
    <dgm:pt modelId="{5F512E5A-C1CF-4B5F-ACA5-B8C736C99831}" type="parTrans" cxnId="{8F985C11-6216-4CC0-9907-9E481870F509}">
      <dgm:prSet/>
      <dgm:spPr/>
      <dgm:t>
        <a:bodyPr/>
        <a:lstStyle/>
        <a:p>
          <a:endParaRPr lang="en-US" sz="2400"/>
        </a:p>
      </dgm:t>
    </dgm:pt>
    <dgm:pt modelId="{437071B9-3CCB-4143-AF0D-AEDB38DBC7A9}" type="sibTrans" cxnId="{8F985C11-6216-4CC0-9907-9E481870F509}">
      <dgm:prSet/>
      <dgm:spPr/>
      <dgm:t>
        <a:bodyPr/>
        <a:lstStyle/>
        <a:p>
          <a:endParaRPr lang="en-US" sz="2400"/>
        </a:p>
      </dgm:t>
    </dgm:pt>
    <dgm:pt modelId="{DAA4CA80-AF81-4C33-9F84-EACB3F5EE763}">
      <dgm:prSet phldrT="[Text]" custT="1"/>
      <dgm:spPr/>
      <dgm:t>
        <a:bodyPr/>
        <a:lstStyle/>
        <a:p>
          <a:r>
            <a:rPr lang="ar-SA" sz="2400" dirty="0"/>
            <a:t>عملية مراجعة شاملة على المستوى الوطني تشمل جميع الجهات المعنية</a:t>
          </a:r>
          <a:r>
            <a:rPr lang="ar-LB" sz="2400" dirty="0"/>
            <a:t>.</a:t>
          </a:r>
          <a:endParaRPr lang="en-US" sz="2400" dirty="0"/>
        </a:p>
      </dgm:t>
    </dgm:pt>
    <dgm:pt modelId="{2D4695A9-9005-4633-AE71-13E5A410FF72}" type="parTrans" cxnId="{A12F0BFC-A89E-42A8-BEA0-D975B4575FF8}">
      <dgm:prSet/>
      <dgm:spPr/>
      <dgm:t>
        <a:bodyPr/>
        <a:lstStyle/>
        <a:p>
          <a:endParaRPr lang="en-US" sz="2400"/>
        </a:p>
      </dgm:t>
    </dgm:pt>
    <dgm:pt modelId="{B247C318-4320-4611-BF6F-FEE4279615AA}" type="sibTrans" cxnId="{A12F0BFC-A89E-42A8-BEA0-D975B4575FF8}">
      <dgm:prSet/>
      <dgm:spPr/>
      <dgm:t>
        <a:bodyPr/>
        <a:lstStyle/>
        <a:p>
          <a:endParaRPr lang="en-US" sz="2400"/>
        </a:p>
      </dgm:t>
    </dgm:pt>
    <dgm:pt modelId="{1389C4F4-C62B-4048-AFA2-91EF87F7C7E7}">
      <dgm:prSet phldrT="[Text]" custT="1"/>
      <dgm:spPr/>
      <dgm:t>
        <a:bodyPr/>
        <a:lstStyle/>
        <a:p>
          <a:r>
            <a:rPr lang="ar-LB" sz="2400" dirty="0"/>
            <a:t>اداة مساعدة في تطوير تقرير اقليمي  يسلط الضوء على الاتجاهات الاقليمية والاولويات المستقبلية </a:t>
          </a:r>
          <a:endParaRPr lang="en-US" sz="2400" dirty="0"/>
        </a:p>
      </dgm:t>
    </dgm:pt>
    <dgm:pt modelId="{4702163F-7737-4FA8-A32B-9D63122AE0A0}" type="parTrans" cxnId="{DF6A66EF-F303-48B2-8AF0-99B64FD19930}">
      <dgm:prSet/>
      <dgm:spPr/>
      <dgm:t>
        <a:bodyPr/>
        <a:lstStyle/>
        <a:p>
          <a:endParaRPr lang="en-US" sz="2400"/>
        </a:p>
      </dgm:t>
    </dgm:pt>
    <dgm:pt modelId="{A7627ACE-EE38-454D-8672-8AE44EAEB488}" type="sibTrans" cxnId="{DF6A66EF-F303-48B2-8AF0-99B64FD19930}">
      <dgm:prSet/>
      <dgm:spPr/>
      <dgm:t>
        <a:bodyPr/>
        <a:lstStyle/>
        <a:p>
          <a:endParaRPr lang="en-US" sz="2400"/>
        </a:p>
      </dgm:t>
    </dgm:pt>
    <dgm:pt modelId="{479D148D-3FB7-4A6F-8476-DC493EC38F3B}" type="pres">
      <dgm:prSet presAssocID="{004DE098-EB4D-47C0-B945-03860ACC6A6D}" presName="Name0" presStyleCnt="0">
        <dgm:presLayoutVars>
          <dgm:dir/>
          <dgm:resizeHandles val="exact"/>
        </dgm:presLayoutVars>
      </dgm:prSet>
      <dgm:spPr/>
    </dgm:pt>
    <dgm:pt modelId="{ADAA5DD5-0F83-4803-8CBE-F9CE081ADCDC}" type="pres">
      <dgm:prSet presAssocID="{004DE098-EB4D-47C0-B945-03860ACC6A6D}" presName="fgShape" presStyleLbl="fgShp" presStyleIdx="0" presStyleCnt="1"/>
      <dgm:spPr/>
    </dgm:pt>
    <dgm:pt modelId="{815D57B4-287B-48A2-8190-F1F4CF112C80}" type="pres">
      <dgm:prSet presAssocID="{004DE098-EB4D-47C0-B945-03860ACC6A6D}" presName="linComp" presStyleCnt="0"/>
      <dgm:spPr/>
    </dgm:pt>
    <dgm:pt modelId="{4617F205-E1CF-4C7C-AB3B-DC89A6A15C91}" type="pres">
      <dgm:prSet presAssocID="{088ADB5F-B21F-4121-9837-2BBAB430C1E2}" presName="compNode" presStyleCnt="0"/>
      <dgm:spPr/>
    </dgm:pt>
    <dgm:pt modelId="{5E318E96-C292-49CE-9FE7-6A0A398ECE4D}" type="pres">
      <dgm:prSet presAssocID="{088ADB5F-B21F-4121-9837-2BBAB430C1E2}" presName="bkgdShape" presStyleLbl="node1" presStyleIdx="0" presStyleCnt="3"/>
      <dgm:spPr/>
    </dgm:pt>
    <dgm:pt modelId="{0F991FC3-79F1-4053-9FFB-289F5D1BEBEF}" type="pres">
      <dgm:prSet presAssocID="{088ADB5F-B21F-4121-9837-2BBAB430C1E2}" presName="nodeTx" presStyleLbl="node1" presStyleIdx="0" presStyleCnt="3">
        <dgm:presLayoutVars>
          <dgm:bulletEnabled val="1"/>
        </dgm:presLayoutVars>
      </dgm:prSet>
      <dgm:spPr/>
    </dgm:pt>
    <dgm:pt modelId="{32CC617C-7B44-4289-8BC4-BD703E1C317D}" type="pres">
      <dgm:prSet presAssocID="{088ADB5F-B21F-4121-9837-2BBAB430C1E2}" presName="invisiNode" presStyleLbl="node1" presStyleIdx="0" presStyleCnt="3"/>
      <dgm:spPr/>
    </dgm:pt>
    <dgm:pt modelId="{87B1F97D-AF31-4510-8236-8588C3395436}" type="pres">
      <dgm:prSet presAssocID="{088ADB5F-B21F-4121-9837-2BBAB430C1E2}" presName="imagNode" presStyleLbl="fgImgPlace1" presStyleIdx="0" presStyleCnt="3"/>
      <dgm:spPr/>
    </dgm:pt>
    <dgm:pt modelId="{45766A39-56C7-4580-A840-5A44F3E269FE}" type="pres">
      <dgm:prSet presAssocID="{437071B9-3CCB-4143-AF0D-AEDB38DBC7A9}" presName="sibTrans" presStyleLbl="sibTrans2D1" presStyleIdx="0" presStyleCnt="0"/>
      <dgm:spPr/>
    </dgm:pt>
    <dgm:pt modelId="{2EC33B36-831F-4DC8-8D1B-8BB879426F8A}" type="pres">
      <dgm:prSet presAssocID="{DAA4CA80-AF81-4C33-9F84-EACB3F5EE763}" presName="compNode" presStyleCnt="0"/>
      <dgm:spPr/>
    </dgm:pt>
    <dgm:pt modelId="{5A46CD0B-6CA6-444A-9469-786FC29E3695}" type="pres">
      <dgm:prSet presAssocID="{DAA4CA80-AF81-4C33-9F84-EACB3F5EE763}" presName="bkgdShape" presStyleLbl="node1" presStyleIdx="1" presStyleCnt="3"/>
      <dgm:spPr/>
    </dgm:pt>
    <dgm:pt modelId="{2E98A070-A3E0-4AEE-B85E-1809F3217776}" type="pres">
      <dgm:prSet presAssocID="{DAA4CA80-AF81-4C33-9F84-EACB3F5EE763}" presName="nodeTx" presStyleLbl="node1" presStyleIdx="1" presStyleCnt="3">
        <dgm:presLayoutVars>
          <dgm:bulletEnabled val="1"/>
        </dgm:presLayoutVars>
      </dgm:prSet>
      <dgm:spPr/>
    </dgm:pt>
    <dgm:pt modelId="{BA869943-FD54-4EFD-BD10-5825F9D9DD30}" type="pres">
      <dgm:prSet presAssocID="{DAA4CA80-AF81-4C33-9F84-EACB3F5EE763}" presName="invisiNode" presStyleLbl="node1" presStyleIdx="1" presStyleCnt="3"/>
      <dgm:spPr/>
    </dgm:pt>
    <dgm:pt modelId="{02055D2C-B490-48C5-92A3-007636D82B91}" type="pres">
      <dgm:prSet presAssocID="{DAA4CA80-AF81-4C33-9F84-EACB3F5EE763}" presName="imagNode" presStyleLbl="fgImgPlace1" presStyleIdx="1" presStyleCnt="3"/>
      <dgm:spPr/>
    </dgm:pt>
    <dgm:pt modelId="{DE675458-4E0B-48D7-8748-21B81377BF71}" type="pres">
      <dgm:prSet presAssocID="{B247C318-4320-4611-BF6F-FEE4279615AA}" presName="sibTrans" presStyleLbl="sibTrans2D1" presStyleIdx="0" presStyleCnt="0"/>
      <dgm:spPr/>
    </dgm:pt>
    <dgm:pt modelId="{07229A39-41D4-4503-82E6-9C7F5F84DAE5}" type="pres">
      <dgm:prSet presAssocID="{1389C4F4-C62B-4048-AFA2-91EF87F7C7E7}" presName="compNode" presStyleCnt="0"/>
      <dgm:spPr/>
    </dgm:pt>
    <dgm:pt modelId="{DC3773B2-4741-430D-9051-B2E1C97573A6}" type="pres">
      <dgm:prSet presAssocID="{1389C4F4-C62B-4048-AFA2-91EF87F7C7E7}" presName="bkgdShape" presStyleLbl="node1" presStyleIdx="2" presStyleCnt="3"/>
      <dgm:spPr/>
    </dgm:pt>
    <dgm:pt modelId="{8ABC708C-09FD-43AC-94E8-9C9AD3B8724C}" type="pres">
      <dgm:prSet presAssocID="{1389C4F4-C62B-4048-AFA2-91EF87F7C7E7}" presName="nodeTx" presStyleLbl="node1" presStyleIdx="2" presStyleCnt="3">
        <dgm:presLayoutVars>
          <dgm:bulletEnabled val="1"/>
        </dgm:presLayoutVars>
      </dgm:prSet>
      <dgm:spPr/>
    </dgm:pt>
    <dgm:pt modelId="{B6F2C2FD-62B0-4ECA-8C9F-43CE1860D8A9}" type="pres">
      <dgm:prSet presAssocID="{1389C4F4-C62B-4048-AFA2-91EF87F7C7E7}" presName="invisiNode" presStyleLbl="node1" presStyleIdx="2" presStyleCnt="3"/>
      <dgm:spPr/>
    </dgm:pt>
    <dgm:pt modelId="{5BF58FC3-8135-4915-9436-284753C6CF51}" type="pres">
      <dgm:prSet presAssocID="{1389C4F4-C62B-4048-AFA2-91EF87F7C7E7}" presName="imagNode" presStyleLbl="fgImgPlace1" presStyleIdx="2" presStyleCnt="3"/>
      <dgm:spPr/>
    </dgm:pt>
  </dgm:ptLst>
  <dgm:cxnLst>
    <dgm:cxn modelId="{B007DF03-89F9-45FE-8CC1-5499CC5FE62F}" type="presOf" srcId="{437071B9-3CCB-4143-AF0D-AEDB38DBC7A9}" destId="{45766A39-56C7-4580-A840-5A44F3E269FE}" srcOrd="0" destOrd="0" presId="urn:microsoft.com/office/officeart/2005/8/layout/hList7"/>
    <dgm:cxn modelId="{8F985C11-6216-4CC0-9907-9E481870F509}" srcId="{004DE098-EB4D-47C0-B945-03860ACC6A6D}" destId="{088ADB5F-B21F-4121-9837-2BBAB430C1E2}" srcOrd="0" destOrd="0" parTransId="{5F512E5A-C1CF-4B5F-ACA5-B8C736C99831}" sibTransId="{437071B9-3CCB-4143-AF0D-AEDB38DBC7A9}"/>
    <dgm:cxn modelId="{8361B024-007C-4D04-9841-5703CC1E2BE2}" type="presOf" srcId="{088ADB5F-B21F-4121-9837-2BBAB430C1E2}" destId="{0F991FC3-79F1-4053-9FFB-289F5D1BEBEF}" srcOrd="1" destOrd="0" presId="urn:microsoft.com/office/officeart/2005/8/layout/hList7"/>
    <dgm:cxn modelId="{85303966-F239-4BBD-BBFE-F7A63A076734}" type="presOf" srcId="{004DE098-EB4D-47C0-B945-03860ACC6A6D}" destId="{479D148D-3FB7-4A6F-8476-DC493EC38F3B}" srcOrd="0" destOrd="0" presId="urn:microsoft.com/office/officeart/2005/8/layout/hList7"/>
    <dgm:cxn modelId="{D771DF8D-050B-4591-B355-3EFDE36DFE26}" type="presOf" srcId="{DAA4CA80-AF81-4C33-9F84-EACB3F5EE763}" destId="{2E98A070-A3E0-4AEE-B85E-1809F3217776}" srcOrd="1" destOrd="0" presId="urn:microsoft.com/office/officeart/2005/8/layout/hList7"/>
    <dgm:cxn modelId="{69A439BE-8666-4EF4-BEE1-DA2B989F7D54}" type="presOf" srcId="{088ADB5F-B21F-4121-9837-2BBAB430C1E2}" destId="{5E318E96-C292-49CE-9FE7-6A0A398ECE4D}" srcOrd="0" destOrd="0" presId="urn:microsoft.com/office/officeart/2005/8/layout/hList7"/>
    <dgm:cxn modelId="{305FC0D0-162B-4CF3-8869-0BB315EAC692}" type="presOf" srcId="{B247C318-4320-4611-BF6F-FEE4279615AA}" destId="{DE675458-4E0B-48D7-8748-21B81377BF71}" srcOrd="0" destOrd="0" presId="urn:microsoft.com/office/officeart/2005/8/layout/hList7"/>
    <dgm:cxn modelId="{315968DF-2FA0-434E-89FC-C0745572BF8D}" type="presOf" srcId="{1389C4F4-C62B-4048-AFA2-91EF87F7C7E7}" destId="{DC3773B2-4741-430D-9051-B2E1C97573A6}" srcOrd="0" destOrd="0" presId="urn:microsoft.com/office/officeart/2005/8/layout/hList7"/>
    <dgm:cxn modelId="{DF6A66EF-F303-48B2-8AF0-99B64FD19930}" srcId="{004DE098-EB4D-47C0-B945-03860ACC6A6D}" destId="{1389C4F4-C62B-4048-AFA2-91EF87F7C7E7}" srcOrd="2" destOrd="0" parTransId="{4702163F-7737-4FA8-A32B-9D63122AE0A0}" sibTransId="{A7627ACE-EE38-454D-8672-8AE44EAEB488}"/>
    <dgm:cxn modelId="{CC64C1F2-6BDD-416D-8F03-B0E2B930C84D}" type="presOf" srcId="{DAA4CA80-AF81-4C33-9F84-EACB3F5EE763}" destId="{5A46CD0B-6CA6-444A-9469-786FC29E3695}" srcOrd="0" destOrd="0" presId="urn:microsoft.com/office/officeart/2005/8/layout/hList7"/>
    <dgm:cxn modelId="{A12F0BFC-A89E-42A8-BEA0-D975B4575FF8}" srcId="{004DE098-EB4D-47C0-B945-03860ACC6A6D}" destId="{DAA4CA80-AF81-4C33-9F84-EACB3F5EE763}" srcOrd="1" destOrd="0" parTransId="{2D4695A9-9005-4633-AE71-13E5A410FF72}" sibTransId="{B247C318-4320-4611-BF6F-FEE4279615AA}"/>
    <dgm:cxn modelId="{C1D0E9FF-C4AB-440D-AD3D-A244E0CA85AE}" type="presOf" srcId="{1389C4F4-C62B-4048-AFA2-91EF87F7C7E7}" destId="{8ABC708C-09FD-43AC-94E8-9C9AD3B8724C}" srcOrd="1" destOrd="0" presId="urn:microsoft.com/office/officeart/2005/8/layout/hList7"/>
    <dgm:cxn modelId="{54F0F689-CAA9-4A7B-8FC9-A0DF343A0A51}" type="presParOf" srcId="{479D148D-3FB7-4A6F-8476-DC493EC38F3B}" destId="{ADAA5DD5-0F83-4803-8CBE-F9CE081ADCDC}" srcOrd="0" destOrd="0" presId="urn:microsoft.com/office/officeart/2005/8/layout/hList7"/>
    <dgm:cxn modelId="{9665D0C6-C4BB-43BD-8D9A-A2136CA0CBE8}" type="presParOf" srcId="{479D148D-3FB7-4A6F-8476-DC493EC38F3B}" destId="{815D57B4-287B-48A2-8190-F1F4CF112C80}" srcOrd="1" destOrd="0" presId="urn:microsoft.com/office/officeart/2005/8/layout/hList7"/>
    <dgm:cxn modelId="{7F0A434A-A7EF-41F8-83A6-61D8D0F50268}" type="presParOf" srcId="{815D57B4-287B-48A2-8190-F1F4CF112C80}" destId="{4617F205-E1CF-4C7C-AB3B-DC89A6A15C91}" srcOrd="0" destOrd="0" presId="urn:microsoft.com/office/officeart/2005/8/layout/hList7"/>
    <dgm:cxn modelId="{59383B5D-F363-4259-B69B-204DC5A5163F}" type="presParOf" srcId="{4617F205-E1CF-4C7C-AB3B-DC89A6A15C91}" destId="{5E318E96-C292-49CE-9FE7-6A0A398ECE4D}" srcOrd="0" destOrd="0" presId="urn:microsoft.com/office/officeart/2005/8/layout/hList7"/>
    <dgm:cxn modelId="{88530BE2-C858-4E5D-A44F-FB738861D207}" type="presParOf" srcId="{4617F205-E1CF-4C7C-AB3B-DC89A6A15C91}" destId="{0F991FC3-79F1-4053-9FFB-289F5D1BEBEF}" srcOrd="1" destOrd="0" presId="urn:microsoft.com/office/officeart/2005/8/layout/hList7"/>
    <dgm:cxn modelId="{0DF574EC-DD55-45D0-BCF8-FE078C759508}" type="presParOf" srcId="{4617F205-E1CF-4C7C-AB3B-DC89A6A15C91}" destId="{32CC617C-7B44-4289-8BC4-BD703E1C317D}" srcOrd="2" destOrd="0" presId="urn:microsoft.com/office/officeart/2005/8/layout/hList7"/>
    <dgm:cxn modelId="{DDE8B3B4-4F92-4D29-9AB1-40DDB15A0D4A}" type="presParOf" srcId="{4617F205-E1CF-4C7C-AB3B-DC89A6A15C91}" destId="{87B1F97D-AF31-4510-8236-8588C3395436}" srcOrd="3" destOrd="0" presId="urn:microsoft.com/office/officeart/2005/8/layout/hList7"/>
    <dgm:cxn modelId="{29AB6217-CCFF-43E9-93A7-83028985615F}" type="presParOf" srcId="{815D57B4-287B-48A2-8190-F1F4CF112C80}" destId="{45766A39-56C7-4580-A840-5A44F3E269FE}" srcOrd="1" destOrd="0" presId="urn:microsoft.com/office/officeart/2005/8/layout/hList7"/>
    <dgm:cxn modelId="{2167BA8B-B253-40E4-BBD4-AB1D056CFDA1}" type="presParOf" srcId="{815D57B4-287B-48A2-8190-F1F4CF112C80}" destId="{2EC33B36-831F-4DC8-8D1B-8BB879426F8A}" srcOrd="2" destOrd="0" presId="urn:microsoft.com/office/officeart/2005/8/layout/hList7"/>
    <dgm:cxn modelId="{B0C6E86B-FB1E-48E4-B925-E0602A9CB81E}" type="presParOf" srcId="{2EC33B36-831F-4DC8-8D1B-8BB879426F8A}" destId="{5A46CD0B-6CA6-444A-9469-786FC29E3695}" srcOrd="0" destOrd="0" presId="urn:microsoft.com/office/officeart/2005/8/layout/hList7"/>
    <dgm:cxn modelId="{B8B605E3-ED48-42AD-BFEE-C089144B5472}" type="presParOf" srcId="{2EC33B36-831F-4DC8-8D1B-8BB879426F8A}" destId="{2E98A070-A3E0-4AEE-B85E-1809F3217776}" srcOrd="1" destOrd="0" presId="urn:microsoft.com/office/officeart/2005/8/layout/hList7"/>
    <dgm:cxn modelId="{ACF7DA3E-48C9-4679-8E43-E62C441879D1}" type="presParOf" srcId="{2EC33B36-831F-4DC8-8D1B-8BB879426F8A}" destId="{BA869943-FD54-4EFD-BD10-5825F9D9DD30}" srcOrd="2" destOrd="0" presId="urn:microsoft.com/office/officeart/2005/8/layout/hList7"/>
    <dgm:cxn modelId="{422DFA65-B696-4CEB-B6AE-A0A19D783F3F}" type="presParOf" srcId="{2EC33B36-831F-4DC8-8D1B-8BB879426F8A}" destId="{02055D2C-B490-48C5-92A3-007636D82B91}" srcOrd="3" destOrd="0" presId="urn:microsoft.com/office/officeart/2005/8/layout/hList7"/>
    <dgm:cxn modelId="{231CA822-002C-4FD4-BC0D-45872D051B54}" type="presParOf" srcId="{815D57B4-287B-48A2-8190-F1F4CF112C80}" destId="{DE675458-4E0B-48D7-8748-21B81377BF71}" srcOrd="3" destOrd="0" presId="urn:microsoft.com/office/officeart/2005/8/layout/hList7"/>
    <dgm:cxn modelId="{3DF3975A-CE05-4383-855D-3E51E6B23A0F}" type="presParOf" srcId="{815D57B4-287B-48A2-8190-F1F4CF112C80}" destId="{07229A39-41D4-4503-82E6-9C7F5F84DAE5}" srcOrd="4" destOrd="0" presId="urn:microsoft.com/office/officeart/2005/8/layout/hList7"/>
    <dgm:cxn modelId="{BAE9CA94-1CB9-414C-965D-9C1EA0DD0D9C}" type="presParOf" srcId="{07229A39-41D4-4503-82E6-9C7F5F84DAE5}" destId="{DC3773B2-4741-430D-9051-B2E1C97573A6}" srcOrd="0" destOrd="0" presId="urn:microsoft.com/office/officeart/2005/8/layout/hList7"/>
    <dgm:cxn modelId="{3FD335E9-2C2E-434D-BE13-6A8414077E2A}" type="presParOf" srcId="{07229A39-41D4-4503-82E6-9C7F5F84DAE5}" destId="{8ABC708C-09FD-43AC-94E8-9C9AD3B8724C}" srcOrd="1" destOrd="0" presId="urn:microsoft.com/office/officeart/2005/8/layout/hList7"/>
    <dgm:cxn modelId="{118DDA28-BBD3-4103-91EE-BFF6DA3B8880}" type="presParOf" srcId="{07229A39-41D4-4503-82E6-9C7F5F84DAE5}" destId="{B6F2C2FD-62B0-4ECA-8C9F-43CE1860D8A9}" srcOrd="2" destOrd="0" presId="urn:microsoft.com/office/officeart/2005/8/layout/hList7"/>
    <dgm:cxn modelId="{DF2C9241-4548-40BA-8D59-99852DFCEC48}" type="presParOf" srcId="{07229A39-41D4-4503-82E6-9C7F5F84DAE5}" destId="{5BF58FC3-8135-4915-9436-284753C6CF51}" srcOrd="3" destOrd="0" presId="urn:microsoft.com/office/officeart/2005/8/layout/hList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77B320C0-0BAA-4B1A-BF4E-D99A52752695}" type="doc">
      <dgm:prSet loTypeId="urn:microsoft.com/office/officeart/2005/8/layout/hProcess3" loCatId="process" qsTypeId="urn:microsoft.com/office/officeart/2005/8/quickstyle/simple1" qsCatId="simple" csTypeId="urn:microsoft.com/office/officeart/2005/8/colors/accent1_2" csCatId="accent1" phldr="1"/>
      <dgm:spPr/>
    </dgm:pt>
    <dgm:pt modelId="{D95A4BC7-2948-439C-94F5-B3D4BFD126BA}">
      <dgm:prSet phldrT="[Text]" custT="1"/>
      <dgm:spPr/>
      <dgm:t>
        <a:bodyPr/>
        <a:lstStyle/>
        <a:p>
          <a:r>
            <a:rPr lang="ar-LB" sz="2400" dirty="0"/>
            <a:t>استعراض سردي للانجازات </a:t>
          </a:r>
          <a:endParaRPr lang="en-US" sz="2400" dirty="0"/>
        </a:p>
      </dgm:t>
    </dgm:pt>
    <dgm:pt modelId="{563E96A8-E070-4FAB-9720-CDE12FD8A8E7}" type="parTrans" cxnId="{52082DAD-A5B0-4E95-83B2-14F163F375B9}">
      <dgm:prSet/>
      <dgm:spPr/>
      <dgm:t>
        <a:bodyPr/>
        <a:lstStyle/>
        <a:p>
          <a:endParaRPr lang="en-US" sz="2400"/>
        </a:p>
      </dgm:t>
    </dgm:pt>
    <dgm:pt modelId="{680AC188-5D67-4F4E-B465-FA69B6B842CB}" type="sibTrans" cxnId="{52082DAD-A5B0-4E95-83B2-14F163F375B9}">
      <dgm:prSet/>
      <dgm:spPr/>
      <dgm:t>
        <a:bodyPr/>
        <a:lstStyle/>
        <a:p>
          <a:endParaRPr lang="en-US" sz="2400"/>
        </a:p>
      </dgm:t>
    </dgm:pt>
    <dgm:pt modelId="{BE5C5D30-B97E-4DD5-BA24-06B9A62DFB04}">
      <dgm:prSet phldrT="[Text]" custT="1"/>
      <dgm:spPr/>
      <dgm:t>
        <a:bodyPr/>
        <a:lstStyle/>
        <a:p>
          <a:r>
            <a:rPr lang="ar-LB" sz="2400" dirty="0"/>
            <a:t>ذكر التحديات وسبل تخطيها</a:t>
          </a:r>
          <a:endParaRPr lang="en-US" sz="2400" dirty="0"/>
        </a:p>
      </dgm:t>
    </dgm:pt>
    <dgm:pt modelId="{D1F27A02-23D5-4B13-B0EC-BF7EF7224559}" type="parTrans" cxnId="{F1122DBD-3224-4341-A1FC-8F6F50360DE9}">
      <dgm:prSet/>
      <dgm:spPr/>
      <dgm:t>
        <a:bodyPr/>
        <a:lstStyle/>
        <a:p>
          <a:endParaRPr lang="en-US" sz="2400"/>
        </a:p>
      </dgm:t>
    </dgm:pt>
    <dgm:pt modelId="{D155EC74-C588-4957-8A48-CAF0FB191595}" type="sibTrans" cxnId="{F1122DBD-3224-4341-A1FC-8F6F50360DE9}">
      <dgm:prSet/>
      <dgm:spPr/>
      <dgm:t>
        <a:bodyPr/>
        <a:lstStyle/>
        <a:p>
          <a:endParaRPr lang="en-US" sz="2400"/>
        </a:p>
      </dgm:t>
    </dgm:pt>
    <dgm:pt modelId="{71ED3E94-0BDB-4332-885E-031FC531967A}">
      <dgm:prSet phldrT="[Text]" custT="1"/>
      <dgm:spPr/>
      <dgm:t>
        <a:bodyPr/>
        <a:lstStyle/>
        <a:p>
          <a:r>
            <a:rPr lang="ar-LB" sz="2400" dirty="0"/>
            <a:t>الاولويات</a:t>
          </a:r>
          <a:endParaRPr lang="en-US" sz="2400" dirty="0"/>
        </a:p>
      </dgm:t>
    </dgm:pt>
    <dgm:pt modelId="{4AF01E6D-DEB0-4AAB-835E-FA3237112D74}" type="parTrans" cxnId="{3D3BE72D-D9A5-44A7-BBEA-660F98FDAEB7}">
      <dgm:prSet/>
      <dgm:spPr/>
      <dgm:t>
        <a:bodyPr/>
        <a:lstStyle/>
        <a:p>
          <a:endParaRPr lang="en-US" sz="2400"/>
        </a:p>
      </dgm:t>
    </dgm:pt>
    <dgm:pt modelId="{BF548FDA-F57E-4869-9E0E-5CCC3787036F}" type="sibTrans" cxnId="{3D3BE72D-D9A5-44A7-BBEA-660F98FDAEB7}">
      <dgm:prSet/>
      <dgm:spPr/>
      <dgm:t>
        <a:bodyPr/>
        <a:lstStyle/>
        <a:p>
          <a:endParaRPr lang="en-US" sz="2400"/>
        </a:p>
      </dgm:t>
    </dgm:pt>
    <dgm:pt modelId="{A08AF230-A91C-44F6-9D79-EBFBEE8415CD}" type="pres">
      <dgm:prSet presAssocID="{77B320C0-0BAA-4B1A-BF4E-D99A52752695}" presName="Name0" presStyleCnt="0">
        <dgm:presLayoutVars>
          <dgm:dir/>
          <dgm:animLvl val="lvl"/>
          <dgm:resizeHandles val="exact"/>
        </dgm:presLayoutVars>
      </dgm:prSet>
      <dgm:spPr/>
    </dgm:pt>
    <dgm:pt modelId="{BC76E34B-9DBC-460D-9DE9-D72742E05537}" type="pres">
      <dgm:prSet presAssocID="{77B320C0-0BAA-4B1A-BF4E-D99A52752695}" presName="dummy" presStyleCnt="0"/>
      <dgm:spPr/>
    </dgm:pt>
    <dgm:pt modelId="{240542C3-931F-4ECC-9158-3A7DF138EC75}" type="pres">
      <dgm:prSet presAssocID="{77B320C0-0BAA-4B1A-BF4E-D99A52752695}" presName="linH" presStyleCnt="0"/>
      <dgm:spPr/>
    </dgm:pt>
    <dgm:pt modelId="{8A226757-6B2A-44C1-BCD9-10BD59164775}" type="pres">
      <dgm:prSet presAssocID="{77B320C0-0BAA-4B1A-BF4E-D99A52752695}" presName="padding1" presStyleCnt="0"/>
      <dgm:spPr/>
    </dgm:pt>
    <dgm:pt modelId="{16A81EFB-3CD1-4A19-82A8-0ABDF4F946C2}" type="pres">
      <dgm:prSet presAssocID="{D95A4BC7-2948-439C-94F5-B3D4BFD126BA}" presName="linV" presStyleCnt="0"/>
      <dgm:spPr/>
    </dgm:pt>
    <dgm:pt modelId="{F383492C-C4E5-48BD-BF39-503396C3BC08}" type="pres">
      <dgm:prSet presAssocID="{D95A4BC7-2948-439C-94F5-B3D4BFD126BA}" presName="spVertical1" presStyleCnt="0"/>
      <dgm:spPr/>
    </dgm:pt>
    <dgm:pt modelId="{484EAE56-E9BF-4F14-A00E-305A376CE932}" type="pres">
      <dgm:prSet presAssocID="{D95A4BC7-2948-439C-94F5-B3D4BFD126BA}" presName="parTx" presStyleLbl="revTx" presStyleIdx="0" presStyleCnt="3">
        <dgm:presLayoutVars>
          <dgm:chMax val="0"/>
          <dgm:chPref val="0"/>
          <dgm:bulletEnabled val="1"/>
        </dgm:presLayoutVars>
      </dgm:prSet>
      <dgm:spPr/>
    </dgm:pt>
    <dgm:pt modelId="{49AB5394-AF5C-46ED-A52A-C91E4B91AE11}" type="pres">
      <dgm:prSet presAssocID="{D95A4BC7-2948-439C-94F5-B3D4BFD126BA}" presName="spVertical2" presStyleCnt="0"/>
      <dgm:spPr/>
    </dgm:pt>
    <dgm:pt modelId="{247B7A58-F74A-4310-BBB2-1EDA7C3FA3A1}" type="pres">
      <dgm:prSet presAssocID="{D95A4BC7-2948-439C-94F5-B3D4BFD126BA}" presName="spVertical3" presStyleCnt="0"/>
      <dgm:spPr/>
    </dgm:pt>
    <dgm:pt modelId="{34EC4F87-CD9A-4B73-89B0-6B10C0494C7A}" type="pres">
      <dgm:prSet presAssocID="{680AC188-5D67-4F4E-B465-FA69B6B842CB}" presName="space" presStyleCnt="0"/>
      <dgm:spPr/>
    </dgm:pt>
    <dgm:pt modelId="{F9FFAB1F-F5BF-40C8-908F-63ACFD97A19F}" type="pres">
      <dgm:prSet presAssocID="{BE5C5D30-B97E-4DD5-BA24-06B9A62DFB04}" presName="linV" presStyleCnt="0"/>
      <dgm:spPr/>
    </dgm:pt>
    <dgm:pt modelId="{94501870-B0C7-4351-95C0-168329324037}" type="pres">
      <dgm:prSet presAssocID="{BE5C5D30-B97E-4DD5-BA24-06B9A62DFB04}" presName="spVertical1" presStyleCnt="0"/>
      <dgm:spPr/>
    </dgm:pt>
    <dgm:pt modelId="{FAF953D3-10F0-4DF4-B312-C528EF1F54E2}" type="pres">
      <dgm:prSet presAssocID="{BE5C5D30-B97E-4DD5-BA24-06B9A62DFB04}" presName="parTx" presStyleLbl="revTx" presStyleIdx="1" presStyleCnt="3">
        <dgm:presLayoutVars>
          <dgm:chMax val="0"/>
          <dgm:chPref val="0"/>
          <dgm:bulletEnabled val="1"/>
        </dgm:presLayoutVars>
      </dgm:prSet>
      <dgm:spPr/>
    </dgm:pt>
    <dgm:pt modelId="{F86BA7D3-99EA-4D1E-910C-AFEC1343D619}" type="pres">
      <dgm:prSet presAssocID="{BE5C5D30-B97E-4DD5-BA24-06B9A62DFB04}" presName="spVertical2" presStyleCnt="0"/>
      <dgm:spPr/>
    </dgm:pt>
    <dgm:pt modelId="{BEEF945E-3996-42C0-94E0-569C7842D08D}" type="pres">
      <dgm:prSet presAssocID="{BE5C5D30-B97E-4DD5-BA24-06B9A62DFB04}" presName="spVertical3" presStyleCnt="0"/>
      <dgm:spPr/>
    </dgm:pt>
    <dgm:pt modelId="{91D8AFF4-FF01-4DAB-91B1-65EA1DDA4EC6}" type="pres">
      <dgm:prSet presAssocID="{D155EC74-C588-4957-8A48-CAF0FB191595}" presName="space" presStyleCnt="0"/>
      <dgm:spPr/>
    </dgm:pt>
    <dgm:pt modelId="{ACDE6401-3ECF-4499-B42B-886BF8891080}" type="pres">
      <dgm:prSet presAssocID="{71ED3E94-0BDB-4332-885E-031FC531967A}" presName="linV" presStyleCnt="0"/>
      <dgm:spPr/>
    </dgm:pt>
    <dgm:pt modelId="{98E5CF46-21A2-4AD1-A356-C23595F1F33D}" type="pres">
      <dgm:prSet presAssocID="{71ED3E94-0BDB-4332-885E-031FC531967A}" presName="spVertical1" presStyleCnt="0"/>
      <dgm:spPr/>
    </dgm:pt>
    <dgm:pt modelId="{8A004502-D417-432D-85C8-EE5080FFBE54}" type="pres">
      <dgm:prSet presAssocID="{71ED3E94-0BDB-4332-885E-031FC531967A}" presName="parTx" presStyleLbl="revTx" presStyleIdx="2" presStyleCnt="3">
        <dgm:presLayoutVars>
          <dgm:chMax val="0"/>
          <dgm:chPref val="0"/>
          <dgm:bulletEnabled val="1"/>
        </dgm:presLayoutVars>
      </dgm:prSet>
      <dgm:spPr/>
    </dgm:pt>
    <dgm:pt modelId="{25FB384C-DCEA-4112-B177-CE7090338114}" type="pres">
      <dgm:prSet presAssocID="{71ED3E94-0BDB-4332-885E-031FC531967A}" presName="spVertical2" presStyleCnt="0"/>
      <dgm:spPr/>
    </dgm:pt>
    <dgm:pt modelId="{3C9F1CBC-AE49-465D-94E1-CB997A4DD419}" type="pres">
      <dgm:prSet presAssocID="{71ED3E94-0BDB-4332-885E-031FC531967A}" presName="spVertical3" presStyleCnt="0"/>
      <dgm:spPr/>
    </dgm:pt>
    <dgm:pt modelId="{0CDD4D00-EA82-43D3-8B32-F336F7703F97}" type="pres">
      <dgm:prSet presAssocID="{77B320C0-0BAA-4B1A-BF4E-D99A52752695}" presName="padding2" presStyleCnt="0"/>
      <dgm:spPr/>
    </dgm:pt>
    <dgm:pt modelId="{695FBAE6-EA24-48E0-AA21-4E696B93512E}" type="pres">
      <dgm:prSet presAssocID="{77B320C0-0BAA-4B1A-BF4E-D99A52752695}" presName="negArrow" presStyleCnt="0"/>
      <dgm:spPr/>
    </dgm:pt>
    <dgm:pt modelId="{2B4D94AE-CB14-473F-BFF8-6B5161DC1488}" type="pres">
      <dgm:prSet presAssocID="{77B320C0-0BAA-4B1A-BF4E-D99A52752695}" presName="backgroundArrow" presStyleLbl="node1" presStyleIdx="0" presStyleCnt="1"/>
      <dgm:spPr/>
    </dgm:pt>
  </dgm:ptLst>
  <dgm:cxnLst>
    <dgm:cxn modelId="{68822A0A-C4A0-4A70-96E3-54009EDE3913}" type="presOf" srcId="{71ED3E94-0BDB-4332-885E-031FC531967A}" destId="{8A004502-D417-432D-85C8-EE5080FFBE54}" srcOrd="0" destOrd="0" presId="urn:microsoft.com/office/officeart/2005/8/layout/hProcess3"/>
    <dgm:cxn modelId="{5018151D-C907-4649-9630-05C90131DD31}" type="presOf" srcId="{BE5C5D30-B97E-4DD5-BA24-06B9A62DFB04}" destId="{FAF953D3-10F0-4DF4-B312-C528EF1F54E2}" srcOrd="0" destOrd="0" presId="urn:microsoft.com/office/officeart/2005/8/layout/hProcess3"/>
    <dgm:cxn modelId="{3D3BE72D-D9A5-44A7-BBEA-660F98FDAEB7}" srcId="{77B320C0-0BAA-4B1A-BF4E-D99A52752695}" destId="{71ED3E94-0BDB-4332-885E-031FC531967A}" srcOrd="2" destOrd="0" parTransId="{4AF01E6D-DEB0-4AAB-835E-FA3237112D74}" sibTransId="{BF548FDA-F57E-4869-9E0E-5CCC3787036F}"/>
    <dgm:cxn modelId="{52082DAD-A5B0-4E95-83B2-14F163F375B9}" srcId="{77B320C0-0BAA-4B1A-BF4E-D99A52752695}" destId="{D95A4BC7-2948-439C-94F5-B3D4BFD126BA}" srcOrd="0" destOrd="0" parTransId="{563E96A8-E070-4FAB-9720-CDE12FD8A8E7}" sibTransId="{680AC188-5D67-4F4E-B465-FA69B6B842CB}"/>
    <dgm:cxn modelId="{F1122DBD-3224-4341-A1FC-8F6F50360DE9}" srcId="{77B320C0-0BAA-4B1A-BF4E-D99A52752695}" destId="{BE5C5D30-B97E-4DD5-BA24-06B9A62DFB04}" srcOrd="1" destOrd="0" parTransId="{D1F27A02-23D5-4B13-B0EC-BF7EF7224559}" sibTransId="{D155EC74-C588-4957-8A48-CAF0FB191595}"/>
    <dgm:cxn modelId="{E4C7C1CB-C069-4CB2-877D-3CDBBABE737D}" type="presOf" srcId="{77B320C0-0BAA-4B1A-BF4E-D99A52752695}" destId="{A08AF230-A91C-44F6-9D79-EBFBEE8415CD}" srcOrd="0" destOrd="0" presId="urn:microsoft.com/office/officeart/2005/8/layout/hProcess3"/>
    <dgm:cxn modelId="{4F3FEDCC-3A13-4BFA-AD5D-67E1223C5404}" type="presOf" srcId="{D95A4BC7-2948-439C-94F5-B3D4BFD126BA}" destId="{484EAE56-E9BF-4F14-A00E-305A376CE932}" srcOrd="0" destOrd="0" presId="urn:microsoft.com/office/officeart/2005/8/layout/hProcess3"/>
    <dgm:cxn modelId="{5DE7F8A0-5BDE-404A-91B5-D577C513BE02}" type="presParOf" srcId="{A08AF230-A91C-44F6-9D79-EBFBEE8415CD}" destId="{BC76E34B-9DBC-460D-9DE9-D72742E05537}" srcOrd="0" destOrd="0" presId="urn:microsoft.com/office/officeart/2005/8/layout/hProcess3"/>
    <dgm:cxn modelId="{F500762B-BC9F-49E1-847A-84414031583B}" type="presParOf" srcId="{A08AF230-A91C-44F6-9D79-EBFBEE8415CD}" destId="{240542C3-931F-4ECC-9158-3A7DF138EC75}" srcOrd="1" destOrd="0" presId="urn:microsoft.com/office/officeart/2005/8/layout/hProcess3"/>
    <dgm:cxn modelId="{9D7D51B6-78D9-45C4-BE11-DE50CCC2272B}" type="presParOf" srcId="{240542C3-931F-4ECC-9158-3A7DF138EC75}" destId="{8A226757-6B2A-44C1-BCD9-10BD59164775}" srcOrd="0" destOrd="0" presId="urn:microsoft.com/office/officeart/2005/8/layout/hProcess3"/>
    <dgm:cxn modelId="{4F003A96-B91E-4F06-AA3D-07CB2968EF34}" type="presParOf" srcId="{240542C3-931F-4ECC-9158-3A7DF138EC75}" destId="{16A81EFB-3CD1-4A19-82A8-0ABDF4F946C2}" srcOrd="1" destOrd="0" presId="urn:microsoft.com/office/officeart/2005/8/layout/hProcess3"/>
    <dgm:cxn modelId="{694351FF-2D21-44BA-8959-D584D839C473}" type="presParOf" srcId="{16A81EFB-3CD1-4A19-82A8-0ABDF4F946C2}" destId="{F383492C-C4E5-48BD-BF39-503396C3BC08}" srcOrd="0" destOrd="0" presId="urn:microsoft.com/office/officeart/2005/8/layout/hProcess3"/>
    <dgm:cxn modelId="{58610023-6DC0-40F8-A0DB-DB0A15169E01}" type="presParOf" srcId="{16A81EFB-3CD1-4A19-82A8-0ABDF4F946C2}" destId="{484EAE56-E9BF-4F14-A00E-305A376CE932}" srcOrd="1" destOrd="0" presId="urn:microsoft.com/office/officeart/2005/8/layout/hProcess3"/>
    <dgm:cxn modelId="{52EB4BE9-DCEB-4C25-A829-E4A8138E69A1}" type="presParOf" srcId="{16A81EFB-3CD1-4A19-82A8-0ABDF4F946C2}" destId="{49AB5394-AF5C-46ED-A52A-C91E4B91AE11}" srcOrd="2" destOrd="0" presId="urn:microsoft.com/office/officeart/2005/8/layout/hProcess3"/>
    <dgm:cxn modelId="{4390C63F-6C4A-4717-B454-E4DF70EAE77A}" type="presParOf" srcId="{16A81EFB-3CD1-4A19-82A8-0ABDF4F946C2}" destId="{247B7A58-F74A-4310-BBB2-1EDA7C3FA3A1}" srcOrd="3" destOrd="0" presId="urn:microsoft.com/office/officeart/2005/8/layout/hProcess3"/>
    <dgm:cxn modelId="{B9F35A89-D3B4-4CEF-98D9-EE546C5D612A}" type="presParOf" srcId="{240542C3-931F-4ECC-9158-3A7DF138EC75}" destId="{34EC4F87-CD9A-4B73-89B0-6B10C0494C7A}" srcOrd="2" destOrd="0" presId="urn:microsoft.com/office/officeart/2005/8/layout/hProcess3"/>
    <dgm:cxn modelId="{7721A862-AAF8-4DAB-BD89-1CE86281DAC7}" type="presParOf" srcId="{240542C3-931F-4ECC-9158-3A7DF138EC75}" destId="{F9FFAB1F-F5BF-40C8-908F-63ACFD97A19F}" srcOrd="3" destOrd="0" presId="urn:microsoft.com/office/officeart/2005/8/layout/hProcess3"/>
    <dgm:cxn modelId="{8D986B06-1479-484A-A22B-3D55DBBEC46A}" type="presParOf" srcId="{F9FFAB1F-F5BF-40C8-908F-63ACFD97A19F}" destId="{94501870-B0C7-4351-95C0-168329324037}" srcOrd="0" destOrd="0" presId="urn:microsoft.com/office/officeart/2005/8/layout/hProcess3"/>
    <dgm:cxn modelId="{BE7860DA-8BEE-4190-9337-284A2C6EEA75}" type="presParOf" srcId="{F9FFAB1F-F5BF-40C8-908F-63ACFD97A19F}" destId="{FAF953D3-10F0-4DF4-B312-C528EF1F54E2}" srcOrd="1" destOrd="0" presId="urn:microsoft.com/office/officeart/2005/8/layout/hProcess3"/>
    <dgm:cxn modelId="{BC5E89D3-B325-4018-9AE1-3B18577A3C58}" type="presParOf" srcId="{F9FFAB1F-F5BF-40C8-908F-63ACFD97A19F}" destId="{F86BA7D3-99EA-4D1E-910C-AFEC1343D619}" srcOrd="2" destOrd="0" presId="urn:microsoft.com/office/officeart/2005/8/layout/hProcess3"/>
    <dgm:cxn modelId="{95CE2213-4B43-4CD4-803E-8CA838F839C1}" type="presParOf" srcId="{F9FFAB1F-F5BF-40C8-908F-63ACFD97A19F}" destId="{BEEF945E-3996-42C0-94E0-569C7842D08D}" srcOrd="3" destOrd="0" presId="urn:microsoft.com/office/officeart/2005/8/layout/hProcess3"/>
    <dgm:cxn modelId="{A161C92A-F65A-4D44-BD16-BF3ECAC9F88C}" type="presParOf" srcId="{240542C3-931F-4ECC-9158-3A7DF138EC75}" destId="{91D8AFF4-FF01-4DAB-91B1-65EA1DDA4EC6}" srcOrd="4" destOrd="0" presId="urn:microsoft.com/office/officeart/2005/8/layout/hProcess3"/>
    <dgm:cxn modelId="{1A7F3E69-6127-46CF-8D2F-DC15567D0031}" type="presParOf" srcId="{240542C3-931F-4ECC-9158-3A7DF138EC75}" destId="{ACDE6401-3ECF-4499-B42B-886BF8891080}" srcOrd="5" destOrd="0" presId="urn:microsoft.com/office/officeart/2005/8/layout/hProcess3"/>
    <dgm:cxn modelId="{2A09CB87-403E-460B-A3F5-1E737D183BDF}" type="presParOf" srcId="{ACDE6401-3ECF-4499-B42B-886BF8891080}" destId="{98E5CF46-21A2-4AD1-A356-C23595F1F33D}" srcOrd="0" destOrd="0" presId="urn:microsoft.com/office/officeart/2005/8/layout/hProcess3"/>
    <dgm:cxn modelId="{209CB021-353C-4785-92B7-2BB15CB01D68}" type="presParOf" srcId="{ACDE6401-3ECF-4499-B42B-886BF8891080}" destId="{8A004502-D417-432D-85C8-EE5080FFBE54}" srcOrd="1" destOrd="0" presId="urn:microsoft.com/office/officeart/2005/8/layout/hProcess3"/>
    <dgm:cxn modelId="{E5B599EF-0251-489C-9423-F6FB217CB768}" type="presParOf" srcId="{ACDE6401-3ECF-4499-B42B-886BF8891080}" destId="{25FB384C-DCEA-4112-B177-CE7090338114}" srcOrd="2" destOrd="0" presId="urn:microsoft.com/office/officeart/2005/8/layout/hProcess3"/>
    <dgm:cxn modelId="{71F121A3-7FDD-4528-B042-61973E6623E8}" type="presParOf" srcId="{ACDE6401-3ECF-4499-B42B-886BF8891080}" destId="{3C9F1CBC-AE49-465D-94E1-CB997A4DD419}" srcOrd="3" destOrd="0" presId="urn:microsoft.com/office/officeart/2005/8/layout/hProcess3"/>
    <dgm:cxn modelId="{453C0732-5130-4DFE-AA75-A4D6EC5E758D}" type="presParOf" srcId="{240542C3-931F-4ECC-9158-3A7DF138EC75}" destId="{0CDD4D00-EA82-43D3-8B32-F336F7703F97}" srcOrd="6" destOrd="0" presId="urn:microsoft.com/office/officeart/2005/8/layout/hProcess3"/>
    <dgm:cxn modelId="{3D33BD56-0BC2-479D-BE9C-70123BFE8CE9}" type="presParOf" srcId="{240542C3-931F-4ECC-9158-3A7DF138EC75}" destId="{695FBAE6-EA24-48E0-AA21-4E696B93512E}" srcOrd="7" destOrd="0" presId="urn:microsoft.com/office/officeart/2005/8/layout/hProcess3"/>
    <dgm:cxn modelId="{225BC647-B242-4007-9F0C-874714A155AA}" type="presParOf" srcId="{240542C3-931F-4ECC-9158-3A7DF138EC75}" destId="{2B4D94AE-CB14-473F-BFF8-6B5161DC1488}" srcOrd="8" destOrd="0" presId="urn:microsoft.com/office/officeart/2005/8/layout/h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0FC6CEE2-4B8E-468A-8EBD-1DDC5FF9B8E5}" type="doc">
      <dgm:prSet loTypeId="urn:microsoft.com/office/officeart/2005/8/layout/arrow6" loCatId="process" qsTypeId="urn:microsoft.com/office/officeart/2005/8/quickstyle/simple1" qsCatId="simple" csTypeId="urn:microsoft.com/office/officeart/2005/8/colors/accent1_2" csCatId="accent1" phldr="1"/>
      <dgm:spPr/>
      <dgm:t>
        <a:bodyPr/>
        <a:lstStyle/>
        <a:p>
          <a:endParaRPr lang="en-US"/>
        </a:p>
      </dgm:t>
    </dgm:pt>
    <dgm:pt modelId="{DDF0951F-052D-4005-B488-B1107A7E658A}">
      <dgm:prSet phldrT="[Text]" custT="1"/>
      <dgm:spPr/>
      <dgm:t>
        <a:bodyPr/>
        <a:lstStyle/>
        <a:p>
          <a:r>
            <a:rPr lang="ar-LB" sz="2400" dirty="0">
              <a:latin typeface="Arial" panose="020B0604020202020204" pitchFamily="34" charset="0"/>
              <a:cs typeface="Arial" panose="020B0604020202020204" pitchFamily="34" charset="0"/>
            </a:rPr>
            <a:t>تحد  تطوير المؤشرات الوطنية الخاصة باهداف التنمية المستدامة</a:t>
          </a:r>
          <a:endParaRPr lang="en-US" sz="2400" dirty="0">
            <a:latin typeface="Arial" panose="020B0604020202020204" pitchFamily="34" charset="0"/>
            <a:cs typeface="Arial" panose="020B0604020202020204" pitchFamily="34" charset="0"/>
          </a:endParaRPr>
        </a:p>
        <a:p>
          <a:endParaRPr lang="en-US" sz="2400" dirty="0"/>
        </a:p>
      </dgm:t>
    </dgm:pt>
    <dgm:pt modelId="{995E5E72-39EB-46D4-BA5C-DABD26157F6B}" type="parTrans" cxnId="{92729B58-D5D8-44A4-9376-6FA1A2553B64}">
      <dgm:prSet/>
      <dgm:spPr/>
      <dgm:t>
        <a:bodyPr/>
        <a:lstStyle/>
        <a:p>
          <a:endParaRPr lang="en-US" sz="2400"/>
        </a:p>
      </dgm:t>
    </dgm:pt>
    <dgm:pt modelId="{61E321A3-9AE4-4A67-9237-C858C87E5600}" type="sibTrans" cxnId="{92729B58-D5D8-44A4-9376-6FA1A2553B64}">
      <dgm:prSet/>
      <dgm:spPr/>
      <dgm:t>
        <a:bodyPr/>
        <a:lstStyle/>
        <a:p>
          <a:endParaRPr lang="en-US" sz="2400"/>
        </a:p>
      </dgm:t>
    </dgm:pt>
    <dgm:pt modelId="{92AF6D80-C53A-4B60-AEAE-52A2AC0D1889}">
      <dgm:prSet phldrT="[Text]" custT="1"/>
      <dgm:spPr/>
      <dgm:t>
        <a:bodyPr/>
        <a:lstStyle/>
        <a:p>
          <a:r>
            <a:rPr lang="ar-LB" sz="2400" dirty="0">
              <a:latin typeface="Arial" panose="020B0604020202020204" pitchFamily="34" charset="0"/>
              <a:cs typeface="Arial" panose="020B0604020202020204" pitchFamily="34" charset="0"/>
            </a:rPr>
            <a:t>تحد  إدماج منظور المساواة ضمن اهداف التنمية المستدامة </a:t>
          </a:r>
          <a:endParaRPr lang="en-US" sz="2400" dirty="0"/>
        </a:p>
      </dgm:t>
    </dgm:pt>
    <dgm:pt modelId="{9FA92B9B-B413-4B43-927C-DA1EA0242FCD}" type="parTrans" cxnId="{A39F638B-FCC0-4E81-9A09-A94740A60202}">
      <dgm:prSet/>
      <dgm:spPr/>
      <dgm:t>
        <a:bodyPr/>
        <a:lstStyle/>
        <a:p>
          <a:endParaRPr lang="en-US" sz="2400"/>
        </a:p>
      </dgm:t>
    </dgm:pt>
    <dgm:pt modelId="{F9BE4E46-C976-4C6B-8629-A88B6AE689E5}" type="sibTrans" cxnId="{A39F638B-FCC0-4E81-9A09-A94740A60202}">
      <dgm:prSet/>
      <dgm:spPr/>
      <dgm:t>
        <a:bodyPr/>
        <a:lstStyle/>
        <a:p>
          <a:endParaRPr lang="en-US" sz="2400"/>
        </a:p>
      </dgm:t>
    </dgm:pt>
    <dgm:pt modelId="{B9B08C3D-D09C-4056-B810-86E776F44BFD}" type="pres">
      <dgm:prSet presAssocID="{0FC6CEE2-4B8E-468A-8EBD-1DDC5FF9B8E5}" presName="compositeShape" presStyleCnt="0">
        <dgm:presLayoutVars>
          <dgm:chMax val="2"/>
          <dgm:dir/>
          <dgm:resizeHandles val="exact"/>
        </dgm:presLayoutVars>
      </dgm:prSet>
      <dgm:spPr/>
    </dgm:pt>
    <dgm:pt modelId="{8B435AED-3515-4C70-A447-6B7FD523345F}" type="pres">
      <dgm:prSet presAssocID="{0FC6CEE2-4B8E-468A-8EBD-1DDC5FF9B8E5}" presName="ribbon" presStyleLbl="node1" presStyleIdx="0" presStyleCnt="1" custScaleX="100000"/>
      <dgm:spPr/>
    </dgm:pt>
    <dgm:pt modelId="{2B024D8A-5B7F-4309-83C3-BBAE6AC265C1}" type="pres">
      <dgm:prSet presAssocID="{0FC6CEE2-4B8E-468A-8EBD-1DDC5FF9B8E5}" presName="leftArrowText" presStyleLbl="node1" presStyleIdx="0" presStyleCnt="1">
        <dgm:presLayoutVars>
          <dgm:chMax val="0"/>
          <dgm:bulletEnabled val="1"/>
        </dgm:presLayoutVars>
      </dgm:prSet>
      <dgm:spPr/>
    </dgm:pt>
    <dgm:pt modelId="{65438E1A-09FF-4AE4-9459-20321B63D556}" type="pres">
      <dgm:prSet presAssocID="{0FC6CEE2-4B8E-468A-8EBD-1DDC5FF9B8E5}" presName="rightArrowText" presStyleLbl="node1" presStyleIdx="0" presStyleCnt="1">
        <dgm:presLayoutVars>
          <dgm:chMax val="0"/>
          <dgm:bulletEnabled val="1"/>
        </dgm:presLayoutVars>
      </dgm:prSet>
      <dgm:spPr/>
    </dgm:pt>
  </dgm:ptLst>
  <dgm:cxnLst>
    <dgm:cxn modelId="{2867B21D-A8E4-4126-A28C-4379132228B1}" type="presOf" srcId="{92AF6D80-C53A-4B60-AEAE-52A2AC0D1889}" destId="{65438E1A-09FF-4AE4-9459-20321B63D556}" srcOrd="0" destOrd="0" presId="urn:microsoft.com/office/officeart/2005/8/layout/arrow6"/>
    <dgm:cxn modelId="{DDE99969-A9BF-41E5-8CFA-822481BCD587}" type="presOf" srcId="{DDF0951F-052D-4005-B488-B1107A7E658A}" destId="{2B024D8A-5B7F-4309-83C3-BBAE6AC265C1}" srcOrd="0" destOrd="0" presId="urn:microsoft.com/office/officeart/2005/8/layout/arrow6"/>
    <dgm:cxn modelId="{92729B58-D5D8-44A4-9376-6FA1A2553B64}" srcId="{0FC6CEE2-4B8E-468A-8EBD-1DDC5FF9B8E5}" destId="{DDF0951F-052D-4005-B488-B1107A7E658A}" srcOrd="0" destOrd="0" parTransId="{995E5E72-39EB-46D4-BA5C-DABD26157F6B}" sibTransId="{61E321A3-9AE4-4A67-9237-C858C87E5600}"/>
    <dgm:cxn modelId="{A39F638B-FCC0-4E81-9A09-A94740A60202}" srcId="{0FC6CEE2-4B8E-468A-8EBD-1DDC5FF9B8E5}" destId="{92AF6D80-C53A-4B60-AEAE-52A2AC0D1889}" srcOrd="1" destOrd="0" parTransId="{9FA92B9B-B413-4B43-927C-DA1EA0242FCD}" sibTransId="{F9BE4E46-C976-4C6B-8629-A88B6AE689E5}"/>
    <dgm:cxn modelId="{753624FD-AEF6-4910-A5BC-27A10B9B7CC8}" type="presOf" srcId="{0FC6CEE2-4B8E-468A-8EBD-1DDC5FF9B8E5}" destId="{B9B08C3D-D09C-4056-B810-86E776F44BFD}" srcOrd="0" destOrd="0" presId="urn:microsoft.com/office/officeart/2005/8/layout/arrow6"/>
    <dgm:cxn modelId="{06FBDEC6-0C51-4EB2-8CFF-83E1876E63CC}" type="presParOf" srcId="{B9B08C3D-D09C-4056-B810-86E776F44BFD}" destId="{8B435AED-3515-4C70-A447-6B7FD523345F}" srcOrd="0" destOrd="0" presId="urn:microsoft.com/office/officeart/2005/8/layout/arrow6"/>
    <dgm:cxn modelId="{076CA5BE-5B64-4740-AEC4-A844ECEB400C}" type="presParOf" srcId="{B9B08C3D-D09C-4056-B810-86E776F44BFD}" destId="{2B024D8A-5B7F-4309-83C3-BBAE6AC265C1}" srcOrd="1" destOrd="0" presId="urn:microsoft.com/office/officeart/2005/8/layout/arrow6"/>
    <dgm:cxn modelId="{C053EA2C-A7CF-4282-92EB-A2A7D7FD565A}" type="presParOf" srcId="{B9B08C3D-D09C-4056-B810-86E776F44BFD}" destId="{65438E1A-09FF-4AE4-9459-20321B63D556}" srcOrd="2" destOrd="0" presId="urn:microsoft.com/office/officeart/2005/8/layout/arrow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4BCDADED-35A5-47DD-926A-7DA0760863D7}" type="doc">
      <dgm:prSet loTypeId="urn:microsoft.com/office/officeart/2005/8/layout/hierarchy5" loCatId="hierarchy" qsTypeId="urn:microsoft.com/office/officeart/2005/8/quickstyle/simple1" qsCatId="simple" csTypeId="urn:microsoft.com/office/officeart/2005/8/colors/accent1_2" csCatId="accent1" phldr="1"/>
      <dgm:spPr/>
      <dgm:t>
        <a:bodyPr/>
        <a:lstStyle/>
        <a:p>
          <a:endParaRPr lang="en-US"/>
        </a:p>
      </dgm:t>
    </dgm:pt>
    <dgm:pt modelId="{D44CCE45-F1B8-44DC-B8E6-2D847DC7317C}">
      <dgm:prSet phldrT="[Text]"/>
      <dgm:spPr/>
      <dgm:t>
        <a:bodyPr/>
        <a:lstStyle/>
        <a:p>
          <a:r>
            <a:rPr lang="ar-LB" dirty="0"/>
            <a:t>مقاربة دامجة واسئلة خاصة </a:t>
          </a:r>
          <a:endParaRPr lang="en-US" dirty="0"/>
        </a:p>
      </dgm:t>
    </dgm:pt>
    <dgm:pt modelId="{277E5019-29A6-40EF-80A7-4A7F6860F91D}" type="parTrans" cxnId="{A350B033-4394-42CA-BB13-21A1C671B5F5}">
      <dgm:prSet/>
      <dgm:spPr/>
      <dgm:t>
        <a:bodyPr/>
        <a:lstStyle/>
        <a:p>
          <a:endParaRPr lang="en-US"/>
        </a:p>
      </dgm:t>
    </dgm:pt>
    <dgm:pt modelId="{C2EF4D2A-A787-4BDC-B835-3D974E810392}" type="sibTrans" cxnId="{A350B033-4394-42CA-BB13-21A1C671B5F5}">
      <dgm:prSet/>
      <dgm:spPr/>
      <dgm:t>
        <a:bodyPr/>
        <a:lstStyle/>
        <a:p>
          <a:endParaRPr lang="en-US"/>
        </a:p>
      </dgm:t>
    </dgm:pt>
    <dgm:pt modelId="{BF321573-9A82-46E5-A71D-4708016BDC3D}">
      <dgm:prSet phldrT="[Text]"/>
      <dgm:spPr/>
      <dgm:t>
        <a:bodyPr/>
        <a:lstStyle/>
        <a:p>
          <a:r>
            <a:rPr lang="ar-LB" dirty="0"/>
            <a:t>القوانين السياسات الاستراتيجيات التدابير</a:t>
          </a:r>
          <a:endParaRPr lang="en-US" dirty="0"/>
        </a:p>
      </dgm:t>
    </dgm:pt>
    <dgm:pt modelId="{07C0C816-2ADD-4624-8DEC-40C53C21823B}" type="parTrans" cxnId="{EDA5A7E3-01E9-427D-8E5E-487B0C98D29B}">
      <dgm:prSet/>
      <dgm:spPr/>
      <dgm:t>
        <a:bodyPr/>
        <a:lstStyle/>
        <a:p>
          <a:endParaRPr lang="en-US"/>
        </a:p>
      </dgm:t>
    </dgm:pt>
    <dgm:pt modelId="{61C77664-1256-49EC-A1B8-162E5C37B6A3}" type="sibTrans" cxnId="{EDA5A7E3-01E9-427D-8E5E-487B0C98D29B}">
      <dgm:prSet/>
      <dgm:spPr/>
      <dgm:t>
        <a:bodyPr/>
        <a:lstStyle/>
        <a:p>
          <a:endParaRPr lang="en-US"/>
        </a:p>
      </dgm:t>
    </dgm:pt>
    <dgm:pt modelId="{59ECCB69-E0CE-48DF-A8E1-50AAD341E4C0}">
      <dgm:prSet phldrT="[Text]"/>
      <dgm:spPr/>
      <dgm:t>
        <a:bodyPr/>
        <a:lstStyle/>
        <a:p>
          <a:r>
            <a:rPr lang="ar-LB" dirty="0"/>
            <a:t>عدم استثناء احد </a:t>
          </a:r>
          <a:endParaRPr lang="en-US" dirty="0"/>
        </a:p>
      </dgm:t>
    </dgm:pt>
    <dgm:pt modelId="{13986A5B-AF70-47EE-98E8-9754F5BD7334}" type="parTrans" cxnId="{BE3BDB3E-5D22-4B26-AEE6-0A8D4EF0E1B0}">
      <dgm:prSet/>
      <dgm:spPr/>
      <dgm:t>
        <a:bodyPr/>
        <a:lstStyle/>
        <a:p>
          <a:endParaRPr lang="en-US"/>
        </a:p>
      </dgm:t>
    </dgm:pt>
    <dgm:pt modelId="{9B83756C-1A57-4451-A6C3-52D36C41CF54}" type="sibTrans" cxnId="{BE3BDB3E-5D22-4B26-AEE6-0A8D4EF0E1B0}">
      <dgm:prSet/>
      <dgm:spPr/>
      <dgm:t>
        <a:bodyPr/>
        <a:lstStyle/>
        <a:p>
          <a:endParaRPr lang="en-US"/>
        </a:p>
      </dgm:t>
    </dgm:pt>
    <dgm:pt modelId="{B7F316DC-A5BA-45C6-9AF2-9D1F790CD67E}">
      <dgm:prSet phldrT="[Text]"/>
      <dgm:spPr/>
      <dgm:t>
        <a:bodyPr/>
        <a:lstStyle/>
        <a:p>
          <a:r>
            <a:rPr lang="ar-LB" dirty="0"/>
            <a:t>التدخلات</a:t>
          </a:r>
          <a:endParaRPr lang="en-US" dirty="0"/>
        </a:p>
      </dgm:t>
    </dgm:pt>
    <dgm:pt modelId="{5909D794-41FF-4D8B-AF19-D86C14A155B5}" type="sibTrans" cxnId="{5D1370E3-AC2B-4B8D-8DE7-2ABA214488B2}">
      <dgm:prSet/>
      <dgm:spPr/>
      <dgm:t>
        <a:bodyPr/>
        <a:lstStyle/>
        <a:p>
          <a:endParaRPr lang="en-US"/>
        </a:p>
      </dgm:t>
    </dgm:pt>
    <dgm:pt modelId="{14F3B65F-0EF0-4B50-AFDD-EECF75479375}" type="parTrans" cxnId="{5D1370E3-AC2B-4B8D-8DE7-2ABA214488B2}">
      <dgm:prSet/>
      <dgm:spPr/>
      <dgm:t>
        <a:bodyPr/>
        <a:lstStyle/>
        <a:p>
          <a:endParaRPr lang="en-US"/>
        </a:p>
      </dgm:t>
    </dgm:pt>
    <dgm:pt modelId="{43FDDB0D-BC2E-4DE0-AE95-35A98A0D5D7D}" type="pres">
      <dgm:prSet presAssocID="{4BCDADED-35A5-47DD-926A-7DA0760863D7}" presName="mainComposite" presStyleCnt="0">
        <dgm:presLayoutVars>
          <dgm:chPref val="1"/>
          <dgm:dir/>
          <dgm:animOne val="branch"/>
          <dgm:animLvl val="lvl"/>
          <dgm:resizeHandles val="exact"/>
        </dgm:presLayoutVars>
      </dgm:prSet>
      <dgm:spPr/>
    </dgm:pt>
    <dgm:pt modelId="{0C0125C3-EDD3-4A5D-BCA1-4818217F8485}" type="pres">
      <dgm:prSet presAssocID="{4BCDADED-35A5-47DD-926A-7DA0760863D7}" presName="hierFlow" presStyleCnt="0"/>
      <dgm:spPr/>
    </dgm:pt>
    <dgm:pt modelId="{6253C719-2804-49C1-B952-CB7452BCF29E}" type="pres">
      <dgm:prSet presAssocID="{4BCDADED-35A5-47DD-926A-7DA0760863D7}" presName="firstBuf" presStyleCnt="0"/>
      <dgm:spPr/>
    </dgm:pt>
    <dgm:pt modelId="{8C44FCBB-0295-475F-886D-0FBDCF0597DE}" type="pres">
      <dgm:prSet presAssocID="{4BCDADED-35A5-47DD-926A-7DA0760863D7}" presName="hierChild1" presStyleCnt="0">
        <dgm:presLayoutVars>
          <dgm:chPref val="1"/>
          <dgm:animOne val="branch"/>
          <dgm:animLvl val="lvl"/>
        </dgm:presLayoutVars>
      </dgm:prSet>
      <dgm:spPr/>
    </dgm:pt>
    <dgm:pt modelId="{32AD6D20-C169-41CC-B6D8-488CCC3673F3}" type="pres">
      <dgm:prSet presAssocID="{D44CCE45-F1B8-44DC-B8E6-2D847DC7317C}" presName="Name17" presStyleCnt="0"/>
      <dgm:spPr/>
    </dgm:pt>
    <dgm:pt modelId="{D5DBBF5E-696E-47A3-9FBF-B999CB96D349}" type="pres">
      <dgm:prSet presAssocID="{D44CCE45-F1B8-44DC-B8E6-2D847DC7317C}" presName="level1Shape" presStyleLbl="node0" presStyleIdx="0" presStyleCnt="1" custLinFactNeighborX="-6137" custLinFactNeighborY="-14730">
        <dgm:presLayoutVars>
          <dgm:chPref val="3"/>
        </dgm:presLayoutVars>
      </dgm:prSet>
      <dgm:spPr/>
    </dgm:pt>
    <dgm:pt modelId="{7AFA6C02-3FAD-487E-B6F3-156293B223A0}" type="pres">
      <dgm:prSet presAssocID="{D44CCE45-F1B8-44DC-B8E6-2D847DC7317C}" presName="hierChild2" presStyleCnt="0"/>
      <dgm:spPr/>
    </dgm:pt>
    <dgm:pt modelId="{C4F45937-9F2D-4F0D-8AA7-CA97E78FCA4C}" type="pres">
      <dgm:prSet presAssocID="{07C0C816-2ADD-4624-8DEC-40C53C21823B}" presName="Name25" presStyleLbl="parChTrans1D2" presStyleIdx="0" presStyleCnt="1"/>
      <dgm:spPr/>
    </dgm:pt>
    <dgm:pt modelId="{814275F6-A8CB-4727-A54D-233412F18D6F}" type="pres">
      <dgm:prSet presAssocID="{07C0C816-2ADD-4624-8DEC-40C53C21823B}" presName="connTx" presStyleLbl="parChTrans1D2" presStyleIdx="0" presStyleCnt="1"/>
      <dgm:spPr/>
    </dgm:pt>
    <dgm:pt modelId="{977287CD-3A66-44E7-A2BF-253835D5AD0E}" type="pres">
      <dgm:prSet presAssocID="{BF321573-9A82-46E5-A71D-4708016BDC3D}" presName="Name30" presStyleCnt="0"/>
      <dgm:spPr/>
    </dgm:pt>
    <dgm:pt modelId="{11F96AE4-8990-48F1-9497-AD37B2F21395}" type="pres">
      <dgm:prSet presAssocID="{BF321573-9A82-46E5-A71D-4708016BDC3D}" presName="level2Shape" presStyleLbl="node2" presStyleIdx="0" presStyleCnt="1" custLinFactNeighborX="5315" custLinFactNeighborY="-7584"/>
      <dgm:spPr/>
    </dgm:pt>
    <dgm:pt modelId="{C5EDE744-C926-4DB4-AC4C-5774B6C15FE8}" type="pres">
      <dgm:prSet presAssocID="{BF321573-9A82-46E5-A71D-4708016BDC3D}" presName="hierChild3" presStyleCnt="0"/>
      <dgm:spPr/>
    </dgm:pt>
    <dgm:pt modelId="{F8CF4DE7-D0B1-4777-9C6B-F49A816C2922}" type="pres">
      <dgm:prSet presAssocID="{4BCDADED-35A5-47DD-926A-7DA0760863D7}" presName="bgShapesFlow" presStyleCnt="0"/>
      <dgm:spPr/>
    </dgm:pt>
    <dgm:pt modelId="{51700D47-8E93-4F64-ABAC-BAD36AA313A5}" type="pres">
      <dgm:prSet presAssocID="{59ECCB69-E0CE-48DF-A8E1-50AAD341E4C0}" presName="rectComp" presStyleCnt="0"/>
      <dgm:spPr/>
    </dgm:pt>
    <dgm:pt modelId="{BB089071-35FC-42D4-A20D-5BF5A27A6DB5}" type="pres">
      <dgm:prSet presAssocID="{59ECCB69-E0CE-48DF-A8E1-50AAD341E4C0}" presName="bgRect" presStyleLbl="bgShp" presStyleIdx="0" presStyleCnt="2"/>
      <dgm:spPr/>
    </dgm:pt>
    <dgm:pt modelId="{C948B41C-3BAC-4127-AA3C-47E91A35C175}" type="pres">
      <dgm:prSet presAssocID="{59ECCB69-E0CE-48DF-A8E1-50AAD341E4C0}" presName="bgRectTx" presStyleLbl="bgShp" presStyleIdx="0" presStyleCnt="2">
        <dgm:presLayoutVars>
          <dgm:bulletEnabled val="1"/>
        </dgm:presLayoutVars>
      </dgm:prSet>
      <dgm:spPr/>
    </dgm:pt>
    <dgm:pt modelId="{526D568B-F8E6-471F-A1F9-0504DECA2387}" type="pres">
      <dgm:prSet presAssocID="{59ECCB69-E0CE-48DF-A8E1-50AAD341E4C0}" presName="spComp" presStyleCnt="0"/>
      <dgm:spPr/>
    </dgm:pt>
    <dgm:pt modelId="{DF290924-ADA4-4296-9409-0D16AD909C84}" type="pres">
      <dgm:prSet presAssocID="{59ECCB69-E0CE-48DF-A8E1-50AAD341E4C0}" presName="hSp" presStyleCnt="0"/>
      <dgm:spPr/>
    </dgm:pt>
    <dgm:pt modelId="{657A39E5-6EB2-4B1A-AA30-2D9B05426A29}" type="pres">
      <dgm:prSet presAssocID="{B7F316DC-A5BA-45C6-9AF2-9D1F790CD67E}" presName="rectComp" presStyleCnt="0"/>
      <dgm:spPr/>
    </dgm:pt>
    <dgm:pt modelId="{99C79280-5751-4788-AB32-55352DA2F29E}" type="pres">
      <dgm:prSet presAssocID="{B7F316DC-A5BA-45C6-9AF2-9D1F790CD67E}" presName="bgRect" presStyleLbl="bgShp" presStyleIdx="1" presStyleCnt="2" custLinFactNeighborX="182" custLinFactNeighborY="-9620"/>
      <dgm:spPr/>
    </dgm:pt>
    <dgm:pt modelId="{E4B9190B-E54F-45BA-9208-F633B6CDACCC}" type="pres">
      <dgm:prSet presAssocID="{B7F316DC-A5BA-45C6-9AF2-9D1F790CD67E}" presName="bgRectTx" presStyleLbl="bgShp" presStyleIdx="1" presStyleCnt="2">
        <dgm:presLayoutVars>
          <dgm:bulletEnabled val="1"/>
        </dgm:presLayoutVars>
      </dgm:prSet>
      <dgm:spPr/>
    </dgm:pt>
  </dgm:ptLst>
  <dgm:cxnLst>
    <dgm:cxn modelId="{A753CC05-2EFB-42BD-8559-30F3AD691172}" type="presOf" srcId="{4BCDADED-35A5-47DD-926A-7DA0760863D7}" destId="{43FDDB0D-BC2E-4DE0-AE95-35A98A0D5D7D}" srcOrd="0" destOrd="0" presId="urn:microsoft.com/office/officeart/2005/8/layout/hierarchy5"/>
    <dgm:cxn modelId="{93CD3824-E9CA-49F4-B66B-DC979B8C6C29}" type="presOf" srcId="{BF321573-9A82-46E5-A71D-4708016BDC3D}" destId="{11F96AE4-8990-48F1-9497-AD37B2F21395}" srcOrd="0" destOrd="0" presId="urn:microsoft.com/office/officeart/2005/8/layout/hierarchy5"/>
    <dgm:cxn modelId="{A350B033-4394-42CA-BB13-21A1C671B5F5}" srcId="{4BCDADED-35A5-47DD-926A-7DA0760863D7}" destId="{D44CCE45-F1B8-44DC-B8E6-2D847DC7317C}" srcOrd="0" destOrd="0" parTransId="{277E5019-29A6-40EF-80A7-4A7F6860F91D}" sibTransId="{C2EF4D2A-A787-4BDC-B835-3D974E810392}"/>
    <dgm:cxn modelId="{BE3BDB3E-5D22-4B26-AEE6-0A8D4EF0E1B0}" srcId="{4BCDADED-35A5-47DD-926A-7DA0760863D7}" destId="{59ECCB69-E0CE-48DF-A8E1-50AAD341E4C0}" srcOrd="1" destOrd="0" parTransId="{13986A5B-AF70-47EE-98E8-9754F5BD7334}" sibTransId="{9B83756C-1A57-4451-A6C3-52D36C41CF54}"/>
    <dgm:cxn modelId="{F1D6943F-8043-4D9D-B0D2-A22416B91B78}" type="presOf" srcId="{07C0C816-2ADD-4624-8DEC-40C53C21823B}" destId="{814275F6-A8CB-4727-A54D-233412F18D6F}" srcOrd="1" destOrd="0" presId="urn:microsoft.com/office/officeart/2005/8/layout/hierarchy5"/>
    <dgm:cxn modelId="{78E5106B-96C9-465E-90F4-6478179E59DE}" type="presOf" srcId="{B7F316DC-A5BA-45C6-9AF2-9D1F790CD67E}" destId="{E4B9190B-E54F-45BA-9208-F633B6CDACCC}" srcOrd="1" destOrd="0" presId="urn:microsoft.com/office/officeart/2005/8/layout/hierarchy5"/>
    <dgm:cxn modelId="{CDF6DE7B-4CFC-4AD3-940B-C45B17A1141C}" type="presOf" srcId="{59ECCB69-E0CE-48DF-A8E1-50AAD341E4C0}" destId="{BB089071-35FC-42D4-A20D-5BF5A27A6DB5}" srcOrd="0" destOrd="0" presId="urn:microsoft.com/office/officeart/2005/8/layout/hierarchy5"/>
    <dgm:cxn modelId="{7ADF0C94-40FB-4D40-8486-6030B3EAE3E9}" type="presOf" srcId="{D44CCE45-F1B8-44DC-B8E6-2D847DC7317C}" destId="{D5DBBF5E-696E-47A3-9FBF-B999CB96D349}" srcOrd="0" destOrd="0" presId="urn:microsoft.com/office/officeart/2005/8/layout/hierarchy5"/>
    <dgm:cxn modelId="{CA865ECA-A006-40C2-B7CA-F0D5FA05D420}" type="presOf" srcId="{59ECCB69-E0CE-48DF-A8E1-50AAD341E4C0}" destId="{C948B41C-3BAC-4127-AA3C-47E91A35C175}" srcOrd="1" destOrd="0" presId="urn:microsoft.com/office/officeart/2005/8/layout/hierarchy5"/>
    <dgm:cxn modelId="{5D1370E3-AC2B-4B8D-8DE7-2ABA214488B2}" srcId="{4BCDADED-35A5-47DD-926A-7DA0760863D7}" destId="{B7F316DC-A5BA-45C6-9AF2-9D1F790CD67E}" srcOrd="2" destOrd="0" parTransId="{14F3B65F-0EF0-4B50-AFDD-EECF75479375}" sibTransId="{5909D794-41FF-4D8B-AF19-D86C14A155B5}"/>
    <dgm:cxn modelId="{EDA5A7E3-01E9-427D-8E5E-487B0C98D29B}" srcId="{D44CCE45-F1B8-44DC-B8E6-2D847DC7317C}" destId="{BF321573-9A82-46E5-A71D-4708016BDC3D}" srcOrd="0" destOrd="0" parTransId="{07C0C816-2ADD-4624-8DEC-40C53C21823B}" sibTransId="{61C77664-1256-49EC-A1B8-162E5C37B6A3}"/>
    <dgm:cxn modelId="{1EECDBEF-F89E-46CB-A909-F5E243D9992C}" type="presOf" srcId="{B7F316DC-A5BA-45C6-9AF2-9D1F790CD67E}" destId="{99C79280-5751-4788-AB32-55352DA2F29E}" srcOrd="0" destOrd="0" presId="urn:microsoft.com/office/officeart/2005/8/layout/hierarchy5"/>
    <dgm:cxn modelId="{FEF0C1F1-929A-4A7D-B34A-EAB8A668897A}" type="presOf" srcId="{07C0C816-2ADD-4624-8DEC-40C53C21823B}" destId="{C4F45937-9F2D-4F0D-8AA7-CA97E78FCA4C}" srcOrd="0" destOrd="0" presId="urn:microsoft.com/office/officeart/2005/8/layout/hierarchy5"/>
    <dgm:cxn modelId="{B2345CF3-E3D6-41C8-BA8D-C5EF67C7C6D4}" type="presParOf" srcId="{43FDDB0D-BC2E-4DE0-AE95-35A98A0D5D7D}" destId="{0C0125C3-EDD3-4A5D-BCA1-4818217F8485}" srcOrd="0" destOrd="0" presId="urn:microsoft.com/office/officeart/2005/8/layout/hierarchy5"/>
    <dgm:cxn modelId="{3F1031FB-75D0-463F-99A4-3C6875564C57}" type="presParOf" srcId="{0C0125C3-EDD3-4A5D-BCA1-4818217F8485}" destId="{6253C719-2804-49C1-B952-CB7452BCF29E}" srcOrd="0" destOrd="0" presId="urn:microsoft.com/office/officeart/2005/8/layout/hierarchy5"/>
    <dgm:cxn modelId="{98804588-DEC8-4640-8DAB-26B2A2F9BE9E}" type="presParOf" srcId="{0C0125C3-EDD3-4A5D-BCA1-4818217F8485}" destId="{8C44FCBB-0295-475F-886D-0FBDCF0597DE}" srcOrd="1" destOrd="0" presId="urn:microsoft.com/office/officeart/2005/8/layout/hierarchy5"/>
    <dgm:cxn modelId="{F0238D81-E463-4B13-85D3-243ADA6BC0A3}" type="presParOf" srcId="{8C44FCBB-0295-475F-886D-0FBDCF0597DE}" destId="{32AD6D20-C169-41CC-B6D8-488CCC3673F3}" srcOrd="0" destOrd="0" presId="urn:microsoft.com/office/officeart/2005/8/layout/hierarchy5"/>
    <dgm:cxn modelId="{8B187CEF-FC07-4300-83DD-4662B01A7C64}" type="presParOf" srcId="{32AD6D20-C169-41CC-B6D8-488CCC3673F3}" destId="{D5DBBF5E-696E-47A3-9FBF-B999CB96D349}" srcOrd="0" destOrd="0" presId="urn:microsoft.com/office/officeart/2005/8/layout/hierarchy5"/>
    <dgm:cxn modelId="{16B3F325-7BD3-42C8-9326-5487E5EDC4AE}" type="presParOf" srcId="{32AD6D20-C169-41CC-B6D8-488CCC3673F3}" destId="{7AFA6C02-3FAD-487E-B6F3-156293B223A0}" srcOrd="1" destOrd="0" presId="urn:microsoft.com/office/officeart/2005/8/layout/hierarchy5"/>
    <dgm:cxn modelId="{467E5288-CB15-411C-B824-9BE7B802504D}" type="presParOf" srcId="{7AFA6C02-3FAD-487E-B6F3-156293B223A0}" destId="{C4F45937-9F2D-4F0D-8AA7-CA97E78FCA4C}" srcOrd="0" destOrd="0" presId="urn:microsoft.com/office/officeart/2005/8/layout/hierarchy5"/>
    <dgm:cxn modelId="{6876E51D-7D55-47CD-867F-FB475B74173A}" type="presParOf" srcId="{C4F45937-9F2D-4F0D-8AA7-CA97E78FCA4C}" destId="{814275F6-A8CB-4727-A54D-233412F18D6F}" srcOrd="0" destOrd="0" presId="urn:microsoft.com/office/officeart/2005/8/layout/hierarchy5"/>
    <dgm:cxn modelId="{7718EB1A-4D39-4807-9236-4191C1745D73}" type="presParOf" srcId="{7AFA6C02-3FAD-487E-B6F3-156293B223A0}" destId="{977287CD-3A66-44E7-A2BF-253835D5AD0E}" srcOrd="1" destOrd="0" presId="urn:microsoft.com/office/officeart/2005/8/layout/hierarchy5"/>
    <dgm:cxn modelId="{644D3734-1EB4-4982-BC0F-EC5224688CED}" type="presParOf" srcId="{977287CD-3A66-44E7-A2BF-253835D5AD0E}" destId="{11F96AE4-8990-48F1-9497-AD37B2F21395}" srcOrd="0" destOrd="0" presId="urn:microsoft.com/office/officeart/2005/8/layout/hierarchy5"/>
    <dgm:cxn modelId="{1F99DF6D-BDFD-43F2-89F8-0E75FDD5CED7}" type="presParOf" srcId="{977287CD-3A66-44E7-A2BF-253835D5AD0E}" destId="{C5EDE744-C926-4DB4-AC4C-5774B6C15FE8}" srcOrd="1" destOrd="0" presId="urn:microsoft.com/office/officeart/2005/8/layout/hierarchy5"/>
    <dgm:cxn modelId="{CD7A7565-1782-4ABE-8395-B5AD0EAAAFDA}" type="presParOf" srcId="{43FDDB0D-BC2E-4DE0-AE95-35A98A0D5D7D}" destId="{F8CF4DE7-D0B1-4777-9C6B-F49A816C2922}" srcOrd="1" destOrd="0" presId="urn:microsoft.com/office/officeart/2005/8/layout/hierarchy5"/>
    <dgm:cxn modelId="{1B6D9045-B1CF-4B03-8665-C7B64C70439A}" type="presParOf" srcId="{F8CF4DE7-D0B1-4777-9C6B-F49A816C2922}" destId="{51700D47-8E93-4F64-ABAC-BAD36AA313A5}" srcOrd="0" destOrd="0" presId="urn:microsoft.com/office/officeart/2005/8/layout/hierarchy5"/>
    <dgm:cxn modelId="{B6CDCF45-368C-4A79-9E8C-E56C6FDCA74A}" type="presParOf" srcId="{51700D47-8E93-4F64-ABAC-BAD36AA313A5}" destId="{BB089071-35FC-42D4-A20D-5BF5A27A6DB5}" srcOrd="0" destOrd="0" presId="urn:microsoft.com/office/officeart/2005/8/layout/hierarchy5"/>
    <dgm:cxn modelId="{19AD4C7B-ABEC-41D9-A487-B574245B4D50}" type="presParOf" srcId="{51700D47-8E93-4F64-ABAC-BAD36AA313A5}" destId="{C948B41C-3BAC-4127-AA3C-47E91A35C175}" srcOrd="1" destOrd="0" presId="urn:microsoft.com/office/officeart/2005/8/layout/hierarchy5"/>
    <dgm:cxn modelId="{E4ABA1A0-36DE-408A-9793-C8E3A0B1EF5F}" type="presParOf" srcId="{F8CF4DE7-D0B1-4777-9C6B-F49A816C2922}" destId="{526D568B-F8E6-471F-A1F9-0504DECA2387}" srcOrd="1" destOrd="0" presId="urn:microsoft.com/office/officeart/2005/8/layout/hierarchy5"/>
    <dgm:cxn modelId="{41B9C74D-94F6-42FD-90BA-AC4C307CC887}" type="presParOf" srcId="{526D568B-F8E6-471F-A1F9-0504DECA2387}" destId="{DF290924-ADA4-4296-9409-0D16AD909C84}" srcOrd="0" destOrd="0" presId="urn:microsoft.com/office/officeart/2005/8/layout/hierarchy5"/>
    <dgm:cxn modelId="{921A7C24-DBF0-40B5-AD21-D6048BC558E5}" type="presParOf" srcId="{F8CF4DE7-D0B1-4777-9C6B-F49A816C2922}" destId="{657A39E5-6EB2-4B1A-AA30-2D9B05426A29}" srcOrd="2" destOrd="0" presId="urn:microsoft.com/office/officeart/2005/8/layout/hierarchy5"/>
    <dgm:cxn modelId="{8CE4E12F-61B1-4058-9C89-5A1CDB8849BF}" type="presParOf" srcId="{657A39E5-6EB2-4B1A-AA30-2D9B05426A29}" destId="{99C79280-5751-4788-AB32-55352DA2F29E}" srcOrd="0" destOrd="0" presId="urn:microsoft.com/office/officeart/2005/8/layout/hierarchy5"/>
    <dgm:cxn modelId="{1846238D-1005-489A-9F63-EC78EC8CEA0A}" type="presParOf" srcId="{657A39E5-6EB2-4B1A-AA30-2D9B05426A29}" destId="{E4B9190B-E54F-45BA-9208-F633B6CDACCC}" srcOrd="1" destOrd="0" presId="urn:microsoft.com/office/officeart/2005/8/layout/hierarchy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C3F16E7C-3A5C-4D12-AA8E-54F7E9635668}" type="doc">
      <dgm:prSet loTypeId="urn:microsoft.com/office/officeart/2009/layout/ReverseList" loCatId="relationship" qsTypeId="urn:microsoft.com/office/officeart/2005/8/quickstyle/simple1" qsCatId="simple" csTypeId="urn:microsoft.com/office/officeart/2005/8/colors/accent1_2" csCatId="accent1" phldr="1"/>
      <dgm:spPr/>
      <dgm:t>
        <a:bodyPr/>
        <a:lstStyle/>
        <a:p>
          <a:endParaRPr lang="en-US"/>
        </a:p>
      </dgm:t>
    </dgm:pt>
    <dgm:pt modelId="{67435C38-6445-468F-B598-CF1E0A4722A5}" type="pres">
      <dgm:prSet presAssocID="{C3F16E7C-3A5C-4D12-AA8E-54F7E9635668}" presName="Name0" presStyleCnt="0">
        <dgm:presLayoutVars>
          <dgm:chMax val="2"/>
          <dgm:chPref val="2"/>
          <dgm:animLvl val="lvl"/>
        </dgm:presLayoutVars>
      </dgm:prSet>
      <dgm:spPr/>
    </dgm:pt>
  </dgm:ptLst>
  <dgm:cxnLst>
    <dgm:cxn modelId="{1F7E3624-399D-4A88-888F-868260BFFB6D}" type="presOf" srcId="{C3F16E7C-3A5C-4D12-AA8E-54F7E9635668}" destId="{67435C38-6445-468F-B598-CF1E0A4722A5}" srcOrd="0" destOrd="0" presId="urn:microsoft.com/office/officeart/2009/layout/Revers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DDF6AD9C-B014-4CA7-9F33-8FA339927ABE}" type="doc">
      <dgm:prSet loTypeId="urn:diagrams.loki3.com/TabbedArc+Icon" loCatId="relationship" qsTypeId="urn:microsoft.com/office/officeart/2005/8/quickstyle/simple1" qsCatId="simple" csTypeId="urn:microsoft.com/office/officeart/2005/8/colors/accent1_2" csCatId="accent1" phldr="1"/>
      <dgm:spPr/>
    </dgm:pt>
    <dgm:pt modelId="{396A9653-3B77-444A-90E6-9EE09FC8D4EF}">
      <dgm:prSet phldrT="[Text]"/>
      <dgm:spPr/>
      <dgm:t>
        <a:bodyPr/>
        <a:lstStyle/>
        <a:p>
          <a:r>
            <a:rPr lang="ar-LB" dirty="0"/>
            <a:t>12 مجال وليس 6 ابعاد</a:t>
          </a:r>
          <a:endParaRPr lang="en-US" dirty="0"/>
        </a:p>
      </dgm:t>
    </dgm:pt>
    <dgm:pt modelId="{72C2219B-6D5F-468A-993A-F9C7DD0F2862}" type="parTrans" cxnId="{F1A3D983-8077-49FB-92F2-6E8AFB83D7FF}">
      <dgm:prSet/>
      <dgm:spPr/>
      <dgm:t>
        <a:bodyPr/>
        <a:lstStyle/>
        <a:p>
          <a:endParaRPr lang="en-US"/>
        </a:p>
      </dgm:t>
    </dgm:pt>
    <dgm:pt modelId="{BEB6AA82-881D-4E05-A0D2-EFB40906BBAB}" type="sibTrans" cxnId="{F1A3D983-8077-49FB-92F2-6E8AFB83D7FF}">
      <dgm:prSet/>
      <dgm:spPr/>
      <dgm:t>
        <a:bodyPr/>
        <a:lstStyle/>
        <a:p>
          <a:endParaRPr lang="en-US"/>
        </a:p>
      </dgm:t>
    </dgm:pt>
    <dgm:pt modelId="{525CBCE6-1ED5-4F6C-BDF3-2BB013BEA0E8}">
      <dgm:prSet phldrT="[Text]"/>
      <dgm:spPr/>
      <dgm:t>
        <a:bodyPr/>
        <a:lstStyle/>
        <a:p>
          <a:r>
            <a:rPr lang="ar-LB" dirty="0"/>
            <a:t>عدد صفحات كل قسم</a:t>
          </a:r>
          <a:endParaRPr lang="en-US" dirty="0"/>
        </a:p>
      </dgm:t>
    </dgm:pt>
    <dgm:pt modelId="{05C0788B-2F69-45E2-B317-586944FC4964}" type="parTrans" cxnId="{A3E290FC-241E-4336-8DEE-048D17B27C3C}">
      <dgm:prSet/>
      <dgm:spPr/>
      <dgm:t>
        <a:bodyPr/>
        <a:lstStyle/>
        <a:p>
          <a:endParaRPr lang="en-US"/>
        </a:p>
      </dgm:t>
    </dgm:pt>
    <dgm:pt modelId="{9639F5B6-D2DE-4705-8E4E-E5BEBCD1CC6F}" type="sibTrans" cxnId="{A3E290FC-241E-4336-8DEE-048D17B27C3C}">
      <dgm:prSet/>
      <dgm:spPr/>
      <dgm:t>
        <a:bodyPr/>
        <a:lstStyle/>
        <a:p>
          <a:endParaRPr lang="en-US"/>
        </a:p>
      </dgm:t>
    </dgm:pt>
    <dgm:pt modelId="{B9B91883-A50A-4678-9EBE-6E48C5FC03CC}">
      <dgm:prSet phldrT="[Text]"/>
      <dgm:spPr/>
      <dgm:t>
        <a:bodyPr/>
        <a:lstStyle/>
        <a:p>
          <a:r>
            <a:rPr lang="ar-LB" dirty="0"/>
            <a:t>عدد صفحات التقرير </a:t>
          </a:r>
          <a:endParaRPr lang="en-US" dirty="0"/>
        </a:p>
      </dgm:t>
    </dgm:pt>
    <dgm:pt modelId="{7753C39D-8917-466B-BF42-D15F508C3007}" type="parTrans" cxnId="{EA0115FA-8221-4372-A348-AD95B167CCD6}">
      <dgm:prSet/>
      <dgm:spPr/>
      <dgm:t>
        <a:bodyPr/>
        <a:lstStyle/>
        <a:p>
          <a:endParaRPr lang="en-US"/>
        </a:p>
      </dgm:t>
    </dgm:pt>
    <dgm:pt modelId="{8BC18241-42B7-43DF-9F52-5197D806AC0C}" type="sibTrans" cxnId="{EA0115FA-8221-4372-A348-AD95B167CCD6}">
      <dgm:prSet/>
      <dgm:spPr/>
      <dgm:t>
        <a:bodyPr/>
        <a:lstStyle/>
        <a:p>
          <a:endParaRPr lang="en-US"/>
        </a:p>
      </dgm:t>
    </dgm:pt>
    <dgm:pt modelId="{C3681C91-221C-4846-B114-C52B2ECF6DDC}" type="pres">
      <dgm:prSet presAssocID="{DDF6AD9C-B014-4CA7-9F33-8FA339927ABE}" presName="Name0" presStyleCnt="0">
        <dgm:presLayoutVars>
          <dgm:dir/>
          <dgm:resizeHandles val="exact"/>
        </dgm:presLayoutVars>
      </dgm:prSet>
      <dgm:spPr/>
    </dgm:pt>
    <dgm:pt modelId="{94929CE3-F52D-40D9-B57E-494BD30B01BC}" type="pres">
      <dgm:prSet presAssocID="{396A9653-3B77-444A-90E6-9EE09FC8D4EF}" presName="twoplus" presStyleLbl="node1" presStyleIdx="0" presStyleCnt="3">
        <dgm:presLayoutVars>
          <dgm:bulletEnabled val="1"/>
        </dgm:presLayoutVars>
      </dgm:prSet>
      <dgm:spPr/>
    </dgm:pt>
    <dgm:pt modelId="{8F53C214-0774-4AE4-BD5D-6C20455132FB}" type="pres">
      <dgm:prSet presAssocID="{525CBCE6-1ED5-4F6C-BDF3-2BB013BEA0E8}" presName="twoplus" presStyleLbl="node1" presStyleIdx="1" presStyleCnt="3">
        <dgm:presLayoutVars>
          <dgm:bulletEnabled val="1"/>
        </dgm:presLayoutVars>
      </dgm:prSet>
      <dgm:spPr/>
    </dgm:pt>
    <dgm:pt modelId="{EF2A557D-F969-48E8-8FE3-FAA4A127755D}" type="pres">
      <dgm:prSet presAssocID="{B9B91883-A50A-4678-9EBE-6E48C5FC03CC}" presName="twoplus" presStyleLbl="node1" presStyleIdx="2" presStyleCnt="3">
        <dgm:presLayoutVars>
          <dgm:bulletEnabled val="1"/>
        </dgm:presLayoutVars>
      </dgm:prSet>
      <dgm:spPr/>
    </dgm:pt>
  </dgm:ptLst>
  <dgm:cxnLst>
    <dgm:cxn modelId="{521FED2F-80F4-4D46-AC28-306231501BE8}" type="presOf" srcId="{525CBCE6-1ED5-4F6C-BDF3-2BB013BEA0E8}" destId="{8F53C214-0774-4AE4-BD5D-6C20455132FB}" srcOrd="0" destOrd="0" presId="urn:diagrams.loki3.com/TabbedArc+Icon"/>
    <dgm:cxn modelId="{0CBCFB68-A67A-4F78-926C-1B1E2EFC4AA9}" type="presOf" srcId="{B9B91883-A50A-4678-9EBE-6E48C5FC03CC}" destId="{EF2A557D-F969-48E8-8FE3-FAA4A127755D}" srcOrd="0" destOrd="0" presId="urn:diagrams.loki3.com/TabbedArc+Icon"/>
    <dgm:cxn modelId="{F1A3D983-8077-49FB-92F2-6E8AFB83D7FF}" srcId="{DDF6AD9C-B014-4CA7-9F33-8FA339927ABE}" destId="{396A9653-3B77-444A-90E6-9EE09FC8D4EF}" srcOrd="0" destOrd="0" parTransId="{72C2219B-6D5F-468A-993A-F9C7DD0F2862}" sibTransId="{BEB6AA82-881D-4E05-A0D2-EFB40906BBAB}"/>
    <dgm:cxn modelId="{F3FA95CB-EF34-4BB6-85A9-FA221DC287A1}" type="presOf" srcId="{DDF6AD9C-B014-4CA7-9F33-8FA339927ABE}" destId="{C3681C91-221C-4846-B114-C52B2ECF6DDC}" srcOrd="0" destOrd="0" presId="urn:diagrams.loki3.com/TabbedArc+Icon"/>
    <dgm:cxn modelId="{9A18F7E9-1CAF-4CB8-9D0F-8F7038D38AD3}" type="presOf" srcId="{396A9653-3B77-444A-90E6-9EE09FC8D4EF}" destId="{94929CE3-F52D-40D9-B57E-494BD30B01BC}" srcOrd="0" destOrd="0" presId="urn:diagrams.loki3.com/TabbedArc+Icon"/>
    <dgm:cxn modelId="{EA0115FA-8221-4372-A348-AD95B167CCD6}" srcId="{DDF6AD9C-B014-4CA7-9F33-8FA339927ABE}" destId="{B9B91883-A50A-4678-9EBE-6E48C5FC03CC}" srcOrd="2" destOrd="0" parTransId="{7753C39D-8917-466B-BF42-D15F508C3007}" sibTransId="{8BC18241-42B7-43DF-9F52-5197D806AC0C}"/>
    <dgm:cxn modelId="{A3E290FC-241E-4336-8DEE-048D17B27C3C}" srcId="{DDF6AD9C-B014-4CA7-9F33-8FA339927ABE}" destId="{525CBCE6-1ED5-4F6C-BDF3-2BB013BEA0E8}" srcOrd="1" destOrd="0" parTransId="{05C0788B-2F69-45E2-B317-586944FC4964}" sibTransId="{9639F5B6-D2DE-4705-8E4E-E5BEBCD1CC6F}"/>
    <dgm:cxn modelId="{AE769B9E-CA3D-45C3-89F8-83CC6D79F0A8}" type="presParOf" srcId="{C3681C91-221C-4846-B114-C52B2ECF6DDC}" destId="{94929CE3-F52D-40D9-B57E-494BD30B01BC}" srcOrd="0" destOrd="0" presId="urn:diagrams.loki3.com/TabbedArc+Icon"/>
    <dgm:cxn modelId="{7BC38355-60F9-49F0-BA7D-247D0F201128}" type="presParOf" srcId="{C3681C91-221C-4846-B114-C52B2ECF6DDC}" destId="{8F53C214-0774-4AE4-BD5D-6C20455132FB}" srcOrd="1" destOrd="0" presId="urn:diagrams.loki3.com/TabbedArc+Icon"/>
    <dgm:cxn modelId="{3D8E8C08-81DF-40BE-B838-7E1951464686}" type="presParOf" srcId="{C3681C91-221C-4846-B114-C52B2ECF6DDC}" destId="{EF2A557D-F969-48E8-8FE3-FAA4A127755D}" srcOrd="2" destOrd="0" presId="urn:diagrams.loki3.com/TabbedArc+Icon"/>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AA8F7C19-A610-4D25-B17D-699644117DFD}"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364E60AD-6914-490C-B248-EF4482302201}">
      <dgm:prSet phldrT="[Text]"/>
      <dgm:spPr/>
      <dgm:t>
        <a:bodyPr/>
        <a:lstStyle/>
        <a:p>
          <a:pPr algn="r" rtl="1"/>
          <a:r>
            <a:rPr lang="ar-LB" b="1" dirty="0"/>
            <a:t>ورشة عمل إقليمية حول المبادئ التوجيهية  في كانون الثاني 2019 </a:t>
          </a:r>
          <a:endParaRPr lang="en-US" dirty="0"/>
        </a:p>
      </dgm:t>
    </dgm:pt>
    <dgm:pt modelId="{1DCD843E-2F2C-4054-915C-1028E8400B02}" type="parTrans" cxnId="{383505FC-3D5D-429B-88BB-B03B96F2E7D9}">
      <dgm:prSet/>
      <dgm:spPr/>
      <dgm:t>
        <a:bodyPr/>
        <a:lstStyle/>
        <a:p>
          <a:endParaRPr lang="en-US"/>
        </a:p>
      </dgm:t>
    </dgm:pt>
    <dgm:pt modelId="{F0339A7A-B162-49CC-9A51-7C40E1772804}" type="sibTrans" cxnId="{383505FC-3D5D-429B-88BB-B03B96F2E7D9}">
      <dgm:prSet/>
      <dgm:spPr/>
      <dgm:t>
        <a:bodyPr/>
        <a:lstStyle/>
        <a:p>
          <a:endParaRPr lang="en-US"/>
        </a:p>
      </dgm:t>
    </dgm:pt>
    <dgm:pt modelId="{E7BE8D2B-015A-4A0F-986C-613B9079D680}">
      <dgm:prSet phldrT="[Text]"/>
      <dgm:spPr/>
      <dgm:t>
        <a:bodyPr/>
        <a:lstStyle/>
        <a:p>
          <a:pPr algn="r" rtl="1"/>
          <a:r>
            <a:rPr lang="ar-LB" b="1" dirty="0"/>
            <a:t>تسليم التقارير في ايار \ مايو 2019</a:t>
          </a:r>
          <a:r>
            <a:rPr lang="ar-LB" dirty="0"/>
            <a:t> </a:t>
          </a:r>
          <a:endParaRPr lang="en-US" dirty="0"/>
        </a:p>
      </dgm:t>
    </dgm:pt>
    <dgm:pt modelId="{D2B8F94D-7EBD-4024-B353-0A3E9224AABE}" type="parTrans" cxnId="{68B86821-F9AB-4E1C-8DE3-000A756CE5B1}">
      <dgm:prSet/>
      <dgm:spPr/>
      <dgm:t>
        <a:bodyPr/>
        <a:lstStyle/>
        <a:p>
          <a:endParaRPr lang="en-US"/>
        </a:p>
      </dgm:t>
    </dgm:pt>
    <dgm:pt modelId="{CDC2546F-A92B-46DC-9C01-BA495AE316A7}" type="sibTrans" cxnId="{68B86821-F9AB-4E1C-8DE3-000A756CE5B1}">
      <dgm:prSet/>
      <dgm:spPr/>
      <dgm:t>
        <a:bodyPr/>
        <a:lstStyle/>
        <a:p>
          <a:endParaRPr lang="en-US"/>
        </a:p>
      </dgm:t>
    </dgm:pt>
    <dgm:pt modelId="{0B4BD0D9-58AB-450A-AD27-A966529AE6D0}">
      <dgm:prSet phldrT="[Text]"/>
      <dgm:spPr/>
      <dgm:t>
        <a:bodyPr/>
        <a:lstStyle/>
        <a:p>
          <a:pPr algn="r" rtl="1"/>
          <a:r>
            <a:rPr lang="ar-LB" b="0" i="0" dirty="0"/>
            <a:t>اجتماع فريق خبراء لمراجعة التقرير الإقليمي في سبتمر 2019 </a:t>
          </a:r>
          <a:endParaRPr lang="en-US" dirty="0"/>
        </a:p>
      </dgm:t>
    </dgm:pt>
    <dgm:pt modelId="{903306F3-534A-44D1-82AE-2D3AD72C9E70}" type="parTrans" cxnId="{4C075180-6154-4352-B855-697768DE8A37}">
      <dgm:prSet/>
      <dgm:spPr/>
      <dgm:t>
        <a:bodyPr/>
        <a:lstStyle/>
        <a:p>
          <a:endParaRPr lang="en-US"/>
        </a:p>
      </dgm:t>
    </dgm:pt>
    <dgm:pt modelId="{203257A8-971F-45FE-BB8D-8399DC2B96C0}" type="sibTrans" cxnId="{4C075180-6154-4352-B855-697768DE8A37}">
      <dgm:prSet/>
      <dgm:spPr/>
      <dgm:t>
        <a:bodyPr/>
        <a:lstStyle/>
        <a:p>
          <a:endParaRPr lang="en-US"/>
        </a:p>
      </dgm:t>
    </dgm:pt>
    <dgm:pt modelId="{A14C5C2B-97E2-4E95-95C0-E1D7A9899F4D}" type="pres">
      <dgm:prSet presAssocID="{AA8F7C19-A610-4D25-B17D-699644117DFD}" presName="linear" presStyleCnt="0">
        <dgm:presLayoutVars>
          <dgm:dir/>
          <dgm:animLvl val="lvl"/>
          <dgm:resizeHandles val="exact"/>
        </dgm:presLayoutVars>
      </dgm:prSet>
      <dgm:spPr/>
    </dgm:pt>
    <dgm:pt modelId="{8E3AB863-2ED3-4CA9-916A-4581AAEB43FB}" type="pres">
      <dgm:prSet presAssocID="{364E60AD-6914-490C-B248-EF4482302201}" presName="parentLin" presStyleCnt="0"/>
      <dgm:spPr/>
    </dgm:pt>
    <dgm:pt modelId="{1F862E3A-9EC2-4EED-91DB-DD45B61937D5}" type="pres">
      <dgm:prSet presAssocID="{364E60AD-6914-490C-B248-EF4482302201}" presName="parentLeftMargin" presStyleLbl="node1" presStyleIdx="0" presStyleCnt="3"/>
      <dgm:spPr/>
    </dgm:pt>
    <dgm:pt modelId="{FA26A292-77F2-4B4F-A3D6-44D91258CF16}" type="pres">
      <dgm:prSet presAssocID="{364E60AD-6914-490C-B248-EF4482302201}" presName="parentText" presStyleLbl="node1" presStyleIdx="0" presStyleCnt="3">
        <dgm:presLayoutVars>
          <dgm:chMax val="0"/>
          <dgm:bulletEnabled val="1"/>
        </dgm:presLayoutVars>
      </dgm:prSet>
      <dgm:spPr/>
    </dgm:pt>
    <dgm:pt modelId="{B1F384E1-D4C2-4784-8E83-7A21B20DBAD2}" type="pres">
      <dgm:prSet presAssocID="{364E60AD-6914-490C-B248-EF4482302201}" presName="negativeSpace" presStyleCnt="0"/>
      <dgm:spPr/>
    </dgm:pt>
    <dgm:pt modelId="{22E2B5C6-9099-4C91-AB2F-0FC4E8B218F6}" type="pres">
      <dgm:prSet presAssocID="{364E60AD-6914-490C-B248-EF4482302201}" presName="childText" presStyleLbl="conFgAcc1" presStyleIdx="0" presStyleCnt="3">
        <dgm:presLayoutVars>
          <dgm:bulletEnabled val="1"/>
        </dgm:presLayoutVars>
      </dgm:prSet>
      <dgm:spPr/>
    </dgm:pt>
    <dgm:pt modelId="{0134FA8A-51AA-4B34-B09A-26083EAC2186}" type="pres">
      <dgm:prSet presAssocID="{F0339A7A-B162-49CC-9A51-7C40E1772804}" presName="spaceBetweenRectangles" presStyleCnt="0"/>
      <dgm:spPr/>
    </dgm:pt>
    <dgm:pt modelId="{83EEDDE5-35CF-46C8-945E-6E4D1CB3AAB3}" type="pres">
      <dgm:prSet presAssocID="{E7BE8D2B-015A-4A0F-986C-613B9079D680}" presName="parentLin" presStyleCnt="0"/>
      <dgm:spPr/>
    </dgm:pt>
    <dgm:pt modelId="{EABCAC6E-70D3-4BE1-9C53-82AFE3FE302D}" type="pres">
      <dgm:prSet presAssocID="{E7BE8D2B-015A-4A0F-986C-613B9079D680}" presName="parentLeftMargin" presStyleLbl="node1" presStyleIdx="0" presStyleCnt="3"/>
      <dgm:spPr/>
    </dgm:pt>
    <dgm:pt modelId="{C2B83A2D-497B-4BB6-8BC3-B219DD2B08E0}" type="pres">
      <dgm:prSet presAssocID="{E7BE8D2B-015A-4A0F-986C-613B9079D680}" presName="parentText" presStyleLbl="node1" presStyleIdx="1" presStyleCnt="3">
        <dgm:presLayoutVars>
          <dgm:chMax val="0"/>
          <dgm:bulletEnabled val="1"/>
        </dgm:presLayoutVars>
      </dgm:prSet>
      <dgm:spPr/>
    </dgm:pt>
    <dgm:pt modelId="{709A0927-9285-4EBD-9DE9-3CF4B3A6262F}" type="pres">
      <dgm:prSet presAssocID="{E7BE8D2B-015A-4A0F-986C-613B9079D680}" presName="negativeSpace" presStyleCnt="0"/>
      <dgm:spPr/>
    </dgm:pt>
    <dgm:pt modelId="{06438E8A-5420-4B9F-8828-A017A15D7559}" type="pres">
      <dgm:prSet presAssocID="{E7BE8D2B-015A-4A0F-986C-613B9079D680}" presName="childText" presStyleLbl="conFgAcc1" presStyleIdx="1" presStyleCnt="3" custScaleX="64496">
        <dgm:presLayoutVars>
          <dgm:bulletEnabled val="1"/>
        </dgm:presLayoutVars>
      </dgm:prSet>
      <dgm:spPr/>
    </dgm:pt>
    <dgm:pt modelId="{474107B4-30C3-41D2-B32C-76055C858AFB}" type="pres">
      <dgm:prSet presAssocID="{CDC2546F-A92B-46DC-9C01-BA495AE316A7}" presName="spaceBetweenRectangles" presStyleCnt="0"/>
      <dgm:spPr/>
    </dgm:pt>
    <dgm:pt modelId="{FF9BF226-6704-4AF2-A6AD-6DAF1D6C3378}" type="pres">
      <dgm:prSet presAssocID="{0B4BD0D9-58AB-450A-AD27-A966529AE6D0}" presName="parentLin" presStyleCnt="0"/>
      <dgm:spPr/>
    </dgm:pt>
    <dgm:pt modelId="{822AB91B-94EC-486D-9C75-D36AE79B472A}" type="pres">
      <dgm:prSet presAssocID="{0B4BD0D9-58AB-450A-AD27-A966529AE6D0}" presName="parentLeftMargin" presStyleLbl="node1" presStyleIdx="1" presStyleCnt="3"/>
      <dgm:spPr/>
    </dgm:pt>
    <dgm:pt modelId="{0733BD29-7D99-4319-A542-B78413E61F34}" type="pres">
      <dgm:prSet presAssocID="{0B4BD0D9-58AB-450A-AD27-A966529AE6D0}" presName="parentText" presStyleLbl="node1" presStyleIdx="2" presStyleCnt="3">
        <dgm:presLayoutVars>
          <dgm:chMax val="0"/>
          <dgm:bulletEnabled val="1"/>
        </dgm:presLayoutVars>
      </dgm:prSet>
      <dgm:spPr/>
    </dgm:pt>
    <dgm:pt modelId="{3807EE78-2B49-4810-8FA6-B65761E82833}" type="pres">
      <dgm:prSet presAssocID="{0B4BD0D9-58AB-450A-AD27-A966529AE6D0}" presName="negativeSpace" presStyleCnt="0"/>
      <dgm:spPr/>
    </dgm:pt>
    <dgm:pt modelId="{D5781ABE-2A49-4780-99EE-A2B036A64D6E}" type="pres">
      <dgm:prSet presAssocID="{0B4BD0D9-58AB-450A-AD27-A966529AE6D0}" presName="childText" presStyleLbl="conFgAcc1" presStyleIdx="2" presStyleCnt="3">
        <dgm:presLayoutVars>
          <dgm:bulletEnabled val="1"/>
        </dgm:presLayoutVars>
      </dgm:prSet>
      <dgm:spPr/>
    </dgm:pt>
  </dgm:ptLst>
  <dgm:cxnLst>
    <dgm:cxn modelId="{68B86821-F9AB-4E1C-8DE3-000A756CE5B1}" srcId="{AA8F7C19-A610-4D25-B17D-699644117DFD}" destId="{E7BE8D2B-015A-4A0F-986C-613B9079D680}" srcOrd="1" destOrd="0" parTransId="{D2B8F94D-7EBD-4024-B353-0A3E9224AABE}" sibTransId="{CDC2546F-A92B-46DC-9C01-BA495AE316A7}"/>
    <dgm:cxn modelId="{9DFF0326-2635-4182-A32F-699E0D96AE06}" type="presOf" srcId="{0B4BD0D9-58AB-450A-AD27-A966529AE6D0}" destId="{0733BD29-7D99-4319-A542-B78413E61F34}" srcOrd="1" destOrd="0" presId="urn:microsoft.com/office/officeart/2005/8/layout/list1"/>
    <dgm:cxn modelId="{2F64196B-87A3-4FE6-B55B-055D8DA1B74C}" type="presOf" srcId="{E7BE8D2B-015A-4A0F-986C-613B9079D680}" destId="{EABCAC6E-70D3-4BE1-9C53-82AFE3FE302D}" srcOrd="0" destOrd="0" presId="urn:microsoft.com/office/officeart/2005/8/layout/list1"/>
    <dgm:cxn modelId="{F1693474-1A6F-4D3B-BAAA-96D8E145253A}" type="presOf" srcId="{AA8F7C19-A610-4D25-B17D-699644117DFD}" destId="{A14C5C2B-97E2-4E95-95C0-E1D7A9899F4D}" srcOrd="0" destOrd="0" presId="urn:microsoft.com/office/officeart/2005/8/layout/list1"/>
    <dgm:cxn modelId="{4C075180-6154-4352-B855-697768DE8A37}" srcId="{AA8F7C19-A610-4D25-B17D-699644117DFD}" destId="{0B4BD0D9-58AB-450A-AD27-A966529AE6D0}" srcOrd="2" destOrd="0" parTransId="{903306F3-534A-44D1-82AE-2D3AD72C9E70}" sibTransId="{203257A8-971F-45FE-BB8D-8399DC2B96C0}"/>
    <dgm:cxn modelId="{F12E1E95-FDF2-474D-9415-1DDA84D76204}" type="presOf" srcId="{364E60AD-6914-490C-B248-EF4482302201}" destId="{1F862E3A-9EC2-4EED-91DB-DD45B61937D5}" srcOrd="0" destOrd="0" presId="urn:microsoft.com/office/officeart/2005/8/layout/list1"/>
    <dgm:cxn modelId="{B44C90C6-B35E-4FAA-B0FE-F32E33EC52E5}" type="presOf" srcId="{E7BE8D2B-015A-4A0F-986C-613B9079D680}" destId="{C2B83A2D-497B-4BB6-8BC3-B219DD2B08E0}" srcOrd="1" destOrd="0" presId="urn:microsoft.com/office/officeart/2005/8/layout/list1"/>
    <dgm:cxn modelId="{0B36AAF6-759F-4626-A65E-1063DF82141B}" type="presOf" srcId="{0B4BD0D9-58AB-450A-AD27-A966529AE6D0}" destId="{822AB91B-94EC-486D-9C75-D36AE79B472A}" srcOrd="0" destOrd="0" presId="urn:microsoft.com/office/officeart/2005/8/layout/list1"/>
    <dgm:cxn modelId="{383505FC-3D5D-429B-88BB-B03B96F2E7D9}" srcId="{AA8F7C19-A610-4D25-B17D-699644117DFD}" destId="{364E60AD-6914-490C-B248-EF4482302201}" srcOrd="0" destOrd="0" parTransId="{1DCD843E-2F2C-4054-915C-1028E8400B02}" sibTransId="{F0339A7A-B162-49CC-9A51-7C40E1772804}"/>
    <dgm:cxn modelId="{B80DC6FD-189B-4036-9393-CA28ADB10C4E}" type="presOf" srcId="{364E60AD-6914-490C-B248-EF4482302201}" destId="{FA26A292-77F2-4B4F-A3D6-44D91258CF16}" srcOrd="1" destOrd="0" presId="urn:microsoft.com/office/officeart/2005/8/layout/list1"/>
    <dgm:cxn modelId="{D012F719-B4F1-4553-B783-80727B2FB791}" type="presParOf" srcId="{A14C5C2B-97E2-4E95-95C0-E1D7A9899F4D}" destId="{8E3AB863-2ED3-4CA9-916A-4581AAEB43FB}" srcOrd="0" destOrd="0" presId="urn:microsoft.com/office/officeart/2005/8/layout/list1"/>
    <dgm:cxn modelId="{B21633F6-A4C5-486B-8FA4-AC6A593D5B58}" type="presParOf" srcId="{8E3AB863-2ED3-4CA9-916A-4581AAEB43FB}" destId="{1F862E3A-9EC2-4EED-91DB-DD45B61937D5}" srcOrd="0" destOrd="0" presId="urn:microsoft.com/office/officeart/2005/8/layout/list1"/>
    <dgm:cxn modelId="{9C89ACCA-72D5-417F-B13C-82E4046A4503}" type="presParOf" srcId="{8E3AB863-2ED3-4CA9-916A-4581AAEB43FB}" destId="{FA26A292-77F2-4B4F-A3D6-44D91258CF16}" srcOrd="1" destOrd="0" presId="urn:microsoft.com/office/officeart/2005/8/layout/list1"/>
    <dgm:cxn modelId="{FB9253D7-879A-4EFC-8ADE-F4B4EE101710}" type="presParOf" srcId="{A14C5C2B-97E2-4E95-95C0-E1D7A9899F4D}" destId="{B1F384E1-D4C2-4784-8E83-7A21B20DBAD2}" srcOrd="1" destOrd="0" presId="urn:microsoft.com/office/officeart/2005/8/layout/list1"/>
    <dgm:cxn modelId="{630E50D3-5DDB-4EB0-87EE-35F9279E8B0E}" type="presParOf" srcId="{A14C5C2B-97E2-4E95-95C0-E1D7A9899F4D}" destId="{22E2B5C6-9099-4C91-AB2F-0FC4E8B218F6}" srcOrd="2" destOrd="0" presId="urn:microsoft.com/office/officeart/2005/8/layout/list1"/>
    <dgm:cxn modelId="{4B324FE2-BB5C-4785-83A9-CC79497ADA74}" type="presParOf" srcId="{A14C5C2B-97E2-4E95-95C0-E1D7A9899F4D}" destId="{0134FA8A-51AA-4B34-B09A-26083EAC2186}" srcOrd="3" destOrd="0" presId="urn:microsoft.com/office/officeart/2005/8/layout/list1"/>
    <dgm:cxn modelId="{3CA8B66E-6ED7-4444-B1A1-BCE6BF56E1C0}" type="presParOf" srcId="{A14C5C2B-97E2-4E95-95C0-E1D7A9899F4D}" destId="{83EEDDE5-35CF-46C8-945E-6E4D1CB3AAB3}" srcOrd="4" destOrd="0" presId="urn:microsoft.com/office/officeart/2005/8/layout/list1"/>
    <dgm:cxn modelId="{D41320A2-4E8F-4735-A4D4-C1C6D745302C}" type="presParOf" srcId="{83EEDDE5-35CF-46C8-945E-6E4D1CB3AAB3}" destId="{EABCAC6E-70D3-4BE1-9C53-82AFE3FE302D}" srcOrd="0" destOrd="0" presId="urn:microsoft.com/office/officeart/2005/8/layout/list1"/>
    <dgm:cxn modelId="{6BE38EB0-21C5-45E3-A7CA-3A55426E39F1}" type="presParOf" srcId="{83EEDDE5-35CF-46C8-945E-6E4D1CB3AAB3}" destId="{C2B83A2D-497B-4BB6-8BC3-B219DD2B08E0}" srcOrd="1" destOrd="0" presId="urn:microsoft.com/office/officeart/2005/8/layout/list1"/>
    <dgm:cxn modelId="{7EA0CC25-70BC-4256-99A2-7ED3D438D21B}" type="presParOf" srcId="{A14C5C2B-97E2-4E95-95C0-E1D7A9899F4D}" destId="{709A0927-9285-4EBD-9DE9-3CF4B3A6262F}" srcOrd="5" destOrd="0" presId="urn:microsoft.com/office/officeart/2005/8/layout/list1"/>
    <dgm:cxn modelId="{5693836A-55C9-4DCC-BDEB-6B3E5D9D8418}" type="presParOf" srcId="{A14C5C2B-97E2-4E95-95C0-E1D7A9899F4D}" destId="{06438E8A-5420-4B9F-8828-A017A15D7559}" srcOrd="6" destOrd="0" presId="urn:microsoft.com/office/officeart/2005/8/layout/list1"/>
    <dgm:cxn modelId="{9B3CD1D4-8D32-48B4-8646-5FCCAB65277C}" type="presParOf" srcId="{A14C5C2B-97E2-4E95-95C0-E1D7A9899F4D}" destId="{474107B4-30C3-41D2-B32C-76055C858AFB}" srcOrd="7" destOrd="0" presId="urn:microsoft.com/office/officeart/2005/8/layout/list1"/>
    <dgm:cxn modelId="{7F327599-1B72-48FD-9A3D-56011DF247FF}" type="presParOf" srcId="{A14C5C2B-97E2-4E95-95C0-E1D7A9899F4D}" destId="{FF9BF226-6704-4AF2-A6AD-6DAF1D6C3378}" srcOrd="8" destOrd="0" presId="urn:microsoft.com/office/officeart/2005/8/layout/list1"/>
    <dgm:cxn modelId="{E1CB6B83-A4CF-4253-A444-BD1B6B57707A}" type="presParOf" srcId="{FF9BF226-6704-4AF2-A6AD-6DAF1D6C3378}" destId="{822AB91B-94EC-486D-9C75-D36AE79B472A}" srcOrd="0" destOrd="0" presId="urn:microsoft.com/office/officeart/2005/8/layout/list1"/>
    <dgm:cxn modelId="{DEBC18E0-FD65-4869-B5DF-D8C268CBACE1}" type="presParOf" srcId="{FF9BF226-6704-4AF2-A6AD-6DAF1D6C3378}" destId="{0733BD29-7D99-4319-A542-B78413E61F34}" srcOrd="1" destOrd="0" presId="urn:microsoft.com/office/officeart/2005/8/layout/list1"/>
    <dgm:cxn modelId="{A409383C-2116-42B1-8653-251C565BCE9E}" type="presParOf" srcId="{A14C5C2B-97E2-4E95-95C0-E1D7A9899F4D}" destId="{3807EE78-2B49-4810-8FA6-B65761E82833}" srcOrd="9" destOrd="0" presId="urn:microsoft.com/office/officeart/2005/8/layout/list1"/>
    <dgm:cxn modelId="{26D2AA37-430F-4F43-9402-364BDF3E468E}" type="presParOf" srcId="{A14C5C2B-97E2-4E95-95C0-E1D7A9899F4D}" destId="{D5781ABE-2A49-4780-99EE-A2B036A64D6E}"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C19E1E9-D17D-427B-9D97-BA7C7908283D}" type="doc">
      <dgm:prSet loTypeId="urn:microsoft.com/office/officeart/2005/8/layout/hList7" loCatId="list" qsTypeId="urn:microsoft.com/office/officeart/2005/8/quickstyle/simple1" qsCatId="simple" csTypeId="urn:microsoft.com/office/officeart/2005/8/colors/accent1_2" csCatId="accent1" phldr="1"/>
      <dgm:spPr/>
    </dgm:pt>
    <dgm:pt modelId="{46292951-7FC2-428A-A7C0-75BE485A460B}">
      <dgm:prSet phldrT="[Text]" custT="1"/>
      <dgm:spPr/>
      <dgm:t>
        <a:bodyPr/>
        <a:lstStyle/>
        <a:p>
          <a:r>
            <a:rPr lang="ar-LB" sz="2400" dirty="0"/>
            <a:t>تقييم </a:t>
          </a:r>
          <a:r>
            <a:rPr lang="ar-SA" sz="2400" dirty="0"/>
            <a:t>التقدم المحرز في تنفيذ وتحديد التحديات التي ظهرت.</a:t>
          </a:r>
          <a:endParaRPr lang="en-US" sz="2400" dirty="0"/>
        </a:p>
      </dgm:t>
    </dgm:pt>
    <dgm:pt modelId="{5D8F8D77-393C-490E-98E0-EAFE43CF1BE1}" type="parTrans" cxnId="{A9E0F0C1-088B-4D41-8CAB-5D06181F032C}">
      <dgm:prSet/>
      <dgm:spPr/>
      <dgm:t>
        <a:bodyPr/>
        <a:lstStyle/>
        <a:p>
          <a:endParaRPr lang="en-US"/>
        </a:p>
      </dgm:t>
    </dgm:pt>
    <dgm:pt modelId="{7D26ABBA-2CE9-4015-8F15-1422CBC51525}" type="sibTrans" cxnId="{A9E0F0C1-088B-4D41-8CAB-5D06181F032C}">
      <dgm:prSet/>
      <dgm:spPr/>
      <dgm:t>
        <a:bodyPr/>
        <a:lstStyle/>
        <a:p>
          <a:endParaRPr lang="en-US"/>
        </a:p>
      </dgm:t>
    </dgm:pt>
    <dgm:pt modelId="{787589B0-9ECA-4F37-B49D-98082BB893C2}">
      <dgm:prSet phldrT="[Text]" custT="1"/>
      <dgm:spPr/>
      <dgm:t>
        <a:bodyPr/>
        <a:lstStyle/>
        <a:p>
          <a:r>
            <a:rPr lang="ar-LB" sz="2400" dirty="0"/>
            <a:t>تقييم </a:t>
          </a:r>
          <a:r>
            <a:rPr lang="ar-SA" sz="2400" dirty="0"/>
            <a:t>الإنجازات وتحد</a:t>
          </a:r>
          <a:r>
            <a:rPr lang="ar-LB" sz="2400" dirty="0"/>
            <a:t>ي</a:t>
          </a:r>
          <a:r>
            <a:rPr lang="ar-SA" sz="2400" dirty="0"/>
            <a:t>د الثغرات والعوائق وتوض</a:t>
          </a:r>
          <a:r>
            <a:rPr lang="ar-LB" sz="2400" dirty="0"/>
            <a:t>ي</a:t>
          </a:r>
          <a:r>
            <a:rPr lang="ar-SA" sz="2400" dirty="0"/>
            <a:t>ح الإستراتيجيات لمواج</a:t>
          </a:r>
          <a:r>
            <a:rPr lang="ar-LB" sz="2400" dirty="0"/>
            <a:t>تها</a:t>
          </a:r>
          <a:r>
            <a:rPr lang="ar-SA" sz="2400" dirty="0"/>
            <a:t>. </a:t>
          </a:r>
          <a:endParaRPr lang="en-US" sz="2400" dirty="0"/>
        </a:p>
      </dgm:t>
    </dgm:pt>
    <dgm:pt modelId="{B0AEC403-5A64-4D0A-B819-E08216D15614}" type="parTrans" cxnId="{EBF4183F-6C8D-4BB9-B21E-805532BDDF1F}">
      <dgm:prSet/>
      <dgm:spPr/>
      <dgm:t>
        <a:bodyPr/>
        <a:lstStyle/>
        <a:p>
          <a:endParaRPr lang="en-US"/>
        </a:p>
      </dgm:t>
    </dgm:pt>
    <dgm:pt modelId="{102A854B-2CE5-47CC-9B30-A66573B46F7A}" type="sibTrans" cxnId="{EBF4183F-6C8D-4BB9-B21E-805532BDDF1F}">
      <dgm:prSet/>
      <dgm:spPr/>
      <dgm:t>
        <a:bodyPr/>
        <a:lstStyle/>
        <a:p>
          <a:endParaRPr lang="en-US"/>
        </a:p>
      </dgm:t>
    </dgm:pt>
    <dgm:pt modelId="{4FBAFCD2-61CD-496F-BC44-0F8F3AD8EBE2}">
      <dgm:prSet phldrT="[Text]" custT="1"/>
      <dgm:spPr/>
      <dgm:t>
        <a:bodyPr/>
        <a:lstStyle/>
        <a:p>
          <a:r>
            <a:rPr lang="ar-SA" sz="2400" dirty="0"/>
            <a:t>تجديد الالتزام وتوضيح مجموعة الإجراءات ذات الأولوية، مع الجداول الزمنية والجهات الفعالة والموارد اللازمة لتنفيذها. </a:t>
          </a:r>
          <a:endParaRPr lang="en-US" sz="2400" dirty="0"/>
        </a:p>
      </dgm:t>
    </dgm:pt>
    <dgm:pt modelId="{5A2AE04B-C37D-437A-9491-73500DD4F83E}" type="parTrans" cxnId="{A6B8B422-1C32-49E4-8DFC-24626E81A0B6}">
      <dgm:prSet/>
      <dgm:spPr/>
      <dgm:t>
        <a:bodyPr/>
        <a:lstStyle/>
        <a:p>
          <a:endParaRPr lang="en-US"/>
        </a:p>
      </dgm:t>
    </dgm:pt>
    <dgm:pt modelId="{07E14C0C-734E-428C-A20E-A4BB509CEE1A}" type="sibTrans" cxnId="{A6B8B422-1C32-49E4-8DFC-24626E81A0B6}">
      <dgm:prSet/>
      <dgm:spPr/>
      <dgm:t>
        <a:bodyPr/>
        <a:lstStyle/>
        <a:p>
          <a:endParaRPr lang="en-US"/>
        </a:p>
      </dgm:t>
    </dgm:pt>
    <dgm:pt modelId="{C7C87D75-67D3-4832-94BB-1DC015A42E0E}" type="pres">
      <dgm:prSet presAssocID="{3C19E1E9-D17D-427B-9D97-BA7C7908283D}" presName="Name0" presStyleCnt="0">
        <dgm:presLayoutVars>
          <dgm:dir/>
          <dgm:resizeHandles val="exact"/>
        </dgm:presLayoutVars>
      </dgm:prSet>
      <dgm:spPr/>
    </dgm:pt>
    <dgm:pt modelId="{45193D00-F408-4D0A-840B-4BAC1530BB72}" type="pres">
      <dgm:prSet presAssocID="{3C19E1E9-D17D-427B-9D97-BA7C7908283D}" presName="fgShape" presStyleLbl="fgShp" presStyleIdx="0" presStyleCnt="1"/>
      <dgm:spPr/>
    </dgm:pt>
    <dgm:pt modelId="{80FA4604-073E-48B6-AE0B-A1BEFBD496BA}" type="pres">
      <dgm:prSet presAssocID="{3C19E1E9-D17D-427B-9D97-BA7C7908283D}" presName="linComp" presStyleCnt="0"/>
      <dgm:spPr/>
    </dgm:pt>
    <dgm:pt modelId="{0594D067-527E-4DE9-9177-3E6AFF5B481A}" type="pres">
      <dgm:prSet presAssocID="{46292951-7FC2-428A-A7C0-75BE485A460B}" presName="compNode" presStyleCnt="0"/>
      <dgm:spPr/>
    </dgm:pt>
    <dgm:pt modelId="{858AD435-E21E-448E-93DB-061E967487DC}" type="pres">
      <dgm:prSet presAssocID="{46292951-7FC2-428A-A7C0-75BE485A460B}" presName="bkgdShape" presStyleLbl="node1" presStyleIdx="0" presStyleCnt="3"/>
      <dgm:spPr/>
    </dgm:pt>
    <dgm:pt modelId="{11D1FD01-B7CE-4995-9131-6527D4651AC8}" type="pres">
      <dgm:prSet presAssocID="{46292951-7FC2-428A-A7C0-75BE485A460B}" presName="nodeTx" presStyleLbl="node1" presStyleIdx="0" presStyleCnt="3">
        <dgm:presLayoutVars>
          <dgm:bulletEnabled val="1"/>
        </dgm:presLayoutVars>
      </dgm:prSet>
      <dgm:spPr/>
    </dgm:pt>
    <dgm:pt modelId="{33EEC9AB-B8BB-4DBF-B52D-166F1747C020}" type="pres">
      <dgm:prSet presAssocID="{46292951-7FC2-428A-A7C0-75BE485A460B}" presName="invisiNode" presStyleLbl="node1" presStyleIdx="0" presStyleCnt="3"/>
      <dgm:spPr/>
    </dgm:pt>
    <dgm:pt modelId="{C3012FB7-C8BB-4469-82F3-14015B9BEF06}" type="pres">
      <dgm:prSet presAssocID="{46292951-7FC2-428A-A7C0-75BE485A460B}" presName="imagNode" presStyleLbl="fgImgPlace1" presStyleIdx="0" presStyleCnt="3"/>
      <dgm:spPr/>
    </dgm:pt>
    <dgm:pt modelId="{F2610A90-522D-45F8-B037-D53EDD4E8A37}" type="pres">
      <dgm:prSet presAssocID="{7D26ABBA-2CE9-4015-8F15-1422CBC51525}" presName="sibTrans" presStyleLbl="sibTrans2D1" presStyleIdx="0" presStyleCnt="0"/>
      <dgm:spPr/>
    </dgm:pt>
    <dgm:pt modelId="{7C2AD324-A87C-465E-B772-F75FAE61D19F}" type="pres">
      <dgm:prSet presAssocID="{787589B0-9ECA-4F37-B49D-98082BB893C2}" presName="compNode" presStyleCnt="0"/>
      <dgm:spPr/>
    </dgm:pt>
    <dgm:pt modelId="{424C1605-092A-450B-B05F-4ECE123E568A}" type="pres">
      <dgm:prSet presAssocID="{787589B0-9ECA-4F37-B49D-98082BB893C2}" presName="bkgdShape" presStyleLbl="node1" presStyleIdx="1" presStyleCnt="3"/>
      <dgm:spPr/>
    </dgm:pt>
    <dgm:pt modelId="{CA6D07FE-B5B6-406D-8677-56FC0F964681}" type="pres">
      <dgm:prSet presAssocID="{787589B0-9ECA-4F37-B49D-98082BB893C2}" presName="nodeTx" presStyleLbl="node1" presStyleIdx="1" presStyleCnt="3">
        <dgm:presLayoutVars>
          <dgm:bulletEnabled val="1"/>
        </dgm:presLayoutVars>
      </dgm:prSet>
      <dgm:spPr/>
    </dgm:pt>
    <dgm:pt modelId="{1809976C-8271-4821-BEA9-80B0A8B8276C}" type="pres">
      <dgm:prSet presAssocID="{787589B0-9ECA-4F37-B49D-98082BB893C2}" presName="invisiNode" presStyleLbl="node1" presStyleIdx="1" presStyleCnt="3"/>
      <dgm:spPr/>
    </dgm:pt>
    <dgm:pt modelId="{2E24073F-993C-48A8-A76C-529C72BC9297}" type="pres">
      <dgm:prSet presAssocID="{787589B0-9ECA-4F37-B49D-98082BB893C2}" presName="imagNode" presStyleLbl="fgImgPlace1" presStyleIdx="1" presStyleCnt="3"/>
      <dgm:spPr/>
    </dgm:pt>
    <dgm:pt modelId="{EB8D531B-6640-4FAB-B3EF-E754CE3F6823}" type="pres">
      <dgm:prSet presAssocID="{102A854B-2CE5-47CC-9B30-A66573B46F7A}" presName="sibTrans" presStyleLbl="sibTrans2D1" presStyleIdx="0" presStyleCnt="0"/>
      <dgm:spPr/>
    </dgm:pt>
    <dgm:pt modelId="{7DFE9D7C-DBE0-40A9-B4AC-CA3109904719}" type="pres">
      <dgm:prSet presAssocID="{4FBAFCD2-61CD-496F-BC44-0F8F3AD8EBE2}" presName="compNode" presStyleCnt="0"/>
      <dgm:spPr/>
    </dgm:pt>
    <dgm:pt modelId="{72650C62-F0E6-4C7E-B932-5EF10B7641EC}" type="pres">
      <dgm:prSet presAssocID="{4FBAFCD2-61CD-496F-BC44-0F8F3AD8EBE2}" presName="bkgdShape" presStyleLbl="node1" presStyleIdx="2" presStyleCnt="3"/>
      <dgm:spPr/>
    </dgm:pt>
    <dgm:pt modelId="{7DCA6738-2F80-45EE-9564-03050740F4D0}" type="pres">
      <dgm:prSet presAssocID="{4FBAFCD2-61CD-496F-BC44-0F8F3AD8EBE2}" presName="nodeTx" presStyleLbl="node1" presStyleIdx="2" presStyleCnt="3">
        <dgm:presLayoutVars>
          <dgm:bulletEnabled val="1"/>
        </dgm:presLayoutVars>
      </dgm:prSet>
      <dgm:spPr/>
    </dgm:pt>
    <dgm:pt modelId="{CC4EE39F-23EC-4E8F-BF2D-5A7F6C1554AE}" type="pres">
      <dgm:prSet presAssocID="{4FBAFCD2-61CD-496F-BC44-0F8F3AD8EBE2}" presName="invisiNode" presStyleLbl="node1" presStyleIdx="2" presStyleCnt="3"/>
      <dgm:spPr/>
    </dgm:pt>
    <dgm:pt modelId="{BD6F7078-4C8D-4B8A-84D7-1AC4B07B19F9}" type="pres">
      <dgm:prSet presAssocID="{4FBAFCD2-61CD-496F-BC44-0F8F3AD8EBE2}" presName="imagNode" presStyleLbl="fgImgPlace1" presStyleIdx="2" presStyleCnt="3"/>
      <dgm:spPr/>
    </dgm:pt>
  </dgm:ptLst>
  <dgm:cxnLst>
    <dgm:cxn modelId="{A6B8B422-1C32-49E4-8DFC-24626E81A0B6}" srcId="{3C19E1E9-D17D-427B-9D97-BA7C7908283D}" destId="{4FBAFCD2-61CD-496F-BC44-0F8F3AD8EBE2}" srcOrd="2" destOrd="0" parTransId="{5A2AE04B-C37D-437A-9491-73500DD4F83E}" sibTransId="{07E14C0C-734E-428C-A20E-A4BB509CEE1A}"/>
    <dgm:cxn modelId="{EBF4183F-6C8D-4BB9-B21E-805532BDDF1F}" srcId="{3C19E1E9-D17D-427B-9D97-BA7C7908283D}" destId="{787589B0-9ECA-4F37-B49D-98082BB893C2}" srcOrd="1" destOrd="0" parTransId="{B0AEC403-5A64-4D0A-B819-E08216D15614}" sibTransId="{102A854B-2CE5-47CC-9B30-A66573B46F7A}"/>
    <dgm:cxn modelId="{A5265949-2881-47C0-A1CD-AA03470EE90B}" type="presOf" srcId="{3C19E1E9-D17D-427B-9D97-BA7C7908283D}" destId="{C7C87D75-67D3-4832-94BB-1DC015A42E0E}" srcOrd="0" destOrd="0" presId="urn:microsoft.com/office/officeart/2005/8/layout/hList7"/>
    <dgm:cxn modelId="{674B784A-0897-4B8E-9BD3-510AF5943C2C}" type="presOf" srcId="{787589B0-9ECA-4F37-B49D-98082BB893C2}" destId="{CA6D07FE-B5B6-406D-8677-56FC0F964681}" srcOrd="1" destOrd="0" presId="urn:microsoft.com/office/officeart/2005/8/layout/hList7"/>
    <dgm:cxn modelId="{3A47E96D-5108-40DA-9B9D-22E785AE353B}" type="presOf" srcId="{4FBAFCD2-61CD-496F-BC44-0F8F3AD8EBE2}" destId="{7DCA6738-2F80-45EE-9564-03050740F4D0}" srcOrd="1" destOrd="0" presId="urn:microsoft.com/office/officeart/2005/8/layout/hList7"/>
    <dgm:cxn modelId="{8019AE8D-9D28-43ED-94E0-783A331E2343}" type="presOf" srcId="{787589B0-9ECA-4F37-B49D-98082BB893C2}" destId="{424C1605-092A-450B-B05F-4ECE123E568A}" srcOrd="0" destOrd="0" presId="urn:microsoft.com/office/officeart/2005/8/layout/hList7"/>
    <dgm:cxn modelId="{7EA09194-7997-475F-92EC-FCB248C44E9E}" type="presOf" srcId="{7D26ABBA-2CE9-4015-8F15-1422CBC51525}" destId="{F2610A90-522D-45F8-B037-D53EDD4E8A37}" srcOrd="0" destOrd="0" presId="urn:microsoft.com/office/officeart/2005/8/layout/hList7"/>
    <dgm:cxn modelId="{7CC959A1-DD4C-4339-847A-A67CF0BFF7A5}" type="presOf" srcId="{46292951-7FC2-428A-A7C0-75BE485A460B}" destId="{858AD435-E21E-448E-93DB-061E967487DC}" srcOrd="0" destOrd="0" presId="urn:microsoft.com/office/officeart/2005/8/layout/hList7"/>
    <dgm:cxn modelId="{9D1284B8-5F6E-4A8D-A1EA-C0B850C83A8A}" type="presOf" srcId="{102A854B-2CE5-47CC-9B30-A66573B46F7A}" destId="{EB8D531B-6640-4FAB-B3EF-E754CE3F6823}" srcOrd="0" destOrd="0" presId="urn:microsoft.com/office/officeart/2005/8/layout/hList7"/>
    <dgm:cxn modelId="{A32275C0-6E41-4351-9DF6-A75D9A978ABE}" type="presOf" srcId="{46292951-7FC2-428A-A7C0-75BE485A460B}" destId="{11D1FD01-B7CE-4995-9131-6527D4651AC8}" srcOrd="1" destOrd="0" presId="urn:microsoft.com/office/officeart/2005/8/layout/hList7"/>
    <dgm:cxn modelId="{A9E0F0C1-088B-4D41-8CAB-5D06181F032C}" srcId="{3C19E1E9-D17D-427B-9D97-BA7C7908283D}" destId="{46292951-7FC2-428A-A7C0-75BE485A460B}" srcOrd="0" destOrd="0" parTransId="{5D8F8D77-393C-490E-98E0-EAFE43CF1BE1}" sibTransId="{7D26ABBA-2CE9-4015-8F15-1422CBC51525}"/>
    <dgm:cxn modelId="{BEF841CB-DCD6-436A-81C5-61D232872102}" type="presOf" srcId="{4FBAFCD2-61CD-496F-BC44-0F8F3AD8EBE2}" destId="{72650C62-F0E6-4C7E-B932-5EF10B7641EC}" srcOrd="0" destOrd="0" presId="urn:microsoft.com/office/officeart/2005/8/layout/hList7"/>
    <dgm:cxn modelId="{E8E0BDBD-B9EE-4A73-8E0B-CF85F70DAD2D}" type="presParOf" srcId="{C7C87D75-67D3-4832-94BB-1DC015A42E0E}" destId="{45193D00-F408-4D0A-840B-4BAC1530BB72}" srcOrd="0" destOrd="0" presId="urn:microsoft.com/office/officeart/2005/8/layout/hList7"/>
    <dgm:cxn modelId="{95A91167-FFC5-4B6E-852F-469153E24A42}" type="presParOf" srcId="{C7C87D75-67D3-4832-94BB-1DC015A42E0E}" destId="{80FA4604-073E-48B6-AE0B-A1BEFBD496BA}" srcOrd="1" destOrd="0" presId="urn:microsoft.com/office/officeart/2005/8/layout/hList7"/>
    <dgm:cxn modelId="{4021C5BA-427A-42E3-B36D-3506D9B6EB59}" type="presParOf" srcId="{80FA4604-073E-48B6-AE0B-A1BEFBD496BA}" destId="{0594D067-527E-4DE9-9177-3E6AFF5B481A}" srcOrd="0" destOrd="0" presId="urn:microsoft.com/office/officeart/2005/8/layout/hList7"/>
    <dgm:cxn modelId="{BC119C3B-3966-4C1D-8417-D4BA378D91F3}" type="presParOf" srcId="{0594D067-527E-4DE9-9177-3E6AFF5B481A}" destId="{858AD435-E21E-448E-93DB-061E967487DC}" srcOrd="0" destOrd="0" presId="urn:microsoft.com/office/officeart/2005/8/layout/hList7"/>
    <dgm:cxn modelId="{AEC1B6DA-287C-4EB6-B3D0-746A685A50BF}" type="presParOf" srcId="{0594D067-527E-4DE9-9177-3E6AFF5B481A}" destId="{11D1FD01-B7CE-4995-9131-6527D4651AC8}" srcOrd="1" destOrd="0" presId="urn:microsoft.com/office/officeart/2005/8/layout/hList7"/>
    <dgm:cxn modelId="{067C1868-F703-448F-A7BC-A0C2B5F3E77D}" type="presParOf" srcId="{0594D067-527E-4DE9-9177-3E6AFF5B481A}" destId="{33EEC9AB-B8BB-4DBF-B52D-166F1747C020}" srcOrd="2" destOrd="0" presId="urn:microsoft.com/office/officeart/2005/8/layout/hList7"/>
    <dgm:cxn modelId="{0EE95855-89A9-4E55-9D26-19AFA4BC1771}" type="presParOf" srcId="{0594D067-527E-4DE9-9177-3E6AFF5B481A}" destId="{C3012FB7-C8BB-4469-82F3-14015B9BEF06}" srcOrd="3" destOrd="0" presId="urn:microsoft.com/office/officeart/2005/8/layout/hList7"/>
    <dgm:cxn modelId="{B4FE2B37-27D7-4ECC-B6D2-DAF8AD36ECEF}" type="presParOf" srcId="{80FA4604-073E-48B6-AE0B-A1BEFBD496BA}" destId="{F2610A90-522D-45F8-B037-D53EDD4E8A37}" srcOrd="1" destOrd="0" presId="urn:microsoft.com/office/officeart/2005/8/layout/hList7"/>
    <dgm:cxn modelId="{DFC29EBA-C851-4D96-8FB7-61E24B8773D3}" type="presParOf" srcId="{80FA4604-073E-48B6-AE0B-A1BEFBD496BA}" destId="{7C2AD324-A87C-465E-B772-F75FAE61D19F}" srcOrd="2" destOrd="0" presId="urn:microsoft.com/office/officeart/2005/8/layout/hList7"/>
    <dgm:cxn modelId="{18C50B2C-DE80-49BC-9E8D-8FA5691C6BF8}" type="presParOf" srcId="{7C2AD324-A87C-465E-B772-F75FAE61D19F}" destId="{424C1605-092A-450B-B05F-4ECE123E568A}" srcOrd="0" destOrd="0" presId="urn:microsoft.com/office/officeart/2005/8/layout/hList7"/>
    <dgm:cxn modelId="{3345E043-4926-4B1A-8D22-C7BDBD809C40}" type="presParOf" srcId="{7C2AD324-A87C-465E-B772-F75FAE61D19F}" destId="{CA6D07FE-B5B6-406D-8677-56FC0F964681}" srcOrd="1" destOrd="0" presId="urn:microsoft.com/office/officeart/2005/8/layout/hList7"/>
    <dgm:cxn modelId="{A162FE19-FF20-4A80-9A8F-201C2FE4BC28}" type="presParOf" srcId="{7C2AD324-A87C-465E-B772-F75FAE61D19F}" destId="{1809976C-8271-4821-BEA9-80B0A8B8276C}" srcOrd="2" destOrd="0" presId="urn:microsoft.com/office/officeart/2005/8/layout/hList7"/>
    <dgm:cxn modelId="{1B249870-75D7-4D30-AD52-961DD3696CFA}" type="presParOf" srcId="{7C2AD324-A87C-465E-B772-F75FAE61D19F}" destId="{2E24073F-993C-48A8-A76C-529C72BC9297}" srcOrd="3" destOrd="0" presId="urn:microsoft.com/office/officeart/2005/8/layout/hList7"/>
    <dgm:cxn modelId="{57659D0C-4663-4CC2-820C-0131FFA13F62}" type="presParOf" srcId="{80FA4604-073E-48B6-AE0B-A1BEFBD496BA}" destId="{EB8D531B-6640-4FAB-B3EF-E754CE3F6823}" srcOrd="3" destOrd="0" presId="urn:microsoft.com/office/officeart/2005/8/layout/hList7"/>
    <dgm:cxn modelId="{289C8617-AB57-43CD-98F5-AE0C43579A5A}" type="presParOf" srcId="{80FA4604-073E-48B6-AE0B-A1BEFBD496BA}" destId="{7DFE9D7C-DBE0-40A9-B4AC-CA3109904719}" srcOrd="4" destOrd="0" presId="urn:microsoft.com/office/officeart/2005/8/layout/hList7"/>
    <dgm:cxn modelId="{2BE8B3E5-9092-4361-8C45-FF277D203675}" type="presParOf" srcId="{7DFE9D7C-DBE0-40A9-B4AC-CA3109904719}" destId="{72650C62-F0E6-4C7E-B932-5EF10B7641EC}" srcOrd="0" destOrd="0" presId="urn:microsoft.com/office/officeart/2005/8/layout/hList7"/>
    <dgm:cxn modelId="{CC7D7F6A-39AA-4C39-A5C2-5EC250DF9843}" type="presParOf" srcId="{7DFE9D7C-DBE0-40A9-B4AC-CA3109904719}" destId="{7DCA6738-2F80-45EE-9564-03050740F4D0}" srcOrd="1" destOrd="0" presId="urn:microsoft.com/office/officeart/2005/8/layout/hList7"/>
    <dgm:cxn modelId="{4C82BF0A-E249-4CD8-B904-33F155210454}" type="presParOf" srcId="{7DFE9D7C-DBE0-40A9-B4AC-CA3109904719}" destId="{CC4EE39F-23EC-4E8F-BF2D-5A7F6C1554AE}" srcOrd="2" destOrd="0" presId="urn:microsoft.com/office/officeart/2005/8/layout/hList7"/>
    <dgm:cxn modelId="{DE1C21C3-6F81-453D-B195-5D2AD2797735}" type="presParOf" srcId="{7DFE9D7C-DBE0-40A9-B4AC-CA3109904719}" destId="{BD6F7078-4C8D-4B8A-84D7-1AC4B07B19F9}" srcOrd="3" destOrd="0" presId="urn:microsoft.com/office/officeart/2005/8/layout/hList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37264A6-E754-4662-8AC1-8DF51EA1A71F}"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CD06339B-7324-4E35-92C6-44CD82D0D4D4}">
      <dgm:prSet phldrT="[Text]"/>
      <dgm:spPr/>
      <dgm:t>
        <a:bodyPr/>
        <a:lstStyle/>
        <a:p>
          <a:pPr algn="just" rtl="1"/>
          <a:r>
            <a:rPr lang="ar-LB" dirty="0"/>
            <a:t>تعدها ه</a:t>
          </a:r>
          <a:r>
            <a:rPr lang="ar-SA" dirty="0"/>
            <a:t>يئة الأمم المتحدة للمرأة بالتعاون مع اللجان الإقليمية الخمس </a:t>
          </a:r>
          <a:r>
            <a:rPr lang="ar-LB" dirty="0"/>
            <a:t>ومن بينها الاسكوا وهي موجهة لكل دول العالم</a:t>
          </a:r>
        </a:p>
        <a:p>
          <a:pPr algn="just" rtl="1"/>
          <a:r>
            <a:rPr lang="ar-EG" dirty="0"/>
            <a:t>هي فقط توجيهية للدول، والدول بإمكانها تطويع المذكرة وتوطينها وفق ما تشاء.</a:t>
          </a:r>
          <a:endParaRPr lang="en-US" dirty="0"/>
        </a:p>
      </dgm:t>
    </dgm:pt>
    <dgm:pt modelId="{A90DBC9C-5FA2-439D-A474-37E24BDF883A}" type="parTrans" cxnId="{FE5718FC-ACB8-4E16-93E8-CBB320D8DBD3}">
      <dgm:prSet/>
      <dgm:spPr/>
      <dgm:t>
        <a:bodyPr/>
        <a:lstStyle/>
        <a:p>
          <a:endParaRPr lang="en-US"/>
        </a:p>
      </dgm:t>
    </dgm:pt>
    <dgm:pt modelId="{3EFE501D-C8EE-46AF-9109-179999E89593}" type="sibTrans" cxnId="{FE5718FC-ACB8-4E16-93E8-CBB320D8DBD3}">
      <dgm:prSet/>
      <dgm:spPr/>
      <dgm:t>
        <a:bodyPr/>
        <a:lstStyle/>
        <a:p>
          <a:endParaRPr lang="en-US"/>
        </a:p>
      </dgm:t>
    </dgm:pt>
    <dgm:pt modelId="{882A49EA-697A-430E-A7D0-85A30A64F9B7}" type="pres">
      <dgm:prSet presAssocID="{337264A6-E754-4662-8AC1-8DF51EA1A71F}" presName="Name0" presStyleCnt="0">
        <dgm:presLayoutVars>
          <dgm:chMax val="7"/>
          <dgm:chPref val="7"/>
          <dgm:dir/>
        </dgm:presLayoutVars>
      </dgm:prSet>
      <dgm:spPr/>
    </dgm:pt>
    <dgm:pt modelId="{7F892B57-9C8D-4411-A32D-39D9D656AEBF}" type="pres">
      <dgm:prSet presAssocID="{337264A6-E754-4662-8AC1-8DF51EA1A71F}" presName="Name1" presStyleCnt="0"/>
      <dgm:spPr/>
    </dgm:pt>
    <dgm:pt modelId="{A4C4740F-A5EF-4568-ABC6-02303AF07C8D}" type="pres">
      <dgm:prSet presAssocID="{337264A6-E754-4662-8AC1-8DF51EA1A71F}" presName="cycle" presStyleCnt="0"/>
      <dgm:spPr/>
    </dgm:pt>
    <dgm:pt modelId="{743F8CD6-6698-4851-8A2A-CFBCFD5473EA}" type="pres">
      <dgm:prSet presAssocID="{337264A6-E754-4662-8AC1-8DF51EA1A71F}" presName="srcNode" presStyleLbl="node1" presStyleIdx="0" presStyleCnt="1"/>
      <dgm:spPr/>
    </dgm:pt>
    <dgm:pt modelId="{91C9E9A2-7C6D-4AE8-A420-8976F8F68452}" type="pres">
      <dgm:prSet presAssocID="{337264A6-E754-4662-8AC1-8DF51EA1A71F}" presName="conn" presStyleLbl="parChTrans1D2" presStyleIdx="0" presStyleCnt="1"/>
      <dgm:spPr/>
    </dgm:pt>
    <dgm:pt modelId="{B2848609-240A-4E39-B495-16EAD19C625F}" type="pres">
      <dgm:prSet presAssocID="{337264A6-E754-4662-8AC1-8DF51EA1A71F}" presName="extraNode" presStyleLbl="node1" presStyleIdx="0" presStyleCnt="1"/>
      <dgm:spPr/>
    </dgm:pt>
    <dgm:pt modelId="{1AC9F0FB-19F8-4369-9602-AF42A141BAFA}" type="pres">
      <dgm:prSet presAssocID="{337264A6-E754-4662-8AC1-8DF51EA1A71F}" presName="dstNode" presStyleLbl="node1" presStyleIdx="0" presStyleCnt="1"/>
      <dgm:spPr/>
    </dgm:pt>
    <dgm:pt modelId="{93FEC8ED-D661-4B5D-BB8B-9E30CBA19EAC}" type="pres">
      <dgm:prSet presAssocID="{CD06339B-7324-4E35-92C6-44CD82D0D4D4}" presName="text_1" presStyleLbl="node1" presStyleIdx="0" presStyleCnt="1" custScaleY="122807">
        <dgm:presLayoutVars>
          <dgm:bulletEnabled val="1"/>
        </dgm:presLayoutVars>
      </dgm:prSet>
      <dgm:spPr/>
    </dgm:pt>
    <dgm:pt modelId="{02ADB4A1-79CA-4A8D-98BB-CA04F5E7B55F}" type="pres">
      <dgm:prSet presAssocID="{CD06339B-7324-4E35-92C6-44CD82D0D4D4}" presName="accent_1" presStyleCnt="0"/>
      <dgm:spPr/>
    </dgm:pt>
    <dgm:pt modelId="{6E9E5AC9-ECE9-4576-97BB-D38752787D19}" type="pres">
      <dgm:prSet presAssocID="{CD06339B-7324-4E35-92C6-44CD82D0D4D4}" presName="accentRepeatNode" presStyleLbl="solidFgAcc1" presStyleIdx="0" presStyleCnt="1"/>
      <dgm:spPr/>
    </dgm:pt>
  </dgm:ptLst>
  <dgm:cxnLst>
    <dgm:cxn modelId="{E2BED19E-AF07-46B7-846E-988694C54432}" type="presOf" srcId="{CD06339B-7324-4E35-92C6-44CD82D0D4D4}" destId="{93FEC8ED-D661-4B5D-BB8B-9E30CBA19EAC}" srcOrd="0" destOrd="0" presId="urn:microsoft.com/office/officeart/2008/layout/VerticalCurvedList"/>
    <dgm:cxn modelId="{244EF7A5-E01D-4AFA-BF29-EA8E58EFF79D}" type="presOf" srcId="{3EFE501D-C8EE-46AF-9109-179999E89593}" destId="{91C9E9A2-7C6D-4AE8-A420-8976F8F68452}" srcOrd="0" destOrd="0" presId="urn:microsoft.com/office/officeart/2008/layout/VerticalCurvedList"/>
    <dgm:cxn modelId="{FE5718FC-ACB8-4E16-93E8-CBB320D8DBD3}" srcId="{337264A6-E754-4662-8AC1-8DF51EA1A71F}" destId="{CD06339B-7324-4E35-92C6-44CD82D0D4D4}" srcOrd="0" destOrd="0" parTransId="{A90DBC9C-5FA2-439D-A474-37E24BDF883A}" sibTransId="{3EFE501D-C8EE-46AF-9109-179999E89593}"/>
    <dgm:cxn modelId="{BE89BDFE-5A8E-45AC-A0AC-AD89E8066EEB}" type="presOf" srcId="{337264A6-E754-4662-8AC1-8DF51EA1A71F}" destId="{882A49EA-697A-430E-A7D0-85A30A64F9B7}" srcOrd="0" destOrd="0" presId="urn:microsoft.com/office/officeart/2008/layout/VerticalCurvedList"/>
    <dgm:cxn modelId="{184C3B30-CC1F-450F-906C-07C883942043}" type="presParOf" srcId="{882A49EA-697A-430E-A7D0-85A30A64F9B7}" destId="{7F892B57-9C8D-4411-A32D-39D9D656AEBF}" srcOrd="0" destOrd="0" presId="urn:microsoft.com/office/officeart/2008/layout/VerticalCurvedList"/>
    <dgm:cxn modelId="{BC47A8DB-E42D-4280-A0D2-5DA1A337E3E8}" type="presParOf" srcId="{7F892B57-9C8D-4411-A32D-39D9D656AEBF}" destId="{A4C4740F-A5EF-4568-ABC6-02303AF07C8D}" srcOrd="0" destOrd="0" presId="urn:microsoft.com/office/officeart/2008/layout/VerticalCurvedList"/>
    <dgm:cxn modelId="{63DE4B9F-A069-4059-8E07-92A39E39684E}" type="presParOf" srcId="{A4C4740F-A5EF-4568-ABC6-02303AF07C8D}" destId="{743F8CD6-6698-4851-8A2A-CFBCFD5473EA}" srcOrd="0" destOrd="0" presId="urn:microsoft.com/office/officeart/2008/layout/VerticalCurvedList"/>
    <dgm:cxn modelId="{4A21536B-0416-407E-9734-CDF41C77C3ED}" type="presParOf" srcId="{A4C4740F-A5EF-4568-ABC6-02303AF07C8D}" destId="{91C9E9A2-7C6D-4AE8-A420-8976F8F68452}" srcOrd="1" destOrd="0" presId="urn:microsoft.com/office/officeart/2008/layout/VerticalCurvedList"/>
    <dgm:cxn modelId="{C3B561D0-7D29-42CB-B319-3B7AB5731821}" type="presParOf" srcId="{A4C4740F-A5EF-4568-ABC6-02303AF07C8D}" destId="{B2848609-240A-4E39-B495-16EAD19C625F}" srcOrd="2" destOrd="0" presId="urn:microsoft.com/office/officeart/2008/layout/VerticalCurvedList"/>
    <dgm:cxn modelId="{45E12F9A-A2AD-4765-8A2F-E96FDCE90B59}" type="presParOf" srcId="{A4C4740F-A5EF-4568-ABC6-02303AF07C8D}" destId="{1AC9F0FB-19F8-4369-9602-AF42A141BAFA}" srcOrd="3" destOrd="0" presId="urn:microsoft.com/office/officeart/2008/layout/VerticalCurvedList"/>
    <dgm:cxn modelId="{9F9DE5D6-A6AA-438C-997D-3BBAA043F3DA}" type="presParOf" srcId="{7F892B57-9C8D-4411-A32D-39D9D656AEBF}" destId="{93FEC8ED-D661-4B5D-BB8B-9E30CBA19EAC}" srcOrd="1" destOrd="0" presId="urn:microsoft.com/office/officeart/2008/layout/VerticalCurvedList"/>
    <dgm:cxn modelId="{6A172D21-650D-4F62-9EC6-77CBF746D3D0}" type="presParOf" srcId="{7F892B57-9C8D-4411-A32D-39D9D656AEBF}" destId="{02ADB4A1-79CA-4A8D-98BB-CA04F5E7B55F}" srcOrd="2" destOrd="0" presId="urn:microsoft.com/office/officeart/2008/layout/VerticalCurvedList"/>
    <dgm:cxn modelId="{1C3E731B-CB33-4E97-B388-3B2257330874}" type="presParOf" srcId="{02ADB4A1-79CA-4A8D-98BB-CA04F5E7B55F}" destId="{6E9E5AC9-ECE9-4576-97BB-D38752787D19}"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01F681E-4CC9-4B52-9FB4-F109097774C3}" type="doc">
      <dgm:prSet loTypeId="urn:microsoft.com/office/officeart/2005/8/layout/hList7" loCatId="list" qsTypeId="urn:microsoft.com/office/officeart/2005/8/quickstyle/simple1" qsCatId="simple" csTypeId="urn:microsoft.com/office/officeart/2005/8/colors/accent1_2" csCatId="accent1" phldr="1"/>
      <dgm:spPr/>
    </dgm:pt>
    <dgm:pt modelId="{E74BFE3B-B4D1-4E9B-A2C5-2F28AE895621}">
      <dgm:prSet phldrT="[Text]"/>
      <dgm:spPr/>
      <dgm:t>
        <a:bodyPr/>
        <a:lstStyle/>
        <a:p>
          <a:r>
            <a:rPr lang="ar-LB" dirty="0">
              <a:latin typeface="Arial" panose="020B0604020202020204" pitchFamily="34" charset="0"/>
              <a:cs typeface="Arial" panose="020B0604020202020204" pitchFamily="34" charset="0"/>
            </a:rPr>
            <a:t>تقارير مقدمة لجهات رصد اقليمية </a:t>
          </a:r>
          <a:endParaRPr lang="en-US" dirty="0"/>
        </a:p>
      </dgm:t>
    </dgm:pt>
    <dgm:pt modelId="{5488E6C0-06E0-4EF5-B1D1-507472307A71}" type="parTrans" cxnId="{31188E9F-869F-430C-AA50-111389396339}">
      <dgm:prSet/>
      <dgm:spPr/>
      <dgm:t>
        <a:bodyPr/>
        <a:lstStyle/>
        <a:p>
          <a:endParaRPr lang="en-US"/>
        </a:p>
      </dgm:t>
    </dgm:pt>
    <dgm:pt modelId="{716FF7B5-8AF1-4CC2-868B-009799203E5B}" type="sibTrans" cxnId="{31188E9F-869F-430C-AA50-111389396339}">
      <dgm:prSet/>
      <dgm:spPr/>
      <dgm:t>
        <a:bodyPr/>
        <a:lstStyle/>
        <a:p>
          <a:endParaRPr lang="en-US"/>
        </a:p>
      </dgm:t>
    </dgm:pt>
    <dgm:pt modelId="{762B1402-FF31-43E5-99D4-2C36E6B75B14}">
      <dgm:prSet phldrT="[Text]"/>
      <dgm:spPr/>
      <dgm:t>
        <a:bodyPr/>
        <a:lstStyle/>
        <a:p>
          <a:r>
            <a:rPr lang="ar-LB" dirty="0"/>
            <a:t>الاستعراض الطوعي الوطني</a:t>
          </a:r>
          <a:endParaRPr lang="en-US" dirty="0"/>
        </a:p>
      </dgm:t>
    </dgm:pt>
    <dgm:pt modelId="{4848C5CF-BC77-4134-824E-7F575D8E528C}" type="parTrans" cxnId="{9FDBFE07-ABB5-4DB3-9826-CF1B1413E1B4}">
      <dgm:prSet/>
      <dgm:spPr/>
      <dgm:t>
        <a:bodyPr/>
        <a:lstStyle/>
        <a:p>
          <a:endParaRPr lang="en-US"/>
        </a:p>
      </dgm:t>
    </dgm:pt>
    <dgm:pt modelId="{405D9DD5-A3AB-4E8A-8E63-A62F3E78CE43}" type="sibTrans" cxnId="{9FDBFE07-ABB5-4DB3-9826-CF1B1413E1B4}">
      <dgm:prSet/>
      <dgm:spPr/>
      <dgm:t>
        <a:bodyPr/>
        <a:lstStyle/>
        <a:p>
          <a:endParaRPr lang="en-US"/>
        </a:p>
      </dgm:t>
    </dgm:pt>
    <dgm:pt modelId="{8D06EBC4-09C4-4407-A120-C747C832528D}">
      <dgm:prSet phldrT="[Text]"/>
      <dgm:spPr/>
      <dgm:t>
        <a:bodyPr/>
        <a:lstStyle/>
        <a:p>
          <a:r>
            <a:rPr lang="ar-LB" dirty="0"/>
            <a:t>التقارير المقدمة الى الآليات الدولية</a:t>
          </a:r>
          <a:endParaRPr lang="en-US" dirty="0"/>
        </a:p>
      </dgm:t>
    </dgm:pt>
    <dgm:pt modelId="{E1EC3764-95D6-4182-84BE-48C5FA98F183}" type="parTrans" cxnId="{DFB2D611-24F4-4CF5-91C3-6895CA0EBBFE}">
      <dgm:prSet/>
      <dgm:spPr/>
      <dgm:t>
        <a:bodyPr/>
        <a:lstStyle/>
        <a:p>
          <a:endParaRPr lang="en-US"/>
        </a:p>
      </dgm:t>
    </dgm:pt>
    <dgm:pt modelId="{20CED614-7C64-4F52-94BA-0B3B590B7174}" type="sibTrans" cxnId="{DFB2D611-24F4-4CF5-91C3-6895CA0EBBFE}">
      <dgm:prSet/>
      <dgm:spPr/>
      <dgm:t>
        <a:bodyPr/>
        <a:lstStyle/>
        <a:p>
          <a:endParaRPr lang="en-US"/>
        </a:p>
      </dgm:t>
    </dgm:pt>
    <dgm:pt modelId="{CA2B3476-3D51-4D38-BB16-377F9547BC4E}" type="pres">
      <dgm:prSet presAssocID="{701F681E-4CC9-4B52-9FB4-F109097774C3}" presName="Name0" presStyleCnt="0">
        <dgm:presLayoutVars>
          <dgm:dir/>
          <dgm:resizeHandles val="exact"/>
        </dgm:presLayoutVars>
      </dgm:prSet>
      <dgm:spPr/>
    </dgm:pt>
    <dgm:pt modelId="{41432AF1-FAEA-4A89-9760-350ABD4E529C}" type="pres">
      <dgm:prSet presAssocID="{701F681E-4CC9-4B52-9FB4-F109097774C3}" presName="fgShape" presStyleLbl="fgShp" presStyleIdx="0" presStyleCnt="1"/>
      <dgm:spPr/>
    </dgm:pt>
    <dgm:pt modelId="{9562833D-07F3-44E9-BE1C-BAFB01483395}" type="pres">
      <dgm:prSet presAssocID="{701F681E-4CC9-4B52-9FB4-F109097774C3}" presName="linComp" presStyleCnt="0"/>
      <dgm:spPr/>
    </dgm:pt>
    <dgm:pt modelId="{B5608DF8-2069-4021-B6DE-66B1952FE7AA}" type="pres">
      <dgm:prSet presAssocID="{E74BFE3B-B4D1-4E9B-A2C5-2F28AE895621}" presName="compNode" presStyleCnt="0"/>
      <dgm:spPr/>
    </dgm:pt>
    <dgm:pt modelId="{B6D70781-3920-4477-91E9-5B57C0C44A7E}" type="pres">
      <dgm:prSet presAssocID="{E74BFE3B-B4D1-4E9B-A2C5-2F28AE895621}" presName="bkgdShape" presStyleLbl="node1" presStyleIdx="0" presStyleCnt="3"/>
      <dgm:spPr/>
    </dgm:pt>
    <dgm:pt modelId="{2215CDB7-7EE8-478D-A01A-B3F99E727800}" type="pres">
      <dgm:prSet presAssocID="{E74BFE3B-B4D1-4E9B-A2C5-2F28AE895621}" presName="nodeTx" presStyleLbl="node1" presStyleIdx="0" presStyleCnt="3">
        <dgm:presLayoutVars>
          <dgm:bulletEnabled val="1"/>
        </dgm:presLayoutVars>
      </dgm:prSet>
      <dgm:spPr/>
    </dgm:pt>
    <dgm:pt modelId="{4A1F487B-8A16-4E0B-8FC2-2870E123EF46}" type="pres">
      <dgm:prSet presAssocID="{E74BFE3B-B4D1-4E9B-A2C5-2F28AE895621}" presName="invisiNode" presStyleLbl="node1" presStyleIdx="0" presStyleCnt="3"/>
      <dgm:spPr/>
    </dgm:pt>
    <dgm:pt modelId="{37D013DA-2950-417B-A2AE-F1462D23871C}" type="pres">
      <dgm:prSet presAssocID="{E74BFE3B-B4D1-4E9B-A2C5-2F28AE895621}" presName="imagNode" presStyleLbl="fgImgPlace1" presStyleIdx="0" presStyleCnt="3"/>
      <dgm:spPr/>
    </dgm:pt>
    <dgm:pt modelId="{E99024DC-9E92-4FF4-824B-F0BB48DBE978}" type="pres">
      <dgm:prSet presAssocID="{716FF7B5-8AF1-4CC2-868B-009799203E5B}" presName="sibTrans" presStyleLbl="sibTrans2D1" presStyleIdx="0" presStyleCnt="0"/>
      <dgm:spPr/>
    </dgm:pt>
    <dgm:pt modelId="{3B8DD3CB-A1F0-4754-B7BE-67DAFF69A7EA}" type="pres">
      <dgm:prSet presAssocID="{762B1402-FF31-43E5-99D4-2C36E6B75B14}" presName="compNode" presStyleCnt="0"/>
      <dgm:spPr/>
    </dgm:pt>
    <dgm:pt modelId="{A4A110CA-F85B-4DA6-A127-117EFDC6AF22}" type="pres">
      <dgm:prSet presAssocID="{762B1402-FF31-43E5-99D4-2C36E6B75B14}" presName="bkgdShape" presStyleLbl="node1" presStyleIdx="1" presStyleCnt="3"/>
      <dgm:spPr/>
    </dgm:pt>
    <dgm:pt modelId="{A7FD9882-80FD-43C5-8B42-CE2E7009638A}" type="pres">
      <dgm:prSet presAssocID="{762B1402-FF31-43E5-99D4-2C36E6B75B14}" presName="nodeTx" presStyleLbl="node1" presStyleIdx="1" presStyleCnt="3">
        <dgm:presLayoutVars>
          <dgm:bulletEnabled val="1"/>
        </dgm:presLayoutVars>
      </dgm:prSet>
      <dgm:spPr/>
    </dgm:pt>
    <dgm:pt modelId="{55C41F76-6EB0-43A9-9ED2-2299C461EDBF}" type="pres">
      <dgm:prSet presAssocID="{762B1402-FF31-43E5-99D4-2C36E6B75B14}" presName="invisiNode" presStyleLbl="node1" presStyleIdx="1" presStyleCnt="3"/>
      <dgm:spPr/>
    </dgm:pt>
    <dgm:pt modelId="{AE159D5E-58A4-4152-8C8D-F608B4E26C24}" type="pres">
      <dgm:prSet presAssocID="{762B1402-FF31-43E5-99D4-2C36E6B75B14}" presName="imagNode" presStyleLbl="fgImgPlace1" presStyleIdx="1" presStyleCnt="3"/>
      <dgm:spPr/>
    </dgm:pt>
    <dgm:pt modelId="{C91F2057-E284-47E4-B668-48DC8187976C}" type="pres">
      <dgm:prSet presAssocID="{405D9DD5-A3AB-4E8A-8E63-A62F3E78CE43}" presName="sibTrans" presStyleLbl="sibTrans2D1" presStyleIdx="0" presStyleCnt="0"/>
      <dgm:spPr/>
    </dgm:pt>
    <dgm:pt modelId="{D476CFD4-C09C-408A-A5CE-CC9CA608C871}" type="pres">
      <dgm:prSet presAssocID="{8D06EBC4-09C4-4407-A120-C747C832528D}" presName="compNode" presStyleCnt="0"/>
      <dgm:spPr/>
    </dgm:pt>
    <dgm:pt modelId="{1A1C9BAB-C86D-46B6-A95F-92730DAEA49D}" type="pres">
      <dgm:prSet presAssocID="{8D06EBC4-09C4-4407-A120-C747C832528D}" presName="bkgdShape" presStyleLbl="node1" presStyleIdx="2" presStyleCnt="3"/>
      <dgm:spPr/>
    </dgm:pt>
    <dgm:pt modelId="{C5E43E74-9334-4BC3-84C9-A967CFBB33DE}" type="pres">
      <dgm:prSet presAssocID="{8D06EBC4-09C4-4407-A120-C747C832528D}" presName="nodeTx" presStyleLbl="node1" presStyleIdx="2" presStyleCnt="3">
        <dgm:presLayoutVars>
          <dgm:bulletEnabled val="1"/>
        </dgm:presLayoutVars>
      </dgm:prSet>
      <dgm:spPr/>
    </dgm:pt>
    <dgm:pt modelId="{B5EF2C5C-533C-4B9B-98B9-721F576C2D22}" type="pres">
      <dgm:prSet presAssocID="{8D06EBC4-09C4-4407-A120-C747C832528D}" presName="invisiNode" presStyleLbl="node1" presStyleIdx="2" presStyleCnt="3"/>
      <dgm:spPr/>
    </dgm:pt>
    <dgm:pt modelId="{EFAB3809-0C92-4D5A-AD94-A0E2216B4BF1}" type="pres">
      <dgm:prSet presAssocID="{8D06EBC4-09C4-4407-A120-C747C832528D}" presName="imagNode" presStyleLbl="fgImgPlace1" presStyleIdx="2" presStyleCnt="3"/>
      <dgm:spPr/>
    </dgm:pt>
  </dgm:ptLst>
  <dgm:cxnLst>
    <dgm:cxn modelId="{9FDBFE07-ABB5-4DB3-9826-CF1B1413E1B4}" srcId="{701F681E-4CC9-4B52-9FB4-F109097774C3}" destId="{762B1402-FF31-43E5-99D4-2C36E6B75B14}" srcOrd="1" destOrd="0" parTransId="{4848C5CF-BC77-4134-824E-7F575D8E528C}" sibTransId="{405D9DD5-A3AB-4E8A-8E63-A62F3E78CE43}"/>
    <dgm:cxn modelId="{DFB2D611-24F4-4CF5-91C3-6895CA0EBBFE}" srcId="{701F681E-4CC9-4B52-9FB4-F109097774C3}" destId="{8D06EBC4-09C4-4407-A120-C747C832528D}" srcOrd="2" destOrd="0" parTransId="{E1EC3764-95D6-4182-84BE-48C5FA98F183}" sibTransId="{20CED614-7C64-4F52-94BA-0B3B590B7174}"/>
    <dgm:cxn modelId="{3B92FA17-35FD-42F3-926C-E57561FEE378}" type="presOf" srcId="{762B1402-FF31-43E5-99D4-2C36E6B75B14}" destId="{A7FD9882-80FD-43C5-8B42-CE2E7009638A}" srcOrd="1" destOrd="0" presId="urn:microsoft.com/office/officeart/2005/8/layout/hList7"/>
    <dgm:cxn modelId="{002A4137-06BD-4ABD-897F-5455FE81187B}" type="presOf" srcId="{8D06EBC4-09C4-4407-A120-C747C832528D}" destId="{C5E43E74-9334-4BC3-84C9-A967CFBB33DE}" srcOrd="1" destOrd="0" presId="urn:microsoft.com/office/officeart/2005/8/layout/hList7"/>
    <dgm:cxn modelId="{FC75CE3E-22BC-4F1A-AF12-40EDD9903739}" type="presOf" srcId="{E74BFE3B-B4D1-4E9B-A2C5-2F28AE895621}" destId="{2215CDB7-7EE8-478D-A01A-B3F99E727800}" srcOrd="1" destOrd="0" presId="urn:microsoft.com/office/officeart/2005/8/layout/hList7"/>
    <dgm:cxn modelId="{B8B44B52-933D-43A9-8C52-645E482CB88C}" type="presOf" srcId="{E74BFE3B-B4D1-4E9B-A2C5-2F28AE895621}" destId="{B6D70781-3920-4477-91E9-5B57C0C44A7E}" srcOrd="0" destOrd="0" presId="urn:microsoft.com/office/officeart/2005/8/layout/hList7"/>
    <dgm:cxn modelId="{49D4F680-EF14-463C-A821-D6328C63CE85}" type="presOf" srcId="{405D9DD5-A3AB-4E8A-8E63-A62F3E78CE43}" destId="{C91F2057-E284-47E4-B668-48DC8187976C}" srcOrd="0" destOrd="0" presId="urn:microsoft.com/office/officeart/2005/8/layout/hList7"/>
    <dgm:cxn modelId="{31188E9F-869F-430C-AA50-111389396339}" srcId="{701F681E-4CC9-4B52-9FB4-F109097774C3}" destId="{E74BFE3B-B4D1-4E9B-A2C5-2F28AE895621}" srcOrd="0" destOrd="0" parTransId="{5488E6C0-06E0-4EF5-B1D1-507472307A71}" sibTransId="{716FF7B5-8AF1-4CC2-868B-009799203E5B}"/>
    <dgm:cxn modelId="{1CC288A6-A5B0-4B0B-93C8-A519DBAE5FB5}" type="presOf" srcId="{8D06EBC4-09C4-4407-A120-C747C832528D}" destId="{1A1C9BAB-C86D-46B6-A95F-92730DAEA49D}" srcOrd="0" destOrd="0" presId="urn:microsoft.com/office/officeart/2005/8/layout/hList7"/>
    <dgm:cxn modelId="{8D6284A7-37BF-4BD5-9C43-EAA8F2C4559E}" type="presOf" srcId="{716FF7B5-8AF1-4CC2-868B-009799203E5B}" destId="{E99024DC-9E92-4FF4-824B-F0BB48DBE978}" srcOrd="0" destOrd="0" presId="urn:microsoft.com/office/officeart/2005/8/layout/hList7"/>
    <dgm:cxn modelId="{A3D95FED-76CB-4F0F-BFF6-325B758CB951}" type="presOf" srcId="{762B1402-FF31-43E5-99D4-2C36E6B75B14}" destId="{A4A110CA-F85B-4DA6-A127-117EFDC6AF22}" srcOrd="0" destOrd="0" presId="urn:microsoft.com/office/officeart/2005/8/layout/hList7"/>
    <dgm:cxn modelId="{80FA93F1-EF9F-45B4-A571-DAB07B683C91}" type="presOf" srcId="{701F681E-4CC9-4B52-9FB4-F109097774C3}" destId="{CA2B3476-3D51-4D38-BB16-377F9547BC4E}" srcOrd="0" destOrd="0" presId="urn:microsoft.com/office/officeart/2005/8/layout/hList7"/>
    <dgm:cxn modelId="{A0992CD8-0A4A-4957-9C76-AAD9A3B9A698}" type="presParOf" srcId="{CA2B3476-3D51-4D38-BB16-377F9547BC4E}" destId="{41432AF1-FAEA-4A89-9760-350ABD4E529C}" srcOrd="0" destOrd="0" presId="urn:microsoft.com/office/officeart/2005/8/layout/hList7"/>
    <dgm:cxn modelId="{E3A8ABD9-6573-44DB-BE69-9E8E6BECB477}" type="presParOf" srcId="{CA2B3476-3D51-4D38-BB16-377F9547BC4E}" destId="{9562833D-07F3-44E9-BE1C-BAFB01483395}" srcOrd="1" destOrd="0" presId="urn:microsoft.com/office/officeart/2005/8/layout/hList7"/>
    <dgm:cxn modelId="{D6F8DE08-E225-44EB-9121-B299C42431E9}" type="presParOf" srcId="{9562833D-07F3-44E9-BE1C-BAFB01483395}" destId="{B5608DF8-2069-4021-B6DE-66B1952FE7AA}" srcOrd="0" destOrd="0" presId="urn:microsoft.com/office/officeart/2005/8/layout/hList7"/>
    <dgm:cxn modelId="{DFEBA2C9-9EF8-415E-9D00-F249B3D86430}" type="presParOf" srcId="{B5608DF8-2069-4021-B6DE-66B1952FE7AA}" destId="{B6D70781-3920-4477-91E9-5B57C0C44A7E}" srcOrd="0" destOrd="0" presId="urn:microsoft.com/office/officeart/2005/8/layout/hList7"/>
    <dgm:cxn modelId="{17DCC83E-C811-40B3-9AAD-4EEB3050FBC5}" type="presParOf" srcId="{B5608DF8-2069-4021-B6DE-66B1952FE7AA}" destId="{2215CDB7-7EE8-478D-A01A-B3F99E727800}" srcOrd="1" destOrd="0" presId="urn:microsoft.com/office/officeart/2005/8/layout/hList7"/>
    <dgm:cxn modelId="{36940756-6CBC-4E05-865F-D69FCE25BB92}" type="presParOf" srcId="{B5608DF8-2069-4021-B6DE-66B1952FE7AA}" destId="{4A1F487B-8A16-4E0B-8FC2-2870E123EF46}" srcOrd="2" destOrd="0" presId="urn:microsoft.com/office/officeart/2005/8/layout/hList7"/>
    <dgm:cxn modelId="{19FD70BA-AFED-4CB6-9039-405BF0CCAB9E}" type="presParOf" srcId="{B5608DF8-2069-4021-B6DE-66B1952FE7AA}" destId="{37D013DA-2950-417B-A2AE-F1462D23871C}" srcOrd="3" destOrd="0" presId="urn:microsoft.com/office/officeart/2005/8/layout/hList7"/>
    <dgm:cxn modelId="{FD1DE8C9-0F48-4BAA-AA07-AAAF7ECE1BB1}" type="presParOf" srcId="{9562833D-07F3-44E9-BE1C-BAFB01483395}" destId="{E99024DC-9E92-4FF4-824B-F0BB48DBE978}" srcOrd="1" destOrd="0" presId="urn:microsoft.com/office/officeart/2005/8/layout/hList7"/>
    <dgm:cxn modelId="{A377F6B4-6481-460C-8AA0-EF8C264199A3}" type="presParOf" srcId="{9562833D-07F3-44E9-BE1C-BAFB01483395}" destId="{3B8DD3CB-A1F0-4754-B7BE-67DAFF69A7EA}" srcOrd="2" destOrd="0" presId="urn:microsoft.com/office/officeart/2005/8/layout/hList7"/>
    <dgm:cxn modelId="{98FCCB18-6485-4941-81BC-FEA22B804ED2}" type="presParOf" srcId="{3B8DD3CB-A1F0-4754-B7BE-67DAFF69A7EA}" destId="{A4A110CA-F85B-4DA6-A127-117EFDC6AF22}" srcOrd="0" destOrd="0" presId="urn:microsoft.com/office/officeart/2005/8/layout/hList7"/>
    <dgm:cxn modelId="{7178BA24-3072-4960-AEB7-BA1763057948}" type="presParOf" srcId="{3B8DD3CB-A1F0-4754-B7BE-67DAFF69A7EA}" destId="{A7FD9882-80FD-43C5-8B42-CE2E7009638A}" srcOrd="1" destOrd="0" presId="urn:microsoft.com/office/officeart/2005/8/layout/hList7"/>
    <dgm:cxn modelId="{785B3E19-1272-412D-A426-1DDAB6135124}" type="presParOf" srcId="{3B8DD3CB-A1F0-4754-B7BE-67DAFF69A7EA}" destId="{55C41F76-6EB0-43A9-9ED2-2299C461EDBF}" srcOrd="2" destOrd="0" presId="urn:microsoft.com/office/officeart/2005/8/layout/hList7"/>
    <dgm:cxn modelId="{8CF9DC06-E84D-4EA1-B604-DECFF9E84744}" type="presParOf" srcId="{3B8DD3CB-A1F0-4754-B7BE-67DAFF69A7EA}" destId="{AE159D5E-58A4-4152-8C8D-F608B4E26C24}" srcOrd="3" destOrd="0" presId="urn:microsoft.com/office/officeart/2005/8/layout/hList7"/>
    <dgm:cxn modelId="{FE575F15-C496-4CB2-BE33-442D68785CA5}" type="presParOf" srcId="{9562833D-07F3-44E9-BE1C-BAFB01483395}" destId="{C91F2057-E284-47E4-B668-48DC8187976C}" srcOrd="3" destOrd="0" presId="urn:microsoft.com/office/officeart/2005/8/layout/hList7"/>
    <dgm:cxn modelId="{BE5FFD8A-3899-40BE-8244-947F50B72863}" type="presParOf" srcId="{9562833D-07F3-44E9-BE1C-BAFB01483395}" destId="{D476CFD4-C09C-408A-A5CE-CC9CA608C871}" srcOrd="4" destOrd="0" presId="urn:microsoft.com/office/officeart/2005/8/layout/hList7"/>
    <dgm:cxn modelId="{A01100D8-310A-4E03-B0C0-CE391325D6FA}" type="presParOf" srcId="{D476CFD4-C09C-408A-A5CE-CC9CA608C871}" destId="{1A1C9BAB-C86D-46B6-A95F-92730DAEA49D}" srcOrd="0" destOrd="0" presId="urn:microsoft.com/office/officeart/2005/8/layout/hList7"/>
    <dgm:cxn modelId="{E6BAAFE3-BDF6-45A9-AF42-80A7D587B864}" type="presParOf" srcId="{D476CFD4-C09C-408A-A5CE-CC9CA608C871}" destId="{C5E43E74-9334-4BC3-84C9-A967CFBB33DE}" srcOrd="1" destOrd="0" presId="urn:microsoft.com/office/officeart/2005/8/layout/hList7"/>
    <dgm:cxn modelId="{29CAF78E-80C2-472C-8819-1D8806D9BB4F}" type="presParOf" srcId="{D476CFD4-C09C-408A-A5CE-CC9CA608C871}" destId="{B5EF2C5C-533C-4B9B-98B9-721F576C2D22}" srcOrd="2" destOrd="0" presId="urn:microsoft.com/office/officeart/2005/8/layout/hList7"/>
    <dgm:cxn modelId="{E34623DB-F11C-4453-8568-4135290BBD2F}" type="presParOf" srcId="{D476CFD4-C09C-408A-A5CE-CC9CA608C871}" destId="{EFAB3809-0C92-4D5A-AD94-A0E2216B4BF1}" srcOrd="3" destOrd="0" presId="urn:microsoft.com/office/officeart/2005/8/layout/hList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4832428-F1A8-49DC-BBC3-221BA01A9DC9}" type="doc">
      <dgm:prSet loTypeId="urn:microsoft.com/office/officeart/2005/8/layout/pyramid4" loCatId="pyramid" qsTypeId="urn:microsoft.com/office/officeart/2005/8/quickstyle/simple1" qsCatId="simple" csTypeId="urn:microsoft.com/office/officeart/2005/8/colors/accent1_2" csCatId="accent1" phldr="1"/>
      <dgm:spPr/>
      <dgm:t>
        <a:bodyPr/>
        <a:lstStyle/>
        <a:p>
          <a:endParaRPr lang="en-US"/>
        </a:p>
      </dgm:t>
    </dgm:pt>
    <dgm:pt modelId="{CFCC7D32-9C39-4F85-877E-6A8F32FB0EEC}">
      <dgm:prSet phldrT="[Text]"/>
      <dgm:spPr/>
      <dgm:t>
        <a:bodyPr/>
        <a:lstStyle/>
        <a:p>
          <a:r>
            <a:rPr lang="ar-LB" dirty="0"/>
            <a:t>قيادة </a:t>
          </a:r>
          <a:endParaRPr lang="en-US" dirty="0"/>
        </a:p>
      </dgm:t>
    </dgm:pt>
    <dgm:pt modelId="{4934812A-FB69-496A-949D-13DCED998E2A}" type="parTrans" cxnId="{81CDBF2A-D5EF-442B-98E7-77123DA40368}">
      <dgm:prSet/>
      <dgm:spPr/>
      <dgm:t>
        <a:bodyPr/>
        <a:lstStyle/>
        <a:p>
          <a:endParaRPr lang="en-US"/>
        </a:p>
      </dgm:t>
    </dgm:pt>
    <dgm:pt modelId="{1E18F1E8-F7E5-4BAC-A2A5-6607AE8235E7}" type="sibTrans" cxnId="{81CDBF2A-D5EF-442B-98E7-77123DA40368}">
      <dgm:prSet/>
      <dgm:spPr/>
      <dgm:t>
        <a:bodyPr/>
        <a:lstStyle/>
        <a:p>
          <a:endParaRPr lang="en-US"/>
        </a:p>
      </dgm:t>
    </dgm:pt>
    <dgm:pt modelId="{FFB61298-B121-4C6E-8049-CBDB9D3A0BAE}">
      <dgm:prSet phldrT="[Text]"/>
      <dgm:spPr/>
      <dgm:t>
        <a:bodyPr/>
        <a:lstStyle/>
        <a:p>
          <a:r>
            <a:rPr lang="ar-LB" dirty="0"/>
            <a:t>اصحاب الحقوق </a:t>
          </a:r>
          <a:endParaRPr lang="en-US" dirty="0"/>
        </a:p>
      </dgm:t>
    </dgm:pt>
    <dgm:pt modelId="{7AE45DDC-07A0-4F44-92E4-375E099F85E7}" type="parTrans" cxnId="{9D27424B-C6B2-4FB2-B8E5-00E5A700894D}">
      <dgm:prSet/>
      <dgm:spPr/>
      <dgm:t>
        <a:bodyPr/>
        <a:lstStyle/>
        <a:p>
          <a:endParaRPr lang="en-US"/>
        </a:p>
      </dgm:t>
    </dgm:pt>
    <dgm:pt modelId="{F97DFB38-A89E-47B3-B991-B8B779300ACE}" type="sibTrans" cxnId="{9D27424B-C6B2-4FB2-B8E5-00E5A700894D}">
      <dgm:prSet/>
      <dgm:spPr/>
      <dgm:t>
        <a:bodyPr/>
        <a:lstStyle/>
        <a:p>
          <a:endParaRPr lang="en-US"/>
        </a:p>
      </dgm:t>
    </dgm:pt>
    <dgm:pt modelId="{83058671-11E3-48E4-ABA8-42A0C71D09BD}">
      <dgm:prSet phldrT="[Text]"/>
      <dgm:spPr/>
      <dgm:t>
        <a:bodyPr/>
        <a:lstStyle/>
        <a:p>
          <a:r>
            <a:rPr lang="ar-LB" dirty="0"/>
            <a:t>كل الجهات الحكومية</a:t>
          </a:r>
          <a:endParaRPr lang="en-US" dirty="0"/>
        </a:p>
      </dgm:t>
    </dgm:pt>
    <dgm:pt modelId="{10245072-EB08-4D95-8D19-BA633ECC364C}" type="parTrans" cxnId="{AB929007-B952-4F99-9E30-2419CB466899}">
      <dgm:prSet/>
      <dgm:spPr/>
      <dgm:t>
        <a:bodyPr/>
        <a:lstStyle/>
        <a:p>
          <a:endParaRPr lang="en-US"/>
        </a:p>
      </dgm:t>
    </dgm:pt>
    <dgm:pt modelId="{895352AA-1E8D-4997-8524-20D3B18300F7}" type="sibTrans" cxnId="{AB929007-B952-4F99-9E30-2419CB466899}">
      <dgm:prSet/>
      <dgm:spPr/>
      <dgm:t>
        <a:bodyPr/>
        <a:lstStyle/>
        <a:p>
          <a:endParaRPr lang="en-US"/>
        </a:p>
      </dgm:t>
    </dgm:pt>
    <dgm:pt modelId="{CE9CF286-154D-4B83-8B5B-8FA9565B115F}">
      <dgm:prSet phldrT="[Text]"/>
      <dgm:spPr/>
      <dgm:t>
        <a:bodyPr/>
        <a:lstStyle/>
        <a:p>
          <a:r>
            <a:rPr lang="ar-LB" dirty="0"/>
            <a:t>منظمات المجتمع المدني </a:t>
          </a:r>
          <a:endParaRPr lang="en-US" dirty="0"/>
        </a:p>
      </dgm:t>
    </dgm:pt>
    <dgm:pt modelId="{9F82CA7A-D86A-473D-91FD-11B685510542}" type="parTrans" cxnId="{35649507-515B-4F5D-8597-CB504FD3AB12}">
      <dgm:prSet/>
      <dgm:spPr/>
      <dgm:t>
        <a:bodyPr/>
        <a:lstStyle/>
        <a:p>
          <a:endParaRPr lang="en-US"/>
        </a:p>
      </dgm:t>
    </dgm:pt>
    <dgm:pt modelId="{D1BF5C3C-BCFF-4AC0-8C58-A08752CB60E3}" type="sibTrans" cxnId="{35649507-515B-4F5D-8597-CB504FD3AB12}">
      <dgm:prSet/>
      <dgm:spPr/>
      <dgm:t>
        <a:bodyPr/>
        <a:lstStyle/>
        <a:p>
          <a:endParaRPr lang="en-US"/>
        </a:p>
      </dgm:t>
    </dgm:pt>
    <dgm:pt modelId="{9C2B09FD-6100-4034-AE08-A5AB150851B3}" type="pres">
      <dgm:prSet presAssocID="{F4832428-F1A8-49DC-BBC3-221BA01A9DC9}" presName="compositeShape" presStyleCnt="0">
        <dgm:presLayoutVars>
          <dgm:chMax val="9"/>
          <dgm:dir/>
          <dgm:resizeHandles val="exact"/>
        </dgm:presLayoutVars>
      </dgm:prSet>
      <dgm:spPr/>
    </dgm:pt>
    <dgm:pt modelId="{F88FF5B6-A4AE-4659-B740-4508F6579EDF}" type="pres">
      <dgm:prSet presAssocID="{F4832428-F1A8-49DC-BBC3-221BA01A9DC9}" presName="triangle1" presStyleLbl="node1" presStyleIdx="0" presStyleCnt="4">
        <dgm:presLayoutVars>
          <dgm:bulletEnabled val="1"/>
        </dgm:presLayoutVars>
      </dgm:prSet>
      <dgm:spPr/>
    </dgm:pt>
    <dgm:pt modelId="{D3C8940C-04F0-4FD4-9943-E752A87AB8D9}" type="pres">
      <dgm:prSet presAssocID="{F4832428-F1A8-49DC-BBC3-221BA01A9DC9}" presName="triangle2" presStyleLbl="node1" presStyleIdx="1" presStyleCnt="4">
        <dgm:presLayoutVars>
          <dgm:bulletEnabled val="1"/>
        </dgm:presLayoutVars>
      </dgm:prSet>
      <dgm:spPr/>
    </dgm:pt>
    <dgm:pt modelId="{C328C079-C8E3-463D-89AC-315218DC0AE2}" type="pres">
      <dgm:prSet presAssocID="{F4832428-F1A8-49DC-BBC3-221BA01A9DC9}" presName="triangle3" presStyleLbl="node1" presStyleIdx="2" presStyleCnt="4">
        <dgm:presLayoutVars>
          <dgm:bulletEnabled val="1"/>
        </dgm:presLayoutVars>
      </dgm:prSet>
      <dgm:spPr/>
    </dgm:pt>
    <dgm:pt modelId="{48B7FF9B-9417-411C-8F6C-608C8E0F8C82}" type="pres">
      <dgm:prSet presAssocID="{F4832428-F1A8-49DC-BBC3-221BA01A9DC9}" presName="triangle4" presStyleLbl="node1" presStyleIdx="3" presStyleCnt="4">
        <dgm:presLayoutVars>
          <dgm:bulletEnabled val="1"/>
        </dgm:presLayoutVars>
      </dgm:prSet>
      <dgm:spPr/>
    </dgm:pt>
  </dgm:ptLst>
  <dgm:cxnLst>
    <dgm:cxn modelId="{6460E703-1BE7-4723-8E0D-2BB043C29D0A}" type="presOf" srcId="{CFCC7D32-9C39-4F85-877E-6A8F32FB0EEC}" destId="{F88FF5B6-A4AE-4659-B740-4508F6579EDF}" srcOrd="0" destOrd="0" presId="urn:microsoft.com/office/officeart/2005/8/layout/pyramid4"/>
    <dgm:cxn modelId="{AB929007-B952-4F99-9E30-2419CB466899}" srcId="{F4832428-F1A8-49DC-BBC3-221BA01A9DC9}" destId="{83058671-11E3-48E4-ABA8-42A0C71D09BD}" srcOrd="2" destOrd="0" parTransId="{10245072-EB08-4D95-8D19-BA633ECC364C}" sibTransId="{895352AA-1E8D-4997-8524-20D3B18300F7}"/>
    <dgm:cxn modelId="{35649507-515B-4F5D-8597-CB504FD3AB12}" srcId="{F4832428-F1A8-49DC-BBC3-221BA01A9DC9}" destId="{CE9CF286-154D-4B83-8B5B-8FA9565B115F}" srcOrd="3" destOrd="0" parTransId="{9F82CA7A-D86A-473D-91FD-11B685510542}" sibTransId="{D1BF5C3C-BCFF-4AC0-8C58-A08752CB60E3}"/>
    <dgm:cxn modelId="{81CDBF2A-D5EF-442B-98E7-77123DA40368}" srcId="{F4832428-F1A8-49DC-BBC3-221BA01A9DC9}" destId="{CFCC7D32-9C39-4F85-877E-6A8F32FB0EEC}" srcOrd="0" destOrd="0" parTransId="{4934812A-FB69-496A-949D-13DCED998E2A}" sibTransId="{1E18F1E8-F7E5-4BAC-A2A5-6607AE8235E7}"/>
    <dgm:cxn modelId="{2D61E143-83DF-4368-A443-9C12E9A1C2C2}" type="presOf" srcId="{CE9CF286-154D-4B83-8B5B-8FA9565B115F}" destId="{48B7FF9B-9417-411C-8F6C-608C8E0F8C82}" srcOrd="0" destOrd="0" presId="urn:microsoft.com/office/officeart/2005/8/layout/pyramid4"/>
    <dgm:cxn modelId="{BC7CF249-B265-4A84-8F3D-D1E85EBBBFCB}" type="presOf" srcId="{83058671-11E3-48E4-ABA8-42A0C71D09BD}" destId="{C328C079-C8E3-463D-89AC-315218DC0AE2}" srcOrd="0" destOrd="0" presId="urn:microsoft.com/office/officeart/2005/8/layout/pyramid4"/>
    <dgm:cxn modelId="{9D27424B-C6B2-4FB2-B8E5-00E5A700894D}" srcId="{F4832428-F1A8-49DC-BBC3-221BA01A9DC9}" destId="{FFB61298-B121-4C6E-8049-CBDB9D3A0BAE}" srcOrd="1" destOrd="0" parTransId="{7AE45DDC-07A0-4F44-92E4-375E099F85E7}" sibTransId="{F97DFB38-A89E-47B3-B991-B8B779300ACE}"/>
    <dgm:cxn modelId="{B3D583A9-CDA2-4351-A580-C9CDE7356341}" type="presOf" srcId="{F4832428-F1A8-49DC-BBC3-221BA01A9DC9}" destId="{9C2B09FD-6100-4034-AE08-A5AB150851B3}" srcOrd="0" destOrd="0" presId="urn:microsoft.com/office/officeart/2005/8/layout/pyramid4"/>
    <dgm:cxn modelId="{FAF46EBE-3F4F-4B41-BCFB-E709B67B3B6A}" type="presOf" srcId="{FFB61298-B121-4C6E-8049-CBDB9D3A0BAE}" destId="{D3C8940C-04F0-4FD4-9943-E752A87AB8D9}" srcOrd="0" destOrd="0" presId="urn:microsoft.com/office/officeart/2005/8/layout/pyramid4"/>
    <dgm:cxn modelId="{C047746C-0785-422F-8F0D-1CDF7DEB3079}" type="presParOf" srcId="{9C2B09FD-6100-4034-AE08-A5AB150851B3}" destId="{F88FF5B6-A4AE-4659-B740-4508F6579EDF}" srcOrd="0" destOrd="0" presId="urn:microsoft.com/office/officeart/2005/8/layout/pyramid4"/>
    <dgm:cxn modelId="{9F634490-2A4D-4F3C-9566-6E2E3A5CD98C}" type="presParOf" srcId="{9C2B09FD-6100-4034-AE08-A5AB150851B3}" destId="{D3C8940C-04F0-4FD4-9943-E752A87AB8D9}" srcOrd="1" destOrd="0" presId="urn:microsoft.com/office/officeart/2005/8/layout/pyramid4"/>
    <dgm:cxn modelId="{A431D277-2DD7-4F26-9688-1FEC5FA36A1C}" type="presParOf" srcId="{9C2B09FD-6100-4034-AE08-A5AB150851B3}" destId="{C328C079-C8E3-463D-89AC-315218DC0AE2}" srcOrd="2" destOrd="0" presId="urn:microsoft.com/office/officeart/2005/8/layout/pyramid4"/>
    <dgm:cxn modelId="{DA4F761A-6EB5-4ED9-8A69-C851D6F96027}" type="presParOf" srcId="{9C2B09FD-6100-4034-AE08-A5AB150851B3}" destId="{48B7FF9B-9417-411C-8F6C-608C8E0F8C82}" srcOrd="3" destOrd="0" presId="urn:microsoft.com/office/officeart/2005/8/layout/pyramid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B63D9F4-2122-4C66-8770-55C3D439A3C1}"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6E514871-C7A0-4664-977D-837CE4EB3AF6}">
      <dgm:prSet phldrT="[Text]" custT="1"/>
      <dgm:spPr/>
      <dgm:t>
        <a:bodyPr/>
        <a:lstStyle/>
        <a:p>
          <a:pPr rtl="1"/>
          <a:r>
            <a:rPr lang="ar-SA" sz="2000" dirty="0">
              <a:latin typeface="Arial" panose="020B0604020202020204" pitchFamily="34" charset="0"/>
              <a:cs typeface="Arial" panose="020B0604020202020204" pitchFamily="34" charset="0"/>
            </a:rPr>
            <a:t>التقدم المحرز بشأن توافر البيانات المصنفة حسب الجنس</a:t>
          </a:r>
          <a:endParaRPr lang="en-US" sz="2000" dirty="0"/>
        </a:p>
      </dgm:t>
    </dgm:pt>
    <dgm:pt modelId="{E8F01970-DB74-4077-88A1-7AA61D1952A9}" type="parTrans" cxnId="{ADF64F8E-C3E7-4EB4-983E-AC2C2347C51B}">
      <dgm:prSet/>
      <dgm:spPr/>
      <dgm:t>
        <a:bodyPr/>
        <a:lstStyle/>
        <a:p>
          <a:endParaRPr lang="en-US" sz="2000"/>
        </a:p>
      </dgm:t>
    </dgm:pt>
    <dgm:pt modelId="{3D1FA397-7B99-468D-94C5-C4357B8056C4}" type="sibTrans" cxnId="{ADF64F8E-C3E7-4EB4-983E-AC2C2347C51B}">
      <dgm:prSet/>
      <dgm:spPr/>
      <dgm:t>
        <a:bodyPr/>
        <a:lstStyle/>
        <a:p>
          <a:endParaRPr lang="en-US" sz="2000"/>
        </a:p>
      </dgm:t>
    </dgm:pt>
    <dgm:pt modelId="{B6A5D3A0-C179-4F73-ACAF-475987E7E7C2}">
      <dgm:prSet phldrT="[Text]" custT="1"/>
      <dgm:spPr/>
      <dgm:t>
        <a:bodyPr/>
        <a:lstStyle/>
        <a:p>
          <a:r>
            <a:rPr lang="ar-LB" sz="2000" dirty="0">
              <a:latin typeface="Arial" panose="020B0604020202020204" pitchFamily="34" charset="0"/>
              <a:cs typeface="Arial" panose="020B0604020202020204" pitchFamily="34" charset="0"/>
            </a:rPr>
            <a:t>ا</a:t>
          </a:r>
          <a:r>
            <a:rPr lang="ar-SA" sz="2000" dirty="0">
              <a:latin typeface="Arial" panose="020B0604020202020204" pitchFamily="34" charset="0"/>
              <a:cs typeface="Arial" panose="020B0604020202020204" pitchFamily="34" charset="0"/>
            </a:rPr>
            <a:t>لتدابير المتخذة لتعزيز المساواة بين الجنسين</a:t>
          </a:r>
          <a:r>
            <a:rPr lang="ar-LB" sz="2000" dirty="0">
              <a:latin typeface="Arial" panose="020B0604020202020204" pitchFamily="34" charset="0"/>
              <a:cs typeface="Arial" panose="020B0604020202020204" pitchFamily="34" charset="0"/>
            </a:rPr>
            <a:t> </a:t>
          </a:r>
          <a:endParaRPr lang="en-US" sz="2000" dirty="0"/>
        </a:p>
      </dgm:t>
    </dgm:pt>
    <dgm:pt modelId="{05C218B6-75FE-4035-BB3B-46BDE4CBE8E2}" type="parTrans" cxnId="{D4883A43-1298-4D9B-B2ED-BBED24331577}">
      <dgm:prSet/>
      <dgm:spPr/>
      <dgm:t>
        <a:bodyPr/>
        <a:lstStyle/>
        <a:p>
          <a:endParaRPr lang="en-US" sz="2000"/>
        </a:p>
      </dgm:t>
    </dgm:pt>
    <dgm:pt modelId="{B2955ADB-FBCC-4B43-AD2F-771875578727}" type="sibTrans" cxnId="{D4883A43-1298-4D9B-B2ED-BBED24331577}">
      <dgm:prSet/>
      <dgm:spPr/>
      <dgm:t>
        <a:bodyPr/>
        <a:lstStyle/>
        <a:p>
          <a:endParaRPr lang="en-US" sz="2000"/>
        </a:p>
      </dgm:t>
    </dgm:pt>
    <dgm:pt modelId="{B01A159B-1141-4B9F-9BB4-3782831EAD59}">
      <dgm:prSet phldrT="[Text]" custT="1"/>
      <dgm:spPr/>
      <dgm:t>
        <a:bodyPr/>
        <a:lstStyle/>
        <a:p>
          <a:r>
            <a:rPr lang="ar-LB" sz="2000" dirty="0">
              <a:latin typeface="Arial" panose="020B0604020202020204" pitchFamily="34" charset="0"/>
              <a:cs typeface="Arial" panose="020B0604020202020204" pitchFamily="34" charset="0"/>
            </a:rPr>
            <a:t> </a:t>
          </a:r>
          <a:r>
            <a:rPr lang="ar-SA" sz="2000" dirty="0">
              <a:latin typeface="Arial" panose="020B0604020202020204" pitchFamily="34" charset="0"/>
              <a:cs typeface="Arial" panose="020B0604020202020204" pitchFamily="34" charset="0"/>
            </a:rPr>
            <a:t> </a:t>
          </a:r>
          <a:r>
            <a:rPr lang="ar-LB" sz="2000" dirty="0">
              <a:latin typeface="Arial" panose="020B0604020202020204" pitchFamily="34" charset="0"/>
              <a:cs typeface="Arial" panose="020B0604020202020204" pitchFamily="34" charset="0"/>
            </a:rPr>
            <a:t>ا</a:t>
          </a:r>
          <a:r>
            <a:rPr lang="ar-SA" sz="2000" dirty="0">
              <a:latin typeface="Arial" panose="020B0604020202020204" pitchFamily="34" charset="0"/>
              <a:cs typeface="Arial" panose="020B0604020202020204" pitchFamily="34" charset="0"/>
            </a:rPr>
            <a:t>لأولويات والإنجازات والتحديات والعوائق، مع التركيز على السنوات الخمس الماضية وكذلك الأولويات الجديدة</a:t>
          </a:r>
          <a:endParaRPr lang="en-US" sz="2000" dirty="0"/>
        </a:p>
      </dgm:t>
    </dgm:pt>
    <dgm:pt modelId="{D7B09869-F392-4F21-8AC1-01D60506B21F}" type="parTrans" cxnId="{2453CD31-68E4-4ED7-A93D-20430EC60AE2}">
      <dgm:prSet/>
      <dgm:spPr/>
      <dgm:t>
        <a:bodyPr/>
        <a:lstStyle/>
        <a:p>
          <a:endParaRPr lang="en-US" sz="2000"/>
        </a:p>
      </dgm:t>
    </dgm:pt>
    <dgm:pt modelId="{4839B40C-EE67-47AC-B4C0-5F58D3574117}" type="sibTrans" cxnId="{2453CD31-68E4-4ED7-A93D-20430EC60AE2}">
      <dgm:prSet/>
      <dgm:spPr/>
      <dgm:t>
        <a:bodyPr/>
        <a:lstStyle/>
        <a:p>
          <a:endParaRPr lang="en-US" sz="2000"/>
        </a:p>
      </dgm:t>
    </dgm:pt>
    <dgm:pt modelId="{AD22BBFB-CA5E-47C5-A176-410D569A1BE1}">
      <dgm:prSet phldrT="[Text]" custT="1"/>
      <dgm:spPr/>
      <dgm:t>
        <a:bodyPr/>
        <a:lstStyle/>
        <a:p>
          <a:pPr rtl="1"/>
          <a:r>
            <a:rPr lang="ar-LB" sz="2000" dirty="0">
              <a:latin typeface="Arial" panose="020B0604020202020204" pitchFamily="34" charset="0"/>
              <a:cs typeface="Arial" panose="020B0604020202020204" pitchFamily="34" charset="0"/>
            </a:rPr>
            <a:t>ا</a:t>
          </a:r>
          <a:r>
            <a:rPr lang="ar-SA" sz="2000" dirty="0">
              <a:latin typeface="Arial" panose="020B0604020202020204" pitchFamily="34" charset="0"/>
              <a:cs typeface="Arial" panose="020B0604020202020204" pitchFamily="34" charset="0"/>
            </a:rPr>
            <a:t>لعمليات والآليات الوطنية</a:t>
          </a:r>
          <a:endParaRPr lang="en-US" sz="2000" dirty="0"/>
        </a:p>
      </dgm:t>
    </dgm:pt>
    <dgm:pt modelId="{D8CD6A32-80BA-4F15-A52B-428B67238637}" type="parTrans" cxnId="{2C801DAC-228F-4552-B02F-57B76C6E9D63}">
      <dgm:prSet/>
      <dgm:spPr/>
      <dgm:t>
        <a:bodyPr/>
        <a:lstStyle/>
        <a:p>
          <a:endParaRPr lang="en-US" sz="2000"/>
        </a:p>
      </dgm:t>
    </dgm:pt>
    <dgm:pt modelId="{572E4E84-6EAE-4DEB-80D9-D5D247CE4D94}" type="sibTrans" cxnId="{2C801DAC-228F-4552-B02F-57B76C6E9D63}">
      <dgm:prSet/>
      <dgm:spPr/>
      <dgm:t>
        <a:bodyPr/>
        <a:lstStyle/>
        <a:p>
          <a:endParaRPr lang="en-US" sz="2000"/>
        </a:p>
      </dgm:t>
    </dgm:pt>
    <dgm:pt modelId="{57FC2266-AE78-4471-8152-BD69BDAB9019}" type="pres">
      <dgm:prSet presAssocID="{2B63D9F4-2122-4C66-8770-55C3D439A3C1}" presName="diagram" presStyleCnt="0">
        <dgm:presLayoutVars>
          <dgm:dir/>
          <dgm:resizeHandles val="exact"/>
        </dgm:presLayoutVars>
      </dgm:prSet>
      <dgm:spPr/>
    </dgm:pt>
    <dgm:pt modelId="{E75B78B6-43A5-44D2-AD63-361E5C773F09}" type="pres">
      <dgm:prSet presAssocID="{6E514871-C7A0-4664-977D-837CE4EB3AF6}" presName="node" presStyleLbl="node1" presStyleIdx="0" presStyleCnt="4" custLinFactY="16710" custLinFactNeighborX="2157" custLinFactNeighborY="100000">
        <dgm:presLayoutVars>
          <dgm:bulletEnabled val="1"/>
        </dgm:presLayoutVars>
      </dgm:prSet>
      <dgm:spPr/>
    </dgm:pt>
    <dgm:pt modelId="{CE8ABB1C-4DCB-4556-9D81-B759B13C612A}" type="pres">
      <dgm:prSet presAssocID="{3D1FA397-7B99-468D-94C5-C4357B8056C4}" presName="sibTrans" presStyleCnt="0"/>
      <dgm:spPr/>
    </dgm:pt>
    <dgm:pt modelId="{2777B13F-FB68-4903-8F06-2D2F793785CA}" type="pres">
      <dgm:prSet presAssocID="{B6A5D3A0-C179-4F73-ACAF-475987E7E7C2}" presName="node" presStyleLbl="node1" presStyleIdx="1" presStyleCnt="4" custLinFactX="-7851" custLinFactNeighborX="-100000" custLinFactNeighborY="-44">
        <dgm:presLayoutVars>
          <dgm:bulletEnabled val="1"/>
        </dgm:presLayoutVars>
      </dgm:prSet>
      <dgm:spPr/>
    </dgm:pt>
    <dgm:pt modelId="{1B23F9FA-7EBC-4D27-A5F3-7772CAD5141A}" type="pres">
      <dgm:prSet presAssocID="{B2955ADB-FBCC-4B43-AD2F-771875578727}" presName="sibTrans" presStyleCnt="0"/>
      <dgm:spPr/>
    </dgm:pt>
    <dgm:pt modelId="{CB35BA5E-55C7-4188-88E6-B3483C627819}" type="pres">
      <dgm:prSet presAssocID="{B01A159B-1141-4B9F-9BB4-3782831EAD59}" presName="node" presStyleLbl="node1" presStyleIdx="2" presStyleCnt="4" custLinFactX="24732" custLinFactY="-16697" custLinFactNeighborX="100000" custLinFactNeighborY="-100000">
        <dgm:presLayoutVars>
          <dgm:bulletEnabled val="1"/>
        </dgm:presLayoutVars>
      </dgm:prSet>
      <dgm:spPr/>
    </dgm:pt>
    <dgm:pt modelId="{224DD396-FBD1-4772-834C-00FE93A0B5F3}" type="pres">
      <dgm:prSet presAssocID="{4839B40C-EE67-47AC-B4C0-5F58D3574117}" presName="sibTrans" presStyleCnt="0"/>
      <dgm:spPr/>
    </dgm:pt>
    <dgm:pt modelId="{E4C71692-ABCC-42B2-B244-A022F8D7B536}" type="pres">
      <dgm:prSet presAssocID="{AD22BBFB-CA5E-47C5-A176-410D569A1BE1}" presName="node" presStyleLbl="node1" presStyleIdx="3" presStyleCnt="4" custLinFactNeighborX="15099" custLinFactNeighborY="-5708">
        <dgm:presLayoutVars>
          <dgm:bulletEnabled val="1"/>
        </dgm:presLayoutVars>
      </dgm:prSet>
      <dgm:spPr/>
    </dgm:pt>
  </dgm:ptLst>
  <dgm:cxnLst>
    <dgm:cxn modelId="{2453CD31-68E4-4ED7-A93D-20430EC60AE2}" srcId="{2B63D9F4-2122-4C66-8770-55C3D439A3C1}" destId="{B01A159B-1141-4B9F-9BB4-3782831EAD59}" srcOrd="2" destOrd="0" parTransId="{D7B09869-F392-4F21-8AC1-01D60506B21F}" sibTransId="{4839B40C-EE67-47AC-B4C0-5F58D3574117}"/>
    <dgm:cxn modelId="{37153841-584A-4D3F-AD5D-25A98CEA587E}" type="presOf" srcId="{B01A159B-1141-4B9F-9BB4-3782831EAD59}" destId="{CB35BA5E-55C7-4188-88E6-B3483C627819}" srcOrd="0" destOrd="0" presId="urn:microsoft.com/office/officeart/2005/8/layout/default"/>
    <dgm:cxn modelId="{D4883A43-1298-4D9B-B2ED-BBED24331577}" srcId="{2B63D9F4-2122-4C66-8770-55C3D439A3C1}" destId="{B6A5D3A0-C179-4F73-ACAF-475987E7E7C2}" srcOrd="1" destOrd="0" parTransId="{05C218B6-75FE-4035-BB3B-46BDE4CBE8E2}" sibTransId="{B2955ADB-FBCC-4B43-AD2F-771875578727}"/>
    <dgm:cxn modelId="{29F4F34B-749F-4C67-9E93-8773FFB00275}" type="presOf" srcId="{6E514871-C7A0-4664-977D-837CE4EB3AF6}" destId="{E75B78B6-43A5-44D2-AD63-361E5C773F09}" srcOrd="0" destOrd="0" presId="urn:microsoft.com/office/officeart/2005/8/layout/default"/>
    <dgm:cxn modelId="{ADF64F8E-C3E7-4EB4-983E-AC2C2347C51B}" srcId="{2B63D9F4-2122-4C66-8770-55C3D439A3C1}" destId="{6E514871-C7A0-4664-977D-837CE4EB3AF6}" srcOrd="0" destOrd="0" parTransId="{E8F01970-DB74-4077-88A1-7AA61D1952A9}" sibTransId="{3D1FA397-7B99-468D-94C5-C4357B8056C4}"/>
    <dgm:cxn modelId="{2C801DAC-228F-4552-B02F-57B76C6E9D63}" srcId="{2B63D9F4-2122-4C66-8770-55C3D439A3C1}" destId="{AD22BBFB-CA5E-47C5-A176-410D569A1BE1}" srcOrd="3" destOrd="0" parTransId="{D8CD6A32-80BA-4F15-A52B-428B67238637}" sibTransId="{572E4E84-6EAE-4DEB-80D9-D5D247CE4D94}"/>
    <dgm:cxn modelId="{D51665CE-2B04-4B71-BF6F-6CB8A957ED7D}" type="presOf" srcId="{AD22BBFB-CA5E-47C5-A176-410D569A1BE1}" destId="{E4C71692-ABCC-42B2-B244-A022F8D7B536}" srcOrd="0" destOrd="0" presId="urn:microsoft.com/office/officeart/2005/8/layout/default"/>
    <dgm:cxn modelId="{E041B2EE-4F5E-405B-BA57-139DAB8CA507}" type="presOf" srcId="{2B63D9F4-2122-4C66-8770-55C3D439A3C1}" destId="{57FC2266-AE78-4471-8152-BD69BDAB9019}" srcOrd="0" destOrd="0" presId="urn:microsoft.com/office/officeart/2005/8/layout/default"/>
    <dgm:cxn modelId="{A80F0BF6-C7E5-49EB-8DAD-BF788A22BEF6}" type="presOf" srcId="{B6A5D3A0-C179-4F73-ACAF-475987E7E7C2}" destId="{2777B13F-FB68-4903-8F06-2D2F793785CA}" srcOrd="0" destOrd="0" presId="urn:microsoft.com/office/officeart/2005/8/layout/default"/>
    <dgm:cxn modelId="{A2CBAF02-39BE-4358-9A4D-AA081453AFC1}" type="presParOf" srcId="{57FC2266-AE78-4471-8152-BD69BDAB9019}" destId="{E75B78B6-43A5-44D2-AD63-361E5C773F09}" srcOrd="0" destOrd="0" presId="urn:microsoft.com/office/officeart/2005/8/layout/default"/>
    <dgm:cxn modelId="{8AA4F5CA-59B1-40C7-96CB-9E6F9B7DB9A6}" type="presParOf" srcId="{57FC2266-AE78-4471-8152-BD69BDAB9019}" destId="{CE8ABB1C-4DCB-4556-9D81-B759B13C612A}" srcOrd="1" destOrd="0" presId="urn:microsoft.com/office/officeart/2005/8/layout/default"/>
    <dgm:cxn modelId="{862C8B44-73BE-4A1F-AAC2-D75B105EDEA6}" type="presParOf" srcId="{57FC2266-AE78-4471-8152-BD69BDAB9019}" destId="{2777B13F-FB68-4903-8F06-2D2F793785CA}" srcOrd="2" destOrd="0" presId="urn:microsoft.com/office/officeart/2005/8/layout/default"/>
    <dgm:cxn modelId="{0C0369EB-867E-4D92-847A-FA4AEEA0CEAE}" type="presParOf" srcId="{57FC2266-AE78-4471-8152-BD69BDAB9019}" destId="{1B23F9FA-7EBC-4D27-A5F3-7772CAD5141A}" srcOrd="3" destOrd="0" presId="urn:microsoft.com/office/officeart/2005/8/layout/default"/>
    <dgm:cxn modelId="{C4663751-AE8F-4F5C-BE9A-269D160EC7C9}" type="presParOf" srcId="{57FC2266-AE78-4471-8152-BD69BDAB9019}" destId="{CB35BA5E-55C7-4188-88E6-B3483C627819}" srcOrd="4" destOrd="0" presId="urn:microsoft.com/office/officeart/2005/8/layout/default"/>
    <dgm:cxn modelId="{3634130F-2B30-49AD-9695-56A09D4768B2}" type="presParOf" srcId="{57FC2266-AE78-4471-8152-BD69BDAB9019}" destId="{224DD396-FBD1-4772-834C-00FE93A0B5F3}" srcOrd="5" destOrd="0" presId="urn:microsoft.com/office/officeart/2005/8/layout/default"/>
    <dgm:cxn modelId="{2488D94F-7AF6-4897-A3C2-900B3CF91543}" type="presParOf" srcId="{57FC2266-AE78-4471-8152-BD69BDAB9019}" destId="{E4C71692-ABCC-42B2-B244-A022F8D7B536}"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430A7934-1879-45AB-B397-A2F6054C0FD0}" type="doc">
      <dgm:prSet loTypeId="urn:microsoft.com/office/officeart/2005/8/layout/arrow4" loCatId="process" qsTypeId="urn:microsoft.com/office/officeart/2005/8/quickstyle/simple1" qsCatId="simple" csTypeId="urn:microsoft.com/office/officeart/2005/8/colors/accent1_2" csCatId="accent1" phldr="1"/>
      <dgm:spPr/>
      <dgm:t>
        <a:bodyPr/>
        <a:lstStyle/>
        <a:p>
          <a:endParaRPr lang="en-US"/>
        </a:p>
      </dgm:t>
    </dgm:pt>
    <dgm:pt modelId="{9D56B590-128F-4866-9D90-3D6FB7D7A497}">
      <dgm:prSet phldrT="[Text]"/>
      <dgm:spPr/>
      <dgm:t>
        <a:bodyPr/>
        <a:lstStyle/>
        <a:p>
          <a:r>
            <a:rPr lang="ar-LB" dirty="0"/>
            <a:t>القسم الاول وصفي للاولويات والتحديات </a:t>
          </a:r>
          <a:endParaRPr lang="en-US" dirty="0"/>
        </a:p>
      </dgm:t>
    </dgm:pt>
    <dgm:pt modelId="{90245270-9B17-4479-BD7C-5ABFF58B2BEE}" type="parTrans" cxnId="{76DEC3DB-02E3-4871-859B-D96570112ED3}">
      <dgm:prSet/>
      <dgm:spPr/>
      <dgm:t>
        <a:bodyPr/>
        <a:lstStyle/>
        <a:p>
          <a:endParaRPr lang="en-US"/>
        </a:p>
      </dgm:t>
    </dgm:pt>
    <dgm:pt modelId="{E4AE0271-C16B-4BEC-8533-0B91F3BCBEB6}" type="sibTrans" cxnId="{76DEC3DB-02E3-4871-859B-D96570112ED3}">
      <dgm:prSet/>
      <dgm:spPr/>
      <dgm:t>
        <a:bodyPr/>
        <a:lstStyle/>
        <a:p>
          <a:endParaRPr lang="en-US"/>
        </a:p>
      </dgm:t>
    </dgm:pt>
    <dgm:pt modelId="{FF30CF00-ABAE-4A3C-B982-4D7F20F67181}">
      <dgm:prSet phldrT="[Text]"/>
      <dgm:spPr/>
      <dgm:t>
        <a:bodyPr/>
        <a:lstStyle/>
        <a:p>
          <a:r>
            <a:rPr lang="ar-LB" dirty="0"/>
            <a:t>القسم الثاني تحليلي للتقدم المحرز في الابعاد الستة</a:t>
          </a:r>
          <a:endParaRPr lang="en-US" dirty="0"/>
        </a:p>
      </dgm:t>
    </dgm:pt>
    <dgm:pt modelId="{47CBBCC4-BE34-4EE4-BFF9-5FC50930708A}" type="parTrans" cxnId="{7F6E8B8F-1239-4ECF-B574-E9B78EBD296D}">
      <dgm:prSet/>
      <dgm:spPr/>
      <dgm:t>
        <a:bodyPr/>
        <a:lstStyle/>
        <a:p>
          <a:endParaRPr lang="en-US"/>
        </a:p>
      </dgm:t>
    </dgm:pt>
    <dgm:pt modelId="{AC0BAA4B-2CAF-4660-BABF-57E2C0134247}" type="sibTrans" cxnId="{7F6E8B8F-1239-4ECF-B574-E9B78EBD296D}">
      <dgm:prSet/>
      <dgm:spPr/>
      <dgm:t>
        <a:bodyPr/>
        <a:lstStyle/>
        <a:p>
          <a:endParaRPr lang="en-US"/>
        </a:p>
      </dgm:t>
    </dgm:pt>
    <dgm:pt modelId="{E1A53EF9-CAD5-4236-9DAD-E31610538ABE}" type="pres">
      <dgm:prSet presAssocID="{430A7934-1879-45AB-B397-A2F6054C0FD0}" presName="compositeShape" presStyleCnt="0">
        <dgm:presLayoutVars>
          <dgm:chMax val="2"/>
          <dgm:dir/>
          <dgm:resizeHandles val="exact"/>
        </dgm:presLayoutVars>
      </dgm:prSet>
      <dgm:spPr/>
    </dgm:pt>
    <dgm:pt modelId="{1D68E053-F56D-4682-9A1F-7E2B580F1939}" type="pres">
      <dgm:prSet presAssocID="{9D56B590-128F-4866-9D90-3D6FB7D7A497}" presName="upArrow" presStyleLbl="node1" presStyleIdx="0" presStyleCnt="2"/>
      <dgm:spPr/>
    </dgm:pt>
    <dgm:pt modelId="{8C8EAC2D-B45B-40E8-B005-2CB1F96039F7}" type="pres">
      <dgm:prSet presAssocID="{9D56B590-128F-4866-9D90-3D6FB7D7A497}" presName="upArrowText" presStyleLbl="revTx" presStyleIdx="0" presStyleCnt="2">
        <dgm:presLayoutVars>
          <dgm:chMax val="0"/>
          <dgm:bulletEnabled val="1"/>
        </dgm:presLayoutVars>
      </dgm:prSet>
      <dgm:spPr/>
    </dgm:pt>
    <dgm:pt modelId="{6A59D8AE-A3EB-4B0E-AA6B-10D111BC317D}" type="pres">
      <dgm:prSet presAssocID="{FF30CF00-ABAE-4A3C-B982-4D7F20F67181}" presName="downArrow" presStyleLbl="node1" presStyleIdx="1" presStyleCnt="2"/>
      <dgm:spPr/>
    </dgm:pt>
    <dgm:pt modelId="{4F76740C-8F95-45AB-B514-9FC0F697727B}" type="pres">
      <dgm:prSet presAssocID="{FF30CF00-ABAE-4A3C-B982-4D7F20F67181}" presName="downArrowText" presStyleLbl="revTx" presStyleIdx="1" presStyleCnt="2">
        <dgm:presLayoutVars>
          <dgm:chMax val="0"/>
          <dgm:bulletEnabled val="1"/>
        </dgm:presLayoutVars>
      </dgm:prSet>
      <dgm:spPr/>
    </dgm:pt>
  </dgm:ptLst>
  <dgm:cxnLst>
    <dgm:cxn modelId="{0437952E-6665-4E40-A23D-F894B55B647C}" type="presOf" srcId="{430A7934-1879-45AB-B397-A2F6054C0FD0}" destId="{E1A53EF9-CAD5-4236-9DAD-E31610538ABE}" srcOrd="0" destOrd="0" presId="urn:microsoft.com/office/officeart/2005/8/layout/arrow4"/>
    <dgm:cxn modelId="{B825023A-A0CB-47B4-99AA-EC712A4274D6}" type="presOf" srcId="{FF30CF00-ABAE-4A3C-B982-4D7F20F67181}" destId="{4F76740C-8F95-45AB-B514-9FC0F697727B}" srcOrd="0" destOrd="0" presId="urn:microsoft.com/office/officeart/2005/8/layout/arrow4"/>
    <dgm:cxn modelId="{7F6E8B8F-1239-4ECF-B574-E9B78EBD296D}" srcId="{430A7934-1879-45AB-B397-A2F6054C0FD0}" destId="{FF30CF00-ABAE-4A3C-B982-4D7F20F67181}" srcOrd="1" destOrd="0" parTransId="{47CBBCC4-BE34-4EE4-BFF9-5FC50930708A}" sibTransId="{AC0BAA4B-2CAF-4660-BABF-57E2C0134247}"/>
    <dgm:cxn modelId="{8C46F9D6-D895-4439-9492-0393C48BE472}" type="presOf" srcId="{9D56B590-128F-4866-9D90-3D6FB7D7A497}" destId="{8C8EAC2D-B45B-40E8-B005-2CB1F96039F7}" srcOrd="0" destOrd="0" presId="urn:microsoft.com/office/officeart/2005/8/layout/arrow4"/>
    <dgm:cxn modelId="{76DEC3DB-02E3-4871-859B-D96570112ED3}" srcId="{430A7934-1879-45AB-B397-A2F6054C0FD0}" destId="{9D56B590-128F-4866-9D90-3D6FB7D7A497}" srcOrd="0" destOrd="0" parTransId="{90245270-9B17-4479-BD7C-5ABFF58B2BEE}" sibTransId="{E4AE0271-C16B-4BEC-8533-0B91F3BCBEB6}"/>
    <dgm:cxn modelId="{EC1CB484-A8DB-4D21-8027-4321D6333926}" type="presParOf" srcId="{E1A53EF9-CAD5-4236-9DAD-E31610538ABE}" destId="{1D68E053-F56D-4682-9A1F-7E2B580F1939}" srcOrd="0" destOrd="0" presId="urn:microsoft.com/office/officeart/2005/8/layout/arrow4"/>
    <dgm:cxn modelId="{B5CA7169-A9EE-4B51-AA4C-FA32CA00A85B}" type="presParOf" srcId="{E1A53EF9-CAD5-4236-9DAD-E31610538ABE}" destId="{8C8EAC2D-B45B-40E8-B005-2CB1F96039F7}" srcOrd="1" destOrd="0" presId="urn:microsoft.com/office/officeart/2005/8/layout/arrow4"/>
    <dgm:cxn modelId="{9E46FDBF-7233-423E-AF0B-32F913C6F477}" type="presParOf" srcId="{E1A53EF9-CAD5-4236-9DAD-E31610538ABE}" destId="{6A59D8AE-A3EB-4B0E-AA6B-10D111BC317D}" srcOrd="2" destOrd="0" presId="urn:microsoft.com/office/officeart/2005/8/layout/arrow4"/>
    <dgm:cxn modelId="{DAC84426-6859-4E8F-AB87-97F5AD8516D9}" type="presParOf" srcId="{E1A53EF9-CAD5-4236-9DAD-E31610538ABE}" destId="{4F76740C-8F95-45AB-B514-9FC0F697727B}" srcOrd="3" destOrd="0" presId="urn:microsoft.com/office/officeart/2005/8/layout/arrow4"/>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2F6D7480-F8D0-44C2-81B7-9A9B88FD6524}" type="doc">
      <dgm:prSet loTypeId="urn:microsoft.com/office/officeart/2005/8/layout/equation1" loCatId="process" qsTypeId="urn:microsoft.com/office/officeart/2005/8/quickstyle/simple1" qsCatId="simple" csTypeId="urn:microsoft.com/office/officeart/2005/8/colors/accent1_2" csCatId="accent1" phldr="1"/>
      <dgm:spPr/>
    </dgm:pt>
    <dgm:pt modelId="{866C5C50-13C6-4659-8DC6-F85703E040B1}">
      <dgm:prSet phldrT="[Text]"/>
      <dgm:spPr/>
      <dgm:t>
        <a:bodyPr/>
        <a:lstStyle/>
        <a:p>
          <a:r>
            <a:rPr lang="ar-LB" dirty="0"/>
            <a:t>12 مجال</a:t>
          </a:r>
          <a:endParaRPr lang="en-US" dirty="0"/>
        </a:p>
      </dgm:t>
    </dgm:pt>
    <dgm:pt modelId="{FF11654C-F3E8-407F-89C5-911820D5BE66}" type="parTrans" cxnId="{2D78ED0F-1537-436E-B82F-8EB2CFFC2AE8}">
      <dgm:prSet/>
      <dgm:spPr/>
      <dgm:t>
        <a:bodyPr/>
        <a:lstStyle/>
        <a:p>
          <a:endParaRPr lang="en-US"/>
        </a:p>
      </dgm:t>
    </dgm:pt>
    <dgm:pt modelId="{826F58EA-BEC9-47E8-B6D8-A4BA7F59998B}" type="sibTrans" cxnId="{2D78ED0F-1537-436E-B82F-8EB2CFFC2AE8}">
      <dgm:prSet/>
      <dgm:spPr/>
      <dgm:t>
        <a:bodyPr/>
        <a:lstStyle/>
        <a:p>
          <a:endParaRPr lang="en-US"/>
        </a:p>
      </dgm:t>
    </dgm:pt>
    <dgm:pt modelId="{C535EA42-5F67-422D-A2B5-F81B0AB481B6}">
      <dgm:prSet phldrT="[Text]"/>
      <dgm:spPr/>
      <dgm:t>
        <a:bodyPr/>
        <a:lstStyle/>
        <a:p>
          <a:r>
            <a:rPr lang="ar-LB" dirty="0"/>
            <a:t>17 هدف</a:t>
          </a:r>
          <a:endParaRPr lang="en-US" dirty="0"/>
        </a:p>
      </dgm:t>
    </dgm:pt>
    <dgm:pt modelId="{71725320-890F-4168-8B58-C86FFE175DB5}" type="parTrans" cxnId="{8564763C-F85E-4569-A77A-D06C893BE87B}">
      <dgm:prSet/>
      <dgm:spPr/>
      <dgm:t>
        <a:bodyPr/>
        <a:lstStyle/>
        <a:p>
          <a:endParaRPr lang="en-US"/>
        </a:p>
      </dgm:t>
    </dgm:pt>
    <dgm:pt modelId="{23DE5272-4C26-436B-8B8F-3DE3F3FA4EB9}" type="sibTrans" cxnId="{8564763C-F85E-4569-A77A-D06C893BE87B}">
      <dgm:prSet/>
      <dgm:spPr/>
      <dgm:t>
        <a:bodyPr/>
        <a:lstStyle/>
        <a:p>
          <a:endParaRPr lang="en-US"/>
        </a:p>
      </dgm:t>
    </dgm:pt>
    <dgm:pt modelId="{24458956-6CA0-4F18-B38D-15CBF12CB592}">
      <dgm:prSet phldrT="[Text]"/>
      <dgm:spPr/>
      <dgm:t>
        <a:bodyPr/>
        <a:lstStyle/>
        <a:p>
          <a:r>
            <a:rPr lang="ar-LB" dirty="0"/>
            <a:t>6 ابعاد</a:t>
          </a:r>
          <a:endParaRPr lang="en-US" dirty="0"/>
        </a:p>
      </dgm:t>
    </dgm:pt>
    <dgm:pt modelId="{94C76FFA-F133-4EFC-864D-F247B5161826}" type="parTrans" cxnId="{5A479111-04F4-4C26-9669-BB89E1314772}">
      <dgm:prSet/>
      <dgm:spPr/>
      <dgm:t>
        <a:bodyPr/>
        <a:lstStyle/>
        <a:p>
          <a:endParaRPr lang="en-US"/>
        </a:p>
      </dgm:t>
    </dgm:pt>
    <dgm:pt modelId="{D8533B47-F7D3-4587-9140-314C2642C10D}" type="sibTrans" cxnId="{5A479111-04F4-4C26-9669-BB89E1314772}">
      <dgm:prSet/>
      <dgm:spPr/>
      <dgm:t>
        <a:bodyPr/>
        <a:lstStyle/>
        <a:p>
          <a:endParaRPr lang="en-US"/>
        </a:p>
      </dgm:t>
    </dgm:pt>
    <dgm:pt modelId="{037EAC98-D55D-4429-BB82-3448ABBA348E}" type="pres">
      <dgm:prSet presAssocID="{2F6D7480-F8D0-44C2-81B7-9A9B88FD6524}" presName="linearFlow" presStyleCnt="0">
        <dgm:presLayoutVars>
          <dgm:dir/>
          <dgm:resizeHandles val="exact"/>
        </dgm:presLayoutVars>
      </dgm:prSet>
      <dgm:spPr/>
    </dgm:pt>
    <dgm:pt modelId="{BEA54D77-186F-4770-A5BB-8E22EEA0F55B}" type="pres">
      <dgm:prSet presAssocID="{866C5C50-13C6-4659-8DC6-F85703E040B1}" presName="node" presStyleLbl="node1" presStyleIdx="0" presStyleCnt="3">
        <dgm:presLayoutVars>
          <dgm:bulletEnabled val="1"/>
        </dgm:presLayoutVars>
      </dgm:prSet>
      <dgm:spPr/>
    </dgm:pt>
    <dgm:pt modelId="{2743C88D-7D8E-4BAD-ACE1-141496946588}" type="pres">
      <dgm:prSet presAssocID="{826F58EA-BEC9-47E8-B6D8-A4BA7F59998B}" presName="spacerL" presStyleCnt="0"/>
      <dgm:spPr/>
    </dgm:pt>
    <dgm:pt modelId="{9E0A3EC4-9CB6-4C9C-9BFB-C329763BC71B}" type="pres">
      <dgm:prSet presAssocID="{826F58EA-BEC9-47E8-B6D8-A4BA7F59998B}" presName="sibTrans" presStyleLbl="sibTrans2D1" presStyleIdx="0" presStyleCnt="2"/>
      <dgm:spPr/>
    </dgm:pt>
    <dgm:pt modelId="{602D7867-A4BF-4144-9711-0C4492C39FF2}" type="pres">
      <dgm:prSet presAssocID="{826F58EA-BEC9-47E8-B6D8-A4BA7F59998B}" presName="spacerR" presStyleCnt="0"/>
      <dgm:spPr/>
    </dgm:pt>
    <dgm:pt modelId="{27E19D9D-D198-400B-A17A-5BC7E7777F97}" type="pres">
      <dgm:prSet presAssocID="{C535EA42-5F67-422D-A2B5-F81B0AB481B6}" presName="node" presStyleLbl="node1" presStyleIdx="1" presStyleCnt="3">
        <dgm:presLayoutVars>
          <dgm:bulletEnabled val="1"/>
        </dgm:presLayoutVars>
      </dgm:prSet>
      <dgm:spPr/>
    </dgm:pt>
    <dgm:pt modelId="{BB086D3E-3461-4CB8-8EB2-2B0E6CA36A9D}" type="pres">
      <dgm:prSet presAssocID="{23DE5272-4C26-436B-8B8F-3DE3F3FA4EB9}" presName="spacerL" presStyleCnt="0"/>
      <dgm:spPr/>
    </dgm:pt>
    <dgm:pt modelId="{85E7653B-8F90-409F-8EC8-8400889D58EA}" type="pres">
      <dgm:prSet presAssocID="{23DE5272-4C26-436B-8B8F-3DE3F3FA4EB9}" presName="sibTrans" presStyleLbl="sibTrans2D1" presStyleIdx="1" presStyleCnt="2"/>
      <dgm:spPr/>
    </dgm:pt>
    <dgm:pt modelId="{52CF5354-B8BD-47F1-BA5E-83F63E28A34F}" type="pres">
      <dgm:prSet presAssocID="{23DE5272-4C26-436B-8B8F-3DE3F3FA4EB9}" presName="spacerR" presStyleCnt="0"/>
      <dgm:spPr/>
    </dgm:pt>
    <dgm:pt modelId="{80DBFFF2-CFAA-425A-AA0D-0EE28091E1C7}" type="pres">
      <dgm:prSet presAssocID="{24458956-6CA0-4F18-B38D-15CBF12CB592}" presName="node" presStyleLbl="node1" presStyleIdx="2" presStyleCnt="3">
        <dgm:presLayoutVars>
          <dgm:bulletEnabled val="1"/>
        </dgm:presLayoutVars>
      </dgm:prSet>
      <dgm:spPr/>
    </dgm:pt>
  </dgm:ptLst>
  <dgm:cxnLst>
    <dgm:cxn modelId="{2D78ED0F-1537-436E-B82F-8EB2CFFC2AE8}" srcId="{2F6D7480-F8D0-44C2-81B7-9A9B88FD6524}" destId="{866C5C50-13C6-4659-8DC6-F85703E040B1}" srcOrd="0" destOrd="0" parTransId="{FF11654C-F3E8-407F-89C5-911820D5BE66}" sibTransId="{826F58EA-BEC9-47E8-B6D8-A4BA7F59998B}"/>
    <dgm:cxn modelId="{5A479111-04F4-4C26-9669-BB89E1314772}" srcId="{2F6D7480-F8D0-44C2-81B7-9A9B88FD6524}" destId="{24458956-6CA0-4F18-B38D-15CBF12CB592}" srcOrd="2" destOrd="0" parTransId="{94C76FFA-F133-4EFC-864D-F247B5161826}" sibTransId="{D8533B47-F7D3-4587-9140-314C2642C10D}"/>
    <dgm:cxn modelId="{BB29C821-C363-4CCA-A984-8414D7BEF220}" type="presOf" srcId="{24458956-6CA0-4F18-B38D-15CBF12CB592}" destId="{80DBFFF2-CFAA-425A-AA0D-0EE28091E1C7}" srcOrd="0" destOrd="0" presId="urn:microsoft.com/office/officeart/2005/8/layout/equation1"/>
    <dgm:cxn modelId="{8564763C-F85E-4569-A77A-D06C893BE87B}" srcId="{2F6D7480-F8D0-44C2-81B7-9A9B88FD6524}" destId="{C535EA42-5F67-422D-A2B5-F81B0AB481B6}" srcOrd="1" destOrd="0" parTransId="{71725320-890F-4168-8B58-C86FFE175DB5}" sibTransId="{23DE5272-4C26-436B-8B8F-3DE3F3FA4EB9}"/>
    <dgm:cxn modelId="{D0B8554A-FE30-4772-B591-F2D0BF8764F6}" type="presOf" srcId="{826F58EA-BEC9-47E8-B6D8-A4BA7F59998B}" destId="{9E0A3EC4-9CB6-4C9C-9BFB-C329763BC71B}" srcOrd="0" destOrd="0" presId="urn:microsoft.com/office/officeart/2005/8/layout/equation1"/>
    <dgm:cxn modelId="{2B0A8992-DD64-4032-94CE-825EB906066F}" type="presOf" srcId="{23DE5272-4C26-436B-8B8F-3DE3F3FA4EB9}" destId="{85E7653B-8F90-409F-8EC8-8400889D58EA}" srcOrd="0" destOrd="0" presId="urn:microsoft.com/office/officeart/2005/8/layout/equation1"/>
    <dgm:cxn modelId="{179ED5CD-E4C1-493F-AA6C-EC963EC6AEFA}" type="presOf" srcId="{866C5C50-13C6-4659-8DC6-F85703E040B1}" destId="{BEA54D77-186F-4770-A5BB-8E22EEA0F55B}" srcOrd="0" destOrd="0" presId="urn:microsoft.com/office/officeart/2005/8/layout/equation1"/>
    <dgm:cxn modelId="{203DD7CE-9AEB-456B-B67E-60D61DE7C4CF}" type="presOf" srcId="{C535EA42-5F67-422D-A2B5-F81B0AB481B6}" destId="{27E19D9D-D198-400B-A17A-5BC7E7777F97}" srcOrd="0" destOrd="0" presId="urn:microsoft.com/office/officeart/2005/8/layout/equation1"/>
    <dgm:cxn modelId="{62E267D8-E0B9-4B98-B220-84540BA42B44}" type="presOf" srcId="{2F6D7480-F8D0-44C2-81B7-9A9B88FD6524}" destId="{037EAC98-D55D-4429-BB82-3448ABBA348E}" srcOrd="0" destOrd="0" presId="urn:microsoft.com/office/officeart/2005/8/layout/equation1"/>
    <dgm:cxn modelId="{61A577B2-989D-40C4-9E69-527F4402D4E7}" type="presParOf" srcId="{037EAC98-D55D-4429-BB82-3448ABBA348E}" destId="{BEA54D77-186F-4770-A5BB-8E22EEA0F55B}" srcOrd="0" destOrd="0" presId="urn:microsoft.com/office/officeart/2005/8/layout/equation1"/>
    <dgm:cxn modelId="{AAFC79F3-B916-44C8-BD0F-C99D843F6992}" type="presParOf" srcId="{037EAC98-D55D-4429-BB82-3448ABBA348E}" destId="{2743C88D-7D8E-4BAD-ACE1-141496946588}" srcOrd="1" destOrd="0" presId="urn:microsoft.com/office/officeart/2005/8/layout/equation1"/>
    <dgm:cxn modelId="{2BC4842E-3E6E-4E3E-8A02-7C7662D92AA6}" type="presParOf" srcId="{037EAC98-D55D-4429-BB82-3448ABBA348E}" destId="{9E0A3EC4-9CB6-4C9C-9BFB-C329763BC71B}" srcOrd="2" destOrd="0" presId="urn:microsoft.com/office/officeart/2005/8/layout/equation1"/>
    <dgm:cxn modelId="{898B3518-77A9-4DB2-82C4-09B19C12E2E9}" type="presParOf" srcId="{037EAC98-D55D-4429-BB82-3448ABBA348E}" destId="{602D7867-A4BF-4144-9711-0C4492C39FF2}" srcOrd="3" destOrd="0" presId="urn:microsoft.com/office/officeart/2005/8/layout/equation1"/>
    <dgm:cxn modelId="{3A4F9658-4A48-4381-8379-4F043BC7FE7F}" type="presParOf" srcId="{037EAC98-D55D-4429-BB82-3448ABBA348E}" destId="{27E19D9D-D198-400B-A17A-5BC7E7777F97}" srcOrd="4" destOrd="0" presId="urn:microsoft.com/office/officeart/2005/8/layout/equation1"/>
    <dgm:cxn modelId="{46873587-2A83-4A54-A4B9-BEE3A11D8271}" type="presParOf" srcId="{037EAC98-D55D-4429-BB82-3448ABBA348E}" destId="{BB086D3E-3461-4CB8-8EB2-2B0E6CA36A9D}" srcOrd="5" destOrd="0" presId="urn:microsoft.com/office/officeart/2005/8/layout/equation1"/>
    <dgm:cxn modelId="{D3BDD378-CB9B-424F-8F8D-F9F18235B980}" type="presParOf" srcId="{037EAC98-D55D-4429-BB82-3448ABBA348E}" destId="{85E7653B-8F90-409F-8EC8-8400889D58EA}" srcOrd="6" destOrd="0" presId="urn:microsoft.com/office/officeart/2005/8/layout/equation1"/>
    <dgm:cxn modelId="{9C393AC5-95A0-463B-B7A2-CCF12818C912}" type="presParOf" srcId="{037EAC98-D55D-4429-BB82-3448ABBA348E}" destId="{52CF5354-B8BD-47F1-BA5E-83F63E28A34F}" srcOrd="7" destOrd="0" presId="urn:microsoft.com/office/officeart/2005/8/layout/equation1"/>
    <dgm:cxn modelId="{53AE3508-ACD0-4F6A-82F5-290F6BD6B86A}" type="presParOf" srcId="{037EAC98-D55D-4429-BB82-3448ABBA348E}" destId="{80DBFFF2-CFAA-425A-AA0D-0EE28091E1C7}" srcOrd="8" destOrd="0" presId="urn:microsoft.com/office/officeart/2005/8/layout/equati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71E8EDA0-BEEA-4182-A86F-A8995F4E254A}"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8D380689-FC61-4ED3-ACE9-75BD7F752819}">
      <dgm:prSet custT="1"/>
      <dgm:spPr/>
      <dgm:t>
        <a:bodyPr/>
        <a:lstStyle/>
        <a:p>
          <a:pPr algn="r" rtl="1"/>
          <a:r>
            <a:rPr lang="ar-LB" sz="2000">
              <a:latin typeface="Arial" panose="020B0604020202020204" pitchFamily="34" charset="0"/>
              <a:cs typeface="Arial" panose="020B0604020202020204" pitchFamily="34" charset="0"/>
            </a:rPr>
            <a:t>التنمية الشاملة والرخاء الكامل والعمل اللائق. </a:t>
          </a:r>
          <a:endParaRPr lang="en-US" sz="2000" dirty="0">
            <a:latin typeface="Arial" panose="020B0604020202020204" pitchFamily="34" charset="0"/>
            <a:cs typeface="Arial" panose="020B0604020202020204" pitchFamily="34" charset="0"/>
          </a:endParaRPr>
        </a:p>
      </dgm:t>
    </dgm:pt>
    <dgm:pt modelId="{EF482FD7-6DE6-4C8F-87AB-4A38235EE5A5}" type="parTrans" cxnId="{A14D2746-A620-4F41-B2D0-DB00170A7E99}">
      <dgm:prSet/>
      <dgm:spPr/>
      <dgm:t>
        <a:bodyPr/>
        <a:lstStyle/>
        <a:p>
          <a:endParaRPr lang="en-US"/>
        </a:p>
      </dgm:t>
    </dgm:pt>
    <dgm:pt modelId="{1C2AF93A-BCE7-41C5-BC33-73DE5C2A79E6}" type="sibTrans" cxnId="{A14D2746-A620-4F41-B2D0-DB00170A7E99}">
      <dgm:prSet/>
      <dgm:spPr/>
      <dgm:t>
        <a:bodyPr/>
        <a:lstStyle/>
        <a:p>
          <a:endParaRPr lang="en-US"/>
        </a:p>
      </dgm:t>
    </dgm:pt>
    <dgm:pt modelId="{ACC9CFDE-179A-4ECF-93EA-9952031013FF}">
      <dgm:prSet custT="1"/>
      <dgm:spPr/>
      <dgm:t>
        <a:bodyPr/>
        <a:lstStyle/>
        <a:p>
          <a:pPr algn="r" rtl="1"/>
          <a:r>
            <a:rPr lang="ar-LB" sz="2000" dirty="0">
              <a:latin typeface="Arial" panose="020B0604020202020204" pitchFamily="34" charset="0"/>
              <a:cs typeface="Arial" panose="020B0604020202020204" pitchFamily="34" charset="0"/>
            </a:rPr>
            <a:t>القضاء على الفقر والحماية الاجتماعية والخدمات الاجتماعية</a:t>
          </a:r>
          <a:endParaRPr lang="en-US" sz="2000" dirty="0">
            <a:latin typeface="Arial" panose="020B0604020202020204" pitchFamily="34" charset="0"/>
            <a:cs typeface="Arial" panose="020B0604020202020204" pitchFamily="34" charset="0"/>
          </a:endParaRPr>
        </a:p>
      </dgm:t>
    </dgm:pt>
    <dgm:pt modelId="{FF5D6324-500B-46C5-9904-99D69AC01541}" type="parTrans" cxnId="{97B2E938-66AD-49D3-B164-7BA52B6C1166}">
      <dgm:prSet/>
      <dgm:spPr/>
      <dgm:t>
        <a:bodyPr/>
        <a:lstStyle/>
        <a:p>
          <a:endParaRPr lang="en-US"/>
        </a:p>
      </dgm:t>
    </dgm:pt>
    <dgm:pt modelId="{185513CF-DF95-4284-A055-4207BC60E8D1}" type="sibTrans" cxnId="{97B2E938-66AD-49D3-B164-7BA52B6C1166}">
      <dgm:prSet/>
      <dgm:spPr/>
      <dgm:t>
        <a:bodyPr/>
        <a:lstStyle/>
        <a:p>
          <a:endParaRPr lang="en-US"/>
        </a:p>
      </dgm:t>
    </dgm:pt>
    <dgm:pt modelId="{196FA94A-5D99-442F-A464-1674F275F712}">
      <dgm:prSet custT="1"/>
      <dgm:spPr/>
      <dgm:t>
        <a:bodyPr/>
        <a:lstStyle/>
        <a:p>
          <a:pPr algn="r" rtl="1"/>
          <a:r>
            <a:rPr lang="ar-LB" sz="2000" dirty="0">
              <a:latin typeface="Arial" panose="020B0604020202020204" pitchFamily="34" charset="0"/>
              <a:cs typeface="Arial" panose="020B0604020202020204" pitchFamily="34" charset="0"/>
            </a:rPr>
            <a:t>التحرر من العنف والوصم والقوالب النمطية </a:t>
          </a:r>
          <a:endParaRPr lang="en-US" sz="2000" dirty="0">
            <a:latin typeface="Arial" panose="020B0604020202020204" pitchFamily="34" charset="0"/>
            <a:cs typeface="Arial" panose="020B0604020202020204" pitchFamily="34" charset="0"/>
          </a:endParaRPr>
        </a:p>
      </dgm:t>
    </dgm:pt>
    <dgm:pt modelId="{11E9941B-B984-4CA9-98A5-0FD187652778}" type="parTrans" cxnId="{46B0B642-1F29-4462-B3B5-38F9DCA6A3C8}">
      <dgm:prSet/>
      <dgm:spPr/>
      <dgm:t>
        <a:bodyPr/>
        <a:lstStyle/>
        <a:p>
          <a:endParaRPr lang="en-US"/>
        </a:p>
      </dgm:t>
    </dgm:pt>
    <dgm:pt modelId="{6DAC9EF0-8ACE-4F77-854C-E575295D6435}" type="sibTrans" cxnId="{46B0B642-1F29-4462-B3B5-38F9DCA6A3C8}">
      <dgm:prSet/>
      <dgm:spPr/>
      <dgm:t>
        <a:bodyPr/>
        <a:lstStyle/>
        <a:p>
          <a:endParaRPr lang="en-US"/>
        </a:p>
      </dgm:t>
    </dgm:pt>
    <dgm:pt modelId="{2D84147A-0E9E-47F4-91F5-B40E9C3C75D9}">
      <dgm:prSet custT="1"/>
      <dgm:spPr/>
      <dgm:t>
        <a:bodyPr/>
        <a:lstStyle/>
        <a:p>
          <a:pPr algn="r" rtl="1"/>
          <a:r>
            <a:rPr lang="ar-LB" sz="2000" dirty="0">
              <a:latin typeface="Arial" panose="020B0604020202020204" pitchFamily="34" charset="0"/>
              <a:cs typeface="Arial" panose="020B0604020202020204" pitchFamily="34" charset="0"/>
            </a:rPr>
            <a:t>المشاركة والمساءلة والمؤسسات المراعية لمنظور المساواة بين الجنسين </a:t>
          </a:r>
          <a:endParaRPr lang="en-US" sz="2000" dirty="0">
            <a:latin typeface="Arial" panose="020B0604020202020204" pitchFamily="34" charset="0"/>
            <a:cs typeface="Arial" panose="020B0604020202020204" pitchFamily="34" charset="0"/>
          </a:endParaRPr>
        </a:p>
      </dgm:t>
    </dgm:pt>
    <dgm:pt modelId="{BF71DFFF-B76F-41BB-B9B3-8BB0E6BF5156}" type="parTrans" cxnId="{B0FDBF2F-12A2-4E73-8B96-A49BE0EB6158}">
      <dgm:prSet/>
      <dgm:spPr/>
      <dgm:t>
        <a:bodyPr/>
        <a:lstStyle/>
        <a:p>
          <a:endParaRPr lang="en-US"/>
        </a:p>
      </dgm:t>
    </dgm:pt>
    <dgm:pt modelId="{33916E77-694D-445D-B4D1-3A1F63F64B01}" type="sibTrans" cxnId="{B0FDBF2F-12A2-4E73-8B96-A49BE0EB6158}">
      <dgm:prSet/>
      <dgm:spPr/>
      <dgm:t>
        <a:bodyPr/>
        <a:lstStyle/>
        <a:p>
          <a:endParaRPr lang="en-US"/>
        </a:p>
      </dgm:t>
    </dgm:pt>
    <dgm:pt modelId="{12C18D40-B45C-43B9-9E4C-74C16BCB9713}">
      <dgm:prSet custT="1"/>
      <dgm:spPr/>
      <dgm:t>
        <a:bodyPr/>
        <a:lstStyle/>
        <a:p>
          <a:pPr algn="r" rtl="1"/>
          <a:r>
            <a:rPr lang="ar-LB" sz="2000">
              <a:latin typeface="Arial" panose="020B0604020202020204" pitchFamily="34" charset="0"/>
              <a:cs typeface="Arial" panose="020B0604020202020204" pitchFamily="34" charset="0"/>
            </a:rPr>
            <a:t>المجتمعات المسالمة التي لا يهمش فيها أحد </a:t>
          </a:r>
          <a:endParaRPr lang="en-US" sz="2000" dirty="0">
            <a:latin typeface="Arial" panose="020B0604020202020204" pitchFamily="34" charset="0"/>
            <a:cs typeface="Arial" panose="020B0604020202020204" pitchFamily="34" charset="0"/>
          </a:endParaRPr>
        </a:p>
      </dgm:t>
    </dgm:pt>
    <dgm:pt modelId="{CE50FAEC-7CAD-4441-BCE1-8707315310D0}" type="parTrans" cxnId="{1A1B80F0-6CAE-4F94-B19B-953E0C24CADD}">
      <dgm:prSet/>
      <dgm:spPr/>
      <dgm:t>
        <a:bodyPr/>
        <a:lstStyle/>
        <a:p>
          <a:endParaRPr lang="en-US"/>
        </a:p>
      </dgm:t>
    </dgm:pt>
    <dgm:pt modelId="{196798A4-6583-40E5-A7D3-AA9AAC6AA6CC}" type="sibTrans" cxnId="{1A1B80F0-6CAE-4F94-B19B-953E0C24CADD}">
      <dgm:prSet/>
      <dgm:spPr/>
      <dgm:t>
        <a:bodyPr/>
        <a:lstStyle/>
        <a:p>
          <a:endParaRPr lang="en-US"/>
        </a:p>
      </dgm:t>
    </dgm:pt>
    <dgm:pt modelId="{163BF8C1-E16D-438F-AB21-807BB20DEACF}">
      <dgm:prSet custT="1"/>
      <dgm:spPr/>
      <dgm:t>
        <a:bodyPr/>
        <a:lstStyle/>
        <a:p>
          <a:pPr algn="r" rtl="1"/>
          <a:r>
            <a:rPr lang="ar-LB" sz="2000" dirty="0">
              <a:latin typeface="Arial" panose="020B0604020202020204" pitchFamily="34" charset="0"/>
              <a:cs typeface="Arial" panose="020B0604020202020204" pitchFamily="34" charset="0"/>
            </a:rPr>
            <a:t>متعلق بالحفاظ على البيئة وحمايتها وإصلاحها</a:t>
          </a:r>
          <a:endParaRPr lang="en-US" sz="2000" dirty="0">
            <a:latin typeface="Arial" panose="020B0604020202020204" pitchFamily="34" charset="0"/>
            <a:cs typeface="Arial" panose="020B0604020202020204" pitchFamily="34" charset="0"/>
          </a:endParaRPr>
        </a:p>
      </dgm:t>
    </dgm:pt>
    <dgm:pt modelId="{60BD7461-FA8F-41E4-8BE6-333AD263DE76}" type="parTrans" cxnId="{271126B8-0766-4527-AD5A-0B410B993633}">
      <dgm:prSet/>
      <dgm:spPr/>
      <dgm:t>
        <a:bodyPr/>
        <a:lstStyle/>
        <a:p>
          <a:endParaRPr lang="en-US"/>
        </a:p>
      </dgm:t>
    </dgm:pt>
    <dgm:pt modelId="{3ABC032E-5574-41B6-840D-799070E04278}" type="sibTrans" cxnId="{271126B8-0766-4527-AD5A-0B410B993633}">
      <dgm:prSet/>
      <dgm:spPr/>
      <dgm:t>
        <a:bodyPr/>
        <a:lstStyle/>
        <a:p>
          <a:endParaRPr lang="en-US"/>
        </a:p>
      </dgm:t>
    </dgm:pt>
    <dgm:pt modelId="{29C44F5E-3F91-4588-B39A-4238E409D735}" type="pres">
      <dgm:prSet presAssocID="{71E8EDA0-BEEA-4182-A86F-A8995F4E254A}" presName="linear" presStyleCnt="0">
        <dgm:presLayoutVars>
          <dgm:dir/>
          <dgm:animLvl val="lvl"/>
          <dgm:resizeHandles val="exact"/>
        </dgm:presLayoutVars>
      </dgm:prSet>
      <dgm:spPr/>
    </dgm:pt>
    <dgm:pt modelId="{505CF961-DBCC-4E68-BFC0-CEABE16DB959}" type="pres">
      <dgm:prSet presAssocID="{8D380689-FC61-4ED3-ACE9-75BD7F752819}" presName="parentLin" presStyleCnt="0"/>
      <dgm:spPr/>
    </dgm:pt>
    <dgm:pt modelId="{8CD45E3A-F8AE-44E6-B049-A915F72BFEE6}" type="pres">
      <dgm:prSet presAssocID="{8D380689-FC61-4ED3-ACE9-75BD7F752819}" presName="parentLeftMargin" presStyleLbl="node1" presStyleIdx="0" presStyleCnt="6"/>
      <dgm:spPr/>
    </dgm:pt>
    <dgm:pt modelId="{130833EB-BC13-4E9C-B6FC-AC6C7A228D04}" type="pres">
      <dgm:prSet presAssocID="{8D380689-FC61-4ED3-ACE9-75BD7F752819}" presName="parentText" presStyleLbl="node1" presStyleIdx="0" presStyleCnt="6" custLinFactX="5361" custLinFactNeighborX="100000" custLinFactNeighborY="-2794">
        <dgm:presLayoutVars>
          <dgm:chMax val="0"/>
          <dgm:bulletEnabled val="1"/>
        </dgm:presLayoutVars>
      </dgm:prSet>
      <dgm:spPr/>
    </dgm:pt>
    <dgm:pt modelId="{C955D96D-CF23-44E6-B6D3-14778B3B95EE}" type="pres">
      <dgm:prSet presAssocID="{8D380689-FC61-4ED3-ACE9-75BD7F752819}" presName="negativeSpace" presStyleCnt="0"/>
      <dgm:spPr/>
    </dgm:pt>
    <dgm:pt modelId="{6AD4A163-0E3A-473E-AF6F-7D7DE3744B63}" type="pres">
      <dgm:prSet presAssocID="{8D380689-FC61-4ED3-ACE9-75BD7F752819}" presName="childText" presStyleLbl="conFgAcc1" presStyleIdx="0" presStyleCnt="6">
        <dgm:presLayoutVars>
          <dgm:bulletEnabled val="1"/>
        </dgm:presLayoutVars>
      </dgm:prSet>
      <dgm:spPr/>
    </dgm:pt>
    <dgm:pt modelId="{831E3BD4-C5AA-4626-AFAF-7A4D600F7B7E}" type="pres">
      <dgm:prSet presAssocID="{1C2AF93A-BCE7-41C5-BC33-73DE5C2A79E6}" presName="spaceBetweenRectangles" presStyleCnt="0"/>
      <dgm:spPr/>
    </dgm:pt>
    <dgm:pt modelId="{FC2736B9-B43B-43ED-9861-AB3E967168DC}" type="pres">
      <dgm:prSet presAssocID="{ACC9CFDE-179A-4ECF-93EA-9952031013FF}" presName="parentLin" presStyleCnt="0"/>
      <dgm:spPr/>
    </dgm:pt>
    <dgm:pt modelId="{853FA449-99CE-4CA1-9EB6-76B2813A581A}" type="pres">
      <dgm:prSet presAssocID="{ACC9CFDE-179A-4ECF-93EA-9952031013FF}" presName="parentLeftMargin" presStyleLbl="node1" presStyleIdx="0" presStyleCnt="6"/>
      <dgm:spPr/>
    </dgm:pt>
    <dgm:pt modelId="{ED0220C6-427C-4157-AD3F-B48AECB22D0A}" type="pres">
      <dgm:prSet presAssocID="{ACC9CFDE-179A-4ECF-93EA-9952031013FF}" presName="parentText" presStyleLbl="node1" presStyleIdx="1" presStyleCnt="6" custLinFactX="5361" custLinFactNeighborX="100000" custLinFactNeighborY="6032">
        <dgm:presLayoutVars>
          <dgm:chMax val="0"/>
          <dgm:bulletEnabled val="1"/>
        </dgm:presLayoutVars>
      </dgm:prSet>
      <dgm:spPr/>
    </dgm:pt>
    <dgm:pt modelId="{0BE0D25D-5195-4CDC-A716-028A3B6B502E}" type="pres">
      <dgm:prSet presAssocID="{ACC9CFDE-179A-4ECF-93EA-9952031013FF}" presName="negativeSpace" presStyleCnt="0"/>
      <dgm:spPr/>
    </dgm:pt>
    <dgm:pt modelId="{9697B876-1044-4839-B67D-1CEAEA07CC36}" type="pres">
      <dgm:prSet presAssocID="{ACC9CFDE-179A-4ECF-93EA-9952031013FF}" presName="childText" presStyleLbl="conFgAcc1" presStyleIdx="1" presStyleCnt="6">
        <dgm:presLayoutVars>
          <dgm:bulletEnabled val="1"/>
        </dgm:presLayoutVars>
      </dgm:prSet>
      <dgm:spPr/>
    </dgm:pt>
    <dgm:pt modelId="{E7B2D261-6B99-48F2-A60E-9CC4BE928523}" type="pres">
      <dgm:prSet presAssocID="{185513CF-DF95-4284-A055-4207BC60E8D1}" presName="spaceBetweenRectangles" presStyleCnt="0"/>
      <dgm:spPr/>
    </dgm:pt>
    <dgm:pt modelId="{2E7988F5-8923-40C6-A8DF-061E0C600B84}" type="pres">
      <dgm:prSet presAssocID="{196FA94A-5D99-442F-A464-1674F275F712}" presName="parentLin" presStyleCnt="0"/>
      <dgm:spPr/>
    </dgm:pt>
    <dgm:pt modelId="{3D2B1935-8274-42A0-BD2F-BFECB64F9207}" type="pres">
      <dgm:prSet presAssocID="{196FA94A-5D99-442F-A464-1674F275F712}" presName="parentLeftMargin" presStyleLbl="node1" presStyleIdx="1" presStyleCnt="6"/>
      <dgm:spPr/>
    </dgm:pt>
    <dgm:pt modelId="{2484F756-CE6E-4130-840C-529E33686890}" type="pres">
      <dgm:prSet presAssocID="{196FA94A-5D99-442F-A464-1674F275F712}" presName="parentText" presStyleLbl="node1" presStyleIdx="2" presStyleCnt="6" custLinFactX="5361" custLinFactNeighborX="100000" custLinFactNeighborY="-3016">
        <dgm:presLayoutVars>
          <dgm:chMax val="0"/>
          <dgm:bulletEnabled val="1"/>
        </dgm:presLayoutVars>
      </dgm:prSet>
      <dgm:spPr/>
    </dgm:pt>
    <dgm:pt modelId="{2ED930E3-1DE3-4FC9-AADA-F7CBF71DA1AF}" type="pres">
      <dgm:prSet presAssocID="{196FA94A-5D99-442F-A464-1674F275F712}" presName="negativeSpace" presStyleCnt="0"/>
      <dgm:spPr/>
    </dgm:pt>
    <dgm:pt modelId="{681E7EF5-A2AB-4456-90DA-8AD91E41B4E3}" type="pres">
      <dgm:prSet presAssocID="{196FA94A-5D99-442F-A464-1674F275F712}" presName="childText" presStyleLbl="conFgAcc1" presStyleIdx="2" presStyleCnt="6">
        <dgm:presLayoutVars>
          <dgm:bulletEnabled val="1"/>
        </dgm:presLayoutVars>
      </dgm:prSet>
      <dgm:spPr/>
    </dgm:pt>
    <dgm:pt modelId="{B02F5921-35FD-4EF3-A8F9-7D42C4F34F92}" type="pres">
      <dgm:prSet presAssocID="{6DAC9EF0-8ACE-4F77-854C-E575295D6435}" presName="spaceBetweenRectangles" presStyleCnt="0"/>
      <dgm:spPr/>
    </dgm:pt>
    <dgm:pt modelId="{CA50DE71-310C-4574-8620-2EA8E7D695B0}" type="pres">
      <dgm:prSet presAssocID="{2D84147A-0E9E-47F4-91F5-B40E9C3C75D9}" presName="parentLin" presStyleCnt="0"/>
      <dgm:spPr/>
    </dgm:pt>
    <dgm:pt modelId="{18750ACF-1C3C-4253-A8EF-E5FF902558C0}" type="pres">
      <dgm:prSet presAssocID="{2D84147A-0E9E-47F4-91F5-B40E9C3C75D9}" presName="parentLeftMargin" presStyleLbl="node1" presStyleIdx="2" presStyleCnt="6"/>
      <dgm:spPr/>
    </dgm:pt>
    <dgm:pt modelId="{8D99DF14-6546-4942-A070-2225ABE69402}" type="pres">
      <dgm:prSet presAssocID="{2D84147A-0E9E-47F4-91F5-B40E9C3C75D9}" presName="parentText" presStyleLbl="node1" presStyleIdx="3" presStyleCnt="6" custLinFactX="5361" custLinFactNeighborX="100000" custLinFactNeighborY="-3016">
        <dgm:presLayoutVars>
          <dgm:chMax val="0"/>
          <dgm:bulletEnabled val="1"/>
        </dgm:presLayoutVars>
      </dgm:prSet>
      <dgm:spPr/>
    </dgm:pt>
    <dgm:pt modelId="{DB61848E-F42F-4667-9A39-44B9D80226CF}" type="pres">
      <dgm:prSet presAssocID="{2D84147A-0E9E-47F4-91F5-B40E9C3C75D9}" presName="negativeSpace" presStyleCnt="0"/>
      <dgm:spPr/>
    </dgm:pt>
    <dgm:pt modelId="{DC849DEC-4825-46EB-8C25-D3C742904A94}" type="pres">
      <dgm:prSet presAssocID="{2D84147A-0E9E-47F4-91F5-B40E9C3C75D9}" presName="childText" presStyleLbl="conFgAcc1" presStyleIdx="3" presStyleCnt="6">
        <dgm:presLayoutVars>
          <dgm:bulletEnabled val="1"/>
        </dgm:presLayoutVars>
      </dgm:prSet>
      <dgm:spPr/>
    </dgm:pt>
    <dgm:pt modelId="{403B3441-AC28-4D33-B623-0F5EF09CAA4F}" type="pres">
      <dgm:prSet presAssocID="{33916E77-694D-445D-B4D1-3A1F63F64B01}" presName="spaceBetweenRectangles" presStyleCnt="0"/>
      <dgm:spPr/>
    </dgm:pt>
    <dgm:pt modelId="{162B0AF0-8C46-4120-A512-5016772D4E5C}" type="pres">
      <dgm:prSet presAssocID="{12C18D40-B45C-43B9-9E4C-74C16BCB9713}" presName="parentLin" presStyleCnt="0"/>
      <dgm:spPr/>
    </dgm:pt>
    <dgm:pt modelId="{AE5DB69B-9DC2-4A70-ABC5-FE3C68A34478}" type="pres">
      <dgm:prSet presAssocID="{12C18D40-B45C-43B9-9E4C-74C16BCB9713}" presName="parentLeftMargin" presStyleLbl="node1" presStyleIdx="3" presStyleCnt="6"/>
      <dgm:spPr/>
    </dgm:pt>
    <dgm:pt modelId="{1B001EEE-EDE4-4BEC-895A-8DA93FAE50CE}" type="pres">
      <dgm:prSet presAssocID="{12C18D40-B45C-43B9-9E4C-74C16BCB9713}" presName="parentText" presStyleLbl="node1" presStyleIdx="4" presStyleCnt="6" custLinFactX="5361" custLinFactNeighborX="100000" custLinFactNeighborY="-9048">
        <dgm:presLayoutVars>
          <dgm:chMax val="0"/>
          <dgm:bulletEnabled val="1"/>
        </dgm:presLayoutVars>
      </dgm:prSet>
      <dgm:spPr/>
    </dgm:pt>
    <dgm:pt modelId="{8AC7BEAD-1B41-48B1-9FBC-B5A84D7C56EF}" type="pres">
      <dgm:prSet presAssocID="{12C18D40-B45C-43B9-9E4C-74C16BCB9713}" presName="negativeSpace" presStyleCnt="0"/>
      <dgm:spPr/>
    </dgm:pt>
    <dgm:pt modelId="{5371D4E4-7848-48F4-B9A0-3D5DDBF3CE31}" type="pres">
      <dgm:prSet presAssocID="{12C18D40-B45C-43B9-9E4C-74C16BCB9713}" presName="childText" presStyleLbl="conFgAcc1" presStyleIdx="4" presStyleCnt="6">
        <dgm:presLayoutVars>
          <dgm:bulletEnabled val="1"/>
        </dgm:presLayoutVars>
      </dgm:prSet>
      <dgm:spPr/>
    </dgm:pt>
    <dgm:pt modelId="{6A8E3449-CA51-4064-840C-3E3DBF8CD0FB}" type="pres">
      <dgm:prSet presAssocID="{196798A4-6583-40E5-A7D3-AA9AAC6AA6CC}" presName="spaceBetweenRectangles" presStyleCnt="0"/>
      <dgm:spPr/>
    </dgm:pt>
    <dgm:pt modelId="{3F26C3F4-215C-4AA2-80B3-A1F4079594A4}" type="pres">
      <dgm:prSet presAssocID="{163BF8C1-E16D-438F-AB21-807BB20DEACF}" presName="parentLin" presStyleCnt="0"/>
      <dgm:spPr/>
    </dgm:pt>
    <dgm:pt modelId="{C2A9598B-5F26-423A-B0BB-0628059CA3F3}" type="pres">
      <dgm:prSet presAssocID="{163BF8C1-E16D-438F-AB21-807BB20DEACF}" presName="parentLeftMargin" presStyleLbl="node1" presStyleIdx="4" presStyleCnt="6"/>
      <dgm:spPr/>
    </dgm:pt>
    <dgm:pt modelId="{7AB9897A-BBBF-44FD-80D0-DBA40614326E}" type="pres">
      <dgm:prSet presAssocID="{163BF8C1-E16D-438F-AB21-807BB20DEACF}" presName="parentText" presStyleLbl="node1" presStyleIdx="5" presStyleCnt="6" custLinFactX="5361" custLinFactNeighborX="100000" custLinFactNeighborY="-6032">
        <dgm:presLayoutVars>
          <dgm:chMax val="0"/>
          <dgm:bulletEnabled val="1"/>
        </dgm:presLayoutVars>
      </dgm:prSet>
      <dgm:spPr/>
    </dgm:pt>
    <dgm:pt modelId="{E9BAE82F-DEC1-460B-9BD1-99BD6097A415}" type="pres">
      <dgm:prSet presAssocID="{163BF8C1-E16D-438F-AB21-807BB20DEACF}" presName="negativeSpace" presStyleCnt="0"/>
      <dgm:spPr/>
    </dgm:pt>
    <dgm:pt modelId="{79AFD603-F939-4D51-820E-2424D5B54831}" type="pres">
      <dgm:prSet presAssocID="{163BF8C1-E16D-438F-AB21-807BB20DEACF}" presName="childText" presStyleLbl="conFgAcc1" presStyleIdx="5" presStyleCnt="6">
        <dgm:presLayoutVars>
          <dgm:bulletEnabled val="1"/>
        </dgm:presLayoutVars>
      </dgm:prSet>
      <dgm:spPr/>
    </dgm:pt>
  </dgm:ptLst>
  <dgm:cxnLst>
    <dgm:cxn modelId="{CEFD6412-17F3-4DF9-AE77-7C9F1F69CAF4}" type="presOf" srcId="{71E8EDA0-BEEA-4182-A86F-A8995F4E254A}" destId="{29C44F5E-3F91-4588-B39A-4238E409D735}" srcOrd="0" destOrd="0" presId="urn:microsoft.com/office/officeart/2005/8/layout/list1"/>
    <dgm:cxn modelId="{53E9A117-9E2C-4C33-B266-BC41CEA6C0F0}" type="presOf" srcId="{8D380689-FC61-4ED3-ACE9-75BD7F752819}" destId="{130833EB-BC13-4E9C-B6FC-AC6C7A228D04}" srcOrd="1" destOrd="0" presId="urn:microsoft.com/office/officeart/2005/8/layout/list1"/>
    <dgm:cxn modelId="{13AB5221-034A-4706-866E-3DA09CE08363}" type="presOf" srcId="{ACC9CFDE-179A-4ECF-93EA-9952031013FF}" destId="{853FA449-99CE-4CA1-9EB6-76B2813A581A}" srcOrd="0" destOrd="0" presId="urn:microsoft.com/office/officeart/2005/8/layout/list1"/>
    <dgm:cxn modelId="{B0FDBF2F-12A2-4E73-8B96-A49BE0EB6158}" srcId="{71E8EDA0-BEEA-4182-A86F-A8995F4E254A}" destId="{2D84147A-0E9E-47F4-91F5-B40E9C3C75D9}" srcOrd="3" destOrd="0" parTransId="{BF71DFFF-B76F-41BB-B9B3-8BB0E6BF5156}" sibTransId="{33916E77-694D-445D-B4D1-3A1F63F64B01}"/>
    <dgm:cxn modelId="{97B2E938-66AD-49D3-B164-7BA52B6C1166}" srcId="{71E8EDA0-BEEA-4182-A86F-A8995F4E254A}" destId="{ACC9CFDE-179A-4ECF-93EA-9952031013FF}" srcOrd="1" destOrd="0" parTransId="{FF5D6324-500B-46C5-9904-99D69AC01541}" sibTransId="{185513CF-DF95-4284-A055-4207BC60E8D1}"/>
    <dgm:cxn modelId="{46B0B642-1F29-4462-B3B5-38F9DCA6A3C8}" srcId="{71E8EDA0-BEEA-4182-A86F-A8995F4E254A}" destId="{196FA94A-5D99-442F-A464-1674F275F712}" srcOrd="2" destOrd="0" parTransId="{11E9941B-B984-4CA9-98A5-0FD187652778}" sibTransId="{6DAC9EF0-8ACE-4F77-854C-E575295D6435}"/>
    <dgm:cxn modelId="{FF911563-E8EC-4417-80AA-64514074011B}" type="presOf" srcId="{163BF8C1-E16D-438F-AB21-807BB20DEACF}" destId="{C2A9598B-5F26-423A-B0BB-0628059CA3F3}" srcOrd="0" destOrd="0" presId="urn:microsoft.com/office/officeart/2005/8/layout/list1"/>
    <dgm:cxn modelId="{A14D2746-A620-4F41-B2D0-DB00170A7E99}" srcId="{71E8EDA0-BEEA-4182-A86F-A8995F4E254A}" destId="{8D380689-FC61-4ED3-ACE9-75BD7F752819}" srcOrd="0" destOrd="0" parTransId="{EF482FD7-6DE6-4C8F-87AB-4A38235EE5A5}" sibTransId="{1C2AF93A-BCE7-41C5-BC33-73DE5C2A79E6}"/>
    <dgm:cxn modelId="{C78FBC46-8186-4632-B6FA-854638A96C3C}" type="presOf" srcId="{12C18D40-B45C-43B9-9E4C-74C16BCB9713}" destId="{AE5DB69B-9DC2-4A70-ABC5-FE3C68A34478}" srcOrd="0" destOrd="0" presId="urn:microsoft.com/office/officeart/2005/8/layout/list1"/>
    <dgm:cxn modelId="{A71E0E4C-4F7A-4537-B7FA-D2DD8B2F90B3}" type="presOf" srcId="{2D84147A-0E9E-47F4-91F5-B40E9C3C75D9}" destId="{18750ACF-1C3C-4253-A8EF-E5FF902558C0}" srcOrd="0" destOrd="0" presId="urn:microsoft.com/office/officeart/2005/8/layout/list1"/>
    <dgm:cxn modelId="{0D100C52-4711-492D-BB17-49587F70ACC1}" type="presOf" srcId="{196FA94A-5D99-442F-A464-1674F275F712}" destId="{2484F756-CE6E-4130-840C-529E33686890}" srcOrd="1" destOrd="0" presId="urn:microsoft.com/office/officeart/2005/8/layout/list1"/>
    <dgm:cxn modelId="{5D347A75-11C6-4E2E-9B80-C051B573C1D9}" type="presOf" srcId="{2D84147A-0E9E-47F4-91F5-B40E9C3C75D9}" destId="{8D99DF14-6546-4942-A070-2225ABE69402}" srcOrd="1" destOrd="0" presId="urn:microsoft.com/office/officeart/2005/8/layout/list1"/>
    <dgm:cxn modelId="{8AD5C590-1DC5-42ED-A69A-84D7333B0CE0}" type="presOf" srcId="{163BF8C1-E16D-438F-AB21-807BB20DEACF}" destId="{7AB9897A-BBBF-44FD-80D0-DBA40614326E}" srcOrd="1" destOrd="0" presId="urn:microsoft.com/office/officeart/2005/8/layout/list1"/>
    <dgm:cxn modelId="{106188A8-6C3B-4E06-BEAD-DBE835E0831A}" type="presOf" srcId="{12C18D40-B45C-43B9-9E4C-74C16BCB9713}" destId="{1B001EEE-EDE4-4BEC-895A-8DA93FAE50CE}" srcOrd="1" destOrd="0" presId="urn:microsoft.com/office/officeart/2005/8/layout/list1"/>
    <dgm:cxn modelId="{32C126AC-6959-4E54-993E-66D82AAFC514}" type="presOf" srcId="{8D380689-FC61-4ED3-ACE9-75BD7F752819}" destId="{8CD45E3A-F8AE-44E6-B049-A915F72BFEE6}" srcOrd="0" destOrd="0" presId="urn:microsoft.com/office/officeart/2005/8/layout/list1"/>
    <dgm:cxn modelId="{271126B8-0766-4527-AD5A-0B410B993633}" srcId="{71E8EDA0-BEEA-4182-A86F-A8995F4E254A}" destId="{163BF8C1-E16D-438F-AB21-807BB20DEACF}" srcOrd="5" destOrd="0" parTransId="{60BD7461-FA8F-41E4-8BE6-333AD263DE76}" sibTransId="{3ABC032E-5574-41B6-840D-799070E04278}"/>
    <dgm:cxn modelId="{F0760FE6-3772-43C6-9DDA-05548E2179C7}" type="presOf" srcId="{ACC9CFDE-179A-4ECF-93EA-9952031013FF}" destId="{ED0220C6-427C-4157-AD3F-B48AECB22D0A}" srcOrd="1" destOrd="0" presId="urn:microsoft.com/office/officeart/2005/8/layout/list1"/>
    <dgm:cxn modelId="{98F7DCE9-3133-4975-BB1C-C7DEFF926C64}" type="presOf" srcId="{196FA94A-5D99-442F-A464-1674F275F712}" destId="{3D2B1935-8274-42A0-BD2F-BFECB64F9207}" srcOrd="0" destOrd="0" presId="urn:microsoft.com/office/officeart/2005/8/layout/list1"/>
    <dgm:cxn modelId="{1A1B80F0-6CAE-4F94-B19B-953E0C24CADD}" srcId="{71E8EDA0-BEEA-4182-A86F-A8995F4E254A}" destId="{12C18D40-B45C-43B9-9E4C-74C16BCB9713}" srcOrd="4" destOrd="0" parTransId="{CE50FAEC-7CAD-4441-BCE1-8707315310D0}" sibTransId="{196798A4-6583-40E5-A7D3-AA9AAC6AA6CC}"/>
    <dgm:cxn modelId="{6BD212E3-673A-4E14-ADFE-F2973497FF85}" type="presParOf" srcId="{29C44F5E-3F91-4588-B39A-4238E409D735}" destId="{505CF961-DBCC-4E68-BFC0-CEABE16DB959}" srcOrd="0" destOrd="0" presId="urn:microsoft.com/office/officeart/2005/8/layout/list1"/>
    <dgm:cxn modelId="{FD54842C-765F-4F88-8368-893822E68696}" type="presParOf" srcId="{505CF961-DBCC-4E68-BFC0-CEABE16DB959}" destId="{8CD45E3A-F8AE-44E6-B049-A915F72BFEE6}" srcOrd="0" destOrd="0" presId="urn:microsoft.com/office/officeart/2005/8/layout/list1"/>
    <dgm:cxn modelId="{2BA9F50B-2098-4A15-B4B7-6CBFB499872A}" type="presParOf" srcId="{505CF961-DBCC-4E68-BFC0-CEABE16DB959}" destId="{130833EB-BC13-4E9C-B6FC-AC6C7A228D04}" srcOrd="1" destOrd="0" presId="urn:microsoft.com/office/officeart/2005/8/layout/list1"/>
    <dgm:cxn modelId="{3183DBEA-C29E-4A9C-B943-B0055C0FEA19}" type="presParOf" srcId="{29C44F5E-3F91-4588-B39A-4238E409D735}" destId="{C955D96D-CF23-44E6-B6D3-14778B3B95EE}" srcOrd="1" destOrd="0" presId="urn:microsoft.com/office/officeart/2005/8/layout/list1"/>
    <dgm:cxn modelId="{FFD4D4B1-DB94-46B6-A24A-B8F8E3B4B726}" type="presParOf" srcId="{29C44F5E-3F91-4588-B39A-4238E409D735}" destId="{6AD4A163-0E3A-473E-AF6F-7D7DE3744B63}" srcOrd="2" destOrd="0" presId="urn:microsoft.com/office/officeart/2005/8/layout/list1"/>
    <dgm:cxn modelId="{B49F286E-41BA-452E-8B7C-2CFF61191C92}" type="presParOf" srcId="{29C44F5E-3F91-4588-B39A-4238E409D735}" destId="{831E3BD4-C5AA-4626-AFAF-7A4D600F7B7E}" srcOrd="3" destOrd="0" presId="urn:microsoft.com/office/officeart/2005/8/layout/list1"/>
    <dgm:cxn modelId="{3032997C-2876-4438-BE42-7DE07E9AC197}" type="presParOf" srcId="{29C44F5E-3F91-4588-B39A-4238E409D735}" destId="{FC2736B9-B43B-43ED-9861-AB3E967168DC}" srcOrd="4" destOrd="0" presId="urn:microsoft.com/office/officeart/2005/8/layout/list1"/>
    <dgm:cxn modelId="{46844208-AC6E-4656-A6DA-2EB9FD34CEA0}" type="presParOf" srcId="{FC2736B9-B43B-43ED-9861-AB3E967168DC}" destId="{853FA449-99CE-4CA1-9EB6-76B2813A581A}" srcOrd="0" destOrd="0" presId="urn:microsoft.com/office/officeart/2005/8/layout/list1"/>
    <dgm:cxn modelId="{793CD4DD-783F-4BBB-913C-FC7B63164079}" type="presParOf" srcId="{FC2736B9-B43B-43ED-9861-AB3E967168DC}" destId="{ED0220C6-427C-4157-AD3F-B48AECB22D0A}" srcOrd="1" destOrd="0" presId="urn:microsoft.com/office/officeart/2005/8/layout/list1"/>
    <dgm:cxn modelId="{545CDAA0-7C62-47D5-BCF8-689B994F721C}" type="presParOf" srcId="{29C44F5E-3F91-4588-B39A-4238E409D735}" destId="{0BE0D25D-5195-4CDC-A716-028A3B6B502E}" srcOrd="5" destOrd="0" presId="urn:microsoft.com/office/officeart/2005/8/layout/list1"/>
    <dgm:cxn modelId="{244DFD04-1F0C-4C8B-B5BE-3D0DEF61BD64}" type="presParOf" srcId="{29C44F5E-3F91-4588-B39A-4238E409D735}" destId="{9697B876-1044-4839-B67D-1CEAEA07CC36}" srcOrd="6" destOrd="0" presId="urn:microsoft.com/office/officeart/2005/8/layout/list1"/>
    <dgm:cxn modelId="{6DDCFD58-C273-483F-BB39-68618668D8AF}" type="presParOf" srcId="{29C44F5E-3F91-4588-B39A-4238E409D735}" destId="{E7B2D261-6B99-48F2-A60E-9CC4BE928523}" srcOrd="7" destOrd="0" presId="urn:microsoft.com/office/officeart/2005/8/layout/list1"/>
    <dgm:cxn modelId="{FCD42F07-F427-4F9B-A2A3-E30B71142DE9}" type="presParOf" srcId="{29C44F5E-3F91-4588-B39A-4238E409D735}" destId="{2E7988F5-8923-40C6-A8DF-061E0C600B84}" srcOrd="8" destOrd="0" presId="urn:microsoft.com/office/officeart/2005/8/layout/list1"/>
    <dgm:cxn modelId="{0FB3D49B-AD4E-462F-B27F-6E80CE5C896B}" type="presParOf" srcId="{2E7988F5-8923-40C6-A8DF-061E0C600B84}" destId="{3D2B1935-8274-42A0-BD2F-BFECB64F9207}" srcOrd="0" destOrd="0" presId="urn:microsoft.com/office/officeart/2005/8/layout/list1"/>
    <dgm:cxn modelId="{3F6B8F71-7BF1-40EE-8CCF-4A867DF3ED4E}" type="presParOf" srcId="{2E7988F5-8923-40C6-A8DF-061E0C600B84}" destId="{2484F756-CE6E-4130-840C-529E33686890}" srcOrd="1" destOrd="0" presId="urn:microsoft.com/office/officeart/2005/8/layout/list1"/>
    <dgm:cxn modelId="{FEB9544D-3073-4263-93D5-7712EDF3319F}" type="presParOf" srcId="{29C44F5E-3F91-4588-B39A-4238E409D735}" destId="{2ED930E3-1DE3-4FC9-AADA-F7CBF71DA1AF}" srcOrd="9" destOrd="0" presId="urn:microsoft.com/office/officeart/2005/8/layout/list1"/>
    <dgm:cxn modelId="{C6C42F95-510F-4F3B-966B-95557DA762BF}" type="presParOf" srcId="{29C44F5E-3F91-4588-B39A-4238E409D735}" destId="{681E7EF5-A2AB-4456-90DA-8AD91E41B4E3}" srcOrd="10" destOrd="0" presId="urn:microsoft.com/office/officeart/2005/8/layout/list1"/>
    <dgm:cxn modelId="{BEBEF145-8283-4366-9DD5-1D02A12E97FF}" type="presParOf" srcId="{29C44F5E-3F91-4588-B39A-4238E409D735}" destId="{B02F5921-35FD-4EF3-A8F9-7D42C4F34F92}" srcOrd="11" destOrd="0" presId="urn:microsoft.com/office/officeart/2005/8/layout/list1"/>
    <dgm:cxn modelId="{92676598-9823-4B56-83C7-0D5BE2D9B1AB}" type="presParOf" srcId="{29C44F5E-3F91-4588-B39A-4238E409D735}" destId="{CA50DE71-310C-4574-8620-2EA8E7D695B0}" srcOrd="12" destOrd="0" presId="urn:microsoft.com/office/officeart/2005/8/layout/list1"/>
    <dgm:cxn modelId="{B7C03E96-0D81-4760-A72D-70BC1E8A0164}" type="presParOf" srcId="{CA50DE71-310C-4574-8620-2EA8E7D695B0}" destId="{18750ACF-1C3C-4253-A8EF-E5FF902558C0}" srcOrd="0" destOrd="0" presId="urn:microsoft.com/office/officeart/2005/8/layout/list1"/>
    <dgm:cxn modelId="{4EC13F1D-4D68-4B54-856A-3B34ED4877A9}" type="presParOf" srcId="{CA50DE71-310C-4574-8620-2EA8E7D695B0}" destId="{8D99DF14-6546-4942-A070-2225ABE69402}" srcOrd="1" destOrd="0" presId="urn:microsoft.com/office/officeart/2005/8/layout/list1"/>
    <dgm:cxn modelId="{3FA6B596-BB4A-4E97-8DFC-986ABB8993E4}" type="presParOf" srcId="{29C44F5E-3F91-4588-B39A-4238E409D735}" destId="{DB61848E-F42F-4667-9A39-44B9D80226CF}" srcOrd="13" destOrd="0" presId="urn:microsoft.com/office/officeart/2005/8/layout/list1"/>
    <dgm:cxn modelId="{43DF9738-7CAC-4EDB-AF80-E6C3B5035126}" type="presParOf" srcId="{29C44F5E-3F91-4588-B39A-4238E409D735}" destId="{DC849DEC-4825-46EB-8C25-D3C742904A94}" srcOrd="14" destOrd="0" presId="urn:microsoft.com/office/officeart/2005/8/layout/list1"/>
    <dgm:cxn modelId="{F7F8EAA6-2620-4432-850A-95CBF8D51543}" type="presParOf" srcId="{29C44F5E-3F91-4588-B39A-4238E409D735}" destId="{403B3441-AC28-4D33-B623-0F5EF09CAA4F}" srcOrd="15" destOrd="0" presId="urn:microsoft.com/office/officeart/2005/8/layout/list1"/>
    <dgm:cxn modelId="{15CBB36A-6D99-46F1-8FFF-FA6549E0EF34}" type="presParOf" srcId="{29C44F5E-3F91-4588-B39A-4238E409D735}" destId="{162B0AF0-8C46-4120-A512-5016772D4E5C}" srcOrd="16" destOrd="0" presId="urn:microsoft.com/office/officeart/2005/8/layout/list1"/>
    <dgm:cxn modelId="{A7A214B6-3236-457E-A2F5-EA63C24B7EAB}" type="presParOf" srcId="{162B0AF0-8C46-4120-A512-5016772D4E5C}" destId="{AE5DB69B-9DC2-4A70-ABC5-FE3C68A34478}" srcOrd="0" destOrd="0" presId="urn:microsoft.com/office/officeart/2005/8/layout/list1"/>
    <dgm:cxn modelId="{45E47AD0-BF03-4047-BBE8-73427840D36D}" type="presParOf" srcId="{162B0AF0-8C46-4120-A512-5016772D4E5C}" destId="{1B001EEE-EDE4-4BEC-895A-8DA93FAE50CE}" srcOrd="1" destOrd="0" presId="urn:microsoft.com/office/officeart/2005/8/layout/list1"/>
    <dgm:cxn modelId="{3E6612DA-24FF-4499-ABCB-55FCE6541C8A}" type="presParOf" srcId="{29C44F5E-3F91-4588-B39A-4238E409D735}" destId="{8AC7BEAD-1B41-48B1-9FBC-B5A84D7C56EF}" srcOrd="17" destOrd="0" presId="urn:microsoft.com/office/officeart/2005/8/layout/list1"/>
    <dgm:cxn modelId="{0D8DA9C7-5EBD-4FD9-8CDE-F858C7A65B69}" type="presParOf" srcId="{29C44F5E-3F91-4588-B39A-4238E409D735}" destId="{5371D4E4-7848-48F4-B9A0-3D5DDBF3CE31}" srcOrd="18" destOrd="0" presId="urn:microsoft.com/office/officeart/2005/8/layout/list1"/>
    <dgm:cxn modelId="{4D8E8B07-B236-4F90-9240-1562533F5EDB}" type="presParOf" srcId="{29C44F5E-3F91-4588-B39A-4238E409D735}" destId="{6A8E3449-CA51-4064-840C-3E3DBF8CD0FB}" srcOrd="19" destOrd="0" presId="urn:microsoft.com/office/officeart/2005/8/layout/list1"/>
    <dgm:cxn modelId="{F1E5733B-7F74-43EB-A71D-3E629AE89BD9}" type="presParOf" srcId="{29C44F5E-3F91-4588-B39A-4238E409D735}" destId="{3F26C3F4-215C-4AA2-80B3-A1F4079594A4}" srcOrd="20" destOrd="0" presId="urn:microsoft.com/office/officeart/2005/8/layout/list1"/>
    <dgm:cxn modelId="{F7BD2BC6-CAB4-4BE4-AC0C-3C6691EA5B0F}" type="presParOf" srcId="{3F26C3F4-215C-4AA2-80B3-A1F4079594A4}" destId="{C2A9598B-5F26-423A-B0BB-0628059CA3F3}" srcOrd="0" destOrd="0" presId="urn:microsoft.com/office/officeart/2005/8/layout/list1"/>
    <dgm:cxn modelId="{DA431DE3-7299-465C-8D56-EF2A366914BC}" type="presParOf" srcId="{3F26C3F4-215C-4AA2-80B3-A1F4079594A4}" destId="{7AB9897A-BBBF-44FD-80D0-DBA40614326E}" srcOrd="1" destOrd="0" presId="urn:microsoft.com/office/officeart/2005/8/layout/list1"/>
    <dgm:cxn modelId="{A91E4A9D-25FF-49AB-8CB5-1BABC8E728F6}" type="presParOf" srcId="{29C44F5E-3F91-4588-B39A-4238E409D735}" destId="{E9BAE82F-DEC1-460B-9BD1-99BD6097A415}" srcOrd="21" destOrd="0" presId="urn:microsoft.com/office/officeart/2005/8/layout/list1"/>
    <dgm:cxn modelId="{FB1FC620-4465-4555-8BD9-87C32FD0B1BA}" type="presParOf" srcId="{29C44F5E-3F91-4588-B39A-4238E409D735}" destId="{79AFD603-F939-4D51-820E-2424D5B54831}" srcOrd="2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318E96-C292-49CE-9FE7-6A0A398ECE4D}">
      <dsp:nvSpPr>
        <dsp:cNvPr id="0" name=""/>
        <dsp:cNvSpPr/>
      </dsp:nvSpPr>
      <dsp:spPr>
        <a:xfrm>
          <a:off x="1884" y="0"/>
          <a:ext cx="2932379" cy="3489325"/>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ar-SA" sz="2400" kern="1200" dirty="0"/>
            <a:t>فرصة لتعزيز العمل المراعي لمنظور المساواة بين الجنسين وتنفيذ الالتزامات العالمية الأخرى</a:t>
          </a:r>
          <a:endParaRPr lang="en-US" sz="2400" kern="1200" dirty="0"/>
        </a:p>
      </dsp:txBody>
      <dsp:txXfrm>
        <a:off x="1884" y="1395730"/>
        <a:ext cx="2932379" cy="1395730"/>
      </dsp:txXfrm>
    </dsp:sp>
    <dsp:sp modelId="{87B1F97D-AF31-4510-8236-8588C3395436}">
      <dsp:nvSpPr>
        <dsp:cNvPr id="0" name=""/>
        <dsp:cNvSpPr/>
      </dsp:nvSpPr>
      <dsp:spPr>
        <a:xfrm>
          <a:off x="887101" y="209359"/>
          <a:ext cx="1161945" cy="1161945"/>
        </a:xfrm>
        <a:prstGeom prst="ellipse">
          <a:avLst/>
        </a:prstGeom>
        <a:solidFill>
          <a:schemeClr val="accent1">
            <a:tint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A46CD0B-6CA6-444A-9469-786FC29E3695}">
      <dsp:nvSpPr>
        <dsp:cNvPr id="0" name=""/>
        <dsp:cNvSpPr/>
      </dsp:nvSpPr>
      <dsp:spPr>
        <a:xfrm>
          <a:off x="3022235" y="0"/>
          <a:ext cx="2932379" cy="3489325"/>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ar-SA" sz="2400" kern="1200" dirty="0"/>
            <a:t>عملية مراجعة شاملة على المستوى الوطني تشمل جميع الجهات المعنية</a:t>
          </a:r>
          <a:r>
            <a:rPr lang="ar-LB" sz="2400" kern="1200" dirty="0"/>
            <a:t>.</a:t>
          </a:r>
          <a:endParaRPr lang="en-US" sz="2400" kern="1200" dirty="0"/>
        </a:p>
      </dsp:txBody>
      <dsp:txXfrm>
        <a:off x="3022235" y="1395730"/>
        <a:ext cx="2932379" cy="1395730"/>
      </dsp:txXfrm>
    </dsp:sp>
    <dsp:sp modelId="{02055D2C-B490-48C5-92A3-007636D82B91}">
      <dsp:nvSpPr>
        <dsp:cNvPr id="0" name=""/>
        <dsp:cNvSpPr/>
      </dsp:nvSpPr>
      <dsp:spPr>
        <a:xfrm>
          <a:off x="3907452" y="209359"/>
          <a:ext cx="1161945" cy="1161945"/>
        </a:xfrm>
        <a:prstGeom prst="ellipse">
          <a:avLst/>
        </a:prstGeom>
        <a:solidFill>
          <a:schemeClr val="accent1">
            <a:tint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C3773B2-4741-430D-9051-B2E1C97573A6}">
      <dsp:nvSpPr>
        <dsp:cNvPr id="0" name=""/>
        <dsp:cNvSpPr/>
      </dsp:nvSpPr>
      <dsp:spPr>
        <a:xfrm>
          <a:off x="6042585" y="0"/>
          <a:ext cx="2932379" cy="3489325"/>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ar-LB" sz="2400" kern="1200" dirty="0"/>
            <a:t>اداة مساعدة في تطوير تقرير اقليمي  يسلط الضوء على الاتجاهات الاقليمية والاولويات المستقبلية </a:t>
          </a:r>
          <a:endParaRPr lang="en-US" sz="2400" kern="1200" dirty="0"/>
        </a:p>
      </dsp:txBody>
      <dsp:txXfrm>
        <a:off x="6042585" y="1395730"/>
        <a:ext cx="2932379" cy="1395730"/>
      </dsp:txXfrm>
    </dsp:sp>
    <dsp:sp modelId="{5BF58FC3-8135-4915-9436-284753C6CF51}">
      <dsp:nvSpPr>
        <dsp:cNvPr id="0" name=""/>
        <dsp:cNvSpPr/>
      </dsp:nvSpPr>
      <dsp:spPr>
        <a:xfrm>
          <a:off x="6927802" y="209359"/>
          <a:ext cx="1161945" cy="1161945"/>
        </a:xfrm>
        <a:prstGeom prst="ellipse">
          <a:avLst/>
        </a:prstGeom>
        <a:solidFill>
          <a:schemeClr val="accent1">
            <a:tint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DAA5DD5-0F83-4803-8CBE-F9CE081ADCDC}">
      <dsp:nvSpPr>
        <dsp:cNvPr id="0" name=""/>
        <dsp:cNvSpPr/>
      </dsp:nvSpPr>
      <dsp:spPr>
        <a:xfrm>
          <a:off x="359073" y="2791460"/>
          <a:ext cx="8258702" cy="523398"/>
        </a:xfrm>
        <a:prstGeom prst="leftRightArrow">
          <a:avLst/>
        </a:prstGeom>
        <a:solidFill>
          <a:schemeClr val="accent1">
            <a:tint val="6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4D94AE-CB14-473F-BFF8-6B5161DC1488}">
      <dsp:nvSpPr>
        <dsp:cNvPr id="0" name=""/>
        <dsp:cNvSpPr/>
      </dsp:nvSpPr>
      <dsp:spPr>
        <a:xfrm>
          <a:off x="0" y="20279"/>
          <a:ext cx="6141179" cy="2448000"/>
        </a:xfrm>
        <a:prstGeom prst="rightArrow">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A004502-D417-432D-85C8-EE5080FFBE54}">
      <dsp:nvSpPr>
        <dsp:cNvPr id="0" name=""/>
        <dsp:cNvSpPr/>
      </dsp:nvSpPr>
      <dsp:spPr>
        <a:xfrm>
          <a:off x="4047240" y="632279"/>
          <a:ext cx="1479820" cy="1224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43840" rIns="0" bIns="243840" numCol="1" spcCol="1270" anchor="ctr" anchorCtr="0">
          <a:noAutofit/>
        </a:bodyPr>
        <a:lstStyle/>
        <a:p>
          <a:pPr marL="0" lvl="0" indent="0" algn="ctr" defTabSz="1066800">
            <a:lnSpc>
              <a:spcPct val="90000"/>
            </a:lnSpc>
            <a:spcBef>
              <a:spcPct val="0"/>
            </a:spcBef>
            <a:spcAft>
              <a:spcPct val="35000"/>
            </a:spcAft>
            <a:buNone/>
          </a:pPr>
          <a:r>
            <a:rPr lang="ar-LB" sz="2400" kern="1200" dirty="0"/>
            <a:t>الاولويات</a:t>
          </a:r>
          <a:endParaRPr lang="en-US" sz="2400" kern="1200" dirty="0"/>
        </a:p>
      </dsp:txBody>
      <dsp:txXfrm>
        <a:off x="4047240" y="632279"/>
        <a:ext cx="1479820" cy="1224000"/>
      </dsp:txXfrm>
    </dsp:sp>
    <dsp:sp modelId="{FAF953D3-10F0-4DF4-B312-C528EF1F54E2}">
      <dsp:nvSpPr>
        <dsp:cNvPr id="0" name=""/>
        <dsp:cNvSpPr/>
      </dsp:nvSpPr>
      <dsp:spPr>
        <a:xfrm>
          <a:off x="2271456" y="632279"/>
          <a:ext cx="1479820" cy="1224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43840" rIns="0" bIns="243840" numCol="1" spcCol="1270" anchor="ctr" anchorCtr="0">
          <a:noAutofit/>
        </a:bodyPr>
        <a:lstStyle/>
        <a:p>
          <a:pPr marL="0" lvl="0" indent="0" algn="ctr" defTabSz="1066800">
            <a:lnSpc>
              <a:spcPct val="90000"/>
            </a:lnSpc>
            <a:spcBef>
              <a:spcPct val="0"/>
            </a:spcBef>
            <a:spcAft>
              <a:spcPct val="35000"/>
            </a:spcAft>
            <a:buNone/>
          </a:pPr>
          <a:r>
            <a:rPr lang="ar-LB" sz="2400" kern="1200" dirty="0"/>
            <a:t>ذكر التحديات وسبل تخطيها</a:t>
          </a:r>
          <a:endParaRPr lang="en-US" sz="2400" kern="1200" dirty="0"/>
        </a:p>
      </dsp:txBody>
      <dsp:txXfrm>
        <a:off x="2271456" y="632279"/>
        <a:ext cx="1479820" cy="1224000"/>
      </dsp:txXfrm>
    </dsp:sp>
    <dsp:sp modelId="{484EAE56-E9BF-4F14-A00E-305A376CE932}">
      <dsp:nvSpPr>
        <dsp:cNvPr id="0" name=""/>
        <dsp:cNvSpPr/>
      </dsp:nvSpPr>
      <dsp:spPr>
        <a:xfrm>
          <a:off x="495672" y="632279"/>
          <a:ext cx="1479820" cy="1224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43840" rIns="0" bIns="243840" numCol="1" spcCol="1270" anchor="ctr" anchorCtr="0">
          <a:noAutofit/>
        </a:bodyPr>
        <a:lstStyle/>
        <a:p>
          <a:pPr marL="0" lvl="0" indent="0" algn="ctr" defTabSz="1066800">
            <a:lnSpc>
              <a:spcPct val="90000"/>
            </a:lnSpc>
            <a:spcBef>
              <a:spcPct val="0"/>
            </a:spcBef>
            <a:spcAft>
              <a:spcPct val="35000"/>
            </a:spcAft>
            <a:buNone/>
          </a:pPr>
          <a:r>
            <a:rPr lang="ar-LB" sz="2400" kern="1200" dirty="0"/>
            <a:t>استعراض سردي للانجازات </a:t>
          </a:r>
          <a:endParaRPr lang="en-US" sz="2400" kern="1200" dirty="0"/>
        </a:p>
      </dsp:txBody>
      <dsp:txXfrm>
        <a:off x="495672" y="632279"/>
        <a:ext cx="1479820" cy="122400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435AED-3515-4C70-A447-6B7FD523345F}">
      <dsp:nvSpPr>
        <dsp:cNvPr id="0" name=""/>
        <dsp:cNvSpPr/>
      </dsp:nvSpPr>
      <dsp:spPr>
        <a:xfrm>
          <a:off x="0" y="104393"/>
          <a:ext cx="8201347" cy="3280538"/>
        </a:xfrm>
        <a:prstGeom prst="leftRightRibbon">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B024D8A-5B7F-4309-83C3-BBAE6AC265C1}">
      <dsp:nvSpPr>
        <dsp:cNvPr id="0" name=""/>
        <dsp:cNvSpPr/>
      </dsp:nvSpPr>
      <dsp:spPr>
        <a:xfrm>
          <a:off x="984161" y="678487"/>
          <a:ext cx="2706444" cy="1607464"/>
        </a:xfrm>
        <a:prstGeom prst="rect">
          <a:avLst/>
        </a:prstGeom>
        <a:noFill/>
        <a:ln w="15875"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85344" rIns="0" bIns="91440" numCol="1" spcCol="1270" anchor="ctr" anchorCtr="0">
          <a:noAutofit/>
        </a:bodyPr>
        <a:lstStyle/>
        <a:p>
          <a:pPr marL="0" lvl="0" indent="0" algn="ctr" defTabSz="1066800">
            <a:lnSpc>
              <a:spcPct val="90000"/>
            </a:lnSpc>
            <a:spcBef>
              <a:spcPct val="0"/>
            </a:spcBef>
            <a:spcAft>
              <a:spcPct val="35000"/>
            </a:spcAft>
            <a:buNone/>
          </a:pPr>
          <a:r>
            <a:rPr lang="ar-LB" sz="2400" kern="1200" dirty="0">
              <a:latin typeface="Arial" panose="020B0604020202020204" pitchFamily="34" charset="0"/>
              <a:cs typeface="Arial" panose="020B0604020202020204" pitchFamily="34" charset="0"/>
            </a:rPr>
            <a:t>تحد  تطوير المؤشرات الوطنية الخاصة باهداف التنمية المستدامة</a:t>
          </a:r>
          <a:endParaRPr lang="en-US" sz="2400" kern="1200" dirty="0">
            <a:latin typeface="Arial" panose="020B0604020202020204" pitchFamily="34" charset="0"/>
            <a:cs typeface="Arial" panose="020B0604020202020204" pitchFamily="34" charset="0"/>
          </a:endParaRPr>
        </a:p>
        <a:p>
          <a:pPr marL="0" lvl="0" indent="0" algn="ctr" defTabSz="1066800">
            <a:lnSpc>
              <a:spcPct val="90000"/>
            </a:lnSpc>
            <a:spcBef>
              <a:spcPct val="0"/>
            </a:spcBef>
            <a:spcAft>
              <a:spcPct val="35000"/>
            </a:spcAft>
            <a:buNone/>
          </a:pPr>
          <a:endParaRPr lang="en-US" sz="2400" kern="1200" dirty="0"/>
        </a:p>
      </dsp:txBody>
      <dsp:txXfrm>
        <a:off x="984161" y="678487"/>
        <a:ext cx="2706444" cy="1607464"/>
      </dsp:txXfrm>
    </dsp:sp>
    <dsp:sp modelId="{65438E1A-09FF-4AE4-9459-20321B63D556}">
      <dsp:nvSpPr>
        <dsp:cNvPr id="0" name=""/>
        <dsp:cNvSpPr/>
      </dsp:nvSpPr>
      <dsp:spPr>
        <a:xfrm>
          <a:off x="4100673" y="1203373"/>
          <a:ext cx="3198525" cy="1607464"/>
        </a:xfrm>
        <a:prstGeom prst="rect">
          <a:avLst/>
        </a:prstGeom>
        <a:noFill/>
        <a:ln w="15875"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85344" rIns="0" bIns="91440" numCol="1" spcCol="1270" anchor="ctr" anchorCtr="0">
          <a:noAutofit/>
        </a:bodyPr>
        <a:lstStyle/>
        <a:p>
          <a:pPr marL="0" lvl="0" indent="0" algn="ctr" defTabSz="1066800">
            <a:lnSpc>
              <a:spcPct val="90000"/>
            </a:lnSpc>
            <a:spcBef>
              <a:spcPct val="0"/>
            </a:spcBef>
            <a:spcAft>
              <a:spcPct val="35000"/>
            </a:spcAft>
            <a:buNone/>
          </a:pPr>
          <a:r>
            <a:rPr lang="ar-LB" sz="2400" kern="1200" dirty="0">
              <a:latin typeface="Arial" panose="020B0604020202020204" pitchFamily="34" charset="0"/>
              <a:cs typeface="Arial" panose="020B0604020202020204" pitchFamily="34" charset="0"/>
            </a:rPr>
            <a:t>تحد  إدماج منظور المساواة ضمن اهداف التنمية المستدامة </a:t>
          </a:r>
          <a:endParaRPr lang="en-US" sz="2400" kern="1200" dirty="0"/>
        </a:p>
      </dsp:txBody>
      <dsp:txXfrm>
        <a:off x="4100673" y="1203373"/>
        <a:ext cx="3198525" cy="1607464"/>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C79280-5751-4788-AB32-55352DA2F29E}">
      <dsp:nvSpPr>
        <dsp:cNvPr id="0" name=""/>
        <dsp:cNvSpPr/>
      </dsp:nvSpPr>
      <dsp:spPr>
        <a:xfrm>
          <a:off x="4421685" y="0"/>
          <a:ext cx="3768085" cy="3339277"/>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256032" tIns="256032" rIns="256032" bIns="256032" numCol="1" spcCol="1270" anchor="ctr" anchorCtr="0">
          <a:noAutofit/>
        </a:bodyPr>
        <a:lstStyle/>
        <a:p>
          <a:pPr marL="0" lvl="0" indent="0" algn="ctr" defTabSz="1600200">
            <a:lnSpc>
              <a:spcPct val="90000"/>
            </a:lnSpc>
            <a:spcBef>
              <a:spcPct val="0"/>
            </a:spcBef>
            <a:spcAft>
              <a:spcPct val="35000"/>
            </a:spcAft>
            <a:buNone/>
          </a:pPr>
          <a:r>
            <a:rPr lang="ar-LB" sz="3600" kern="1200" dirty="0"/>
            <a:t>التدخلات</a:t>
          </a:r>
          <a:endParaRPr lang="en-US" sz="3600" kern="1200" dirty="0"/>
        </a:p>
      </dsp:txBody>
      <dsp:txXfrm>
        <a:off x="4421685" y="0"/>
        <a:ext cx="3768085" cy="1001783"/>
      </dsp:txXfrm>
    </dsp:sp>
    <dsp:sp modelId="{BB089071-35FC-42D4-A20D-5BF5A27A6DB5}">
      <dsp:nvSpPr>
        <dsp:cNvPr id="0" name=""/>
        <dsp:cNvSpPr/>
      </dsp:nvSpPr>
      <dsp:spPr>
        <a:xfrm>
          <a:off x="6229" y="0"/>
          <a:ext cx="3768085" cy="3339277"/>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256032" tIns="256032" rIns="256032" bIns="256032" numCol="1" spcCol="1270" anchor="ctr" anchorCtr="0">
          <a:noAutofit/>
        </a:bodyPr>
        <a:lstStyle/>
        <a:p>
          <a:pPr marL="0" lvl="0" indent="0" algn="ctr" defTabSz="1600200">
            <a:lnSpc>
              <a:spcPct val="90000"/>
            </a:lnSpc>
            <a:spcBef>
              <a:spcPct val="0"/>
            </a:spcBef>
            <a:spcAft>
              <a:spcPct val="35000"/>
            </a:spcAft>
            <a:buNone/>
          </a:pPr>
          <a:r>
            <a:rPr lang="ar-LB" sz="3600" kern="1200" dirty="0"/>
            <a:t>عدم استثناء احد </a:t>
          </a:r>
          <a:endParaRPr lang="en-US" sz="3600" kern="1200" dirty="0"/>
        </a:p>
      </dsp:txBody>
      <dsp:txXfrm>
        <a:off x="6229" y="0"/>
        <a:ext cx="3768085" cy="1001783"/>
      </dsp:txXfrm>
    </dsp:sp>
    <dsp:sp modelId="{D5DBBF5E-696E-47A3-9FBF-B999CB96D349}">
      <dsp:nvSpPr>
        <dsp:cNvPr id="0" name=""/>
        <dsp:cNvSpPr/>
      </dsp:nvSpPr>
      <dsp:spPr>
        <a:xfrm>
          <a:off x="130066" y="1066218"/>
          <a:ext cx="3205702" cy="1602851"/>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1600200">
            <a:lnSpc>
              <a:spcPct val="90000"/>
            </a:lnSpc>
            <a:spcBef>
              <a:spcPct val="0"/>
            </a:spcBef>
            <a:spcAft>
              <a:spcPct val="35000"/>
            </a:spcAft>
            <a:buNone/>
          </a:pPr>
          <a:r>
            <a:rPr lang="ar-LB" sz="3600" kern="1200" dirty="0"/>
            <a:t>مقاربة دامجة واسئلة خاصة </a:t>
          </a:r>
          <a:endParaRPr lang="en-US" sz="3600" kern="1200" dirty="0"/>
        </a:p>
      </dsp:txBody>
      <dsp:txXfrm>
        <a:off x="177012" y="1113164"/>
        <a:ext cx="3111810" cy="1508959"/>
      </dsp:txXfrm>
    </dsp:sp>
    <dsp:sp modelId="{C4F45937-9F2D-4F0D-8AA7-CA97E78FCA4C}">
      <dsp:nvSpPr>
        <dsp:cNvPr id="0" name=""/>
        <dsp:cNvSpPr/>
      </dsp:nvSpPr>
      <dsp:spPr>
        <a:xfrm rot="238504">
          <a:off x="3333781" y="1881714"/>
          <a:ext cx="1652273" cy="86399"/>
        </a:xfrm>
        <a:custGeom>
          <a:avLst/>
          <a:gdLst/>
          <a:ahLst/>
          <a:cxnLst/>
          <a:rect l="0" t="0" r="0" b="0"/>
          <a:pathLst>
            <a:path>
              <a:moveTo>
                <a:pt x="0" y="43199"/>
              </a:moveTo>
              <a:lnTo>
                <a:pt x="1652273" y="43199"/>
              </a:lnTo>
            </a:path>
          </a:pathLst>
        </a:cu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en-US" sz="600" kern="1200"/>
        </a:p>
      </dsp:txBody>
      <dsp:txXfrm>
        <a:off x="4118611" y="1883607"/>
        <a:ext cx="82613" cy="82613"/>
      </dsp:txXfrm>
    </dsp:sp>
    <dsp:sp modelId="{11F96AE4-8990-48F1-9497-AD37B2F21395}">
      <dsp:nvSpPr>
        <dsp:cNvPr id="0" name=""/>
        <dsp:cNvSpPr/>
      </dsp:nvSpPr>
      <dsp:spPr>
        <a:xfrm>
          <a:off x="4984068" y="1180758"/>
          <a:ext cx="3205702" cy="1602851"/>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1600200">
            <a:lnSpc>
              <a:spcPct val="90000"/>
            </a:lnSpc>
            <a:spcBef>
              <a:spcPct val="0"/>
            </a:spcBef>
            <a:spcAft>
              <a:spcPct val="35000"/>
            </a:spcAft>
            <a:buNone/>
          </a:pPr>
          <a:r>
            <a:rPr lang="ar-LB" sz="3600" kern="1200" dirty="0"/>
            <a:t>القوانين السياسات الاستراتيجيات التدابير</a:t>
          </a:r>
          <a:endParaRPr lang="en-US" sz="3600" kern="1200" dirty="0"/>
        </a:p>
      </dsp:txBody>
      <dsp:txXfrm>
        <a:off x="5031014" y="1227704"/>
        <a:ext cx="3111810" cy="1508959"/>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929CE3-F52D-40D9-B57E-494BD30B01BC}">
      <dsp:nvSpPr>
        <dsp:cNvPr id="0" name=""/>
        <dsp:cNvSpPr/>
      </dsp:nvSpPr>
      <dsp:spPr>
        <a:xfrm rot="19200000">
          <a:off x="2100" y="2413380"/>
          <a:ext cx="2488406" cy="1617464"/>
        </a:xfrm>
        <a:prstGeom prst="round2Same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48260" rIns="144780" bIns="48260" numCol="1" spcCol="1270" anchor="ctr" anchorCtr="0">
          <a:noAutofit/>
        </a:bodyPr>
        <a:lstStyle/>
        <a:p>
          <a:pPr marL="0" lvl="0" indent="0" algn="ctr" defTabSz="1689100">
            <a:lnSpc>
              <a:spcPct val="90000"/>
            </a:lnSpc>
            <a:spcBef>
              <a:spcPct val="0"/>
            </a:spcBef>
            <a:spcAft>
              <a:spcPct val="35000"/>
            </a:spcAft>
            <a:buNone/>
          </a:pPr>
          <a:r>
            <a:rPr lang="ar-LB" sz="3800" kern="1200" dirty="0"/>
            <a:t>12 مجال وليس 6 ابعاد</a:t>
          </a:r>
          <a:endParaRPr lang="en-US" sz="3800" kern="1200" dirty="0"/>
        </a:p>
      </dsp:txBody>
      <dsp:txXfrm>
        <a:off x="106435" y="2483102"/>
        <a:ext cx="2330490" cy="1538506"/>
      </dsp:txXfrm>
    </dsp:sp>
    <dsp:sp modelId="{8F53C214-0774-4AE4-BD5D-6C20455132FB}">
      <dsp:nvSpPr>
        <dsp:cNvPr id="0" name=""/>
        <dsp:cNvSpPr/>
      </dsp:nvSpPr>
      <dsp:spPr>
        <a:xfrm>
          <a:off x="2819796" y="1387822"/>
          <a:ext cx="2488406" cy="1617464"/>
        </a:xfrm>
        <a:prstGeom prst="round2Same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48260" rIns="144780" bIns="48260" numCol="1" spcCol="1270" anchor="ctr" anchorCtr="0">
          <a:noAutofit/>
        </a:bodyPr>
        <a:lstStyle/>
        <a:p>
          <a:pPr marL="0" lvl="0" indent="0" algn="ctr" defTabSz="1689100">
            <a:lnSpc>
              <a:spcPct val="90000"/>
            </a:lnSpc>
            <a:spcBef>
              <a:spcPct val="0"/>
            </a:spcBef>
            <a:spcAft>
              <a:spcPct val="35000"/>
            </a:spcAft>
            <a:buNone/>
          </a:pPr>
          <a:r>
            <a:rPr lang="ar-LB" sz="3800" kern="1200" dirty="0"/>
            <a:t>عدد صفحات كل قسم</a:t>
          </a:r>
          <a:endParaRPr lang="en-US" sz="3800" kern="1200" dirty="0"/>
        </a:p>
      </dsp:txBody>
      <dsp:txXfrm>
        <a:off x="2898754" y="1466780"/>
        <a:ext cx="2330490" cy="1538506"/>
      </dsp:txXfrm>
    </dsp:sp>
    <dsp:sp modelId="{EF2A557D-F969-48E8-8FE3-FAA4A127755D}">
      <dsp:nvSpPr>
        <dsp:cNvPr id="0" name=""/>
        <dsp:cNvSpPr/>
      </dsp:nvSpPr>
      <dsp:spPr>
        <a:xfrm rot="2400000">
          <a:off x="5637493" y="2413380"/>
          <a:ext cx="2488406" cy="1617464"/>
        </a:xfrm>
        <a:prstGeom prst="round2Same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48260" rIns="144780" bIns="48260" numCol="1" spcCol="1270" anchor="ctr" anchorCtr="0">
          <a:noAutofit/>
        </a:bodyPr>
        <a:lstStyle/>
        <a:p>
          <a:pPr marL="0" lvl="0" indent="0" algn="ctr" defTabSz="1689100">
            <a:lnSpc>
              <a:spcPct val="90000"/>
            </a:lnSpc>
            <a:spcBef>
              <a:spcPct val="0"/>
            </a:spcBef>
            <a:spcAft>
              <a:spcPct val="35000"/>
            </a:spcAft>
            <a:buNone/>
          </a:pPr>
          <a:r>
            <a:rPr lang="ar-LB" sz="3800" kern="1200" dirty="0"/>
            <a:t>عدد صفحات التقرير </a:t>
          </a:r>
          <a:endParaRPr lang="en-US" sz="3800" kern="1200" dirty="0"/>
        </a:p>
      </dsp:txBody>
      <dsp:txXfrm>
        <a:off x="5691074" y="2483102"/>
        <a:ext cx="2330490" cy="1538506"/>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E2B5C6-9099-4C91-AB2F-0FC4E8B218F6}">
      <dsp:nvSpPr>
        <dsp:cNvPr id="0" name=""/>
        <dsp:cNvSpPr/>
      </dsp:nvSpPr>
      <dsp:spPr>
        <a:xfrm>
          <a:off x="0" y="429582"/>
          <a:ext cx="8224496" cy="6552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A26A292-77F2-4B4F-A3D6-44D91258CF16}">
      <dsp:nvSpPr>
        <dsp:cNvPr id="0" name=""/>
        <dsp:cNvSpPr/>
      </dsp:nvSpPr>
      <dsp:spPr>
        <a:xfrm>
          <a:off x="411224" y="45822"/>
          <a:ext cx="5757147" cy="76752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606" tIns="0" rIns="217606" bIns="0" numCol="1" spcCol="1270" anchor="ctr" anchorCtr="0">
          <a:noAutofit/>
        </a:bodyPr>
        <a:lstStyle/>
        <a:p>
          <a:pPr marL="0" lvl="0" indent="0" algn="r" defTabSz="1155700" rtl="1">
            <a:lnSpc>
              <a:spcPct val="90000"/>
            </a:lnSpc>
            <a:spcBef>
              <a:spcPct val="0"/>
            </a:spcBef>
            <a:spcAft>
              <a:spcPct val="35000"/>
            </a:spcAft>
            <a:buNone/>
          </a:pPr>
          <a:r>
            <a:rPr lang="ar-LB" sz="2600" b="1" kern="1200" dirty="0"/>
            <a:t>ورشة عمل إقليمية حول المبادئ التوجيهية  في كانون الثاني 2019 </a:t>
          </a:r>
          <a:endParaRPr lang="en-US" sz="2600" kern="1200" dirty="0"/>
        </a:p>
      </dsp:txBody>
      <dsp:txXfrm>
        <a:off x="448691" y="83289"/>
        <a:ext cx="5682213" cy="692586"/>
      </dsp:txXfrm>
    </dsp:sp>
    <dsp:sp modelId="{06438E8A-5420-4B9F-8828-A017A15D7559}">
      <dsp:nvSpPr>
        <dsp:cNvPr id="0" name=""/>
        <dsp:cNvSpPr/>
      </dsp:nvSpPr>
      <dsp:spPr>
        <a:xfrm>
          <a:off x="0" y="1608942"/>
          <a:ext cx="5304470" cy="6552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2B83A2D-497B-4BB6-8BC3-B219DD2B08E0}">
      <dsp:nvSpPr>
        <dsp:cNvPr id="0" name=""/>
        <dsp:cNvSpPr/>
      </dsp:nvSpPr>
      <dsp:spPr>
        <a:xfrm>
          <a:off x="411224" y="1225182"/>
          <a:ext cx="5757147" cy="76752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606" tIns="0" rIns="217606" bIns="0" numCol="1" spcCol="1270" anchor="ctr" anchorCtr="0">
          <a:noAutofit/>
        </a:bodyPr>
        <a:lstStyle/>
        <a:p>
          <a:pPr marL="0" lvl="0" indent="0" algn="r" defTabSz="1155700" rtl="1">
            <a:lnSpc>
              <a:spcPct val="90000"/>
            </a:lnSpc>
            <a:spcBef>
              <a:spcPct val="0"/>
            </a:spcBef>
            <a:spcAft>
              <a:spcPct val="35000"/>
            </a:spcAft>
            <a:buNone/>
          </a:pPr>
          <a:r>
            <a:rPr lang="ar-LB" sz="2600" b="1" kern="1200" dirty="0"/>
            <a:t>تسليم التقارير في ايار \ مايو 2019</a:t>
          </a:r>
          <a:r>
            <a:rPr lang="ar-LB" sz="2600" kern="1200" dirty="0"/>
            <a:t> </a:t>
          </a:r>
          <a:endParaRPr lang="en-US" sz="2600" kern="1200" dirty="0"/>
        </a:p>
      </dsp:txBody>
      <dsp:txXfrm>
        <a:off x="448691" y="1262649"/>
        <a:ext cx="5682213" cy="692586"/>
      </dsp:txXfrm>
    </dsp:sp>
    <dsp:sp modelId="{D5781ABE-2A49-4780-99EE-A2B036A64D6E}">
      <dsp:nvSpPr>
        <dsp:cNvPr id="0" name=""/>
        <dsp:cNvSpPr/>
      </dsp:nvSpPr>
      <dsp:spPr>
        <a:xfrm>
          <a:off x="0" y="2788302"/>
          <a:ext cx="8224496" cy="6552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733BD29-7D99-4319-A542-B78413E61F34}">
      <dsp:nvSpPr>
        <dsp:cNvPr id="0" name=""/>
        <dsp:cNvSpPr/>
      </dsp:nvSpPr>
      <dsp:spPr>
        <a:xfrm>
          <a:off x="411224" y="2404542"/>
          <a:ext cx="5757147" cy="76752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606" tIns="0" rIns="217606" bIns="0" numCol="1" spcCol="1270" anchor="ctr" anchorCtr="0">
          <a:noAutofit/>
        </a:bodyPr>
        <a:lstStyle/>
        <a:p>
          <a:pPr marL="0" lvl="0" indent="0" algn="r" defTabSz="1155700" rtl="1">
            <a:lnSpc>
              <a:spcPct val="90000"/>
            </a:lnSpc>
            <a:spcBef>
              <a:spcPct val="0"/>
            </a:spcBef>
            <a:spcAft>
              <a:spcPct val="35000"/>
            </a:spcAft>
            <a:buNone/>
          </a:pPr>
          <a:r>
            <a:rPr lang="ar-LB" sz="2600" b="0" i="0" kern="1200" dirty="0"/>
            <a:t>اجتماع فريق خبراء لمراجعة التقرير الإقليمي في سبتمر 2019 </a:t>
          </a:r>
          <a:endParaRPr lang="en-US" sz="2600" kern="1200" dirty="0"/>
        </a:p>
      </dsp:txBody>
      <dsp:txXfrm>
        <a:off x="448691" y="2442009"/>
        <a:ext cx="5682213" cy="69258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8AD435-E21E-448E-93DB-061E967487DC}">
      <dsp:nvSpPr>
        <dsp:cNvPr id="0" name=""/>
        <dsp:cNvSpPr/>
      </dsp:nvSpPr>
      <dsp:spPr>
        <a:xfrm>
          <a:off x="2164" y="0"/>
          <a:ext cx="3367613" cy="3489325"/>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ar-LB" sz="2400" kern="1200" dirty="0"/>
            <a:t>تقييم </a:t>
          </a:r>
          <a:r>
            <a:rPr lang="ar-SA" sz="2400" kern="1200" dirty="0"/>
            <a:t>التقدم المحرز في تنفيذ وتحديد التحديات التي ظهرت.</a:t>
          </a:r>
          <a:endParaRPr lang="en-US" sz="2400" kern="1200" dirty="0"/>
        </a:p>
      </dsp:txBody>
      <dsp:txXfrm>
        <a:off x="2164" y="1395730"/>
        <a:ext cx="3367613" cy="1395730"/>
      </dsp:txXfrm>
    </dsp:sp>
    <dsp:sp modelId="{C3012FB7-C8BB-4469-82F3-14015B9BEF06}">
      <dsp:nvSpPr>
        <dsp:cNvPr id="0" name=""/>
        <dsp:cNvSpPr/>
      </dsp:nvSpPr>
      <dsp:spPr>
        <a:xfrm>
          <a:off x="1104998" y="209359"/>
          <a:ext cx="1161945" cy="1161945"/>
        </a:xfrm>
        <a:prstGeom prst="ellipse">
          <a:avLst/>
        </a:prstGeom>
        <a:solidFill>
          <a:schemeClr val="accent1">
            <a:tint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24C1605-092A-450B-B05F-4ECE123E568A}">
      <dsp:nvSpPr>
        <dsp:cNvPr id="0" name=""/>
        <dsp:cNvSpPr/>
      </dsp:nvSpPr>
      <dsp:spPr>
        <a:xfrm>
          <a:off x="3470805" y="0"/>
          <a:ext cx="3367613" cy="3489325"/>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ar-LB" sz="2400" kern="1200" dirty="0"/>
            <a:t>تقييم </a:t>
          </a:r>
          <a:r>
            <a:rPr lang="ar-SA" sz="2400" kern="1200" dirty="0"/>
            <a:t>الإنجازات وتحد</a:t>
          </a:r>
          <a:r>
            <a:rPr lang="ar-LB" sz="2400" kern="1200" dirty="0"/>
            <a:t>ي</a:t>
          </a:r>
          <a:r>
            <a:rPr lang="ar-SA" sz="2400" kern="1200" dirty="0"/>
            <a:t>د الثغرات والعوائق وتوض</a:t>
          </a:r>
          <a:r>
            <a:rPr lang="ar-LB" sz="2400" kern="1200" dirty="0"/>
            <a:t>ي</a:t>
          </a:r>
          <a:r>
            <a:rPr lang="ar-SA" sz="2400" kern="1200" dirty="0"/>
            <a:t>ح الإستراتيجيات لمواج</a:t>
          </a:r>
          <a:r>
            <a:rPr lang="ar-LB" sz="2400" kern="1200" dirty="0"/>
            <a:t>تها</a:t>
          </a:r>
          <a:r>
            <a:rPr lang="ar-SA" sz="2400" kern="1200" dirty="0"/>
            <a:t>. </a:t>
          </a:r>
          <a:endParaRPr lang="en-US" sz="2400" kern="1200" dirty="0"/>
        </a:p>
      </dsp:txBody>
      <dsp:txXfrm>
        <a:off x="3470805" y="1395730"/>
        <a:ext cx="3367613" cy="1395730"/>
      </dsp:txXfrm>
    </dsp:sp>
    <dsp:sp modelId="{2E24073F-993C-48A8-A76C-529C72BC9297}">
      <dsp:nvSpPr>
        <dsp:cNvPr id="0" name=""/>
        <dsp:cNvSpPr/>
      </dsp:nvSpPr>
      <dsp:spPr>
        <a:xfrm>
          <a:off x="4573639" y="209359"/>
          <a:ext cx="1161945" cy="1161945"/>
        </a:xfrm>
        <a:prstGeom prst="ellipse">
          <a:avLst/>
        </a:prstGeom>
        <a:solidFill>
          <a:schemeClr val="accent1">
            <a:tint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2650C62-F0E6-4C7E-B932-5EF10B7641EC}">
      <dsp:nvSpPr>
        <dsp:cNvPr id="0" name=""/>
        <dsp:cNvSpPr/>
      </dsp:nvSpPr>
      <dsp:spPr>
        <a:xfrm>
          <a:off x="6939447" y="0"/>
          <a:ext cx="3367613" cy="3489325"/>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ar-SA" sz="2400" kern="1200" dirty="0"/>
            <a:t>تجديد الالتزام وتوضيح مجموعة الإجراءات ذات الأولوية، مع الجداول الزمنية والجهات الفعالة والموارد اللازمة لتنفيذها. </a:t>
          </a:r>
          <a:endParaRPr lang="en-US" sz="2400" kern="1200" dirty="0"/>
        </a:p>
      </dsp:txBody>
      <dsp:txXfrm>
        <a:off x="6939447" y="1395730"/>
        <a:ext cx="3367613" cy="1395730"/>
      </dsp:txXfrm>
    </dsp:sp>
    <dsp:sp modelId="{BD6F7078-4C8D-4B8A-84D7-1AC4B07B19F9}">
      <dsp:nvSpPr>
        <dsp:cNvPr id="0" name=""/>
        <dsp:cNvSpPr/>
      </dsp:nvSpPr>
      <dsp:spPr>
        <a:xfrm>
          <a:off x="8042281" y="209359"/>
          <a:ext cx="1161945" cy="1161945"/>
        </a:xfrm>
        <a:prstGeom prst="ellipse">
          <a:avLst/>
        </a:prstGeom>
        <a:solidFill>
          <a:schemeClr val="accent1">
            <a:tint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5193D00-F408-4D0A-840B-4BAC1530BB72}">
      <dsp:nvSpPr>
        <dsp:cNvPr id="0" name=""/>
        <dsp:cNvSpPr/>
      </dsp:nvSpPr>
      <dsp:spPr>
        <a:xfrm>
          <a:off x="412368" y="2791460"/>
          <a:ext cx="9484487" cy="523398"/>
        </a:xfrm>
        <a:prstGeom prst="leftRightArrow">
          <a:avLst/>
        </a:prstGeom>
        <a:solidFill>
          <a:schemeClr val="accent1">
            <a:tint val="6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C9E9A2-7C6D-4AE8-A420-8976F8F68452}">
      <dsp:nvSpPr>
        <dsp:cNvPr id="0" name=""/>
        <dsp:cNvSpPr/>
      </dsp:nvSpPr>
      <dsp:spPr>
        <a:xfrm>
          <a:off x="-3632975" y="-605563"/>
          <a:ext cx="4700452" cy="4700452"/>
        </a:xfrm>
        <a:prstGeom prst="blockArc">
          <a:avLst>
            <a:gd name="adj1" fmla="val 18900000"/>
            <a:gd name="adj2" fmla="val 2700000"/>
            <a:gd name="adj3" fmla="val 460"/>
          </a:avLst>
        </a:pr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3FEC8ED-D661-4B5D-BB8B-9E30CBA19EAC}">
      <dsp:nvSpPr>
        <dsp:cNvPr id="0" name=""/>
        <dsp:cNvSpPr/>
      </dsp:nvSpPr>
      <dsp:spPr>
        <a:xfrm>
          <a:off x="1034020" y="728783"/>
          <a:ext cx="4544976" cy="2031758"/>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84826" tIns="48260" rIns="48260" bIns="48260" numCol="1" spcCol="1270" anchor="ctr" anchorCtr="0">
          <a:noAutofit/>
        </a:bodyPr>
        <a:lstStyle/>
        <a:p>
          <a:pPr marL="0" lvl="0" indent="0" algn="just" defTabSz="844550" rtl="1">
            <a:lnSpc>
              <a:spcPct val="90000"/>
            </a:lnSpc>
            <a:spcBef>
              <a:spcPct val="0"/>
            </a:spcBef>
            <a:spcAft>
              <a:spcPct val="35000"/>
            </a:spcAft>
            <a:buNone/>
          </a:pPr>
          <a:r>
            <a:rPr lang="ar-LB" sz="1900" kern="1200" dirty="0"/>
            <a:t>تعدها ه</a:t>
          </a:r>
          <a:r>
            <a:rPr lang="ar-SA" sz="1900" kern="1200" dirty="0"/>
            <a:t>يئة الأمم المتحدة للمرأة بالتعاون مع اللجان الإقليمية الخمس </a:t>
          </a:r>
          <a:r>
            <a:rPr lang="ar-LB" sz="1900" kern="1200" dirty="0"/>
            <a:t>ومن بينها الاسكوا وهي موجهة لكل دول العالم</a:t>
          </a:r>
        </a:p>
        <a:p>
          <a:pPr marL="0" lvl="0" indent="0" algn="just" defTabSz="844550" rtl="1">
            <a:lnSpc>
              <a:spcPct val="90000"/>
            </a:lnSpc>
            <a:spcBef>
              <a:spcPct val="0"/>
            </a:spcBef>
            <a:spcAft>
              <a:spcPct val="35000"/>
            </a:spcAft>
            <a:buNone/>
          </a:pPr>
          <a:r>
            <a:rPr lang="ar-EG" sz="1900" kern="1200" dirty="0"/>
            <a:t>هي فقط توجيهية للدول، والدول بإمكانها تطويع المذكرة وتوطينها وفق ما تشاء.</a:t>
          </a:r>
          <a:endParaRPr lang="en-US" sz="1900" kern="1200" dirty="0"/>
        </a:p>
      </dsp:txBody>
      <dsp:txXfrm>
        <a:off x="1034020" y="728783"/>
        <a:ext cx="4544976" cy="2031758"/>
      </dsp:txXfrm>
    </dsp:sp>
    <dsp:sp modelId="{6E9E5AC9-ECE9-4576-97BB-D38752787D19}">
      <dsp:nvSpPr>
        <dsp:cNvPr id="0" name=""/>
        <dsp:cNvSpPr/>
      </dsp:nvSpPr>
      <dsp:spPr>
        <a:xfrm>
          <a:off x="0" y="710642"/>
          <a:ext cx="2068040" cy="2068040"/>
        </a:xfrm>
        <a:prstGeom prst="ellipse">
          <a:avLst/>
        </a:prstGeom>
        <a:solidFill>
          <a:schemeClr val="l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D70781-3920-4477-91E9-5B57C0C44A7E}">
      <dsp:nvSpPr>
        <dsp:cNvPr id="0" name=""/>
        <dsp:cNvSpPr/>
      </dsp:nvSpPr>
      <dsp:spPr>
        <a:xfrm>
          <a:off x="1829" y="0"/>
          <a:ext cx="2847084" cy="3489325"/>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213360" rIns="213360" bIns="213360" numCol="1" spcCol="1270" anchor="ctr" anchorCtr="0">
          <a:noAutofit/>
        </a:bodyPr>
        <a:lstStyle/>
        <a:p>
          <a:pPr marL="0" lvl="0" indent="0" algn="ctr" defTabSz="1333500">
            <a:lnSpc>
              <a:spcPct val="90000"/>
            </a:lnSpc>
            <a:spcBef>
              <a:spcPct val="0"/>
            </a:spcBef>
            <a:spcAft>
              <a:spcPct val="35000"/>
            </a:spcAft>
            <a:buNone/>
          </a:pPr>
          <a:r>
            <a:rPr lang="ar-LB" sz="3000" kern="1200" dirty="0">
              <a:latin typeface="Arial" panose="020B0604020202020204" pitchFamily="34" charset="0"/>
              <a:cs typeface="Arial" panose="020B0604020202020204" pitchFamily="34" charset="0"/>
            </a:rPr>
            <a:t>تقارير مقدمة لجهات رصد اقليمية </a:t>
          </a:r>
          <a:endParaRPr lang="en-US" sz="3000" kern="1200" dirty="0"/>
        </a:p>
      </dsp:txBody>
      <dsp:txXfrm>
        <a:off x="1829" y="1395730"/>
        <a:ext cx="2847084" cy="1395730"/>
      </dsp:txXfrm>
    </dsp:sp>
    <dsp:sp modelId="{37D013DA-2950-417B-A2AE-F1462D23871C}">
      <dsp:nvSpPr>
        <dsp:cNvPr id="0" name=""/>
        <dsp:cNvSpPr/>
      </dsp:nvSpPr>
      <dsp:spPr>
        <a:xfrm>
          <a:off x="844399" y="209359"/>
          <a:ext cx="1161945" cy="1161945"/>
        </a:xfrm>
        <a:prstGeom prst="ellipse">
          <a:avLst/>
        </a:prstGeom>
        <a:solidFill>
          <a:schemeClr val="accent1">
            <a:tint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4A110CA-F85B-4DA6-A127-117EFDC6AF22}">
      <dsp:nvSpPr>
        <dsp:cNvPr id="0" name=""/>
        <dsp:cNvSpPr/>
      </dsp:nvSpPr>
      <dsp:spPr>
        <a:xfrm>
          <a:off x="2934326" y="0"/>
          <a:ext cx="2847084" cy="3489325"/>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213360" rIns="213360" bIns="213360" numCol="1" spcCol="1270" anchor="ctr" anchorCtr="0">
          <a:noAutofit/>
        </a:bodyPr>
        <a:lstStyle/>
        <a:p>
          <a:pPr marL="0" lvl="0" indent="0" algn="ctr" defTabSz="1333500">
            <a:lnSpc>
              <a:spcPct val="90000"/>
            </a:lnSpc>
            <a:spcBef>
              <a:spcPct val="0"/>
            </a:spcBef>
            <a:spcAft>
              <a:spcPct val="35000"/>
            </a:spcAft>
            <a:buNone/>
          </a:pPr>
          <a:r>
            <a:rPr lang="ar-LB" sz="3000" kern="1200" dirty="0"/>
            <a:t>الاستعراض الطوعي الوطني</a:t>
          </a:r>
          <a:endParaRPr lang="en-US" sz="3000" kern="1200" dirty="0"/>
        </a:p>
      </dsp:txBody>
      <dsp:txXfrm>
        <a:off x="2934326" y="1395730"/>
        <a:ext cx="2847084" cy="1395730"/>
      </dsp:txXfrm>
    </dsp:sp>
    <dsp:sp modelId="{AE159D5E-58A4-4152-8C8D-F608B4E26C24}">
      <dsp:nvSpPr>
        <dsp:cNvPr id="0" name=""/>
        <dsp:cNvSpPr/>
      </dsp:nvSpPr>
      <dsp:spPr>
        <a:xfrm>
          <a:off x="3776895" y="209359"/>
          <a:ext cx="1161945" cy="1161945"/>
        </a:xfrm>
        <a:prstGeom prst="ellipse">
          <a:avLst/>
        </a:prstGeom>
        <a:solidFill>
          <a:schemeClr val="accent1">
            <a:tint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A1C9BAB-C86D-46B6-A95F-92730DAEA49D}">
      <dsp:nvSpPr>
        <dsp:cNvPr id="0" name=""/>
        <dsp:cNvSpPr/>
      </dsp:nvSpPr>
      <dsp:spPr>
        <a:xfrm>
          <a:off x="5866823" y="0"/>
          <a:ext cx="2847084" cy="3489325"/>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213360" rIns="213360" bIns="213360" numCol="1" spcCol="1270" anchor="ctr" anchorCtr="0">
          <a:noAutofit/>
        </a:bodyPr>
        <a:lstStyle/>
        <a:p>
          <a:pPr marL="0" lvl="0" indent="0" algn="ctr" defTabSz="1333500">
            <a:lnSpc>
              <a:spcPct val="90000"/>
            </a:lnSpc>
            <a:spcBef>
              <a:spcPct val="0"/>
            </a:spcBef>
            <a:spcAft>
              <a:spcPct val="35000"/>
            </a:spcAft>
            <a:buNone/>
          </a:pPr>
          <a:r>
            <a:rPr lang="ar-LB" sz="3000" kern="1200" dirty="0"/>
            <a:t>التقارير المقدمة الى الآليات الدولية</a:t>
          </a:r>
          <a:endParaRPr lang="en-US" sz="3000" kern="1200" dirty="0"/>
        </a:p>
      </dsp:txBody>
      <dsp:txXfrm>
        <a:off x="5866823" y="1395730"/>
        <a:ext cx="2847084" cy="1395730"/>
      </dsp:txXfrm>
    </dsp:sp>
    <dsp:sp modelId="{EFAB3809-0C92-4D5A-AD94-A0E2216B4BF1}">
      <dsp:nvSpPr>
        <dsp:cNvPr id="0" name=""/>
        <dsp:cNvSpPr/>
      </dsp:nvSpPr>
      <dsp:spPr>
        <a:xfrm>
          <a:off x="6709392" y="209359"/>
          <a:ext cx="1161945" cy="1161945"/>
        </a:xfrm>
        <a:prstGeom prst="ellipse">
          <a:avLst/>
        </a:prstGeom>
        <a:solidFill>
          <a:schemeClr val="accent1">
            <a:tint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1432AF1-FAEA-4A89-9760-350ABD4E529C}">
      <dsp:nvSpPr>
        <dsp:cNvPr id="0" name=""/>
        <dsp:cNvSpPr/>
      </dsp:nvSpPr>
      <dsp:spPr>
        <a:xfrm>
          <a:off x="348629" y="2791460"/>
          <a:ext cx="8018478" cy="523398"/>
        </a:xfrm>
        <a:prstGeom prst="leftRightArrow">
          <a:avLst/>
        </a:prstGeom>
        <a:solidFill>
          <a:schemeClr val="accent1">
            <a:tint val="6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8FF5B6-A4AE-4659-B740-4508F6579EDF}">
      <dsp:nvSpPr>
        <dsp:cNvPr id="0" name=""/>
        <dsp:cNvSpPr/>
      </dsp:nvSpPr>
      <dsp:spPr>
        <a:xfrm>
          <a:off x="2747992" y="0"/>
          <a:ext cx="1744662" cy="1744662"/>
        </a:xfrm>
        <a:prstGeom prst="triangl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ar-LB" sz="1800" kern="1200" dirty="0"/>
            <a:t>قيادة </a:t>
          </a:r>
          <a:endParaRPr lang="en-US" sz="1800" kern="1200" dirty="0"/>
        </a:p>
      </dsp:txBody>
      <dsp:txXfrm>
        <a:off x="3184158" y="872331"/>
        <a:ext cx="872331" cy="872331"/>
      </dsp:txXfrm>
    </dsp:sp>
    <dsp:sp modelId="{D3C8940C-04F0-4FD4-9943-E752A87AB8D9}">
      <dsp:nvSpPr>
        <dsp:cNvPr id="0" name=""/>
        <dsp:cNvSpPr/>
      </dsp:nvSpPr>
      <dsp:spPr>
        <a:xfrm>
          <a:off x="1875661" y="1744662"/>
          <a:ext cx="1744662" cy="1744662"/>
        </a:xfrm>
        <a:prstGeom prst="triangl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ar-LB" sz="1800" kern="1200" dirty="0"/>
            <a:t>اصحاب الحقوق </a:t>
          </a:r>
          <a:endParaRPr lang="en-US" sz="1800" kern="1200" dirty="0"/>
        </a:p>
      </dsp:txBody>
      <dsp:txXfrm>
        <a:off x="2311827" y="2616993"/>
        <a:ext cx="872331" cy="872331"/>
      </dsp:txXfrm>
    </dsp:sp>
    <dsp:sp modelId="{C328C079-C8E3-463D-89AC-315218DC0AE2}">
      <dsp:nvSpPr>
        <dsp:cNvPr id="0" name=""/>
        <dsp:cNvSpPr/>
      </dsp:nvSpPr>
      <dsp:spPr>
        <a:xfrm rot="10800000">
          <a:off x="2747992" y="1744662"/>
          <a:ext cx="1744662" cy="1744662"/>
        </a:xfrm>
        <a:prstGeom prst="triangl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ar-LB" sz="1800" kern="1200" dirty="0"/>
            <a:t>كل الجهات الحكومية</a:t>
          </a:r>
          <a:endParaRPr lang="en-US" sz="1800" kern="1200" dirty="0"/>
        </a:p>
      </dsp:txBody>
      <dsp:txXfrm rot="10800000">
        <a:off x="3184157" y="1744662"/>
        <a:ext cx="872331" cy="872331"/>
      </dsp:txXfrm>
    </dsp:sp>
    <dsp:sp modelId="{48B7FF9B-9417-411C-8F6C-608C8E0F8C82}">
      <dsp:nvSpPr>
        <dsp:cNvPr id="0" name=""/>
        <dsp:cNvSpPr/>
      </dsp:nvSpPr>
      <dsp:spPr>
        <a:xfrm>
          <a:off x="3620324" y="1744662"/>
          <a:ext cx="1744662" cy="1744662"/>
        </a:xfrm>
        <a:prstGeom prst="triangl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ar-LB" sz="1800" kern="1200" dirty="0"/>
            <a:t>منظمات المجتمع المدني </a:t>
          </a:r>
          <a:endParaRPr lang="en-US" sz="1800" kern="1200" dirty="0"/>
        </a:p>
      </dsp:txBody>
      <dsp:txXfrm>
        <a:off x="4056490" y="2616993"/>
        <a:ext cx="872331" cy="87233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5B78B6-43A5-44D2-AD63-361E5C773F09}">
      <dsp:nvSpPr>
        <dsp:cNvPr id="0" name=""/>
        <dsp:cNvSpPr/>
      </dsp:nvSpPr>
      <dsp:spPr>
        <a:xfrm>
          <a:off x="1353382" y="1879489"/>
          <a:ext cx="2682598" cy="1609559"/>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rtl="1">
            <a:lnSpc>
              <a:spcPct val="90000"/>
            </a:lnSpc>
            <a:spcBef>
              <a:spcPct val="0"/>
            </a:spcBef>
            <a:spcAft>
              <a:spcPct val="35000"/>
            </a:spcAft>
            <a:buNone/>
          </a:pPr>
          <a:r>
            <a:rPr lang="ar-SA" sz="2000" kern="1200" dirty="0">
              <a:latin typeface="Arial" panose="020B0604020202020204" pitchFamily="34" charset="0"/>
              <a:cs typeface="Arial" panose="020B0604020202020204" pitchFamily="34" charset="0"/>
            </a:rPr>
            <a:t>التقدم المحرز بشأن توافر البيانات المصنفة حسب الجنس</a:t>
          </a:r>
          <a:endParaRPr lang="en-US" sz="2000" kern="1200" dirty="0"/>
        </a:p>
      </dsp:txBody>
      <dsp:txXfrm>
        <a:off x="1353382" y="1879489"/>
        <a:ext cx="2682598" cy="1609559"/>
      </dsp:txXfrm>
    </dsp:sp>
    <dsp:sp modelId="{2777B13F-FB68-4903-8F06-2D2F793785CA}">
      <dsp:nvSpPr>
        <dsp:cNvPr id="0" name=""/>
        <dsp:cNvSpPr/>
      </dsp:nvSpPr>
      <dsp:spPr>
        <a:xfrm>
          <a:off x="1353167" y="264"/>
          <a:ext cx="2682598" cy="1609559"/>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ar-LB" sz="2000" kern="1200" dirty="0">
              <a:latin typeface="Arial" panose="020B0604020202020204" pitchFamily="34" charset="0"/>
              <a:cs typeface="Arial" panose="020B0604020202020204" pitchFamily="34" charset="0"/>
            </a:rPr>
            <a:t>ا</a:t>
          </a:r>
          <a:r>
            <a:rPr lang="ar-SA" sz="2000" kern="1200" dirty="0">
              <a:latin typeface="Arial" panose="020B0604020202020204" pitchFamily="34" charset="0"/>
              <a:cs typeface="Arial" panose="020B0604020202020204" pitchFamily="34" charset="0"/>
            </a:rPr>
            <a:t>لتدابير المتخذة لتعزيز المساواة بين الجنسين</a:t>
          </a:r>
          <a:r>
            <a:rPr lang="ar-LB" sz="2000" kern="1200" dirty="0">
              <a:latin typeface="Arial" panose="020B0604020202020204" pitchFamily="34" charset="0"/>
              <a:cs typeface="Arial" panose="020B0604020202020204" pitchFamily="34" charset="0"/>
            </a:rPr>
            <a:t> </a:t>
          </a:r>
          <a:endParaRPr lang="en-US" sz="2000" kern="1200" dirty="0"/>
        </a:p>
      </dsp:txBody>
      <dsp:txXfrm>
        <a:off x="1353167" y="264"/>
        <a:ext cx="2682598" cy="1609559"/>
      </dsp:txXfrm>
    </dsp:sp>
    <dsp:sp modelId="{CB35BA5E-55C7-4188-88E6-B3483C627819}">
      <dsp:nvSpPr>
        <dsp:cNvPr id="0" name=""/>
        <dsp:cNvSpPr/>
      </dsp:nvSpPr>
      <dsp:spPr>
        <a:xfrm>
          <a:off x="4641577" y="484"/>
          <a:ext cx="2682598" cy="1609559"/>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ar-LB" sz="2000" kern="1200" dirty="0">
              <a:latin typeface="Arial" panose="020B0604020202020204" pitchFamily="34" charset="0"/>
              <a:cs typeface="Arial" panose="020B0604020202020204" pitchFamily="34" charset="0"/>
            </a:rPr>
            <a:t> </a:t>
          </a:r>
          <a:r>
            <a:rPr lang="ar-SA" sz="2000" kern="1200" dirty="0">
              <a:latin typeface="Arial" panose="020B0604020202020204" pitchFamily="34" charset="0"/>
              <a:cs typeface="Arial" panose="020B0604020202020204" pitchFamily="34" charset="0"/>
            </a:rPr>
            <a:t> </a:t>
          </a:r>
          <a:r>
            <a:rPr lang="ar-LB" sz="2000" kern="1200" dirty="0">
              <a:latin typeface="Arial" panose="020B0604020202020204" pitchFamily="34" charset="0"/>
              <a:cs typeface="Arial" panose="020B0604020202020204" pitchFamily="34" charset="0"/>
            </a:rPr>
            <a:t>ا</a:t>
          </a:r>
          <a:r>
            <a:rPr lang="ar-SA" sz="2000" kern="1200" dirty="0">
              <a:latin typeface="Arial" panose="020B0604020202020204" pitchFamily="34" charset="0"/>
              <a:cs typeface="Arial" panose="020B0604020202020204" pitchFamily="34" charset="0"/>
            </a:rPr>
            <a:t>لأولويات والإنجازات والتحديات والعوائق، مع التركيز على السنوات الخمس الماضية وكذلك الأولويات الجديدة</a:t>
          </a:r>
          <a:endParaRPr lang="en-US" sz="2000" kern="1200" dirty="0"/>
        </a:p>
      </dsp:txBody>
      <dsp:txXfrm>
        <a:off x="4641577" y="484"/>
        <a:ext cx="2682598" cy="1609559"/>
      </dsp:txXfrm>
    </dsp:sp>
    <dsp:sp modelId="{E4C71692-ABCC-42B2-B244-A022F8D7B536}">
      <dsp:nvSpPr>
        <dsp:cNvPr id="0" name=""/>
        <dsp:cNvSpPr/>
      </dsp:nvSpPr>
      <dsp:spPr>
        <a:xfrm>
          <a:off x="4651423" y="1786918"/>
          <a:ext cx="2682598" cy="1609559"/>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rtl="1">
            <a:lnSpc>
              <a:spcPct val="90000"/>
            </a:lnSpc>
            <a:spcBef>
              <a:spcPct val="0"/>
            </a:spcBef>
            <a:spcAft>
              <a:spcPct val="35000"/>
            </a:spcAft>
            <a:buNone/>
          </a:pPr>
          <a:r>
            <a:rPr lang="ar-LB" sz="2000" kern="1200" dirty="0">
              <a:latin typeface="Arial" panose="020B0604020202020204" pitchFamily="34" charset="0"/>
              <a:cs typeface="Arial" panose="020B0604020202020204" pitchFamily="34" charset="0"/>
            </a:rPr>
            <a:t>ا</a:t>
          </a:r>
          <a:r>
            <a:rPr lang="ar-SA" sz="2000" kern="1200" dirty="0">
              <a:latin typeface="Arial" panose="020B0604020202020204" pitchFamily="34" charset="0"/>
              <a:cs typeface="Arial" panose="020B0604020202020204" pitchFamily="34" charset="0"/>
            </a:rPr>
            <a:t>لعمليات والآليات الوطنية</a:t>
          </a:r>
          <a:endParaRPr lang="en-US" sz="2000" kern="1200" dirty="0"/>
        </a:p>
      </dsp:txBody>
      <dsp:txXfrm>
        <a:off x="4651423" y="1786918"/>
        <a:ext cx="2682598" cy="160955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68E053-F56D-4682-9A1F-7E2B580F1939}">
      <dsp:nvSpPr>
        <dsp:cNvPr id="0" name=""/>
        <dsp:cNvSpPr/>
      </dsp:nvSpPr>
      <dsp:spPr>
        <a:xfrm>
          <a:off x="1164" y="0"/>
          <a:ext cx="698994" cy="1374095"/>
        </a:xfrm>
        <a:prstGeom prst="upArrow">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C8EAC2D-B45B-40E8-B005-2CB1F96039F7}">
      <dsp:nvSpPr>
        <dsp:cNvPr id="0" name=""/>
        <dsp:cNvSpPr/>
      </dsp:nvSpPr>
      <dsp:spPr>
        <a:xfrm>
          <a:off x="721129" y="0"/>
          <a:ext cx="1186172" cy="13740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0" rIns="128016" bIns="128016" numCol="1" spcCol="1270" anchor="ctr" anchorCtr="0">
          <a:noAutofit/>
        </a:bodyPr>
        <a:lstStyle/>
        <a:p>
          <a:pPr marL="0" lvl="0" indent="0" algn="l" defTabSz="800100">
            <a:lnSpc>
              <a:spcPct val="90000"/>
            </a:lnSpc>
            <a:spcBef>
              <a:spcPct val="0"/>
            </a:spcBef>
            <a:spcAft>
              <a:spcPct val="35000"/>
            </a:spcAft>
            <a:buNone/>
          </a:pPr>
          <a:r>
            <a:rPr lang="ar-LB" sz="1800" kern="1200" dirty="0"/>
            <a:t>القسم الاول وصفي للاولويات والتحديات </a:t>
          </a:r>
          <a:endParaRPr lang="en-US" sz="1800" kern="1200" dirty="0"/>
        </a:p>
      </dsp:txBody>
      <dsp:txXfrm>
        <a:off x="721129" y="0"/>
        <a:ext cx="1186172" cy="1374095"/>
      </dsp:txXfrm>
    </dsp:sp>
    <dsp:sp modelId="{6A59D8AE-A3EB-4B0E-AA6B-10D111BC317D}">
      <dsp:nvSpPr>
        <dsp:cNvPr id="0" name=""/>
        <dsp:cNvSpPr/>
      </dsp:nvSpPr>
      <dsp:spPr>
        <a:xfrm>
          <a:off x="210863" y="1488602"/>
          <a:ext cx="698994" cy="1374095"/>
        </a:xfrm>
        <a:prstGeom prst="downArrow">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F76740C-8F95-45AB-B514-9FC0F697727B}">
      <dsp:nvSpPr>
        <dsp:cNvPr id="0" name=""/>
        <dsp:cNvSpPr/>
      </dsp:nvSpPr>
      <dsp:spPr>
        <a:xfrm>
          <a:off x="930828" y="1488602"/>
          <a:ext cx="1186172" cy="13740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0" rIns="128016" bIns="128016" numCol="1" spcCol="1270" anchor="ctr" anchorCtr="0">
          <a:noAutofit/>
        </a:bodyPr>
        <a:lstStyle/>
        <a:p>
          <a:pPr marL="0" lvl="0" indent="0" algn="l" defTabSz="800100">
            <a:lnSpc>
              <a:spcPct val="90000"/>
            </a:lnSpc>
            <a:spcBef>
              <a:spcPct val="0"/>
            </a:spcBef>
            <a:spcAft>
              <a:spcPct val="35000"/>
            </a:spcAft>
            <a:buNone/>
          </a:pPr>
          <a:r>
            <a:rPr lang="ar-LB" sz="1800" kern="1200" dirty="0"/>
            <a:t>القسم الثاني تحليلي للتقدم المحرز في الابعاد الستة</a:t>
          </a:r>
          <a:endParaRPr lang="en-US" sz="1800" kern="1200" dirty="0"/>
        </a:p>
      </dsp:txBody>
      <dsp:txXfrm>
        <a:off x="930828" y="1488602"/>
        <a:ext cx="1186172" cy="1374095"/>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A54D77-186F-4770-A5BB-8E22EEA0F55B}">
      <dsp:nvSpPr>
        <dsp:cNvPr id="0" name=""/>
        <dsp:cNvSpPr/>
      </dsp:nvSpPr>
      <dsp:spPr>
        <a:xfrm>
          <a:off x="1375" y="833133"/>
          <a:ext cx="1823057" cy="1823057"/>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880" tIns="55880" rIns="55880" bIns="55880" numCol="1" spcCol="1270" anchor="ctr" anchorCtr="0">
          <a:noAutofit/>
        </a:bodyPr>
        <a:lstStyle/>
        <a:p>
          <a:pPr marL="0" lvl="0" indent="0" algn="ctr" defTabSz="1955800">
            <a:lnSpc>
              <a:spcPct val="90000"/>
            </a:lnSpc>
            <a:spcBef>
              <a:spcPct val="0"/>
            </a:spcBef>
            <a:spcAft>
              <a:spcPct val="35000"/>
            </a:spcAft>
            <a:buNone/>
          </a:pPr>
          <a:r>
            <a:rPr lang="ar-LB" sz="4400" kern="1200" dirty="0"/>
            <a:t>12 مجال</a:t>
          </a:r>
          <a:endParaRPr lang="en-US" sz="4400" kern="1200" dirty="0"/>
        </a:p>
      </dsp:txBody>
      <dsp:txXfrm>
        <a:off x="268356" y="1100114"/>
        <a:ext cx="1289095" cy="1289095"/>
      </dsp:txXfrm>
    </dsp:sp>
    <dsp:sp modelId="{9E0A3EC4-9CB6-4C9C-9BFB-C329763BC71B}">
      <dsp:nvSpPr>
        <dsp:cNvPr id="0" name=""/>
        <dsp:cNvSpPr/>
      </dsp:nvSpPr>
      <dsp:spPr>
        <a:xfrm>
          <a:off x="1972465" y="1215975"/>
          <a:ext cx="1057373" cy="1057373"/>
        </a:xfrm>
        <a:prstGeom prst="mathPl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endParaRPr lang="en-US" sz="1900" kern="1200"/>
        </a:p>
      </dsp:txBody>
      <dsp:txXfrm>
        <a:off x="2112620" y="1620314"/>
        <a:ext cx="777063" cy="248695"/>
      </dsp:txXfrm>
    </dsp:sp>
    <dsp:sp modelId="{27E19D9D-D198-400B-A17A-5BC7E7777F97}">
      <dsp:nvSpPr>
        <dsp:cNvPr id="0" name=""/>
        <dsp:cNvSpPr/>
      </dsp:nvSpPr>
      <dsp:spPr>
        <a:xfrm>
          <a:off x="3177871" y="833133"/>
          <a:ext cx="1823057" cy="1823057"/>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880" tIns="55880" rIns="55880" bIns="55880" numCol="1" spcCol="1270" anchor="ctr" anchorCtr="0">
          <a:noAutofit/>
        </a:bodyPr>
        <a:lstStyle/>
        <a:p>
          <a:pPr marL="0" lvl="0" indent="0" algn="ctr" defTabSz="1955800">
            <a:lnSpc>
              <a:spcPct val="90000"/>
            </a:lnSpc>
            <a:spcBef>
              <a:spcPct val="0"/>
            </a:spcBef>
            <a:spcAft>
              <a:spcPct val="35000"/>
            </a:spcAft>
            <a:buNone/>
          </a:pPr>
          <a:r>
            <a:rPr lang="ar-LB" sz="4400" kern="1200" dirty="0"/>
            <a:t>17 هدف</a:t>
          </a:r>
          <a:endParaRPr lang="en-US" sz="4400" kern="1200" dirty="0"/>
        </a:p>
      </dsp:txBody>
      <dsp:txXfrm>
        <a:off x="3444852" y="1100114"/>
        <a:ext cx="1289095" cy="1289095"/>
      </dsp:txXfrm>
    </dsp:sp>
    <dsp:sp modelId="{85E7653B-8F90-409F-8EC8-8400889D58EA}">
      <dsp:nvSpPr>
        <dsp:cNvPr id="0" name=""/>
        <dsp:cNvSpPr/>
      </dsp:nvSpPr>
      <dsp:spPr>
        <a:xfrm>
          <a:off x="5148961" y="1215975"/>
          <a:ext cx="1057373" cy="1057373"/>
        </a:xfrm>
        <a:prstGeom prst="mathEqual">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289116" y="1433794"/>
        <a:ext cx="777063" cy="621735"/>
      </dsp:txXfrm>
    </dsp:sp>
    <dsp:sp modelId="{80DBFFF2-CFAA-425A-AA0D-0EE28091E1C7}">
      <dsp:nvSpPr>
        <dsp:cNvPr id="0" name=""/>
        <dsp:cNvSpPr/>
      </dsp:nvSpPr>
      <dsp:spPr>
        <a:xfrm>
          <a:off x="6354366" y="833133"/>
          <a:ext cx="1823057" cy="1823057"/>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880" tIns="55880" rIns="55880" bIns="55880" numCol="1" spcCol="1270" anchor="ctr" anchorCtr="0">
          <a:noAutofit/>
        </a:bodyPr>
        <a:lstStyle/>
        <a:p>
          <a:pPr marL="0" lvl="0" indent="0" algn="ctr" defTabSz="1955800">
            <a:lnSpc>
              <a:spcPct val="90000"/>
            </a:lnSpc>
            <a:spcBef>
              <a:spcPct val="0"/>
            </a:spcBef>
            <a:spcAft>
              <a:spcPct val="35000"/>
            </a:spcAft>
            <a:buNone/>
          </a:pPr>
          <a:r>
            <a:rPr lang="ar-LB" sz="4400" kern="1200" dirty="0"/>
            <a:t>6 ابعاد</a:t>
          </a:r>
          <a:endParaRPr lang="en-US" sz="4400" kern="1200" dirty="0"/>
        </a:p>
      </dsp:txBody>
      <dsp:txXfrm>
        <a:off x="6621347" y="1100114"/>
        <a:ext cx="1289095" cy="1289095"/>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D4A163-0E3A-473E-AF6F-7D7DE3744B63}">
      <dsp:nvSpPr>
        <dsp:cNvPr id="0" name=""/>
        <dsp:cNvSpPr/>
      </dsp:nvSpPr>
      <dsp:spPr>
        <a:xfrm>
          <a:off x="0" y="202602"/>
          <a:ext cx="10309225" cy="3276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30833EB-BC13-4E9C-B6FC-AC6C7A228D04}">
      <dsp:nvSpPr>
        <dsp:cNvPr id="0" name=""/>
        <dsp:cNvSpPr/>
      </dsp:nvSpPr>
      <dsp:spPr>
        <a:xfrm>
          <a:off x="1417796" y="0"/>
          <a:ext cx="7216457" cy="38376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2765" tIns="0" rIns="272765" bIns="0" numCol="1" spcCol="1270" anchor="ctr" anchorCtr="0">
          <a:noAutofit/>
        </a:bodyPr>
        <a:lstStyle/>
        <a:p>
          <a:pPr marL="0" lvl="0" indent="0" algn="r" defTabSz="889000" rtl="1">
            <a:lnSpc>
              <a:spcPct val="90000"/>
            </a:lnSpc>
            <a:spcBef>
              <a:spcPct val="0"/>
            </a:spcBef>
            <a:spcAft>
              <a:spcPct val="35000"/>
            </a:spcAft>
            <a:buNone/>
          </a:pPr>
          <a:r>
            <a:rPr lang="ar-LB" sz="2000" kern="1200">
              <a:latin typeface="Arial" panose="020B0604020202020204" pitchFamily="34" charset="0"/>
              <a:cs typeface="Arial" panose="020B0604020202020204" pitchFamily="34" charset="0"/>
            </a:rPr>
            <a:t>التنمية الشاملة والرخاء الكامل والعمل اللائق. </a:t>
          </a:r>
          <a:endParaRPr lang="en-US" sz="2000" kern="1200" dirty="0">
            <a:latin typeface="Arial" panose="020B0604020202020204" pitchFamily="34" charset="0"/>
            <a:cs typeface="Arial" panose="020B0604020202020204" pitchFamily="34" charset="0"/>
          </a:endParaRPr>
        </a:p>
      </dsp:txBody>
      <dsp:txXfrm>
        <a:off x="1436530" y="18734"/>
        <a:ext cx="7178989" cy="346292"/>
      </dsp:txXfrm>
    </dsp:sp>
    <dsp:sp modelId="{9697B876-1044-4839-B67D-1CEAEA07CC36}">
      <dsp:nvSpPr>
        <dsp:cNvPr id="0" name=""/>
        <dsp:cNvSpPr/>
      </dsp:nvSpPr>
      <dsp:spPr>
        <a:xfrm>
          <a:off x="0" y="792282"/>
          <a:ext cx="10309225" cy="3276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D0220C6-427C-4157-AD3F-B48AECB22D0A}">
      <dsp:nvSpPr>
        <dsp:cNvPr id="0" name=""/>
        <dsp:cNvSpPr/>
      </dsp:nvSpPr>
      <dsp:spPr>
        <a:xfrm>
          <a:off x="1417796" y="623550"/>
          <a:ext cx="7216457" cy="38376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2765" tIns="0" rIns="272765" bIns="0" numCol="1" spcCol="1270" anchor="ctr" anchorCtr="0">
          <a:noAutofit/>
        </a:bodyPr>
        <a:lstStyle/>
        <a:p>
          <a:pPr marL="0" lvl="0" indent="0" algn="r" defTabSz="889000" rtl="1">
            <a:lnSpc>
              <a:spcPct val="90000"/>
            </a:lnSpc>
            <a:spcBef>
              <a:spcPct val="0"/>
            </a:spcBef>
            <a:spcAft>
              <a:spcPct val="35000"/>
            </a:spcAft>
            <a:buNone/>
          </a:pPr>
          <a:r>
            <a:rPr lang="ar-LB" sz="2000" kern="1200" dirty="0">
              <a:latin typeface="Arial" panose="020B0604020202020204" pitchFamily="34" charset="0"/>
              <a:cs typeface="Arial" panose="020B0604020202020204" pitchFamily="34" charset="0"/>
            </a:rPr>
            <a:t>القضاء على الفقر والحماية الاجتماعية والخدمات الاجتماعية</a:t>
          </a:r>
          <a:endParaRPr lang="en-US" sz="2000" kern="1200" dirty="0">
            <a:latin typeface="Arial" panose="020B0604020202020204" pitchFamily="34" charset="0"/>
            <a:cs typeface="Arial" panose="020B0604020202020204" pitchFamily="34" charset="0"/>
          </a:endParaRPr>
        </a:p>
      </dsp:txBody>
      <dsp:txXfrm>
        <a:off x="1436530" y="642284"/>
        <a:ext cx="7178989" cy="346292"/>
      </dsp:txXfrm>
    </dsp:sp>
    <dsp:sp modelId="{681E7EF5-A2AB-4456-90DA-8AD91E41B4E3}">
      <dsp:nvSpPr>
        <dsp:cNvPr id="0" name=""/>
        <dsp:cNvSpPr/>
      </dsp:nvSpPr>
      <dsp:spPr>
        <a:xfrm>
          <a:off x="0" y="1381962"/>
          <a:ext cx="10309225" cy="3276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484F756-CE6E-4130-840C-529E33686890}">
      <dsp:nvSpPr>
        <dsp:cNvPr id="0" name=""/>
        <dsp:cNvSpPr/>
      </dsp:nvSpPr>
      <dsp:spPr>
        <a:xfrm>
          <a:off x="1417796" y="1178508"/>
          <a:ext cx="7216457" cy="38376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2765" tIns="0" rIns="272765" bIns="0" numCol="1" spcCol="1270" anchor="ctr" anchorCtr="0">
          <a:noAutofit/>
        </a:bodyPr>
        <a:lstStyle/>
        <a:p>
          <a:pPr marL="0" lvl="0" indent="0" algn="r" defTabSz="889000" rtl="1">
            <a:lnSpc>
              <a:spcPct val="90000"/>
            </a:lnSpc>
            <a:spcBef>
              <a:spcPct val="0"/>
            </a:spcBef>
            <a:spcAft>
              <a:spcPct val="35000"/>
            </a:spcAft>
            <a:buNone/>
          </a:pPr>
          <a:r>
            <a:rPr lang="ar-LB" sz="2000" kern="1200" dirty="0">
              <a:latin typeface="Arial" panose="020B0604020202020204" pitchFamily="34" charset="0"/>
              <a:cs typeface="Arial" panose="020B0604020202020204" pitchFamily="34" charset="0"/>
            </a:rPr>
            <a:t>التحرر من العنف والوصم والقوالب النمطية </a:t>
          </a:r>
          <a:endParaRPr lang="en-US" sz="2000" kern="1200" dirty="0">
            <a:latin typeface="Arial" panose="020B0604020202020204" pitchFamily="34" charset="0"/>
            <a:cs typeface="Arial" panose="020B0604020202020204" pitchFamily="34" charset="0"/>
          </a:endParaRPr>
        </a:p>
      </dsp:txBody>
      <dsp:txXfrm>
        <a:off x="1436530" y="1197242"/>
        <a:ext cx="7178989" cy="346292"/>
      </dsp:txXfrm>
    </dsp:sp>
    <dsp:sp modelId="{DC849DEC-4825-46EB-8C25-D3C742904A94}">
      <dsp:nvSpPr>
        <dsp:cNvPr id="0" name=""/>
        <dsp:cNvSpPr/>
      </dsp:nvSpPr>
      <dsp:spPr>
        <a:xfrm>
          <a:off x="0" y="1971642"/>
          <a:ext cx="10309225" cy="3276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D99DF14-6546-4942-A070-2225ABE69402}">
      <dsp:nvSpPr>
        <dsp:cNvPr id="0" name=""/>
        <dsp:cNvSpPr/>
      </dsp:nvSpPr>
      <dsp:spPr>
        <a:xfrm>
          <a:off x="1417796" y="1768188"/>
          <a:ext cx="7216457" cy="38376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2765" tIns="0" rIns="272765" bIns="0" numCol="1" spcCol="1270" anchor="ctr" anchorCtr="0">
          <a:noAutofit/>
        </a:bodyPr>
        <a:lstStyle/>
        <a:p>
          <a:pPr marL="0" lvl="0" indent="0" algn="r" defTabSz="889000" rtl="1">
            <a:lnSpc>
              <a:spcPct val="90000"/>
            </a:lnSpc>
            <a:spcBef>
              <a:spcPct val="0"/>
            </a:spcBef>
            <a:spcAft>
              <a:spcPct val="35000"/>
            </a:spcAft>
            <a:buNone/>
          </a:pPr>
          <a:r>
            <a:rPr lang="ar-LB" sz="2000" kern="1200" dirty="0">
              <a:latin typeface="Arial" panose="020B0604020202020204" pitchFamily="34" charset="0"/>
              <a:cs typeface="Arial" panose="020B0604020202020204" pitchFamily="34" charset="0"/>
            </a:rPr>
            <a:t>المشاركة والمساءلة والمؤسسات المراعية لمنظور المساواة بين الجنسين </a:t>
          </a:r>
          <a:endParaRPr lang="en-US" sz="2000" kern="1200" dirty="0">
            <a:latin typeface="Arial" panose="020B0604020202020204" pitchFamily="34" charset="0"/>
            <a:cs typeface="Arial" panose="020B0604020202020204" pitchFamily="34" charset="0"/>
          </a:endParaRPr>
        </a:p>
      </dsp:txBody>
      <dsp:txXfrm>
        <a:off x="1436530" y="1786922"/>
        <a:ext cx="7178989" cy="346292"/>
      </dsp:txXfrm>
    </dsp:sp>
    <dsp:sp modelId="{5371D4E4-7848-48F4-B9A0-3D5DDBF3CE31}">
      <dsp:nvSpPr>
        <dsp:cNvPr id="0" name=""/>
        <dsp:cNvSpPr/>
      </dsp:nvSpPr>
      <dsp:spPr>
        <a:xfrm>
          <a:off x="0" y="2561322"/>
          <a:ext cx="10309225" cy="3276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B001EEE-EDE4-4BEC-895A-8DA93FAE50CE}">
      <dsp:nvSpPr>
        <dsp:cNvPr id="0" name=""/>
        <dsp:cNvSpPr/>
      </dsp:nvSpPr>
      <dsp:spPr>
        <a:xfrm>
          <a:off x="1417796" y="2334719"/>
          <a:ext cx="7216457" cy="38376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2765" tIns="0" rIns="272765" bIns="0" numCol="1" spcCol="1270" anchor="ctr" anchorCtr="0">
          <a:noAutofit/>
        </a:bodyPr>
        <a:lstStyle/>
        <a:p>
          <a:pPr marL="0" lvl="0" indent="0" algn="r" defTabSz="889000" rtl="1">
            <a:lnSpc>
              <a:spcPct val="90000"/>
            </a:lnSpc>
            <a:spcBef>
              <a:spcPct val="0"/>
            </a:spcBef>
            <a:spcAft>
              <a:spcPct val="35000"/>
            </a:spcAft>
            <a:buNone/>
          </a:pPr>
          <a:r>
            <a:rPr lang="ar-LB" sz="2000" kern="1200">
              <a:latin typeface="Arial" panose="020B0604020202020204" pitchFamily="34" charset="0"/>
              <a:cs typeface="Arial" panose="020B0604020202020204" pitchFamily="34" charset="0"/>
            </a:rPr>
            <a:t>المجتمعات المسالمة التي لا يهمش فيها أحد </a:t>
          </a:r>
          <a:endParaRPr lang="en-US" sz="2000" kern="1200" dirty="0">
            <a:latin typeface="Arial" panose="020B0604020202020204" pitchFamily="34" charset="0"/>
            <a:cs typeface="Arial" panose="020B0604020202020204" pitchFamily="34" charset="0"/>
          </a:endParaRPr>
        </a:p>
      </dsp:txBody>
      <dsp:txXfrm>
        <a:off x="1436530" y="2353453"/>
        <a:ext cx="7178989" cy="346292"/>
      </dsp:txXfrm>
    </dsp:sp>
    <dsp:sp modelId="{79AFD603-F939-4D51-820E-2424D5B54831}">
      <dsp:nvSpPr>
        <dsp:cNvPr id="0" name=""/>
        <dsp:cNvSpPr/>
      </dsp:nvSpPr>
      <dsp:spPr>
        <a:xfrm>
          <a:off x="0" y="3151002"/>
          <a:ext cx="10309225" cy="327600"/>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AB9897A-BBBF-44FD-80D0-DBA40614326E}">
      <dsp:nvSpPr>
        <dsp:cNvPr id="0" name=""/>
        <dsp:cNvSpPr/>
      </dsp:nvSpPr>
      <dsp:spPr>
        <a:xfrm>
          <a:off x="1417796" y="2935974"/>
          <a:ext cx="7216457" cy="38376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2765" tIns="0" rIns="272765" bIns="0" numCol="1" spcCol="1270" anchor="ctr" anchorCtr="0">
          <a:noAutofit/>
        </a:bodyPr>
        <a:lstStyle/>
        <a:p>
          <a:pPr marL="0" lvl="0" indent="0" algn="r" defTabSz="889000" rtl="1">
            <a:lnSpc>
              <a:spcPct val="90000"/>
            </a:lnSpc>
            <a:spcBef>
              <a:spcPct val="0"/>
            </a:spcBef>
            <a:spcAft>
              <a:spcPct val="35000"/>
            </a:spcAft>
            <a:buNone/>
          </a:pPr>
          <a:r>
            <a:rPr lang="ar-LB" sz="2000" kern="1200" dirty="0">
              <a:latin typeface="Arial" panose="020B0604020202020204" pitchFamily="34" charset="0"/>
              <a:cs typeface="Arial" panose="020B0604020202020204" pitchFamily="34" charset="0"/>
            </a:rPr>
            <a:t>متعلق بالحفاظ على البيئة وحمايتها وإصلاحها</a:t>
          </a:r>
          <a:endParaRPr lang="en-US" sz="2000" kern="1200" dirty="0">
            <a:latin typeface="Arial" panose="020B0604020202020204" pitchFamily="34" charset="0"/>
            <a:cs typeface="Arial" panose="020B0604020202020204" pitchFamily="34" charset="0"/>
          </a:endParaRPr>
        </a:p>
      </dsp:txBody>
      <dsp:txXfrm>
        <a:off x="1436530" y="2954708"/>
        <a:ext cx="7178989" cy="346292"/>
      </dsp:txXfrm>
    </dsp:sp>
  </dsp:spTree>
</dsp:drawing>
</file>

<file path=ppt/diagrams/layout1.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10.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layout11.xml><?xml version="1.0" encoding="utf-8"?>
<dgm:layoutDef xmlns:dgm="http://schemas.openxmlformats.org/drawingml/2006/diagram" xmlns:a="http://schemas.openxmlformats.org/drawingml/2006/main" uniqueId="urn:microsoft.com/office/officeart/2005/8/layout/arrow6">
  <dgm:title val=""/>
  <dgm:desc val=""/>
  <dgm:catLst>
    <dgm:cat type="relationship" pri="4000"/>
    <dgm:cat type="process" pri="29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ctr"/>
      <dgm:param type="vertAlign" val="mid"/>
      <dgm:param type="ar" val="2.5"/>
    </dgm:alg>
    <dgm:shape xmlns:r="http://schemas.openxmlformats.org/officeDocument/2006/relationships" r:blip="">
      <dgm:adjLst/>
    </dgm:shape>
    <dgm:presOf/>
    <dgm:constrLst>
      <dgm:constr type="primFontSz" for="des" ptType="node" op="equ"/>
      <dgm:constr type="w" for="ch" forName="ribbon" refType="h" refFor="ch" refForName="ribbon" fact="2.5"/>
      <dgm:constr type="h" for="ch" forName="leftArrowText" refType="h" fact="0.49"/>
      <dgm:constr type="ctrY" for="ch" forName="leftArrowText" refType="ctrY" refFor="ch" refForName="ribbon"/>
      <dgm:constr type="ctrYOff" for="ch" forName="leftArrowText" refType="h" refFor="ch" refForName="ribbon" fact="-0.08"/>
      <dgm:constr type="l" for="ch" forName="leftArrowText" refType="w" refFor="ch" refForName="ribbon" fact="0.12"/>
      <dgm:constr type="r" for="ch" forName="leftArrowText" refType="w" refFor="ch" refForName="ribbon" fact="0.45"/>
      <dgm:constr type="h" for="ch" forName="rightArrowText" refType="h" fact="0.49"/>
      <dgm:constr type="ctrY" for="ch" forName="rightArrowText" refType="ctrY" refFor="ch" refForName="ribbon"/>
      <dgm:constr type="ctrYOff" for="ch" forName="rightArrowText" refType="h" refFor="ch" refForName="ribbon" fact="0.08"/>
      <dgm:constr type="l" for="ch" forName="rightArrowText" refType="w" refFor="ch" refForName="ribbon" fact="0.5"/>
      <dgm:constr type="r" for="ch" forName="rightArrowText" refType="w" refFor="ch" refForName="ribbon" fact="0.89"/>
    </dgm:constrLst>
    <dgm:ruleLst/>
    <dgm:choose name="Name0">
      <dgm:if name="Name1" axis="ch" ptType="node" func="cnt" op="gte" val="1">
        <dgm:layoutNode name="ribbon" styleLbl="node1">
          <dgm:alg type="sp"/>
          <dgm:shape xmlns:r="http://schemas.openxmlformats.org/officeDocument/2006/relationships" type="leftRightRibbon" r:blip="">
            <dgm:adjLst/>
          </dgm:shape>
          <dgm:presOf/>
          <dgm:constrLst/>
          <dgm:ruleLst/>
        </dgm:layoutNode>
        <dgm:layoutNode name="leftArrowText" styleLbl="node1">
          <dgm:varLst>
            <dgm:chMax val="0"/>
            <dgm:bulletEnabled val="1"/>
          </dgm:varLst>
          <dgm:alg type="tx">
            <dgm:param type="txAnchorVertCh" val="mid"/>
          </dgm:alg>
          <dgm:shape xmlns:r="http://schemas.openxmlformats.org/officeDocument/2006/relationships" type="rect" r:blip="" hideGeom="1">
            <dgm:adjLst/>
          </dgm:shape>
          <dgm:choose name="Name2">
            <dgm:if name="Name3" func="var" arg="dir" op="equ" val="norm">
              <dgm:presOf axis="ch desOrSelf" ptType="node node" st="1 1" cnt="1 0"/>
            </dgm:if>
            <dgm:else name="Name4">
              <dgm:presOf axis="ch desOrSelf" ptType="node node" st="2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layoutNode name="rightArrowText" styleLbl="node1">
          <dgm:varLst>
            <dgm:chMax val="0"/>
            <dgm:bulletEnabled val="1"/>
          </dgm:varLst>
          <dgm:alg type="tx">
            <dgm:param type="txAnchorVertCh" val="mid"/>
          </dgm:alg>
          <dgm:shape xmlns:r="http://schemas.openxmlformats.org/officeDocument/2006/relationships" type="rect" r:blip="" hideGeom="1">
            <dgm:adjLst/>
          </dgm:shape>
          <dgm:choose name="Name5">
            <dgm:if name="Name6" func="var" arg="dir" op="equ" val="norm">
              <dgm:presOf axis="ch desOrSelf" ptType="node node" st="2 1" cnt="1 0"/>
            </dgm:if>
            <dgm:else name="Name7">
              <dgm:presOf axis="ch desOrSelf" ptType="node node" st="1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if>
      <dgm:else name="Name8"/>
    </dgm:choose>
  </dgm:layoutNode>
</dgm:layoutDef>
</file>

<file path=ppt/diagrams/layout12.xml><?xml version="1.0" encoding="utf-8"?>
<dgm:layoutDef xmlns:dgm="http://schemas.openxmlformats.org/drawingml/2006/diagram" xmlns:a="http://schemas.openxmlformats.org/drawingml/2006/main" uniqueId="urn:microsoft.com/office/officeart/2005/8/layout/hierarchy5">
  <dgm:title val=""/>
  <dgm:desc val=""/>
  <dgm:catLst>
    <dgm:cat type="hierarchy" pri="6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resOf/>
    <dgm:shape xmlns:r="http://schemas.openxmlformats.org/officeDocument/2006/relationships" r:blip="">
      <dgm:adjLst/>
    </dgm:shape>
    <dgm:choose name="Name0">
      <dgm:if name="Name1" axis="ch" ptType="node" func="cnt" op="gte" val="2">
        <dgm:choose name="Name2">
          <dgm:if name="Name3" func="var" arg="dir" op="equ" val="norm">
            <dgm:constrLst>
              <dgm:constr type="l" for="ch" forName="hierFlow"/>
              <dgm:constr type="t" for="ch" forName="hierFlow" refType="h" fact="0.3"/>
              <dgm:constr type="r" for="ch" forName="hierFlow" refType="w" fact="0.98"/>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if>
          <dgm:else name="Name4">
            <dgm:constrLst>
              <dgm:constr type="l" for="ch" forName="hierFlow" refType="w" fact="0.02"/>
              <dgm:constr type="t" for="ch" forName="hierFlow" refType="h" fact="0.3"/>
              <dgm:constr type="r" for="ch" forName="hierFlow" refType="w"/>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ruleLst/>
    <dgm:layoutNode name="hierFlow">
      <dgm:choose name="Name6">
        <dgm:if name="Name7" func="var" arg="dir" op="equ" val="norm">
          <dgm:alg type="lin">
            <dgm:param type="linDir" val="fromL"/>
            <dgm:param type="nodeVertAlign" val="mid"/>
            <dgm:param type="vertAlign" val="mid"/>
            <dgm:param type="nodeHorzAlign" val="l"/>
            <dgm:param type="horzAlign" val="l"/>
            <dgm:param type="fallback" val="2D"/>
          </dgm:alg>
        </dgm:if>
        <dgm:else name="Name8">
          <dgm:alg type="lin">
            <dgm:param type="linDir" val="fromR"/>
            <dgm:param type="nodeVertAlign" val="mid"/>
            <dgm:param type="vertAlign" val="mid"/>
            <dgm:param type="nodeHorzAlign" val="r"/>
            <dgm:param type="horzAlign" val="r"/>
            <dgm:param type="fallback" val="2D"/>
          </dgm:alg>
        </dgm:else>
      </dgm:choose>
      <dgm:shape xmlns:r="http://schemas.openxmlformats.org/officeDocument/2006/relationships" r:blip="">
        <dgm:adjLst/>
      </dgm:shape>
      <dgm:presOf/>
      <dgm:constrLst>
        <dgm:constr type="primFontSz" for="des" ptType="node" op="equ" val="65"/>
        <dgm:constr type="primFontSz" for="des" forName="connTx" op="equ" val="55"/>
        <dgm:constr type="primFontSz" for="des" forName="connTx" refType="primFontSz" refFor="des" refPtType="node" op="lte" fact="0.8"/>
      </dgm:constrLst>
      <dgm:ruleLst/>
      <dgm:choose name="Name9">
        <dgm:if name="Name10" axis="ch" ptType="node" func="cnt" op="gte" val="2">
          <dgm:layoutNode name="firstBuf">
            <dgm:alg type="sp"/>
            <dgm:shape xmlns:r="http://schemas.openxmlformats.org/officeDocument/2006/relationships" r:blip="">
              <dgm:adjLst/>
            </dgm:shape>
            <dgm:presOf/>
            <dgm:constrLst/>
            <dgm:ruleLst/>
          </dgm:layoutNode>
        </dgm:if>
        <dgm:else name="Name11"/>
      </dgm:choose>
      <dgm:layoutNode name="hierChild1">
        <dgm:varLst>
          <dgm:chPref val="1"/>
          <dgm:animOne val="branch"/>
          <dgm:animLvl val="lvl"/>
        </dgm:varLst>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constrLst/>
        <dgm:ruleLst/>
        <dgm:forEach name="Name15" axis="ch" cnt="3">
          <dgm:forEach name="Name16" axis="self" ptType="node">
            <dgm:layoutNode name="Name17">
              <dgm:choose name="Name18">
                <dgm:if name="Name19" func="var" arg="dir" op="equ" val="norm">
                  <dgm:alg type="hierRoot">
                    <dgm:param type="hierAlign" val="lCtrCh"/>
                  </dgm:alg>
                </dgm:if>
                <dgm:else name="Name20">
                  <dgm:alg type="hierRoot">
                    <dgm:param type="hierAlign" val="rCtrCh"/>
                  </dgm:alg>
                </dgm:else>
              </dgm:choose>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2">
                <dgm:choose name="Name21">
                  <dgm:if name="Name22" func="var" arg="dir" op="equ" val="norm">
                    <dgm:alg type="hierChild">
                      <dgm:param type="linDir" val="fromT"/>
                      <dgm:param type="chAlign" val="l"/>
                    </dgm:alg>
                  </dgm:if>
                  <dgm:else name="Name23">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24" axis="self" ptType="parTrans" cnt="1">
                    <dgm:layoutNode name="Name25">
                      <dgm:choose name="Name26">
                        <dgm:if name="Name27" func="var" arg="dir" op="equ" val="norm">
                          <dgm:alg type="conn">
                            <dgm:param type="dim" val="1D"/>
                            <dgm:param type="begPts" val="midR"/>
                            <dgm:param type="endPts" val="midL"/>
                            <dgm:param type="endSty" val="noArr"/>
                          </dgm:alg>
                        </dgm:if>
                        <dgm:else name="Name28">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29" axis="self" ptType="node">
                    <dgm:layoutNode name="Name30">
                      <dgm:choose name="Name31">
                        <dgm:if name="Name32" func="var" arg="dir" op="equ" val="norm">
                          <dgm:alg type="hierRoot">
                            <dgm:param type="hierAlign" val="lCtrCh"/>
                          </dgm:alg>
                        </dgm:if>
                        <dgm:else name="Name33">
                          <dgm:alg type="hierRoot">
                            <dgm:param type="hierAlign" val="rCtrCh"/>
                          </dgm:alg>
                        </dgm:else>
                      </dgm:choose>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3">
                        <dgm:choose name="Name34">
                          <dgm:if name="Name35" func="var" arg="dir" op="equ" val="norm">
                            <dgm:alg type="hierChild">
                              <dgm:param type="linDir" val="fromT"/>
                              <dgm:param type="chAlign" val="l"/>
                            </dgm:alg>
                          </dgm:if>
                          <dgm:else name="Name36">
                            <dgm:alg type="hierChild">
                              <dgm:param type="linDir" val="fromT"/>
                              <dgm:param type="chAlign" val="r"/>
                            </dgm:alg>
                          </dgm:else>
                        </dgm:choose>
                        <dgm:shape xmlns:r="http://schemas.openxmlformats.org/officeDocument/2006/relationships" r:blip="">
                          <dgm:adjLst/>
                        </dgm:shape>
                        <dgm:presOf/>
                        <dgm:constrLst/>
                        <dgm:ruleLst/>
                        <dgm:forEach name="Name37" ref="repeat"/>
                      </dgm:layoutNode>
                    </dgm:layoutNode>
                  </dgm:forEach>
                </dgm:forEach>
              </dgm:layoutNode>
            </dgm:layoutNode>
          </dgm:forEach>
        </dgm:forEach>
      </dgm:layoutNode>
    </dgm:layoutNode>
    <dgm:layoutNode name="bgShapesFlow">
      <dgm:choose name="Name38">
        <dgm:if name="Name39" func="var" arg="dir" op="equ" val="norm">
          <dgm:alg type="lin">
            <dgm:param type="linDir" val="fromL"/>
            <dgm:param type="nodeVertAlign" val="mid"/>
            <dgm:param type="vertAlign" val="mid"/>
            <dgm:param type="nodeHorzAlign" val="l"/>
            <dgm:param type="horzAlign" val="l"/>
          </dgm:alg>
        </dgm:if>
        <dgm:else name="Name40">
          <dgm:alg type="lin">
            <dgm:param type="linDir" val="fromR"/>
            <dgm:param type="nodeVertAlign" val="mid"/>
            <dgm:param type="vertAlign" val="mid"/>
            <dgm:param type="nodeHorzAlign" val="r"/>
            <dgm:param type="horzAlign" val="r"/>
          </dgm:alg>
        </dgm:else>
      </dgm:choose>
      <dgm:shape xmlns:r="http://schemas.openxmlformats.org/officeDocument/2006/relationships" r:blip="">
        <dgm:adjLst/>
      </dgm:shape>
      <dgm:presOf/>
      <dgm:constrLst>
        <dgm:constr type="w" for="ch" forName="rectComp" refType="w"/>
        <dgm:constr type="h" for="ch" forName="rectComp" refType="h"/>
        <dgm:constr type="h" for="des" forName="bgRect" refType="h"/>
        <dgm:constr type="primFontSz" for="des" forName="bgRectTx" op="equ" val="65"/>
      </dgm:constrLst>
      <dgm:ruleLst/>
      <dgm:forEach name="Name41" axis="ch" ptType="node" st="2">
        <dgm:layoutNode name="rectComp">
          <dgm:alg type="composite"/>
          <dgm:shape xmlns:r="http://schemas.openxmlformats.org/officeDocument/2006/relationships" r:blip="">
            <dgm:adjLst/>
          </dgm:shape>
          <dgm:presOf/>
          <dgm:constrLst>
            <dgm:constr type="userA"/>
            <dgm:constr type="l" for="ch" forName="bgRect"/>
            <dgm:constr type="t" for="ch" forName="bgRect"/>
            <dgm:constr type="w" for="ch" forName="bgRect" refType="userA" fact="1.2"/>
            <dgm:constr type="l" for="ch" forName="bgRectTx"/>
            <dgm:constr type="t" for="ch" forName="bgRectTx"/>
            <dgm:constr type="h" for="ch" forName="bgRectTx" refType="h" refFor="ch" refForName="bgRect" fact="0.3"/>
            <dgm:constr type="w" for="ch" forName="bgRectTx" refType="w" refFor="ch" refForName="bgRect" op="equ"/>
          </dgm:constrLst>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shape xmlns:r="http://schemas.openxmlformats.org/officeDocument/2006/relationships" type="rect" r:blip="" zOrderOff="-999" hideGeom="1">
              <dgm:adjLst/>
            </dgm:shape>
            <dgm:presOf axis="desOrSelf" ptType="node"/>
            <dgm:constrLst/>
            <dgm:ruleLst>
              <dgm:rule type="primFontSz" val="5" fact="NaN" max="NaN"/>
            </dgm:ruleLst>
          </dgm:layoutNode>
        </dgm:layoutNode>
        <dgm:choose name="Name42">
          <dgm:if name="Name43" axis="self" ptType="node" func="revPos" op="gte" val="2">
            <dgm:layoutNode name="spComp">
              <dgm:alg type="composite"/>
              <dgm:shape xmlns:r="http://schemas.openxmlformats.org/officeDocument/2006/relationships" r:blip="">
                <dgm:adjLst/>
              </dgm:shape>
              <dgm:presOf/>
              <dgm:constrLst>
                <dgm:constr type="userA"/>
                <dgm:constr type="userB"/>
                <dgm:constr type="l" for="ch" forName="hSp"/>
                <dgm:constr type="t" for="ch" forName="hSp"/>
                <dgm:constr type="w" for="ch" forName="hSp" refType="userB"/>
                <dgm:constr type="wOff" for="ch" forName="hSp" refType="userA" fact="-0.2"/>
              </dgm:constrLst>
              <dgm:ruleLst/>
              <dgm:layoutNode name="hSp">
                <dgm:alg type="sp"/>
                <dgm:shape xmlns:r="http://schemas.openxmlformats.org/officeDocument/2006/relationships" r:blip="">
                  <dgm:adjLst/>
                </dgm:shape>
                <dgm:presOf/>
                <dgm:constrLst/>
                <dgm:ruleLst/>
              </dgm:layoutNode>
            </dgm:layoutNode>
          </dgm:if>
          <dgm:else name="Name44"/>
        </dgm:choose>
      </dgm:forEach>
    </dgm:layoutNode>
  </dgm:layoutNode>
</dgm:layoutDef>
</file>

<file path=ppt/diagrams/layout13.xml><?xml version="1.0" encoding="utf-8"?>
<dgm:layoutDef xmlns:dgm="http://schemas.openxmlformats.org/drawingml/2006/diagram" xmlns:a="http://schemas.openxmlformats.org/drawingml/2006/main" uniqueId="urn:microsoft.com/office/officeart/2009/layout/ReverseList">
  <dgm:title val=""/>
  <dgm:desc val=""/>
  <dgm:catLst>
    <dgm:cat type="relationship" pri="3800"/>
  </dgm:catLst>
  <dgm:samp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clrData>
  <dgm:layoutNode name="Name0">
    <dgm:varLst>
      <dgm:chMax val="2"/>
      <dgm:chPref val="2"/>
      <dgm:animLvl val="lvl"/>
    </dgm:varLst>
    <dgm:choose name="Name1">
      <dgm:if name="Name2" axis="ch" ptType="node" func="cnt" op="lte" val="1">
        <dgm:alg type="composite">
          <dgm:param type="ar" val="0.9993"/>
        </dgm:alg>
      </dgm:if>
      <dgm:else name="Name3">
        <dgm:alg type="composite">
          <dgm:param type="ar" val="0.8036"/>
        </dgm:alg>
      </dgm:else>
    </dgm:choose>
    <dgm:shape xmlns:r="http://schemas.openxmlformats.org/officeDocument/2006/relationships" r:blip="">
      <dgm:adjLst/>
    </dgm:shape>
    <dgm:choose name="Name4">
      <dgm:if name="Name5" axis="ch" ptType="node" func="cnt" op="lte" val="1">
        <dgm:constrLst>
          <dgm:constr type="primFontSz" for="des" ptType="node" op="equ" val="65"/>
          <dgm:constr type="l" for="ch" forName="LeftNode" refType="w" fact="0"/>
          <dgm:constr type="t" for="ch" forName="LeftNode" refType="h" fact="0.25"/>
          <dgm:constr type="w" for="ch" forName="LeftNode" refType="w" fact="0.5"/>
          <dgm:constr type="h" for="ch" forName="LeftNode" refType="h"/>
          <dgm:constr type="l" for="ch" forName="LeftText" refType="w" fact="0"/>
          <dgm:constr type="t" for="ch" forName="LeftText" refType="h" fact="0.25"/>
          <dgm:constr type="w" for="ch" forName="LeftText" refType="w" fact="0.5"/>
          <dgm:constr type="h" for="ch" forName="LeftText" refType="h"/>
        </dgm:constrLst>
      </dgm:if>
      <dgm:else name="Name6">
        <dgm:constrLst>
          <dgm:constr type="primFontSz" for="des" ptType="node" op="equ" val="65"/>
          <dgm:constr type="l" for="ch" forName="LeftNode" refType="w" fact="0"/>
          <dgm:constr type="t" for="ch" forName="LeftNode" refType="h" fact="0.1786"/>
          <dgm:constr type="w" for="ch" forName="LeftNode" refType="w" fact="0.4889"/>
          <dgm:constr type="h" for="ch" forName="LeftNode" refType="h" fact="0.6429"/>
          <dgm:constr type="l" for="ch" forName="LeftText" refType="w" fact="0"/>
          <dgm:constr type="t" for="ch" forName="LeftText" refType="h" fact="0.1786"/>
          <dgm:constr type="w" for="ch" forName="LeftText" refType="w" fact="0.4889"/>
          <dgm:constr type="h" for="ch" forName="LeftText" refType="h" fact="0.6429"/>
          <dgm:constr type="l" for="ch" forName="RightNode" refType="w" fact="0.5111"/>
          <dgm:constr type="t" for="ch" forName="RightNode" refType="h" fact="0.1786"/>
          <dgm:constr type="w" for="ch" forName="RightNode" refType="w" fact="0.4889"/>
          <dgm:constr type="h" for="ch" forName="RightNode" refType="h" fact="0.6429"/>
          <dgm:constr type="l" for="ch" forName="RightText" refType="w" fact="0.5111"/>
          <dgm:constr type="t" for="ch" forName="RightText" refType="h" fact="0.1786"/>
          <dgm:constr type="w" for="ch" forName="RightText" refType="w" fact="0.4889"/>
          <dgm:constr type="h" for="ch" forName="RightText" refType="h" fact="0.6429"/>
          <dgm:constr type="l" for="ch" forName="TopArrow" refType="w" fact="0.2444"/>
          <dgm:constr type="t" for="ch" forName="TopArrow" refType="h" fact="0"/>
          <dgm:constr type="w" for="ch" forName="TopArrow" refType="w" fact="0.5111"/>
          <dgm:constr type="h" for="ch" forName="TopArrow" refType="h" fact="0.4107"/>
          <dgm:constr type="l" for="ch" forName="BottomArrow" refType="w" fact="0.2444"/>
          <dgm:constr type="t" for="ch" forName="BottomArrow" refType="h" fact="0.5893"/>
          <dgm:constr type="w" for="ch" forName="BottomArrow" refType="w" fact="0.5111"/>
          <dgm:constr type="h" for="ch" forName="BottomArrow" refType="h" fact="0.4107"/>
        </dgm:constrLst>
      </dgm:else>
    </dgm:choose>
    <dgm:choose name="Name7">
      <dgm:if name="Name8" axis="ch" ptType="node" func="cnt" op="gte" val="1">
        <dgm:layoutNode name="LeftText" styleLbl="revTx" moveWith="LeftNode">
          <dgm:varLst>
            <dgm:bulletEnabled val="1"/>
          </dgm:varLst>
          <dgm:alg type="tx">
            <dgm:param type="txAnchorVert" val="t"/>
            <dgm:param type="parTxLTRAlign" val="l"/>
          </dgm:alg>
          <dgm:choose name="Name9">
            <dgm:if name="Name10" axis="ch" ptType="node" func="cnt" op="lte" val="1">
              <dgm:shape xmlns:r="http://schemas.openxmlformats.org/officeDocument/2006/relationships" type="roundRect" r:blip="" hideGeom="1">
                <dgm:adjLst>
                  <dgm:adj idx="1" val="0.1667"/>
                  <dgm:adj idx="2" val="0"/>
                </dgm:adjLst>
              </dgm:shape>
              <dgm:presOf axis="ch desOrSelf" ptType="node node" st="1 1" cnt="1 0"/>
              <dgm:constrLst>
                <dgm:constr type="lMarg" refType="primFontSz" fact="0.3"/>
                <dgm:constr type="rMarg" refType="primFontSz" fact="0.3"/>
                <dgm:constr type="tMarg" refType="primFontSz" fact="0.5"/>
                <dgm:constr type="bMarg" refType="primFontSz" fact="0.5"/>
              </dgm:constrLst>
            </dgm:if>
            <dgm:else name="Name11">
              <dgm:shape xmlns:r="http://schemas.openxmlformats.org/officeDocument/2006/relationships" rot="270" type="round2SameRect" r:blip="" hideGeom="1">
                <dgm:adjLst>
                  <dgm:adj idx="1" val="0.1667"/>
                  <dgm:adj idx="2" val="0"/>
                </dgm:adjLst>
              </dgm:shape>
              <dgm:presOf axis="ch desOrSelf" ptType="node node" st="1 1" cnt="1 0"/>
              <dgm:constrLst>
                <dgm:constr type="lMarg" refType="primFontSz" fact="0.3"/>
                <dgm:constr type="rMarg" refType="primFontSz" fact="0.45"/>
                <dgm:constr type="tMarg" refType="primFontSz" fact="0.5"/>
                <dgm:constr type="bMarg" refType="primFontSz" fact="0.5"/>
              </dgm:constrLst>
            </dgm:else>
          </dgm:choose>
          <dgm:ruleLst>
            <dgm:rule type="primFontSz" val="5" fact="NaN" max="NaN"/>
          </dgm:ruleLst>
        </dgm:layoutNode>
        <dgm:layoutNode name="LeftNode" styleLbl="bgImgPlace1">
          <dgm:varLst>
            <dgm:chMax val="2"/>
            <dgm:chPref val="2"/>
          </dgm:varLst>
          <dgm:alg type="sp"/>
          <dgm:choose name="Name12">
            <dgm:if name="Name13" axis="ch" ptType="node" func="cnt" op="lte" val="1">
              <dgm:shape xmlns:r="http://schemas.openxmlformats.org/officeDocument/2006/relationships" type="roundRect" r:blip="">
                <dgm:adjLst>
                  <dgm:adj idx="1" val="0.1667"/>
                  <dgm:adj idx="2" val="0"/>
                </dgm:adjLst>
              </dgm:shape>
            </dgm:if>
            <dgm:else name="Name14">
              <dgm:shape xmlns:r="http://schemas.openxmlformats.org/officeDocument/2006/relationships" rot="270" type="round2SameRect" r:blip="">
                <dgm:adjLst>
                  <dgm:adj idx="1" val="0.1667"/>
                  <dgm:adj idx="2" val="0"/>
                </dgm:adjLst>
              </dgm:shape>
            </dgm:else>
          </dgm:choose>
          <dgm:presOf axis="ch desOrSelf" ptType="node node" st="1 1" cnt="1 0"/>
        </dgm:layoutNode>
        <dgm:choose name="Name15">
          <dgm:if name="Name16" axis="ch" ptType="node" func="cnt" op="gte" val="2">
            <dgm:layoutNode name="RightText" styleLbl="revTx" moveWith="RightNode">
              <dgm:varLst>
                <dgm:bulletEnabled val="1"/>
              </dgm:varLst>
              <dgm:alg type="tx">
                <dgm:param type="txAnchorVert" val="t"/>
                <dgm:param type="parTxLTRAlign" val="l"/>
              </dgm:alg>
              <dgm:shape xmlns:r="http://schemas.openxmlformats.org/officeDocument/2006/relationships" rot="90" type="round2SameRect" r:blip="" hideGeom="1">
                <dgm:adjLst>
                  <dgm:adj idx="1" val="0.1667"/>
                  <dgm:adj idx="2" val="0"/>
                </dgm:adjLst>
              </dgm:shape>
              <dgm:presOf axis="ch desOrSelf" ptType="node node" st="2 1" cnt="1 0"/>
              <dgm:constrLst>
                <dgm:constr type="lMarg" refType="primFontSz" fact="0.45"/>
                <dgm:constr type="rMarg" refType="primFontSz" fact="0.3"/>
                <dgm:constr type="tMarg" refType="primFontSz" fact="0.5"/>
                <dgm:constr type="bMarg" refType="primFontSz" fact="0.5"/>
              </dgm:constrLst>
              <dgm:ruleLst>
                <dgm:rule type="primFontSz" val="5" fact="NaN" max="NaN"/>
              </dgm:ruleLst>
            </dgm:layoutNode>
            <dgm:layoutNode name="RightNode" styleLbl="bgImgPlace1">
              <dgm:varLst>
                <dgm:chMax val="0"/>
                <dgm:chPref val="0"/>
              </dgm:varLst>
              <dgm:alg type="sp"/>
              <dgm:shape xmlns:r="http://schemas.openxmlformats.org/officeDocument/2006/relationships" rot="90" type="round2SameRect" r:blip="">
                <dgm:adjLst>
                  <dgm:adj idx="1" val="0.1667"/>
                  <dgm:adj idx="2" val="0"/>
                </dgm:adjLst>
              </dgm:shape>
              <dgm:presOf axis="ch desOrSelf" ptType="node node" st="2 1" cnt="1 0"/>
            </dgm:layoutNode>
            <dgm:layoutNode name="TopArrow">
              <dgm:alg type="sp"/>
              <dgm:shape xmlns:r="http://schemas.openxmlformats.org/officeDocument/2006/relationships" type="circularArrow" r:blip="">
                <dgm:adjLst>
                  <dgm:adj idx="1" val="0.125"/>
                  <dgm:adj idx="2" val="19.0387"/>
                  <dgm:adj idx="3" val="-19.0387"/>
                  <dgm:adj idx="4" val="180"/>
                  <dgm:adj idx="5" val="0.125"/>
                </dgm:adjLst>
              </dgm:shape>
              <dgm:presOf/>
            </dgm:layoutNode>
            <dgm:layoutNode name="BottomArrow">
              <dgm:alg type="sp"/>
              <dgm:shape xmlns:r="http://schemas.openxmlformats.org/officeDocument/2006/relationships" rot="180" type="circularArrow" r:blip="">
                <dgm:adjLst>
                  <dgm:adj idx="1" val="0.125"/>
                  <dgm:adj idx="2" val="19.0387"/>
                  <dgm:adj idx="3" val="-19.0387"/>
                  <dgm:adj idx="4" val="180"/>
                  <dgm:adj idx="5" val="0.125"/>
                </dgm:adjLst>
              </dgm:shape>
              <dgm:presOf/>
            </dgm:layoutNode>
          </dgm:if>
          <dgm:else name="Name17"/>
        </dgm:choose>
      </dgm:if>
      <dgm:else name="Name18"/>
    </dgm:choose>
  </dgm:layoutNode>
</dgm:layoutDef>
</file>

<file path=ppt/diagrams/layout14.xml><?xml version="1.0" encoding="utf-8"?>
<dgm:layoutDef xmlns:dgm="http://schemas.openxmlformats.org/drawingml/2006/diagram" xmlns:a="http://schemas.openxmlformats.org/drawingml/2006/main" uniqueId="urn:diagrams.loki3.com/TabbedArc+Icon">
  <dgm:title val="Tabbed Arc"/>
  <dgm:desc val="Use to show a set of related items arcing over a common area.  Best with small amounts of text."/>
  <dgm:catLst>
    <dgm:cat type="relationship" pri="20500"/>
    <dgm:cat type="officeonline" pri="4000"/>
  </dgm:catLst>
  <dgm:sampData useDef="1">
    <dgm:dataModel>
      <dgm:ptLst/>
      <dgm:bg/>
      <dgm:whole/>
    </dgm:dataModel>
  </dgm:sampData>
  <dgm:styleData useDef="1">
    <dgm:dataModel>
      <dgm:ptLst/>
      <dgm:bg/>
      <dgm:whole/>
    </dgm:dataModel>
  </dgm:styleData>
  <dgm:clrData useDef="1">
    <dgm:dataModel>
      <dgm:ptLst/>
      <dgm:bg/>
      <dgm:whole/>
    </dgm:dataModel>
  </dgm:clrData>
  <dgm:layoutNode name="Name0">
    <dgm:varLst>
      <dgm:dir/>
      <dgm:resizeHandles val="exact"/>
    </dgm:varLst>
    <dgm:choose name="Name1">
      <dgm:if name="Name2" axis="ch" ptType="node" func="cnt" op="equ" val="1">
        <dgm:alg type="cycle"/>
      </dgm:if>
      <dgm:else name="Name3">
        <dgm:choose name="Name4">
          <dgm:if name="Name5" axis="ch" ptType="node" func="cnt" op="lte" val="3">
            <dgm:choose name="Name6">
              <dgm:if name="Name7" func="var" arg="dir" op="equ" val="norm">
                <dgm:alg type="cycle">
                  <dgm:param type="stAng" val="-40"/>
                  <dgm:param type="spanAng" val="80"/>
                  <dgm:param type="rotPath" val="alongPath"/>
                </dgm:alg>
              </dgm:if>
              <dgm:else name="Name8">
                <dgm:alg type="cycle">
                  <dgm:param type="stAng" val="40"/>
                  <dgm:param type="spanAng" val="-80"/>
                  <dgm:param type="rotPath" val="alongPath"/>
                </dgm:alg>
              </dgm:else>
            </dgm:choose>
          </dgm:if>
          <dgm:else name="Name9">
            <dgm:choose name="Name10">
              <dgm:if name="Name11" func="var" arg="dir" op="equ" val="norm">
                <dgm:alg type="cycle">
                  <dgm:param type="stAng" val="-60"/>
                  <dgm:param type="spanAng" val="120"/>
                  <dgm:param type="rotPath" val="alongPath"/>
                </dgm:alg>
              </dgm:if>
              <dgm:else name="Name12">
                <dgm:alg type="cycle">
                  <dgm:param type="stAng" val="60"/>
                  <dgm:param type="spanAng" val="-120"/>
                  <dgm:param type="rotPath" val="alongPath"/>
                </dgm:alg>
              </dgm:else>
            </dgm:choose>
          </dgm:else>
        </dgm:choose>
      </dgm:else>
    </dgm:choose>
    <dgm:shape xmlns:r="http://schemas.openxmlformats.org/officeDocument/2006/relationships" r:blip="">
      <dgm:adjLst/>
    </dgm:shape>
    <dgm:presOf/>
    <dgm:choose name="Name13">
      <dgm:if name="Name14" axis="ch" ptType="node" func="cnt" op="equ" val="2">
        <dgm:constrLst>
          <dgm:constr type="w" for="ch" ptType="node" refType="w"/>
          <dgm:constr type="primFontSz" for="ch" ptType="node" op="equ" val="65"/>
          <dgm:constr type="sibSp" refType="w" fact="0.22"/>
        </dgm:constrLst>
      </dgm:if>
      <dgm:else name="Name15">
        <dgm:constrLst>
          <dgm:constr type="w" for="ch" ptType="node" refType="w"/>
          <dgm:constr type="primFontSz" for="ch" ptType="node" op="equ" val="65"/>
          <dgm:constr type="sibSp" refType="w" fact="0.14"/>
        </dgm:constrLst>
      </dgm:else>
    </dgm:choose>
    <dgm:ruleLst/>
    <dgm:forEach name="Name16" axis="ch" ptType="node">
      <dgm:choose name="Name17">
        <dgm:if name="Name18" axis="par ch" ptType="doc node" func="cnt" op="equ" val="1">
          <dgm:layoutNode name="one">
            <dgm:varLst>
              <dgm:bulletEnabled val="1"/>
            </dgm:varLst>
            <dgm:alg type="tx"/>
            <dgm:shape xmlns:r="http://schemas.openxmlformats.org/officeDocument/2006/relationships" type="round2SameRect" r:blip="">
              <dgm:adjLst/>
            </dgm:shape>
            <dgm:presOf axis="desOrSelf" ptType="node"/>
            <dgm:constrLst>
              <dgm:constr type="h" refType="w" fact="0.65"/>
              <dgm:constr type="tMarg" refType="primFontSz" fact="0.1"/>
              <dgm:constr type="bMarg" refType="primFontSz" fact="0.1"/>
              <dgm:constr type="lMarg" refType="primFontSz" fact="0.3"/>
              <dgm:constr type="rMarg" refType="primFontSz" fact="0.3"/>
            </dgm:constrLst>
            <dgm:ruleLst>
              <dgm:rule type="primFontSz" val="5" fact="NaN" max="NaN"/>
            </dgm:ruleLst>
          </dgm:layoutNode>
        </dgm:if>
        <dgm:else name="Name19">
          <dgm:layoutNode name="twoplus">
            <dgm:varLst>
              <dgm:bulletEnabled val="1"/>
            </dgm:varLst>
            <dgm:alg type="tx">
              <dgm:param type="autoTxRot" val="grav"/>
            </dgm:alg>
            <dgm:shape xmlns:r="http://schemas.openxmlformats.org/officeDocument/2006/relationships" type="round2SameRect" r:blip="">
              <dgm:adjLst/>
            </dgm:shape>
            <dgm:presOf axis="desOrSelf" ptType="node"/>
            <dgm:constrLst>
              <dgm:constr type="h" refType="w" fact="0.65"/>
              <dgm:constr type="tMarg" refType="primFontSz" fact="0.1"/>
              <dgm:constr type="bMarg" refType="primFontSz" fact="0.1"/>
              <dgm:constr type="lMarg" refType="primFontSz" fact="0.3"/>
              <dgm:constr type="rMarg" refType="primFontSz" fact="0.3"/>
            </dgm:constrLst>
            <dgm:ruleLst>
              <dgm:rule type="primFontSz" val="5" fact="NaN" max="NaN"/>
            </dgm:ruleLst>
          </dgm:layoutNod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pyramid4">
  <dgm:title val=""/>
  <dgm:desc val=""/>
  <dgm:catLst>
    <dgm:cat type="pyramid" pri="4000"/>
    <dgm:cat type="relationship" pri="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useDef="1">
    <dgm:dataModel>
      <dgm:ptLst/>
      <dgm:bg/>
      <dgm:whole/>
    </dgm:dataModel>
  </dgm:styleData>
  <dgm:clrData useDef="1">
    <dgm:dataModel>
      <dgm:ptLst/>
      <dgm:bg/>
      <dgm:whole/>
    </dgm:dataModel>
  </dgm:clrData>
  <dgm:layoutNode name="compositeShape">
    <dgm:varLst>
      <dgm:chMax val="9"/>
      <dgm:dir/>
      <dgm:resizeHandles val="exact"/>
    </dgm:varLst>
    <dgm:alg type="composite">
      <dgm:param type="ar" val="1"/>
    </dgm:alg>
    <dgm:shape xmlns:r="http://schemas.openxmlformats.org/officeDocument/2006/relationships" r:blip="">
      <dgm:adjLst/>
    </dgm:shape>
    <dgm:presOf/>
    <dgm:choose name="Name0">
      <dgm:if name="Name1" axis="ch" ptType="node" func="cnt" op="lte" val="4">
        <dgm:choose name="Name2">
          <dgm:if name="Name3" axis="ch" ptType="node" func="cnt" op="equ" val="1">
            <dgm:constrLst>
              <dgm:constr type="primFontSz" for="ch" ptType="node" op="equ" val="65"/>
              <dgm:constr type="t" for="ch" forName="triangle1"/>
              <dgm:constr type="l" for="ch" forName="triangle1"/>
              <dgm:constr type="h" for="ch" forName="triangle1" refType="h"/>
              <dgm:constr type="w" for="ch" forName="triangle1" refType="h"/>
            </dgm:constrLst>
          </dgm:if>
          <dgm:else name="Name4">
            <dgm:constrLst>
              <dgm:constr type="primFontSz" for="ch" ptType="node" op="equ" val="65"/>
              <dgm:constr type="t" for="ch" forName="triangle1"/>
              <dgm:constr type="l" for="ch" forName="triangle1" refType="h" fact="0.25"/>
              <dgm:constr type="h" for="ch" forName="triangle1" refType="h" fact="0.5"/>
              <dgm:constr type="w" for="ch" forName="triangle1" refType="h" fact="0.5"/>
              <dgm:constr type="t" for="ch" forName="triangle2" refType="h" fact="0.5"/>
              <dgm:constr type="l" for="ch" forName="triangle2"/>
              <dgm:constr type="h" for="ch" forName="triangle2" refType="h" fact="0.5"/>
              <dgm:constr type="w" for="ch" forName="triangle2" refType="h" fact="0.5"/>
              <dgm:constr type="t" for="ch" forName="triangle3" refType="h" fact="0.5"/>
              <dgm:constr type="l" for="ch" forName="triangle3" refType="h" fact="0.25"/>
              <dgm:constr type="h" for="ch" forName="triangle3" refType="h" fact="0.5"/>
              <dgm:constr type="w" for="ch" forName="triangle3" refType="h" fact="0.5"/>
              <dgm:constr type="t" for="ch" forName="triangle4" refType="h" fact="0.5"/>
              <dgm:constr type="l" for="ch" forName="triangle4" refType="h" fact="0.5"/>
              <dgm:constr type="h" for="ch" forName="triangle4" refType="h" fact="0.5"/>
              <dgm:constr type="w" for="ch" forName="triangle4" refType="h" fact="0.5"/>
            </dgm:constrLst>
          </dgm:else>
        </dgm:choose>
      </dgm:if>
      <dgm:else name="Name5">
        <dgm:constrLst>
          <dgm:constr type="primFontSz" for="ch" ptType="node" op="equ" val="65"/>
          <dgm:constr type="t" for="ch" forName="triangle1"/>
          <dgm:constr type="l" for="ch" forName="triangle1" refType="h" fact="0.33"/>
          <dgm:constr type="h" for="ch" forName="triangle1" refType="h" fact="0.33"/>
          <dgm:constr type="w" for="ch" forName="triangle1" refType="h" fact="0.33"/>
          <dgm:constr type="t" for="ch" forName="triangle2" refType="h" fact="0.33"/>
          <dgm:constr type="l" for="ch" forName="triangle2" refType="h" fact="0.165"/>
          <dgm:constr type="h" for="ch" forName="triangle2" refType="h" fact="0.33"/>
          <dgm:constr type="w" for="ch" forName="triangle2" refType="h" fact="0.33"/>
          <dgm:constr type="t" for="ch" forName="triangle3" refType="h" fact="0.33"/>
          <dgm:constr type="l" for="ch" forName="triangle3" refType="h" fact="0.33"/>
          <dgm:constr type="h" for="ch" forName="triangle3" refType="h" fact="0.33"/>
          <dgm:constr type="w" for="ch" forName="triangle3" refType="h" fact="0.33"/>
          <dgm:constr type="t" for="ch" forName="triangle4" refType="h" fact="0.33"/>
          <dgm:constr type="l" for="ch" forName="triangle4" refType="h" fact="0.495"/>
          <dgm:constr type="h" for="ch" forName="triangle4" refType="h" fact="0.33"/>
          <dgm:constr type="w" for="ch" forName="triangle4" refType="h" fact="0.33"/>
          <dgm:constr type="t" for="ch" forName="triangle5" refType="h" fact="0.66"/>
          <dgm:constr type="l" for="ch" forName="triangle5"/>
          <dgm:constr type="h" for="ch" forName="triangle5" refType="h" fact="0.33"/>
          <dgm:constr type="w" for="ch" forName="triangle5" refType="h" fact="0.33"/>
          <dgm:constr type="t" for="ch" forName="triangle6" refType="h" fact="0.66"/>
          <dgm:constr type="l" for="ch" forName="triangle6" refType="h" fact="0.165"/>
          <dgm:constr type="h" for="ch" forName="triangle6" refType="h" fact="0.33"/>
          <dgm:constr type="w" for="ch" forName="triangle6" refType="h" fact="0.33"/>
          <dgm:constr type="t" for="ch" forName="triangle7" refType="h" fact="0.66"/>
          <dgm:constr type="l" for="ch" forName="triangle7" refType="h" fact="0.33"/>
          <dgm:constr type="h" for="ch" forName="triangle7" refType="h" fact="0.33"/>
          <dgm:constr type="w" for="ch" forName="triangle7" refType="h" fact="0.33"/>
          <dgm:constr type="t" for="ch" forName="triangle8" refType="h" fact="0.66"/>
          <dgm:constr type="l" for="ch" forName="triangle8" refType="h" fact="0.495"/>
          <dgm:constr type="h" for="ch" forName="triangle8" refType="h" fact="0.33"/>
          <dgm:constr type="w" for="ch" forName="triangle8" refType="h" fact="0.33"/>
          <dgm:constr type="t" for="ch" forName="triangle9" refType="h" fact="0.66"/>
          <dgm:constr type="l" for="ch" forName="triangle9" refType="h" fact="0.66"/>
          <dgm:constr type="h" for="ch" forName="triangle9" refType="h" fact="0.33"/>
          <dgm:constr type="w" for="ch" forName="triangle9" refType="h" fact="0.33"/>
        </dgm:constrLst>
      </dgm:else>
    </dgm:choose>
    <dgm:ruleLst/>
    <dgm:choose name="Name6">
      <dgm:if name="Name7" axis="ch" ptType="node" func="cnt" op="gte" val="1">
        <dgm:layoutNode name="triangle1" styleLbl="node1">
          <dgm:varLst>
            <dgm:bulletEnabled val="1"/>
          </dgm:varLst>
          <dgm:alg type="tx">
            <dgm:param type="txAnchorVertCh" val="mid"/>
          </dgm:alg>
          <dgm:shape xmlns:r="http://schemas.openxmlformats.org/officeDocument/2006/relationships" type="triangle"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8"/>
    </dgm:choose>
    <dgm:choose name="Name9">
      <dgm:if name="Name10" axis="ch" ptType="node" func="cnt" op="gte" val="2">
        <dgm:layoutNode name="triangle2" styleLbl="node1">
          <dgm:varLst>
            <dgm:bulletEnabled val="1"/>
          </dgm:varLst>
          <dgm:alg type="tx">
            <dgm:param type="txAnchorVertCh" val="mid"/>
          </dgm:alg>
          <dgm:shape xmlns:r="http://schemas.openxmlformats.org/officeDocument/2006/relationships" type="triangle" r:blip="">
            <dgm:adjLst/>
          </dgm:shape>
          <dgm:choose name="Name11">
            <dgm:if name="Name12" func="var" arg="dir" op="equ" val="norm">
              <dgm:presOf axis="ch desOrSelf" ptType="node node" st="2 1" cnt="1 0"/>
            </dgm:if>
            <dgm:else name="Name13">
              <dgm:presOf axis="ch desOrSelf" ptType="node node" st="4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3" styleLbl="node1">
          <dgm:varLst>
            <dgm:bulletEnabled val="1"/>
          </dgm:varLst>
          <dgm:alg type="tx">
            <dgm:param type="txAnchorVertCh" val="mid"/>
          </dgm:alg>
          <dgm:shape xmlns:r="http://schemas.openxmlformats.org/officeDocument/2006/relationships" rot="180" type="triangle"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4" styleLbl="node1">
          <dgm:varLst>
            <dgm:bulletEnabled val="1"/>
          </dgm:varLst>
          <dgm:alg type="tx">
            <dgm:param type="txAnchorVertCh" val="mid"/>
          </dgm:alg>
          <dgm:shape xmlns:r="http://schemas.openxmlformats.org/officeDocument/2006/relationships" type="triangle" r:blip="">
            <dgm:adjLst/>
          </dgm:shape>
          <dgm:choose name="Name14">
            <dgm:if name="Name15" func="var" arg="dir" op="equ" val="norm">
              <dgm:presOf axis="ch desOrSelf" ptType="node node" st="4 1" cnt="1 0"/>
            </dgm:if>
            <dgm:else name="Name16">
              <dgm:presOf axis="ch desOrSelf" ptType="node node" st="2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7"/>
    </dgm:choose>
    <dgm:choose name="Name18">
      <dgm:if name="Name19" axis="ch" ptType="node" func="cnt" op="gte" val="5">
        <dgm:layoutNode name="triangle5" styleLbl="node1">
          <dgm:varLst>
            <dgm:bulletEnabled val="1"/>
          </dgm:varLst>
          <dgm:alg type="tx">
            <dgm:param type="txAnchorVertCh" val="mid"/>
          </dgm:alg>
          <dgm:shape xmlns:r="http://schemas.openxmlformats.org/officeDocument/2006/relationships" type="triangle" r:blip="">
            <dgm:adjLst/>
          </dgm:shape>
          <dgm:choose name="Name20">
            <dgm:if name="Name21" func="var" arg="dir" op="equ" val="norm">
              <dgm:presOf axis="ch desOrSelf" ptType="node node" st="5 1" cnt="1 0"/>
            </dgm:if>
            <dgm:else name="Name22">
              <dgm:presOf axis="ch desOrSelf" ptType="node node" st="9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6" styleLbl="node1">
          <dgm:varLst>
            <dgm:bulletEnabled val="1"/>
          </dgm:varLst>
          <dgm:alg type="tx">
            <dgm:param type="txAnchorVertCh" val="mid"/>
          </dgm:alg>
          <dgm:shape xmlns:r="http://schemas.openxmlformats.org/officeDocument/2006/relationships" rot="180" type="triangle" r:blip="">
            <dgm:adjLst/>
          </dgm:shape>
          <dgm:choose name="Name23">
            <dgm:if name="Name24" func="var" arg="dir" op="equ" val="norm">
              <dgm:presOf axis="ch desOrSelf" ptType="node node" st="6 1" cnt="1 0"/>
            </dgm:if>
            <dgm:else name="Name25">
              <dgm:presOf axis="ch desOrSelf" ptType="node node" st="8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7" styleLbl="node1">
          <dgm:varLst>
            <dgm:bulletEnabled val="1"/>
          </dgm:varLst>
          <dgm:alg type="tx">
            <dgm:param type="txAnchorVertCh" val="mid"/>
          </dgm:alg>
          <dgm:shape xmlns:r="http://schemas.openxmlformats.org/officeDocument/2006/relationships" type="triangle" r:blip="">
            <dgm:adjLst/>
          </dgm:shape>
          <dgm:presOf axis="ch desOrSelf" ptType="node node" st="7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8" styleLbl="node1">
          <dgm:varLst>
            <dgm:bulletEnabled val="1"/>
          </dgm:varLst>
          <dgm:alg type="tx">
            <dgm:param type="txAnchorVertCh" val="mid"/>
          </dgm:alg>
          <dgm:shape xmlns:r="http://schemas.openxmlformats.org/officeDocument/2006/relationships" rot="180" type="triangle" r:blip="">
            <dgm:adjLst/>
          </dgm:shape>
          <dgm:choose name="Name26">
            <dgm:if name="Name27" func="var" arg="dir" op="equ" val="norm">
              <dgm:presOf axis="ch desOrSelf" ptType="node node" st="8 1" cnt="1 0"/>
            </dgm:if>
            <dgm:else name="Name28">
              <dgm:presOf axis="ch desOrSelf" ptType="node node" st="6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9" styleLbl="node1">
          <dgm:varLst>
            <dgm:bulletEnabled val="1"/>
          </dgm:varLst>
          <dgm:alg type="tx">
            <dgm:param type="txAnchorVertCh" val="mid"/>
          </dgm:alg>
          <dgm:shape xmlns:r="http://schemas.openxmlformats.org/officeDocument/2006/relationships" type="triangle" r:blip="">
            <dgm:adjLst/>
          </dgm:shape>
          <dgm:choose name="Name29">
            <dgm:if name="Name30" func="var" arg="dir" op="equ" val="norm">
              <dgm:presOf axis="ch desOrSelf" ptType="node node" st="9 1" cnt="1 0"/>
            </dgm:if>
            <dgm:else name="Name31">
              <dgm:presOf axis="ch desOrSelf" ptType="node node" st="5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2"/>
    </dgm:choose>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arrow4">
  <dgm:title val=""/>
  <dgm:desc val=""/>
  <dgm:catLst>
    <dgm:cat type="relationship" pri="8000"/>
    <dgm:cat type="process" pri="30000"/>
  </dgm:catLst>
  <dgm:samp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shape xmlns:r="http://schemas.openxmlformats.org/officeDocument/2006/relationships" r:blip="">
      <dgm:adjLst/>
    </dgm:shape>
    <dgm:presOf/>
    <dgm:choose name="Name0">
      <dgm:if name="Name1" func="var" arg="dir" op="equ" val="norm">
        <dgm:choose name="Name2">
          <dgm:if name="Name3" axis="ch" ptType="node" func="cnt" op="lte" val="1">
            <dgm:constrLst>
              <dgm:constr type="primFontSz" for="des" ptType="node" op="equ" val="65"/>
              <dgm:constr type="w" for="ch" forName="upArrow" refType="w" fact="0.33"/>
              <dgm:constr type="h" for="ch" forName="upArrow" refType="h"/>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dgm:constr type="b" for="ch" forName="upArrowText" refType="h" fact="0.48"/>
              <dgm:constr type="l" for="ch" forName="upArrowText" refType="w" refFor="ch" refForName="upArrow" fact="1.03"/>
            </dgm:constrLst>
          </dgm:if>
          <dgm:else name="Name4">
            <dgm:constrLst>
              <dgm:constr type="primFontSz" for="des" ptType="node" op="equ" val="65"/>
              <dgm:constr type="w" for="ch" forName="upArrow" refType="w" fact="0.33"/>
              <dgm:constr type="h" for="ch" forName="upArrow" refType="h" fact="0.48"/>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fact="0.48"/>
              <dgm:constr type="b" for="ch" forName="upArrowText" refType="h" fact="0.48"/>
              <dgm:constr type="l" for="ch" forName="upArrowText" refType="w" refFor="ch" refForName="upArrow" fact="1.03"/>
              <dgm:constr type="w" for="ch" forName="downArrow" refType="w" fact="0.33"/>
              <dgm:constr type="h" for="ch" forName="downArrow" refType="h" fact="0.48"/>
              <dgm:constr type="t" for="ch" forName="downArrow" refType="h" fact="0.52"/>
              <dgm:constr type="l" for="ch" forName="downArrow" refType="w" refFor="ch" refForName="downArrow" fact="0.3"/>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refType="w" refFor="ch" refForName="downArrow" fact="1.33"/>
            </dgm:constrLst>
          </dgm:else>
        </dgm:choose>
      </dgm:if>
      <dgm:else name="Name5">
        <dgm:choose name="Name6">
          <dgm:if name="Name7" axis="ch" ptType="node" func="cnt" op="lte" val="1">
            <dgm:constrLst>
              <dgm:constr type="primFontSz" for="des" ptType="node" op="equ" val="65"/>
              <dgm:constr type="w" for="ch" forName="upArrow" refType="w" fact="0.33"/>
              <dgm:constr type="h" for="ch" forName="upArrow" refType="h"/>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dgm:constr type="t" for="ch" forName="upArrowText"/>
              <dgm:constr type="l" for="ch" forName="upArrowText" refType="w" fact="0.1"/>
            </dgm:constrLst>
          </dgm:if>
          <dgm:else name="Name8">
            <dgm:constrLst>
              <dgm:constr type="primFontSz" for="des" ptType="node" op="equ" val="65"/>
              <dgm:constr type="w" for="ch" forName="upArrow" refType="w" fact="0.33"/>
              <dgm:constr type="h" for="ch" forName="upArrow" refType="h" fact="0.48"/>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fact="0.48"/>
              <dgm:constr type="t" for="ch" forName="upArrowText"/>
              <dgm:constr type="l" for="ch" forName="upArrowText" refType="w" fact="0.1"/>
              <dgm:constr type="w" for="ch" forName="downArrow" refType="w" fact="0.33"/>
              <dgm:constr type="h" for="ch" forName="downArrow" refType="h" fact="0.48"/>
              <dgm:constr type="t" for="ch" forName="downArrow" refType="h" fact="0.52"/>
              <dgm:constr type="l" for="ch" forName="downArrow" refType="w" fact="0.57"/>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dgm:constrLst>
          </dgm:else>
        </dgm:choose>
      </dgm:else>
    </dgm:choose>
    <dgm:ruleLst/>
    <dgm:forEach name="Name9" axis="ch" ptType="node" cnt="1">
      <dgm:layoutNode name="upArrow" styleLbl="node1">
        <dgm:alg type="sp"/>
        <dgm:shape xmlns:r="http://schemas.openxmlformats.org/officeDocument/2006/relationships" type="upArrow" r:blip="">
          <dgm:adjLst/>
        </dgm:shape>
        <dgm:presOf/>
        <dgm:constrLst/>
        <dgm:ruleLst/>
      </dgm:layoutNode>
      <dgm:layoutNode name="upArrowText" styleLbl="revTx">
        <dgm:varLst>
          <dgm:chMax val="0"/>
          <dgm:bulletEnabled val="1"/>
        </dgm:varLst>
        <dgm:choose name="Name10">
          <dgm:if name="Name11" axis="root des" ptType="all node" func="maxDepth" op="gt" val="1">
            <dgm:alg type="tx">
              <dgm:param type="parTxLTRAlign" val="l"/>
              <dgm:param type="parTxRTLAlign" val="r"/>
              <dgm:param type="txAnchorVertCh" val="mid"/>
            </dgm:alg>
          </dgm:if>
          <dgm:else name="Name12">
            <dgm:choose name="Name13">
              <dgm:if name="Name14" func="var" arg="dir" op="equ" val="norm">
                <dgm:alg type="tx">
                  <dgm:param type="parTxLTRAlign" val="l"/>
                  <dgm:param type="parTxRTLAlign" val="l"/>
                  <dgm:param type="txAnchorVertCh" val="mid"/>
                </dgm:alg>
              </dgm:if>
              <dgm:else name="Name15">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forEach name="Name16" axis="ch" ptType="node" st="2"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chMax val="0"/>
          <dgm:bulletEnabled val="1"/>
        </dgm:varLst>
        <dgm:choose name="Name17">
          <dgm:if name="Name18" axis="root des" ptType="all node" func="maxDepth" op="gt" val="1">
            <dgm:alg type="tx">
              <dgm:param type="parTxLTRAlign" val="l"/>
              <dgm:param type="parTxRTLAlign" val="r"/>
              <dgm:param type="txAnchorVertCh" val="mid"/>
            </dgm:alg>
          </dgm:if>
          <dgm:else name="Name19">
            <dgm:choose name="Name20">
              <dgm:if name="Name21" func="var" arg="dir" op="equ" val="norm">
                <dgm:alg type="tx">
                  <dgm:param type="parTxLTRAlign" val="l"/>
                  <dgm:param type="parTxRTLAlign" val="l"/>
                  <dgm:param type="txAnchorVertCh" val="mid"/>
                </dgm:alg>
              </dgm:if>
              <dgm:else name="Name22">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layoutNode>
</dgm:layoutDef>
</file>

<file path=ppt/diagrams/layout8.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6D0EE08-931B-D948-96B0-8010222DAC1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latin typeface="Arial" panose="020B0604020202020204" pitchFamily="34" charset="0"/>
            </a:endParaRPr>
          </a:p>
        </p:txBody>
      </p:sp>
      <p:sp>
        <p:nvSpPr>
          <p:cNvPr id="3" name="Date Placeholder 2">
            <a:extLst>
              <a:ext uri="{FF2B5EF4-FFF2-40B4-BE49-F238E27FC236}">
                <a16:creationId xmlns:a16="http://schemas.microsoft.com/office/drawing/2014/main" id="{7E9FD28E-33B0-614A-9DFC-E9C4C88E28C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E6432A5-9D1D-E844-A4AD-82CF61F20C4A}" type="datetimeFigureOut">
              <a:rPr lang="en-US" smtClean="0">
                <a:latin typeface="Arial" panose="020B0604020202020204" pitchFamily="34" charset="0"/>
              </a:rPr>
              <a:t>11/07/2023</a:t>
            </a:fld>
            <a:endParaRPr lang="en-US" dirty="0">
              <a:latin typeface="Arial" panose="020B0604020202020204" pitchFamily="34" charset="0"/>
            </a:endParaRPr>
          </a:p>
        </p:txBody>
      </p:sp>
      <p:sp>
        <p:nvSpPr>
          <p:cNvPr id="4" name="Footer Placeholder 3">
            <a:extLst>
              <a:ext uri="{FF2B5EF4-FFF2-40B4-BE49-F238E27FC236}">
                <a16:creationId xmlns:a16="http://schemas.microsoft.com/office/drawing/2014/main" id="{750B5A14-726C-084B-A324-EE7A6769495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latin typeface="Arial" panose="020B0604020202020204" pitchFamily="34" charset="0"/>
            </a:endParaRPr>
          </a:p>
        </p:txBody>
      </p:sp>
      <p:sp>
        <p:nvSpPr>
          <p:cNvPr id="5" name="Slide Number Placeholder 4">
            <a:extLst>
              <a:ext uri="{FF2B5EF4-FFF2-40B4-BE49-F238E27FC236}">
                <a16:creationId xmlns:a16="http://schemas.microsoft.com/office/drawing/2014/main" id="{799B2441-7075-244D-A099-1DB0E67E98B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1989CE1-10AC-1940-BC63-371D5DC47C4B}" type="slidenum">
              <a:rPr lang="en-US" smtClean="0">
                <a:latin typeface="Arial" panose="020B0604020202020204" pitchFamily="34" charset="0"/>
              </a:rPr>
              <a:t>‹#›</a:t>
            </a:fld>
            <a:endParaRPr lang="en-US" dirty="0">
              <a:latin typeface="Arial" panose="020B0604020202020204" pitchFamily="34" charset="0"/>
            </a:endParaRPr>
          </a:p>
        </p:txBody>
      </p:sp>
    </p:spTree>
    <p:extLst>
      <p:ext uri="{BB962C8B-B14F-4D97-AF65-F5344CB8AC3E}">
        <p14:creationId xmlns:p14="http://schemas.microsoft.com/office/powerpoint/2010/main" val="557858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Arial" panose="020B0604020202020204" pitchFamily="34" charset="0"/>
              </a:defRPr>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Arial" panose="020B0604020202020204" pitchFamily="34" charset="0"/>
              </a:defRPr>
            </a:lvl1pPr>
          </a:lstStyle>
          <a:p>
            <a:fld id="{06051B7D-5F64-5949-A811-97A405C7F271}" type="datetimeFigureOut">
              <a:rPr lang="en-US" smtClean="0"/>
              <a:pPr/>
              <a:t>11/07/2023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Arial" panose="020B0604020202020204" pitchFamily="34" charset="0"/>
              </a:defRPr>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Arial" panose="020B0604020202020204" pitchFamily="34" charset="0"/>
              </a:defRPr>
            </a:lvl1pPr>
          </a:lstStyle>
          <a:p>
            <a:fld id="{FB27F49A-4A76-8648-9A37-132247F598C3}" type="slidenum">
              <a:rPr lang="en-US" smtClean="0"/>
              <a:pPr/>
              <a:t>‹#›</a:t>
            </a:fld>
            <a:endParaRPr lang="en-US" dirty="0"/>
          </a:p>
        </p:txBody>
      </p:sp>
    </p:spTree>
    <p:extLst>
      <p:ext uri="{BB962C8B-B14F-4D97-AF65-F5344CB8AC3E}">
        <p14:creationId xmlns:p14="http://schemas.microsoft.com/office/powerpoint/2010/main" val="18230389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anose="020B0604020202020204" pitchFamily="34" charset="0"/>
        <a:ea typeface="+mn-ea"/>
        <a:cs typeface="+mn-cs"/>
      </a:defRPr>
    </a:lvl1pPr>
    <a:lvl2pPr marL="457200" algn="l" defTabSz="914400" rtl="0" eaLnBrk="1" latinLnBrk="0" hangingPunct="1">
      <a:defRPr sz="1200" kern="1200">
        <a:solidFill>
          <a:schemeClr val="tx1"/>
        </a:solidFill>
        <a:latin typeface="Arial" panose="020B0604020202020204" pitchFamily="34" charset="0"/>
        <a:ea typeface="+mn-ea"/>
        <a:cs typeface="+mn-cs"/>
      </a:defRPr>
    </a:lvl2pPr>
    <a:lvl3pPr marL="914400" algn="l" defTabSz="914400" rtl="0" eaLnBrk="1" latinLnBrk="0" hangingPunct="1">
      <a:defRPr sz="1200" kern="1200">
        <a:solidFill>
          <a:schemeClr val="tx1"/>
        </a:solidFill>
        <a:latin typeface="Arial" panose="020B0604020202020204" pitchFamily="34" charset="0"/>
        <a:ea typeface="+mn-ea"/>
        <a:cs typeface="+mn-cs"/>
      </a:defRPr>
    </a:lvl3pPr>
    <a:lvl4pPr marL="1371600" algn="l" defTabSz="914400" rtl="0" eaLnBrk="1" latinLnBrk="0" hangingPunct="1">
      <a:defRPr sz="1200" kern="1200">
        <a:solidFill>
          <a:schemeClr val="tx1"/>
        </a:solidFill>
        <a:latin typeface="Arial" panose="020B0604020202020204" pitchFamily="34" charset="0"/>
        <a:ea typeface="+mn-ea"/>
        <a:cs typeface="+mn-cs"/>
      </a:defRPr>
    </a:lvl4pPr>
    <a:lvl5pPr marL="1828800" algn="l" defTabSz="914400" rtl="0" eaLnBrk="1" latinLnBrk="0" hangingPunct="1">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B27F49A-4A76-8648-9A37-132247F598C3}" type="slidenum">
              <a:rPr lang="en-US" smtClean="0"/>
              <a:t>1</a:t>
            </a:fld>
            <a:endParaRPr lang="en-US"/>
          </a:p>
        </p:txBody>
      </p:sp>
    </p:spTree>
    <p:extLst>
      <p:ext uri="{BB962C8B-B14F-4D97-AF65-F5344CB8AC3E}">
        <p14:creationId xmlns:p14="http://schemas.microsoft.com/office/powerpoint/2010/main" val="240876422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11/07/2023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pic>
        <p:nvPicPr>
          <p:cNvPr id="12" name="Picture 11">
            <a:extLst>
              <a:ext uri="{FF2B5EF4-FFF2-40B4-BE49-F238E27FC236}">
                <a16:creationId xmlns:a16="http://schemas.microsoft.com/office/drawing/2014/main" id="{5E364381-9B92-DA43-9584-EA55DC6092D3}"/>
              </a:ext>
            </a:extLst>
          </p:cNvPr>
          <p:cNvPicPr>
            <a:picLocks noChangeAspect="1"/>
          </p:cNvPicPr>
          <p:nvPr userDrawn="1"/>
        </p:nvPicPr>
        <p:blipFill>
          <a:blip r:embed="rId2"/>
          <a:srcRect/>
          <a:stretch/>
        </p:blipFill>
        <p:spPr>
          <a:xfrm>
            <a:off x="0" y="0"/>
            <a:ext cx="12192000" cy="6858000"/>
          </a:xfrm>
          <a:prstGeom prst="rect">
            <a:avLst/>
          </a:prstGeom>
        </p:spPr>
      </p:pic>
    </p:spTree>
    <p:extLst>
      <p:ext uri="{BB962C8B-B14F-4D97-AF65-F5344CB8AC3E}">
        <p14:creationId xmlns:p14="http://schemas.microsoft.com/office/powerpoint/2010/main" val="26051028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t>11/07/2023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127767682"/>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t>11/07/2023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62750"/>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Section-Subtitle">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4BF7176-84F6-D44C-9D31-8AC3C2AB082D}"/>
              </a:ext>
            </a:extLst>
          </p:cNvPr>
          <p:cNvSpPr/>
          <p:nvPr userDrawn="1"/>
        </p:nvSpPr>
        <p:spPr>
          <a:xfrm>
            <a:off x="2650" y="2409691"/>
            <a:ext cx="8791044" cy="3256498"/>
          </a:xfrm>
          <a:prstGeom prst="rect">
            <a:avLst/>
          </a:prstGeom>
          <a:gradFill>
            <a:gsLst>
              <a:gs pos="0">
                <a:srgbClr val="0298CA"/>
              </a:gs>
              <a:gs pos="100000">
                <a:srgbClr val="134985"/>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a:p>
        </p:txBody>
      </p:sp>
      <p:sp>
        <p:nvSpPr>
          <p:cNvPr id="8" name="Rectangle 7">
            <a:extLst>
              <a:ext uri="{FF2B5EF4-FFF2-40B4-BE49-F238E27FC236}">
                <a16:creationId xmlns:a16="http://schemas.microsoft.com/office/drawing/2014/main" id="{A40D9A51-250E-4249-A28F-8BCB6AF9B0EA}"/>
              </a:ext>
            </a:extLst>
          </p:cNvPr>
          <p:cNvSpPr/>
          <p:nvPr userDrawn="1"/>
        </p:nvSpPr>
        <p:spPr>
          <a:xfrm>
            <a:off x="8793694" y="2409691"/>
            <a:ext cx="3398305" cy="3263900"/>
          </a:xfrm>
          <a:prstGeom prst="rect">
            <a:avLst/>
          </a:prstGeom>
          <a:solidFill>
            <a:schemeClr val="bg1">
              <a:lumMod val="95000"/>
            </a:schemeClr>
          </a:solidFill>
          <a:ln>
            <a:noFill/>
          </a:ln>
        </p:spPr>
        <p:txBody>
          <a:bodyPr vert="horz" lIns="91440" tIns="45720" rIns="91440" bIns="45720" rtlCol="0" anchor="t">
            <a:normAutofit/>
          </a:bodyPr>
          <a:lstStyle/>
          <a:p>
            <a:pPr lvl="0" indent="0">
              <a:lnSpc>
                <a:spcPct val="110000"/>
              </a:lnSpc>
              <a:spcBef>
                <a:spcPts val="900"/>
              </a:spcBef>
              <a:spcAft>
                <a:spcPts val="0"/>
              </a:spcAft>
              <a:buClr>
                <a:schemeClr val="tx1">
                  <a:lumMod val="85000"/>
                  <a:lumOff val="15000"/>
                </a:schemeClr>
              </a:buClr>
              <a:buFont typeface="Garamond" pitchFamily="18" charset="0"/>
              <a:buNone/>
            </a:pPr>
            <a:endParaRPr lang="en-US" sz="2000">
              <a:solidFill>
                <a:schemeClr val="tx1"/>
              </a:solidFill>
            </a:endParaRPr>
          </a:p>
        </p:txBody>
      </p:sp>
      <p:sp>
        <p:nvSpPr>
          <p:cNvPr id="2" name="Title 1"/>
          <p:cNvSpPr>
            <a:spLocks noGrp="1"/>
          </p:cNvSpPr>
          <p:nvPr>
            <p:ph type="ctrTitle" hasCustomPrompt="1"/>
          </p:nvPr>
        </p:nvSpPr>
        <p:spPr>
          <a:xfrm>
            <a:off x="525959" y="2792624"/>
            <a:ext cx="8025181" cy="1956585"/>
          </a:xfrm>
          <a:prstGeom prst="rect">
            <a:avLst/>
          </a:prstGeom>
        </p:spPr>
        <p:txBody>
          <a:bodyPr tIns="45720" bIns="45720" anchor="ctr">
            <a:normAutofit/>
          </a:bodyPr>
          <a:lstStyle>
            <a:lvl1pPr algn="r" rtl="1">
              <a:lnSpc>
                <a:spcPct val="83000"/>
              </a:lnSpc>
              <a:defRPr lang="en-US" sz="4400" b="0" i="0" kern="1200" cap="none" spc="-100" baseline="0" dirty="0">
                <a:solidFill>
                  <a:schemeClr val="bg1"/>
                </a:solidFill>
                <a:effectLst/>
                <a:latin typeface="Arial" panose="020B0604020202020204" pitchFamily="34" charset="0"/>
                <a:ea typeface="+mn-ea"/>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525959" y="4846405"/>
            <a:ext cx="8025181" cy="457201"/>
          </a:xfrm>
          <a:prstGeom prst="rect">
            <a:avLst/>
          </a:prstGeom>
        </p:spPr>
        <p:txBody>
          <a:bodyPr>
            <a:noAutofit/>
          </a:bodyPr>
          <a:lstStyle>
            <a:lvl1pPr marL="0" indent="0" algn="r" rtl="1">
              <a:spcBef>
                <a:spcPts val="0"/>
              </a:spcBef>
              <a:buNone/>
              <a:defRPr sz="3200" spc="80" baseline="0">
                <a:solidFill>
                  <a:schemeClr val="bg1"/>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9" name="TextBox 8">
            <a:extLst>
              <a:ext uri="{FF2B5EF4-FFF2-40B4-BE49-F238E27FC236}">
                <a16:creationId xmlns:a16="http://schemas.microsoft.com/office/drawing/2014/main" id="{95E19219-F76D-7748-8FC4-0CB9534DA2C7}"/>
              </a:ext>
            </a:extLst>
          </p:cNvPr>
          <p:cNvSpPr txBox="1"/>
          <p:nvPr userDrawn="1"/>
        </p:nvSpPr>
        <p:spPr>
          <a:xfrm>
            <a:off x="1711856" y="6488915"/>
            <a:ext cx="7081838" cy="207749"/>
          </a:xfrm>
          <a:prstGeom prst="rect">
            <a:avLst/>
          </a:prstGeom>
          <a:noFill/>
        </p:spPr>
        <p:txBody>
          <a:bodyPr>
            <a:spAutoFit/>
          </a:bodyPr>
          <a:lstStyle/>
          <a:p>
            <a:pPr algn="r" rtl="1">
              <a:defRPr/>
            </a:pPr>
            <a:r>
              <a:rPr lang="x-none" sz="700" dirty="0">
                <a:solidFill>
                  <a:srgbClr val="595959"/>
                </a:solidFill>
                <a:latin typeface="Arial" panose="020B0604020202020204" pitchFamily="34" charset="0"/>
                <a:ea typeface="Arial Unicode MS" panose="020B0604020202020204" pitchFamily="34" charset="-128"/>
                <a:cs typeface="+mn-cs"/>
              </a:rPr>
              <a:t> </a:t>
            </a:r>
            <a:r>
              <a:rPr lang="en-US" sz="700" dirty="0">
                <a:solidFill>
                  <a:srgbClr val="595959"/>
                </a:solidFill>
                <a:latin typeface="Arial" panose="020B0604020202020204" pitchFamily="34" charset="0"/>
                <a:ea typeface="Arial Unicode MS" panose="020B0604020202020204" pitchFamily="34" charset="-128"/>
                <a:cs typeface="+mn-cs"/>
              </a:rPr>
              <a:t>©</a:t>
            </a:r>
            <a:r>
              <a:rPr lang="x-none" sz="700" dirty="0">
                <a:solidFill>
                  <a:srgbClr val="595959"/>
                </a:solidFill>
                <a:latin typeface="Arial" panose="020B0604020202020204" pitchFamily="34" charset="0"/>
                <a:ea typeface="Arial Unicode MS" panose="020B0604020202020204" pitchFamily="34"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anose="020B0604020202020204" pitchFamily="34" charset="0"/>
              <a:ea typeface="Arial Unicode MS" panose="020B0604020202020204" pitchFamily="34" charset="-128"/>
              <a:cs typeface="+mn-cs"/>
            </a:endParaRPr>
          </a:p>
        </p:txBody>
      </p:sp>
      <p:pic>
        <p:nvPicPr>
          <p:cNvPr id="12" name="Picture 11">
            <a:extLst>
              <a:ext uri="{FF2B5EF4-FFF2-40B4-BE49-F238E27FC236}">
                <a16:creationId xmlns:a16="http://schemas.microsoft.com/office/drawing/2014/main" id="{EDF6BA29-152B-E342-911F-F353625A49E6}"/>
              </a:ext>
            </a:extLst>
          </p:cNvPr>
          <p:cNvPicPr>
            <a:picLocks noChangeAspect="1"/>
          </p:cNvPicPr>
          <p:nvPr userDrawn="1"/>
        </p:nvPicPr>
        <p:blipFill>
          <a:blip r:embed="rId2"/>
          <a:srcRect/>
          <a:stretch/>
        </p:blipFill>
        <p:spPr>
          <a:xfrm>
            <a:off x="8793695" y="455205"/>
            <a:ext cx="2695448" cy="881888"/>
          </a:xfrm>
          <a:prstGeom prst="rect">
            <a:avLst/>
          </a:prstGeom>
        </p:spPr>
      </p:pic>
    </p:spTree>
    <p:extLst>
      <p:ext uri="{BB962C8B-B14F-4D97-AF65-F5344CB8AC3E}">
        <p14:creationId xmlns:p14="http://schemas.microsoft.com/office/powerpoint/2010/main" val="7388063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Regular-Slid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FD343C2-E4F1-7F46-A2F1-08FBA3E6E026}"/>
              </a:ext>
            </a:extLst>
          </p:cNvPr>
          <p:cNvSpPr/>
          <p:nvPr userDrawn="1"/>
        </p:nvSpPr>
        <p:spPr>
          <a:xfrm>
            <a:off x="0" y="292608"/>
            <a:ext cx="12192000" cy="1078992"/>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569343" y="557783"/>
            <a:ext cx="11053313" cy="457201"/>
          </a:xfrm>
          <a:prstGeom prst="rect">
            <a:avLst/>
          </a:prstGeom>
        </p:spPr>
        <p:txBody>
          <a:bodyPr>
            <a:noAutofit/>
          </a:bodyPr>
          <a:lstStyle>
            <a:lvl1pPr marL="0" indent="0" algn="ctr" rtl="1">
              <a:spcBef>
                <a:spcPts val="0"/>
              </a:spcBef>
              <a:buNone/>
              <a:defRPr sz="3600" b="0" i="0" spc="80" baseline="0">
                <a:solidFill>
                  <a:schemeClr val="bg1"/>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5" name="Rectangle 4">
            <a:extLst>
              <a:ext uri="{FF2B5EF4-FFF2-40B4-BE49-F238E27FC236}">
                <a16:creationId xmlns:a16="http://schemas.microsoft.com/office/drawing/2014/main" id="{D3096051-E13F-F44E-BDF1-B2B2CF790B82}"/>
              </a:ext>
            </a:extLst>
          </p:cNvPr>
          <p:cNvSpPr/>
          <p:nvPr userDrawn="1"/>
        </p:nvSpPr>
        <p:spPr>
          <a:xfrm>
            <a:off x="0" y="1900069"/>
            <a:ext cx="12192000" cy="4443984"/>
          </a:xfrm>
          <a:prstGeom prst="rect">
            <a:avLst/>
          </a:prstGeom>
          <a:solidFill>
            <a:schemeClr val="bg1">
              <a:lumMod val="95000"/>
            </a:schemeClr>
          </a:solidFill>
          <a:ln>
            <a:noFill/>
          </a:ln>
        </p:spPr>
        <p:txBody>
          <a:bodyPr vert="horz" lIns="91440" tIns="45720" rIns="91440" bIns="45720" rtlCol="0" anchor="t">
            <a:normAutofit/>
          </a:bodyPr>
          <a:lstStyle/>
          <a:p>
            <a:pPr lvl="0" indent="0">
              <a:lnSpc>
                <a:spcPct val="110000"/>
              </a:lnSpc>
              <a:spcBef>
                <a:spcPts val="900"/>
              </a:spcBef>
              <a:spcAft>
                <a:spcPts val="0"/>
              </a:spcAft>
              <a:buClr>
                <a:schemeClr val="tx1">
                  <a:lumMod val="85000"/>
                  <a:lumOff val="15000"/>
                </a:schemeClr>
              </a:buClr>
              <a:buFont typeface="Garamond" pitchFamily="18" charset="0"/>
              <a:buNone/>
            </a:pPr>
            <a:endParaRPr lang="en-US" sz="2000">
              <a:solidFill>
                <a:schemeClr val="tx1"/>
              </a:solidFill>
            </a:endParaRPr>
          </a:p>
        </p:txBody>
      </p:sp>
      <p:sp>
        <p:nvSpPr>
          <p:cNvPr id="8" name="Content Placeholder 3">
            <a:extLst>
              <a:ext uri="{FF2B5EF4-FFF2-40B4-BE49-F238E27FC236}">
                <a16:creationId xmlns:a16="http://schemas.microsoft.com/office/drawing/2014/main" id="{60C7FB0A-A388-BB43-9634-7DEE2E8D6BA6}"/>
              </a:ext>
            </a:extLst>
          </p:cNvPr>
          <p:cNvSpPr>
            <a:spLocks noGrp="1"/>
          </p:cNvSpPr>
          <p:nvPr>
            <p:ph sz="half" idx="2"/>
          </p:nvPr>
        </p:nvSpPr>
        <p:spPr>
          <a:xfrm>
            <a:off x="1069848" y="2176948"/>
            <a:ext cx="10309115" cy="3489241"/>
          </a:xfrm>
          <a:prstGeom prst="rect">
            <a:avLst/>
          </a:prstGeom>
        </p:spPr>
        <p:txBody>
          <a:bodyPr/>
          <a:lstStyle>
            <a:lvl1pPr marL="0" indent="0" algn="r" rtl="1">
              <a:buClr>
                <a:schemeClr val="bg1"/>
              </a:buClr>
              <a:buFontTx/>
              <a:buNone/>
              <a:defRPr sz="2800" b="0">
                <a:solidFill>
                  <a:schemeClr val="tx1">
                    <a:lumMod val="75000"/>
                    <a:lumOff val="25000"/>
                  </a:schemeClr>
                </a:solidFill>
                <a:latin typeface="Arial" panose="020B0604020202020204" pitchFamily="34" charset="0"/>
                <a:cs typeface="Arial" panose="020B0604020202020204" pitchFamily="34" charset="0"/>
              </a:defRPr>
            </a:lvl1pPr>
            <a:lvl2pPr marL="539750" indent="-265113" algn="r" rtl="1">
              <a:buClr>
                <a:srgbClr val="0298CA"/>
              </a:buClr>
              <a:buSzPct val="120000"/>
              <a:buFont typeface="Wingdings" pitchFamily="2" charset="2"/>
              <a:buChar char="§"/>
              <a:tabLst/>
              <a:defRPr sz="2800">
                <a:solidFill>
                  <a:schemeClr val="tx1">
                    <a:lumMod val="75000"/>
                    <a:lumOff val="25000"/>
                  </a:schemeClr>
                </a:solidFill>
                <a:latin typeface="Arial" panose="020B0604020202020204" pitchFamily="34" charset="0"/>
                <a:cs typeface="Arial" panose="020B0604020202020204" pitchFamily="34" charset="0"/>
              </a:defRPr>
            </a:lvl2pPr>
            <a:lvl3pPr marL="731520" indent="-182880" algn="r" rtl="1">
              <a:buClr>
                <a:srgbClr val="0298CA"/>
              </a:buClr>
              <a:buFont typeface="Wingdings" pitchFamily="2" charset="2"/>
              <a:buChar char="§"/>
              <a:defRPr sz="2400">
                <a:solidFill>
                  <a:schemeClr val="tx1">
                    <a:lumMod val="75000"/>
                    <a:lumOff val="25000"/>
                  </a:schemeClr>
                </a:solidFill>
                <a:latin typeface="Arial" panose="020B0604020202020204" pitchFamily="34" charset="0"/>
                <a:cs typeface="Arial" panose="020B0604020202020204" pitchFamily="34" charset="0"/>
              </a:defRPr>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p:txBody>
      </p:sp>
      <p:sp>
        <p:nvSpPr>
          <p:cNvPr id="10" name="TextBox 9">
            <a:extLst>
              <a:ext uri="{FF2B5EF4-FFF2-40B4-BE49-F238E27FC236}">
                <a16:creationId xmlns:a16="http://schemas.microsoft.com/office/drawing/2014/main" id="{8FFCAA90-DAAD-2C45-8A9C-FFA1D0AB0983}"/>
              </a:ext>
            </a:extLst>
          </p:cNvPr>
          <p:cNvSpPr txBox="1"/>
          <p:nvPr userDrawn="1"/>
        </p:nvSpPr>
        <p:spPr>
          <a:xfrm>
            <a:off x="2555080" y="6488915"/>
            <a:ext cx="7081838" cy="207749"/>
          </a:xfrm>
          <a:prstGeom prst="rect">
            <a:avLst/>
          </a:prstGeom>
          <a:noFill/>
        </p:spPr>
        <p:txBody>
          <a:bodyPr>
            <a:spAutoFit/>
          </a:bodyPr>
          <a:lstStyle/>
          <a:p>
            <a:pPr algn="ctr" rtl="1">
              <a:defRPr/>
            </a:pPr>
            <a:r>
              <a:rPr lang="x-none" sz="700" dirty="0">
                <a:solidFill>
                  <a:srgbClr val="595959"/>
                </a:solidFill>
                <a:latin typeface="Arial" panose="020B0604020202020204" pitchFamily="34" charset="0"/>
                <a:ea typeface="Arial Unicode MS" panose="020B0604020202020204" pitchFamily="34" charset="-128"/>
                <a:cs typeface="+mn-cs"/>
              </a:rPr>
              <a:t> </a:t>
            </a:r>
            <a:r>
              <a:rPr lang="en-US" sz="700" dirty="0">
                <a:solidFill>
                  <a:srgbClr val="595959"/>
                </a:solidFill>
                <a:latin typeface="Arial" panose="020B0604020202020204" pitchFamily="34" charset="0"/>
                <a:ea typeface="Arial Unicode MS" panose="020B0604020202020204" pitchFamily="34" charset="-128"/>
                <a:cs typeface="+mn-cs"/>
              </a:rPr>
              <a:t>©</a:t>
            </a:r>
            <a:r>
              <a:rPr lang="x-none" sz="700" dirty="0">
                <a:solidFill>
                  <a:srgbClr val="595959"/>
                </a:solidFill>
                <a:latin typeface="Arial" panose="020B0604020202020204" pitchFamily="34" charset="0"/>
                <a:ea typeface="Arial Unicode MS" panose="020B0604020202020204" pitchFamily="34"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anose="020B0604020202020204" pitchFamily="34" charset="0"/>
              <a:ea typeface="Arial Unicode MS" panose="020B0604020202020204" pitchFamily="34" charset="-128"/>
              <a:cs typeface="+mn-cs"/>
            </a:endParaRPr>
          </a:p>
        </p:txBody>
      </p:sp>
    </p:spTree>
    <p:extLst>
      <p:ext uri="{BB962C8B-B14F-4D97-AF65-F5344CB8AC3E}">
        <p14:creationId xmlns:p14="http://schemas.microsoft.com/office/powerpoint/2010/main" val="7097797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Section-Subtitle-Pictur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63E7C4C2-67F5-B94E-81E7-00528ABC2B76}"/>
              </a:ext>
            </a:extLst>
          </p:cNvPr>
          <p:cNvSpPr/>
          <p:nvPr userDrawn="1"/>
        </p:nvSpPr>
        <p:spPr>
          <a:xfrm>
            <a:off x="-1" y="2409691"/>
            <a:ext cx="8793696" cy="3256498"/>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323681" y="1719747"/>
            <a:ext cx="8267940" cy="457201"/>
          </a:xfrm>
          <a:prstGeom prst="rect">
            <a:avLst/>
          </a:prstGeom>
        </p:spPr>
        <p:txBody>
          <a:bodyPr>
            <a:noAutofit/>
          </a:bodyPr>
          <a:lstStyle>
            <a:lvl1pPr marL="0" indent="0" algn="r" rtl="1">
              <a:spcBef>
                <a:spcPts val="0"/>
              </a:spcBef>
              <a:buNone/>
              <a:defRPr sz="36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7" name="Picture Placeholder 2">
            <a:extLst>
              <a:ext uri="{FF2B5EF4-FFF2-40B4-BE49-F238E27FC236}">
                <a16:creationId xmlns:a16="http://schemas.microsoft.com/office/drawing/2014/main" id="{B53B761F-AC01-FC44-8276-E78878FB5F4D}"/>
              </a:ext>
            </a:extLst>
          </p:cNvPr>
          <p:cNvSpPr>
            <a:spLocks noGrp="1" noChangeAspect="1"/>
          </p:cNvSpPr>
          <p:nvPr>
            <p:ph type="pic" idx="10"/>
          </p:nvPr>
        </p:nvSpPr>
        <p:spPr>
          <a:xfrm>
            <a:off x="8793695" y="2409691"/>
            <a:ext cx="3398305" cy="3256498"/>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8" name="Content Placeholder 3">
            <a:extLst>
              <a:ext uri="{FF2B5EF4-FFF2-40B4-BE49-F238E27FC236}">
                <a16:creationId xmlns:a16="http://schemas.microsoft.com/office/drawing/2014/main" id="{60C7FB0A-A388-BB43-9634-7DEE2E8D6BA6}"/>
              </a:ext>
            </a:extLst>
          </p:cNvPr>
          <p:cNvSpPr>
            <a:spLocks noGrp="1"/>
          </p:cNvSpPr>
          <p:nvPr>
            <p:ph sz="half" idx="2"/>
          </p:nvPr>
        </p:nvSpPr>
        <p:spPr>
          <a:xfrm>
            <a:off x="523310" y="2644988"/>
            <a:ext cx="8025180" cy="3021201"/>
          </a:xfrm>
          <a:prstGeom prst="rect">
            <a:avLst/>
          </a:prstGeom>
        </p:spPr>
        <p:txBody>
          <a:bodyPr/>
          <a:lstStyle>
            <a:lvl1pPr marL="0" indent="0" algn="r" rtl="1">
              <a:buClr>
                <a:schemeClr val="bg1"/>
              </a:buClr>
              <a:buFontTx/>
              <a:buNone/>
              <a:defRPr sz="2800" b="0">
                <a:solidFill>
                  <a:schemeClr val="bg1"/>
                </a:solidFill>
                <a:latin typeface="Arial" panose="020B0604020202020204" pitchFamily="34" charset="0"/>
                <a:cs typeface="Arial" panose="020B0604020202020204" pitchFamily="34" charset="0"/>
              </a:defRPr>
            </a:lvl1pPr>
            <a:lvl2pPr marL="539750" indent="-265113" algn="r" rtl="1">
              <a:buClr>
                <a:schemeClr val="bg1"/>
              </a:buClr>
              <a:buSzPct val="120000"/>
              <a:buFont typeface="Wingdings" pitchFamily="2" charset="2"/>
              <a:buChar char="§"/>
              <a:tabLst/>
              <a:defRPr sz="2800">
                <a:solidFill>
                  <a:schemeClr val="bg1"/>
                </a:solidFill>
                <a:latin typeface="Arial" panose="020B0604020202020204" pitchFamily="34" charset="0"/>
                <a:cs typeface="Arial" panose="020B0604020202020204" pitchFamily="34" charset="0"/>
              </a:defRPr>
            </a:lvl2pPr>
            <a:lvl3pPr marL="731520" indent="-182880" algn="r" rtl="1">
              <a:buClr>
                <a:schemeClr val="bg1"/>
              </a:buClr>
              <a:buFont typeface="Wingdings" pitchFamily="2" charset="2"/>
              <a:buChar char="§"/>
              <a:defRPr sz="2400">
                <a:solidFill>
                  <a:schemeClr val="bg1"/>
                </a:solidFill>
                <a:latin typeface="Arial" panose="020B0604020202020204" pitchFamily="34" charset="0"/>
                <a:cs typeface="Arial" panose="020B0604020202020204" pitchFamily="34" charset="0"/>
              </a:defRPr>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p:txBody>
      </p:sp>
      <p:pic>
        <p:nvPicPr>
          <p:cNvPr id="11" name="Picture 10">
            <a:extLst>
              <a:ext uri="{FF2B5EF4-FFF2-40B4-BE49-F238E27FC236}">
                <a16:creationId xmlns:a16="http://schemas.microsoft.com/office/drawing/2014/main" id="{CEE9879D-020F-0A41-B9AF-67249EE208E0}"/>
              </a:ext>
            </a:extLst>
          </p:cNvPr>
          <p:cNvPicPr>
            <a:picLocks noChangeAspect="1"/>
          </p:cNvPicPr>
          <p:nvPr userDrawn="1"/>
        </p:nvPicPr>
        <p:blipFill>
          <a:blip r:embed="rId2"/>
          <a:srcRect/>
          <a:stretch/>
        </p:blipFill>
        <p:spPr>
          <a:xfrm>
            <a:off x="8793695" y="455205"/>
            <a:ext cx="2695448" cy="881888"/>
          </a:xfrm>
          <a:prstGeom prst="rect">
            <a:avLst/>
          </a:prstGeom>
        </p:spPr>
      </p:pic>
      <p:sp>
        <p:nvSpPr>
          <p:cNvPr id="12" name="TextBox 11">
            <a:extLst>
              <a:ext uri="{FF2B5EF4-FFF2-40B4-BE49-F238E27FC236}">
                <a16:creationId xmlns:a16="http://schemas.microsoft.com/office/drawing/2014/main" id="{DF4AEF94-C802-9546-8C95-3AAC61E22B12}"/>
              </a:ext>
            </a:extLst>
          </p:cNvPr>
          <p:cNvSpPr txBox="1"/>
          <p:nvPr userDrawn="1"/>
        </p:nvSpPr>
        <p:spPr>
          <a:xfrm>
            <a:off x="1711856" y="6488915"/>
            <a:ext cx="7081838" cy="207749"/>
          </a:xfrm>
          <a:prstGeom prst="rect">
            <a:avLst/>
          </a:prstGeom>
          <a:noFill/>
        </p:spPr>
        <p:txBody>
          <a:bodyPr>
            <a:spAutoFit/>
          </a:bodyPr>
          <a:lstStyle/>
          <a:p>
            <a:pPr algn="r" rtl="1">
              <a:defRPr/>
            </a:pPr>
            <a:r>
              <a:rPr lang="x-none" sz="700" dirty="0">
                <a:solidFill>
                  <a:srgbClr val="595959"/>
                </a:solidFill>
                <a:latin typeface="Arial" panose="020B0604020202020204" pitchFamily="34" charset="0"/>
                <a:ea typeface="Arial Unicode MS" panose="020B0604020202020204" pitchFamily="34" charset="-128"/>
                <a:cs typeface="+mn-cs"/>
              </a:rPr>
              <a:t> </a:t>
            </a:r>
            <a:r>
              <a:rPr lang="en-US" sz="700" dirty="0">
                <a:solidFill>
                  <a:srgbClr val="595959"/>
                </a:solidFill>
                <a:latin typeface="Arial" panose="020B0604020202020204" pitchFamily="34" charset="0"/>
                <a:ea typeface="Arial Unicode MS" panose="020B0604020202020204" pitchFamily="34" charset="-128"/>
                <a:cs typeface="+mn-cs"/>
              </a:rPr>
              <a:t>©</a:t>
            </a:r>
            <a:r>
              <a:rPr lang="x-none" sz="700" dirty="0">
                <a:solidFill>
                  <a:srgbClr val="595959"/>
                </a:solidFill>
                <a:latin typeface="Arial" panose="020B0604020202020204" pitchFamily="34" charset="0"/>
                <a:ea typeface="Arial Unicode MS" panose="020B0604020202020204" pitchFamily="34"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anose="020B0604020202020204" pitchFamily="34" charset="0"/>
              <a:ea typeface="Arial Unicode MS" panose="020B0604020202020204" pitchFamily="34" charset="-128"/>
              <a:cs typeface="+mn-cs"/>
            </a:endParaRPr>
          </a:p>
        </p:txBody>
      </p:sp>
    </p:spTree>
    <p:extLst>
      <p:ext uri="{BB962C8B-B14F-4D97-AF65-F5344CB8AC3E}">
        <p14:creationId xmlns:p14="http://schemas.microsoft.com/office/powerpoint/2010/main" val="20458501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Regular-Slide-2">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066799" y="2103120"/>
            <a:ext cx="4807789" cy="374904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a:latin typeface="Arial" panose="020B0604020202020204" pitchFamily="34" charset="0"/>
                <a:cs typeface="Arial" panose="020B0604020202020204" pitchFamily="34" charset="0"/>
              </a:defRPr>
            </a:lvl1pPr>
            <a:lvl2pPr algn="r" rtl="1">
              <a:defRPr lang="en-US">
                <a:latin typeface="Arial" panose="020B0604020202020204" pitchFamily="34" charset="0"/>
                <a:cs typeface="Arial" panose="020B0604020202020204" pitchFamily="34" charset="0"/>
              </a:defRPr>
            </a:lvl2pPr>
            <a:lvl3pPr algn="r" rtl="1">
              <a:defRPr lang="en-US">
                <a:latin typeface="Arial" panose="020B0604020202020204" pitchFamily="34" charset="0"/>
                <a:cs typeface="Arial" panose="020B0604020202020204" pitchFamily="34" charset="0"/>
              </a:defRPr>
            </a:lvl3pPr>
            <a:lvl4pPr algn="r" rtl="1">
              <a:defRPr lang="en-US">
                <a:latin typeface="Arial" panose="020B0604020202020204" pitchFamily="34" charset="0"/>
                <a:cs typeface="Arial" panose="020B0604020202020204" pitchFamily="34" charset="0"/>
              </a:defRPr>
            </a:lvl4pPr>
            <a:lvl5pPr algn="r" rtl="1">
              <a:defRPr lang="en-US" dirty="0">
                <a:latin typeface="Arial" panose="020B0604020202020204" pitchFamily="34" charset="0"/>
                <a:cs typeface="Arial" panose="020B0604020202020204" pitchFamily="34" charset="0"/>
              </a:defRPr>
            </a:lvl5pPr>
          </a:lstStyle>
          <a:p>
            <a:pPr marL="0" lvl="0" indent="0">
              <a:buNone/>
            </a:pPr>
            <a:r>
              <a:rPr lang="en-US" dirty="0"/>
              <a:t>Click to edit Master text styles</a:t>
            </a:r>
          </a:p>
          <a:p>
            <a:pPr marL="0" lvl="1" indent="0">
              <a:buNone/>
            </a:pPr>
            <a:r>
              <a:rPr lang="en-US" dirty="0"/>
              <a:t>Second level</a:t>
            </a:r>
          </a:p>
          <a:p>
            <a:pPr marL="0" lvl="2" indent="0">
              <a:buNone/>
            </a:pPr>
            <a:r>
              <a:rPr lang="en-US" dirty="0"/>
              <a:t>Third level</a:t>
            </a:r>
          </a:p>
          <a:p>
            <a:pPr marL="0" lvl="3" indent="0">
              <a:buNone/>
            </a:pPr>
            <a:r>
              <a:rPr lang="en-US" dirty="0"/>
              <a:t>Fourth level</a:t>
            </a:r>
          </a:p>
          <a:p>
            <a:pPr marL="0" lvl="4" indent="0">
              <a:buNone/>
            </a:pPr>
            <a:r>
              <a:rPr lang="en-US" dirty="0"/>
              <a:t>Fifth level</a:t>
            </a:r>
          </a:p>
        </p:txBody>
      </p:sp>
      <p:sp>
        <p:nvSpPr>
          <p:cNvPr id="4" name="Content Placeholder 3"/>
          <p:cNvSpPr>
            <a:spLocks noGrp="1"/>
          </p:cNvSpPr>
          <p:nvPr>
            <p:ph sz="half" idx="2"/>
          </p:nvPr>
        </p:nvSpPr>
        <p:spPr>
          <a:xfrm>
            <a:off x="6317411" y="2103120"/>
            <a:ext cx="4807789" cy="374904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a:latin typeface="Arial" panose="020B0604020202020204" pitchFamily="34" charset="0"/>
                <a:cs typeface="Arial" panose="020B0604020202020204" pitchFamily="34" charset="0"/>
              </a:defRPr>
            </a:lvl1pPr>
            <a:lvl2pPr algn="r" rtl="1">
              <a:defRPr lang="en-US">
                <a:latin typeface="Arial" panose="020B0604020202020204" pitchFamily="34" charset="0"/>
                <a:cs typeface="Arial" panose="020B0604020202020204" pitchFamily="34" charset="0"/>
              </a:defRPr>
            </a:lvl2pPr>
            <a:lvl3pPr algn="r" rtl="1">
              <a:defRPr lang="en-US">
                <a:latin typeface="Arial" panose="020B0604020202020204" pitchFamily="34" charset="0"/>
                <a:cs typeface="Arial" panose="020B0604020202020204" pitchFamily="34" charset="0"/>
              </a:defRPr>
            </a:lvl3pPr>
            <a:lvl4pPr algn="r" rtl="1">
              <a:defRPr lang="en-US">
                <a:latin typeface="Arial" panose="020B0604020202020204" pitchFamily="34" charset="0"/>
                <a:cs typeface="Arial" panose="020B0604020202020204" pitchFamily="34" charset="0"/>
              </a:defRPr>
            </a:lvl4pPr>
            <a:lvl5pPr algn="r" rtl="1">
              <a:defRPr lang="en-US" dirty="0">
                <a:latin typeface="Arial" panose="020B0604020202020204" pitchFamily="34" charset="0"/>
                <a:cs typeface="Arial" panose="020B0604020202020204" pitchFamily="34" charset="0"/>
              </a:defRPr>
            </a:lvl5pPr>
          </a:lstStyle>
          <a:p>
            <a:pPr marL="0" lvl="0" indent="0">
              <a:buNone/>
            </a:pPr>
            <a:r>
              <a:rPr lang="en-US" dirty="0"/>
              <a:t>Click to edit Master text styles</a:t>
            </a:r>
          </a:p>
          <a:p>
            <a:pPr marL="0" lvl="1" indent="0">
              <a:buNone/>
            </a:pPr>
            <a:r>
              <a:rPr lang="en-US" dirty="0"/>
              <a:t>Second level</a:t>
            </a:r>
          </a:p>
          <a:p>
            <a:pPr marL="0" lvl="2" indent="0">
              <a:buNone/>
            </a:pPr>
            <a:r>
              <a:rPr lang="en-US" dirty="0"/>
              <a:t>Third level</a:t>
            </a:r>
          </a:p>
          <a:p>
            <a:pPr marL="0" lvl="3" indent="0">
              <a:buNone/>
            </a:pPr>
            <a:r>
              <a:rPr lang="en-US" dirty="0"/>
              <a:t>Fourth level</a:t>
            </a:r>
          </a:p>
          <a:p>
            <a:pPr marL="0" lvl="4" indent="0">
              <a:buNone/>
            </a:pPr>
            <a:r>
              <a:rPr lang="en-US" dirty="0"/>
              <a:t>Fifth level</a:t>
            </a:r>
          </a:p>
        </p:txBody>
      </p:sp>
      <p:sp>
        <p:nvSpPr>
          <p:cNvPr id="9" name="Subtitle 2">
            <a:extLst>
              <a:ext uri="{FF2B5EF4-FFF2-40B4-BE49-F238E27FC236}">
                <a16:creationId xmlns:a16="http://schemas.microsoft.com/office/drawing/2014/main" id="{A781009D-B024-5E41-99BD-96A39FFAC7CB}"/>
              </a:ext>
            </a:extLst>
          </p:cNvPr>
          <p:cNvSpPr>
            <a:spLocks noGrp="1"/>
          </p:cNvSpPr>
          <p:nvPr>
            <p:ph type="subTitle" idx="12"/>
          </p:nvPr>
        </p:nvSpPr>
        <p:spPr>
          <a:xfrm>
            <a:off x="569344" y="756536"/>
            <a:ext cx="11053314" cy="457201"/>
          </a:xfrm>
          <a:prstGeom prst="rect">
            <a:avLst/>
          </a:prstGeom>
        </p:spPr>
        <p:txBody>
          <a:bodyPr anchor="ctr">
            <a:noAutofit/>
          </a:bodyPr>
          <a:lstStyle>
            <a:lvl1pPr marL="0" indent="0" algn="ctr" rtl="1">
              <a:spcBef>
                <a:spcPts val="0"/>
              </a:spcBef>
              <a:buNone/>
              <a:defRPr sz="32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10" name="Rectangle 9">
            <a:extLst>
              <a:ext uri="{FF2B5EF4-FFF2-40B4-BE49-F238E27FC236}">
                <a16:creationId xmlns:a16="http://schemas.microsoft.com/office/drawing/2014/main" id="{43116A37-68B5-474C-B721-36189B64B389}"/>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B5958BAA-65C3-174A-AAEF-12B904BF7977}"/>
              </a:ext>
            </a:extLst>
          </p:cNvPr>
          <p:cNvSpPr txBox="1"/>
          <p:nvPr userDrawn="1"/>
        </p:nvSpPr>
        <p:spPr>
          <a:xfrm>
            <a:off x="2555080" y="6488915"/>
            <a:ext cx="7081838" cy="207749"/>
          </a:xfrm>
          <a:prstGeom prst="rect">
            <a:avLst/>
          </a:prstGeom>
          <a:noFill/>
        </p:spPr>
        <p:txBody>
          <a:bodyPr>
            <a:spAutoFit/>
          </a:bodyPr>
          <a:lstStyle/>
          <a:p>
            <a:pPr algn="ctr" rtl="1">
              <a:defRPr/>
            </a:pPr>
            <a:r>
              <a:rPr lang="x-none" sz="700" dirty="0">
                <a:solidFill>
                  <a:srgbClr val="595959"/>
                </a:solidFill>
                <a:latin typeface="Arial" panose="020B0604020202020204" pitchFamily="34" charset="0"/>
                <a:ea typeface="Arial Unicode MS" panose="020B0604020202020204" pitchFamily="34" charset="-128"/>
                <a:cs typeface="+mn-cs"/>
              </a:rPr>
              <a:t> </a:t>
            </a:r>
            <a:r>
              <a:rPr lang="en-US" sz="700" dirty="0">
                <a:solidFill>
                  <a:srgbClr val="595959"/>
                </a:solidFill>
                <a:latin typeface="Arial" panose="020B0604020202020204" pitchFamily="34" charset="0"/>
                <a:ea typeface="Arial Unicode MS" panose="020B0604020202020204" pitchFamily="34" charset="-128"/>
                <a:cs typeface="+mn-cs"/>
              </a:rPr>
              <a:t>©</a:t>
            </a:r>
            <a:r>
              <a:rPr lang="x-none" sz="700" dirty="0">
                <a:solidFill>
                  <a:srgbClr val="595959"/>
                </a:solidFill>
                <a:latin typeface="Arial" panose="020B0604020202020204" pitchFamily="34" charset="0"/>
                <a:ea typeface="Arial Unicode MS" panose="020B0604020202020204" pitchFamily="34"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anose="020B0604020202020204" pitchFamily="34" charset="0"/>
              <a:ea typeface="Arial Unicode MS" panose="020B0604020202020204" pitchFamily="34" charset="-128"/>
              <a:cs typeface="+mn-cs"/>
            </a:endParaRPr>
          </a:p>
        </p:txBody>
      </p:sp>
    </p:spTree>
    <p:extLst>
      <p:ext uri="{BB962C8B-B14F-4D97-AF65-F5344CB8AC3E}">
        <p14:creationId xmlns:p14="http://schemas.microsoft.com/office/powerpoint/2010/main" val="11907853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Regular-Slide-photo-Chart-1">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EEA9544-5AC3-334B-B48C-C891D0AE5BB6}"/>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Content Placeholder 3">
            <a:extLst>
              <a:ext uri="{FF2B5EF4-FFF2-40B4-BE49-F238E27FC236}">
                <a16:creationId xmlns:a16="http://schemas.microsoft.com/office/drawing/2014/main" id="{880C0A46-5366-724C-B982-852FEE357715}"/>
              </a:ext>
            </a:extLst>
          </p:cNvPr>
          <p:cNvSpPr>
            <a:spLocks noGrp="1"/>
          </p:cNvSpPr>
          <p:nvPr>
            <p:ph sz="half" idx="2"/>
          </p:nvPr>
        </p:nvSpPr>
        <p:spPr>
          <a:xfrm>
            <a:off x="569343" y="2520177"/>
            <a:ext cx="6006859" cy="3794360"/>
          </a:xfrm>
          <a:prstGeom prst="rect">
            <a:avLst/>
          </a:prstGeom>
        </p:spPr>
        <p:txBody>
          <a:bodyPr/>
          <a:lstStyle>
            <a:lvl1pPr marL="0" indent="0" algn="r" rtl="1">
              <a:buClr>
                <a:schemeClr val="bg1"/>
              </a:buClr>
              <a:buFontTx/>
              <a:buNone/>
              <a:defRPr sz="2400" b="0">
                <a:solidFill>
                  <a:schemeClr val="tx1">
                    <a:lumMod val="75000"/>
                    <a:lumOff val="25000"/>
                  </a:schemeClr>
                </a:solidFill>
                <a:latin typeface="Arial" panose="020B0604020202020204" pitchFamily="34" charset="0"/>
                <a:cs typeface="Arial" panose="020B0604020202020204" pitchFamily="34" charset="0"/>
              </a:defRPr>
            </a:lvl1pPr>
            <a:lvl2pPr marL="539750" indent="-265113" algn="r" rtl="1">
              <a:buClr>
                <a:srgbClr val="0298CA"/>
              </a:buClr>
              <a:buSzPct val="120000"/>
              <a:buFont typeface="Wingdings" pitchFamily="2" charset="2"/>
              <a:buChar char="§"/>
              <a:tabLst/>
              <a:defRPr sz="2000">
                <a:solidFill>
                  <a:schemeClr val="tx1">
                    <a:lumMod val="75000"/>
                    <a:lumOff val="25000"/>
                  </a:schemeClr>
                </a:solidFill>
                <a:latin typeface="Arial" panose="020B0604020202020204" pitchFamily="34" charset="0"/>
                <a:cs typeface="Arial" panose="020B0604020202020204" pitchFamily="34" charset="0"/>
              </a:defRPr>
            </a:lvl2pPr>
            <a:lvl3pPr marL="731520" indent="-182880" algn="r" rtl="1">
              <a:buClr>
                <a:srgbClr val="0298CA"/>
              </a:buClr>
              <a:buFont typeface="Wingdings" pitchFamily="2" charset="2"/>
              <a:buChar char="§"/>
              <a:defRPr sz="2000">
                <a:solidFill>
                  <a:schemeClr val="tx1">
                    <a:lumMod val="75000"/>
                    <a:lumOff val="25000"/>
                  </a:schemeClr>
                </a:solidFill>
                <a:latin typeface="Arial" panose="020B0604020202020204" pitchFamily="34" charset="0"/>
                <a:cs typeface="Arial" panose="020B0604020202020204" pitchFamily="34" charset="0"/>
              </a:defRPr>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p:txBody>
      </p:sp>
      <p:sp>
        <p:nvSpPr>
          <p:cNvPr id="21" name="Subtitle 2">
            <a:extLst>
              <a:ext uri="{FF2B5EF4-FFF2-40B4-BE49-F238E27FC236}">
                <a16:creationId xmlns:a16="http://schemas.microsoft.com/office/drawing/2014/main" id="{B29941A9-FCC8-BA4F-8619-10817DC1EB46}"/>
              </a:ext>
            </a:extLst>
          </p:cNvPr>
          <p:cNvSpPr>
            <a:spLocks noGrp="1"/>
          </p:cNvSpPr>
          <p:nvPr>
            <p:ph type="subTitle" idx="1"/>
          </p:nvPr>
        </p:nvSpPr>
        <p:spPr>
          <a:xfrm>
            <a:off x="569343" y="1667820"/>
            <a:ext cx="6006859" cy="523220"/>
          </a:xfrm>
          <a:prstGeom prst="rect">
            <a:avLst/>
          </a:prstGeom>
          <a:solidFill>
            <a:srgbClr val="0298CA"/>
          </a:solidFill>
        </p:spPr>
        <p:txBody>
          <a:bodyPr>
            <a:noAutofit/>
          </a:bodyPr>
          <a:lstStyle>
            <a:lvl1pPr marL="0" indent="0" algn="r" rtl="1">
              <a:spcBef>
                <a:spcPts val="0"/>
              </a:spcBef>
              <a:buNone/>
              <a:defRPr sz="2800" b="0" i="0" spc="80" baseline="0">
                <a:solidFill>
                  <a:schemeClr val="bg1"/>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2" name="Title 1">
            <a:extLst>
              <a:ext uri="{FF2B5EF4-FFF2-40B4-BE49-F238E27FC236}">
                <a16:creationId xmlns:a16="http://schemas.microsoft.com/office/drawing/2014/main" id="{80A11D41-A025-8F48-B8C6-F006B03E7118}"/>
              </a:ext>
            </a:extLst>
          </p:cNvPr>
          <p:cNvSpPr>
            <a:spLocks noGrp="1"/>
          </p:cNvSpPr>
          <p:nvPr>
            <p:ph type="title" hasCustomPrompt="1"/>
          </p:nvPr>
        </p:nvSpPr>
        <p:spPr>
          <a:xfrm>
            <a:off x="569343" y="755180"/>
            <a:ext cx="11053314" cy="457201"/>
          </a:xfrm>
          <a:prstGeom prst="rect">
            <a:avLst/>
          </a:prstGeom>
        </p:spPr>
        <p:txBody>
          <a:bodyPr/>
          <a:lstStyle>
            <a:lvl1pPr algn="ctr" rtl="1">
              <a:defRPr sz="3200" b="0">
                <a:solidFill>
                  <a:schemeClr val="tx1">
                    <a:lumMod val="65000"/>
                    <a:lumOff val="35000"/>
                  </a:schemeClr>
                </a:solidFill>
                <a:latin typeface="Arial" panose="020B0604020202020204" pitchFamily="34" charset="0"/>
                <a:cs typeface="Arial" panose="020B0604020202020204" pitchFamily="34" charset="0"/>
              </a:defRPr>
            </a:lvl1pPr>
          </a:lstStyle>
          <a:p>
            <a:r>
              <a:rPr lang="en-US" dirty="0"/>
              <a:t>Click to edit Master subtitle style</a:t>
            </a:r>
          </a:p>
        </p:txBody>
      </p:sp>
      <p:sp>
        <p:nvSpPr>
          <p:cNvPr id="11" name="Picture Placeholder 2">
            <a:extLst>
              <a:ext uri="{FF2B5EF4-FFF2-40B4-BE49-F238E27FC236}">
                <a16:creationId xmlns:a16="http://schemas.microsoft.com/office/drawing/2014/main" id="{548CF297-EA5C-F845-ACA7-6CBE33E9965A}"/>
              </a:ext>
            </a:extLst>
          </p:cNvPr>
          <p:cNvSpPr>
            <a:spLocks noGrp="1" noChangeAspect="1"/>
          </p:cNvSpPr>
          <p:nvPr>
            <p:ph type="pic" idx="11"/>
          </p:nvPr>
        </p:nvSpPr>
        <p:spPr>
          <a:xfrm>
            <a:off x="6905406" y="1667820"/>
            <a:ext cx="4740891" cy="4646716"/>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12" name="TextBox 11">
            <a:extLst>
              <a:ext uri="{FF2B5EF4-FFF2-40B4-BE49-F238E27FC236}">
                <a16:creationId xmlns:a16="http://schemas.microsoft.com/office/drawing/2014/main" id="{DCFB8F69-4B21-4A44-A099-D2ED3A294E44}"/>
              </a:ext>
            </a:extLst>
          </p:cNvPr>
          <p:cNvSpPr txBox="1"/>
          <p:nvPr userDrawn="1"/>
        </p:nvSpPr>
        <p:spPr>
          <a:xfrm>
            <a:off x="569342" y="6488915"/>
            <a:ext cx="6006859" cy="207749"/>
          </a:xfrm>
          <a:prstGeom prst="rect">
            <a:avLst/>
          </a:prstGeom>
          <a:noFill/>
        </p:spPr>
        <p:txBody>
          <a:bodyPr wrap="square">
            <a:spAutoFit/>
          </a:bodyPr>
          <a:lstStyle/>
          <a:p>
            <a:pPr algn="r" rtl="1">
              <a:defRPr/>
            </a:pPr>
            <a:r>
              <a:rPr lang="x-none" sz="700" dirty="0">
                <a:solidFill>
                  <a:srgbClr val="595959"/>
                </a:solidFill>
                <a:latin typeface="Arial" panose="020B0604020202020204" pitchFamily="34" charset="0"/>
                <a:ea typeface="Arial Unicode MS" panose="020B0604020202020204" pitchFamily="34" charset="-128"/>
                <a:cs typeface="+mn-cs"/>
              </a:rPr>
              <a:t> </a:t>
            </a:r>
            <a:r>
              <a:rPr lang="en-US" sz="700" dirty="0">
                <a:solidFill>
                  <a:srgbClr val="595959"/>
                </a:solidFill>
                <a:latin typeface="Arial" panose="020B0604020202020204" pitchFamily="34" charset="0"/>
                <a:ea typeface="Arial Unicode MS" panose="020B0604020202020204" pitchFamily="34" charset="-128"/>
                <a:cs typeface="+mn-cs"/>
              </a:rPr>
              <a:t>©</a:t>
            </a:r>
            <a:r>
              <a:rPr lang="x-none" sz="700" dirty="0">
                <a:solidFill>
                  <a:srgbClr val="595959"/>
                </a:solidFill>
                <a:latin typeface="Arial" panose="020B0604020202020204" pitchFamily="34" charset="0"/>
                <a:ea typeface="Arial Unicode MS" panose="020B0604020202020204" pitchFamily="34"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anose="020B0604020202020204" pitchFamily="34" charset="0"/>
              <a:ea typeface="Arial Unicode MS" panose="020B0604020202020204" pitchFamily="34" charset="-128"/>
              <a:cs typeface="+mn-cs"/>
            </a:endParaRPr>
          </a:p>
        </p:txBody>
      </p:sp>
    </p:spTree>
    <p:extLst>
      <p:ext uri="{BB962C8B-B14F-4D97-AF65-F5344CB8AC3E}">
        <p14:creationId xmlns:p14="http://schemas.microsoft.com/office/powerpoint/2010/main" val="22237573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Regular-Slide-photo-Chart-2">
    <p:spTree>
      <p:nvGrpSpPr>
        <p:cNvPr id="1" name=""/>
        <p:cNvGrpSpPr/>
        <p:nvPr/>
      </p:nvGrpSpPr>
      <p:grpSpPr>
        <a:xfrm>
          <a:off x="0" y="0"/>
          <a:ext cx="0" cy="0"/>
          <a:chOff x="0" y="0"/>
          <a:chExt cx="0" cy="0"/>
        </a:xfrm>
      </p:grpSpPr>
      <p:sp>
        <p:nvSpPr>
          <p:cNvPr id="27" name="Rectangle 26">
            <a:extLst>
              <a:ext uri="{FF2B5EF4-FFF2-40B4-BE49-F238E27FC236}">
                <a16:creationId xmlns:a16="http://schemas.microsoft.com/office/drawing/2014/main" id="{1F491C28-1C81-1C4B-9AB0-2D9AF3487468}"/>
              </a:ext>
            </a:extLst>
          </p:cNvPr>
          <p:cNvSpPr/>
          <p:nvPr userDrawn="1"/>
        </p:nvSpPr>
        <p:spPr>
          <a:xfrm>
            <a:off x="0" y="1647645"/>
            <a:ext cx="7272069" cy="4696408"/>
          </a:xfrm>
          <a:prstGeom prst="rect">
            <a:avLst/>
          </a:prstGeom>
          <a:solidFill>
            <a:schemeClr val="bg1">
              <a:lumMod val="95000"/>
            </a:schemeClr>
          </a:solidFill>
          <a:ln>
            <a:noFill/>
          </a:ln>
        </p:spPr>
        <p:txBody>
          <a:bodyPr vert="horz" lIns="91440" tIns="45720" rIns="91440" bIns="45720" rtlCol="0" anchor="t">
            <a:normAutofit/>
          </a:bodyPr>
          <a:lstStyle/>
          <a:p>
            <a:pPr lvl="0" indent="0">
              <a:lnSpc>
                <a:spcPct val="110000"/>
              </a:lnSpc>
              <a:spcBef>
                <a:spcPts val="900"/>
              </a:spcBef>
              <a:spcAft>
                <a:spcPts val="0"/>
              </a:spcAft>
              <a:buClr>
                <a:schemeClr val="tx1">
                  <a:lumMod val="85000"/>
                  <a:lumOff val="15000"/>
                </a:schemeClr>
              </a:buClr>
              <a:buFont typeface="Garamond" pitchFamily="18" charset="0"/>
              <a:buNone/>
            </a:pPr>
            <a:endParaRPr lang="en-US" sz="2000">
              <a:solidFill>
                <a:schemeClr val="tx1"/>
              </a:solidFill>
            </a:endParaRPr>
          </a:p>
        </p:txBody>
      </p:sp>
      <p:sp>
        <p:nvSpPr>
          <p:cNvPr id="20" name="Content Placeholder 3">
            <a:extLst>
              <a:ext uri="{FF2B5EF4-FFF2-40B4-BE49-F238E27FC236}">
                <a16:creationId xmlns:a16="http://schemas.microsoft.com/office/drawing/2014/main" id="{8DECF708-1018-C14B-B4FB-738EA23F225C}"/>
              </a:ext>
            </a:extLst>
          </p:cNvPr>
          <p:cNvSpPr>
            <a:spLocks noGrp="1"/>
          </p:cNvSpPr>
          <p:nvPr>
            <p:ph sz="half" idx="2"/>
          </p:nvPr>
        </p:nvSpPr>
        <p:spPr>
          <a:xfrm>
            <a:off x="1069848" y="2176948"/>
            <a:ext cx="5926175" cy="3489241"/>
          </a:xfrm>
          <a:prstGeom prst="rect">
            <a:avLst/>
          </a:prstGeom>
        </p:spPr>
        <p:txBody>
          <a:bodyPr/>
          <a:lstStyle>
            <a:lvl1pPr marL="0" indent="0" algn="r" rtl="1">
              <a:buClr>
                <a:schemeClr val="bg1"/>
              </a:buClr>
              <a:buFontTx/>
              <a:buNone/>
              <a:defRPr sz="2400" b="0">
                <a:solidFill>
                  <a:schemeClr val="tx1">
                    <a:lumMod val="75000"/>
                    <a:lumOff val="25000"/>
                  </a:schemeClr>
                </a:solidFill>
                <a:latin typeface="Arial" panose="020B0604020202020204" pitchFamily="34" charset="0"/>
                <a:cs typeface="Arial" panose="020B0604020202020204" pitchFamily="34" charset="0"/>
              </a:defRPr>
            </a:lvl1pPr>
            <a:lvl2pPr marL="539750" indent="-265113" algn="r" rtl="1">
              <a:buClr>
                <a:srgbClr val="0298CA"/>
              </a:buClr>
              <a:buSzPct val="120000"/>
              <a:buFont typeface="Wingdings" pitchFamily="2" charset="2"/>
              <a:buChar char="§"/>
              <a:tabLst/>
              <a:defRPr sz="2000">
                <a:solidFill>
                  <a:schemeClr val="tx1">
                    <a:lumMod val="75000"/>
                    <a:lumOff val="25000"/>
                  </a:schemeClr>
                </a:solidFill>
                <a:latin typeface="Arial" panose="020B0604020202020204" pitchFamily="34" charset="0"/>
                <a:cs typeface="Arial" panose="020B0604020202020204" pitchFamily="34" charset="0"/>
              </a:defRPr>
            </a:lvl2pPr>
            <a:lvl3pPr marL="731520" indent="-182880" algn="r" rtl="1">
              <a:buClr>
                <a:srgbClr val="0298CA"/>
              </a:buClr>
              <a:buFont typeface="Wingdings" pitchFamily="2" charset="2"/>
              <a:buChar char="§"/>
              <a:defRPr sz="2000">
                <a:solidFill>
                  <a:schemeClr val="tx1">
                    <a:lumMod val="75000"/>
                    <a:lumOff val="25000"/>
                  </a:schemeClr>
                </a:solidFill>
                <a:latin typeface="Arial" panose="020B0604020202020204" pitchFamily="34" charset="0"/>
                <a:cs typeface="Arial" panose="020B0604020202020204" pitchFamily="34" charset="0"/>
              </a:defRPr>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p:txBody>
      </p:sp>
      <p:sp>
        <p:nvSpPr>
          <p:cNvPr id="22" name="Subtitle 2">
            <a:extLst>
              <a:ext uri="{FF2B5EF4-FFF2-40B4-BE49-F238E27FC236}">
                <a16:creationId xmlns:a16="http://schemas.microsoft.com/office/drawing/2014/main" id="{41BD8A75-37CC-DB42-B7DE-45550037B05C}"/>
              </a:ext>
            </a:extLst>
          </p:cNvPr>
          <p:cNvSpPr>
            <a:spLocks noGrp="1"/>
          </p:cNvSpPr>
          <p:nvPr>
            <p:ph type="subTitle" idx="1"/>
          </p:nvPr>
        </p:nvSpPr>
        <p:spPr>
          <a:xfrm>
            <a:off x="569342" y="746600"/>
            <a:ext cx="11053314" cy="525152"/>
          </a:xfrm>
          <a:prstGeom prst="rect">
            <a:avLst/>
          </a:prstGeom>
        </p:spPr>
        <p:txBody>
          <a:bodyPr>
            <a:noAutofit/>
          </a:bodyPr>
          <a:lstStyle>
            <a:lvl1pPr marL="0" indent="0" algn="ctr" rtl="1">
              <a:spcBef>
                <a:spcPts val="0"/>
              </a:spcBef>
              <a:buNone/>
              <a:defRPr sz="32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25" name="Rectangle 24">
            <a:extLst>
              <a:ext uri="{FF2B5EF4-FFF2-40B4-BE49-F238E27FC236}">
                <a16:creationId xmlns:a16="http://schemas.microsoft.com/office/drawing/2014/main" id="{24E4188F-9D81-A643-9345-14A4F431EF04}"/>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Picture Placeholder 2">
            <a:extLst>
              <a:ext uri="{FF2B5EF4-FFF2-40B4-BE49-F238E27FC236}">
                <a16:creationId xmlns:a16="http://schemas.microsoft.com/office/drawing/2014/main" id="{1E7D02E7-91C4-7B41-A3D5-A424AC8F98F1}"/>
              </a:ext>
            </a:extLst>
          </p:cNvPr>
          <p:cNvSpPr>
            <a:spLocks noGrp="1" noChangeAspect="1"/>
          </p:cNvSpPr>
          <p:nvPr>
            <p:ph type="pic" idx="10"/>
          </p:nvPr>
        </p:nvSpPr>
        <p:spPr>
          <a:xfrm>
            <a:off x="7272069" y="1647645"/>
            <a:ext cx="4919932" cy="4675517"/>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9" name="TextBox 8">
            <a:extLst>
              <a:ext uri="{FF2B5EF4-FFF2-40B4-BE49-F238E27FC236}">
                <a16:creationId xmlns:a16="http://schemas.microsoft.com/office/drawing/2014/main" id="{58572518-4514-0D46-80A9-5845C716DA06}"/>
              </a:ext>
            </a:extLst>
          </p:cNvPr>
          <p:cNvSpPr txBox="1"/>
          <p:nvPr userDrawn="1"/>
        </p:nvSpPr>
        <p:spPr>
          <a:xfrm>
            <a:off x="1069848" y="6488915"/>
            <a:ext cx="5926175" cy="207749"/>
          </a:xfrm>
          <a:prstGeom prst="rect">
            <a:avLst/>
          </a:prstGeom>
          <a:noFill/>
        </p:spPr>
        <p:txBody>
          <a:bodyPr wrap="square">
            <a:spAutoFit/>
          </a:bodyPr>
          <a:lstStyle/>
          <a:p>
            <a:pPr algn="r" rtl="1">
              <a:defRPr/>
            </a:pPr>
            <a:r>
              <a:rPr lang="x-none" sz="700" dirty="0">
                <a:solidFill>
                  <a:srgbClr val="595959"/>
                </a:solidFill>
                <a:latin typeface="Arial" panose="020B0604020202020204" pitchFamily="34" charset="0"/>
                <a:ea typeface="Arial Unicode MS" panose="020B0604020202020204" pitchFamily="34" charset="-128"/>
                <a:cs typeface="+mn-cs"/>
              </a:rPr>
              <a:t> </a:t>
            </a:r>
            <a:r>
              <a:rPr lang="en-US" sz="700" dirty="0">
                <a:solidFill>
                  <a:srgbClr val="595959"/>
                </a:solidFill>
                <a:latin typeface="Arial" panose="020B0604020202020204" pitchFamily="34" charset="0"/>
                <a:ea typeface="Arial Unicode MS" panose="020B0604020202020204" pitchFamily="34" charset="-128"/>
                <a:cs typeface="+mn-cs"/>
              </a:rPr>
              <a:t>©</a:t>
            </a:r>
            <a:r>
              <a:rPr lang="x-none" sz="700" dirty="0">
                <a:solidFill>
                  <a:srgbClr val="595959"/>
                </a:solidFill>
                <a:latin typeface="Arial" panose="020B0604020202020204" pitchFamily="34" charset="0"/>
                <a:ea typeface="Arial Unicode MS" panose="020B0604020202020204" pitchFamily="34"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anose="020B0604020202020204" pitchFamily="34" charset="0"/>
              <a:ea typeface="Arial Unicode MS" panose="020B0604020202020204" pitchFamily="34" charset="-128"/>
              <a:cs typeface="+mn-cs"/>
            </a:endParaRPr>
          </a:p>
        </p:txBody>
      </p:sp>
    </p:spTree>
    <p:extLst>
      <p:ext uri="{BB962C8B-B14F-4D97-AF65-F5344CB8AC3E}">
        <p14:creationId xmlns:p14="http://schemas.microsoft.com/office/powerpoint/2010/main" val="6795567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Regular-Slide-photo-Chart-3">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BB76C77A-CF0D-6B49-8F42-BA0614C47329}"/>
              </a:ext>
            </a:extLst>
          </p:cNvPr>
          <p:cNvSpPr>
            <a:spLocks noGrp="1"/>
          </p:cNvSpPr>
          <p:nvPr>
            <p:ph type="subTitle" idx="1"/>
          </p:nvPr>
        </p:nvSpPr>
        <p:spPr>
          <a:xfrm>
            <a:off x="569342" y="756536"/>
            <a:ext cx="11053314" cy="494195"/>
          </a:xfrm>
          <a:prstGeom prst="rect">
            <a:avLst/>
          </a:prstGeom>
        </p:spPr>
        <p:txBody>
          <a:bodyPr>
            <a:noAutofit/>
          </a:bodyPr>
          <a:lstStyle>
            <a:lvl1pPr marL="0" indent="0" algn="ctr" rtl="1">
              <a:spcBef>
                <a:spcPts val="0"/>
              </a:spcBef>
              <a:buNone/>
              <a:defRPr sz="32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5" name="Rectangle 4">
            <a:extLst>
              <a:ext uri="{FF2B5EF4-FFF2-40B4-BE49-F238E27FC236}">
                <a16:creationId xmlns:a16="http://schemas.microsoft.com/office/drawing/2014/main" id="{DAD2BC8A-87D2-3B4B-8E07-948CDAD1C0FF}"/>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Picture Placeholder 2">
            <a:extLst>
              <a:ext uri="{FF2B5EF4-FFF2-40B4-BE49-F238E27FC236}">
                <a16:creationId xmlns:a16="http://schemas.microsoft.com/office/drawing/2014/main" id="{4966C2B8-14B1-D844-8BCE-CFFC3E09E791}"/>
              </a:ext>
            </a:extLst>
          </p:cNvPr>
          <p:cNvSpPr>
            <a:spLocks noGrp="1" noChangeAspect="1"/>
          </p:cNvSpPr>
          <p:nvPr>
            <p:ph type="pic" idx="10"/>
          </p:nvPr>
        </p:nvSpPr>
        <p:spPr>
          <a:xfrm>
            <a:off x="914400" y="1647645"/>
            <a:ext cx="3157267" cy="2915729"/>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7" name="Picture Placeholder 2">
            <a:extLst>
              <a:ext uri="{FF2B5EF4-FFF2-40B4-BE49-F238E27FC236}">
                <a16:creationId xmlns:a16="http://schemas.microsoft.com/office/drawing/2014/main" id="{923023EC-B05C-C24A-B73E-45D4DC9F81B5}"/>
              </a:ext>
            </a:extLst>
          </p:cNvPr>
          <p:cNvSpPr>
            <a:spLocks noGrp="1" noChangeAspect="1"/>
          </p:cNvSpPr>
          <p:nvPr>
            <p:ph type="pic" idx="11"/>
          </p:nvPr>
        </p:nvSpPr>
        <p:spPr>
          <a:xfrm>
            <a:off x="4502989" y="1647645"/>
            <a:ext cx="3157267" cy="2915729"/>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8" name="Picture Placeholder 2">
            <a:extLst>
              <a:ext uri="{FF2B5EF4-FFF2-40B4-BE49-F238E27FC236}">
                <a16:creationId xmlns:a16="http://schemas.microsoft.com/office/drawing/2014/main" id="{72203630-8FEC-264E-AB2E-768E00B03D1F}"/>
              </a:ext>
            </a:extLst>
          </p:cNvPr>
          <p:cNvSpPr>
            <a:spLocks noGrp="1" noChangeAspect="1"/>
          </p:cNvSpPr>
          <p:nvPr>
            <p:ph type="pic" idx="12"/>
          </p:nvPr>
        </p:nvSpPr>
        <p:spPr>
          <a:xfrm>
            <a:off x="8117457" y="1647645"/>
            <a:ext cx="3157267" cy="2915729"/>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9" name="Text Placeholder 3">
            <a:extLst>
              <a:ext uri="{FF2B5EF4-FFF2-40B4-BE49-F238E27FC236}">
                <a16:creationId xmlns:a16="http://schemas.microsoft.com/office/drawing/2014/main" id="{49638F89-8167-1C48-8ABE-8B575A26F35D}"/>
              </a:ext>
            </a:extLst>
          </p:cNvPr>
          <p:cNvSpPr>
            <a:spLocks noGrp="1"/>
          </p:cNvSpPr>
          <p:nvPr>
            <p:ph type="body" sz="half" idx="2"/>
          </p:nvPr>
        </p:nvSpPr>
        <p:spPr>
          <a:xfrm>
            <a:off x="914400" y="4692770"/>
            <a:ext cx="3161963" cy="1630392"/>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dirty="0">
                <a:latin typeface="Arial" panose="020B0604020202020204" pitchFamily="34" charset="0"/>
                <a:cs typeface="Arial" panose="020B0604020202020204" pitchFamily="34" charset="0"/>
              </a:defRPr>
            </a:lvl1pPr>
          </a:lstStyle>
          <a:p>
            <a:pPr marL="0" lvl="0" indent="0">
              <a:buNone/>
            </a:pPr>
            <a:r>
              <a:rPr lang="en-US" dirty="0"/>
              <a:t>Click to edit Master text styles</a:t>
            </a:r>
          </a:p>
        </p:txBody>
      </p:sp>
      <p:sp>
        <p:nvSpPr>
          <p:cNvPr id="11" name="Text Placeholder 3">
            <a:extLst>
              <a:ext uri="{FF2B5EF4-FFF2-40B4-BE49-F238E27FC236}">
                <a16:creationId xmlns:a16="http://schemas.microsoft.com/office/drawing/2014/main" id="{E0FB25C7-ABFD-C644-BC4A-54D5562E4FDF}"/>
              </a:ext>
            </a:extLst>
          </p:cNvPr>
          <p:cNvSpPr>
            <a:spLocks noGrp="1"/>
          </p:cNvSpPr>
          <p:nvPr>
            <p:ph type="body" sz="half" idx="13"/>
          </p:nvPr>
        </p:nvSpPr>
        <p:spPr>
          <a:xfrm>
            <a:off x="4511615" y="4692770"/>
            <a:ext cx="3161963" cy="1630392"/>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dirty="0">
                <a:latin typeface="Arial" panose="020B0604020202020204" pitchFamily="34" charset="0"/>
                <a:cs typeface="Arial" panose="020B0604020202020204" pitchFamily="34" charset="0"/>
              </a:defRPr>
            </a:lvl1pPr>
          </a:lstStyle>
          <a:p>
            <a:pPr marL="0" lvl="0" indent="0">
              <a:buNone/>
            </a:pPr>
            <a:r>
              <a:rPr lang="en-US" dirty="0"/>
              <a:t>Click to edit Master text styles</a:t>
            </a:r>
          </a:p>
        </p:txBody>
      </p:sp>
      <p:sp>
        <p:nvSpPr>
          <p:cNvPr id="12" name="Text Placeholder 3">
            <a:extLst>
              <a:ext uri="{FF2B5EF4-FFF2-40B4-BE49-F238E27FC236}">
                <a16:creationId xmlns:a16="http://schemas.microsoft.com/office/drawing/2014/main" id="{7DAAA585-2378-CB4D-81AD-4912C9F269FF}"/>
              </a:ext>
            </a:extLst>
          </p:cNvPr>
          <p:cNvSpPr>
            <a:spLocks noGrp="1"/>
          </p:cNvSpPr>
          <p:nvPr>
            <p:ph type="body" sz="half" idx="14"/>
          </p:nvPr>
        </p:nvSpPr>
        <p:spPr>
          <a:xfrm>
            <a:off x="8108830" y="4692770"/>
            <a:ext cx="3161963" cy="1630392"/>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dirty="0">
                <a:latin typeface="Arial" panose="020B0604020202020204" pitchFamily="34" charset="0"/>
                <a:cs typeface="Arial" panose="020B0604020202020204" pitchFamily="34" charset="0"/>
              </a:defRPr>
            </a:lvl1pPr>
          </a:lstStyle>
          <a:p>
            <a:pPr marL="0" lvl="0" indent="0">
              <a:buNone/>
            </a:pPr>
            <a:r>
              <a:rPr lang="en-US" dirty="0"/>
              <a:t>Click to edit Master text styles</a:t>
            </a:r>
          </a:p>
        </p:txBody>
      </p:sp>
      <p:sp>
        <p:nvSpPr>
          <p:cNvPr id="13" name="Rectangle 12">
            <a:extLst>
              <a:ext uri="{FF2B5EF4-FFF2-40B4-BE49-F238E27FC236}">
                <a16:creationId xmlns:a16="http://schemas.microsoft.com/office/drawing/2014/main" id="{26F6785F-B54A-1840-AB01-17308E8C5591}"/>
              </a:ext>
            </a:extLst>
          </p:cNvPr>
          <p:cNvSpPr/>
          <p:nvPr userDrawn="1"/>
        </p:nvSpPr>
        <p:spPr>
          <a:xfrm>
            <a:off x="2303254" y="4390847"/>
            <a:ext cx="37956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FA3E7992-0396-1E46-9F28-525A57944B35}"/>
              </a:ext>
            </a:extLst>
          </p:cNvPr>
          <p:cNvSpPr/>
          <p:nvPr userDrawn="1"/>
        </p:nvSpPr>
        <p:spPr>
          <a:xfrm>
            <a:off x="5900469" y="4390847"/>
            <a:ext cx="37956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DF5ACCBD-F044-6E41-A7DE-DC956B809ECB}"/>
              </a:ext>
            </a:extLst>
          </p:cNvPr>
          <p:cNvSpPr/>
          <p:nvPr userDrawn="1"/>
        </p:nvSpPr>
        <p:spPr>
          <a:xfrm>
            <a:off x="9497684" y="4390847"/>
            <a:ext cx="37956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2F82AEFB-BEA9-214C-9F03-DF9EBB6DFAE7}"/>
              </a:ext>
            </a:extLst>
          </p:cNvPr>
          <p:cNvSpPr txBox="1"/>
          <p:nvPr userDrawn="1"/>
        </p:nvSpPr>
        <p:spPr>
          <a:xfrm>
            <a:off x="2555080" y="6488915"/>
            <a:ext cx="7081838" cy="207749"/>
          </a:xfrm>
          <a:prstGeom prst="rect">
            <a:avLst/>
          </a:prstGeom>
          <a:noFill/>
        </p:spPr>
        <p:txBody>
          <a:bodyPr>
            <a:spAutoFit/>
          </a:bodyPr>
          <a:lstStyle/>
          <a:p>
            <a:pPr algn="ctr" rtl="1">
              <a:defRPr/>
            </a:pPr>
            <a:r>
              <a:rPr lang="x-none" sz="700" dirty="0">
                <a:solidFill>
                  <a:srgbClr val="595959"/>
                </a:solidFill>
                <a:latin typeface="Arial" panose="020B0604020202020204" pitchFamily="34" charset="0"/>
                <a:ea typeface="Arial Unicode MS" panose="020B0604020202020204" pitchFamily="34" charset="-128"/>
                <a:cs typeface="+mn-cs"/>
              </a:rPr>
              <a:t> </a:t>
            </a:r>
            <a:r>
              <a:rPr lang="en-US" sz="700" dirty="0">
                <a:solidFill>
                  <a:srgbClr val="595959"/>
                </a:solidFill>
                <a:latin typeface="Arial" panose="020B0604020202020204" pitchFamily="34" charset="0"/>
                <a:ea typeface="Arial Unicode MS" panose="020B0604020202020204" pitchFamily="34" charset="-128"/>
                <a:cs typeface="+mn-cs"/>
              </a:rPr>
              <a:t>©</a:t>
            </a:r>
            <a:r>
              <a:rPr lang="x-none" sz="700" dirty="0">
                <a:solidFill>
                  <a:srgbClr val="595959"/>
                </a:solidFill>
                <a:latin typeface="Arial" panose="020B0604020202020204" pitchFamily="34" charset="0"/>
                <a:ea typeface="Arial Unicode MS" panose="020B0604020202020204" pitchFamily="34"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anose="020B0604020202020204" pitchFamily="34" charset="0"/>
              <a:ea typeface="Arial Unicode MS" panose="020B0604020202020204" pitchFamily="34" charset="-128"/>
              <a:cs typeface="+mn-cs"/>
            </a:endParaRPr>
          </a:p>
        </p:txBody>
      </p:sp>
    </p:spTree>
    <p:extLst>
      <p:ext uri="{BB962C8B-B14F-4D97-AF65-F5344CB8AC3E}">
        <p14:creationId xmlns:p14="http://schemas.microsoft.com/office/powerpoint/2010/main" val="385598839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Regular-Slide-photo-Chart-4">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BB76C77A-CF0D-6B49-8F42-BA0614C47329}"/>
              </a:ext>
            </a:extLst>
          </p:cNvPr>
          <p:cNvSpPr>
            <a:spLocks noGrp="1"/>
          </p:cNvSpPr>
          <p:nvPr>
            <p:ph type="subTitle" idx="1"/>
          </p:nvPr>
        </p:nvSpPr>
        <p:spPr>
          <a:xfrm>
            <a:off x="569342" y="756536"/>
            <a:ext cx="11053314" cy="457201"/>
          </a:xfrm>
          <a:prstGeom prst="rect">
            <a:avLst/>
          </a:prstGeom>
        </p:spPr>
        <p:txBody>
          <a:bodyPr>
            <a:noAutofit/>
          </a:bodyPr>
          <a:lstStyle>
            <a:lvl1pPr marL="0" indent="0" algn="ctr" rtl="1">
              <a:spcBef>
                <a:spcPts val="0"/>
              </a:spcBef>
              <a:buNone/>
              <a:defRPr sz="32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5" name="Rectangle 4">
            <a:extLst>
              <a:ext uri="{FF2B5EF4-FFF2-40B4-BE49-F238E27FC236}">
                <a16:creationId xmlns:a16="http://schemas.microsoft.com/office/drawing/2014/main" id="{DAD2BC8A-87D2-3B4B-8E07-948CDAD1C0FF}"/>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Picture Placeholder 2">
            <a:extLst>
              <a:ext uri="{FF2B5EF4-FFF2-40B4-BE49-F238E27FC236}">
                <a16:creationId xmlns:a16="http://schemas.microsoft.com/office/drawing/2014/main" id="{4966C2B8-14B1-D844-8BCE-CFFC3E09E791}"/>
              </a:ext>
            </a:extLst>
          </p:cNvPr>
          <p:cNvSpPr>
            <a:spLocks noGrp="1" noChangeAspect="1"/>
          </p:cNvSpPr>
          <p:nvPr>
            <p:ph type="pic" idx="10" hasCustomPrompt="1"/>
          </p:nvPr>
        </p:nvSpPr>
        <p:spPr>
          <a:xfrm>
            <a:off x="914399" y="2932981"/>
            <a:ext cx="4986069" cy="3390181"/>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 or chart</a:t>
            </a:r>
          </a:p>
        </p:txBody>
      </p:sp>
      <p:sp>
        <p:nvSpPr>
          <p:cNvPr id="8" name="Picture Placeholder 2">
            <a:extLst>
              <a:ext uri="{FF2B5EF4-FFF2-40B4-BE49-F238E27FC236}">
                <a16:creationId xmlns:a16="http://schemas.microsoft.com/office/drawing/2014/main" id="{72203630-8FEC-264E-AB2E-768E00B03D1F}"/>
              </a:ext>
            </a:extLst>
          </p:cNvPr>
          <p:cNvSpPr>
            <a:spLocks noGrp="1" noChangeAspect="1"/>
          </p:cNvSpPr>
          <p:nvPr>
            <p:ph type="pic" idx="12" hasCustomPrompt="1"/>
          </p:nvPr>
        </p:nvSpPr>
        <p:spPr>
          <a:xfrm>
            <a:off x="6291531" y="2932981"/>
            <a:ext cx="4986070" cy="3390181"/>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 or chart</a:t>
            </a:r>
          </a:p>
        </p:txBody>
      </p:sp>
      <p:sp>
        <p:nvSpPr>
          <p:cNvPr id="9" name="Text Placeholder 3">
            <a:extLst>
              <a:ext uri="{FF2B5EF4-FFF2-40B4-BE49-F238E27FC236}">
                <a16:creationId xmlns:a16="http://schemas.microsoft.com/office/drawing/2014/main" id="{49638F89-8167-1C48-8ABE-8B575A26F35D}"/>
              </a:ext>
            </a:extLst>
          </p:cNvPr>
          <p:cNvSpPr>
            <a:spLocks noGrp="1"/>
          </p:cNvSpPr>
          <p:nvPr>
            <p:ph type="body" sz="half" idx="2"/>
          </p:nvPr>
        </p:nvSpPr>
        <p:spPr>
          <a:xfrm>
            <a:off x="914399" y="1647645"/>
            <a:ext cx="4993485" cy="113006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dirty="0">
                <a:latin typeface="Arial" panose="020B0604020202020204" pitchFamily="34" charset="0"/>
                <a:cs typeface="Arial" panose="020B0604020202020204" pitchFamily="34" charset="0"/>
              </a:defRPr>
            </a:lvl1pPr>
          </a:lstStyle>
          <a:p>
            <a:pPr marL="0" lvl="0" indent="0">
              <a:buNone/>
            </a:pPr>
            <a:r>
              <a:rPr lang="en-US" dirty="0"/>
              <a:t>Click to edit Master text styles</a:t>
            </a:r>
          </a:p>
        </p:txBody>
      </p:sp>
      <p:sp>
        <p:nvSpPr>
          <p:cNvPr id="12" name="Text Placeholder 3">
            <a:extLst>
              <a:ext uri="{FF2B5EF4-FFF2-40B4-BE49-F238E27FC236}">
                <a16:creationId xmlns:a16="http://schemas.microsoft.com/office/drawing/2014/main" id="{7DAAA585-2378-CB4D-81AD-4912C9F269FF}"/>
              </a:ext>
            </a:extLst>
          </p:cNvPr>
          <p:cNvSpPr>
            <a:spLocks noGrp="1"/>
          </p:cNvSpPr>
          <p:nvPr>
            <p:ph type="body" sz="half" idx="14"/>
          </p:nvPr>
        </p:nvSpPr>
        <p:spPr>
          <a:xfrm>
            <a:off x="6277308" y="1647645"/>
            <a:ext cx="4993485" cy="113006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lgn="r" rtl="1">
              <a:defRPr lang="en-US" sz="2000" dirty="0">
                <a:latin typeface="Arial" panose="020B0604020202020204" pitchFamily="34" charset="0"/>
                <a:cs typeface="Arial" panose="020B0604020202020204" pitchFamily="34" charset="0"/>
              </a:defRPr>
            </a:lvl1pPr>
          </a:lstStyle>
          <a:p>
            <a:pPr marL="0" lvl="0" indent="0">
              <a:buNone/>
            </a:pPr>
            <a:r>
              <a:rPr lang="en-US" dirty="0"/>
              <a:t>Click to edit Master text styles</a:t>
            </a:r>
          </a:p>
        </p:txBody>
      </p:sp>
      <p:sp>
        <p:nvSpPr>
          <p:cNvPr id="13" name="Rectangle 12">
            <a:extLst>
              <a:ext uri="{FF2B5EF4-FFF2-40B4-BE49-F238E27FC236}">
                <a16:creationId xmlns:a16="http://schemas.microsoft.com/office/drawing/2014/main" id="{26F6785F-B54A-1840-AB01-17308E8C5591}"/>
              </a:ext>
            </a:extLst>
          </p:cNvPr>
          <p:cNvSpPr/>
          <p:nvPr userDrawn="1"/>
        </p:nvSpPr>
        <p:spPr>
          <a:xfrm>
            <a:off x="3217654" y="2648311"/>
            <a:ext cx="37956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DF5ACCBD-F044-6E41-A7DE-DC956B809ECB}"/>
              </a:ext>
            </a:extLst>
          </p:cNvPr>
          <p:cNvSpPr/>
          <p:nvPr userDrawn="1"/>
        </p:nvSpPr>
        <p:spPr>
          <a:xfrm>
            <a:off x="8594785" y="2648311"/>
            <a:ext cx="379562" cy="379562"/>
          </a:xfrm>
          <a:prstGeom prst="rect">
            <a:avLst/>
          </a:prstGeom>
          <a:solidFill>
            <a:srgbClr val="0298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CB12468A-5808-0A49-88D0-A270B56C01FE}"/>
              </a:ext>
            </a:extLst>
          </p:cNvPr>
          <p:cNvSpPr txBox="1"/>
          <p:nvPr userDrawn="1"/>
        </p:nvSpPr>
        <p:spPr>
          <a:xfrm>
            <a:off x="2555080" y="6488915"/>
            <a:ext cx="7081838" cy="207749"/>
          </a:xfrm>
          <a:prstGeom prst="rect">
            <a:avLst/>
          </a:prstGeom>
          <a:noFill/>
        </p:spPr>
        <p:txBody>
          <a:bodyPr>
            <a:spAutoFit/>
          </a:bodyPr>
          <a:lstStyle/>
          <a:p>
            <a:pPr algn="ctr" rtl="1">
              <a:defRPr/>
            </a:pPr>
            <a:r>
              <a:rPr lang="x-none" sz="700" dirty="0">
                <a:solidFill>
                  <a:srgbClr val="595959"/>
                </a:solidFill>
                <a:latin typeface="Arial" panose="020B0604020202020204" pitchFamily="34" charset="0"/>
                <a:ea typeface="Arial Unicode MS" panose="020B0604020202020204" pitchFamily="34" charset="-128"/>
                <a:cs typeface="+mn-cs"/>
              </a:rPr>
              <a:t> </a:t>
            </a:r>
            <a:r>
              <a:rPr lang="en-US" sz="700" dirty="0">
                <a:solidFill>
                  <a:srgbClr val="595959"/>
                </a:solidFill>
                <a:latin typeface="Arial" panose="020B0604020202020204" pitchFamily="34" charset="0"/>
                <a:ea typeface="Arial Unicode MS" panose="020B0604020202020204" pitchFamily="34" charset="-128"/>
                <a:cs typeface="+mn-cs"/>
              </a:rPr>
              <a:t>©</a:t>
            </a:r>
            <a:r>
              <a:rPr lang="x-none" sz="700" dirty="0">
                <a:solidFill>
                  <a:srgbClr val="595959"/>
                </a:solidFill>
                <a:latin typeface="Arial" panose="020B0604020202020204" pitchFamily="34" charset="0"/>
                <a:ea typeface="Arial Unicode MS" panose="020B0604020202020204" pitchFamily="34"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anose="020B0604020202020204" pitchFamily="34" charset="0"/>
              <a:ea typeface="Arial Unicode MS" panose="020B0604020202020204" pitchFamily="34" charset="-128"/>
              <a:cs typeface="+mn-cs"/>
            </a:endParaRPr>
          </a:p>
        </p:txBody>
      </p:sp>
    </p:spTree>
    <p:extLst>
      <p:ext uri="{BB962C8B-B14F-4D97-AF65-F5344CB8AC3E}">
        <p14:creationId xmlns:p14="http://schemas.microsoft.com/office/powerpoint/2010/main" val="24424343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t>11/07/2023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855727349"/>
      </p:ext>
    </p:extLst>
  </p:cSld>
  <p:clrMapOvr>
    <a:masterClrMapping/>
  </p:clrMapOvr>
  <p:hf sldNum="0"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Regular-Slide-photo-Char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066799" y="2103120"/>
            <a:ext cx="10015095" cy="3749040"/>
          </a:xfrm>
          <a:prstGeom prst="rect">
            <a:avLst/>
          </a:prstGeom>
          <a:solidFill>
            <a:schemeClr val="bg1">
              <a:lumMod val="95000"/>
            </a:schemeClr>
          </a:solid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a:defRPr lang="en-US" sz="2000"/>
            </a:lvl1pPr>
            <a:lvl2pPr>
              <a:defRPr lang="en-US"/>
            </a:lvl2pPr>
            <a:lvl3pPr>
              <a:defRPr lang="en-US"/>
            </a:lvl3pPr>
            <a:lvl4pPr>
              <a:defRPr lang="en-US"/>
            </a:lvl4pPr>
            <a:lvl5pPr>
              <a:defRPr lang="en-US" dirty="0"/>
            </a:lvl5pPr>
          </a:lstStyle>
          <a:p>
            <a:pPr marL="0" lvl="0" indent="0">
              <a:buNone/>
            </a:pPr>
            <a:r>
              <a:rPr lang="en-US"/>
              <a:t>Click to edit Master text styles</a:t>
            </a:r>
          </a:p>
          <a:p>
            <a:pPr marL="0" lvl="1" indent="0">
              <a:buNone/>
            </a:pPr>
            <a:r>
              <a:rPr lang="en-US"/>
              <a:t>Second level</a:t>
            </a:r>
          </a:p>
          <a:p>
            <a:pPr marL="0" lvl="2" indent="0">
              <a:buNone/>
            </a:pPr>
            <a:r>
              <a:rPr lang="en-US"/>
              <a:t>Third level</a:t>
            </a:r>
          </a:p>
          <a:p>
            <a:pPr marL="0" lvl="3" indent="0">
              <a:buNone/>
            </a:pPr>
            <a:r>
              <a:rPr lang="en-US"/>
              <a:t>Fourth level</a:t>
            </a:r>
          </a:p>
          <a:p>
            <a:pPr marL="0" lvl="4" indent="0">
              <a:buNone/>
            </a:pPr>
            <a:r>
              <a:rPr lang="en-US"/>
              <a:t>Fifth level</a:t>
            </a:r>
            <a:endParaRPr lang="en-US" dirty="0"/>
          </a:p>
        </p:txBody>
      </p:sp>
      <p:sp>
        <p:nvSpPr>
          <p:cNvPr id="9" name="Subtitle 2">
            <a:extLst>
              <a:ext uri="{FF2B5EF4-FFF2-40B4-BE49-F238E27FC236}">
                <a16:creationId xmlns:a16="http://schemas.microsoft.com/office/drawing/2014/main" id="{A781009D-B024-5E41-99BD-96A39FFAC7CB}"/>
              </a:ext>
            </a:extLst>
          </p:cNvPr>
          <p:cNvSpPr>
            <a:spLocks noGrp="1"/>
          </p:cNvSpPr>
          <p:nvPr>
            <p:ph type="subTitle" idx="12"/>
          </p:nvPr>
        </p:nvSpPr>
        <p:spPr>
          <a:xfrm>
            <a:off x="569342" y="756536"/>
            <a:ext cx="11053314" cy="457201"/>
          </a:xfrm>
          <a:prstGeom prst="rect">
            <a:avLst/>
          </a:prstGeom>
        </p:spPr>
        <p:txBody>
          <a:bodyPr>
            <a:noAutofit/>
          </a:bodyPr>
          <a:lstStyle>
            <a:lvl1pPr marL="0" indent="0" algn="ctr" rtl="1">
              <a:spcBef>
                <a:spcPts val="0"/>
              </a:spcBef>
              <a:buNone/>
              <a:defRPr sz="3200" b="0" i="0" spc="80" baseline="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10" name="Rectangle 9">
            <a:extLst>
              <a:ext uri="{FF2B5EF4-FFF2-40B4-BE49-F238E27FC236}">
                <a16:creationId xmlns:a16="http://schemas.microsoft.com/office/drawing/2014/main" id="{43116A37-68B5-474C-B721-36189B64B389}"/>
              </a:ext>
            </a:extLst>
          </p:cNvPr>
          <p:cNvSpPr/>
          <p:nvPr userDrawn="1"/>
        </p:nvSpPr>
        <p:spPr>
          <a:xfrm>
            <a:off x="0" y="292608"/>
            <a:ext cx="12192000" cy="216350"/>
          </a:xfrm>
          <a:prstGeom prst="rect">
            <a:avLst/>
          </a:prstGeom>
          <a:gradFill>
            <a:gsLst>
              <a:gs pos="0">
                <a:srgbClr val="0298CA"/>
              </a:gs>
              <a:gs pos="100000">
                <a:srgbClr val="134985"/>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Picture Placeholder 2">
            <a:extLst>
              <a:ext uri="{FF2B5EF4-FFF2-40B4-BE49-F238E27FC236}">
                <a16:creationId xmlns:a16="http://schemas.microsoft.com/office/drawing/2014/main" id="{C5A31AF3-D4CE-C241-81DC-11DB4C8DE510}"/>
              </a:ext>
            </a:extLst>
          </p:cNvPr>
          <p:cNvSpPr>
            <a:spLocks noGrp="1" noChangeAspect="1"/>
          </p:cNvSpPr>
          <p:nvPr>
            <p:ph type="pic" idx="10" hasCustomPrompt="1"/>
          </p:nvPr>
        </p:nvSpPr>
        <p:spPr>
          <a:xfrm>
            <a:off x="1066798" y="1900069"/>
            <a:ext cx="10015095" cy="4443984"/>
          </a:xfrm>
          <a:prstGeom prst="rect">
            <a:avLst/>
          </a:prstGeom>
          <a:solidFill>
            <a:schemeClr val="bg1">
              <a:lumMod val="50000"/>
            </a:schemeClr>
          </a:solidFill>
          <a:ln>
            <a:noFill/>
          </a:ln>
        </p:spPr>
        <p:txBody>
          <a:bodyPr anchor="t">
            <a:normAutofit/>
          </a:bodyPr>
          <a:lstStyle>
            <a:lvl1pPr marL="0" indent="0" algn="r" rtl="1">
              <a:buNone/>
              <a:defRPr sz="20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 or chart</a:t>
            </a:r>
          </a:p>
        </p:txBody>
      </p:sp>
      <p:sp>
        <p:nvSpPr>
          <p:cNvPr id="8" name="TextBox 7">
            <a:extLst>
              <a:ext uri="{FF2B5EF4-FFF2-40B4-BE49-F238E27FC236}">
                <a16:creationId xmlns:a16="http://schemas.microsoft.com/office/drawing/2014/main" id="{5201B484-DE6D-064B-9A77-7B061BEA63EF}"/>
              </a:ext>
            </a:extLst>
          </p:cNvPr>
          <p:cNvSpPr txBox="1"/>
          <p:nvPr userDrawn="1"/>
        </p:nvSpPr>
        <p:spPr>
          <a:xfrm>
            <a:off x="1069848" y="6469348"/>
            <a:ext cx="7081838" cy="207749"/>
          </a:xfrm>
          <a:prstGeom prst="rect">
            <a:avLst/>
          </a:prstGeom>
          <a:noFill/>
        </p:spPr>
        <p:txBody>
          <a:bodyPr>
            <a:spAutoFit/>
          </a:bodyPr>
          <a:lstStyle/>
          <a:p>
            <a:pPr algn="r" rtl="1">
              <a:defRPr/>
            </a:pPr>
            <a:r>
              <a:rPr lang="x-none" sz="700" dirty="0">
                <a:solidFill>
                  <a:srgbClr val="595959"/>
                </a:solidFill>
                <a:latin typeface="Arial" panose="020B0604020202020204" pitchFamily="34" charset="0"/>
                <a:ea typeface="Arial Unicode MS" panose="020B0604020202020204" pitchFamily="34" charset="-128"/>
                <a:cs typeface="+mn-cs"/>
              </a:rPr>
              <a:t> </a:t>
            </a:r>
            <a:r>
              <a:rPr lang="en-US" sz="700" dirty="0">
                <a:solidFill>
                  <a:srgbClr val="595959"/>
                </a:solidFill>
                <a:latin typeface="Arial" panose="020B0604020202020204" pitchFamily="34" charset="0"/>
                <a:ea typeface="Arial Unicode MS" panose="020B0604020202020204" pitchFamily="34" charset="-128"/>
                <a:cs typeface="+mn-cs"/>
              </a:rPr>
              <a:t>©</a:t>
            </a:r>
            <a:r>
              <a:rPr lang="x-none" sz="700" dirty="0">
                <a:solidFill>
                  <a:srgbClr val="595959"/>
                </a:solidFill>
                <a:latin typeface="Arial" panose="020B0604020202020204" pitchFamily="34" charset="0"/>
                <a:ea typeface="Arial Unicode MS" panose="020B0604020202020204" pitchFamily="34" charset="-128"/>
                <a:cs typeface="+mn-cs"/>
              </a:rPr>
              <a:t> جميع حقوق الطبع محفوظة للإسكوا. لا تجوز إعادة استخدام أو طبع هذه المادة أو أي جزء منها من غير الحصول على إذن مسبق.</a:t>
            </a:r>
            <a:endParaRPr lang="en-US" sz="700" dirty="0">
              <a:solidFill>
                <a:srgbClr val="595959"/>
              </a:solidFill>
              <a:latin typeface="Arial" panose="020B0604020202020204" pitchFamily="34" charset="0"/>
              <a:ea typeface="Arial Unicode MS" panose="020B0604020202020204" pitchFamily="34" charset="-128"/>
              <a:cs typeface="+mn-cs"/>
            </a:endParaRPr>
          </a:p>
        </p:txBody>
      </p:sp>
    </p:spTree>
    <p:extLst>
      <p:ext uri="{BB962C8B-B14F-4D97-AF65-F5344CB8AC3E}">
        <p14:creationId xmlns:p14="http://schemas.microsoft.com/office/powerpoint/2010/main" val="347599486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Conclusion-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552838A-D563-314C-90AE-0F3BDB2D019F}"/>
              </a:ext>
            </a:extLst>
          </p:cNvPr>
          <p:cNvSpPr/>
          <p:nvPr userDrawn="1"/>
        </p:nvSpPr>
        <p:spPr>
          <a:xfrm>
            <a:off x="2650" y="2409691"/>
            <a:ext cx="8763526" cy="3256498"/>
          </a:xfrm>
          <a:prstGeom prst="rect">
            <a:avLst/>
          </a:prstGeom>
          <a:gradFill>
            <a:gsLst>
              <a:gs pos="0">
                <a:srgbClr val="0298CA"/>
              </a:gs>
              <a:gs pos="100000">
                <a:srgbClr val="134985"/>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1" eaLnBrk="1" latinLnBrk="0" hangingPunct="1"/>
            <a:endParaRPr lang="en-US"/>
          </a:p>
        </p:txBody>
      </p:sp>
      <p:sp>
        <p:nvSpPr>
          <p:cNvPr id="11" name="Rectangle 10">
            <a:extLst>
              <a:ext uri="{FF2B5EF4-FFF2-40B4-BE49-F238E27FC236}">
                <a16:creationId xmlns:a16="http://schemas.microsoft.com/office/drawing/2014/main" id="{94980F9C-BADB-F548-901A-499190A68982}"/>
              </a:ext>
            </a:extLst>
          </p:cNvPr>
          <p:cNvSpPr/>
          <p:nvPr userDrawn="1"/>
        </p:nvSpPr>
        <p:spPr>
          <a:xfrm>
            <a:off x="8766176" y="2409691"/>
            <a:ext cx="3425824" cy="3263900"/>
          </a:xfrm>
          <a:prstGeom prst="rect">
            <a:avLst/>
          </a:prstGeom>
          <a:solidFill>
            <a:schemeClr val="bg1">
              <a:lumMod val="95000"/>
            </a:schemeClr>
          </a:solidFill>
          <a:ln>
            <a:noFill/>
          </a:ln>
        </p:spPr>
        <p:txBody>
          <a:bodyPr vert="horz" lIns="91440" tIns="45720" rIns="91440" bIns="45720" rtlCol="0" anchor="t">
            <a:normAutofit/>
          </a:bodyPr>
          <a:lstStyle/>
          <a:p>
            <a:pPr marL="0" lvl="0" indent="0" algn="r" defTabSz="914400" rtl="1" eaLnBrk="1" latinLnBrk="0" hangingPunct="1">
              <a:lnSpc>
                <a:spcPct val="110000"/>
              </a:lnSpc>
              <a:spcBef>
                <a:spcPts val="900"/>
              </a:spcBef>
              <a:spcAft>
                <a:spcPts val="0"/>
              </a:spcAft>
              <a:buClr>
                <a:schemeClr val="tx1">
                  <a:lumMod val="85000"/>
                  <a:lumOff val="15000"/>
                </a:schemeClr>
              </a:buClr>
              <a:buFont typeface="Garamond" pitchFamily="18" charset="0"/>
              <a:buNone/>
            </a:pPr>
            <a:endParaRPr lang="en-US" sz="2000">
              <a:solidFill>
                <a:schemeClr val="tx1"/>
              </a:solidFill>
            </a:endParaRPr>
          </a:p>
        </p:txBody>
      </p:sp>
      <p:sp>
        <p:nvSpPr>
          <p:cNvPr id="2" name="Title 1"/>
          <p:cNvSpPr>
            <a:spLocks noGrp="1"/>
          </p:cNvSpPr>
          <p:nvPr>
            <p:ph type="ctrTitle" hasCustomPrompt="1"/>
          </p:nvPr>
        </p:nvSpPr>
        <p:spPr>
          <a:xfrm>
            <a:off x="528852" y="3034907"/>
            <a:ext cx="8025181" cy="1956585"/>
          </a:xfrm>
          <a:prstGeom prst="rect">
            <a:avLst/>
          </a:prstGeom>
        </p:spPr>
        <p:txBody>
          <a:bodyPr tIns="45720" bIns="45720" anchor="ctr">
            <a:normAutofit/>
          </a:bodyPr>
          <a:lstStyle>
            <a:lvl1pPr algn="r" rtl="1">
              <a:lnSpc>
                <a:spcPct val="83000"/>
              </a:lnSpc>
              <a:defRPr lang="en-US" sz="4400" b="0" i="0" kern="1200" cap="none" spc="-100" baseline="0" dirty="0">
                <a:solidFill>
                  <a:schemeClr val="bg1"/>
                </a:solidFill>
                <a:effectLst/>
                <a:latin typeface="Arial" panose="020B0604020202020204" pitchFamily="34" charset="0"/>
                <a:ea typeface="+mn-ea"/>
                <a:cs typeface="Arial" panose="020B0604020202020204" pitchFamily="34" charset="0"/>
              </a:defRPr>
            </a:lvl1pPr>
          </a:lstStyle>
          <a:p>
            <a:r>
              <a:rPr lang="ar-SA" dirty="0"/>
              <a:t>شكراً</a:t>
            </a:r>
            <a:endParaRPr lang="en-US" dirty="0"/>
          </a:p>
        </p:txBody>
      </p:sp>
      <p:pic>
        <p:nvPicPr>
          <p:cNvPr id="12" name="Picture 11">
            <a:extLst>
              <a:ext uri="{FF2B5EF4-FFF2-40B4-BE49-F238E27FC236}">
                <a16:creationId xmlns:a16="http://schemas.microsoft.com/office/drawing/2014/main" id="{84D89AA9-703A-C444-B48A-0BE04BFBD4DD}"/>
              </a:ext>
            </a:extLst>
          </p:cNvPr>
          <p:cNvPicPr>
            <a:picLocks noChangeAspect="1"/>
          </p:cNvPicPr>
          <p:nvPr userDrawn="1"/>
        </p:nvPicPr>
        <p:blipFill>
          <a:blip r:embed="rId2"/>
          <a:srcRect/>
          <a:stretch/>
        </p:blipFill>
        <p:spPr>
          <a:xfrm>
            <a:off x="8793695" y="455205"/>
            <a:ext cx="2695448" cy="881888"/>
          </a:xfrm>
          <a:prstGeom prst="rect">
            <a:avLst/>
          </a:prstGeom>
        </p:spPr>
      </p:pic>
    </p:spTree>
    <p:extLst>
      <p:ext uri="{BB962C8B-B14F-4D97-AF65-F5344CB8AC3E}">
        <p14:creationId xmlns:p14="http://schemas.microsoft.com/office/powerpoint/2010/main" val="9039452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6169052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A61015F-7CC6-4D0A-9D87-873EA4C304CC}" type="datetimeFigureOut">
              <a:rPr lang="en-US" dirty="0"/>
              <a:t>11/07/2023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17407820"/>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t>11/07/2023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465696274"/>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t>11/07/2023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1419455716"/>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t>11/07/2023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434164044"/>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11/07/2023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14311517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05C68B11-C5A8-448C-8CE9-B1A273C79CFC}" type="datetimeFigureOut">
              <a:rPr lang="en-US" dirty="0"/>
              <a:t>11/07/2023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2448032768"/>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7616CA0-919D-4A49-9C8A-62FDFB3A5183}" type="datetimeFigureOut">
              <a:rPr lang="en-US" dirty="0"/>
              <a:t>11/07/2023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99290791"/>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11/07/2023</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49081978"/>
      </p:ext>
    </p:extLst>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 id="2147483759" r:id="rId12"/>
    <p:sldLayoutId id="2147483760" r:id="rId13"/>
    <p:sldLayoutId id="2147483740" r:id="rId14"/>
    <p:sldLayoutId id="2147483735" r:id="rId15"/>
    <p:sldLayoutId id="2147483733" r:id="rId16"/>
    <p:sldLayoutId id="2147483734" r:id="rId17"/>
    <p:sldLayoutId id="2147483742" r:id="rId18"/>
    <p:sldLayoutId id="2147483745" r:id="rId19"/>
    <p:sldLayoutId id="2147483744" r:id="rId20"/>
    <p:sldLayoutId id="2147483746" r:id="rId21"/>
    <p:sldLayoutId id="2147483743" r:id="rId22"/>
  </p:sldLayoutIdLst>
  <p:hf sldNum="0" hdr="0" ftr="0" dt="0"/>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13.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13.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13.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1.xml"/><Relationship Id="rId7" Type="http://schemas.openxmlformats.org/officeDocument/2006/relationships/image" Target="../media/image4.jpg"/><Relationship Id="rId2" Type="http://schemas.openxmlformats.org/officeDocument/2006/relationships/diagramData" Target="../diagrams/data11.xml"/><Relationship Id="rId1" Type="http://schemas.openxmlformats.org/officeDocument/2006/relationships/slideLayout" Target="../slideLayouts/slideLayout13.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13.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8" Type="http://schemas.openxmlformats.org/officeDocument/2006/relationships/diagramLayout" Target="../diagrams/layout14.xml"/><Relationship Id="rId3" Type="http://schemas.openxmlformats.org/officeDocument/2006/relationships/diagramLayout" Target="../diagrams/layout13.xml"/><Relationship Id="rId7" Type="http://schemas.openxmlformats.org/officeDocument/2006/relationships/diagramData" Target="../diagrams/data14.xml"/><Relationship Id="rId2" Type="http://schemas.openxmlformats.org/officeDocument/2006/relationships/diagramData" Target="../diagrams/data13.xml"/><Relationship Id="rId1" Type="http://schemas.openxmlformats.org/officeDocument/2006/relationships/slideLayout" Target="../slideLayouts/slideLayout13.xml"/><Relationship Id="rId6" Type="http://schemas.microsoft.com/office/2007/relationships/diagramDrawing" Target="../diagrams/drawing13.xml"/><Relationship Id="rId11" Type="http://schemas.microsoft.com/office/2007/relationships/diagramDrawing" Target="../diagrams/drawing14.xml"/><Relationship Id="rId5" Type="http://schemas.openxmlformats.org/officeDocument/2006/relationships/diagramColors" Target="../diagrams/colors13.xml"/><Relationship Id="rId10" Type="http://schemas.openxmlformats.org/officeDocument/2006/relationships/diagramColors" Target="../diagrams/colors14.xml"/><Relationship Id="rId4" Type="http://schemas.openxmlformats.org/officeDocument/2006/relationships/diagramQuickStyle" Target="../diagrams/quickStyle13.xml"/><Relationship Id="rId9" Type="http://schemas.openxmlformats.org/officeDocument/2006/relationships/diagramQuickStyle" Target="../diagrams/quickStyl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13.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3.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3.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8" Type="http://schemas.openxmlformats.org/officeDocument/2006/relationships/diagramLayout" Target="../diagrams/layout7.xml"/><Relationship Id="rId3" Type="http://schemas.openxmlformats.org/officeDocument/2006/relationships/diagramLayout" Target="../diagrams/layout6.xml"/><Relationship Id="rId7" Type="http://schemas.openxmlformats.org/officeDocument/2006/relationships/diagramData" Target="../diagrams/data7.xml"/><Relationship Id="rId2" Type="http://schemas.openxmlformats.org/officeDocument/2006/relationships/diagramData" Target="../diagrams/data6.xml"/><Relationship Id="rId1" Type="http://schemas.openxmlformats.org/officeDocument/2006/relationships/slideLayout" Target="../slideLayouts/slideLayout13.xml"/><Relationship Id="rId6" Type="http://schemas.microsoft.com/office/2007/relationships/diagramDrawing" Target="../diagrams/drawing6.xml"/><Relationship Id="rId11" Type="http://schemas.microsoft.com/office/2007/relationships/diagramDrawing" Target="../diagrams/drawing7.xml"/><Relationship Id="rId5" Type="http://schemas.openxmlformats.org/officeDocument/2006/relationships/diagramColors" Target="../diagrams/colors6.xml"/><Relationship Id="rId10" Type="http://schemas.openxmlformats.org/officeDocument/2006/relationships/diagramColors" Target="../diagrams/colors7.xml"/><Relationship Id="rId4" Type="http://schemas.openxmlformats.org/officeDocument/2006/relationships/diagramQuickStyle" Target="../diagrams/quickStyle6.xml"/><Relationship Id="rId9" Type="http://schemas.openxmlformats.org/officeDocument/2006/relationships/diagramQuickStyle" Target="../diagrams/quickStyl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479719-EC25-F44A-935D-57F558B86ED5}"/>
              </a:ext>
            </a:extLst>
          </p:cNvPr>
          <p:cNvSpPr>
            <a:spLocks noGrp="1"/>
          </p:cNvSpPr>
          <p:nvPr>
            <p:ph type="ctrTitle"/>
          </p:nvPr>
        </p:nvSpPr>
        <p:spPr>
          <a:xfrm>
            <a:off x="1403670" y="1061617"/>
            <a:ext cx="8933796" cy="2367383"/>
          </a:xfrm>
        </p:spPr>
        <p:txBody>
          <a:bodyPr/>
          <a:lstStyle/>
          <a:p>
            <a:br>
              <a:rPr lang="en-US" dirty="0"/>
            </a:br>
            <a:endParaRPr lang="en-US" dirty="0"/>
          </a:p>
        </p:txBody>
      </p:sp>
      <p:sp>
        <p:nvSpPr>
          <p:cNvPr id="4" name="Subtitle 3">
            <a:extLst>
              <a:ext uri="{FF2B5EF4-FFF2-40B4-BE49-F238E27FC236}">
                <a16:creationId xmlns:a16="http://schemas.microsoft.com/office/drawing/2014/main" id="{7437CA40-60C2-43FA-B9BE-922B609F65BA}"/>
              </a:ext>
            </a:extLst>
          </p:cNvPr>
          <p:cNvSpPr>
            <a:spLocks noGrp="1"/>
          </p:cNvSpPr>
          <p:nvPr>
            <p:ph type="subTitle" idx="1"/>
          </p:nvPr>
        </p:nvSpPr>
        <p:spPr>
          <a:xfrm>
            <a:off x="1147868" y="3427038"/>
            <a:ext cx="9640462" cy="457201"/>
          </a:xfrm>
        </p:spPr>
        <p:txBody>
          <a:bodyPr>
            <a:noAutofit/>
          </a:bodyPr>
          <a:lstStyle/>
          <a:p>
            <a:pPr rtl="1"/>
            <a:r>
              <a:rPr lang="ar-LB" sz="1600" b="1" dirty="0">
                <a:solidFill>
                  <a:schemeClr val="bg1"/>
                </a:solidFill>
                <a:effectLst>
                  <a:outerShdw blurRad="38100" dist="38100" dir="2700000" algn="tl">
                    <a:srgbClr val="000000">
                      <a:alpha val="43137"/>
                    </a:srgbClr>
                  </a:outerShdw>
                </a:effectLst>
                <a:latin typeface="Simplified Arabic" panose="02020603050405020304" pitchFamily="18" charset="-78"/>
                <a:cs typeface="+mj-cs"/>
              </a:rPr>
              <a:t>تيسير: منار زعيتر</a:t>
            </a:r>
          </a:p>
          <a:p>
            <a:pPr rtl="1"/>
            <a:r>
              <a:rPr lang="ar-LB" sz="1600" b="1" dirty="0">
                <a:solidFill>
                  <a:schemeClr val="bg1"/>
                </a:solidFill>
                <a:cs typeface="+mj-cs"/>
              </a:rPr>
              <a:t>مستشارة لدى لجنة الامم المتحدة الاقتصادية والاجتماعية لغربي آسيا</a:t>
            </a:r>
            <a:r>
              <a:rPr lang="ar-LB" sz="1600" b="1" dirty="0">
                <a:solidFill>
                  <a:schemeClr val="bg1"/>
                </a:solidFill>
                <a:effectLst>
                  <a:outerShdw blurRad="38100" dist="38100" dir="2700000" algn="tl">
                    <a:srgbClr val="000000">
                      <a:alpha val="43137"/>
                    </a:srgbClr>
                  </a:outerShdw>
                </a:effectLst>
                <a:latin typeface="Simplified Arabic" panose="02020603050405020304" pitchFamily="18" charset="-78"/>
                <a:cs typeface="+mj-cs"/>
              </a:rPr>
              <a:t> </a:t>
            </a:r>
            <a:endParaRPr lang="en-US" sz="1600" b="1" dirty="0">
              <a:solidFill>
                <a:schemeClr val="bg1"/>
              </a:solidFill>
              <a:effectLst>
                <a:outerShdw blurRad="38100" dist="38100" dir="2700000" algn="tl">
                  <a:srgbClr val="000000">
                    <a:alpha val="43137"/>
                  </a:srgbClr>
                </a:outerShdw>
              </a:effectLst>
              <a:latin typeface="Simplified Arabic" panose="02020603050405020304" pitchFamily="18" charset="-78"/>
              <a:cs typeface="+mj-cs"/>
            </a:endParaRPr>
          </a:p>
        </p:txBody>
      </p:sp>
      <p:sp>
        <p:nvSpPr>
          <p:cNvPr id="5" name="TextBox 4">
            <a:extLst>
              <a:ext uri="{FF2B5EF4-FFF2-40B4-BE49-F238E27FC236}">
                <a16:creationId xmlns:a16="http://schemas.microsoft.com/office/drawing/2014/main" id="{55109534-168C-4307-A911-60DBDE36DC4A}"/>
              </a:ext>
            </a:extLst>
          </p:cNvPr>
          <p:cNvSpPr txBox="1"/>
          <p:nvPr/>
        </p:nvSpPr>
        <p:spPr>
          <a:xfrm>
            <a:off x="845007" y="1614745"/>
            <a:ext cx="10501985" cy="1077218"/>
          </a:xfrm>
          <a:prstGeom prst="rect">
            <a:avLst/>
          </a:prstGeom>
          <a:noFill/>
        </p:spPr>
        <p:txBody>
          <a:bodyPr wrap="square">
            <a:spAutoFit/>
          </a:bodyPr>
          <a:lstStyle/>
          <a:p>
            <a:pPr algn="ctr" rtl="1"/>
            <a:r>
              <a:rPr lang="ar-LB" sz="3200" b="1" dirty="0">
                <a:solidFill>
                  <a:schemeClr val="bg1"/>
                </a:solidFill>
                <a:latin typeface="Arial" panose="020B0604020202020204" pitchFamily="34" charset="0"/>
              </a:rPr>
              <a:t>الجلسة السابعة: </a:t>
            </a:r>
            <a:r>
              <a:rPr lang="ar-LB" sz="3200" b="1" dirty="0">
                <a:solidFill>
                  <a:schemeClr val="bg1"/>
                </a:solidFill>
              </a:rPr>
              <a:t>عرض المبادىء التوجيهية للاستعراضات الوطنية المتعلقة بتنفيذ إعلان ومنهاج عمل بيجين</a:t>
            </a:r>
            <a:endParaRPr lang="en-US" sz="3200" b="1" dirty="0">
              <a:solidFill>
                <a:schemeClr val="bg1"/>
              </a:solidFill>
              <a:latin typeface="Arial" panose="020B0604020202020204" pitchFamily="34" charset="0"/>
            </a:endParaRPr>
          </a:p>
        </p:txBody>
      </p:sp>
    </p:spTree>
    <p:extLst>
      <p:ext uri="{BB962C8B-B14F-4D97-AF65-F5344CB8AC3E}">
        <p14:creationId xmlns:p14="http://schemas.microsoft.com/office/powerpoint/2010/main" val="16098837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pPr algn="r"/>
            <a:r>
              <a:rPr lang="ar-LB" b="1" dirty="0"/>
              <a:t>في المضمون: الربط مع خطة 2030 </a:t>
            </a:r>
            <a:endParaRPr lang="en-US" b="1" dirty="0"/>
          </a:p>
        </p:txBody>
      </p:sp>
      <p:graphicFrame>
        <p:nvGraphicFramePr>
          <p:cNvPr id="7" name="Content Placeholder 6"/>
          <p:cNvGraphicFramePr>
            <a:graphicFrameLocks noGrp="1"/>
          </p:cNvGraphicFramePr>
          <p:nvPr>
            <p:ph sz="half" idx="2"/>
            <p:extLst>
              <p:ext uri="{D42A27DB-BD31-4B8C-83A1-F6EECF244321}">
                <p14:modId xmlns:p14="http://schemas.microsoft.com/office/powerpoint/2010/main" val="3805468863"/>
              </p:ext>
            </p:extLst>
          </p:nvPr>
        </p:nvGraphicFramePr>
        <p:xfrm>
          <a:off x="1069975" y="2176463"/>
          <a:ext cx="8178800" cy="34893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p:cNvSpPr txBox="1"/>
          <p:nvPr/>
        </p:nvSpPr>
        <p:spPr>
          <a:xfrm flipH="1">
            <a:off x="9513809" y="2974694"/>
            <a:ext cx="2269218" cy="2308324"/>
          </a:xfrm>
          <a:prstGeom prst="rect">
            <a:avLst/>
          </a:prstGeom>
          <a:noFill/>
        </p:spPr>
        <p:txBody>
          <a:bodyPr wrap="square" rtlCol="0">
            <a:spAutoFit/>
          </a:bodyPr>
          <a:lstStyle/>
          <a:p>
            <a:pPr algn="just" rtl="1"/>
            <a:r>
              <a:rPr lang="ar-EG" dirty="0">
                <a:cs typeface="Arial" panose="020B0604020202020204" pitchFamily="34" charset="0"/>
              </a:rPr>
              <a:t> إن إعادة التبويب الى ستة ابعاد هدفه تسليط الضوء على التقاطع بين الإطارين ويسمح بتسريع تحقيق التقدم لجميع النساء والفتيات</a:t>
            </a:r>
            <a:r>
              <a:rPr lang="ar-LB" dirty="0">
                <a:cs typeface="Arial" panose="020B0604020202020204" pitchFamily="34" charset="0"/>
              </a:rPr>
              <a:t> تضمنت المذكرة جدولا يبين الربط </a:t>
            </a:r>
            <a:endParaRPr lang="en-US" dirty="0"/>
          </a:p>
          <a:p>
            <a:pPr algn="r" rtl="1"/>
            <a:r>
              <a:rPr lang="ar-LB" dirty="0">
                <a:cs typeface="Arial" panose="020B0604020202020204" pitchFamily="34" charset="0"/>
              </a:rPr>
              <a:t> </a:t>
            </a:r>
            <a:endParaRPr lang="en-US" dirty="0"/>
          </a:p>
        </p:txBody>
      </p:sp>
    </p:spTree>
    <p:extLst>
      <p:ext uri="{BB962C8B-B14F-4D97-AF65-F5344CB8AC3E}">
        <p14:creationId xmlns:p14="http://schemas.microsoft.com/office/powerpoint/2010/main" val="3069495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pPr algn="r"/>
            <a:r>
              <a:rPr lang="ar-LB" b="1" dirty="0"/>
              <a:t>الابعاد الستة التي تناولها استعراض بيجين + 25</a:t>
            </a:r>
            <a:endParaRPr lang="en-US" b="1" dirty="0"/>
          </a:p>
          <a:p>
            <a:pPr algn="r"/>
            <a:endParaRPr lang="en-US" dirty="0"/>
          </a:p>
        </p:txBody>
      </p:sp>
      <p:graphicFrame>
        <p:nvGraphicFramePr>
          <p:cNvPr id="7" name="Content Placeholder 6"/>
          <p:cNvGraphicFramePr>
            <a:graphicFrameLocks noGrp="1"/>
          </p:cNvGraphicFramePr>
          <p:nvPr>
            <p:ph sz="half" idx="2"/>
            <p:extLst>
              <p:ext uri="{D42A27DB-BD31-4B8C-83A1-F6EECF244321}">
                <p14:modId xmlns:p14="http://schemas.microsoft.com/office/powerpoint/2010/main" val="272556824"/>
              </p:ext>
            </p:extLst>
          </p:nvPr>
        </p:nvGraphicFramePr>
        <p:xfrm>
          <a:off x="1069975" y="2176463"/>
          <a:ext cx="10309225" cy="34893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848070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44FCF9-2013-BE44-BD92-995BEE66955E}"/>
              </a:ext>
            </a:extLst>
          </p:cNvPr>
          <p:cNvSpPr>
            <a:spLocks noGrp="1"/>
          </p:cNvSpPr>
          <p:nvPr>
            <p:ph type="ctrTitle"/>
          </p:nvPr>
        </p:nvSpPr>
        <p:spPr/>
        <p:txBody>
          <a:bodyPr>
            <a:normAutofit/>
          </a:bodyPr>
          <a:lstStyle/>
          <a:p>
            <a:r>
              <a:rPr lang="ar-LB" sz="4000" b="1" dirty="0"/>
              <a:t>ب. الدروس المستفادة من الاستعراضات الوطنية بيجين+ 25  </a:t>
            </a:r>
            <a:br>
              <a:rPr lang="ar-LB" sz="3600" dirty="0"/>
            </a:br>
            <a:br>
              <a:rPr lang="ar-LB" sz="2800" dirty="0"/>
            </a:br>
            <a:r>
              <a:rPr lang="ar-LB" sz="2800" dirty="0"/>
              <a:t>  </a:t>
            </a:r>
            <a:endParaRPr lang="en-US" sz="2800" dirty="0"/>
          </a:p>
        </p:txBody>
      </p:sp>
    </p:spTree>
    <p:extLst>
      <p:ext uri="{BB962C8B-B14F-4D97-AF65-F5344CB8AC3E}">
        <p14:creationId xmlns:p14="http://schemas.microsoft.com/office/powerpoint/2010/main" val="1764620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pPr algn="r"/>
            <a:r>
              <a:rPr lang="ar-LB" b="1" dirty="0"/>
              <a:t>تحديات مشتركة واجهتها الدول في تطوير التقارير </a:t>
            </a:r>
            <a:endParaRPr lang="en-US" b="1" dirty="0"/>
          </a:p>
        </p:txBody>
      </p:sp>
      <p:sp>
        <p:nvSpPr>
          <p:cNvPr id="3" name="Content Placeholder 2"/>
          <p:cNvSpPr>
            <a:spLocks noGrp="1"/>
          </p:cNvSpPr>
          <p:nvPr>
            <p:ph sz="half" idx="2"/>
          </p:nvPr>
        </p:nvSpPr>
        <p:spPr/>
        <p:txBody>
          <a:bodyPr>
            <a:normAutofit/>
          </a:bodyPr>
          <a:lstStyle/>
          <a:p>
            <a:pPr marL="457200" indent="-457200">
              <a:buFontTx/>
              <a:buChar char="-"/>
            </a:pPr>
            <a:r>
              <a:rPr lang="ar-LB" dirty="0"/>
              <a:t>العمل وفق تعليمات المذكرة التوجيهية </a:t>
            </a:r>
          </a:p>
          <a:p>
            <a:pPr marL="457200" indent="-457200">
              <a:buFontTx/>
              <a:buChar char="-"/>
            </a:pPr>
            <a:r>
              <a:rPr lang="ar-LB" dirty="0"/>
              <a:t>ضعف معرفة الجهات الحكومية بالاعلان وبماهية المعلومات المطلوبة </a:t>
            </a:r>
          </a:p>
          <a:p>
            <a:pPr marL="457200" indent="-457200">
              <a:buFontTx/>
              <a:buChar char="-"/>
            </a:pPr>
            <a:r>
              <a:rPr lang="ar-LB" dirty="0"/>
              <a:t>بطء الاستجابة على المستوى الوطني في توفير البيانات </a:t>
            </a:r>
          </a:p>
          <a:p>
            <a:pPr marL="457200" indent="-457200">
              <a:buFontTx/>
              <a:buChar char="-"/>
            </a:pPr>
            <a:r>
              <a:rPr lang="ar-LB" dirty="0"/>
              <a:t>ضعف توافر البيانات </a:t>
            </a:r>
            <a:endParaRPr lang="en-US" dirty="0"/>
          </a:p>
          <a:p>
            <a:pPr marL="457200" indent="-457200">
              <a:buFontTx/>
              <a:buChar char="-"/>
            </a:pPr>
            <a:r>
              <a:rPr lang="ar-LB" dirty="0"/>
              <a:t>الإطار الزمني الخاص بتسليم التقارير </a:t>
            </a:r>
          </a:p>
          <a:p>
            <a:pPr marL="457200" indent="-457200">
              <a:buFontTx/>
              <a:buChar char="-"/>
            </a:pPr>
            <a:endParaRPr lang="ar-LB" dirty="0"/>
          </a:p>
        </p:txBody>
      </p:sp>
    </p:spTree>
    <p:extLst>
      <p:ext uri="{BB962C8B-B14F-4D97-AF65-F5344CB8AC3E}">
        <p14:creationId xmlns:p14="http://schemas.microsoft.com/office/powerpoint/2010/main" val="27763828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pPr algn="r"/>
            <a:r>
              <a:rPr lang="ar-LB" b="1" dirty="0">
                <a:latin typeface="Arial" panose="020B0604020202020204" pitchFamily="34" charset="0"/>
              </a:rPr>
              <a:t>ضعف التركيزعلى النتائج</a:t>
            </a:r>
            <a:endParaRPr lang="en-US" b="1" dirty="0">
              <a:latin typeface="Arial" panose="020B0604020202020204" pitchFamily="34" charset="0"/>
            </a:endParaRPr>
          </a:p>
        </p:txBody>
      </p:sp>
      <p:sp>
        <p:nvSpPr>
          <p:cNvPr id="3" name="Content Placeholder 2"/>
          <p:cNvSpPr>
            <a:spLocks noGrp="1"/>
          </p:cNvSpPr>
          <p:nvPr>
            <p:ph sz="half" idx="2"/>
          </p:nvPr>
        </p:nvSpPr>
        <p:spPr>
          <a:xfrm>
            <a:off x="1069849" y="2176948"/>
            <a:ext cx="7356522" cy="3489241"/>
          </a:xfrm>
        </p:spPr>
        <p:txBody>
          <a:bodyPr>
            <a:normAutofit/>
          </a:bodyPr>
          <a:lstStyle/>
          <a:p>
            <a:pPr algn="just"/>
            <a:r>
              <a:rPr lang="ar-LB" dirty="0"/>
              <a:t>لا تهدف المذكرة التوجيهية الى تطوير استعراضات وصفية للاجراءات بل تشدد على النتائج، وتطلب تدعيم المعلومات بالبيانات، إضافة الى طلب معلومات من الدول عن </a:t>
            </a:r>
            <a:r>
              <a:rPr lang="ar-SA" dirty="0"/>
              <a:t>تقييمات التأثيرات والدروس المستفادة</a:t>
            </a:r>
            <a:endParaRPr lang="ar-LB" dirty="0"/>
          </a:p>
          <a:p>
            <a:pPr lvl="0" algn="just"/>
            <a:r>
              <a:rPr lang="ar-LB" dirty="0"/>
              <a:t> </a:t>
            </a:r>
          </a:p>
          <a:p>
            <a:pPr algn="ctr"/>
            <a:r>
              <a:rPr lang="ar-LB" b="1" dirty="0">
                <a:solidFill>
                  <a:srgbClr val="134985"/>
                </a:solidFill>
              </a:rPr>
              <a:t>اي مساواة؟ </a:t>
            </a:r>
            <a:endParaRPr lang="en-US" b="1" dirty="0">
              <a:solidFill>
                <a:srgbClr val="134985"/>
              </a:solidFill>
            </a:endParaRPr>
          </a:p>
        </p:txBody>
      </p:sp>
      <p:sp>
        <p:nvSpPr>
          <p:cNvPr id="4" name="TextBox 3"/>
          <p:cNvSpPr txBox="1"/>
          <p:nvPr/>
        </p:nvSpPr>
        <p:spPr>
          <a:xfrm>
            <a:off x="1290085" y="3525705"/>
            <a:ext cx="2775119" cy="369332"/>
          </a:xfrm>
          <a:prstGeom prst="rect">
            <a:avLst/>
          </a:prstGeom>
          <a:noFill/>
        </p:spPr>
        <p:txBody>
          <a:bodyPr wrap="none" rtlCol="0">
            <a:spAutoFit/>
          </a:bodyPr>
          <a:lstStyle/>
          <a:p>
            <a:r>
              <a:rPr lang="en-US" b="1" dirty="0">
                <a:latin typeface="Arial" panose="020B0604020202020204" pitchFamily="34" charset="0"/>
              </a:rPr>
              <a:t>results based approach</a:t>
            </a:r>
            <a:endParaRPr lang="en-US" dirty="0"/>
          </a:p>
        </p:txBody>
      </p:sp>
      <p:cxnSp>
        <p:nvCxnSpPr>
          <p:cNvPr id="6" name="Straight Arrow Connector 5"/>
          <p:cNvCxnSpPr/>
          <p:nvPr/>
        </p:nvCxnSpPr>
        <p:spPr>
          <a:xfrm>
            <a:off x="8981117" y="2176948"/>
            <a:ext cx="1122744" cy="77550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9542489" y="3193553"/>
            <a:ext cx="2490231" cy="1754326"/>
          </a:xfrm>
          <a:prstGeom prst="rect">
            <a:avLst/>
          </a:prstGeom>
          <a:noFill/>
        </p:spPr>
        <p:txBody>
          <a:bodyPr wrap="square" rtlCol="0">
            <a:spAutoFit/>
          </a:bodyPr>
          <a:lstStyle/>
          <a:p>
            <a:pPr lvl="0" algn="just" rtl="1"/>
            <a:r>
              <a:rPr lang="ar-LB" dirty="0"/>
              <a:t>التقارير تناولت ما هو منجز دون تحليل أثر الإنجاز. وكأنه استعراض لأداء الدول وليس لأثر هذا الأداء على النساء. غابت النتائج الا بشكل عرضي في بعض الفقرات.</a:t>
            </a:r>
          </a:p>
        </p:txBody>
      </p:sp>
      <p:sp>
        <p:nvSpPr>
          <p:cNvPr id="7" name="Down Arrow 6"/>
          <p:cNvSpPr/>
          <p:nvPr/>
        </p:nvSpPr>
        <p:spPr>
          <a:xfrm flipH="1">
            <a:off x="4397340" y="3921568"/>
            <a:ext cx="380144" cy="55942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LB" dirty="0"/>
              <a:t> </a:t>
            </a:r>
            <a:endParaRPr lang="en-US" dirty="0"/>
          </a:p>
        </p:txBody>
      </p:sp>
    </p:spTree>
    <p:extLst>
      <p:ext uri="{BB962C8B-B14F-4D97-AF65-F5344CB8AC3E}">
        <p14:creationId xmlns:p14="http://schemas.microsoft.com/office/powerpoint/2010/main" val="9827132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pPr algn="r"/>
            <a:r>
              <a:rPr lang="ar-LB" b="1" dirty="0"/>
              <a:t>التكرار </a:t>
            </a:r>
            <a:endParaRPr lang="en-US" b="1" dirty="0"/>
          </a:p>
        </p:txBody>
      </p:sp>
      <p:sp>
        <p:nvSpPr>
          <p:cNvPr id="3" name="Content Placeholder 2"/>
          <p:cNvSpPr>
            <a:spLocks noGrp="1"/>
          </p:cNvSpPr>
          <p:nvPr>
            <p:ph sz="half" idx="2"/>
          </p:nvPr>
        </p:nvSpPr>
        <p:spPr>
          <a:xfrm>
            <a:off x="1069849" y="2176948"/>
            <a:ext cx="6372674" cy="3489241"/>
          </a:xfrm>
        </p:spPr>
        <p:txBody>
          <a:bodyPr>
            <a:normAutofit/>
          </a:bodyPr>
          <a:lstStyle/>
          <a:p>
            <a:pPr algn="just"/>
            <a:r>
              <a:rPr lang="ar-LB" dirty="0"/>
              <a:t>مطلوب في </a:t>
            </a:r>
            <a:r>
              <a:rPr lang="ar-EG" dirty="0"/>
              <a:t>السؤال الأول</a:t>
            </a:r>
            <a:r>
              <a:rPr lang="ar-LB" dirty="0"/>
              <a:t>: </a:t>
            </a:r>
          </a:p>
          <a:p>
            <a:pPr marL="457200" indent="-457200" algn="just">
              <a:buFontTx/>
              <a:buChar char="-"/>
            </a:pPr>
            <a:endParaRPr lang="ar-LB" dirty="0"/>
          </a:p>
        </p:txBody>
      </p:sp>
      <p:sp>
        <p:nvSpPr>
          <p:cNvPr id="4" name="TextBox 3"/>
          <p:cNvSpPr txBox="1"/>
          <p:nvPr/>
        </p:nvSpPr>
        <p:spPr>
          <a:xfrm>
            <a:off x="8287474" y="2916820"/>
            <a:ext cx="3206187" cy="2308324"/>
          </a:xfrm>
          <a:prstGeom prst="rect">
            <a:avLst/>
          </a:prstGeom>
          <a:noFill/>
        </p:spPr>
        <p:txBody>
          <a:bodyPr wrap="square" rtlCol="0">
            <a:spAutoFit/>
          </a:bodyPr>
          <a:lstStyle/>
          <a:p>
            <a:pPr marL="285750" indent="-285750" algn="just" rtl="1">
              <a:buFont typeface="Arial" panose="020B0604020202020204" pitchFamily="34" charset="0"/>
              <a:buChar char="•"/>
            </a:pPr>
            <a:r>
              <a:rPr lang="ar-LB" dirty="0"/>
              <a:t>غلب على التقارير في القسم الاول ذكر السياسات والاستراتيجيات التي اعتمدتها الدول خلال خمس سنوات بكونها الانجازات وأعيد ذكرها في القسم الثاني </a:t>
            </a:r>
          </a:p>
          <a:p>
            <a:pPr marL="285750" indent="-285750" algn="just" rtl="1">
              <a:buFont typeface="Arial" panose="020B0604020202020204" pitchFamily="34" charset="0"/>
              <a:buChar char="•"/>
            </a:pPr>
            <a:r>
              <a:rPr lang="ar-LB" dirty="0"/>
              <a:t>لم تذكر التقارير سبل تخطي التحديات</a:t>
            </a:r>
          </a:p>
          <a:p>
            <a:pPr marL="285750" indent="-285750" algn="just" rtl="1">
              <a:buFont typeface="Arial" panose="020B0604020202020204" pitchFamily="34" charset="0"/>
              <a:buChar char="•"/>
            </a:pPr>
            <a:r>
              <a:rPr lang="ar-LB" dirty="0"/>
              <a:t>لم تحدد كل الدول الاولويات وهذا يمنع التوصل الى قياس كمي </a:t>
            </a:r>
          </a:p>
        </p:txBody>
      </p:sp>
      <p:graphicFrame>
        <p:nvGraphicFramePr>
          <p:cNvPr id="5" name="Diagram 4"/>
          <p:cNvGraphicFramePr/>
          <p:nvPr>
            <p:extLst>
              <p:ext uri="{D42A27DB-BD31-4B8C-83A1-F6EECF244321}">
                <p14:modId xmlns:p14="http://schemas.microsoft.com/office/powerpoint/2010/main" val="2365261096"/>
              </p:ext>
            </p:extLst>
          </p:nvPr>
        </p:nvGraphicFramePr>
        <p:xfrm>
          <a:off x="1069849" y="2824222"/>
          <a:ext cx="6141179" cy="24885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621600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pPr algn="r"/>
            <a:r>
              <a:rPr lang="ar-LB" b="1" dirty="0"/>
              <a:t>ضعف الربط مع أجندة 2030</a:t>
            </a:r>
            <a:endParaRPr lang="en-US" b="1" dirty="0"/>
          </a:p>
        </p:txBody>
      </p:sp>
      <p:graphicFrame>
        <p:nvGraphicFramePr>
          <p:cNvPr id="5" name="Content Placeholder 4"/>
          <p:cNvGraphicFramePr>
            <a:graphicFrameLocks noGrp="1"/>
          </p:cNvGraphicFramePr>
          <p:nvPr>
            <p:ph sz="half" idx="2"/>
            <p:extLst>
              <p:ext uri="{D42A27DB-BD31-4B8C-83A1-F6EECF244321}">
                <p14:modId xmlns:p14="http://schemas.microsoft.com/office/powerpoint/2010/main" val="4156235697"/>
              </p:ext>
            </p:extLst>
          </p:nvPr>
        </p:nvGraphicFramePr>
        <p:xfrm>
          <a:off x="1069975" y="2176463"/>
          <a:ext cx="8201347" cy="34893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p:cNvSpPr txBox="1"/>
          <p:nvPr/>
        </p:nvSpPr>
        <p:spPr>
          <a:xfrm>
            <a:off x="10185721" y="2919067"/>
            <a:ext cx="1539433" cy="646331"/>
          </a:xfrm>
          <a:prstGeom prst="rect">
            <a:avLst/>
          </a:prstGeom>
          <a:noFill/>
        </p:spPr>
        <p:txBody>
          <a:bodyPr wrap="square" rtlCol="0">
            <a:spAutoFit/>
          </a:bodyPr>
          <a:lstStyle/>
          <a:p>
            <a:pPr algn="r" rtl="1"/>
            <a:r>
              <a:rPr lang="ar-LB" dirty="0">
                <a:latin typeface="Arial" panose="020B0604020202020204" pitchFamily="34" charset="0"/>
                <a:cs typeface="Arial" panose="020B0604020202020204" pitchFamily="34" charset="0"/>
              </a:rPr>
              <a:t>.</a:t>
            </a:r>
          </a:p>
          <a:p>
            <a:endParaRPr lang="en-US" dirty="0"/>
          </a:p>
        </p:txBody>
      </p:sp>
      <p:pic>
        <p:nvPicPr>
          <p:cNvPr id="6" name="Picture 5"/>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756365" y="2678254"/>
            <a:ext cx="2398144" cy="2877593"/>
          </a:xfrm>
          <a:prstGeom prst="rect">
            <a:avLst/>
          </a:prstGeom>
        </p:spPr>
      </p:pic>
    </p:spTree>
    <p:extLst>
      <p:ext uri="{BB962C8B-B14F-4D97-AF65-F5344CB8AC3E}">
        <p14:creationId xmlns:p14="http://schemas.microsoft.com/office/powerpoint/2010/main" val="10351949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pPr algn="r"/>
            <a:r>
              <a:rPr lang="ar-LB" b="1" dirty="0"/>
              <a:t>ضعف اعتماد المقاربة الشمولية</a:t>
            </a:r>
            <a:endParaRPr lang="en-US" b="1" dirty="0"/>
          </a:p>
          <a:p>
            <a:pPr algn="r"/>
            <a:endParaRPr lang="en-US" dirty="0"/>
          </a:p>
        </p:txBody>
      </p:sp>
      <p:graphicFrame>
        <p:nvGraphicFramePr>
          <p:cNvPr id="4" name="Content Placeholder 3"/>
          <p:cNvGraphicFramePr>
            <a:graphicFrameLocks noGrp="1"/>
          </p:cNvGraphicFramePr>
          <p:nvPr>
            <p:ph sz="half" idx="2"/>
            <p:extLst>
              <p:ext uri="{D42A27DB-BD31-4B8C-83A1-F6EECF244321}">
                <p14:modId xmlns:p14="http://schemas.microsoft.com/office/powerpoint/2010/main" val="2656490038"/>
              </p:ext>
            </p:extLst>
          </p:nvPr>
        </p:nvGraphicFramePr>
        <p:xfrm>
          <a:off x="1069976" y="2326511"/>
          <a:ext cx="8189771" cy="33392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p:cNvSpPr txBox="1"/>
          <p:nvPr/>
        </p:nvSpPr>
        <p:spPr>
          <a:xfrm>
            <a:off x="9977377" y="3921124"/>
            <a:ext cx="1932973" cy="1200329"/>
          </a:xfrm>
          <a:prstGeom prst="rect">
            <a:avLst/>
          </a:prstGeom>
          <a:noFill/>
        </p:spPr>
        <p:txBody>
          <a:bodyPr wrap="square" rtlCol="0">
            <a:spAutoFit/>
          </a:bodyPr>
          <a:lstStyle/>
          <a:p>
            <a:pPr marL="285750" indent="-285750" algn="just" rtl="1">
              <a:buFontTx/>
              <a:buChar char="-"/>
            </a:pPr>
            <a:r>
              <a:rPr lang="ar-LB" dirty="0"/>
              <a:t>ركزت التقارير على التشريعات</a:t>
            </a:r>
          </a:p>
          <a:p>
            <a:pPr marL="285750" indent="-285750" algn="just" rtl="1">
              <a:buFontTx/>
              <a:buChar char="-"/>
            </a:pPr>
            <a:r>
              <a:rPr lang="ar-LB" dirty="0"/>
              <a:t>تعاملت مع النساء كمجموعة متجانسة </a:t>
            </a:r>
            <a:endParaRPr lang="en-US" dirty="0"/>
          </a:p>
        </p:txBody>
      </p:sp>
    </p:spTree>
    <p:extLst>
      <p:ext uri="{BB962C8B-B14F-4D97-AF65-F5344CB8AC3E}">
        <p14:creationId xmlns:p14="http://schemas.microsoft.com/office/powerpoint/2010/main" val="13491583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pPr algn="r"/>
            <a:r>
              <a:rPr lang="ar-LB" b="1" dirty="0"/>
              <a:t>ضعف عام في توفير البيانات </a:t>
            </a:r>
            <a:endParaRPr lang="en-US" b="1" dirty="0"/>
          </a:p>
        </p:txBody>
      </p:sp>
      <p:sp>
        <p:nvSpPr>
          <p:cNvPr id="3" name="Content Placeholder 2"/>
          <p:cNvSpPr>
            <a:spLocks noGrp="1"/>
          </p:cNvSpPr>
          <p:nvPr>
            <p:ph sz="half" idx="2"/>
          </p:nvPr>
        </p:nvSpPr>
        <p:spPr/>
        <p:txBody>
          <a:bodyPr/>
          <a:lstStyle/>
          <a:p>
            <a:pPr marL="457200" indent="-457200" algn="just">
              <a:buFont typeface="Arial" panose="020B0604020202020204" pitchFamily="34" charset="0"/>
              <a:buChar char="•"/>
            </a:pPr>
            <a:r>
              <a:rPr lang="ar-LB" dirty="0"/>
              <a:t>التقارير بغالبيتها ذو بعد نوعي دون توافر أي بعد كمي الا باستثناءات قليلة</a:t>
            </a:r>
            <a:endParaRPr lang="en-US" dirty="0"/>
          </a:p>
          <a:p>
            <a:pPr marL="457200" indent="-457200" algn="just">
              <a:buFont typeface="Arial" panose="020B0604020202020204" pitchFamily="34" charset="0"/>
              <a:buChar char="•"/>
            </a:pPr>
            <a:r>
              <a:rPr lang="ar-LB" dirty="0"/>
              <a:t>هنالك ضعف عام في </a:t>
            </a:r>
            <a:r>
              <a:rPr lang="ar-EG" dirty="0"/>
              <a:t>ترتيب مجموعة المؤشرات لقياس المساواة بين الجنسين والتقدّم المحرز نحو تمكين المرأة بحسب أولويتها للمنطقة العربية، وذلك في ظلّ تعدّد قوائم المؤشرات المطروحة دولياً وإقليمياً ووطنياً.</a:t>
            </a:r>
            <a:endParaRPr lang="ar-LB" dirty="0"/>
          </a:p>
          <a:p>
            <a:pPr marL="457200" indent="-457200" algn="just">
              <a:buFont typeface="Arial" panose="020B0604020202020204" pitchFamily="34" charset="0"/>
              <a:buChar char="•"/>
            </a:pPr>
            <a:r>
              <a:rPr lang="ar-LB" dirty="0"/>
              <a:t>لم توفر كل الدول المؤشرات في ملاحق</a:t>
            </a:r>
            <a:endParaRPr lang="en-US" dirty="0"/>
          </a:p>
          <a:p>
            <a:r>
              <a:rPr lang="ar-EG" dirty="0"/>
              <a:t> </a:t>
            </a:r>
            <a:endParaRPr lang="en-US" dirty="0"/>
          </a:p>
          <a:p>
            <a:pPr marL="457200" indent="-457200">
              <a:buFont typeface="Arial" panose="020B0604020202020204" pitchFamily="34" charset="0"/>
              <a:buChar char="•"/>
            </a:pPr>
            <a:endParaRPr lang="ar-LB" dirty="0"/>
          </a:p>
          <a:p>
            <a:pPr marL="457200" indent="-457200">
              <a:buFont typeface="Arial" panose="020B0604020202020204" pitchFamily="34" charset="0"/>
              <a:buChar char="•"/>
            </a:pPr>
            <a:endParaRPr lang="en-US" dirty="0"/>
          </a:p>
          <a:p>
            <a:endParaRPr lang="en-US" dirty="0"/>
          </a:p>
        </p:txBody>
      </p:sp>
    </p:spTree>
    <p:extLst>
      <p:ext uri="{BB962C8B-B14F-4D97-AF65-F5344CB8AC3E}">
        <p14:creationId xmlns:p14="http://schemas.microsoft.com/office/powerpoint/2010/main" val="27390739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pPr algn="r"/>
            <a:r>
              <a:rPr lang="ar-LB" b="1" dirty="0"/>
              <a:t>على مستوى الهيكلية والشكل </a:t>
            </a:r>
            <a:endParaRPr lang="en-US" b="1" dirty="0"/>
          </a:p>
        </p:txBody>
      </p:sp>
      <p:graphicFrame>
        <p:nvGraphicFramePr>
          <p:cNvPr id="4" name="Content Placeholder 3"/>
          <p:cNvGraphicFramePr>
            <a:graphicFrameLocks noGrp="1"/>
          </p:cNvGraphicFramePr>
          <p:nvPr>
            <p:ph sz="half" idx="2"/>
            <p:extLst>
              <p:ext uri="{D42A27DB-BD31-4B8C-83A1-F6EECF244321}">
                <p14:modId xmlns:p14="http://schemas.microsoft.com/office/powerpoint/2010/main" val="700646847"/>
              </p:ext>
            </p:extLst>
          </p:nvPr>
        </p:nvGraphicFramePr>
        <p:xfrm>
          <a:off x="1069975" y="2176463"/>
          <a:ext cx="10309225" cy="34893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Diagram 4"/>
          <p:cNvGraphicFramePr/>
          <p:nvPr>
            <p:extLst>
              <p:ext uri="{D42A27DB-BD31-4B8C-83A1-F6EECF244321}">
                <p14:modId xmlns:p14="http://schemas.microsoft.com/office/powerpoint/2010/main" val="3776091594"/>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9926848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44FCF9-2013-BE44-BD92-995BEE66955E}"/>
              </a:ext>
            </a:extLst>
          </p:cNvPr>
          <p:cNvSpPr>
            <a:spLocks noGrp="1"/>
          </p:cNvSpPr>
          <p:nvPr>
            <p:ph type="ctrTitle"/>
          </p:nvPr>
        </p:nvSpPr>
        <p:spPr/>
        <p:txBody>
          <a:bodyPr>
            <a:normAutofit/>
          </a:bodyPr>
          <a:lstStyle/>
          <a:p>
            <a:pPr marL="457200" indent="-457200" algn="just">
              <a:buFont typeface="Arial" panose="020B0604020202020204" pitchFamily="34" charset="0"/>
              <a:buChar char="•"/>
            </a:pPr>
            <a:r>
              <a:rPr lang="ar-LB" sz="2800" dirty="0"/>
              <a:t>التذكير بالمبادىء التوجيهية للاستعراضات الطوعية الوطنية المتعلقة بتنفيذ منهاج عمل بيجين +  25 قر</a:t>
            </a:r>
            <a:br>
              <a:rPr lang="ar-LB" sz="2800" dirty="0"/>
            </a:br>
            <a:r>
              <a:rPr lang="ar-LB" sz="2800" dirty="0"/>
              <a:t>اءة بعض الدروس المستفادة من التقارير الوطنية لدول المنطقة العربية بيجين + 25</a:t>
            </a:r>
            <a:br>
              <a:rPr lang="ar-LB" sz="2800" dirty="0"/>
            </a:br>
            <a:r>
              <a:rPr lang="ar-LB" sz="2800" dirty="0"/>
              <a:t>  </a:t>
            </a:r>
            <a:endParaRPr lang="en-US" sz="2800" dirty="0"/>
          </a:p>
        </p:txBody>
      </p:sp>
      <p:sp>
        <p:nvSpPr>
          <p:cNvPr id="3" name="Subtitle 2">
            <a:extLst>
              <a:ext uri="{FF2B5EF4-FFF2-40B4-BE49-F238E27FC236}">
                <a16:creationId xmlns:a16="http://schemas.microsoft.com/office/drawing/2014/main" id="{FAD357A1-3877-9A47-91A3-26390DF1AB3A}"/>
              </a:ext>
            </a:extLst>
          </p:cNvPr>
          <p:cNvSpPr>
            <a:spLocks noGrp="1"/>
          </p:cNvSpPr>
          <p:nvPr>
            <p:ph type="subTitle" idx="1"/>
          </p:nvPr>
        </p:nvSpPr>
        <p:spPr>
          <a:xfrm>
            <a:off x="525959" y="4846405"/>
            <a:ext cx="8025181" cy="948003"/>
          </a:xfrm>
        </p:spPr>
        <p:txBody>
          <a:bodyPr/>
          <a:lstStyle/>
          <a:p>
            <a:r>
              <a:rPr lang="ar-LB" sz="1800" b="1" dirty="0"/>
              <a:t>يا</a:t>
            </a:r>
            <a:endParaRPr lang="en-US" sz="1800" dirty="0"/>
          </a:p>
        </p:txBody>
      </p:sp>
      <p:sp>
        <p:nvSpPr>
          <p:cNvPr id="4" name="TextBox 3"/>
          <p:cNvSpPr txBox="1"/>
          <p:nvPr/>
        </p:nvSpPr>
        <p:spPr>
          <a:xfrm>
            <a:off x="9363920" y="3478528"/>
            <a:ext cx="2546430" cy="584775"/>
          </a:xfrm>
          <a:prstGeom prst="rect">
            <a:avLst/>
          </a:prstGeom>
          <a:noFill/>
        </p:spPr>
        <p:txBody>
          <a:bodyPr wrap="square" rtlCol="0">
            <a:spAutoFit/>
          </a:bodyPr>
          <a:lstStyle/>
          <a:p>
            <a:r>
              <a:rPr lang="ar-LB" sz="3200" dirty="0"/>
              <a:t>أهداف  الجلسة </a:t>
            </a:r>
            <a:endParaRPr lang="en-US" sz="3200" dirty="0"/>
          </a:p>
        </p:txBody>
      </p:sp>
    </p:spTree>
    <p:extLst>
      <p:ext uri="{BB962C8B-B14F-4D97-AF65-F5344CB8AC3E}">
        <p14:creationId xmlns:p14="http://schemas.microsoft.com/office/powerpoint/2010/main" val="15180075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pPr algn="r"/>
            <a:r>
              <a:rPr lang="ar-LB" dirty="0"/>
              <a:t>ضعف في الآليات المؤسسية والتنسيقية </a:t>
            </a:r>
            <a:endParaRPr lang="en-US" dirty="0"/>
          </a:p>
        </p:txBody>
      </p:sp>
      <p:sp>
        <p:nvSpPr>
          <p:cNvPr id="3" name="Content Placeholder 2"/>
          <p:cNvSpPr>
            <a:spLocks noGrp="1"/>
          </p:cNvSpPr>
          <p:nvPr>
            <p:ph sz="half" idx="2"/>
          </p:nvPr>
        </p:nvSpPr>
        <p:spPr>
          <a:xfrm>
            <a:off x="1069849" y="2176948"/>
            <a:ext cx="6858810" cy="3489241"/>
          </a:xfrm>
        </p:spPr>
        <p:txBody>
          <a:bodyPr/>
          <a:lstStyle/>
          <a:p>
            <a:r>
              <a:rPr lang="ar-LB" dirty="0"/>
              <a:t>تشدد المذكرة التوجيهية على: </a:t>
            </a:r>
          </a:p>
          <a:p>
            <a:pPr marL="457200" indent="-457200">
              <a:buFontTx/>
              <a:buChar char="-"/>
            </a:pPr>
            <a:r>
              <a:rPr lang="ar-LB" dirty="0"/>
              <a:t>ضرورة اشراك المجتمع المدني في تطوير التقارير </a:t>
            </a:r>
          </a:p>
          <a:p>
            <a:pPr marL="457200" indent="-457200">
              <a:buFontTx/>
              <a:buChar char="-"/>
            </a:pPr>
            <a:r>
              <a:rPr lang="ar-LB" dirty="0"/>
              <a:t>الاستفادة من مصادر المعلومات الواردة في تقارير وطنية موازية </a:t>
            </a:r>
          </a:p>
        </p:txBody>
      </p:sp>
      <p:sp>
        <p:nvSpPr>
          <p:cNvPr id="4" name="TextBox 3"/>
          <p:cNvSpPr txBox="1"/>
          <p:nvPr/>
        </p:nvSpPr>
        <p:spPr>
          <a:xfrm>
            <a:off x="8518969" y="2662177"/>
            <a:ext cx="3588150" cy="3416320"/>
          </a:xfrm>
          <a:prstGeom prst="rect">
            <a:avLst/>
          </a:prstGeom>
          <a:noFill/>
        </p:spPr>
        <p:txBody>
          <a:bodyPr wrap="square" rtlCol="0">
            <a:spAutoFit/>
          </a:bodyPr>
          <a:lstStyle/>
          <a:p>
            <a:pPr marL="285750" lvl="0" indent="-285750" algn="r" rtl="1">
              <a:buFont typeface="Arial" panose="020B0604020202020204" pitchFamily="34" charset="0"/>
              <a:buChar char="•"/>
            </a:pPr>
            <a:r>
              <a:rPr lang="ar-LB" dirty="0">
                <a:cs typeface="+mj-cs"/>
              </a:rPr>
              <a:t>تحديات </a:t>
            </a:r>
            <a:r>
              <a:rPr lang="ar-EG" dirty="0">
                <a:cs typeface="+mj-cs"/>
              </a:rPr>
              <a:t>التنسيق بين مختلف الآليات الوطنية المعنية؛ </a:t>
            </a:r>
            <a:endParaRPr lang="en-US" dirty="0">
              <a:cs typeface="+mj-cs"/>
            </a:endParaRPr>
          </a:p>
          <a:p>
            <a:pPr marL="285750" lvl="0" indent="-285750" algn="r" rtl="1">
              <a:buFont typeface="Arial" panose="020B0604020202020204" pitchFamily="34" charset="0"/>
              <a:buChar char="•"/>
            </a:pPr>
            <a:r>
              <a:rPr lang="ar-LB" dirty="0">
                <a:cs typeface="+mj-cs"/>
              </a:rPr>
              <a:t>ضعف وجود آ</a:t>
            </a:r>
            <a:r>
              <a:rPr lang="ar-EG" dirty="0">
                <a:cs typeface="+mj-cs"/>
              </a:rPr>
              <a:t>ليات لإعداد التقارير الوطنية</a:t>
            </a:r>
            <a:endParaRPr lang="ar-LB" dirty="0">
              <a:cs typeface="+mj-cs"/>
            </a:endParaRPr>
          </a:p>
          <a:p>
            <a:pPr marL="285750" lvl="0" indent="-285750" algn="r" rtl="1">
              <a:buFont typeface="Arial" panose="020B0604020202020204" pitchFamily="34" charset="0"/>
              <a:buChar char="•"/>
            </a:pPr>
            <a:r>
              <a:rPr lang="ar-LB" dirty="0"/>
              <a:t>ضعف ا</a:t>
            </a:r>
            <a:r>
              <a:rPr lang="ar-EG" dirty="0"/>
              <a:t>ستخدام المعلومات المتوفرة سواء من خلال التقارير التي تقدمها المنظمات غير الحكومية أو التقارير الرسمية التي قدمتها الدول إما في الاستعراض الدوري الشامل، أمام مجلس حقوق الإنسان أو التقارير المقدمة الى </a:t>
            </a:r>
            <a:r>
              <a:rPr lang="ar-LB" dirty="0"/>
              <a:t>لجنة سيداو </a:t>
            </a:r>
            <a:r>
              <a:rPr lang="ar-EG" dirty="0"/>
              <a:t>او الهيئات التعاقدية الأخرى أو التقارير الطوعية الوطنية</a:t>
            </a:r>
            <a:endParaRPr lang="ar-LB" dirty="0">
              <a:cs typeface="+mj-cs"/>
            </a:endParaRPr>
          </a:p>
          <a:p>
            <a:pPr lvl="0" algn="r" rtl="1"/>
            <a:endParaRPr lang="en-US" dirty="0"/>
          </a:p>
        </p:txBody>
      </p:sp>
    </p:spTree>
    <p:extLst>
      <p:ext uri="{BB962C8B-B14F-4D97-AF65-F5344CB8AC3E}">
        <p14:creationId xmlns:p14="http://schemas.microsoft.com/office/powerpoint/2010/main" val="25715785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pPr algn="r"/>
            <a:r>
              <a:rPr lang="ar-LB" dirty="0"/>
              <a:t>الإطار الزمني </a:t>
            </a:r>
            <a:endParaRPr lang="en-US" dirty="0"/>
          </a:p>
        </p:txBody>
      </p:sp>
      <p:graphicFrame>
        <p:nvGraphicFramePr>
          <p:cNvPr id="4" name="Content Placeholder 3"/>
          <p:cNvGraphicFramePr>
            <a:graphicFrameLocks noGrp="1"/>
          </p:cNvGraphicFramePr>
          <p:nvPr>
            <p:ph sz="half" idx="2"/>
            <p:extLst>
              <p:ext uri="{D42A27DB-BD31-4B8C-83A1-F6EECF244321}">
                <p14:modId xmlns:p14="http://schemas.microsoft.com/office/powerpoint/2010/main" val="1778719734"/>
              </p:ext>
            </p:extLst>
          </p:nvPr>
        </p:nvGraphicFramePr>
        <p:xfrm>
          <a:off x="1069976" y="2176463"/>
          <a:ext cx="8224496" cy="34893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9774820" y="3152443"/>
            <a:ext cx="2280822" cy="1477328"/>
          </a:xfrm>
          <a:prstGeom prst="rect">
            <a:avLst/>
          </a:prstGeom>
          <a:noFill/>
        </p:spPr>
        <p:txBody>
          <a:bodyPr wrap="square" rtlCol="0">
            <a:spAutoFit/>
          </a:bodyPr>
          <a:lstStyle/>
          <a:p>
            <a:pPr algn="just" rtl="1"/>
            <a:r>
              <a:rPr lang="ar-LB" dirty="0"/>
              <a:t>تأخرت </a:t>
            </a:r>
            <a:r>
              <a:rPr lang="ar-EG" dirty="0"/>
              <a:t>بعض الدول مما تسبب في صعوبة ادماج بياناتها في التقرير الإقليمي النهائي.</a:t>
            </a:r>
            <a:endParaRPr lang="ar-LB" dirty="0"/>
          </a:p>
          <a:p>
            <a:endParaRPr lang="en-US" dirty="0"/>
          </a:p>
        </p:txBody>
      </p:sp>
    </p:spTree>
    <p:extLst>
      <p:ext uri="{BB962C8B-B14F-4D97-AF65-F5344CB8AC3E}">
        <p14:creationId xmlns:p14="http://schemas.microsoft.com/office/powerpoint/2010/main" val="20278768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pPr algn="r"/>
            <a:r>
              <a:rPr lang="ar-LB" dirty="0"/>
              <a:t>في الخلاصة، للتقارير الوطنية تأثيرها على الاستعراض الاقليمي</a:t>
            </a:r>
            <a:endParaRPr lang="en-US" dirty="0"/>
          </a:p>
        </p:txBody>
      </p:sp>
      <p:sp>
        <p:nvSpPr>
          <p:cNvPr id="3" name="Content Placeholder 2"/>
          <p:cNvSpPr>
            <a:spLocks noGrp="1"/>
          </p:cNvSpPr>
          <p:nvPr>
            <p:ph sz="half" idx="2"/>
          </p:nvPr>
        </p:nvSpPr>
        <p:spPr>
          <a:xfrm>
            <a:off x="1069848" y="2176948"/>
            <a:ext cx="10435387" cy="3489241"/>
          </a:xfrm>
        </p:spPr>
        <p:txBody>
          <a:bodyPr>
            <a:normAutofit/>
          </a:bodyPr>
          <a:lstStyle/>
          <a:p>
            <a:r>
              <a:rPr lang="ar-LB" dirty="0"/>
              <a:t>تحرص الايسكوا على: </a:t>
            </a:r>
          </a:p>
          <a:p>
            <a:pPr marL="457200" indent="-457200">
              <a:buFontTx/>
              <a:buChar char="-"/>
            </a:pPr>
            <a:r>
              <a:rPr lang="ar-LB" dirty="0"/>
              <a:t> تطوير تقرير تحليلي ونقدي، يقدم صورة جيدة عن السياق الاقليمي، وعدم  الاكتفاء بالممقاربة السردية الاستعراضية فحسب </a:t>
            </a:r>
          </a:p>
          <a:p>
            <a:pPr marL="457200" indent="-457200">
              <a:buFontTx/>
              <a:buChar char="-"/>
            </a:pPr>
            <a:r>
              <a:rPr lang="ar-LB" dirty="0"/>
              <a:t>تطوير التقرير بغاية استخدامه كأداة لمساعدة الدول في الإقليم في معرفة الفجوات والتحديات وفي تحليل الجهود الامر الذي يساعد في تطوير التقدم</a:t>
            </a:r>
          </a:p>
          <a:p>
            <a:pPr marL="457200" indent="-457200">
              <a:buFontTx/>
              <a:buChar char="-"/>
            </a:pPr>
            <a:r>
              <a:rPr lang="ar-LB" dirty="0"/>
              <a:t> تطوير تقرير جديد وليس فقط تقرير تجميعي للمعلومات الواردة في التقارير الوطنية </a:t>
            </a:r>
            <a:endParaRPr lang="en-US" dirty="0"/>
          </a:p>
        </p:txBody>
      </p:sp>
    </p:spTree>
    <p:extLst>
      <p:ext uri="{BB962C8B-B14F-4D97-AF65-F5344CB8AC3E}">
        <p14:creationId xmlns:p14="http://schemas.microsoft.com/office/powerpoint/2010/main" val="12441903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pPr algn="r"/>
            <a:r>
              <a:rPr lang="ar-LB" dirty="0"/>
              <a:t>للنقاش</a:t>
            </a:r>
            <a:endParaRPr lang="en-US" dirty="0"/>
          </a:p>
        </p:txBody>
      </p:sp>
      <p:sp>
        <p:nvSpPr>
          <p:cNvPr id="3" name="Content Placeholder 2"/>
          <p:cNvSpPr>
            <a:spLocks noGrp="1"/>
          </p:cNvSpPr>
          <p:nvPr>
            <p:ph sz="half" idx="2"/>
          </p:nvPr>
        </p:nvSpPr>
        <p:spPr/>
        <p:txBody>
          <a:bodyPr/>
          <a:lstStyle/>
          <a:p>
            <a:pPr marL="457200" indent="-457200">
              <a:buFont typeface="Arial" panose="020B0604020202020204" pitchFamily="34" charset="0"/>
              <a:buChar char="•"/>
            </a:pPr>
            <a:r>
              <a:rPr lang="ar-LB" dirty="0"/>
              <a:t>ما كانت ملاحظاتكم\ كن على المذكرة التوجيهية؟ </a:t>
            </a:r>
          </a:p>
          <a:p>
            <a:pPr marL="457200" indent="-457200">
              <a:buFont typeface="Arial" panose="020B0604020202020204" pitchFamily="34" charset="0"/>
              <a:buChar char="•"/>
            </a:pPr>
            <a:r>
              <a:rPr lang="ar-LB" dirty="0"/>
              <a:t>كيف يمكن برأيكم\ن تخطي أي تحديات تفرضها المذكرة التوجيهية؟ </a:t>
            </a:r>
          </a:p>
          <a:p>
            <a:pPr marL="457200" indent="-457200">
              <a:buFont typeface="Arial" panose="020B0604020202020204" pitchFamily="34" charset="0"/>
              <a:buChar char="•"/>
            </a:pPr>
            <a:r>
              <a:rPr lang="ar-LB" dirty="0"/>
              <a:t>ما هي اقتراحاتكم\ن للمذكرة التوجيهية بيجين + 30؟ </a:t>
            </a:r>
            <a:endParaRPr lang="en-US" dirty="0"/>
          </a:p>
        </p:txBody>
      </p:sp>
    </p:spTree>
    <p:extLst>
      <p:ext uri="{BB962C8B-B14F-4D97-AF65-F5344CB8AC3E}">
        <p14:creationId xmlns:p14="http://schemas.microsoft.com/office/powerpoint/2010/main" val="21560930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44FCF9-2013-BE44-BD92-995BEE66955E}"/>
              </a:ext>
            </a:extLst>
          </p:cNvPr>
          <p:cNvSpPr>
            <a:spLocks noGrp="1"/>
          </p:cNvSpPr>
          <p:nvPr>
            <p:ph type="ctrTitle"/>
          </p:nvPr>
        </p:nvSpPr>
        <p:spPr/>
        <p:txBody>
          <a:bodyPr>
            <a:normAutofit/>
          </a:bodyPr>
          <a:lstStyle/>
          <a:p>
            <a:r>
              <a:rPr lang="ar-LB" sz="4000" b="1" dirty="0"/>
              <a:t>أ. المذكرة التوجيهية للاستعراض بيجين + 25 </a:t>
            </a:r>
            <a:br>
              <a:rPr lang="ar-LB" sz="3600" dirty="0"/>
            </a:br>
            <a:br>
              <a:rPr lang="ar-LB" sz="2800" dirty="0"/>
            </a:br>
            <a:r>
              <a:rPr lang="ar-LB" sz="2800" dirty="0"/>
              <a:t>  </a:t>
            </a:r>
            <a:endParaRPr lang="en-US" sz="2800" dirty="0"/>
          </a:p>
        </p:txBody>
      </p:sp>
    </p:spTree>
    <p:extLst>
      <p:ext uri="{BB962C8B-B14F-4D97-AF65-F5344CB8AC3E}">
        <p14:creationId xmlns:p14="http://schemas.microsoft.com/office/powerpoint/2010/main" val="11376281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pPr algn="r"/>
            <a:r>
              <a:rPr lang="ar-LB" b="1" dirty="0"/>
              <a:t>اهمية الاستعراض</a:t>
            </a:r>
            <a:endParaRPr lang="en-US" b="1" dirty="0"/>
          </a:p>
        </p:txBody>
      </p:sp>
      <p:graphicFrame>
        <p:nvGraphicFramePr>
          <p:cNvPr id="4" name="Content Placeholder 3"/>
          <p:cNvGraphicFramePr>
            <a:graphicFrameLocks noGrp="1"/>
          </p:cNvGraphicFramePr>
          <p:nvPr>
            <p:ph sz="half" idx="2"/>
            <p:extLst>
              <p:ext uri="{D42A27DB-BD31-4B8C-83A1-F6EECF244321}">
                <p14:modId xmlns:p14="http://schemas.microsoft.com/office/powerpoint/2010/main" val="2414379051"/>
              </p:ext>
            </p:extLst>
          </p:nvPr>
        </p:nvGraphicFramePr>
        <p:xfrm>
          <a:off x="1069975" y="2176463"/>
          <a:ext cx="8976850" cy="34893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10201153" y="1866433"/>
            <a:ext cx="1990847" cy="2308324"/>
          </a:xfrm>
          <a:prstGeom prst="rect">
            <a:avLst/>
          </a:prstGeom>
          <a:noFill/>
        </p:spPr>
        <p:txBody>
          <a:bodyPr wrap="square" rtlCol="0">
            <a:spAutoFit/>
          </a:bodyPr>
          <a:lstStyle/>
          <a:p>
            <a:pPr algn="r" rtl="1"/>
            <a:r>
              <a:rPr lang="ar-LB" b="1" i="1" dirty="0">
                <a:latin typeface="Arial" panose="020B0604020202020204" pitchFamily="34" charset="0"/>
                <a:cs typeface="Arial" panose="020B0604020202020204" pitchFamily="34" charset="0"/>
              </a:rPr>
              <a:t>هي مناسبة </a:t>
            </a:r>
            <a:r>
              <a:rPr lang="ar-SA" b="1" i="1" dirty="0">
                <a:latin typeface="Arial" panose="020B0604020202020204" pitchFamily="34" charset="0"/>
                <a:cs typeface="Arial" panose="020B0604020202020204" pitchFamily="34" charset="0"/>
              </a:rPr>
              <a:t>لدفع جيل شاب من المدافعين عن المساواة بين الجنسين وأولئك الذين ما زالوا على الهامش إلى صميم جهد الحكومة والمجتمع ككل. </a:t>
            </a:r>
            <a:endParaRPr lang="en-US" b="1" i="1" dirty="0">
              <a:latin typeface="Arial" panose="020B0604020202020204" pitchFamily="34" charset="0"/>
              <a:cs typeface="Arial" panose="020B0604020202020204" pitchFamily="34" charset="0"/>
            </a:endParaRPr>
          </a:p>
          <a:p>
            <a:pPr algn="r"/>
            <a:endParaRPr lang="en-US" dirty="0"/>
          </a:p>
        </p:txBody>
      </p:sp>
    </p:spTree>
    <p:extLst>
      <p:ext uri="{BB962C8B-B14F-4D97-AF65-F5344CB8AC3E}">
        <p14:creationId xmlns:p14="http://schemas.microsoft.com/office/powerpoint/2010/main" val="33869693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pPr algn="r"/>
            <a:r>
              <a:rPr lang="ar-LB" b="1" dirty="0"/>
              <a:t>أهداف الاستعراض</a:t>
            </a:r>
            <a:endParaRPr lang="en-US" b="1" dirty="0"/>
          </a:p>
          <a:p>
            <a:pPr algn="r"/>
            <a:endParaRPr lang="en-US" dirty="0"/>
          </a:p>
        </p:txBody>
      </p:sp>
      <p:graphicFrame>
        <p:nvGraphicFramePr>
          <p:cNvPr id="4" name="Content Placeholder 3"/>
          <p:cNvGraphicFramePr>
            <a:graphicFrameLocks noGrp="1"/>
          </p:cNvGraphicFramePr>
          <p:nvPr>
            <p:ph sz="half" idx="2"/>
            <p:extLst>
              <p:ext uri="{D42A27DB-BD31-4B8C-83A1-F6EECF244321}">
                <p14:modId xmlns:p14="http://schemas.microsoft.com/office/powerpoint/2010/main" val="2671743317"/>
              </p:ext>
            </p:extLst>
          </p:nvPr>
        </p:nvGraphicFramePr>
        <p:xfrm>
          <a:off x="1069975" y="2176463"/>
          <a:ext cx="10309225" cy="34893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798891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pPr algn="r"/>
            <a:r>
              <a:rPr lang="ar-LB" b="1" dirty="0"/>
              <a:t>حول المذكرة التوجيهية</a:t>
            </a:r>
            <a:endParaRPr lang="en-US" b="1" dirty="0"/>
          </a:p>
        </p:txBody>
      </p:sp>
      <p:sp>
        <p:nvSpPr>
          <p:cNvPr id="3" name="Content Placeholder 2"/>
          <p:cNvSpPr>
            <a:spLocks noGrp="1"/>
          </p:cNvSpPr>
          <p:nvPr>
            <p:ph sz="half" idx="2"/>
          </p:nvPr>
        </p:nvSpPr>
        <p:spPr>
          <a:xfrm>
            <a:off x="1069849" y="2176948"/>
            <a:ext cx="5030010" cy="4003933"/>
          </a:xfrm>
        </p:spPr>
        <p:txBody>
          <a:bodyPr/>
          <a:lstStyle/>
          <a:p>
            <a:pPr algn="just"/>
            <a:r>
              <a:rPr lang="ar-SA" dirty="0"/>
              <a:t> في القسم الأول، تقدم المذكرة التوجيهية اقتراحات حول عملية </a:t>
            </a:r>
            <a:r>
              <a:rPr lang="ar-LB" dirty="0"/>
              <a:t>المراجعة</a:t>
            </a:r>
            <a:r>
              <a:rPr lang="ar-SA" dirty="0"/>
              <a:t>، (تشمل الإعداد المؤسسي، ومشاركة الجهات المعنية المتعددة، وإعداد تقرير وطني، بما في ذلك جدول زمني ومصادر المعلومات المحتملة).  في القسم الثاني، تقدم المذكرة التوجيهية اقتراحات وأسئلة مفصلة لدعم إعداد تقرير وطني</a:t>
            </a:r>
            <a:endParaRPr lang="ar-LB" dirty="0"/>
          </a:p>
        </p:txBody>
      </p:sp>
      <p:graphicFrame>
        <p:nvGraphicFramePr>
          <p:cNvPr id="4" name="Content Placeholder 4"/>
          <p:cNvGraphicFramePr>
            <a:graphicFrameLocks/>
          </p:cNvGraphicFramePr>
          <p:nvPr>
            <p:extLst>
              <p:ext uri="{D42A27DB-BD31-4B8C-83A1-F6EECF244321}">
                <p14:modId xmlns:p14="http://schemas.microsoft.com/office/powerpoint/2010/main" val="611156867"/>
              </p:ext>
            </p:extLst>
          </p:nvPr>
        </p:nvGraphicFramePr>
        <p:xfrm>
          <a:off x="6447098" y="2176463"/>
          <a:ext cx="5578997" cy="34893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315685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138687" y="786383"/>
            <a:ext cx="11053313" cy="457201"/>
          </a:xfrm>
        </p:spPr>
        <p:txBody>
          <a:bodyPr/>
          <a:lstStyle/>
          <a:p>
            <a:pPr algn="r"/>
            <a:r>
              <a:rPr lang="ar-LB" b="1" dirty="0"/>
              <a:t>مصادر المعلومات</a:t>
            </a:r>
            <a:endParaRPr lang="en-US" b="1" dirty="0"/>
          </a:p>
        </p:txBody>
      </p:sp>
      <p:graphicFrame>
        <p:nvGraphicFramePr>
          <p:cNvPr id="4" name="Content Placeholder 3"/>
          <p:cNvGraphicFramePr>
            <a:graphicFrameLocks noGrp="1"/>
          </p:cNvGraphicFramePr>
          <p:nvPr>
            <p:ph sz="half" idx="2"/>
            <p:extLst>
              <p:ext uri="{D42A27DB-BD31-4B8C-83A1-F6EECF244321}">
                <p14:modId xmlns:p14="http://schemas.microsoft.com/office/powerpoint/2010/main" val="2729150253"/>
              </p:ext>
            </p:extLst>
          </p:nvPr>
        </p:nvGraphicFramePr>
        <p:xfrm>
          <a:off x="497711" y="2176463"/>
          <a:ext cx="8715737" cy="34893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6" name="Straight Arrow Connector 5"/>
          <p:cNvCxnSpPr/>
          <p:nvPr/>
        </p:nvCxnSpPr>
        <p:spPr>
          <a:xfrm>
            <a:off x="9213448" y="3812012"/>
            <a:ext cx="914400" cy="9144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9481001" y="5043399"/>
            <a:ext cx="2182008" cy="923330"/>
          </a:xfrm>
          <a:prstGeom prst="rect">
            <a:avLst/>
          </a:prstGeom>
          <a:noFill/>
        </p:spPr>
        <p:txBody>
          <a:bodyPr wrap="none" rtlCol="0">
            <a:spAutoFit/>
          </a:bodyPr>
          <a:lstStyle/>
          <a:p>
            <a:r>
              <a:rPr lang="ar-LB" dirty="0">
                <a:cs typeface="Arial" panose="020B0604020202020204" pitchFamily="34" charset="0"/>
              </a:rPr>
              <a:t>هيئات المعاهدات</a:t>
            </a:r>
          </a:p>
          <a:p>
            <a:r>
              <a:rPr lang="ar-LB" dirty="0">
                <a:cs typeface="Arial" panose="020B0604020202020204" pitchFamily="34" charset="0"/>
              </a:rPr>
              <a:t>الاجراءات الخاصة </a:t>
            </a:r>
          </a:p>
          <a:p>
            <a:r>
              <a:rPr lang="ar-LB" dirty="0">
                <a:cs typeface="Arial" panose="020B0604020202020204" pitchFamily="34" charset="0"/>
              </a:rPr>
              <a:t>الاستعراض الدوري الشامل</a:t>
            </a:r>
            <a:endParaRPr lang="en-US" dirty="0"/>
          </a:p>
        </p:txBody>
      </p:sp>
    </p:spTree>
    <p:extLst>
      <p:ext uri="{BB962C8B-B14F-4D97-AF65-F5344CB8AC3E}">
        <p14:creationId xmlns:p14="http://schemas.microsoft.com/office/powerpoint/2010/main" val="1754108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pPr algn="r"/>
            <a:r>
              <a:rPr lang="ar-LB" b="1" dirty="0"/>
              <a:t>الجهة المسؤولة</a:t>
            </a:r>
            <a:endParaRPr lang="en-US" b="1" dirty="0"/>
          </a:p>
        </p:txBody>
      </p:sp>
      <p:graphicFrame>
        <p:nvGraphicFramePr>
          <p:cNvPr id="4" name="Content Placeholder 3"/>
          <p:cNvGraphicFramePr>
            <a:graphicFrameLocks noGrp="1"/>
          </p:cNvGraphicFramePr>
          <p:nvPr>
            <p:ph sz="half" idx="2"/>
            <p:extLst>
              <p:ext uri="{D42A27DB-BD31-4B8C-83A1-F6EECF244321}">
                <p14:modId xmlns:p14="http://schemas.microsoft.com/office/powerpoint/2010/main" val="386952774"/>
              </p:ext>
            </p:extLst>
          </p:nvPr>
        </p:nvGraphicFramePr>
        <p:xfrm>
          <a:off x="1069976" y="2176463"/>
          <a:ext cx="7240648" cy="34893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9329195" y="3287180"/>
            <a:ext cx="2176039" cy="1754326"/>
          </a:xfrm>
          <a:prstGeom prst="rect">
            <a:avLst/>
          </a:prstGeom>
          <a:noFill/>
        </p:spPr>
        <p:txBody>
          <a:bodyPr wrap="square" rtlCol="0">
            <a:spAutoFit/>
          </a:bodyPr>
          <a:lstStyle/>
          <a:p>
            <a:pPr marL="285750" indent="-285750" algn="just" rtl="1">
              <a:buFont typeface="Arial" panose="020B0604020202020204" pitchFamily="34" charset="0"/>
              <a:buChar char="•"/>
            </a:pPr>
            <a:r>
              <a:rPr lang="ar-LB" dirty="0">
                <a:cs typeface="Arial" panose="020B0604020202020204" pitchFamily="34" charset="0"/>
              </a:rPr>
              <a:t>آليات تنسيق </a:t>
            </a:r>
          </a:p>
          <a:p>
            <a:pPr marL="285750" indent="-285750" algn="just" rtl="1">
              <a:buFont typeface="Arial" panose="020B0604020202020204" pitchFamily="34" charset="0"/>
              <a:buChar char="•"/>
            </a:pPr>
            <a:r>
              <a:rPr lang="ar-LB" dirty="0">
                <a:cs typeface="Arial" panose="020B0604020202020204" pitchFamily="34" charset="0"/>
              </a:rPr>
              <a:t>مشاركة البيانات</a:t>
            </a:r>
          </a:p>
          <a:p>
            <a:pPr marL="285750" indent="-285750" algn="just" rtl="1">
              <a:buFont typeface="Arial" panose="020B0604020202020204" pitchFamily="34" charset="0"/>
              <a:buChar char="•"/>
            </a:pPr>
            <a:r>
              <a:rPr lang="ar-LB" dirty="0">
                <a:cs typeface="Arial" panose="020B0604020202020204" pitchFamily="34" charset="0"/>
              </a:rPr>
              <a:t>دور الامم المتحدة في دعم المسار </a:t>
            </a:r>
          </a:p>
          <a:p>
            <a:pPr marL="285750" indent="-285750" algn="just" rtl="1">
              <a:buFont typeface="Arial" panose="020B0604020202020204" pitchFamily="34" charset="0"/>
              <a:buChar char="•"/>
            </a:pPr>
            <a:endParaRPr lang="ar-LB" dirty="0">
              <a:cs typeface="Arial" panose="020B0604020202020204" pitchFamily="34" charset="0"/>
            </a:endParaRPr>
          </a:p>
          <a:p>
            <a:pPr algn="just" rtl="1"/>
            <a:endParaRPr lang="en-US" dirty="0"/>
          </a:p>
        </p:txBody>
      </p:sp>
      <p:sp>
        <p:nvSpPr>
          <p:cNvPr id="6" name="Oval 5"/>
          <p:cNvSpPr/>
          <p:nvPr/>
        </p:nvSpPr>
        <p:spPr>
          <a:xfrm>
            <a:off x="6829062" y="3287179"/>
            <a:ext cx="1238491" cy="10996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LB" dirty="0">
                <a:cs typeface="Arial" panose="020B0604020202020204" pitchFamily="34" charset="0"/>
              </a:rPr>
              <a:t>تقرير وطني</a:t>
            </a:r>
            <a:endParaRPr lang="en-US" dirty="0"/>
          </a:p>
        </p:txBody>
      </p:sp>
    </p:spTree>
    <p:extLst>
      <p:ext uri="{BB962C8B-B14F-4D97-AF65-F5344CB8AC3E}">
        <p14:creationId xmlns:p14="http://schemas.microsoft.com/office/powerpoint/2010/main" val="4926838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pPr algn="r"/>
            <a:r>
              <a:rPr lang="ar-LB" b="1" dirty="0"/>
              <a:t>في الشكل: المذكرة التوجيهية اربعة اقسام</a:t>
            </a:r>
            <a:endParaRPr lang="en-US" b="1" dirty="0"/>
          </a:p>
          <a:p>
            <a:pPr algn="r"/>
            <a:endParaRPr lang="en-US" dirty="0"/>
          </a:p>
        </p:txBody>
      </p:sp>
      <p:graphicFrame>
        <p:nvGraphicFramePr>
          <p:cNvPr id="4" name="Content Placeholder 3"/>
          <p:cNvGraphicFramePr>
            <a:graphicFrameLocks noGrp="1"/>
          </p:cNvGraphicFramePr>
          <p:nvPr>
            <p:ph sz="half" idx="2"/>
            <p:extLst>
              <p:ext uri="{D42A27DB-BD31-4B8C-83A1-F6EECF244321}">
                <p14:modId xmlns:p14="http://schemas.microsoft.com/office/powerpoint/2010/main" val="1426567364"/>
              </p:ext>
            </p:extLst>
          </p:nvPr>
        </p:nvGraphicFramePr>
        <p:xfrm>
          <a:off x="1069976" y="2176463"/>
          <a:ext cx="8224495" cy="34893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Diagram 4"/>
          <p:cNvGraphicFramePr/>
          <p:nvPr>
            <p:extLst>
              <p:ext uri="{D42A27DB-BD31-4B8C-83A1-F6EECF244321}">
                <p14:modId xmlns:p14="http://schemas.microsoft.com/office/powerpoint/2010/main" val="3541008778"/>
              </p:ext>
            </p:extLst>
          </p:nvPr>
        </p:nvGraphicFramePr>
        <p:xfrm>
          <a:off x="9745884" y="2176948"/>
          <a:ext cx="2118166" cy="286269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86998007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97D57AF5A1748429E07D92295EA2187" ma:contentTypeVersion="13" ma:contentTypeDescription="Create a new document." ma:contentTypeScope="" ma:versionID="b2f543e1ad0eb83d55757cebf504de42">
  <xsd:schema xmlns:xsd="http://www.w3.org/2001/XMLSchema" xmlns:xs="http://www.w3.org/2001/XMLSchema" xmlns:p="http://schemas.microsoft.com/office/2006/metadata/properties" xmlns:ns2="28a3442c-84ad-4dd1-83de-f1edd70cf35d" xmlns:ns3="70fef31c-8a19-437b-ac68-a32e636be2a7" targetNamespace="http://schemas.microsoft.com/office/2006/metadata/properties" ma:root="true" ma:fieldsID="c3cb741bf352c19b27a6fdce62545803" ns2:_="" ns3:_="">
    <xsd:import namespace="28a3442c-84ad-4dd1-83de-f1edd70cf35d"/>
    <xsd:import namespace="70fef31c-8a19-437b-ac68-a32e636be2a7"/>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MediaServiceAutoKeyPoints" minOccurs="0"/>
                <xsd:element ref="ns2:MediaServiceKeyPoints" minOccurs="0"/>
                <xsd:element ref="ns3:SharedWithUsers" minOccurs="0"/>
                <xsd:element ref="ns3:SharedWithDetail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8a3442c-84ad-4dd1-83de-f1edd70cf35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0fef31c-8a19-437b-ac68-a32e636be2a7"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3D55E8C-BBC2-429F-A44A-F488255BEE9C}">
  <ds:schemaRefs>
    <ds:schemaRef ds:uri="http://schemas.microsoft.com/office/2006/metadata/properties"/>
    <ds:schemaRef ds:uri="70fef31c-8a19-437b-ac68-a32e636be2a7"/>
    <ds:schemaRef ds:uri="http://www.w3.org/XML/1998/namespace"/>
    <ds:schemaRef ds:uri="http://purl.org/dc/terms/"/>
    <ds:schemaRef ds:uri="http://schemas.openxmlformats.org/package/2006/metadata/core-properties"/>
    <ds:schemaRef ds:uri="http://purl.org/dc/elements/1.1/"/>
    <ds:schemaRef ds:uri="http://schemas.microsoft.com/office/2006/documentManagement/types"/>
    <ds:schemaRef ds:uri="http://purl.org/dc/dcmitype/"/>
    <ds:schemaRef ds:uri="28a3442c-84ad-4dd1-83de-f1edd70cf35d"/>
    <ds:schemaRef ds:uri="http://schemas.microsoft.com/office/infopath/2007/PartnerControls"/>
  </ds:schemaRefs>
</ds:datastoreItem>
</file>

<file path=customXml/itemProps2.xml><?xml version="1.0" encoding="utf-8"?>
<ds:datastoreItem xmlns:ds="http://schemas.openxmlformats.org/officeDocument/2006/customXml" ds:itemID="{C0AC909A-6CDC-4C48-A0D7-CEC875DE4AA6}">
  <ds:schemaRefs>
    <ds:schemaRef ds:uri="http://schemas.microsoft.com/sharepoint/v3/contenttype/forms"/>
  </ds:schemaRefs>
</ds:datastoreItem>
</file>

<file path=customXml/itemProps3.xml><?xml version="1.0" encoding="utf-8"?>
<ds:datastoreItem xmlns:ds="http://schemas.openxmlformats.org/officeDocument/2006/customXml" ds:itemID="{8DA868C0-16A6-48E0-8C88-E5036C39AD0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8a3442c-84ad-4dd1-83de-f1edd70cf35d"/>
    <ds:schemaRef ds:uri="70fef31c-8a19-437b-ac68-a32e636be2a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Integral</Template>
  <TotalTime>1162</TotalTime>
  <Words>974</Words>
  <Application>Microsoft Office PowerPoint</Application>
  <PresentationFormat>Widescreen</PresentationFormat>
  <Paragraphs>122</Paragraphs>
  <Slides>23</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23</vt:i4>
      </vt:variant>
    </vt:vector>
  </HeadingPairs>
  <TitlesOfParts>
    <vt:vector size="31" baseType="lpstr">
      <vt:lpstr>Arial</vt:lpstr>
      <vt:lpstr>Garamond</vt:lpstr>
      <vt:lpstr>Simplified Arabic</vt:lpstr>
      <vt:lpstr>Tw Cen MT</vt:lpstr>
      <vt:lpstr>Tw Cen MT Condensed</vt:lpstr>
      <vt:lpstr>Wingdings</vt:lpstr>
      <vt:lpstr>Wingdings 3</vt:lpstr>
      <vt:lpstr>Integral</vt:lpstr>
      <vt:lpstr> </vt:lpstr>
      <vt:lpstr>التذكير بالمبادىء التوجيهية للاستعراضات الطوعية الوطنية المتعلقة بتنفيذ منهاج عمل بيجين +  25 قر اءة بعض الدروس المستفادة من التقارير الوطنية لدول المنطقة العربية بيجين + 25   </vt:lpstr>
      <vt:lpstr>أ. المذكرة التوجيهية للاستعراض بيجين + 25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ب. الدروس المستفادة من الاستعراضات الوطنية بيجين+ 25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KHALIFE.NADYA</dc:creator>
  <cp:lastModifiedBy>Ghya Baccar</cp:lastModifiedBy>
  <cp:revision>155</cp:revision>
  <dcterms:created xsi:type="dcterms:W3CDTF">2022-05-16T17:29:50Z</dcterms:created>
  <dcterms:modified xsi:type="dcterms:W3CDTF">2023-07-11T07:38:34Z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0x010100E97D57AF5A1748429E07D92295EA2187</vt:lpwstr>
  </property>
</Properties>
</file>