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697" r:id="rId3"/>
  </p:sldMasterIdLst>
  <p:notesMasterIdLst>
    <p:notesMasterId r:id="rId47"/>
  </p:notesMasterIdLst>
  <p:handoutMasterIdLst>
    <p:handoutMasterId r:id="rId48"/>
  </p:handoutMasterIdLst>
  <p:sldIdLst>
    <p:sldId id="429" r:id="rId4"/>
    <p:sldId id="309" r:id="rId5"/>
    <p:sldId id="277" r:id="rId6"/>
    <p:sldId id="275" r:id="rId7"/>
    <p:sldId id="276" r:id="rId8"/>
    <p:sldId id="278" r:id="rId9"/>
    <p:sldId id="257" r:id="rId10"/>
    <p:sldId id="272" r:id="rId11"/>
    <p:sldId id="279" r:id="rId12"/>
    <p:sldId id="280" r:id="rId13"/>
    <p:sldId id="259" r:id="rId14"/>
    <p:sldId id="260" r:id="rId15"/>
    <p:sldId id="261" r:id="rId16"/>
    <p:sldId id="262" r:id="rId17"/>
    <p:sldId id="268" r:id="rId18"/>
    <p:sldId id="263" r:id="rId19"/>
    <p:sldId id="264" r:id="rId20"/>
    <p:sldId id="269" r:id="rId21"/>
    <p:sldId id="265" r:id="rId22"/>
    <p:sldId id="266" r:id="rId23"/>
    <p:sldId id="267" r:id="rId24"/>
    <p:sldId id="282" r:id="rId25"/>
    <p:sldId id="283" r:id="rId26"/>
    <p:sldId id="315" r:id="rId27"/>
    <p:sldId id="316" r:id="rId28"/>
    <p:sldId id="317" r:id="rId29"/>
    <p:sldId id="299" r:id="rId30"/>
    <p:sldId id="305" r:id="rId31"/>
    <p:sldId id="274" r:id="rId32"/>
    <p:sldId id="300" r:id="rId33"/>
    <p:sldId id="312" r:id="rId34"/>
    <p:sldId id="307" r:id="rId35"/>
    <p:sldId id="308" r:id="rId36"/>
    <p:sldId id="311" r:id="rId37"/>
    <p:sldId id="297" r:id="rId38"/>
    <p:sldId id="298" r:id="rId39"/>
    <p:sldId id="302" r:id="rId40"/>
    <p:sldId id="432" r:id="rId41"/>
    <p:sldId id="431" r:id="rId42"/>
    <p:sldId id="326" r:id="rId43"/>
    <p:sldId id="327" r:id="rId44"/>
    <p:sldId id="310" r:id="rId45"/>
    <p:sldId id="313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7A"/>
    <a:srgbClr val="0000FF"/>
    <a:srgbClr val="CBCDEC"/>
    <a:srgbClr val="4775FF"/>
    <a:srgbClr val="000099"/>
    <a:srgbClr val="E7E8F6"/>
    <a:srgbClr val="300DFF"/>
    <a:srgbClr val="0000CC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27" autoAdjust="0"/>
  </p:normalViewPr>
  <p:slideViewPr>
    <p:cSldViewPr>
      <p:cViewPr varScale="1">
        <p:scale>
          <a:sx n="59" d="100"/>
          <a:sy n="59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Documents\Affaire%202015\MPWT%20Survey\MPWT%20report%20Final%20Submitted\FINAL%20ATC%20COUNTS\ATC%20BEIRUT\Elias%20Sarkis%20Aven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ar-SA" sz="1800" b="1" i="0" baseline="0" dirty="0">
                <a:effectLst/>
              </a:rPr>
              <a:t>عدد المركبات \ الساعة </a:t>
            </a:r>
            <a:endParaRPr lang="en-US" sz="4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ar-SA" sz="4000" dirty="0"/>
          </a:p>
        </c:rich>
      </c:tx>
      <c:layout>
        <c:manualLayout>
          <c:xMode val="edge"/>
          <c:yMode val="edge"/>
          <c:x val="0.36183813561766326"/>
          <c:y val="9.836055024914163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83588589887802"/>
          <c:y val="8.5162081180547231E-2"/>
          <c:w val="0.86645932169276962"/>
          <c:h val="0.66666666666666663"/>
        </c:manualLayout>
      </c:layout>
      <c:areaChart>
        <c:grouping val="stacked"/>
        <c:varyColors val="0"/>
        <c:ser>
          <c:idx val="0"/>
          <c:order val="0"/>
          <c:tx>
            <c:strRef>
              <c:f>'A to Saide-V1'!$R$34:$R$35</c:f>
              <c:strCache>
                <c:ptCount val="2"/>
                <c:pt idx="0">
                  <c:v>Sunday</c:v>
                </c:pt>
                <c:pt idx="1">
                  <c:v>01-11-15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cat>
            <c:strRef>
              <c:f>'A to Saide-V1'!$Q$36:$Q$202</c:f>
              <c:strCache>
                <c:ptCount val="167"/>
                <c:pt idx="0">
                  <c:v>1 - 2</c:v>
                </c:pt>
                <c:pt idx="1">
                  <c:v>2 - 3</c:v>
                </c:pt>
                <c:pt idx="2">
                  <c:v>3 - 4</c:v>
                </c:pt>
                <c:pt idx="3">
                  <c:v>4 - 5</c:v>
                </c:pt>
                <c:pt idx="4">
                  <c:v>5 - 6</c:v>
                </c:pt>
                <c:pt idx="5">
                  <c:v>6 - 7</c:v>
                </c:pt>
                <c:pt idx="6">
                  <c:v>7 - 8</c:v>
                </c:pt>
                <c:pt idx="7">
                  <c:v>8 - 9</c:v>
                </c:pt>
                <c:pt idx="8">
                  <c:v>9 - 10</c:v>
                </c:pt>
                <c:pt idx="9">
                  <c:v>10 - 11</c:v>
                </c:pt>
                <c:pt idx="10">
                  <c:v>11 - 12</c:v>
                </c:pt>
                <c:pt idx="11">
                  <c:v>12- 13</c:v>
                </c:pt>
                <c:pt idx="12">
                  <c:v>13 - 14</c:v>
                </c:pt>
                <c:pt idx="13">
                  <c:v>14 - 15</c:v>
                </c:pt>
                <c:pt idx="14">
                  <c:v>15 - 16</c:v>
                </c:pt>
                <c:pt idx="15">
                  <c:v>16 - 17</c:v>
                </c:pt>
                <c:pt idx="16">
                  <c:v>17 - 18</c:v>
                </c:pt>
                <c:pt idx="17">
                  <c:v>18 - 19</c:v>
                </c:pt>
                <c:pt idx="18">
                  <c:v>19 - 20</c:v>
                </c:pt>
                <c:pt idx="19">
                  <c:v>20 - 21</c:v>
                </c:pt>
                <c:pt idx="20">
                  <c:v>21 - 22</c:v>
                </c:pt>
                <c:pt idx="21">
                  <c:v>22- 23</c:v>
                </c:pt>
                <c:pt idx="22">
                  <c:v>23- 00</c:v>
                </c:pt>
                <c:pt idx="23">
                  <c:v>00 - 1</c:v>
                </c:pt>
                <c:pt idx="24">
                  <c:v>1 - 2</c:v>
                </c:pt>
                <c:pt idx="25">
                  <c:v>2 - 3</c:v>
                </c:pt>
                <c:pt idx="26">
                  <c:v>3 - 4</c:v>
                </c:pt>
                <c:pt idx="27">
                  <c:v>4 - 5</c:v>
                </c:pt>
                <c:pt idx="28">
                  <c:v>5 - 6</c:v>
                </c:pt>
                <c:pt idx="29">
                  <c:v>6 - 7</c:v>
                </c:pt>
                <c:pt idx="30">
                  <c:v>7 - 8</c:v>
                </c:pt>
                <c:pt idx="31">
                  <c:v>8 - 9</c:v>
                </c:pt>
                <c:pt idx="32">
                  <c:v>9 - 10</c:v>
                </c:pt>
                <c:pt idx="33">
                  <c:v>10 - 11</c:v>
                </c:pt>
                <c:pt idx="34">
                  <c:v>11 - 12</c:v>
                </c:pt>
                <c:pt idx="35">
                  <c:v>12- 13</c:v>
                </c:pt>
                <c:pt idx="36">
                  <c:v>13 - 14</c:v>
                </c:pt>
                <c:pt idx="37">
                  <c:v>14 - 15</c:v>
                </c:pt>
                <c:pt idx="38">
                  <c:v>15 - 16</c:v>
                </c:pt>
                <c:pt idx="39">
                  <c:v>16 - 17</c:v>
                </c:pt>
                <c:pt idx="40">
                  <c:v>17 - 18</c:v>
                </c:pt>
                <c:pt idx="41">
                  <c:v>18 - 19</c:v>
                </c:pt>
                <c:pt idx="42">
                  <c:v>19 - 20</c:v>
                </c:pt>
                <c:pt idx="43">
                  <c:v>20 - 21</c:v>
                </c:pt>
                <c:pt idx="44">
                  <c:v>21 - 22</c:v>
                </c:pt>
                <c:pt idx="45">
                  <c:v>22- 23</c:v>
                </c:pt>
                <c:pt idx="46">
                  <c:v>23- 00</c:v>
                </c:pt>
                <c:pt idx="47">
                  <c:v>00 - 1</c:v>
                </c:pt>
                <c:pt idx="48">
                  <c:v>1 - 2</c:v>
                </c:pt>
                <c:pt idx="49">
                  <c:v>2 - 3</c:v>
                </c:pt>
                <c:pt idx="50">
                  <c:v>3 - 4</c:v>
                </c:pt>
                <c:pt idx="51">
                  <c:v>4 - 5</c:v>
                </c:pt>
                <c:pt idx="52">
                  <c:v>5 - 6</c:v>
                </c:pt>
                <c:pt idx="53">
                  <c:v>6 - 7</c:v>
                </c:pt>
                <c:pt idx="54">
                  <c:v>7 - 8</c:v>
                </c:pt>
                <c:pt idx="55">
                  <c:v>8 - 9</c:v>
                </c:pt>
                <c:pt idx="56">
                  <c:v>9 - 10</c:v>
                </c:pt>
                <c:pt idx="57">
                  <c:v>10 - 11</c:v>
                </c:pt>
                <c:pt idx="58">
                  <c:v>11 - 12</c:v>
                </c:pt>
                <c:pt idx="59">
                  <c:v>12- 13</c:v>
                </c:pt>
                <c:pt idx="60">
                  <c:v>13 - 14</c:v>
                </c:pt>
                <c:pt idx="61">
                  <c:v>14 - 15</c:v>
                </c:pt>
                <c:pt idx="62">
                  <c:v>15 - 16</c:v>
                </c:pt>
                <c:pt idx="63">
                  <c:v>16 - 17</c:v>
                </c:pt>
                <c:pt idx="64">
                  <c:v>17 - 18</c:v>
                </c:pt>
                <c:pt idx="65">
                  <c:v>18 - 19</c:v>
                </c:pt>
                <c:pt idx="66">
                  <c:v>19 - 20</c:v>
                </c:pt>
                <c:pt idx="67">
                  <c:v>20 - 21</c:v>
                </c:pt>
                <c:pt idx="68">
                  <c:v>21 - 22</c:v>
                </c:pt>
                <c:pt idx="69">
                  <c:v>22- 23</c:v>
                </c:pt>
                <c:pt idx="70">
                  <c:v>23- 00</c:v>
                </c:pt>
                <c:pt idx="71">
                  <c:v>00 - 1</c:v>
                </c:pt>
                <c:pt idx="72">
                  <c:v>1 - 2</c:v>
                </c:pt>
                <c:pt idx="73">
                  <c:v>2 - 3</c:v>
                </c:pt>
                <c:pt idx="74">
                  <c:v>3 - 4</c:v>
                </c:pt>
                <c:pt idx="75">
                  <c:v>4 - 5</c:v>
                </c:pt>
                <c:pt idx="76">
                  <c:v>5 - 6</c:v>
                </c:pt>
                <c:pt idx="77">
                  <c:v>6 - 7</c:v>
                </c:pt>
                <c:pt idx="78">
                  <c:v>7 - 8</c:v>
                </c:pt>
                <c:pt idx="79">
                  <c:v>8 - 9</c:v>
                </c:pt>
                <c:pt idx="80">
                  <c:v>9 - 10</c:v>
                </c:pt>
                <c:pt idx="81">
                  <c:v>10 - 11</c:v>
                </c:pt>
                <c:pt idx="82">
                  <c:v>11 - 12</c:v>
                </c:pt>
                <c:pt idx="83">
                  <c:v>12- 13</c:v>
                </c:pt>
                <c:pt idx="84">
                  <c:v>13 - 14</c:v>
                </c:pt>
                <c:pt idx="85">
                  <c:v>14 - 15</c:v>
                </c:pt>
                <c:pt idx="86">
                  <c:v>15 - 16</c:v>
                </c:pt>
                <c:pt idx="87">
                  <c:v>16 - 17</c:v>
                </c:pt>
                <c:pt idx="88">
                  <c:v>17 - 18</c:v>
                </c:pt>
                <c:pt idx="89">
                  <c:v>18 - 19</c:v>
                </c:pt>
                <c:pt idx="90">
                  <c:v>19 - 20</c:v>
                </c:pt>
                <c:pt idx="91">
                  <c:v>20 - 21</c:v>
                </c:pt>
                <c:pt idx="92">
                  <c:v>21 - 22</c:v>
                </c:pt>
                <c:pt idx="93">
                  <c:v>22- 23</c:v>
                </c:pt>
                <c:pt idx="94">
                  <c:v>23- 00</c:v>
                </c:pt>
                <c:pt idx="95">
                  <c:v>00 - 1</c:v>
                </c:pt>
                <c:pt idx="96">
                  <c:v>1 - 2</c:v>
                </c:pt>
                <c:pt idx="97">
                  <c:v>2 - 3</c:v>
                </c:pt>
                <c:pt idx="98">
                  <c:v>3 - 4</c:v>
                </c:pt>
                <c:pt idx="99">
                  <c:v>4 - 5</c:v>
                </c:pt>
                <c:pt idx="100">
                  <c:v>5 - 6</c:v>
                </c:pt>
                <c:pt idx="101">
                  <c:v>6 - 7</c:v>
                </c:pt>
                <c:pt idx="102">
                  <c:v>7 - 8</c:v>
                </c:pt>
                <c:pt idx="103">
                  <c:v>8 - 9</c:v>
                </c:pt>
                <c:pt idx="104">
                  <c:v>9 - 10</c:v>
                </c:pt>
                <c:pt idx="105">
                  <c:v>10 - 11</c:v>
                </c:pt>
                <c:pt idx="106">
                  <c:v>11 - 12</c:v>
                </c:pt>
                <c:pt idx="107">
                  <c:v>12- 13</c:v>
                </c:pt>
                <c:pt idx="108">
                  <c:v>13 - 14</c:v>
                </c:pt>
                <c:pt idx="109">
                  <c:v>14 - 15</c:v>
                </c:pt>
                <c:pt idx="110">
                  <c:v>15 - 16</c:v>
                </c:pt>
                <c:pt idx="111">
                  <c:v>16 - 17</c:v>
                </c:pt>
                <c:pt idx="112">
                  <c:v>17 - 18</c:v>
                </c:pt>
                <c:pt idx="113">
                  <c:v>18 - 19</c:v>
                </c:pt>
                <c:pt idx="114">
                  <c:v>19 - 20</c:v>
                </c:pt>
                <c:pt idx="115">
                  <c:v>20 - 21</c:v>
                </c:pt>
                <c:pt idx="116">
                  <c:v>21 - 22</c:v>
                </c:pt>
                <c:pt idx="117">
                  <c:v>22- 23</c:v>
                </c:pt>
                <c:pt idx="118">
                  <c:v>23- 00</c:v>
                </c:pt>
                <c:pt idx="119">
                  <c:v>00 - 1</c:v>
                </c:pt>
                <c:pt idx="120">
                  <c:v>1 - 2</c:v>
                </c:pt>
                <c:pt idx="121">
                  <c:v>2 - 3</c:v>
                </c:pt>
                <c:pt idx="122">
                  <c:v>3 - 4</c:v>
                </c:pt>
                <c:pt idx="123">
                  <c:v>4 - 5</c:v>
                </c:pt>
                <c:pt idx="124">
                  <c:v>5 - 6</c:v>
                </c:pt>
                <c:pt idx="125">
                  <c:v>6 - 7</c:v>
                </c:pt>
                <c:pt idx="126">
                  <c:v>7 - 8</c:v>
                </c:pt>
                <c:pt idx="127">
                  <c:v>8 - 9</c:v>
                </c:pt>
                <c:pt idx="128">
                  <c:v>9 - 10</c:v>
                </c:pt>
                <c:pt idx="129">
                  <c:v>10 - 11</c:v>
                </c:pt>
                <c:pt idx="130">
                  <c:v>11 - 12</c:v>
                </c:pt>
                <c:pt idx="131">
                  <c:v>12- 13</c:v>
                </c:pt>
                <c:pt idx="132">
                  <c:v>13 - 14</c:v>
                </c:pt>
                <c:pt idx="133">
                  <c:v>14 - 15</c:v>
                </c:pt>
                <c:pt idx="134">
                  <c:v>15 - 16</c:v>
                </c:pt>
                <c:pt idx="135">
                  <c:v>16 - 17</c:v>
                </c:pt>
                <c:pt idx="136">
                  <c:v>17 - 18</c:v>
                </c:pt>
                <c:pt idx="137">
                  <c:v>18 - 19</c:v>
                </c:pt>
                <c:pt idx="138">
                  <c:v>19 - 20</c:v>
                </c:pt>
                <c:pt idx="139">
                  <c:v>20 - 21</c:v>
                </c:pt>
                <c:pt idx="140">
                  <c:v>21 - 22</c:v>
                </c:pt>
                <c:pt idx="141">
                  <c:v>22- 23</c:v>
                </c:pt>
                <c:pt idx="142">
                  <c:v>23- 00</c:v>
                </c:pt>
                <c:pt idx="143">
                  <c:v>00 - 1</c:v>
                </c:pt>
                <c:pt idx="144">
                  <c:v>1 - 2</c:v>
                </c:pt>
                <c:pt idx="145">
                  <c:v>2 - 3</c:v>
                </c:pt>
                <c:pt idx="146">
                  <c:v>3 - 4</c:v>
                </c:pt>
                <c:pt idx="147">
                  <c:v>4 - 5</c:v>
                </c:pt>
                <c:pt idx="148">
                  <c:v>5 - 6</c:v>
                </c:pt>
                <c:pt idx="149">
                  <c:v>6 - 7</c:v>
                </c:pt>
                <c:pt idx="150">
                  <c:v>7 - 8</c:v>
                </c:pt>
                <c:pt idx="151">
                  <c:v>8 - 9</c:v>
                </c:pt>
                <c:pt idx="152">
                  <c:v>9 - 10</c:v>
                </c:pt>
                <c:pt idx="153">
                  <c:v>10 - 11</c:v>
                </c:pt>
                <c:pt idx="154">
                  <c:v>11 - 12</c:v>
                </c:pt>
                <c:pt idx="155">
                  <c:v>12- 13</c:v>
                </c:pt>
                <c:pt idx="156">
                  <c:v>13 - 14</c:v>
                </c:pt>
                <c:pt idx="157">
                  <c:v>14 - 15</c:v>
                </c:pt>
                <c:pt idx="158">
                  <c:v>15 - 16</c:v>
                </c:pt>
                <c:pt idx="159">
                  <c:v>16 - 17</c:v>
                </c:pt>
                <c:pt idx="160">
                  <c:v>17 - 18</c:v>
                </c:pt>
                <c:pt idx="161">
                  <c:v>18 - 19</c:v>
                </c:pt>
                <c:pt idx="162">
                  <c:v>19 - 20</c:v>
                </c:pt>
                <c:pt idx="163">
                  <c:v>20 - 21</c:v>
                </c:pt>
                <c:pt idx="164">
                  <c:v>21 - 22</c:v>
                </c:pt>
                <c:pt idx="165">
                  <c:v>22- 23</c:v>
                </c:pt>
                <c:pt idx="166">
                  <c:v>23- 00</c:v>
                </c:pt>
              </c:strCache>
            </c:strRef>
          </c:cat>
          <c:val>
            <c:numRef>
              <c:f>'A to Saide-V1'!$R$36:$R$202</c:f>
              <c:numCache>
                <c:formatCode>General</c:formatCode>
                <c:ptCount val="167"/>
                <c:pt idx="0">
                  <c:v>711.67728237791937</c:v>
                </c:pt>
                <c:pt idx="1">
                  <c:v>555.41401273885356</c:v>
                </c:pt>
                <c:pt idx="2">
                  <c:v>356.68789808917199</c:v>
                </c:pt>
                <c:pt idx="3">
                  <c:v>577.49469214437374</c:v>
                </c:pt>
                <c:pt idx="4">
                  <c:v>405.94479830148623</c:v>
                </c:pt>
                <c:pt idx="5">
                  <c:v>168.15286624203821</c:v>
                </c:pt>
                <c:pt idx="6">
                  <c:v>298.9384288747346</c:v>
                </c:pt>
                <c:pt idx="7">
                  <c:v>604.67091295116779</c:v>
                </c:pt>
                <c:pt idx="8">
                  <c:v>783.01486199575379</c:v>
                </c:pt>
                <c:pt idx="9">
                  <c:v>932.484076433121</c:v>
                </c:pt>
                <c:pt idx="10">
                  <c:v>974.94692144373676</c:v>
                </c:pt>
                <c:pt idx="11">
                  <c:v>1219.5329087048833</c:v>
                </c:pt>
                <c:pt idx="12">
                  <c:v>1205.9447983014863</c:v>
                </c:pt>
                <c:pt idx="13">
                  <c:v>968.15286624203827</c:v>
                </c:pt>
                <c:pt idx="14">
                  <c:v>1092.1443736730362</c:v>
                </c:pt>
                <c:pt idx="15">
                  <c:v>1318.0467091295118</c:v>
                </c:pt>
                <c:pt idx="16">
                  <c:v>1938.0042462845011</c:v>
                </c:pt>
                <c:pt idx="17">
                  <c:v>2400</c:v>
                </c:pt>
                <c:pt idx="18">
                  <c:v>2180.8917197452229</c:v>
                </c:pt>
                <c:pt idx="19">
                  <c:v>1970.2760084925692</c:v>
                </c:pt>
                <c:pt idx="20">
                  <c:v>1443.7367303609342</c:v>
                </c:pt>
                <c:pt idx="21">
                  <c:v>1117.6220806794056</c:v>
                </c:pt>
                <c:pt idx="22">
                  <c:v>886.62420382165612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1-4014-897C-0D5A38CE3513}"/>
            </c:ext>
          </c:extLst>
        </c:ser>
        <c:ser>
          <c:idx val="1"/>
          <c:order val="1"/>
          <c:tx>
            <c:strRef>
              <c:f>'A to Saide-V1'!$S$34:$S$35</c:f>
              <c:strCache>
                <c:ptCount val="2"/>
                <c:pt idx="0">
                  <c:v>Monday</c:v>
                </c:pt>
                <c:pt idx="1">
                  <c:v>02-11-15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strRef>
              <c:f>'A to Saide-V1'!$Q$36:$Q$202</c:f>
              <c:strCache>
                <c:ptCount val="167"/>
                <c:pt idx="0">
                  <c:v>1 - 2</c:v>
                </c:pt>
                <c:pt idx="1">
                  <c:v>2 - 3</c:v>
                </c:pt>
                <c:pt idx="2">
                  <c:v>3 - 4</c:v>
                </c:pt>
                <c:pt idx="3">
                  <c:v>4 - 5</c:v>
                </c:pt>
                <c:pt idx="4">
                  <c:v>5 - 6</c:v>
                </c:pt>
                <c:pt idx="5">
                  <c:v>6 - 7</c:v>
                </c:pt>
                <c:pt idx="6">
                  <c:v>7 - 8</c:v>
                </c:pt>
                <c:pt idx="7">
                  <c:v>8 - 9</c:v>
                </c:pt>
                <c:pt idx="8">
                  <c:v>9 - 10</c:v>
                </c:pt>
                <c:pt idx="9">
                  <c:v>10 - 11</c:v>
                </c:pt>
                <c:pt idx="10">
                  <c:v>11 - 12</c:v>
                </c:pt>
                <c:pt idx="11">
                  <c:v>12- 13</c:v>
                </c:pt>
                <c:pt idx="12">
                  <c:v>13 - 14</c:v>
                </c:pt>
                <c:pt idx="13">
                  <c:v>14 - 15</c:v>
                </c:pt>
                <c:pt idx="14">
                  <c:v>15 - 16</c:v>
                </c:pt>
                <c:pt idx="15">
                  <c:v>16 - 17</c:v>
                </c:pt>
                <c:pt idx="16">
                  <c:v>17 - 18</c:v>
                </c:pt>
                <c:pt idx="17">
                  <c:v>18 - 19</c:v>
                </c:pt>
                <c:pt idx="18">
                  <c:v>19 - 20</c:v>
                </c:pt>
                <c:pt idx="19">
                  <c:v>20 - 21</c:v>
                </c:pt>
                <c:pt idx="20">
                  <c:v>21 - 22</c:v>
                </c:pt>
                <c:pt idx="21">
                  <c:v>22- 23</c:v>
                </c:pt>
                <c:pt idx="22">
                  <c:v>23- 00</c:v>
                </c:pt>
                <c:pt idx="23">
                  <c:v>00 - 1</c:v>
                </c:pt>
                <c:pt idx="24">
                  <c:v>1 - 2</c:v>
                </c:pt>
                <c:pt idx="25">
                  <c:v>2 - 3</c:v>
                </c:pt>
                <c:pt idx="26">
                  <c:v>3 - 4</c:v>
                </c:pt>
                <c:pt idx="27">
                  <c:v>4 - 5</c:v>
                </c:pt>
                <c:pt idx="28">
                  <c:v>5 - 6</c:v>
                </c:pt>
                <c:pt idx="29">
                  <c:v>6 - 7</c:v>
                </c:pt>
                <c:pt idx="30">
                  <c:v>7 - 8</c:v>
                </c:pt>
                <c:pt idx="31">
                  <c:v>8 - 9</c:v>
                </c:pt>
                <c:pt idx="32">
                  <c:v>9 - 10</c:v>
                </c:pt>
                <c:pt idx="33">
                  <c:v>10 - 11</c:v>
                </c:pt>
                <c:pt idx="34">
                  <c:v>11 - 12</c:v>
                </c:pt>
                <c:pt idx="35">
                  <c:v>12- 13</c:v>
                </c:pt>
                <c:pt idx="36">
                  <c:v>13 - 14</c:v>
                </c:pt>
                <c:pt idx="37">
                  <c:v>14 - 15</c:v>
                </c:pt>
                <c:pt idx="38">
                  <c:v>15 - 16</c:v>
                </c:pt>
                <c:pt idx="39">
                  <c:v>16 - 17</c:v>
                </c:pt>
                <c:pt idx="40">
                  <c:v>17 - 18</c:v>
                </c:pt>
                <c:pt idx="41">
                  <c:v>18 - 19</c:v>
                </c:pt>
                <c:pt idx="42">
                  <c:v>19 - 20</c:v>
                </c:pt>
                <c:pt idx="43">
                  <c:v>20 - 21</c:v>
                </c:pt>
                <c:pt idx="44">
                  <c:v>21 - 22</c:v>
                </c:pt>
                <c:pt idx="45">
                  <c:v>22- 23</c:v>
                </c:pt>
                <c:pt idx="46">
                  <c:v>23- 00</c:v>
                </c:pt>
                <c:pt idx="47">
                  <c:v>00 - 1</c:v>
                </c:pt>
                <c:pt idx="48">
                  <c:v>1 - 2</c:v>
                </c:pt>
                <c:pt idx="49">
                  <c:v>2 - 3</c:v>
                </c:pt>
                <c:pt idx="50">
                  <c:v>3 - 4</c:v>
                </c:pt>
                <c:pt idx="51">
                  <c:v>4 - 5</c:v>
                </c:pt>
                <c:pt idx="52">
                  <c:v>5 - 6</c:v>
                </c:pt>
                <c:pt idx="53">
                  <c:v>6 - 7</c:v>
                </c:pt>
                <c:pt idx="54">
                  <c:v>7 - 8</c:v>
                </c:pt>
                <c:pt idx="55">
                  <c:v>8 - 9</c:v>
                </c:pt>
                <c:pt idx="56">
                  <c:v>9 - 10</c:v>
                </c:pt>
                <c:pt idx="57">
                  <c:v>10 - 11</c:v>
                </c:pt>
                <c:pt idx="58">
                  <c:v>11 - 12</c:v>
                </c:pt>
                <c:pt idx="59">
                  <c:v>12- 13</c:v>
                </c:pt>
                <c:pt idx="60">
                  <c:v>13 - 14</c:v>
                </c:pt>
                <c:pt idx="61">
                  <c:v>14 - 15</c:v>
                </c:pt>
                <c:pt idx="62">
                  <c:v>15 - 16</c:v>
                </c:pt>
                <c:pt idx="63">
                  <c:v>16 - 17</c:v>
                </c:pt>
                <c:pt idx="64">
                  <c:v>17 - 18</c:v>
                </c:pt>
                <c:pt idx="65">
                  <c:v>18 - 19</c:v>
                </c:pt>
                <c:pt idx="66">
                  <c:v>19 - 20</c:v>
                </c:pt>
                <c:pt idx="67">
                  <c:v>20 - 21</c:v>
                </c:pt>
                <c:pt idx="68">
                  <c:v>21 - 22</c:v>
                </c:pt>
                <c:pt idx="69">
                  <c:v>22- 23</c:v>
                </c:pt>
                <c:pt idx="70">
                  <c:v>23- 00</c:v>
                </c:pt>
                <c:pt idx="71">
                  <c:v>00 - 1</c:v>
                </c:pt>
                <c:pt idx="72">
                  <c:v>1 - 2</c:v>
                </c:pt>
                <c:pt idx="73">
                  <c:v>2 - 3</c:v>
                </c:pt>
                <c:pt idx="74">
                  <c:v>3 - 4</c:v>
                </c:pt>
                <c:pt idx="75">
                  <c:v>4 - 5</c:v>
                </c:pt>
                <c:pt idx="76">
                  <c:v>5 - 6</c:v>
                </c:pt>
                <c:pt idx="77">
                  <c:v>6 - 7</c:v>
                </c:pt>
                <c:pt idx="78">
                  <c:v>7 - 8</c:v>
                </c:pt>
                <c:pt idx="79">
                  <c:v>8 - 9</c:v>
                </c:pt>
                <c:pt idx="80">
                  <c:v>9 - 10</c:v>
                </c:pt>
                <c:pt idx="81">
                  <c:v>10 - 11</c:v>
                </c:pt>
                <c:pt idx="82">
                  <c:v>11 - 12</c:v>
                </c:pt>
                <c:pt idx="83">
                  <c:v>12- 13</c:v>
                </c:pt>
                <c:pt idx="84">
                  <c:v>13 - 14</c:v>
                </c:pt>
                <c:pt idx="85">
                  <c:v>14 - 15</c:v>
                </c:pt>
                <c:pt idx="86">
                  <c:v>15 - 16</c:v>
                </c:pt>
                <c:pt idx="87">
                  <c:v>16 - 17</c:v>
                </c:pt>
                <c:pt idx="88">
                  <c:v>17 - 18</c:v>
                </c:pt>
                <c:pt idx="89">
                  <c:v>18 - 19</c:v>
                </c:pt>
                <c:pt idx="90">
                  <c:v>19 - 20</c:v>
                </c:pt>
                <c:pt idx="91">
                  <c:v>20 - 21</c:v>
                </c:pt>
                <c:pt idx="92">
                  <c:v>21 - 22</c:v>
                </c:pt>
                <c:pt idx="93">
                  <c:v>22- 23</c:v>
                </c:pt>
                <c:pt idx="94">
                  <c:v>23- 00</c:v>
                </c:pt>
                <c:pt idx="95">
                  <c:v>00 - 1</c:v>
                </c:pt>
                <c:pt idx="96">
                  <c:v>1 - 2</c:v>
                </c:pt>
                <c:pt idx="97">
                  <c:v>2 - 3</c:v>
                </c:pt>
                <c:pt idx="98">
                  <c:v>3 - 4</c:v>
                </c:pt>
                <c:pt idx="99">
                  <c:v>4 - 5</c:v>
                </c:pt>
                <c:pt idx="100">
                  <c:v>5 - 6</c:v>
                </c:pt>
                <c:pt idx="101">
                  <c:v>6 - 7</c:v>
                </c:pt>
                <c:pt idx="102">
                  <c:v>7 - 8</c:v>
                </c:pt>
                <c:pt idx="103">
                  <c:v>8 - 9</c:v>
                </c:pt>
                <c:pt idx="104">
                  <c:v>9 - 10</c:v>
                </c:pt>
                <c:pt idx="105">
                  <c:v>10 - 11</c:v>
                </c:pt>
                <c:pt idx="106">
                  <c:v>11 - 12</c:v>
                </c:pt>
                <c:pt idx="107">
                  <c:v>12- 13</c:v>
                </c:pt>
                <c:pt idx="108">
                  <c:v>13 - 14</c:v>
                </c:pt>
                <c:pt idx="109">
                  <c:v>14 - 15</c:v>
                </c:pt>
                <c:pt idx="110">
                  <c:v>15 - 16</c:v>
                </c:pt>
                <c:pt idx="111">
                  <c:v>16 - 17</c:v>
                </c:pt>
                <c:pt idx="112">
                  <c:v>17 - 18</c:v>
                </c:pt>
                <c:pt idx="113">
                  <c:v>18 - 19</c:v>
                </c:pt>
                <c:pt idx="114">
                  <c:v>19 - 20</c:v>
                </c:pt>
                <c:pt idx="115">
                  <c:v>20 - 21</c:v>
                </c:pt>
                <c:pt idx="116">
                  <c:v>21 - 22</c:v>
                </c:pt>
                <c:pt idx="117">
                  <c:v>22- 23</c:v>
                </c:pt>
                <c:pt idx="118">
                  <c:v>23- 00</c:v>
                </c:pt>
                <c:pt idx="119">
                  <c:v>00 - 1</c:v>
                </c:pt>
                <c:pt idx="120">
                  <c:v>1 - 2</c:v>
                </c:pt>
                <c:pt idx="121">
                  <c:v>2 - 3</c:v>
                </c:pt>
                <c:pt idx="122">
                  <c:v>3 - 4</c:v>
                </c:pt>
                <c:pt idx="123">
                  <c:v>4 - 5</c:v>
                </c:pt>
                <c:pt idx="124">
                  <c:v>5 - 6</c:v>
                </c:pt>
                <c:pt idx="125">
                  <c:v>6 - 7</c:v>
                </c:pt>
                <c:pt idx="126">
                  <c:v>7 - 8</c:v>
                </c:pt>
                <c:pt idx="127">
                  <c:v>8 - 9</c:v>
                </c:pt>
                <c:pt idx="128">
                  <c:v>9 - 10</c:v>
                </c:pt>
                <c:pt idx="129">
                  <c:v>10 - 11</c:v>
                </c:pt>
                <c:pt idx="130">
                  <c:v>11 - 12</c:v>
                </c:pt>
                <c:pt idx="131">
                  <c:v>12- 13</c:v>
                </c:pt>
                <c:pt idx="132">
                  <c:v>13 - 14</c:v>
                </c:pt>
                <c:pt idx="133">
                  <c:v>14 - 15</c:v>
                </c:pt>
                <c:pt idx="134">
                  <c:v>15 - 16</c:v>
                </c:pt>
                <c:pt idx="135">
                  <c:v>16 - 17</c:v>
                </c:pt>
                <c:pt idx="136">
                  <c:v>17 - 18</c:v>
                </c:pt>
                <c:pt idx="137">
                  <c:v>18 - 19</c:v>
                </c:pt>
                <c:pt idx="138">
                  <c:v>19 - 20</c:v>
                </c:pt>
                <c:pt idx="139">
                  <c:v>20 - 21</c:v>
                </c:pt>
                <c:pt idx="140">
                  <c:v>21 - 22</c:v>
                </c:pt>
                <c:pt idx="141">
                  <c:v>22- 23</c:v>
                </c:pt>
                <c:pt idx="142">
                  <c:v>23- 00</c:v>
                </c:pt>
                <c:pt idx="143">
                  <c:v>00 - 1</c:v>
                </c:pt>
                <c:pt idx="144">
                  <c:v>1 - 2</c:v>
                </c:pt>
                <c:pt idx="145">
                  <c:v>2 - 3</c:v>
                </c:pt>
                <c:pt idx="146">
                  <c:v>3 - 4</c:v>
                </c:pt>
                <c:pt idx="147">
                  <c:v>4 - 5</c:v>
                </c:pt>
                <c:pt idx="148">
                  <c:v>5 - 6</c:v>
                </c:pt>
                <c:pt idx="149">
                  <c:v>6 - 7</c:v>
                </c:pt>
                <c:pt idx="150">
                  <c:v>7 - 8</c:v>
                </c:pt>
                <c:pt idx="151">
                  <c:v>8 - 9</c:v>
                </c:pt>
                <c:pt idx="152">
                  <c:v>9 - 10</c:v>
                </c:pt>
                <c:pt idx="153">
                  <c:v>10 - 11</c:v>
                </c:pt>
                <c:pt idx="154">
                  <c:v>11 - 12</c:v>
                </c:pt>
                <c:pt idx="155">
                  <c:v>12- 13</c:v>
                </c:pt>
                <c:pt idx="156">
                  <c:v>13 - 14</c:v>
                </c:pt>
                <c:pt idx="157">
                  <c:v>14 - 15</c:v>
                </c:pt>
                <c:pt idx="158">
                  <c:v>15 - 16</c:v>
                </c:pt>
                <c:pt idx="159">
                  <c:v>16 - 17</c:v>
                </c:pt>
                <c:pt idx="160">
                  <c:v>17 - 18</c:v>
                </c:pt>
                <c:pt idx="161">
                  <c:v>18 - 19</c:v>
                </c:pt>
                <c:pt idx="162">
                  <c:v>19 - 20</c:v>
                </c:pt>
                <c:pt idx="163">
                  <c:v>20 - 21</c:v>
                </c:pt>
                <c:pt idx="164">
                  <c:v>21 - 22</c:v>
                </c:pt>
                <c:pt idx="165">
                  <c:v>22- 23</c:v>
                </c:pt>
                <c:pt idx="166">
                  <c:v>23- 00</c:v>
                </c:pt>
              </c:strCache>
            </c:strRef>
          </c:cat>
          <c:val>
            <c:numRef>
              <c:f>'A to Saide-V1'!$S$36:$S$202</c:f>
              <c:numCache>
                <c:formatCode>General</c:formatCode>
                <c:ptCount val="167"/>
                <c:pt idx="23">
                  <c:v>474.10104688211197</c:v>
                </c:pt>
                <c:pt idx="24">
                  <c:v>205.37096040054621</c:v>
                </c:pt>
                <c:pt idx="25">
                  <c:v>122.34865725989987</c:v>
                </c:pt>
                <c:pt idx="26">
                  <c:v>65.54392353208921</c:v>
                </c:pt>
                <c:pt idx="27">
                  <c:v>36.049157942649067</c:v>
                </c:pt>
                <c:pt idx="28">
                  <c:v>123.44105598543469</c:v>
                </c:pt>
                <c:pt idx="29">
                  <c:v>336.4588074647246</c:v>
                </c:pt>
                <c:pt idx="30">
                  <c:v>764.67910787437415</c:v>
                </c:pt>
                <c:pt idx="31">
                  <c:v>937.27810650887568</c:v>
                </c:pt>
                <c:pt idx="32">
                  <c:v>980.97405553026852</c:v>
                </c:pt>
                <c:pt idx="33">
                  <c:v>1061.8115612198453</c:v>
                </c:pt>
                <c:pt idx="34">
                  <c:v>887.02776513427398</c:v>
                </c:pt>
                <c:pt idx="35">
                  <c:v>1053.0723714155667</c:v>
                </c:pt>
                <c:pt idx="36">
                  <c:v>960.21847974510695</c:v>
                </c:pt>
                <c:pt idx="37">
                  <c:v>1079.2899408284025</c:v>
                </c:pt>
                <c:pt idx="38">
                  <c:v>783.24988620846614</c:v>
                </c:pt>
                <c:pt idx="39">
                  <c:v>622.6672735548475</c:v>
                </c:pt>
                <c:pt idx="40">
                  <c:v>1576.3313609467455</c:v>
                </c:pt>
                <c:pt idx="41">
                  <c:v>2106.1447428311335</c:v>
                </c:pt>
                <c:pt idx="42">
                  <c:v>1987.0732817478379</c:v>
                </c:pt>
                <c:pt idx="43">
                  <c:v>1438.6891215293583</c:v>
                </c:pt>
                <c:pt idx="44">
                  <c:v>1048.7027765134274</c:v>
                </c:pt>
                <c:pt idx="45">
                  <c:v>808.37505689576699</c:v>
                </c:pt>
                <c:pt idx="46">
                  <c:v>645.60764679107876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1-4014-897C-0D5A38CE3513}"/>
            </c:ext>
          </c:extLst>
        </c:ser>
        <c:ser>
          <c:idx val="2"/>
          <c:order val="2"/>
          <c:tx>
            <c:strRef>
              <c:f>'A to Saide-V1'!$T$34:$T$35</c:f>
              <c:strCache>
                <c:ptCount val="2"/>
                <c:pt idx="0">
                  <c:v>Tuesday</c:v>
                </c:pt>
                <c:pt idx="1">
                  <c:v>03-11-15</c:v>
                </c:pt>
              </c:strCache>
            </c:strRef>
          </c:tx>
          <c:spPr>
            <a:solidFill>
              <a:srgbClr val="FFFFCC"/>
            </a:solidFill>
            <a:ln w="25400">
              <a:noFill/>
            </a:ln>
          </c:spPr>
          <c:cat>
            <c:strRef>
              <c:f>'A to Saide-V1'!$Q$36:$Q$202</c:f>
              <c:strCache>
                <c:ptCount val="167"/>
                <c:pt idx="0">
                  <c:v>1 - 2</c:v>
                </c:pt>
                <c:pt idx="1">
                  <c:v>2 - 3</c:v>
                </c:pt>
                <c:pt idx="2">
                  <c:v>3 - 4</c:v>
                </c:pt>
                <c:pt idx="3">
                  <c:v>4 - 5</c:v>
                </c:pt>
                <c:pt idx="4">
                  <c:v>5 - 6</c:v>
                </c:pt>
                <c:pt idx="5">
                  <c:v>6 - 7</c:v>
                </c:pt>
                <c:pt idx="6">
                  <c:v>7 - 8</c:v>
                </c:pt>
                <c:pt idx="7">
                  <c:v>8 - 9</c:v>
                </c:pt>
                <c:pt idx="8">
                  <c:v>9 - 10</c:v>
                </c:pt>
                <c:pt idx="9">
                  <c:v>10 - 11</c:v>
                </c:pt>
                <c:pt idx="10">
                  <c:v>11 - 12</c:v>
                </c:pt>
                <c:pt idx="11">
                  <c:v>12- 13</c:v>
                </c:pt>
                <c:pt idx="12">
                  <c:v>13 - 14</c:v>
                </c:pt>
                <c:pt idx="13">
                  <c:v>14 - 15</c:v>
                </c:pt>
                <c:pt idx="14">
                  <c:v>15 - 16</c:v>
                </c:pt>
                <c:pt idx="15">
                  <c:v>16 - 17</c:v>
                </c:pt>
                <c:pt idx="16">
                  <c:v>17 - 18</c:v>
                </c:pt>
                <c:pt idx="17">
                  <c:v>18 - 19</c:v>
                </c:pt>
                <c:pt idx="18">
                  <c:v>19 - 20</c:v>
                </c:pt>
                <c:pt idx="19">
                  <c:v>20 - 21</c:v>
                </c:pt>
                <c:pt idx="20">
                  <c:v>21 - 22</c:v>
                </c:pt>
                <c:pt idx="21">
                  <c:v>22- 23</c:v>
                </c:pt>
                <c:pt idx="22">
                  <c:v>23- 00</c:v>
                </c:pt>
                <c:pt idx="23">
                  <c:v>00 - 1</c:v>
                </c:pt>
                <c:pt idx="24">
                  <c:v>1 - 2</c:v>
                </c:pt>
                <c:pt idx="25">
                  <c:v>2 - 3</c:v>
                </c:pt>
                <c:pt idx="26">
                  <c:v>3 - 4</c:v>
                </c:pt>
                <c:pt idx="27">
                  <c:v>4 - 5</c:v>
                </c:pt>
                <c:pt idx="28">
                  <c:v>5 - 6</c:v>
                </c:pt>
                <c:pt idx="29">
                  <c:v>6 - 7</c:v>
                </c:pt>
                <c:pt idx="30">
                  <c:v>7 - 8</c:v>
                </c:pt>
                <c:pt idx="31">
                  <c:v>8 - 9</c:v>
                </c:pt>
                <c:pt idx="32">
                  <c:v>9 - 10</c:v>
                </c:pt>
                <c:pt idx="33">
                  <c:v>10 - 11</c:v>
                </c:pt>
                <c:pt idx="34">
                  <c:v>11 - 12</c:v>
                </c:pt>
                <c:pt idx="35">
                  <c:v>12- 13</c:v>
                </c:pt>
                <c:pt idx="36">
                  <c:v>13 - 14</c:v>
                </c:pt>
                <c:pt idx="37">
                  <c:v>14 - 15</c:v>
                </c:pt>
                <c:pt idx="38">
                  <c:v>15 - 16</c:v>
                </c:pt>
                <c:pt idx="39">
                  <c:v>16 - 17</c:v>
                </c:pt>
                <c:pt idx="40">
                  <c:v>17 - 18</c:v>
                </c:pt>
                <c:pt idx="41">
                  <c:v>18 - 19</c:v>
                </c:pt>
                <c:pt idx="42">
                  <c:v>19 - 20</c:v>
                </c:pt>
                <c:pt idx="43">
                  <c:v>20 - 21</c:v>
                </c:pt>
                <c:pt idx="44">
                  <c:v>21 - 22</c:v>
                </c:pt>
                <c:pt idx="45">
                  <c:v>22- 23</c:v>
                </c:pt>
                <c:pt idx="46">
                  <c:v>23- 00</c:v>
                </c:pt>
                <c:pt idx="47">
                  <c:v>00 - 1</c:v>
                </c:pt>
                <c:pt idx="48">
                  <c:v>1 - 2</c:v>
                </c:pt>
                <c:pt idx="49">
                  <c:v>2 - 3</c:v>
                </c:pt>
                <c:pt idx="50">
                  <c:v>3 - 4</c:v>
                </c:pt>
                <c:pt idx="51">
                  <c:v>4 - 5</c:v>
                </c:pt>
                <c:pt idx="52">
                  <c:v>5 - 6</c:v>
                </c:pt>
                <c:pt idx="53">
                  <c:v>6 - 7</c:v>
                </c:pt>
                <c:pt idx="54">
                  <c:v>7 - 8</c:v>
                </c:pt>
                <c:pt idx="55">
                  <c:v>8 - 9</c:v>
                </c:pt>
                <c:pt idx="56">
                  <c:v>9 - 10</c:v>
                </c:pt>
                <c:pt idx="57">
                  <c:v>10 - 11</c:v>
                </c:pt>
                <c:pt idx="58">
                  <c:v>11 - 12</c:v>
                </c:pt>
                <c:pt idx="59">
                  <c:v>12- 13</c:v>
                </c:pt>
                <c:pt idx="60">
                  <c:v>13 - 14</c:v>
                </c:pt>
                <c:pt idx="61">
                  <c:v>14 - 15</c:v>
                </c:pt>
                <c:pt idx="62">
                  <c:v>15 - 16</c:v>
                </c:pt>
                <c:pt idx="63">
                  <c:v>16 - 17</c:v>
                </c:pt>
                <c:pt idx="64">
                  <c:v>17 - 18</c:v>
                </c:pt>
                <c:pt idx="65">
                  <c:v>18 - 19</c:v>
                </c:pt>
                <c:pt idx="66">
                  <c:v>19 - 20</c:v>
                </c:pt>
                <c:pt idx="67">
                  <c:v>20 - 21</c:v>
                </c:pt>
                <c:pt idx="68">
                  <c:v>21 - 22</c:v>
                </c:pt>
                <c:pt idx="69">
                  <c:v>22- 23</c:v>
                </c:pt>
                <c:pt idx="70">
                  <c:v>23- 00</c:v>
                </c:pt>
                <c:pt idx="71">
                  <c:v>00 - 1</c:v>
                </c:pt>
                <c:pt idx="72">
                  <c:v>1 - 2</c:v>
                </c:pt>
                <c:pt idx="73">
                  <c:v>2 - 3</c:v>
                </c:pt>
                <c:pt idx="74">
                  <c:v>3 - 4</c:v>
                </c:pt>
                <c:pt idx="75">
                  <c:v>4 - 5</c:v>
                </c:pt>
                <c:pt idx="76">
                  <c:v>5 - 6</c:v>
                </c:pt>
                <c:pt idx="77">
                  <c:v>6 - 7</c:v>
                </c:pt>
                <c:pt idx="78">
                  <c:v>7 - 8</c:v>
                </c:pt>
                <c:pt idx="79">
                  <c:v>8 - 9</c:v>
                </c:pt>
                <c:pt idx="80">
                  <c:v>9 - 10</c:v>
                </c:pt>
                <c:pt idx="81">
                  <c:v>10 - 11</c:v>
                </c:pt>
                <c:pt idx="82">
                  <c:v>11 - 12</c:v>
                </c:pt>
                <c:pt idx="83">
                  <c:v>12- 13</c:v>
                </c:pt>
                <c:pt idx="84">
                  <c:v>13 - 14</c:v>
                </c:pt>
                <c:pt idx="85">
                  <c:v>14 - 15</c:v>
                </c:pt>
                <c:pt idx="86">
                  <c:v>15 - 16</c:v>
                </c:pt>
                <c:pt idx="87">
                  <c:v>16 - 17</c:v>
                </c:pt>
                <c:pt idx="88">
                  <c:v>17 - 18</c:v>
                </c:pt>
                <c:pt idx="89">
                  <c:v>18 - 19</c:v>
                </c:pt>
                <c:pt idx="90">
                  <c:v>19 - 20</c:v>
                </c:pt>
                <c:pt idx="91">
                  <c:v>20 - 21</c:v>
                </c:pt>
                <c:pt idx="92">
                  <c:v>21 - 22</c:v>
                </c:pt>
                <c:pt idx="93">
                  <c:v>22- 23</c:v>
                </c:pt>
                <c:pt idx="94">
                  <c:v>23- 00</c:v>
                </c:pt>
                <c:pt idx="95">
                  <c:v>00 - 1</c:v>
                </c:pt>
                <c:pt idx="96">
                  <c:v>1 - 2</c:v>
                </c:pt>
                <c:pt idx="97">
                  <c:v>2 - 3</c:v>
                </c:pt>
                <c:pt idx="98">
                  <c:v>3 - 4</c:v>
                </c:pt>
                <c:pt idx="99">
                  <c:v>4 - 5</c:v>
                </c:pt>
                <c:pt idx="100">
                  <c:v>5 - 6</c:v>
                </c:pt>
                <c:pt idx="101">
                  <c:v>6 - 7</c:v>
                </c:pt>
                <c:pt idx="102">
                  <c:v>7 - 8</c:v>
                </c:pt>
                <c:pt idx="103">
                  <c:v>8 - 9</c:v>
                </c:pt>
                <c:pt idx="104">
                  <c:v>9 - 10</c:v>
                </c:pt>
                <c:pt idx="105">
                  <c:v>10 - 11</c:v>
                </c:pt>
                <c:pt idx="106">
                  <c:v>11 - 12</c:v>
                </c:pt>
                <c:pt idx="107">
                  <c:v>12- 13</c:v>
                </c:pt>
                <c:pt idx="108">
                  <c:v>13 - 14</c:v>
                </c:pt>
                <c:pt idx="109">
                  <c:v>14 - 15</c:v>
                </c:pt>
                <c:pt idx="110">
                  <c:v>15 - 16</c:v>
                </c:pt>
                <c:pt idx="111">
                  <c:v>16 - 17</c:v>
                </c:pt>
                <c:pt idx="112">
                  <c:v>17 - 18</c:v>
                </c:pt>
                <c:pt idx="113">
                  <c:v>18 - 19</c:v>
                </c:pt>
                <c:pt idx="114">
                  <c:v>19 - 20</c:v>
                </c:pt>
                <c:pt idx="115">
                  <c:v>20 - 21</c:v>
                </c:pt>
                <c:pt idx="116">
                  <c:v>21 - 22</c:v>
                </c:pt>
                <c:pt idx="117">
                  <c:v>22- 23</c:v>
                </c:pt>
                <c:pt idx="118">
                  <c:v>23- 00</c:v>
                </c:pt>
                <c:pt idx="119">
                  <c:v>00 - 1</c:v>
                </c:pt>
                <c:pt idx="120">
                  <c:v>1 - 2</c:v>
                </c:pt>
                <c:pt idx="121">
                  <c:v>2 - 3</c:v>
                </c:pt>
                <c:pt idx="122">
                  <c:v>3 - 4</c:v>
                </c:pt>
                <c:pt idx="123">
                  <c:v>4 - 5</c:v>
                </c:pt>
                <c:pt idx="124">
                  <c:v>5 - 6</c:v>
                </c:pt>
                <c:pt idx="125">
                  <c:v>6 - 7</c:v>
                </c:pt>
                <c:pt idx="126">
                  <c:v>7 - 8</c:v>
                </c:pt>
                <c:pt idx="127">
                  <c:v>8 - 9</c:v>
                </c:pt>
                <c:pt idx="128">
                  <c:v>9 - 10</c:v>
                </c:pt>
                <c:pt idx="129">
                  <c:v>10 - 11</c:v>
                </c:pt>
                <c:pt idx="130">
                  <c:v>11 - 12</c:v>
                </c:pt>
                <c:pt idx="131">
                  <c:v>12- 13</c:v>
                </c:pt>
                <c:pt idx="132">
                  <c:v>13 - 14</c:v>
                </c:pt>
                <c:pt idx="133">
                  <c:v>14 - 15</c:v>
                </c:pt>
                <c:pt idx="134">
                  <c:v>15 - 16</c:v>
                </c:pt>
                <c:pt idx="135">
                  <c:v>16 - 17</c:v>
                </c:pt>
                <c:pt idx="136">
                  <c:v>17 - 18</c:v>
                </c:pt>
                <c:pt idx="137">
                  <c:v>18 - 19</c:v>
                </c:pt>
                <c:pt idx="138">
                  <c:v>19 - 20</c:v>
                </c:pt>
                <c:pt idx="139">
                  <c:v>20 - 21</c:v>
                </c:pt>
                <c:pt idx="140">
                  <c:v>21 - 22</c:v>
                </c:pt>
                <c:pt idx="141">
                  <c:v>22- 23</c:v>
                </c:pt>
                <c:pt idx="142">
                  <c:v>23- 00</c:v>
                </c:pt>
                <c:pt idx="143">
                  <c:v>00 - 1</c:v>
                </c:pt>
                <c:pt idx="144">
                  <c:v>1 - 2</c:v>
                </c:pt>
                <c:pt idx="145">
                  <c:v>2 - 3</c:v>
                </c:pt>
                <c:pt idx="146">
                  <c:v>3 - 4</c:v>
                </c:pt>
                <c:pt idx="147">
                  <c:v>4 - 5</c:v>
                </c:pt>
                <c:pt idx="148">
                  <c:v>5 - 6</c:v>
                </c:pt>
                <c:pt idx="149">
                  <c:v>6 - 7</c:v>
                </c:pt>
                <c:pt idx="150">
                  <c:v>7 - 8</c:v>
                </c:pt>
                <c:pt idx="151">
                  <c:v>8 - 9</c:v>
                </c:pt>
                <c:pt idx="152">
                  <c:v>9 - 10</c:v>
                </c:pt>
                <c:pt idx="153">
                  <c:v>10 - 11</c:v>
                </c:pt>
                <c:pt idx="154">
                  <c:v>11 - 12</c:v>
                </c:pt>
                <c:pt idx="155">
                  <c:v>12- 13</c:v>
                </c:pt>
                <c:pt idx="156">
                  <c:v>13 - 14</c:v>
                </c:pt>
                <c:pt idx="157">
                  <c:v>14 - 15</c:v>
                </c:pt>
                <c:pt idx="158">
                  <c:v>15 - 16</c:v>
                </c:pt>
                <c:pt idx="159">
                  <c:v>16 - 17</c:v>
                </c:pt>
                <c:pt idx="160">
                  <c:v>17 - 18</c:v>
                </c:pt>
                <c:pt idx="161">
                  <c:v>18 - 19</c:v>
                </c:pt>
                <c:pt idx="162">
                  <c:v>19 - 20</c:v>
                </c:pt>
                <c:pt idx="163">
                  <c:v>20 - 21</c:v>
                </c:pt>
                <c:pt idx="164">
                  <c:v>21 - 22</c:v>
                </c:pt>
                <c:pt idx="165">
                  <c:v>22- 23</c:v>
                </c:pt>
                <c:pt idx="166">
                  <c:v>23- 00</c:v>
                </c:pt>
              </c:strCache>
            </c:strRef>
          </c:cat>
          <c:val>
            <c:numRef>
              <c:f>'A to Saide-V1'!$T$36:$T$202</c:f>
              <c:numCache>
                <c:formatCode>General</c:formatCode>
                <c:ptCount val="167"/>
                <c:pt idx="47">
                  <c:v>477.37824305871641</c:v>
                </c:pt>
                <c:pt idx="48">
                  <c:v>199.90896677287211</c:v>
                </c:pt>
                <c:pt idx="49">
                  <c:v>101.59308147473828</c:v>
                </c:pt>
                <c:pt idx="50">
                  <c:v>58.989531178880291</c:v>
                </c:pt>
                <c:pt idx="51">
                  <c:v>45.880746472462448</c:v>
                </c:pt>
                <c:pt idx="52">
                  <c:v>124.53345471096951</c:v>
                </c:pt>
                <c:pt idx="53">
                  <c:v>363.76877560309515</c:v>
                </c:pt>
                <c:pt idx="54">
                  <c:v>790.89667728720985</c:v>
                </c:pt>
                <c:pt idx="55">
                  <c:v>974.41966317705965</c:v>
                </c:pt>
                <c:pt idx="56">
                  <c:v>1065.0887573964496</c:v>
                </c:pt>
                <c:pt idx="57">
                  <c:v>978.78925807919893</c:v>
                </c:pt>
                <c:pt idx="58">
                  <c:v>985.3436504324078</c:v>
                </c:pt>
                <c:pt idx="59">
                  <c:v>618.29767865270821</c:v>
                </c:pt>
                <c:pt idx="60">
                  <c:v>748.29312699135187</c:v>
                </c:pt>
                <c:pt idx="61">
                  <c:v>992.99044151115152</c:v>
                </c:pt>
                <c:pt idx="62">
                  <c:v>784.34228493400087</c:v>
                </c:pt>
                <c:pt idx="63">
                  <c:v>876.10377787892583</c:v>
                </c:pt>
                <c:pt idx="64">
                  <c:v>1625.4893035958125</c:v>
                </c:pt>
                <c:pt idx="65">
                  <c:v>2400</c:v>
                </c:pt>
                <c:pt idx="66">
                  <c:v>1900.7737824305871</c:v>
                </c:pt>
                <c:pt idx="67">
                  <c:v>1509.6950386891215</c:v>
                </c:pt>
                <c:pt idx="68">
                  <c:v>1050.8875739644971</c:v>
                </c:pt>
                <c:pt idx="69">
                  <c:v>832.40782885753299</c:v>
                </c:pt>
                <c:pt idx="70">
                  <c:v>545.10696404187524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91-4014-897C-0D5A38CE3513}"/>
            </c:ext>
          </c:extLst>
        </c:ser>
        <c:ser>
          <c:idx val="3"/>
          <c:order val="3"/>
          <c:tx>
            <c:strRef>
              <c:f>'A to Saide-V1'!$U$34:$U$35</c:f>
              <c:strCache>
                <c:ptCount val="2"/>
                <c:pt idx="0">
                  <c:v>Wednesday</c:v>
                </c:pt>
                <c:pt idx="1">
                  <c:v>04-11-15</c:v>
                </c:pt>
              </c:strCache>
            </c:strRef>
          </c:tx>
          <c:cat>
            <c:strRef>
              <c:f>'A to Saide-V1'!$Q$36:$Q$202</c:f>
              <c:strCache>
                <c:ptCount val="167"/>
                <c:pt idx="0">
                  <c:v>1 - 2</c:v>
                </c:pt>
                <c:pt idx="1">
                  <c:v>2 - 3</c:v>
                </c:pt>
                <c:pt idx="2">
                  <c:v>3 - 4</c:v>
                </c:pt>
                <c:pt idx="3">
                  <c:v>4 - 5</c:v>
                </c:pt>
                <c:pt idx="4">
                  <c:v>5 - 6</c:v>
                </c:pt>
                <c:pt idx="5">
                  <c:v>6 - 7</c:v>
                </c:pt>
                <c:pt idx="6">
                  <c:v>7 - 8</c:v>
                </c:pt>
                <c:pt idx="7">
                  <c:v>8 - 9</c:v>
                </c:pt>
                <c:pt idx="8">
                  <c:v>9 - 10</c:v>
                </c:pt>
                <c:pt idx="9">
                  <c:v>10 - 11</c:v>
                </c:pt>
                <c:pt idx="10">
                  <c:v>11 - 12</c:v>
                </c:pt>
                <c:pt idx="11">
                  <c:v>12- 13</c:v>
                </c:pt>
                <c:pt idx="12">
                  <c:v>13 - 14</c:v>
                </c:pt>
                <c:pt idx="13">
                  <c:v>14 - 15</c:v>
                </c:pt>
                <c:pt idx="14">
                  <c:v>15 - 16</c:v>
                </c:pt>
                <c:pt idx="15">
                  <c:v>16 - 17</c:v>
                </c:pt>
                <c:pt idx="16">
                  <c:v>17 - 18</c:v>
                </c:pt>
                <c:pt idx="17">
                  <c:v>18 - 19</c:v>
                </c:pt>
                <c:pt idx="18">
                  <c:v>19 - 20</c:v>
                </c:pt>
                <c:pt idx="19">
                  <c:v>20 - 21</c:v>
                </c:pt>
                <c:pt idx="20">
                  <c:v>21 - 22</c:v>
                </c:pt>
                <c:pt idx="21">
                  <c:v>22- 23</c:v>
                </c:pt>
                <c:pt idx="22">
                  <c:v>23- 00</c:v>
                </c:pt>
                <c:pt idx="23">
                  <c:v>00 - 1</c:v>
                </c:pt>
                <c:pt idx="24">
                  <c:v>1 - 2</c:v>
                </c:pt>
                <c:pt idx="25">
                  <c:v>2 - 3</c:v>
                </c:pt>
                <c:pt idx="26">
                  <c:v>3 - 4</c:v>
                </c:pt>
                <c:pt idx="27">
                  <c:v>4 - 5</c:v>
                </c:pt>
                <c:pt idx="28">
                  <c:v>5 - 6</c:v>
                </c:pt>
                <c:pt idx="29">
                  <c:v>6 - 7</c:v>
                </c:pt>
                <c:pt idx="30">
                  <c:v>7 - 8</c:v>
                </c:pt>
                <c:pt idx="31">
                  <c:v>8 - 9</c:v>
                </c:pt>
                <c:pt idx="32">
                  <c:v>9 - 10</c:v>
                </c:pt>
                <c:pt idx="33">
                  <c:v>10 - 11</c:v>
                </c:pt>
                <c:pt idx="34">
                  <c:v>11 - 12</c:v>
                </c:pt>
                <c:pt idx="35">
                  <c:v>12- 13</c:v>
                </c:pt>
                <c:pt idx="36">
                  <c:v>13 - 14</c:v>
                </c:pt>
                <c:pt idx="37">
                  <c:v>14 - 15</c:v>
                </c:pt>
                <c:pt idx="38">
                  <c:v>15 - 16</c:v>
                </c:pt>
                <c:pt idx="39">
                  <c:v>16 - 17</c:v>
                </c:pt>
                <c:pt idx="40">
                  <c:v>17 - 18</c:v>
                </c:pt>
                <c:pt idx="41">
                  <c:v>18 - 19</c:v>
                </c:pt>
                <c:pt idx="42">
                  <c:v>19 - 20</c:v>
                </c:pt>
                <c:pt idx="43">
                  <c:v>20 - 21</c:v>
                </c:pt>
                <c:pt idx="44">
                  <c:v>21 - 22</c:v>
                </c:pt>
                <c:pt idx="45">
                  <c:v>22- 23</c:v>
                </c:pt>
                <c:pt idx="46">
                  <c:v>23- 00</c:v>
                </c:pt>
                <c:pt idx="47">
                  <c:v>00 - 1</c:v>
                </c:pt>
                <c:pt idx="48">
                  <c:v>1 - 2</c:v>
                </c:pt>
                <c:pt idx="49">
                  <c:v>2 - 3</c:v>
                </c:pt>
                <c:pt idx="50">
                  <c:v>3 - 4</c:v>
                </c:pt>
                <c:pt idx="51">
                  <c:v>4 - 5</c:v>
                </c:pt>
                <c:pt idx="52">
                  <c:v>5 - 6</c:v>
                </c:pt>
                <c:pt idx="53">
                  <c:v>6 - 7</c:v>
                </c:pt>
                <c:pt idx="54">
                  <c:v>7 - 8</c:v>
                </c:pt>
                <c:pt idx="55">
                  <c:v>8 - 9</c:v>
                </c:pt>
                <c:pt idx="56">
                  <c:v>9 - 10</c:v>
                </c:pt>
                <c:pt idx="57">
                  <c:v>10 - 11</c:v>
                </c:pt>
                <c:pt idx="58">
                  <c:v>11 - 12</c:v>
                </c:pt>
                <c:pt idx="59">
                  <c:v>12- 13</c:v>
                </c:pt>
                <c:pt idx="60">
                  <c:v>13 - 14</c:v>
                </c:pt>
                <c:pt idx="61">
                  <c:v>14 - 15</c:v>
                </c:pt>
                <c:pt idx="62">
                  <c:v>15 - 16</c:v>
                </c:pt>
                <c:pt idx="63">
                  <c:v>16 - 17</c:v>
                </c:pt>
                <c:pt idx="64">
                  <c:v>17 - 18</c:v>
                </c:pt>
                <c:pt idx="65">
                  <c:v>18 - 19</c:v>
                </c:pt>
                <c:pt idx="66">
                  <c:v>19 - 20</c:v>
                </c:pt>
                <c:pt idx="67">
                  <c:v>20 - 21</c:v>
                </c:pt>
                <c:pt idx="68">
                  <c:v>21 - 22</c:v>
                </c:pt>
                <c:pt idx="69">
                  <c:v>22- 23</c:v>
                </c:pt>
                <c:pt idx="70">
                  <c:v>23- 00</c:v>
                </c:pt>
                <c:pt idx="71">
                  <c:v>00 - 1</c:v>
                </c:pt>
                <c:pt idx="72">
                  <c:v>1 - 2</c:v>
                </c:pt>
                <c:pt idx="73">
                  <c:v>2 - 3</c:v>
                </c:pt>
                <c:pt idx="74">
                  <c:v>3 - 4</c:v>
                </c:pt>
                <c:pt idx="75">
                  <c:v>4 - 5</c:v>
                </c:pt>
                <c:pt idx="76">
                  <c:v>5 - 6</c:v>
                </c:pt>
                <c:pt idx="77">
                  <c:v>6 - 7</c:v>
                </c:pt>
                <c:pt idx="78">
                  <c:v>7 - 8</c:v>
                </c:pt>
                <c:pt idx="79">
                  <c:v>8 - 9</c:v>
                </c:pt>
                <c:pt idx="80">
                  <c:v>9 - 10</c:v>
                </c:pt>
                <c:pt idx="81">
                  <c:v>10 - 11</c:v>
                </c:pt>
                <c:pt idx="82">
                  <c:v>11 - 12</c:v>
                </c:pt>
                <c:pt idx="83">
                  <c:v>12- 13</c:v>
                </c:pt>
                <c:pt idx="84">
                  <c:v>13 - 14</c:v>
                </c:pt>
                <c:pt idx="85">
                  <c:v>14 - 15</c:v>
                </c:pt>
                <c:pt idx="86">
                  <c:v>15 - 16</c:v>
                </c:pt>
                <c:pt idx="87">
                  <c:v>16 - 17</c:v>
                </c:pt>
                <c:pt idx="88">
                  <c:v>17 - 18</c:v>
                </c:pt>
                <c:pt idx="89">
                  <c:v>18 - 19</c:v>
                </c:pt>
                <c:pt idx="90">
                  <c:v>19 - 20</c:v>
                </c:pt>
                <c:pt idx="91">
                  <c:v>20 - 21</c:v>
                </c:pt>
                <c:pt idx="92">
                  <c:v>21 - 22</c:v>
                </c:pt>
                <c:pt idx="93">
                  <c:v>22- 23</c:v>
                </c:pt>
                <c:pt idx="94">
                  <c:v>23- 00</c:v>
                </c:pt>
                <c:pt idx="95">
                  <c:v>00 - 1</c:v>
                </c:pt>
                <c:pt idx="96">
                  <c:v>1 - 2</c:v>
                </c:pt>
                <c:pt idx="97">
                  <c:v>2 - 3</c:v>
                </c:pt>
                <c:pt idx="98">
                  <c:v>3 - 4</c:v>
                </c:pt>
                <c:pt idx="99">
                  <c:v>4 - 5</c:v>
                </c:pt>
                <c:pt idx="100">
                  <c:v>5 - 6</c:v>
                </c:pt>
                <c:pt idx="101">
                  <c:v>6 - 7</c:v>
                </c:pt>
                <c:pt idx="102">
                  <c:v>7 - 8</c:v>
                </c:pt>
                <c:pt idx="103">
                  <c:v>8 - 9</c:v>
                </c:pt>
                <c:pt idx="104">
                  <c:v>9 - 10</c:v>
                </c:pt>
                <c:pt idx="105">
                  <c:v>10 - 11</c:v>
                </c:pt>
                <c:pt idx="106">
                  <c:v>11 - 12</c:v>
                </c:pt>
                <c:pt idx="107">
                  <c:v>12- 13</c:v>
                </c:pt>
                <c:pt idx="108">
                  <c:v>13 - 14</c:v>
                </c:pt>
                <c:pt idx="109">
                  <c:v>14 - 15</c:v>
                </c:pt>
                <c:pt idx="110">
                  <c:v>15 - 16</c:v>
                </c:pt>
                <c:pt idx="111">
                  <c:v>16 - 17</c:v>
                </c:pt>
                <c:pt idx="112">
                  <c:v>17 - 18</c:v>
                </c:pt>
                <c:pt idx="113">
                  <c:v>18 - 19</c:v>
                </c:pt>
                <c:pt idx="114">
                  <c:v>19 - 20</c:v>
                </c:pt>
                <c:pt idx="115">
                  <c:v>20 - 21</c:v>
                </c:pt>
                <c:pt idx="116">
                  <c:v>21 - 22</c:v>
                </c:pt>
                <c:pt idx="117">
                  <c:v>22- 23</c:v>
                </c:pt>
                <c:pt idx="118">
                  <c:v>23- 00</c:v>
                </c:pt>
                <c:pt idx="119">
                  <c:v>00 - 1</c:v>
                </c:pt>
                <c:pt idx="120">
                  <c:v>1 - 2</c:v>
                </c:pt>
                <c:pt idx="121">
                  <c:v>2 - 3</c:v>
                </c:pt>
                <c:pt idx="122">
                  <c:v>3 - 4</c:v>
                </c:pt>
                <c:pt idx="123">
                  <c:v>4 - 5</c:v>
                </c:pt>
                <c:pt idx="124">
                  <c:v>5 - 6</c:v>
                </c:pt>
                <c:pt idx="125">
                  <c:v>6 - 7</c:v>
                </c:pt>
                <c:pt idx="126">
                  <c:v>7 - 8</c:v>
                </c:pt>
                <c:pt idx="127">
                  <c:v>8 - 9</c:v>
                </c:pt>
                <c:pt idx="128">
                  <c:v>9 - 10</c:v>
                </c:pt>
                <c:pt idx="129">
                  <c:v>10 - 11</c:v>
                </c:pt>
                <c:pt idx="130">
                  <c:v>11 - 12</c:v>
                </c:pt>
                <c:pt idx="131">
                  <c:v>12- 13</c:v>
                </c:pt>
                <c:pt idx="132">
                  <c:v>13 - 14</c:v>
                </c:pt>
                <c:pt idx="133">
                  <c:v>14 - 15</c:v>
                </c:pt>
                <c:pt idx="134">
                  <c:v>15 - 16</c:v>
                </c:pt>
                <c:pt idx="135">
                  <c:v>16 - 17</c:v>
                </c:pt>
                <c:pt idx="136">
                  <c:v>17 - 18</c:v>
                </c:pt>
                <c:pt idx="137">
                  <c:v>18 - 19</c:v>
                </c:pt>
                <c:pt idx="138">
                  <c:v>19 - 20</c:v>
                </c:pt>
                <c:pt idx="139">
                  <c:v>20 - 21</c:v>
                </c:pt>
                <c:pt idx="140">
                  <c:v>21 - 22</c:v>
                </c:pt>
                <c:pt idx="141">
                  <c:v>22- 23</c:v>
                </c:pt>
                <c:pt idx="142">
                  <c:v>23- 00</c:v>
                </c:pt>
                <c:pt idx="143">
                  <c:v>00 - 1</c:v>
                </c:pt>
                <c:pt idx="144">
                  <c:v>1 - 2</c:v>
                </c:pt>
                <c:pt idx="145">
                  <c:v>2 - 3</c:v>
                </c:pt>
                <c:pt idx="146">
                  <c:v>3 - 4</c:v>
                </c:pt>
                <c:pt idx="147">
                  <c:v>4 - 5</c:v>
                </c:pt>
                <c:pt idx="148">
                  <c:v>5 - 6</c:v>
                </c:pt>
                <c:pt idx="149">
                  <c:v>6 - 7</c:v>
                </c:pt>
                <c:pt idx="150">
                  <c:v>7 - 8</c:v>
                </c:pt>
                <c:pt idx="151">
                  <c:v>8 - 9</c:v>
                </c:pt>
                <c:pt idx="152">
                  <c:v>9 - 10</c:v>
                </c:pt>
                <c:pt idx="153">
                  <c:v>10 - 11</c:v>
                </c:pt>
                <c:pt idx="154">
                  <c:v>11 - 12</c:v>
                </c:pt>
                <c:pt idx="155">
                  <c:v>12- 13</c:v>
                </c:pt>
                <c:pt idx="156">
                  <c:v>13 - 14</c:v>
                </c:pt>
                <c:pt idx="157">
                  <c:v>14 - 15</c:v>
                </c:pt>
                <c:pt idx="158">
                  <c:v>15 - 16</c:v>
                </c:pt>
                <c:pt idx="159">
                  <c:v>16 - 17</c:v>
                </c:pt>
                <c:pt idx="160">
                  <c:v>17 - 18</c:v>
                </c:pt>
                <c:pt idx="161">
                  <c:v>18 - 19</c:v>
                </c:pt>
                <c:pt idx="162">
                  <c:v>19 - 20</c:v>
                </c:pt>
                <c:pt idx="163">
                  <c:v>20 - 21</c:v>
                </c:pt>
                <c:pt idx="164">
                  <c:v>21 - 22</c:v>
                </c:pt>
                <c:pt idx="165">
                  <c:v>22- 23</c:v>
                </c:pt>
                <c:pt idx="166">
                  <c:v>23- 00</c:v>
                </c:pt>
              </c:strCache>
            </c:strRef>
          </c:cat>
          <c:val>
            <c:numRef>
              <c:f>'A to Saide-V1'!$U$36:$U$202</c:f>
              <c:numCache>
                <c:formatCode>General</c:formatCode>
                <c:ptCount val="167"/>
                <c:pt idx="71">
                  <c:v>476.28584433318161</c:v>
                </c:pt>
                <c:pt idx="72">
                  <c:v>258.8984979517524</c:v>
                </c:pt>
                <c:pt idx="73">
                  <c:v>96.13108784706418</c:v>
                </c:pt>
                <c:pt idx="74">
                  <c:v>60.081929904415112</c:v>
                </c:pt>
                <c:pt idx="75">
                  <c:v>56.80473372781065</c:v>
                </c:pt>
                <c:pt idx="76">
                  <c:v>119.0714610832954</c:v>
                </c:pt>
                <c:pt idx="77">
                  <c:v>329.90441511151568</c:v>
                </c:pt>
                <c:pt idx="78">
                  <c:v>877.19617660446067</c:v>
                </c:pt>
                <c:pt idx="79">
                  <c:v>919.79972690031866</c:v>
                </c:pt>
                <c:pt idx="80">
                  <c:v>986.43604915794265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877.19617660446067</c:v>
                </c:pt>
                <c:pt idx="85">
                  <c:v>1013.7460172963132</c:v>
                </c:pt>
                <c:pt idx="86">
                  <c:v>953.66408739189808</c:v>
                </c:pt>
                <c:pt idx="87">
                  <c:v>1298.8620846609012</c:v>
                </c:pt>
                <c:pt idx="88">
                  <c:v>1900.7737824305871</c:v>
                </c:pt>
                <c:pt idx="89">
                  <c:v>2129.0851160673647</c:v>
                </c:pt>
                <c:pt idx="90">
                  <c:v>1967.4101046882113</c:v>
                </c:pt>
                <c:pt idx="91">
                  <c:v>1426.6727355484752</c:v>
                </c:pt>
                <c:pt idx="92">
                  <c:v>1070.5507510241239</c:v>
                </c:pt>
                <c:pt idx="93">
                  <c:v>867.36458807464726</c:v>
                </c:pt>
                <c:pt idx="94">
                  <c:v>653.25443786982248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91-4014-897C-0D5A38CE3513}"/>
            </c:ext>
          </c:extLst>
        </c:ser>
        <c:ser>
          <c:idx val="4"/>
          <c:order val="4"/>
          <c:tx>
            <c:strRef>
              <c:f>'A to Saide-V1'!$V$34:$V$35</c:f>
              <c:strCache>
                <c:ptCount val="2"/>
                <c:pt idx="0">
                  <c:v>Thursday</c:v>
                </c:pt>
                <c:pt idx="1">
                  <c:v>05-11-15</c:v>
                </c:pt>
              </c:strCache>
            </c:strRef>
          </c:tx>
          <c:cat>
            <c:strRef>
              <c:f>'A to Saide-V1'!$Q$36:$Q$202</c:f>
              <c:strCache>
                <c:ptCount val="167"/>
                <c:pt idx="0">
                  <c:v>1 - 2</c:v>
                </c:pt>
                <c:pt idx="1">
                  <c:v>2 - 3</c:v>
                </c:pt>
                <c:pt idx="2">
                  <c:v>3 - 4</c:v>
                </c:pt>
                <c:pt idx="3">
                  <c:v>4 - 5</c:v>
                </c:pt>
                <c:pt idx="4">
                  <c:v>5 - 6</c:v>
                </c:pt>
                <c:pt idx="5">
                  <c:v>6 - 7</c:v>
                </c:pt>
                <c:pt idx="6">
                  <c:v>7 - 8</c:v>
                </c:pt>
                <c:pt idx="7">
                  <c:v>8 - 9</c:v>
                </c:pt>
                <c:pt idx="8">
                  <c:v>9 - 10</c:v>
                </c:pt>
                <c:pt idx="9">
                  <c:v>10 - 11</c:v>
                </c:pt>
                <c:pt idx="10">
                  <c:v>11 - 12</c:v>
                </c:pt>
                <c:pt idx="11">
                  <c:v>12- 13</c:v>
                </c:pt>
                <c:pt idx="12">
                  <c:v>13 - 14</c:v>
                </c:pt>
                <c:pt idx="13">
                  <c:v>14 - 15</c:v>
                </c:pt>
                <c:pt idx="14">
                  <c:v>15 - 16</c:v>
                </c:pt>
                <c:pt idx="15">
                  <c:v>16 - 17</c:v>
                </c:pt>
                <c:pt idx="16">
                  <c:v>17 - 18</c:v>
                </c:pt>
                <c:pt idx="17">
                  <c:v>18 - 19</c:v>
                </c:pt>
                <c:pt idx="18">
                  <c:v>19 - 20</c:v>
                </c:pt>
                <c:pt idx="19">
                  <c:v>20 - 21</c:v>
                </c:pt>
                <c:pt idx="20">
                  <c:v>21 - 22</c:v>
                </c:pt>
                <c:pt idx="21">
                  <c:v>22- 23</c:v>
                </c:pt>
                <c:pt idx="22">
                  <c:v>23- 00</c:v>
                </c:pt>
                <c:pt idx="23">
                  <c:v>00 - 1</c:v>
                </c:pt>
                <c:pt idx="24">
                  <c:v>1 - 2</c:v>
                </c:pt>
                <c:pt idx="25">
                  <c:v>2 - 3</c:v>
                </c:pt>
                <c:pt idx="26">
                  <c:v>3 - 4</c:v>
                </c:pt>
                <c:pt idx="27">
                  <c:v>4 - 5</c:v>
                </c:pt>
                <c:pt idx="28">
                  <c:v>5 - 6</c:v>
                </c:pt>
                <c:pt idx="29">
                  <c:v>6 - 7</c:v>
                </c:pt>
                <c:pt idx="30">
                  <c:v>7 - 8</c:v>
                </c:pt>
                <c:pt idx="31">
                  <c:v>8 - 9</c:v>
                </c:pt>
                <c:pt idx="32">
                  <c:v>9 - 10</c:v>
                </c:pt>
                <c:pt idx="33">
                  <c:v>10 - 11</c:v>
                </c:pt>
                <c:pt idx="34">
                  <c:v>11 - 12</c:v>
                </c:pt>
                <c:pt idx="35">
                  <c:v>12- 13</c:v>
                </c:pt>
                <c:pt idx="36">
                  <c:v>13 - 14</c:v>
                </c:pt>
                <c:pt idx="37">
                  <c:v>14 - 15</c:v>
                </c:pt>
                <c:pt idx="38">
                  <c:v>15 - 16</c:v>
                </c:pt>
                <c:pt idx="39">
                  <c:v>16 - 17</c:v>
                </c:pt>
                <c:pt idx="40">
                  <c:v>17 - 18</c:v>
                </c:pt>
                <c:pt idx="41">
                  <c:v>18 - 19</c:v>
                </c:pt>
                <c:pt idx="42">
                  <c:v>19 - 20</c:v>
                </c:pt>
                <c:pt idx="43">
                  <c:v>20 - 21</c:v>
                </c:pt>
                <c:pt idx="44">
                  <c:v>21 - 22</c:v>
                </c:pt>
                <c:pt idx="45">
                  <c:v>22- 23</c:v>
                </c:pt>
                <c:pt idx="46">
                  <c:v>23- 00</c:v>
                </c:pt>
                <c:pt idx="47">
                  <c:v>00 - 1</c:v>
                </c:pt>
                <c:pt idx="48">
                  <c:v>1 - 2</c:v>
                </c:pt>
                <c:pt idx="49">
                  <c:v>2 - 3</c:v>
                </c:pt>
                <c:pt idx="50">
                  <c:v>3 - 4</c:v>
                </c:pt>
                <c:pt idx="51">
                  <c:v>4 - 5</c:v>
                </c:pt>
                <c:pt idx="52">
                  <c:v>5 - 6</c:v>
                </c:pt>
                <c:pt idx="53">
                  <c:v>6 - 7</c:v>
                </c:pt>
                <c:pt idx="54">
                  <c:v>7 - 8</c:v>
                </c:pt>
                <c:pt idx="55">
                  <c:v>8 - 9</c:v>
                </c:pt>
                <c:pt idx="56">
                  <c:v>9 - 10</c:v>
                </c:pt>
                <c:pt idx="57">
                  <c:v>10 - 11</c:v>
                </c:pt>
                <c:pt idx="58">
                  <c:v>11 - 12</c:v>
                </c:pt>
                <c:pt idx="59">
                  <c:v>12- 13</c:v>
                </c:pt>
                <c:pt idx="60">
                  <c:v>13 - 14</c:v>
                </c:pt>
                <c:pt idx="61">
                  <c:v>14 - 15</c:v>
                </c:pt>
                <c:pt idx="62">
                  <c:v>15 - 16</c:v>
                </c:pt>
                <c:pt idx="63">
                  <c:v>16 - 17</c:v>
                </c:pt>
                <c:pt idx="64">
                  <c:v>17 - 18</c:v>
                </c:pt>
                <c:pt idx="65">
                  <c:v>18 - 19</c:v>
                </c:pt>
                <c:pt idx="66">
                  <c:v>19 - 20</c:v>
                </c:pt>
                <c:pt idx="67">
                  <c:v>20 - 21</c:v>
                </c:pt>
                <c:pt idx="68">
                  <c:v>21 - 22</c:v>
                </c:pt>
                <c:pt idx="69">
                  <c:v>22- 23</c:v>
                </c:pt>
                <c:pt idx="70">
                  <c:v>23- 00</c:v>
                </c:pt>
                <c:pt idx="71">
                  <c:v>00 - 1</c:v>
                </c:pt>
                <c:pt idx="72">
                  <c:v>1 - 2</c:v>
                </c:pt>
                <c:pt idx="73">
                  <c:v>2 - 3</c:v>
                </c:pt>
                <c:pt idx="74">
                  <c:v>3 - 4</c:v>
                </c:pt>
                <c:pt idx="75">
                  <c:v>4 - 5</c:v>
                </c:pt>
                <c:pt idx="76">
                  <c:v>5 - 6</c:v>
                </c:pt>
                <c:pt idx="77">
                  <c:v>6 - 7</c:v>
                </c:pt>
                <c:pt idx="78">
                  <c:v>7 - 8</c:v>
                </c:pt>
                <c:pt idx="79">
                  <c:v>8 - 9</c:v>
                </c:pt>
                <c:pt idx="80">
                  <c:v>9 - 10</c:v>
                </c:pt>
                <c:pt idx="81">
                  <c:v>10 - 11</c:v>
                </c:pt>
                <c:pt idx="82">
                  <c:v>11 - 12</c:v>
                </c:pt>
                <c:pt idx="83">
                  <c:v>12- 13</c:v>
                </c:pt>
                <c:pt idx="84">
                  <c:v>13 - 14</c:v>
                </c:pt>
                <c:pt idx="85">
                  <c:v>14 - 15</c:v>
                </c:pt>
                <c:pt idx="86">
                  <c:v>15 - 16</c:v>
                </c:pt>
                <c:pt idx="87">
                  <c:v>16 - 17</c:v>
                </c:pt>
                <c:pt idx="88">
                  <c:v>17 - 18</c:v>
                </c:pt>
                <c:pt idx="89">
                  <c:v>18 - 19</c:v>
                </c:pt>
                <c:pt idx="90">
                  <c:v>19 - 20</c:v>
                </c:pt>
                <c:pt idx="91">
                  <c:v>20 - 21</c:v>
                </c:pt>
                <c:pt idx="92">
                  <c:v>21 - 22</c:v>
                </c:pt>
                <c:pt idx="93">
                  <c:v>22- 23</c:v>
                </c:pt>
                <c:pt idx="94">
                  <c:v>23- 00</c:v>
                </c:pt>
                <c:pt idx="95">
                  <c:v>00 - 1</c:v>
                </c:pt>
                <c:pt idx="96">
                  <c:v>1 - 2</c:v>
                </c:pt>
                <c:pt idx="97">
                  <c:v>2 - 3</c:v>
                </c:pt>
                <c:pt idx="98">
                  <c:v>3 - 4</c:v>
                </c:pt>
                <c:pt idx="99">
                  <c:v>4 - 5</c:v>
                </c:pt>
                <c:pt idx="100">
                  <c:v>5 - 6</c:v>
                </c:pt>
                <c:pt idx="101">
                  <c:v>6 - 7</c:v>
                </c:pt>
                <c:pt idx="102">
                  <c:v>7 - 8</c:v>
                </c:pt>
                <c:pt idx="103">
                  <c:v>8 - 9</c:v>
                </c:pt>
                <c:pt idx="104">
                  <c:v>9 - 10</c:v>
                </c:pt>
                <c:pt idx="105">
                  <c:v>10 - 11</c:v>
                </c:pt>
                <c:pt idx="106">
                  <c:v>11 - 12</c:v>
                </c:pt>
                <c:pt idx="107">
                  <c:v>12- 13</c:v>
                </c:pt>
                <c:pt idx="108">
                  <c:v>13 - 14</c:v>
                </c:pt>
                <c:pt idx="109">
                  <c:v>14 - 15</c:v>
                </c:pt>
                <c:pt idx="110">
                  <c:v>15 - 16</c:v>
                </c:pt>
                <c:pt idx="111">
                  <c:v>16 - 17</c:v>
                </c:pt>
                <c:pt idx="112">
                  <c:v>17 - 18</c:v>
                </c:pt>
                <c:pt idx="113">
                  <c:v>18 - 19</c:v>
                </c:pt>
                <c:pt idx="114">
                  <c:v>19 - 20</c:v>
                </c:pt>
                <c:pt idx="115">
                  <c:v>20 - 21</c:v>
                </c:pt>
                <c:pt idx="116">
                  <c:v>21 - 22</c:v>
                </c:pt>
                <c:pt idx="117">
                  <c:v>22- 23</c:v>
                </c:pt>
                <c:pt idx="118">
                  <c:v>23- 00</c:v>
                </c:pt>
                <c:pt idx="119">
                  <c:v>00 - 1</c:v>
                </c:pt>
                <c:pt idx="120">
                  <c:v>1 - 2</c:v>
                </c:pt>
                <c:pt idx="121">
                  <c:v>2 - 3</c:v>
                </c:pt>
                <c:pt idx="122">
                  <c:v>3 - 4</c:v>
                </c:pt>
                <c:pt idx="123">
                  <c:v>4 - 5</c:v>
                </c:pt>
                <c:pt idx="124">
                  <c:v>5 - 6</c:v>
                </c:pt>
                <c:pt idx="125">
                  <c:v>6 - 7</c:v>
                </c:pt>
                <c:pt idx="126">
                  <c:v>7 - 8</c:v>
                </c:pt>
                <c:pt idx="127">
                  <c:v>8 - 9</c:v>
                </c:pt>
                <c:pt idx="128">
                  <c:v>9 - 10</c:v>
                </c:pt>
                <c:pt idx="129">
                  <c:v>10 - 11</c:v>
                </c:pt>
                <c:pt idx="130">
                  <c:v>11 - 12</c:v>
                </c:pt>
                <c:pt idx="131">
                  <c:v>12- 13</c:v>
                </c:pt>
                <c:pt idx="132">
                  <c:v>13 - 14</c:v>
                </c:pt>
                <c:pt idx="133">
                  <c:v>14 - 15</c:v>
                </c:pt>
                <c:pt idx="134">
                  <c:v>15 - 16</c:v>
                </c:pt>
                <c:pt idx="135">
                  <c:v>16 - 17</c:v>
                </c:pt>
                <c:pt idx="136">
                  <c:v>17 - 18</c:v>
                </c:pt>
                <c:pt idx="137">
                  <c:v>18 - 19</c:v>
                </c:pt>
                <c:pt idx="138">
                  <c:v>19 - 20</c:v>
                </c:pt>
                <c:pt idx="139">
                  <c:v>20 - 21</c:v>
                </c:pt>
                <c:pt idx="140">
                  <c:v>21 - 22</c:v>
                </c:pt>
                <c:pt idx="141">
                  <c:v>22- 23</c:v>
                </c:pt>
                <c:pt idx="142">
                  <c:v>23- 00</c:v>
                </c:pt>
                <c:pt idx="143">
                  <c:v>00 - 1</c:v>
                </c:pt>
                <c:pt idx="144">
                  <c:v>1 - 2</c:v>
                </c:pt>
                <c:pt idx="145">
                  <c:v>2 - 3</c:v>
                </c:pt>
                <c:pt idx="146">
                  <c:v>3 - 4</c:v>
                </c:pt>
                <c:pt idx="147">
                  <c:v>4 - 5</c:v>
                </c:pt>
                <c:pt idx="148">
                  <c:v>5 - 6</c:v>
                </c:pt>
                <c:pt idx="149">
                  <c:v>6 - 7</c:v>
                </c:pt>
                <c:pt idx="150">
                  <c:v>7 - 8</c:v>
                </c:pt>
                <c:pt idx="151">
                  <c:v>8 - 9</c:v>
                </c:pt>
                <c:pt idx="152">
                  <c:v>9 - 10</c:v>
                </c:pt>
                <c:pt idx="153">
                  <c:v>10 - 11</c:v>
                </c:pt>
                <c:pt idx="154">
                  <c:v>11 - 12</c:v>
                </c:pt>
                <c:pt idx="155">
                  <c:v>12- 13</c:v>
                </c:pt>
                <c:pt idx="156">
                  <c:v>13 - 14</c:v>
                </c:pt>
                <c:pt idx="157">
                  <c:v>14 - 15</c:v>
                </c:pt>
                <c:pt idx="158">
                  <c:v>15 - 16</c:v>
                </c:pt>
                <c:pt idx="159">
                  <c:v>16 - 17</c:v>
                </c:pt>
                <c:pt idx="160">
                  <c:v>17 - 18</c:v>
                </c:pt>
                <c:pt idx="161">
                  <c:v>18 - 19</c:v>
                </c:pt>
                <c:pt idx="162">
                  <c:v>19 - 20</c:v>
                </c:pt>
                <c:pt idx="163">
                  <c:v>20 - 21</c:v>
                </c:pt>
                <c:pt idx="164">
                  <c:v>21 - 22</c:v>
                </c:pt>
                <c:pt idx="165">
                  <c:v>22- 23</c:v>
                </c:pt>
                <c:pt idx="166">
                  <c:v>23- 00</c:v>
                </c:pt>
              </c:strCache>
            </c:strRef>
          </c:cat>
          <c:val>
            <c:numRef>
              <c:f>'A to Saide-V1'!$V$36:$V$202</c:f>
              <c:numCache>
                <c:formatCode>General</c:formatCode>
                <c:ptCount val="167"/>
                <c:pt idx="95">
                  <c:v>475.19344560764677</c:v>
                </c:pt>
                <c:pt idx="96">
                  <c:v>231.58852981338188</c:v>
                </c:pt>
                <c:pt idx="97">
                  <c:v>91.761492944924896</c:v>
                </c:pt>
                <c:pt idx="98">
                  <c:v>51.342740100136552</c:v>
                </c:pt>
                <c:pt idx="99">
                  <c:v>45.880746472462448</c:v>
                </c:pt>
                <c:pt idx="100">
                  <c:v>145.28903049613109</c:v>
                </c:pt>
                <c:pt idx="101">
                  <c:v>374.6927628584433</c:v>
                </c:pt>
                <c:pt idx="102">
                  <c:v>936.18570778334094</c:v>
                </c:pt>
                <c:pt idx="103">
                  <c:v>926.35411925352753</c:v>
                </c:pt>
                <c:pt idx="104">
                  <c:v>1094.5835229858899</c:v>
                </c:pt>
                <c:pt idx="105">
                  <c:v>1017.0232134729176</c:v>
                </c:pt>
                <c:pt idx="106">
                  <c:v>1085.8443331816113</c:v>
                </c:pt>
                <c:pt idx="107">
                  <c:v>978.78925807919893</c:v>
                </c:pt>
                <c:pt idx="108">
                  <c:v>1045.425580336823</c:v>
                </c:pt>
                <c:pt idx="109">
                  <c:v>1081.4747382794719</c:v>
                </c:pt>
                <c:pt idx="110">
                  <c:v>1219.1169776968593</c:v>
                </c:pt>
                <c:pt idx="111">
                  <c:v>1323.9872553482021</c:v>
                </c:pt>
                <c:pt idx="112">
                  <c:v>1908.420573509331</c:v>
                </c:pt>
                <c:pt idx="113">
                  <c:v>2086.4815657715067</c:v>
                </c:pt>
                <c:pt idx="114">
                  <c:v>1969.5949021392807</c:v>
                </c:pt>
                <c:pt idx="115">
                  <c:v>1569.7769685935366</c:v>
                </c:pt>
                <c:pt idx="116">
                  <c:v>1137.1870732817479</c:v>
                </c:pt>
                <c:pt idx="117">
                  <c:v>850.97860719162497</c:v>
                </c:pt>
                <c:pt idx="118">
                  <c:v>771.23350022758302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91-4014-897C-0D5A38CE3513}"/>
            </c:ext>
          </c:extLst>
        </c:ser>
        <c:ser>
          <c:idx val="5"/>
          <c:order val="5"/>
          <c:tx>
            <c:strRef>
              <c:f>'A to Saide-V1'!$W$34:$W$35</c:f>
              <c:strCache>
                <c:ptCount val="2"/>
                <c:pt idx="0">
                  <c:v>Friday</c:v>
                </c:pt>
                <c:pt idx="1">
                  <c:v>06-11-15</c:v>
                </c:pt>
              </c:strCache>
            </c:strRef>
          </c:tx>
          <c:cat>
            <c:strRef>
              <c:f>'A to Saide-V1'!$Q$36:$Q$202</c:f>
              <c:strCache>
                <c:ptCount val="167"/>
                <c:pt idx="0">
                  <c:v>1 - 2</c:v>
                </c:pt>
                <c:pt idx="1">
                  <c:v>2 - 3</c:v>
                </c:pt>
                <c:pt idx="2">
                  <c:v>3 - 4</c:v>
                </c:pt>
                <c:pt idx="3">
                  <c:v>4 - 5</c:v>
                </c:pt>
                <c:pt idx="4">
                  <c:v>5 - 6</c:v>
                </c:pt>
                <c:pt idx="5">
                  <c:v>6 - 7</c:v>
                </c:pt>
                <c:pt idx="6">
                  <c:v>7 - 8</c:v>
                </c:pt>
                <c:pt idx="7">
                  <c:v>8 - 9</c:v>
                </c:pt>
                <c:pt idx="8">
                  <c:v>9 - 10</c:v>
                </c:pt>
                <c:pt idx="9">
                  <c:v>10 - 11</c:v>
                </c:pt>
                <c:pt idx="10">
                  <c:v>11 - 12</c:v>
                </c:pt>
                <c:pt idx="11">
                  <c:v>12- 13</c:v>
                </c:pt>
                <c:pt idx="12">
                  <c:v>13 - 14</c:v>
                </c:pt>
                <c:pt idx="13">
                  <c:v>14 - 15</c:v>
                </c:pt>
                <c:pt idx="14">
                  <c:v>15 - 16</c:v>
                </c:pt>
                <c:pt idx="15">
                  <c:v>16 - 17</c:v>
                </c:pt>
                <c:pt idx="16">
                  <c:v>17 - 18</c:v>
                </c:pt>
                <c:pt idx="17">
                  <c:v>18 - 19</c:v>
                </c:pt>
                <c:pt idx="18">
                  <c:v>19 - 20</c:v>
                </c:pt>
                <c:pt idx="19">
                  <c:v>20 - 21</c:v>
                </c:pt>
                <c:pt idx="20">
                  <c:v>21 - 22</c:v>
                </c:pt>
                <c:pt idx="21">
                  <c:v>22- 23</c:v>
                </c:pt>
                <c:pt idx="22">
                  <c:v>23- 00</c:v>
                </c:pt>
                <c:pt idx="23">
                  <c:v>00 - 1</c:v>
                </c:pt>
                <c:pt idx="24">
                  <c:v>1 - 2</c:v>
                </c:pt>
                <c:pt idx="25">
                  <c:v>2 - 3</c:v>
                </c:pt>
                <c:pt idx="26">
                  <c:v>3 - 4</c:v>
                </c:pt>
                <c:pt idx="27">
                  <c:v>4 - 5</c:v>
                </c:pt>
                <c:pt idx="28">
                  <c:v>5 - 6</c:v>
                </c:pt>
                <c:pt idx="29">
                  <c:v>6 - 7</c:v>
                </c:pt>
                <c:pt idx="30">
                  <c:v>7 - 8</c:v>
                </c:pt>
                <c:pt idx="31">
                  <c:v>8 - 9</c:v>
                </c:pt>
                <c:pt idx="32">
                  <c:v>9 - 10</c:v>
                </c:pt>
                <c:pt idx="33">
                  <c:v>10 - 11</c:v>
                </c:pt>
                <c:pt idx="34">
                  <c:v>11 - 12</c:v>
                </c:pt>
                <c:pt idx="35">
                  <c:v>12- 13</c:v>
                </c:pt>
                <c:pt idx="36">
                  <c:v>13 - 14</c:v>
                </c:pt>
                <c:pt idx="37">
                  <c:v>14 - 15</c:v>
                </c:pt>
                <c:pt idx="38">
                  <c:v>15 - 16</c:v>
                </c:pt>
                <c:pt idx="39">
                  <c:v>16 - 17</c:v>
                </c:pt>
                <c:pt idx="40">
                  <c:v>17 - 18</c:v>
                </c:pt>
                <c:pt idx="41">
                  <c:v>18 - 19</c:v>
                </c:pt>
                <c:pt idx="42">
                  <c:v>19 - 20</c:v>
                </c:pt>
                <c:pt idx="43">
                  <c:v>20 - 21</c:v>
                </c:pt>
                <c:pt idx="44">
                  <c:v>21 - 22</c:v>
                </c:pt>
                <c:pt idx="45">
                  <c:v>22- 23</c:v>
                </c:pt>
                <c:pt idx="46">
                  <c:v>23- 00</c:v>
                </c:pt>
                <c:pt idx="47">
                  <c:v>00 - 1</c:v>
                </c:pt>
                <c:pt idx="48">
                  <c:v>1 - 2</c:v>
                </c:pt>
                <c:pt idx="49">
                  <c:v>2 - 3</c:v>
                </c:pt>
                <c:pt idx="50">
                  <c:v>3 - 4</c:v>
                </c:pt>
                <c:pt idx="51">
                  <c:v>4 - 5</c:v>
                </c:pt>
                <c:pt idx="52">
                  <c:v>5 - 6</c:v>
                </c:pt>
                <c:pt idx="53">
                  <c:v>6 - 7</c:v>
                </c:pt>
                <c:pt idx="54">
                  <c:v>7 - 8</c:v>
                </c:pt>
                <c:pt idx="55">
                  <c:v>8 - 9</c:v>
                </c:pt>
                <c:pt idx="56">
                  <c:v>9 - 10</c:v>
                </c:pt>
                <c:pt idx="57">
                  <c:v>10 - 11</c:v>
                </c:pt>
                <c:pt idx="58">
                  <c:v>11 - 12</c:v>
                </c:pt>
                <c:pt idx="59">
                  <c:v>12- 13</c:v>
                </c:pt>
                <c:pt idx="60">
                  <c:v>13 - 14</c:v>
                </c:pt>
                <c:pt idx="61">
                  <c:v>14 - 15</c:v>
                </c:pt>
                <c:pt idx="62">
                  <c:v>15 - 16</c:v>
                </c:pt>
                <c:pt idx="63">
                  <c:v>16 - 17</c:v>
                </c:pt>
                <c:pt idx="64">
                  <c:v>17 - 18</c:v>
                </c:pt>
                <c:pt idx="65">
                  <c:v>18 - 19</c:v>
                </c:pt>
                <c:pt idx="66">
                  <c:v>19 - 20</c:v>
                </c:pt>
                <c:pt idx="67">
                  <c:v>20 - 21</c:v>
                </c:pt>
                <c:pt idx="68">
                  <c:v>21 - 22</c:v>
                </c:pt>
                <c:pt idx="69">
                  <c:v>22- 23</c:v>
                </c:pt>
                <c:pt idx="70">
                  <c:v>23- 00</c:v>
                </c:pt>
                <c:pt idx="71">
                  <c:v>00 - 1</c:v>
                </c:pt>
                <c:pt idx="72">
                  <c:v>1 - 2</c:v>
                </c:pt>
                <c:pt idx="73">
                  <c:v>2 - 3</c:v>
                </c:pt>
                <c:pt idx="74">
                  <c:v>3 - 4</c:v>
                </c:pt>
                <c:pt idx="75">
                  <c:v>4 - 5</c:v>
                </c:pt>
                <c:pt idx="76">
                  <c:v>5 - 6</c:v>
                </c:pt>
                <c:pt idx="77">
                  <c:v>6 - 7</c:v>
                </c:pt>
                <c:pt idx="78">
                  <c:v>7 - 8</c:v>
                </c:pt>
                <c:pt idx="79">
                  <c:v>8 - 9</c:v>
                </c:pt>
                <c:pt idx="80">
                  <c:v>9 - 10</c:v>
                </c:pt>
                <c:pt idx="81">
                  <c:v>10 - 11</c:v>
                </c:pt>
                <c:pt idx="82">
                  <c:v>11 - 12</c:v>
                </c:pt>
                <c:pt idx="83">
                  <c:v>12- 13</c:v>
                </c:pt>
                <c:pt idx="84">
                  <c:v>13 - 14</c:v>
                </c:pt>
                <c:pt idx="85">
                  <c:v>14 - 15</c:v>
                </c:pt>
                <c:pt idx="86">
                  <c:v>15 - 16</c:v>
                </c:pt>
                <c:pt idx="87">
                  <c:v>16 - 17</c:v>
                </c:pt>
                <c:pt idx="88">
                  <c:v>17 - 18</c:v>
                </c:pt>
                <c:pt idx="89">
                  <c:v>18 - 19</c:v>
                </c:pt>
                <c:pt idx="90">
                  <c:v>19 - 20</c:v>
                </c:pt>
                <c:pt idx="91">
                  <c:v>20 - 21</c:v>
                </c:pt>
                <c:pt idx="92">
                  <c:v>21 - 22</c:v>
                </c:pt>
                <c:pt idx="93">
                  <c:v>22- 23</c:v>
                </c:pt>
                <c:pt idx="94">
                  <c:v>23- 00</c:v>
                </c:pt>
                <c:pt idx="95">
                  <c:v>00 - 1</c:v>
                </c:pt>
                <c:pt idx="96">
                  <c:v>1 - 2</c:v>
                </c:pt>
                <c:pt idx="97">
                  <c:v>2 - 3</c:v>
                </c:pt>
                <c:pt idx="98">
                  <c:v>3 - 4</c:v>
                </c:pt>
                <c:pt idx="99">
                  <c:v>4 - 5</c:v>
                </c:pt>
                <c:pt idx="100">
                  <c:v>5 - 6</c:v>
                </c:pt>
                <c:pt idx="101">
                  <c:v>6 - 7</c:v>
                </c:pt>
                <c:pt idx="102">
                  <c:v>7 - 8</c:v>
                </c:pt>
                <c:pt idx="103">
                  <c:v>8 - 9</c:v>
                </c:pt>
                <c:pt idx="104">
                  <c:v>9 - 10</c:v>
                </c:pt>
                <c:pt idx="105">
                  <c:v>10 - 11</c:v>
                </c:pt>
                <c:pt idx="106">
                  <c:v>11 - 12</c:v>
                </c:pt>
                <c:pt idx="107">
                  <c:v>12- 13</c:v>
                </c:pt>
                <c:pt idx="108">
                  <c:v>13 - 14</c:v>
                </c:pt>
                <c:pt idx="109">
                  <c:v>14 - 15</c:v>
                </c:pt>
                <c:pt idx="110">
                  <c:v>15 - 16</c:v>
                </c:pt>
                <c:pt idx="111">
                  <c:v>16 - 17</c:v>
                </c:pt>
                <c:pt idx="112">
                  <c:v>17 - 18</c:v>
                </c:pt>
                <c:pt idx="113">
                  <c:v>18 - 19</c:v>
                </c:pt>
                <c:pt idx="114">
                  <c:v>19 - 20</c:v>
                </c:pt>
                <c:pt idx="115">
                  <c:v>20 - 21</c:v>
                </c:pt>
                <c:pt idx="116">
                  <c:v>21 - 22</c:v>
                </c:pt>
                <c:pt idx="117">
                  <c:v>22- 23</c:v>
                </c:pt>
                <c:pt idx="118">
                  <c:v>23- 00</c:v>
                </c:pt>
                <c:pt idx="119">
                  <c:v>00 - 1</c:v>
                </c:pt>
                <c:pt idx="120">
                  <c:v>1 - 2</c:v>
                </c:pt>
                <c:pt idx="121">
                  <c:v>2 - 3</c:v>
                </c:pt>
                <c:pt idx="122">
                  <c:v>3 - 4</c:v>
                </c:pt>
                <c:pt idx="123">
                  <c:v>4 - 5</c:v>
                </c:pt>
                <c:pt idx="124">
                  <c:v>5 - 6</c:v>
                </c:pt>
                <c:pt idx="125">
                  <c:v>6 - 7</c:v>
                </c:pt>
                <c:pt idx="126">
                  <c:v>7 - 8</c:v>
                </c:pt>
                <c:pt idx="127">
                  <c:v>8 - 9</c:v>
                </c:pt>
                <c:pt idx="128">
                  <c:v>9 - 10</c:v>
                </c:pt>
                <c:pt idx="129">
                  <c:v>10 - 11</c:v>
                </c:pt>
                <c:pt idx="130">
                  <c:v>11 - 12</c:v>
                </c:pt>
                <c:pt idx="131">
                  <c:v>12- 13</c:v>
                </c:pt>
                <c:pt idx="132">
                  <c:v>13 - 14</c:v>
                </c:pt>
                <c:pt idx="133">
                  <c:v>14 - 15</c:v>
                </c:pt>
                <c:pt idx="134">
                  <c:v>15 - 16</c:v>
                </c:pt>
                <c:pt idx="135">
                  <c:v>16 - 17</c:v>
                </c:pt>
                <c:pt idx="136">
                  <c:v>17 - 18</c:v>
                </c:pt>
                <c:pt idx="137">
                  <c:v>18 - 19</c:v>
                </c:pt>
                <c:pt idx="138">
                  <c:v>19 - 20</c:v>
                </c:pt>
                <c:pt idx="139">
                  <c:v>20 - 21</c:v>
                </c:pt>
                <c:pt idx="140">
                  <c:v>21 - 22</c:v>
                </c:pt>
                <c:pt idx="141">
                  <c:v>22- 23</c:v>
                </c:pt>
                <c:pt idx="142">
                  <c:v>23- 00</c:v>
                </c:pt>
                <c:pt idx="143">
                  <c:v>00 - 1</c:v>
                </c:pt>
                <c:pt idx="144">
                  <c:v>1 - 2</c:v>
                </c:pt>
                <c:pt idx="145">
                  <c:v>2 - 3</c:v>
                </c:pt>
                <c:pt idx="146">
                  <c:v>3 - 4</c:v>
                </c:pt>
                <c:pt idx="147">
                  <c:v>4 - 5</c:v>
                </c:pt>
                <c:pt idx="148">
                  <c:v>5 - 6</c:v>
                </c:pt>
                <c:pt idx="149">
                  <c:v>6 - 7</c:v>
                </c:pt>
                <c:pt idx="150">
                  <c:v>7 - 8</c:v>
                </c:pt>
                <c:pt idx="151">
                  <c:v>8 - 9</c:v>
                </c:pt>
                <c:pt idx="152">
                  <c:v>9 - 10</c:v>
                </c:pt>
                <c:pt idx="153">
                  <c:v>10 - 11</c:v>
                </c:pt>
                <c:pt idx="154">
                  <c:v>11 - 12</c:v>
                </c:pt>
                <c:pt idx="155">
                  <c:v>12- 13</c:v>
                </c:pt>
                <c:pt idx="156">
                  <c:v>13 - 14</c:v>
                </c:pt>
                <c:pt idx="157">
                  <c:v>14 - 15</c:v>
                </c:pt>
                <c:pt idx="158">
                  <c:v>15 - 16</c:v>
                </c:pt>
                <c:pt idx="159">
                  <c:v>16 - 17</c:v>
                </c:pt>
                <c:pt idx="160">
                  <c:v>17 - 18</c:v>
                </c:pt>
                <c:pt idx="161">
                  <c:v>18 - 19</c:v>
                </c:pt>
                <c:pt idx="162">
                  <c:v>19 - 20</c:v>
                </c:pt>
                <c:pt idx="163">
                  <c:v>20 - 21</c:v>
                </c:pt>
                <c:pt idx="164">
                  <c:v>21 - 22</c:v>
                </c:pt>
                <c:pt idx="165">
                  <c:v>22- 23</c:v>
                </c:pt>
                <c:pt idx="166">
                  <c:v>23- 00</c:v>
                </c:pt>
              </c:strCache>
            </c:strRef>
          </c:cat>
          <c:val>
            <c:numRef>
              <c:f>'A to Saide-V1'!$W$36:$W$202</c:f>
              <c:numCache>
                <c:formatCode>General</c:formatCode>
                <c:ptCount val="167"/>
                <c:pt idx="119">
                  <c:v>524.35138825671368</c:v>
                </c:pt>
                <c:pt idx="120">
                  <c:v>298.2248520710059</c:v>
                </c:pt>
                <c:pt idx="121">
                  <c:v>140.91943559399181</c:v>
                </c:pt>
                <c:pt idx="122">
                  <c:v>90.669094219390075</c:v>
                </c:pt>
                <c:pt idx="123">
                  <c:v>86.299499317250792</c:v>
                </c:pt>
                <c:pt idx="124">
                  <c:v>143.10423304506145</c:v>
                </c:pt>
                <c:pt idx="125">
                  <c:v>353.93718707328173</c:v>
                </c:pt>
                <c:pt idx="126">
                  <c:v>962.40327719617665</c:v>
                </c:pt>
                <c:pt idx="127">
                  <c:v>1066.1811561219845</c:v>
                </c:pt>
                <c:pt idx="128">
                  <c:v>1027.9472007282659</c:v>
                </c:pt>
                <c:pt idx="129">
                  <c:v>836.77742375967227</c:v>
                </c:pt>
                <c:pt idx="130">
                  <c:v>835.68502503413742</c:v>
                </c:pt>
                <c:pt idx="131">
                  <c:v>921.98452435138825</c:v>
                </c:pt>
                <c:pt idx="132">
                  <c:v>1192.8994082840236</c:v>
                </c:pt>
                <c:pt idx="133">
                  <c:v>1047.6103777878925</c:v>
                </c:pt>
                <c:pt idx="134">
                  <c:v>1084.7519344560765</c:v>
                </c:pt>
                <c:pt idx="135">
                  <c:v>1256.2585343650433</c:v>
                </c:pt>
                <c:pt idx="136">
                  <c:v>2052.617205279927</c:v>
                </c:pt>
                <c:pt idx="137">
                  <c:v>2185.8898497951755</c:v>
                </c:pt>
                <c:pt idx="138">
                  <c:v>1914.9749658625399</c:v>
                </c:pt>
                <c:pt idx="139">
                  <c:v>1549.0213928083751</c:v>
                </c:pt>
                <c:pt idx="140">
                  <c:v>1059.6267637687756</c:v>
                </c:pt>
                <c:pt idx="141">
                  <c:v>1009.3764223941739</c:v>
                </c:pt>
                <c:pt idx="142">
                  <c:v>796.35867091488387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91-4014-897C-0D5A38CE3513}"/>
            </c:ext>
          </c:extLst>
        </c:ser>
        <c:ser>
          <c:idx val="6"/>
          <c:order val="6"/>
          <c:tx>
            <c:strRef>
              <c:f>'A to Saide-V1'!$X$34:$X$35</c:f>
              <c:strCache>
                <c:ptCount val="2"/>
                <c:pt idx="0">
                  <c:v>Saturday</c:v>
                </c:pt>
                <c:pt idx="1">
                  <c:v>07-11-15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'A to Saide-V1'!$Q$36:$Q$202</c:f>
              <c:strCache>
                <c:ptCount val="167"/>
                <c:pt idx="0">
                  <c:v>1 - 2</c:v>
                </c:pt>
                <c:pt idx="1">
                  <c:v>2 - 3</c:v>
                </c:pt>
                <c:pt idx="2">
                  <c:v>3 - 4</c:v>
                </c:pt>
                <c:pt idx="3">
                  <c:v>4 - 5</c:v>
                </c:pt>
                <c:pt idx="4">
                  <c:v>5 - 6</c:v>
                </c:pt>
                <c:pt idx="5">
                  <c:v>6 - 7</c:v>
                </c:pt>
                <c:pt idx="6">
                  <c:v>7 - 8</c:v>
                </c:pt>
                <c:pt idx="7">
                  <c:v>8 - 9</c:v>
                </c:pt>
                <c:pt idx="8">
                  <c:v>9 - 10</c:v>
                </c:pt>
                <c:pt idx="9">
                  <c:v>10 - 11</c:v>
                </c:pt>
                <c:pt idx="10">
                  <c:v>11 - 12</c:v>
                </c:pt>
                <c:pt idx="11">
                  <c:v>12- 13</c:v>
                </c:pt>
                <c:pt idx="12">
                  <c:v>13 - 14</c:v>
                </c:pt>
                <c:pt idx="13">
                  <c:v>14 - 15</c:v>
                </c:pt>
                <c:pt idx="14">
                  <c:v>15 - 16</c:v>
                </c:pt>
                <c:pt idx="15">
                  <c:v>16 - 17</c:v>
                </c:pt>
                <c:pt idx="16">
                  <c:v>17 - 18</c:v>
                </c:pt>
                <c:pt idx="17">
                  <c:v>18 - 19</c:v>
                </c:pt>
                <c:pt idx="18">
                  <c:v>19 - 20</c:v>
                </c:pt>
                <c:pt idx="19">
                  <c:v>20 - 21</c:v>
                </c:pt>
                <c:pt idx="20">
                  <c:v>21 - 22</c:v>
                </c:pt>
                <c:pt idx="21">
                  <c:v>22- 23</c:v>
                </c:pt>
                <c:pt idx="22">
                  <c:v>23- 00</c:v>
                </c:pt>
                <c:pt idx="23">
                  <c:v>00 - 1</c:v>
                </c:pt>
                <c:pt idx="24">
                  <c:v>1 - 2</c:v>
                </c:pt>
                <c:pt idx="25">
                  <c:v>2 - 3</c:v>
                </c:pt>
                <c:pt idx="26">
                  <c:v>3 - 4</c:v>
                </c:pt>
                <c:pt idx="27">
                  <c:v>4 - 5</c:v>
                </c:pt>
                <c:pt idx="28">
                  <c:v>5 - 6</c:v>
                </c:pt>
                <c:pt idx="29">
                  <c:v>6 - 7</c:v>
                </c:pt>
                <c:pt idx="30">
                  <c:v>7 - 8</c:v>
                </c:pt>
                <c:pt idx="31">
                  <c:v>8 - 9</c:v>
                </c:pt>
                <c:pt idx="32">
                  <c:v>9 - 10</c:v>
                </c:pt>
                <c:pt idx="33">
                  <c:v>10 - 11</c:v>
                </c:pt>
                <c:pt idx="34">
                  <c:v>11 - 12</c:v>
                </c:pt>
                <c:pt idx="35">
                  <c:v>12- 13</c:v>
                </c:pt>
                <c:pt idx="36">
                  <c:v>13 - 14</c:v>
                </c:pt>
                <c:pt idx="37">
                  <c:v>14 - 15</c:v>
                </c:pt>
                <c:pt idx="38">
                  <c:v>15 - 16</c:v>
                </c:pt>
                <c:pt idx="39">
                  <c:v>16 - 17</c:v>
                </c:pt>
                <c:pt idx="40">
                  <c:v>17 - 18</c:v>
                </c:pt>
                <c:pt idx="41">
                  <c:v>18 - 19</c:v>
                </c:pt>
                <c:pt idx="42">
                  <c:v>19 - 20</c:v>
                </c:pt>
                <c:pt idx="43">
                  <c:v>20 - 21</c:v>
                </c:pt>
                <c:pt idx="44">
                  <c:v>21 - 22</c:v>
                </c:pt>
                <c:pt idx="45">
                  <c:v>22- 23</c:v>
                </c:pt>
                <c:pt idx="46">
                  <c:v>23- 00</c:v>
                </c:pt>
                <c:pt idx="47">
                  <c:v>00 - 1</c:v>
                </c:pt>
                <c:pt idx="48">
                  <c:v>1 - 2</c:v>
                </c:pt>
                <c:pt idx="49">
                  <c:v>2 - 3</c:v>
                </c:pt>
                <c:pt idx="50">
                  <c:v>3 - 4</c:v>
                </c:pt>
                <c:pt idx="51">
                  <c:v>4 - 5</c:v>
                </c:pt>
                <c:pt idx="52">
                  <c:v>5 - 6</c:v>
                </c:pt>
                <c:pt idx="53">
                  <c:v>6 - 7</c:v>
                </c:pt>
                <c:pt idx="54">
                  <c:v>7 - 8</c:v>
                </c:pt>
                <c:pt idx="55">
                  <c:v>8 - 9</c:v>
                </c:pt>
                <c:pt idx="56">
                  <c:v>9 - 10</c:v>
                </c:pt>
                <c:pt idx="57">
                  <c:v>10 - 11</c:v>
                </c:pt>
                <c:pt idx="58">
                  <c:v>11 - 12</c:v>
                </c:pt>
                <c:pt idx="59">
                  <c:v>12- 13</c:v>
                </c:pt>
                <c:pt idx="60">
                  <c:v>13 - 14</c:v>
                </c:pt>
                <c:pt idx="61">
                  <c:v>14 - 15</c:v>
                </c:pt>
                <c:pt idx="62">
                  <c:v>15 - 16</c:v>
                </c:pt>
                <c:pt idx="63">
                  <c:v>16 - 17</c:v>
                </c:pt>
                <c:pt idx="64">
                  <c:v>17 - 18</c:v>
                </c:pt>
                <c:pt idx="65">
                  <c:v>18 - 19</c:v>
                </c:pt>
                <c:pt idx="66">
                  <c:v>19 - 20</c:v>
                </c:pt>
                <c:pt idx="67">
                  <c:v>20 - 21</c:v>
                </c:pt>
                <c:pt idx="68">
                  <c:v>21 - 22</c:v>
                </c:pt>
                <c:pt idx="69">
                  <c:v>22- 23</c:v>
                </c:pt>
                <c:pt idx="70">
                  <c:v>23- 00</c:v>
                </c:pt>
                <c:pt idx="71">
                  <c:v>00 - 1</c:v>
                </c:pt>
                <c:pt idx="72">
                  <c:v>1 - 2</c:v>
                </c:pt>
                <c:pt idx="73">
                  <c:v>2 - 3</c:v>
                </c:pt>
                <c:pt idx="74">
                  <c:v>3 - 4</c:v>
                </c:pt>
                <c:pt idx="75">
                  <c:v>4 - 5</c:v>
                </c:pt>
                <c:pt idx="76">
                  <c:v>5 - 6</c:v>
                </c:pt>
                <c:pt idx="77">
                  <c:v>6 - 7</c:v>
                </c:pt>
                <c:pt idx="78">
                  <c:v>7 - 8</c:v>
                </c:pt>
                <c:pt idx="79">
                  <c:v>8 - 9</c:v>
                </c:pt>
                <c:pt idx="80">
                  <c:v>9 - 10</c:v>
                </c:pt>
                <c:pt idx="81">
                  <c:v>10 - 11</c:v>
                </c:pt>
                <c:pt idx="82">
                  <c:v>11 - 12</c:v>
                </c:pt>
                <c:pt idx="83">
                  <c:v>12- 13</c:v>
                </c:pt>
                <c:pt idx="84">
                  <c:v>13 - 14</c:v>
                </c:pt>
                <c:pt idx="85">
                  <c:v>14 - 15</c:v>
                </c:pt>
                <c:pt idx="86">
                  <c:v>15 - 16</c:v>
                </c:pt>
                <c:pt idx="87">
                  <c:v>16 - 17</c:v>
                </c:pt>
                <c:pt idx="88">
                  <c:v>17 - 18</c:v>
                </c:pt>
                <c:pt idx="89">
                  <c:v>18 - 19</c:v>
                </c:pt>
                <c:pt idx="90">
                  <c:v>19 - 20</c:v>
                </c:pt>
                <c:pt idx="91">
                  <c:v>20 - 21</c:v>
                </c:pt>
                <c:pt idx="92">
                  <c:v>21 - 22</c:v>
                </c:pt>
                <c:pt idx="93">
                  <c:v>22- 23</c:v>
                </c:pt>
                <c:pt idx="94">
                  <c:v>23- 00</c:v>
                </c:pt>
                <c:pt idx="95">
                  <c:v>00 - 1</c:v>
                </c:pt>
                <c:pt idx="96">
                  <c:v>1 - 2</c:v>
                </c:pt>
                <c:pt idx="97">
                  <c:v>2 - 3</c:v>
                </c:pt>
                <c:pt idx="98">
                  <c:v>3 - 4</c:v>
                </c:pt>
                <c:pt idx="99">
                  <c:v>4 - 5</c:v>
                </c:pt>
                <c:pt idx="100">
                  <c:v>5 - 6</c:v>
                </c:pt>
                <c:pt idx="101">
                  <c:v>6 - 7</c:v>
                </c:pt>
                <c:pt idx="102">
                  <c:v>7 - 8</c:v>
                </c:pt>
                <c:pt idx="103">
                  <c:v>8 - 9</c:v>
                </c:pt>
                <c:pt idx="104">
                  <c:v>9 - 10</c:v>
                </c:pt>
                <c:pt idx="105">
                  <c:v>10 - 11</c:v>
                </c:pt>
                <c:pt idx="106">
                  <c:v>11 - 12</c:v>
                </c:pt>
                <c:pt idx="107">
                  <c:v>12- 13</c:v>
                </c:pt>
                <c:pt idx="108">
                  <c:v>13 - 14</c:v>
                </c:pt>
                <c:pt idx="109">
                  <c:v>14 - 15</c:v>
                </c:pt>
                <c:pt idx="110">
                  <c:v>15 - 16</c:v>
                </c:pt>
                <c:pt idx="111">
                  <c:v>16 - 17</c:v>
                </c:pt>
                <c:pt idx="112">
                  <c:v>17 - 18</c:v>
                </c:pt>
                <c:pt idx="113">
                  <c:v>18 - 19</c:v>
                </c:pt>
                <c:pt idx="114">
                  <c:v>19 - 20</c:v>
                </c:pt>
                <c:pt idx="115">
                  <c:v>20 - 21</c:v>
                </c:pt>
                <c:pt idx="116">
                  <c:v>21 - 22</c:v>
                </c:pt>
                <c:pt idx="117">
                  <c:v>22- 23</c:v>
                </c:pt>
                <c:pt idx="118">
                  <c:v>23- 00</c:v>
                </c:pt>
                <c:pt idx="119">
                  <c:v>00 - 1</c:v>
                </c:pt>
                <c:pt idx="120">
                  <c:v>1 - 2</c:v>
                </c:pt>
                <c:pt idx="121">
                  <c:v>2 - 3</c:v>
                </c:pt>
                <c:pt idx="122">
                  <c:v>3 - 4</c:v>
                </c:pt>
                <c:pt idx="123">
                  <c:v>4 - 5</c:v>
                </c:pt>
                <c:pt idx="124">
                  <c:v>5 - 6</c:v>
                </c:pt>
                <c:pt idx="125">
                  <c:v>6 - 7</c:v>
                </c:pt>
                <c:pt idx="126">
                  <c:v>7 - 8</c:v>
                </c:pt>
                <c:pt idx="127">
                  <c:v>8 - 9</c:v>
                </c:pt>
                <c:pt idx="128">
                  <c:v>9 - 10</c:v>
                </c:pt>
                <c:pt idx="129">
                  <c:v>10 - 11</c:v>
                </c:pt>
                <c:pt idx="130">
                  <c:v>11 - 12</c:v>
                </c:pt>
                <c:pt idx="131">
                  <c:v>12- 13</c:v>
                </c:pt>
                <c:pt idx="132">
                  <c:v>13 - 14</c:v>
                </c:pt>
                <c:pt idx="133">
                  <c:v>14 - 15</c:v>
                </c:pt>
                <c:pt idx="134">
                  <c:v>15 - 16</c:v>
                </c:pt>
                <c:pt idx="135">
                  <c:v>16 - 17</c:v>
                </c:pt>
                <c:pt idx="136">
                  <c:v>17 - 18</c:v>
                </c:pt>
                <c:pt idx="137">
                  <c:v>18 - 19</c:v>
                </c:pt>
                <c:pt idx="138">
                  <c:v>19 - 20</c:v>
                </c:pt>
                <c:pt idx="139">
                  <c:v>20 - 21</c:v>
                </c:pt>
                <c:pt idx="140">
                  <c:v>21 - 22</c:v>
                </c:pt>
                <c:pt idx="141">
                  <c:v>22- 23</c:v>
                </c:pt>
                <c:pt idx="142">
                  <c:v>23- 00</c:v>
                </c:pt>
                <c:pt idx="143">
                  <c:v>00 - 1</c:v>
                </c:pt>
                <c:pt idx="144">
                  <c:v>1 - 2</c:v>
                </c:pt>
                <c:pt idx="145">
                  <c:v>2 - 3</c:v>
                </c:pt>
                <c:pt idx="146">
                  <c:v>3 - 4</c:v>
                </c:pt>
                <c:pt idx="147">
                  <c:v>4 - 5</c:v>
                </c:pt>
                <c:pt idx="148">
                  <c:v>5 - 6</c:v>
                </c:pt>
                <c:pt idx="149">
                  <c:v>6 - 7</c:v>
                </c:pt>
                <c:pt idx="150">
                  <c:v>7 - 8</c:v>
                </c:pt>
                <c:pt idx="151">
                  <c:v>8 - 9</c:v>
                </c:pt>
                <c:pt idx="152">
                  <c:v>9 - 10</c:v>
                </c:pt>
                <c:pt idx="153">
                  <c:v>10 - 11</c:v>
                </c:pt>
                <c:pt idx="154">
                  <c:v>11 - 12</c:v>
                </c:pt>
                <c:pt idx="155">
                  <c:v>12- 13</c:v>
                </c:pt>
                <c:pt idx="156">
                  <c:v>13 - 14</c:v>
                </c:pt>
                <c:pt idx="157">
                  <c:v>14 - 15</c:v>
                </c:pt>
                <c:pt idx="158">
                  <c:v>15 - 16</c:v>
                </c:pt>
                <c:pt idx="159">
                  <c:v>16 - 17</c:v>
                </c:pt>
                <c:pt idx="160">
                  <c:v>17 - 18</c:v>
                </c:pt>
                <c:pt idx="161">
                  <c:v>18 - 19</c:v>
                </c:pt>
                <c:pt idx="162">
                  <c:v>19 - 20</c:v>
                </c:pt>
                <c:pt idx="163">
                  <c:v>20 - 21</c:v>
                </c:pt>
                <c:pt idx="164">
                  <c:v>21 - 22</c:v>
                </c:pt>
                <c:pt idx="165">
                  <c:v>22- 23</c:v>
                </c:pt>
                <c:pt idx="166">
                  <c:v>23- 00</c:v>
                </c:pt>
              </c:strCache>
            </c:strRef>
          </c:cat>
          <c:val>
            <c:numRef>
              <c:f>'A to Saide-V1'!$X$36:$X$202</c:f>
              <c:numCache>
                <c:formatCode>General</c:formatCode>
                <c:ptCount val="167"/>
                <c:pt idx="143">
                  <c:v>635.77605826126535</c:v>
                </c:pt>
                <c:pt idx="144">
                  <c:v>431.49749658625399</c:v>
                </c:pt>
                <c:pt idx="145">
                  <c:v>243.60491579426491</c:v>
                </c:pt>
                <c:pt idx="146">
                  <c:v>411.83431952662721</c:v>
                </c:pt>
                <c:pt idx="147">
                  <c:v>334.27401001365496</c:v>
                </c:pt>
                <c:pt idx="148">
                  <c:v>169.32180245789712</c:v>
                </c:pt>
                <c:pt idx="149">
                  <c:v>240.32771961766045</c:v>
                </c:pt>
                <c:pt idx="150">
                  <c:v>443.51388256713699</c:v>
                </c:pt>
                <c:pt idx="151">
                  <c:v>670.73281747837962</c:v>
                </c:pt>
                <c:pt idx="152">
                  <c:v>986.43604915794265</c:v>
                </c:pt>
                <c:pt idx="153">
                  <c:v>934.00091033227125</c:v>
                </c:pt>
                <c:pt idx="154">
                  <c:v>1047.6103777878925</c:v>
                </c:pt>
                <c:pt idx="155">
                  <c:v>1086.9367319071462</c:v>
                </c:pt>
                <c:pt idx="156">
                  <c:v>1178.698224852071</c:v>
                </c:pt>
                <c:pt idx="157">
                  <c:v>913.24533454710968</c:v>
                </c:pt>
                <c:pt idx="158">
                  <c:v>865.17979062357756</c:v>
                </c:pt>
                <c:pt idx="159">
                  <c:v>1008.2840236686391</c:v>
                </c:pt>
                <c:pt idx="160">
                  <c:v>1700.8648156577151</c:v>
                </c:pt>
                <c:pt idx="161">
                  <c:v>1614.5653163404643</c:v>
                </c:pt>
                <c:pt idx="162">
                  <c:v>1583.9781520254894</c:v>
                </c:pt>
                <c:pt idx="163">
                  <c:v>1299.9544833864361</c:v>
                </c:pt>
                <c:pt idx="164">
                  <c:v>1163.4046426945836</c:v>
                </c:pt>
                <c:pt idx="165">
                  <c:v>902.32134729176153</c:v>
                </c:pt>
                <c:pt idx="166">
                  <c:v>835.68502503413742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1-4014-897C-0D5A38CE3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9260096"/>
        <c:axId val="2079260640"/>
      </c:areaChart>
      <c:catAx>
        <c:axId val="207926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ar-SA" sz="1000" dirty="0"/>
                  <a:t>الوقت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2.2431703079368603E-2"/>
              <c:y val="0.75189873417721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926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92606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ar-SA" dirty="0"/>
                  <a:t>عدد المركبات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0089267687692886E-2"/>
              <c:y val="0.385841780160493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92600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4418526322707308E-2"/>
          <c:y val="0.87464957291297496"/>
          <c:w val="0.87890051302272665"/>
          <c:h val="0.10509705122476129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073D3-3DA2-4B3A-B04E-9C2CDF6601AE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37E658-ABB3-4742-81D0-2F8386D260EE}">
      <dgm:prSet phldrT="[Text]" custT="1"/>
      <dgm:spPr/>
      <dgm:t>
        <a:bodyPr/>
        <a:lstStyle/>
        <a:p>
          <a:r>
            <a:rPr lang="en-US" sz="1600" b="1" dirty="0"/>
            <a:t>IOT</a:t>
          </a:r>
        </a:p>
      </dgm:t>
    </dgm:pt>
    <dgm:pt modelId="{CF736DC7-A6CF-41F5-B21F-481CAAC6D8A7}" type="parTrans" cxnId="{0011AE20-53F8-4542-9EA2-D310B27A5E35}">
      <dgm:prSet/>
      <dgm:spPr/>
      <dgm:t>
        <a:bodyPr/>
        <a:lstStyle/>
        <a:p>
          <a:endParaRPr lang="en-US"/>
        </a:p>
      </dgm:t>
    </dgm:pt>
    <dgm:pt modelId="{8017FDBE-01FF-412E-8FF4-97751018D754}" type="sibTrans" cxnId="{0011AE20-53F8-4542-9EA2-D310B27A5E35}">
      <dgm:prSet/>
      <dgm:spPr/>
      <dgm:t>
        <a:bodyPr/>
        <a:lstStyle/>
        <a:p>
          <a:endParaRPr lang="en-US"/>
        </a:p>
      </dgm:t>
    </dgm:pt>
    <dgm:pt modelId="{565E0A05-67A4-4467-B5A1-532DC25D5C7E}">
      <dgm:prSet phldrT="[Text]" custT="1"/>
      <dgm:spPr/>
      <dgm:t>
        <a:bodyPr/>
        <a:lstStyle/>
        <a:p>
          <a:r>
            <a:rPr lang="en-US" sz="1600" b="1" dirty="0"/>
            <a:t>AVS</a:t>
          </a:r>
        </a:p>
      </dgm:t>
    </dgm:pt>
    <dgm:pt modelId="{E2666A09-010C-4C24-BC2A-566A3C9A2BB5}" type="parTrans" cxnId="{C56BB113-875A-4C65-962D-2DB8D8E66288}">
      <dgm:prSet/>
      <dgm:spPr/>
      <dgm:t>
        <a:bodyPr/>
        <a:lstStyle/>
        <a:p>
          <a:endParaRPr lang="en-US"/>
        </a:p>
      </dgm:t>
    </dgm:pt>
    <dgm:pt modelId="{3E300F50-F2A0-491F-A27B-BAB41BE157BF}" type="sibTrans" cxnId="{C56BB113-875A-4C65-962D-2DB8D8E66288}">
      <dgm:prSet/>
      <dgm:spPr/>
      <dgm:t>
        <a:bodyPr/>
        <a:lstStyle/>
        <a:p>
          <a:endParaRPr lang="en-US"/>
        </a:p>
      </dgm:t>
    </dgm:pt>
    <dgm:pt modelId="{B2035651-A552-4371-9C49-66DD91F0A3FC}">
      <dgm:prSet phldrT="[Text]" custT="1"/>
      <dgm:spPr/>
      <dgm:t>
        <a:bodyPr/>
        <a:lstStyle/>
        <a:p>
          <a:r>
            <a:rPr lang="ar-SA" sz="1600" b="1" dirty="0"/>
            <a:t>مواد خفيفة الوزن</a:t>
          </a:r>
          <a:endParaRPr lang="en-US" sz="1600" b="1" dirty="0"/>
        </a:p>
      </dgm:t>
    </dgm:pt>
    <dgm:pt modelId="{01199EAB-C64A-4BD2-9689-94ACB5C14CF8}" type="parTrans" cxnId="{88425354-28B5-4EE0-B1E8-BBB2D9636A3A}">
      <dgm:prSet/>
      <dgm:spPr/>
      <dgm:t>
        <a:bodyPr/>
        <a:lstStyle/>
        <a:p>
          <a:endParaRPr lang="en-US"/>
        </a:p>
      </dgm:t>
    </dgm:pt>
    <dgm:pt modelId="{E181D335-80F4-425D-AFF5-B26CEFC7F7F5}" type="sibTrans" cxnId="{88425354-28B5-4EE0-B1E8-BBB2D9636A3A}">
      <dgm:prSet/>
      <dgm:spPr/>
      <dgm:t>
        <a:bodyPr/>
        <a:lstStyle/>
        <a:p>
          <a:endParaRPr lang="en-US"/>
        </a:p>
      </dgm:t>
    </dgm:pt>
    <dgm:pt modelId="{ACA6D913-6D59-41C2-B968-E7F5E87A5D83}">
      <dgm:prSet phldrT="[Text]" custT="1"/>
      <dgm:spPr/>
      <dgm:t>
        <a:bodyPr/>
        <a:lstStyle/>
        <a:p>
          <a:endParaRPr lang="en-US" sz="1600" b="1" dirty="0"/>
        </a:p>
        <a:p>
          <a:r>
            <a:rPr lang="ar-SA" sz="1600" b="1" dirty="0"/>
            <a:t>جولات حسب الطلب</a:t>
          </a:r>
          <a:endParaRPr lang="en-US" sz="1600" b="1" dirty="0"/>
        </a:p>
        <a:p>
          <a:endParaRPr lang="en-US" sz="1600" b="1" dirty="0"/>
        </a:p>
      </dgm:t>
    </dgm:pt>
    <dgm:pt modelId="{0E78451B-70BF-4BC5-A028-1B855AD6FE0A}" type="parTrans" cxnId="{64B303D7-0BDA-4EB7-A97B-55DFDB5C9BCB}">
      <dgm:prSet/>
      <dgm:spPr/>
      <dgm:t>
        <a:bodyPr/>
        <a:lstStyle/>
        <a:p>
          <a:endParaRPr lang="en-US"/>
        </a:p>
      </dgm:t>
    </dgm:pt>
    <dgm:pt modelId="{A7814030-D32A-4BE8-BA05-90A1A81D465A}" type="sibTrans" cxnId="{64B303D7-0BDA-4EB7-A97B-55DFDB5C9BCB}">
      <dgm:prSet/>
      <dgm:spPr/>
      <dgm:t>
        <a:bodyPr/>
        <a:lstStyle/>
        <a:p>
          <a:endParaRPr lang="en-US"/>
        </a:p>
      </dgm:t>
    </dgm:pt>
    <dgm:pt modelId="{8FB7FC43-B93B-4B7E-AD80-15A8730971E7}">
      <dgm:prSet phldrT="[Text]" custT="1"/>
      <dgm:spPr/>
      <dgm:t>
        <a:bodyPr/>
        <a:lstStyle/>
        <a:p>
          <a:r>
            <a:rPr lang="en-US" sz="1600" b="1" dirty="0"/>
            <a:t>Hyperloop</a:t>
          </a:r>
        </a:p>
      </dgm:t>
    </dgm:pt>
    <dgm:pt modelId="{F68FAE7A-D112-4442-AD84-E0D29BD694F2}" type="parTrans" cxnId="{362A8ABC-5CCF-442B-B4E0-17EB7B8920CD}">
      <dgm:prSet/>
      <dgm:spPr/>
      <dgm:t>
        <a:bodyPr/>
        <a:lstStyle/>
        <a:p>
          <a:endParaRPr lang="en-US"/>
        </a:p>
      </dgm:t>
    </dgm:pt>
    <dgm:pt modelId="{A4D15BFE-E5A5-4131-852E-09F88FF288E6}" type="sibTrans" cxnId="{362A8ABC-5CCF-442B-B4E0-17EB7B8920CD}">
      <dgm:prSet/>
      <dgm:spPr/>
      <dgm:t>
        <a:bodyPr/>
        <a:lstStyle/>
        <a:p>
          <a:endParaRPr lang="en-US"/>
        </a:p>
      </dgm:t>
    </dgm:pt>
    <dgm:pt modelId="{459B27C4-4AE4-4489-BE5D-BCB66ED9CE60}" type="pres">
      <dgm:prSet presAssocID="{B2F073D3-3DA2-4B3A-B04E-9C2CDF6601AE}" presName="cycle" presStyleCnt="0">
        <dgm:presLayoutVars>
          <dgm:dir/>
          <dgm:resizeHandles val="exact"/>
        </dgm:presLayoutVars>
      </dgm:prSet>
      <dgm:spPr/>
    </dgm:pt>
    <dgm:pt modelId="{92E5D088-87AC-435A-AE4E-0DF114D26848}" type="pres">
      <dgm:prSet presAssocID="{B137E658-ABB3-4742-81D0-2F8386D260EE}" presName="node" presStyleLbl="node1" presStyleIdx="0" presStyleCnt="5">
        <dgm:presLayoutVars>
          <dgm:bulletEnabled val="1"/>
        </dgm:presLayoutVars>
      </dgm:prSet>
      <dgm:spPr/>
    </dgm:pt>
    <dgm:pt modelId="{92FA3419-DE11-4649-BA99-E76E7E62D39C}" type="pres">
      <dgm:prSet presAssocID="{B137E658-ABB3-4742-81D0-2F8386D260EE}" presName="spNode" presStyleCnt="0"/>
      <dgm:spPr/>
    </dgm:pt>
    <dgm:pt modelId="{4CF792E4-0D38-4FC0-BB66-14BA60F96057}" type="pres">
      <dgm:prSet presAssocID="{8017FDBE-01FF-412E-8FF4-97751018D754}" presName="sibTrans" presStyleLbl="sibTrans1D1" presStyleIdx="0" presStyleCnt="5"/>
      <dgm:spPr/>
    </dgm:pt>
    <dgm:pt modelId="{16BCC434-07F4-46C4-A896-7A971FF426F4}" type="pres">
      <dgm:prSet presAssocID="{565E0A05-67A4-4467-B5A1-532DC25D5C7E}" presName="node" presStyleLbl="node1" presStyleIdx="1" presStyleCnt="5">
        <dgm:presLayoutVars>
          <dgm:bulletEnabled val="1"/>
        </dgm:presLayoutVars>
      </dgm:prSet>
      <dgm:spPr/>
    </dgm:pt>
    <dgm:pt modelId="{D910864C-6944-4691-92D2-FC4F48B75550}" type="pres">
      <dgm:prSet presAssocID="{565E0A05-67A4-4467-B5A1-532DC25D5C7E}" presName="spNode" presStyleCnt="0"/>
      <dgm:spPr/>
    </dgm:pt>
    <dgm:pt modelId="{63525218-A3E9-4FD7-865E-B094B45B2C5F}" type="pres">
      <dgm:prSet presAssocID="{3E300F50-F2A0-491F-A27B-BAB41BE157BF}" presName="sibTrans" presStyleLbl="sibTrans1D1" presStyleIdx="1" presStyleCnt="5"/>
      <dgm:spPr/>
    </dgm:pt>
    <dgm:pt modelId="{1C46DA4A-A7B8-4EA8-8E86-D04B547509BC}" type="pres">
      <dgm:prSet presAssocID="{B2035651-A552-4371-9C49-66DD91F0A3FC}" presName="node" presStyleLbl="node1" presStyleIdx="2" presStyleCnt="5" custScaleY="148949">
        <dgm:presLayoutVars>
          <dgm:bulletEnabled val="1"/>
        </dgm:presLayoutVars>
      </dgm:prSet>
      <dgm:spPr/>
    </dgm:pt>
    <dgm:pt modelId="{CBBDD75C-D557-4A7B-AD4D-8371C5F61A98}" type="pres">
      <dgm:prSet presAssocID="{B2035651-A552-4371-9C49-66DD91F0A3FC}" presName="spNode" presStyleCnt="0"/>
      <dgm:spPr/>
    </dgm:pt>
    <dgm:pt modelId="{312BCB17-7479-4C85-AAE8-73938D7405F9}" type="pres">
      <dgm:prSet presAssocID="{E181D335-80F4-425D-AFF5-B26CEFC7F7F5}" presName="sibTrans" presStyleLbl="sibTrans1D1" presStyleIdx="2" presStyleCnt="5"/>
      <dgm:spPr/>
    </dgm:pt>
    <dgm:pt modelId="{4C0D70B3-79B9-4D1B-B096-12C3F8BEB066}" type="pres">
      <dgm:prSet presAssocID="{ACA6D913-6D59-41C2-B968-E7F5E87A5D83}" presName="node" presStyleLbl="node1" presStyleIdx="3" presStyleCnt="5" custScaleY="158028">
        <dgm:presLayoutVars>
          <dgm:bulletEnabled val="1"/>
        </dgm:presLayoutVars>
      </dgm:prSet>
      <dgm:spPr/>
    </dgm:pt>
    <dgm:pt modelId="{3396FE06-3531-484F-A350-E4E1B7C72F80}" type="pres">
      <dgm:prSet presAssocID="{ACA6D913-6D59-41C2-B968-E7F5E87A5D83}" presName="spNode" presStyleCnt="0"/>
      <dgm:spPr/>
    </dgm:pt>
    <dgm:pt modelId="{A47EC420-C0A0-406C-8751-136044A49DCF}" type="pres">
      <dgm:prSet presAssocID="{A7814030-D32A-4BE8-BA05-90A1A81D465A}" presName="sibTrans" presStyleLbl="sibTrans1D1" presStyleIdx="3" presStyleCnt="5"/>
      <dgm:spPr/>
    </dgm:pt>
    <dgm:pt modelId="{79AA878C-1DEC-4BCA-881B-C34499EE51E8}" type="pres">
      <dgm:prSet presAssocID="{8FB7FC43-B93B-4B7E-AD80-15A8730971E7}" presName="node" presStyleLbl="node1" presStyleIdx="4" presStyleCnt="5">
        <dgm:presLayoutVars>
          <dgm:bulletEnabled val="1"/>
        </dgm:presLayoutVars>
      </dgm:prSet>
      <dgm:spPr/>
    </dgm:pt>
    <dgm:pt modelId="{4CB79618-76E8-4731-BE08-D2B3B02C455D}" type="pres">
      <dgm:prSet presAssocID="{8FB7FC43-B93B-4B7E-AD80-15A8730971E7}" presName="spNode" presStyleCnt="0"/>
      <dgm:spPr/>
    </dgm:pt>
    <dgm:pt modelId="{8ACBDAA6-8881-47E6-84F9-53B3F2D74D94}" type="pres">
      <dgm:prSet presAssocID="{A4D15BFE-E5A5-4131-852E-09F88FF288E6}" presName="sibTrans" presStyleLbl="sibTrans1D1" presStyleIdx="4" presStyleCnt="5"/>
      <dgm:spPr/>
    </dgm:pt>
  </dgm:ptLst>
  <dgm:cxnLst>
    <dgm:cxn modelId="{C56BB113-875A-4C65-962D-2DB8D8E66288}" srcId="{B2F073D3-3DA2-4B3A-B04E-9C2CDF6601AE}" destId="{565E0A05-67A4-4467-B5A1-532DC25D5C7E}" srcOrd="1" destOrd="0" parTransId="{E2666A09-010C-4C24-BC2A-566A3C9A2BB5}" sibTransId="{3E300F50-F2A0-491F-A27B-BAB41BE157BF}"/>
    <dgm:cxn modelId="{0011AE20-53F8-4542-9EA2-D310B27A5E35}" srcId="{B2F073D3-3DA2-4B3A-B04E-9C2CDF6601AE}" destId="{B137E658-ABB3-4742-81D0-2F8386D260EE}" srcOrd="0" destOrd="0" parTransId="{CF736DC7-A6CF-41F5-B21F-481CAAC6D8A7}" sibTransId="{8017FDBE-01FF-412E-8FF4-97751018D754}"/>
    <dgm:cxn modelId="{DA3A4221-6913-4F43-AD05-C9535F1C97B8}" type="presOf" srcId="{ACA6D913-6D59-41C2-B968-E7F5E87A5D83}" destId="{4C0D70B3-79B9-4D1B-B096-12C3F8BEB066}" srcOrd="0" destOrd="0" presId="urn:microsoft.com/office/officeart/2005/8/layout/cycle6"/>
    <dgm:cxn modelId="{AD655F3F-6D8C-49E0-B47D-12E0CC04C0F0}" type="presOf" srcId="{A4D15BFE-E5A5-4131-852E-09F88FF288E6}" destId="{8ACBDAA6-8881-47E6-84F9-53B3F2D74D94}" srcOrd="0" destOrd="0" presId="urn:microsoft.com/office/officeart/2005/8/layout/cycle6"/>
    <dgm:cxn modelId="{B62A1960-8C5B-4137-9057-CD3BA96CA5F1}" type="presOf" srcId="{8017FDBE-01FF-412E-8FF4-97751018D754}" destId="{4CF792E4-0D38-4FC0-BB66-14BA60F96057}" srcOrd="0" destOrd="0" presId="urn:microsoft.com/office/officeart/2005/8/layout/cycle6"/>
    <dgm:cxn modelId="{93EC3871-9154-4D04-964A-32CC82B43914}" type="presOf" srcId="{E181D335-80F4-425D-AFF5-B26CEFC7F7F5}" destId="{312BCB17-7479-4C85-AAE8-73938D7405F9}" srcOrd="0" destOrd="0" presId="urn:microsoft.com/office/officeart/2005/8/layout/cycle6"/>
    <dgm:cxn modelId="{ADB37E53-6D39-4C0A-9BB0-D09AA5FCB8D8}" type="presOf" srcId="{B2035651-A552-4371-9C49-66DD91F0A3FC}" destId="{1C46DA4A-A7B8-4EA8-8E86-D04B547509BC}" srcOrd="0" destOrd="0" presId="urn:microsoft.com/office/officeart/2005/8/layout/cycle6"/>
    <dgm:cxn modelId="{88425354-28B5-4EE0-B1E8-BBB2D9636A3A}" srcId="{B2F073D3-3DA2-4B3A-B04E-9C2CDF6601AE}" destId="{B2035651-A552-4371-9C49-66DD91F0A3FC}" srcOrd="2" destOrd="0" parTransId="{01199EAB-C64A-4BD2-9689-94ACB5C14CF8}" sibTransId="{E181D335-80F4-425D-AFF5-B26CEFC7F7F5}"/>
    <dgm:cxn modelId="{4C083E58-DDA4-4D87-B8AA-CC95DD2AEB29}" type="presOf" srcId="{8FB7FC43-B93B-4B7E-AD80-15A8730971E7}" destId="{79AA878C-1DEC-4BCA-881B-C34499EE51E8}" srcOrd="0" destOrd="0" presId="urn:microsoft.com/office/officeart/2005/8/layout/cycle6"/>
    <dgm:cxn modelId="{D1F53F58-0CC4-407D-BC4C-84485EA7C267}" type="presOf" srcId="{B137E658-ABB3-4742-81D0-2F8386D260EE}" destId="{92E5D088-87AC-435A-AE4E-0DF114D26848}" srcOrd="0" destOrd="0" presId="urn:microsoft.com/office/officeart/2005/8/layout/cycle6"/>
    <dgm:cxn modelId="{E4884158-DB10-4224-9050-672E271F6CC7}" type="presOf" srcId="{3E300F50-F2A0-491F-A27B-BAB41BE157BF}" destId="{63525218-A3E9-4FD7-865E-B094B45B2C5F}" srcOrd="0" destOrd="0" presId="urn:microsoft.com/office/officeart/2005/8/layout/cycle6"/>
    <dgm:cxn modelId="{74E58A9C-8FC3-4709-84B8-A7303B7EB999}" type="presOf" srcId="{A7814030-D32A-4BE8-BA05-90A1A81D465A}" destId="{A47EC420-C0A0-406C-8751-136044A49DCF}" srcOrd="0" destOrd="0" presId="urn:microsoft.com/office/officeart/2005/8/layout/cycle6"/>
    <dgm:cxn modelId="{6AAC45BA-231E-48C4-A213-B790D4B51BC2}" type="presOf" srcId="{565E0A05-67A4-4467-B5A1-532DC25D5C7E}" destId="{16BCC434-07F4-46C4-A896-7A971FF426F4}" srcOrd="0" destOrd="0" presId="urn:microsoft.com/office/officeart/2005/8/layout/cycle6"/>
    <dgm:cxn modelId="{362A8ABC-5CCF-442B-B4E0-17EB7B8920CD}" srcId="{B2F073D3-3DA2-4B3A-B04E-9C2CDF6601AE}" destId="{8FB7FC43-B93B-4B7E-AD80-15A8730971E7}" srcOrd="4" destOrd="0" parTransId="{F68FAE7A-D112-4442-AD84-E0D29BD694F2}" sibTransId="{A4D15BFE-E5A5-4131-852E-09F88FF288E6}"/>
    <dgm:cxn modelId="{64B303D7-0BDA-4EB7-A97B-55DFDB5C9BCB}" srcId="{B2F073D3-3DA2-4B3A-B04E-9C2CDF6601AE}" destId="{ACA6D913-6D59-41C2-B968-E7F5E87A5D83}" srcOrd="3" destOrd="0" parTransId="{0E78451B-70BF-4BC5-A028-1B855AD6FE0A}" sibTransId="{A7814030-D32A-4BE8-BA05-90A1A81D465A}"/>
    <dgm:cxn modelId="{24EF26F6-3781-439B-8C58-5A46A169CE7D}" type="presOf" srcId="{B2F073D3-3DA2-4B3A-B04E-9C2CDF6601AE}" destId="{459B27C4-4AE4-4489-BE5D-BCB66ED9CE60}" srcOrd="0" destOrd="0" presId="urn:microsoft.com/office/officeart/2005/8/layout/cycle6"/>
    <dgm:cxn modelId="{67EDA3BF-00BD-418F-AADB-77FB2C49B3A6}" type="presParOf" srcId="{459B27C4-4AE4-4489-BE5D-BCB66ED9CE60}" destId="{92E5D088-87AC-435A-AE4E-0DF114D26848}" srcOrd="0" destOrd="0" presId="urn:microsoft.com/office/officeart/2005/8/layout/cycle6"/>
    <dgm:cxn modelId="{938075E9-01C1-4751-9CEF-2AD2E177CE96}" type="presParOf" srcId="{459B27C4-4AE4-4489-BE5D-BCB66ED9CE60}" destId="{92FA3419-DE11-4649-BA99-E76E7E62D39C}" srcOrd="1" destOrd="0" presId="urn:microsoft.com/office/officeart/2005/8/layout/cycle6"/>
    <dgm:cxn modelId="{12581A06-8DD7-49C2-B3B9-D231EBAC41BE}" type="presParOf" srcId="{459B27C4-4AE4-4489-BE5D-BCB66ED9CE60}" destId="{4CF792E4-0D38-4FC0-BB66-14BA60F96057}" srcOrd="2" destOrd="0" presId="urn:microsoft.com/office/officeart/2005/8/layout/cycle6"/>
    <dgm:cxn modelId="{12EC4CED-08DE-4FE6-931F-9FD159CCCF66}" type="presParOf" srcId="{459B27C4-4AE4-4489-BE5D-BCB66ED9CE60}" destId="{16BCC434-07F4-46C4-A896-7A971FF426F4}" srcOrd="3" destOrd="0" presId="urn:microsoft.com/office/officeart/2005/8/layout/cycle6"/>
    <dgm:cxn modelId="{CF512A50-5BEA-4DFE-BB9E-5E5418EEECBB}" type="presParOf" srcId="{459B27C4-4AE4-4489-BE5D-BCB66ED9CE60}" destId="{D910864C-6944-4691-92D2-FC4F48B75550}" srcOrd="4" destOrd="0" presId="urn:microsoft.com/office/officeart/2005/8/layout/cycle6"/>
    <dgm:cxn modelId="{FF866AA0-6D46-4A4B-860C-2A849D61C78E}" type="presParOf" srcId="{459B27C4-4AE4-4489-BE5D-BCB66ED9CE60}" destId="{63525218-A3E9-4FD7-865E-B094B45B2C5F}" srcOrd="5" destOrd="0" presId="urn:microsoft.com/office/officeart/2005/8/layout/cycle6"/>
    <dgm:cxn modelId="{A0A6C87B-44A6-463B-AD97-C25E612016A3}" type="presParOf" srcId="{459B27C4-4AE4-4489-BE5D-BCB66ED9CE60}" destId="{1C46DA4A-A7B8-4EA8-8E86-D04B547509BC}" srcOrd="6" destOrd="0" presId="urn:microsoft.com/office/officeart/2005/8/layout/cycle6"/>
    <dgm:cxn modelId="{B4B65B2C-F98C-4AB0-89E3-9B191D873EA1}" type="presParOf" srcId="{459B27C4-4AE4-4489-BE5D-BCB66ED9CE60}" destId="{CBBDD75C-D557-4A7B-AD4D-8371C5F61A98}" srcOrd="7" destOrd="0" presId="urn:microsoft.com/office/officeart/2005/8/layout/cycle6"/>
    <dgm:cxn modelId="{F92BD304-C39B-4272-8549-096785460EDE}" type="presParOf" srcId="{459B27C4-4AE4-4489-BE5D-BCB66ED9CE60}" destId="{312BCB17-7479-4C85-AAE8-73938D7405F9}" srcOrd="8" destOrd="0" presId="urn:microsoft.com/office/officeart/2005/8/layout/cycle6"/>
    <dgm:cxn modelId="{CB6238F9-8C8D-4C36-91AA-01B9DC166287}" type="presParOf" srcId="{459B27C4-4AE4-4489-BE5D-BCB66ED9CE60}" destId="{4C0D70B3-79B9-4D1B-B096-12C3F8BEB066}" srcOrd="9" destOrd="0" presId="urn:microsoft.com/office/officeart/2005/8/layout/cycle6"/>
    <dgm:cxn modelId="{E8B89746-595E-454F-B77B-48CA18847495}" type="presParOf" srcId="{459B27C4-4AE4-4489-BE5D-BCB66ED9CE60}" destId="{3396FE06-3531-484F-A350-E4E1B7C72F80}" srcOrd="10" destOrd="0" presId="urn:microsoft.com/office/officeart/2005/8/layout/cycle6"/>
    <dgm:cxn modelId="{36722B2D-3E8E-4321-BDB6-8B86B452D4FA}" type="presParOf" srcId="{459B27C4-4AE4-4489-BE5D-BCB66ED9CE60}" destId="{A47EC420-C0A0-406C-8751-136044A49DCF}" srcOrd="11" destOrd="0" presId="urn:microsoft.com/office/officeart/2005/8/layout/cycle6"/>
    <dgm:cxn modelId="{9E40A65D-59F8-4E43-A35B-64D9BEEE3019}" type="presParOf" srcId="{459B27C4-4AE4-4489-BE5D-BCB66ED9CE60}" destId="{79AA878C-1DEC-4BCA-881B-C34499EE51E8}" srcOrd="12" destOrd="0" presId="urn:microsoft.com/office/officeart/2005/8/layout/cycle6"/>
    <dgm:cxn modelId="{619DA851-AD15-4B8F-92C2-3B57F69A69B7}" type="presParOf" srcId="{459B27C4-4AE4-4489-BE5D-BCB66ED9CE60}" destId="{4CB79618-76E8-4731-BE08-D2B3B02C455D}" srcOrd="13" destOrd="0" presId="urn:microsoft.com/office/officeart/2005/8/layout/cycle6"/>
    <dgm:cxn modelId="{7F7EAE22-7490-49ED-BE0B-715283BAE919}" type="presParOf" srcId="{459B27C4-4AE4-4489-BE5D-BCB66ED9CE60}" destId="{8ACBDAA6-8881-47E6-84F9-53B3F2D74D9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C8204-E040-4399-B361-DE874C7091C5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4B8823-8B75-412E-9DD0-45055A6437B9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B2548B96-BD17-4354-ABA4-A654AA941821}" type="parTrans" cxnId="{D16F649E-A677-4F55-8297-9636B8C080EB}">
      <dgm:prSet/>
      <dgm:spPr/>
      <dgm:t>
        <a:bodyPr/>
        <a:lstStyle/>
        <a:p>
          <a:endParaRPr lang="en-US"/>
        </a:p>
      </dgm:t>
    </dgm:pt>
    <dgm:pt modelId="{7F94F82F-11D2-4BFC-8275-3C568A6197F2}" type="sibTrans" cxnId="{D16F649E-A677-4F55-8297-9636B8C080EB}">
      <dgm:prSet/>
      <dgm:spPr/>
      <dgm:t>
        <a:bodyPr/>
        <a:lstStyle/>
        <a:p>
          <a:endParaRPr lang="en-US"/>
        </a:p>
      </dgm:t>
    </dgm:pt>
    <dgm:pt modelId="{5464022C-03E4-46D3-B0D6-1BA8180030D3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1160898B-46B1-4D14-A1FC-D09417105259}" type="parTrans" cxnId="{43C76EBF-C8C0-4C05-862B-3A86DA7EB516}">
      <dgm:prSet/>
      <dgm:spPr/>
      <dgm:t>
        <a:bodyPr/>
        <a:lstStyle/>
        <a:p>
          <a:endParaRPr lang="en-US"/>
        </a:p>
      </dgm:t>
    </dgm:pt>
    <dgm:pt modelId="{06190EBB-A7C1-4726-92B7-4CE7F6686A73}" type="sibTrans" cxnId="{43C76EBF-C8C0-4C05-862B-3A86DA7EB516}">
      <dgm:prSet/>
      <dgm:spPr/>
      <dgm:t>
        <a:bodyPr/>
        <a:lstStyle/>
        <a:p>
          <a:endParaRPr lang="en-US"/>
        </a:p>
      </dgm:t>
    </dgm:pt>
    <dgm:pt modelId="{77A21EED-AE7D-4A20-B9DD-F7E561B08154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812C20F-2E69-4C82-AF54-822D788CE85F}" type="parTrans" cxnId="{7EBE861F-01B6-40A8-8586-4F569EF50E06}">
      <dgm:prSet/>
      <dgm:spPr/>
      <dgm:t>
        <a:bodyPr/>
        <a:lstStyle/>
        <a:p>
          <a:endParaRPr lang="en-US"/>
        </a:p>
      </dgm:t>
    </dgm:pt>
    <dgm:pt modelId="{7ED06E46-D10B-4697-BC2F-691FBB85DDD8}" type="sibTrans" cxnId="{7EBE861F-01B6-40A8-8586-4F569EF50E06}">
      <dgm:prSet/>
      <dgm:spPr/>
      <dgm:t>
        <a:bodyPr/>
        <a:lstStyle/>
        <a:p>
          <a:endParaRPr lang="en-US"/>
        </a:p>
      </dgm:t>
    </dgm:pt>
    <dgm:pt modelId="{B43CF6EE-E95B-4CFD-99AD-4B6A55B48DA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B687639B-E8D9-4B57-B253-0ADE7D1C807B}" type="parTrans" cxnId="{2AB67313-9C9C-426E-8D8C-B54983EB8BBB}">
      <dgm:prSet/>
      <dgm:spPr/>
      <dgm:t>
        <a:bodyPr/>
        <a:lstStyle/>
        <a:p>
          <a:endParaRPr lang="en-US"/>
        </a:p>
      </dgm:t>
    </dgm:pt>
    <dgm:pt modelId="{8B3BD8BF-8BCC-4ABC-B7EF-70D860213014}" type="sibTrans" cxnId="{2AB67313-9C9C-426E-8D8C-B54983EB8BBB}">
      <dgm:prSet/>
      <dgm:spPr/>
      <dgm:t>
        <a:bodyPr/>
        <a:lstStyle/>
        <a:p>
          <a:endParaRPr lang="en-US"/>
        </a:p>
      </dgm:t>
    </dgm:pt>
    <dgm:pt modelId="{15D2E520-CE81-4D60-81EB-E56234488B59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31866A6-90C2-4EDC-8651-71221C0BA4CE}" type="parTrans" cxnId="{854F2DF8-B5FB-4AF8-A834-801319C0AC18}">
      <dgm:prSet/>
      <dgm:spPr/>
      <dgm:t>
        <a:bodyPr/>
        <a:lstStyle/>
        <a:p>
          <a:endParaRPr lang="en-US"/>
        </a:p>
      </dgm:t>
    </dgm:pt>
    <dgm:pt modelId="{58D3112A-5A24-4DD9-A90D-06E2D68ED017}" type="sibTrans" cxnId="{854F2DF8-B5FB-4AF8-A834-801319C0AC18}">
      <dgm:prSet/>
      <dgm:spPr/>
      <dgm:t>
        <a:bodyPr/>
        <a:lstStyle/>
        <a:p>
          <a:endParaRPr lang="en-US"/>
        </a:p>
      </dgm:t>
    </dgm:pt>
    <dgm:pt modelId="{8BAC6920-456E-4212-98F9-80A50D3E28A6}" type="pres">
      <dgm:prSet presAssocID="{DBBC8204-E040-4399-B361-DE874C7091C5}" presName="cycle" presStyleCnt="0">
        <dgm:presLayoutVars>
          <dgm:dir/>
          <dgm:resizeHandles val="exact"/>
        </dgm:presLayoutVars>
      </dgm:prSet>
      <dgm:spPr/>
    </dgm:pt>
    <dgm:pt modelId="{16FD785C-2231-4541-9ECB-A3B19B87A68E}" type="pres">
      <dgm:prSet presAssocID="{D74B8823-8B75-412E-9DD0-45055A6437B9}" presName="dummy" presStyleCnt="0"/>
      <dgm:spPr/>
    </dgm:pt>
    <dgm:pt modelId="{11E4439D-29D0-43B8-85BF-32A945D4F2E9}" type="pres">
      <dgm:prSet presAssocID="{D74B8823-8B75-412E-9DD0-45055A6437B9}" presName="node" presStyleLbl="revTx" presStyleIdx="0" presStyleCnt="5">
        <dgm:presLayoutVars>
          <dgm:bulletEnabled val="1"/>
        </dgm:presLayoutVars>
      </dgm:prSet>
      <dgm:spPr/>
    </dgm:pt>
    <dgm:pt modelId="{1F23AD87-85B0-44E0-BEC6-2B9FF9A58582}" type="pres">
      <dgm:prSet presAssocID="{7F94F82F-11D2-4BFC-8275-3C568A6197F2}" presName="sibTrans" presStyleLbl="node1" presStyleIdx="0" presStyleCnt="5" custLinFactNeighborX="-3184"/>
      <dgm:spPr/>
    </dgm:pt>
    <dgm:pt modelId="{A2256B0B-29B2-4521-AD8E-8FD75F4DD967}" type="pres">
      <dgm:prSet presAssocID="{5464022C-03E4-46D3-B0D6-1BA8180030D3}" presName="dummy" presStyleCnt="0"/>
      <dgm:spPr/>
    </dgm:pt>
    <dgm:pt modelId="{6D203CA9-0D4E-420D-8C2B-9ECA1FFB3BB4}" type="pres">
      <dgm:prSet presAssocID="{5464022C-03E4-46D3-B0D6-1BA8180030D3}" presName="node" presStyleLbl="revTx" presStyleIdx="1" presStyleCnt="5">
        <dgm:presLayoutVars>
          <dgm:bulletEnabled val="1"/>
        </dgm:presLayoutVars>
      </dgm:prSet>
      <dgm:spPr/>
    </dgm:pt>
    <dgm:pt modelId="{8CA4826E-E270-4407-803B-1CF302D5A4E1}" type="pres">
      <dgm:prSet presAssocID="{06190EBB-A7C1-4726-92B7-4CE7F6686A73}" presName="sibTrans" presStyleLbl="node1" presStyleIdx="1" presStyleCnt="5"/>
      <dgm:spPr/>
    </dgm:pt>
    <dgm:pt modelId="{B3FD0D99-594E-4722-B56C-41C9D8DAC4FD}" type="pres">
      <dgm:prSet presAssocID="{77A21EED-AE7D-4A20-B9DD-F7E561B08154}" presName="dummy" presStyleCnt="0"/>
      <dgm:spPr/>
    </dgm:pt>
    <dgm:pt modelId="{3EFA6335-8799-42CA-909B-971F50AD790A}" type="pres">
      <dgm:prSet presAssocID="{77A21EED-AE7D-4A20-B9DD-F7E561B08154}" presName="node" presStyleLbl="revTx" presStyleIdx="2" presStyleCnt="5">
        <dgm:presLayoutVars>
          <dgm:bulletEnabled val="1"/>
        </dgm:presLayoutVars>
      </dgm:prSet>
      <dgm:spPr/>
    </dgm:pt>
    <dgm:pt modelId="{69D58A9E-EC45-4FFC-9867-4C5D4D048F1C}" type="pres">
      <dgm:prSet presAssocID="{7ED06E46-D10B-4697-BC2F-691FBB85DDD8}" presName="sibTrans" presStyleLbl="node1" presStyleIdx="2" presStyleCnt="5"/>
      <dgm:spPr/>
    </dgm:pt>
    <dgm:pt modelId="{39A78501-DBC9-4310-A3F6-01E6203CC028}" type="pres">
      <dgm:prSet presAssocID="{B43CF6EE-E95B-4CFD-99AD-4B6A55B48DA5}" presName="dummy" presStyleCnt="0"/>
      <dgm:spPr/>
    </dgm:pt>
    <dgm:pt modelId="{9837C8C2-22AF-4ECC-8067-CEC7C6AB7C99}" type="pres">
      <dgm:prSet presAssocID="{B43CF6EE-E95B-4CFD-99AD-4B6A55B48DA5}" presName="node" presStyleLbl="revTx" presStyleIdx="3" presStyleCnt="5">
        <dgm:presLayoutVars>
          <dgm:bulletEnabled val="1"/>
        </dgm:presLayoutVars>
      </dgm:prSet>
      <dgm:spPr/>
    </dgm:pt>
    <dgm:pt modelId="{F7959F48-25CC-408C-A18D-8F8D2CA1BA18}" type="pres">
      <dgm:prSet presAssocID="{8B3BD8BF-8BCC-4ABC-B7EF-70D860213014}" presName="sibTrans" presStyleLbl="node1" presStyleIdx="3" presStyleCnt="5"/>
      <dgm:spPr/>
    </dgm:pt>
    <dgm:pt modelId="{FEC6AA56-E862-4C54-858B-3CFDF3BDC2DD}" type="pres">
      <dgm:prSet presAssocID="{15D2E520-CE81-4D60-81EB-E56234488B59}" presName="dummy" presStyleCnt="0"/>
      <dgm:spPr/>
    </dgm:pt>
    <dgm:pt modelId="{83D881A6-38C9-448A-99D0-A86A0D447DE1}" type="pres">
      <dgm:prSet presAssocID="{15D2E520-CE81-4D60-81EB-E56234488B59}" presName="node" presStyleLbl="revTx" presStyleIdx="4" presStyleCnt="5">
        <dgm:presLayoutVars>
          <dgm:bulletEnabled val="1"/>
        </dgm:presLayoutVars>
      </dgm:prSet>
      <dgm:spPr/>
    </dgm:pt>
    <dgm:pt modelId="{1F2D0575-35AA-4FA3-B881-4FF73636B0F4}" type="pres">
      <dgm:prSet presAssocID="{58D3112A-5A24-4DD9-A90D-06E2D68ED017}" presName="sibTrans" presStyleLbl="node1" presStyleIdx="4" presStyleCnt="5"/>
      <dgm:spPr/>
    </dgm:pt>
  </dgm:ptLst>
  <dgm:cxnLst>
    <dgm:cxn modelId="{28549004-E5CC-4C77-B885-742874FFA42A}" type="presOf" srcId="{15D2E520-CE81-4D60-81EB-E56234488B59}" destId="{83D881A6-38C9-448A-99D0-A86A0D447DE1}" srcOrd="0" destOrd="0" presId="urn:microsoft.com/office/officeart/2005/8/layout/cycle1"/>
    <dgm:cxn modelId="{2AB67313-9C9C-426E-8D8C-B54983EB8BBB}" srcId="{DBBC8204-E040-4399-B361-DE874C7091C5}" destId="{B43CF6EE-E95B-4CFD-99AD-4B6A55B48DA5}" srcOrd="3" destOrd="0" parTransId="{B687639B-E8D9-4B57-B253-0ADE7D1C807B}" sibTransId="{8B3BD8BF-8BCC-4ABC-B7EF-70D860213014}"/>
    <dgm:cxn modelId="{504C271A-441B-424B-8B15-27CA6CB05699}" type="presOf" srcId="{77A21EED-AE7D-4A20-B9DD-F7E561B08154}" destId="{3EFA6335-8799-42CA-909B-971F50AD790A}" srcOrd="0" destOrd="0" presId="urn:microsoft.com/office/officeart/2005/8/layout/cycle1"/>
    <dgm:cxn modelId="{7EBE861F-01B6-40A8-8586-4F569EF50E06}" srcId="{DBBC8204-E040-4399-B361-DE874C7091C5}" destId="{77A21EED-AE7D-4A20-B9DD-F7E561B08154}" srcOrd="2" destOrd="0" parTransId="{0812C20F-2E69-4C82-AF54-822D788CE85F}" sibTransId="{7ED06E46-D10B-4697-BC2F-691FBB85DDD8}"/>
    <dgm:cxn modelId="{EFFD942B-0250-43E5-88E0-0F554A304907}" type="presOf" srcId="{DBBC8204-E040-4399-B361-DE874C7091C5}" destId="{8BAC6920-456E-4212-98F9-80A50D3E28A6}" srcOrd="0" destOrd="0" presId="urn:microsoft.com/office/officeart/2005/8/layout/cycle1"/>
    <dgm:cxn modelId="{DA4E1A38-7979-45CC-B8B8-576BEDCBA2B5}" type="presOf" srcId="{7ED06E46-D10B-4697-BC2F-691FBB85DDD8}" destId="{69D58A9E-EC45-4FFC-9867-4C5D4D048F1C}" srcOrd="0" destOrd="0" presId="urn:microsoft.com/office/officeart/2005/8/layout/cycle1"/>
    <dgm:cxn modelId="{EE3D743B-DCFE-4600-A727-BF7549112555}" type="presOf" srcId="{B43CF6EE-E95B-4CFD-99AD-4B6A55B48DA5}" destId="{9837C8C2-22AF-4ECC-8067-CEC7C6AB7C99}" srcOrd="0" destOrd="0" presId="urn:microsoft.com/office/officeart/2005/8/layout/cycle1"/>
    <dgm:cxn modelId="{59E1983F-D771-4666-BB4C-15C185350028}" type="presOf" srcId="{58D3112A-5A24-4DD9-A90D-06E2D68ED017}" destId="{1F2D0575-35AA-4FA3-B881-4FF73636B0F4}" srcOrd="0" destOrd="0" presId="urn:microsoft.com/office/officeart/2005/8/layout/cycle1"/>
    <dgm:cxn modelId="{E507BB5C-2072-4339-9DDC-2373937547D2}" type="presOf" srcId="{7F94F82F-11D2-4BFC-8275-3C568A6197F2}" destId="{1F23AD87-85B0-44E0-BEC6-2B9FF9A58582}" srcOrd="0" destOrd="0" presId="urn:microsoft.com/office/officeart/2005/8/layout/cycle1"/>
    <dgm:cxn modelId="{BBCC7562-7094-4149-A011-CE5F80AC0333}" type="presOf" srcId="{06190EBB-A7C1-4726-92B7-4CE7F6686A73}" destId="{8CA4826E-E270-4407-803B-1CF302D5A4E1}" srcOrd="0" destOrd="0" presId="urn:microsoft.com/office/officeart/2005/8/layout/cycle1"/>
    <dgm:cxn modelId="{5DB6C26D-D930-41A0-8D73-C87CE47AD828}" type="presOf" srcId="{D74B8823-8B75-412E-9DD0-45055A6437B9}" destId="{11E4439D-29D0-43B8-85BF-32A945D4F2E9}" srcOrd="0" destOrd="0" presId="urn:microsoft.com/office/officeart/2005/8/layout/cycle1"/>
    <dgm:cxn modelId="{797AFF87-9D6E-49C4-897B-F860D9205B13}" type="presOf" srcId="{8B3BD8BF-8BCC-4ABC-B7EF-70D860213014}" destId="{F7959F48-25CC-408C-A18D-8F8D2CA1BA18}" srcOrd="0" destOrd="0" presId="urn:microsoft.com/office/officeart/2005/8/layout/cycle1"/>
    <dgm:cxn modelId="{D16F649E-A677-4F55-8297-9636B8C080EB}" srcId="{DBBC8204-E040-4399-B361-DE874C7091C5}" destId="{D74B8823-8B75-412E-9DD0-45055A6437B9}" srcOrd="0" destOrd="0" parTransId="{B2548B96-BD17-4354-ABA4-A654AA941821}" sibTransId="{7F94F82F-11D2-4BFC-8275-3C568A6197F2}"/>
    <dgm:cxn modelId="{43C76EBF-C8C0-4C05-862B-3A86DA7EB516}" srcId="{DBBC8204-E040-4399-B361-DE874C7091C5}" destId="{5464022C-03E4-46D3-B0D6-1BA8180030D3}" srcOrd="1" destOrd="0" parTransId="{1160898B-46B1-4D14-A1FC-D09417105259}" sibTransId="{06190EBB-A7C1-4726-92B7-4CE7F6686A73}"/>
    <dgm:cxn modelId="{9E7606F3-99A5-41EE-B096-6D81D73AB277}" type="presOf" srcId="{5464022C-03E4-46D3-B0D6-1BA8180030D3}" destId="{6D203CA9-0D4E-420D-8C2B-9ECA1FFB3BB4}" srcOrd="0" destOrd="0" presId="urn:microsoft.com/office/officeart/2005/8/layout/cycle1"/>
    <dgm:cxn modelId="{854F2DF8-B5FB-4AF8-A834-801319C0AC18}" srcId="{DBBC8204-E040-4399-B361-DE874C7091C5}" destId="{15D2E520-CE81-4D60-81EB-E56234488B59}" srcOrd="4" destOrd="0" parTransId="{631866A6-90C2-4EDC-8651-71221C0BA4CE}" sibTransId="{58D3112A-5A24-4DD9-A90D-06E2D68ED017}"/>
    <dgm:cxn modelId="{C69A5A05-5556-4510-AF5C-96B3E78E5DAE}" type="presParOf" srcId="{8BAC6920-456E-4212-98F9-80A50D3E28A6}" destId="{16FD785C-2231-4541-9ECB-A3B19B87A68E}" srcOrd="0" destOrd="0" presId="urn:microsoft.com/office/officeart/2005/8/layout/cycle1"/>
    <dgm:cxn modelId="{BA44C5C9-F9F2-4C03-A4C7-05A59FF8EE15}" type="presParOf" srcId="{8BAC6920-456E-4212-98F9-80A50D3E28A6}" destId="{11E4439D-29D0-43B8-85BF-32A945D4F2E9}" srcOrd="1" destOrd="0" presId="urn:microsoft.com/office/officeart/2005/8/layout/cycle1"/>
    <dgm:cxn modelId="{EFA7CDC3-24D5-4473-B5E7-00C7A94C9F2B}" type="presParOf" srcId="{8BAC6920-456E-4212-98F9-80A50D3E28A6}" destId="{1F23AD87-85B0-44E0-BEC6-2B9FF9A58582}" srcOrd="2" destOrd="0" presId="urn:microsoft.com/office/officeart/2005/8/layout/cycle1"/>
    <dgm:cxn modelId="{77FEA0A4-255E-4B2D-8F1C-58BDFDF56F36}" type="presParOf" srcId="{8BAC6920-456E-4212-98F9-80A50D3E28A6}" destId="{A2256B0B-29B2-4521-AD8E-8FD75F4DD967}" srcOrd="3" destOrd="0" presId="urn:microsoft.com/office/officeart/2005/8/layout/cycle1"/>
    <dgm:cxn modelId="{71A5F596-D52A-4084-8479-E7D1783B02AA}" type="presParOf" srcId="{8BAC6920-456E-4212-98F9-80A50D3E28A6}" destId="{6D203CA9-0D4E-420D-8C2B-9ECA1FFB3BB4}" srcOrd="4" destOrd="0" presId="urn:microsoft.com/office/officeart/2005/8/layout/cycle1"/>
    <dgm:cxn modelId="{D2CADE3A-B9DF-42EB-9F6E-954221F9AC8C}" type="presParOf" srcId="{8BAC6920-456E-4212-98F9-80A50D3E28A6}" destId="{8CA4826E-E270-4407-803B-1CF302D5A4E1}" srcOrd="5" destOrd="0" presId="urn:microsoft.com/office/officeart/2005/8/layout/cycle1"/>
    <dgm:cxn modelId="{11F6F04B-526A-4559-86B0-CF16E31DCF42}" type="presParOf" srcId="{8BAC6920-456E-4212-98F9-80A50D3E28A6}" destId="{B3FD0D99-594E-4722-B56C-41C9D8DAC4FD}" srcOrd="6" destOrd="0" presId="urn:microsoft.com/office/officeart/2005/8/layout/cycle1"/>
    <dgm:cxn modelId="{6C259B48-B6FC-4D4F-B9DB-F47675D0FBF6}" type="presParOf" srcId="{8BAC6920-456E-4212-98F9-80A50D3E28A6}" destId="{3EFA6335-8799-42CA-909B-971F50AD790A}" srcOrd="7" destOrd="0" presId="urn:microsoft.com/office/officeart/2005/8/layout/cycle1"/>
    <dgm:cxn modelId="{CD4061E8-428B-4650-B0A0-EB816D257BE3}" type="presParOf" srcId="{8BAC6920-456E-4212-98F9-80A50D3E28A6}" destId="{69D58A9E-EC45-4FFC-9867-4C5D4D048F1C}" srcOrd="8" destOrd="0" presId="urn:microsoft.com/office/officeart/2005/8/layout/cycle1"/>
    <dgm:cxn modelId="{4A40CFFF-C9A8-4D13-A4D1-EEC1E2BF5D10}" type="presParOf" srcId="{8BAC6920-456E-4212-98F9-80A50D3E28A6}" destId="{39A78501-DBC9-4310-A3F6-01E6203CC028}" srcOrd="9" destOrd="0" presId="urn:microsoft.com/office/officeart/2005/8/layout/cycle1"/>
    <dgm:cxn modelId="{B3FF8754-2314-479F-B698-D937C18CD660}" type="presParOf" srcId="{8BAC6920-456E-4212-98F9-80A50D3E28A6}" destId="{9837C8C2-22AF-4ECC-8067-CEC7C6AB7C99}" srcOrd="10" destOrd="0" presId="urn:microsoft.com/office/officeart/2005/8/layout/cycle1"/>
    <dgm:cxn modelId="{B619E596-5EC2-4BDD-9ADC-BD78A93954BC}" type="presParOf" srcId="{8BAC6920-456E-4212-98F9-80A50D3E28A6}" destId="{F7959F48-25CC-408C-A18D-8F8D2CA1BA18}" srcOrd="11" destOrd="0" presId="urn:microsoft.com/office/officeart/2005/8/layout/cycle1"/>
    <dgm:cxn modelId="{97143F65-8C9D-41D3-8325-D3728E569581}" type="presParOf" srcId="{8BAC6920-456E-4212-98F9-80A50D3E28A6}" destId="{FEC6AA56-E862-4C54-858B-3CFDF3BDC2DD}" srcOrd="12" destOrd="0" presId="urn:microsoft.com/office/officeart/2005/8/layout/cycle1"/>
    <dgm:cxn modelId="{86024D05-CF79-48AE-842B-AAE3AA722383}" type="presParOf" srcId="{8BAC6920-456E-4212-98F9-80A50D3E28A6}" destId="{83D881A6-38C9-448A-99D0-A86A0D447DE1}" srcOrd="13" destOrd="0" presId="urn:microsoft.com/office/officeart/2005/8/layout/cycle1"/>
    <dgm:cxn modelId="{E3983190-41FF-4600-9DB9-7EC7FB4321C8}" type="presParOf" srcId="{8BAC6920-456E-4212-98F9-80A50D3E28A6}" destId="{1F2D0575-35AA-4FA3-B881-4FF73636B0F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5D088-87AC-435A-AE4E-0DF114D26848}">
      <dsp:nvSpPr>
        <dsp:cNvPr id="0" name=""/>
        <dsp:cNvSpPr/>
      </dsp:nvSpPr>
      <dsp:spPr>
        <a:xfrm>
          <a:off x="3446958" y="-62113"/>
          <a:ext cx="859373" cy="5585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IOT</a:t>
          </a:r>
        </a:p>
      </dsp:txBody>
      <dsp:txXfrm>
        <a:off x="3474226" y="-34845"/>
        <a:ext cx="804837" cy="504056"/>
      </dsp:txXfrm>
    </dsp:sp>
    <dsp:sp modelId="{4CF792E4-0D38-4FC0-BB66-14BA60F96057}">
      <dsp:nvSpPr>
        <dsp:cNvPr id="0" name=""/>
        <dsp:cNvSpPr/>
      </dsp:nvSpPr>
      <dsp:spPr>
        <a:xfrm>
          <a:off x="2759708" y="217182"/>
          <a:ext cx="2233873" cy="2233873"/>
        </a:xfrm>
        <a:custGeom>
          <a:avLst/>
          <a:gdLst/>
          <a:ahLst/>
          <a:cxnLst/>
          <a:rect l="0" t="0" r="0" b="0"/>
          <a:pathLst>
            <a:path>
              <a:moveTo>
                <a:pt x="1552538" y="88443"/>
              </a:moveTo>
              <a:arcTo wR="1116936" hR="1116936" stAng="17577258" swAng="196349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CC434-07F4-46C4-A896-7A971FF426F4}">
      <dsp:nvSpPr>
        <dsp:cNvPr id="0" name=""/>
        <dsp:cNvSpPr/>
      </dsp:nvSpPr>
      <dsp:spPr>
        <a:xfrm>
          <a:off x="4509228" y="709671"/>
          <a:ext cx="859373" cy="558592"/>
        </a:xfrm>
        <a:prstGeom prst="roundRect">
          <a:avLst/>
        </a:prstGeom>
        <a:solidFill>
          <a:schemeClr val="accent4">
            <a:hueOff val="-1181383"/>
            <a:satOff val="-1892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AVS</a:t>
          </a:r>
        </a:p>
      </dsp:txBody>
      <dsp:txXfrm>
        <a:off x="4536496" y="736939"/>
        <a:ext cx="804837" cy="504056"/>
      </dsp:txXfrm>
    </dsp:sp>
    <dsp:sp modelId="{63525218-A3E9-4FD7-865E-B094B45B2C5F}">
      <dsp:nvSpPr>
        <dsp:cNvPr id="0" name=""/>
        <dsp:cNvSpPr/>
      </dsp:nvSpPr>
      <dsp:spPr>
        <a:xfrm>
          <a:off x="2759708" y="217182"/>
          <a:ext cx="2233873" cy="2233873"/>
        </a:xfrm>
        <a:custGeom>
          <a:avLst/>
          <a:gdLst/>
          <a:ahLst/>
          <a:cxnLst/>
          <a:rect l="0" t="0" r="0" b="0"/>
          <a:pathLst>
            <a:path>
              <a:moveTo>
                <a:pt x="2232249" y="1056714"/>
              </a:moveTo>
              <a:arcTo wR="1116936" hR="1116936" stAng="21414557" swAng="1721157"/>
            </a:path>
          </a:pathLst>
        </a:custGeom>
        <a:noFill/>
        <a:ln w="6350" cap="flat" cmpd="sng" algn="ctr">
          <a:solidFill>
            <a:schemeClr val="accent4">
              <a:hueOff val="-1181383"/>
              <a:satOff val="-1892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6DA4A-A7B8-4EA8-8E86-D04B547509BC}">
      <dsp:nvSpPr>
        <dsp:cNvPr id="0" name=""/>
        <dsp:cNvSpPr/>
      </dsp:nvSpPr>
      <dsp:spPr>
        <a:xfrm>
          <a:off x="4103477" y="1821731"/>
          <a:ext cx="859373" cy="832018"/>
        </a:xfrm>
        <a:prstGeom prst="roundRect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مواد خفيفة الوزن</a:t>
          </a:r>
          <a:endParaRPr lang="en-US" sz="1600" b="1" kern="1200" dirty="0"/>
        </a:p>
      </dsp:txBody>
      <dsp:txXfrm>
        <a:off x="4144093" y="1862347"/>
        <a:ext cx="778141" cy="750786"/>
      </dsp:txXfrm>
    </dsp:sp>
    <dsp:sp modelId="{312BCB17-7479-4C85-AAE8-73938D7405F9}">
      <dsp:nvSpPr>
        <dsp:cNvPr id="0" name=""/>
        <dsp:cNvSpPr/>
      </dsp:nvSpPr>
      <dsp:spPr>
        <a:xfrm>
          <a:off x="2759708" y="217182"/>
          <a:ext cx="2233873" cy="2233873"/>
        </a:xfrm>
        <a:custGeom>
          <a:avLst/>
          <a:gdLst/>
          <a:ahLst/>
          <a:cxnLst/>
          <a:rect l="0" t="0" r="0" b="0"/>
          <a:pathLst>
            <a:path>
              <a:moveTo>
                <a:pt x="1339325" y="2211510"/>
              </a:moveTo>
              <a:arcTo wR="1116936" hR="1116936" stAng="4710920" swAng="1378159"/>
            </a:path>
          </a:pathLst>
        </a:custGeom>
        <a:noFill/>
        <a:ln w="6350" cap="flat" cmpd="sng" algn="ctr">
          <a:solidFill>
            <a:schemeClr val="accent4">
              <a:hueOff val="-2362766"/>
              <a:satOff val="-3784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D70B3-79B9-4D1B-B096-12C3F8BEB066}">
      <dsp:nvSpPr>
        <dsp:cNvPr id="0" name=""/>
        <dsp:cNvSpPr/>
      </dsp:nvSpPr>
      <dsp:spPr>
        <a:xfrm>
          <a:off x="2790439" y="1796374"/>
          <a:ext cx="859373" cy="882732"/>
        </a:xfrm>
        <a:prstGeom prst="roundRect">
          <a:avLst/>
        </a:prstGeom>
        <a:solidFill>
          <a:schemeClr val="accent4">
            <a:hueOff val="-3544148"/>
            <a:satOff val="-5677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جولات حسب الطلب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2832390" y="1838325"/>
        <a:ext cx="775471" cy="798830"/>
      </dsp:txXfrm>
    </dsp:sp>
    <dsp:sp modelId="{A47EC420-C0A0-406C-8751-136044A49DCF}">
      <dsp:nvSpPr>
        <dsp:cNvPr id="0" name=""/>
        <dsp:cNvSpPr/>
      </dsp:nvSpPr>
      <dsp:spPr>
        <a:xfrm>
          <a:off x="2759708" y="217182"/>
          <a:ext cx="2233873" cy="2233873"/>
        </a:xfrm>
        <a:custGeom>
          <a:avLst/>
          <a:gdLst/>
          <a:ahLst/>
          <a:cxnLst/>
          <a:rect l="0" t="0" r="0" b="0"/>
          <a:pathLst>
            <a:path>
              <a:moveTo>
                <a:pt x="97932" y="1574296"/>
              </a:moveTo>
              <a:arcTo wR="1116936" hR="1116936" stAng="9349684" swAng="1636595"/>
            </a:path>
          </a:pathLst>
        </a:custGeom>
        <a:noFill/>
        <a:ln w="6350" cap="flat" cmpd="sng" algn="ctr">
          <a:solidFill>
            <a:schemeClr val="accent4">
              <a:hueOff val="-3544148"/>
              <a:satOff val="-5677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A878C-1DEC-4BCA-881B-C34499EE51E8}">
      <dsp:nvSpPr>
        <dsp:cNvPr id="0" name=""/>
        <dsp:cNvSpPr/>
      </dsp:nvSpPr>
      <dsp:spPr>
        <a:xfrm>
          <a:off x="2384688" y="709671"/>
          <a:ext cx="859373" cy="558592"/>
        </a:xfrm>
        <a:prstGeom prst="roundRect">
          <a:avLst/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Hyperloop</a:t>
          </a:r>
        </a:p>
      </dsp:txBody>
      <dsp:txXfrm>
        <a:off x="2411956" y="736939"/>
        <a:ext cx="804837" cy="504056"/>
      </dsp:txXfrm>
    </dsp:sp>
    <dsp:sp modelId="{8ACBDAA6-8881-47E6-84F9-53B3F2D74D94}">
      <dsp:nvSpPr>
        <dsp:cNvPr id="0" name=""/>
        <dsp:cNvSpPr/>
      </dsp:nvSpPr>
      <dsp:spPr>
        <a:xfrm>
          <a:off x="2759708" y="217182"/>
          <a:ext cx="2233873" cy="2233873"/>
        </a:xfrm>
        <a:custGeom>
          <a:avLst/>
          <a:gdLst/>
          <a:ahLst/>
          <a:cxnLst/>
          <a:rect l="0" t="0" r="0" b="0"/>
          <a:pathLst>
            <a:path>
              <a:moveTo>
                <a:pt x="194465" y="487178"/>
              </a:moveTo>
              <a:arcTo wR="1116936" hR="1116936" stAng="12859249" swAng="1963493"/>
            </a:path>
          </a:pathLst>
        </a:custGeom>
        <a:noFill/>
        <a:ln w="6350" cap="flat" cmpd="sng" algn="ctr">
          <a:solidFill>
            <a:schemeClr val="accent4">
              <a:hueOff val="-4725531"/>
              <a:satOff val="-7569"/>
              <a:lumOff val="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439D-29D0-43B8-85BF-32A945D4F2E9}">
      <dsp:nvSpPr>
        <dsp:cNvPr id="0" name=""/>
        <dsp:cNvSpPr/>
      </dsp:nvSpPr>
      <dsp:spPr>
        <a:xfrm>
          <a:off x="4059114" y="26301"/>
          <a:ext cx="876405" cy="87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.</a:t>
          </a:r>
        </a:p>
      </dsp:txBody>
      <dsp:txXfrm>
        <a:off x="4059114" y="26301"/>
        <a:ext cx="876405" cy="876405"/>
      </dsp:txXfrm>
    </dsp:sp>
    <dsp:sp modelId="{1F23AD87-85B0-44E0-BEC6-2B9FF9A58582}">
      <dsp:nvSpPr>
        <dsp:cNvPr id="0" name=""/>
        <dsp:cNvSpPr/>
      </dsp:nvSpPr>
      <dsp:spPr>
        <a:xfrm>
          <a:off x="1893676" y="1040"/>
          <a:ext cx="3284917" cy="3284917"/>
        </a:xfrm>
        <a:prstGeom prst="circularArrow">
          <a:avLst>
            <a:gd name="adj1" fmla="val 5203"/>
            <a:gd name="adj2" fmla="val 336086"/>
            <a:gd name="adj3" fmla="val 21292536"/>
            <a:gd name="adj4" fmla="val 19766857"/>
            <a:gd name="adj5" fmla="val 60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03CA9-0D4E-420D-8C2B-9ECA1FFB3BB4}">
      <dsp:nvSpPr>
        <dsp:cNvPr id="0" name=""/>
        <dsp:cNvSpPr/>
      </dsp:nvSpPr>
      <dsp:spPr>
        <a:xfrm>
          <a:off x="4588516" y="1655632"/>
          <a:ext cx="876405" cy="87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.</a:t>
          </a:r>
        </a:p>
      </dsp:txBody>
      <dsp:txXfrm>
        <a:off x="4588516" y="1655632"/>
        <a:ext cx="876405" cy="876405"/>
      </dsp:txXfrm>
    </dsp:sp>
    <dsp:sp modelId="{8CA4826E-E270-4407-803B-1CF302D5A4E1}">
      <dsp:nvSpPr>
        <dsp:cNvPr id="0" name=""/>
        <dsp:cNvSpPr/>
      </dsp:nvSpPr>
      <dsp:spPr>
        <a:xfrm>
          <a:off x="1998268" y="1040"/>
          <a:ext cx="3284917" cy="3284917"/>
        </a:xfrm>
        <a:prstGeom prst="circularArrow">
          <a:avLst>
            <a:gd name="adj1" fmla="val 5203"/>
            <a:gd name="adj2" fmla="val 336086"/>
            <a:gd name="adj3" fmla="val 4013966"/>
            <a:gd name="adj4" fmla="val 2254104"/>
            <a:gd name="adj5" fmla="val 60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FA6335-8799-42CA-909B-971F50AD790A}">
      <dsp:nvSpPr>
        <dsp:cNvPr id="0" name=""/>
        <dsp:cNvSpPr/>
      </dsp:nvSpPr>
      <dsp:spPr>
        <a:xfrm>
          <a:off x="3202524" y="2662614"/>
          <a:ext cx="876405" cy="87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.</a:t>
          </a:r>
        </a:p>
      </dsp:txBody>
      <dsp:txXfrm>
        <a:off x="3202524" y="2662614"/>
        <a:ext cx="876405" cy="876405"/>
      </dsp:txXfrm>
    </dsp:sp>
    <dsp:sp modelId="{69D58A9E-EC45-4FFC-9867-4C5D4D048F1C}">
      <dsp:nvSpPr>
        <dsp:cNvPr id="0" name=""/>
        <dsp:cNvSpPr/>
      </dsp:nvSpPr>
      <dsp:spPr>
        <a:xfrm>
          <a:off x="1998268" y="1040"/>
          <a:ext cx="3284917" cy="3284917"/>
        </a:xfrm>
        <a:prstGeom prst="circularArrow">
          <a:avLst>
            <a:gd name="adj1" fmla="val 5203"/>
            <a:gd name="adj2" fmla="val 336086"/>
            <a:gd name="adj3" fmla="val 8209809"/>
            <a:gd name="adj4" fmla="val 6449947"/>
            <a:gd name="adj5" fmla="val 60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7C8C2-22AF-4ECC-8067-CEC7C6AB7C99}">
      <dsp:nvSpPr>
        <dsp:cNvPr id="0" name=""/>
        <dsp:cNvSpPr/>
      </dsp:nvSpPr>
      <dsp:spPr>
        <a:xfrm>
          <a:off x="1816532" y="1655632"/>
          <a:ext cx="876405" cy="87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.</a:t>
          </a:r>
        </a:p>
      </dsp:txBody>
      <dsp:txXfrm>
        <a:off x="1816532" y="1655632"/>
        <a:ext cx="876405" cy="876405"/>
      </dsp:txXfrm>
    </dsp:sp>
    <dsp:sp modelId="{F7959F48-25CC-408C-A18D-8F8D2CA1BA18}">
      <dsp:nvSpPr>
        <dsp:cNvPr id="0" name=""/>
        <dsp:cNvSpPr/>
      </dsp:nvSpPr>
      <dsp:spPr>
        <a:xfrm>
          <a:off x="1998268" y="1040"/>
          <a:ext cx="3284917" cy="3284917"/>
        </a:xfrm>
        <a:prstGeom prst="circularArrow">
          <a:avLst>
            <a:gd name="adj1" fmla="val 5203"/>
            <a:gd name="adj2" fmla="val 336086"/>
            <a:gd name="adj3" fmla="val 12297056"/>
            <a:gd name="adj4" fmla="val 10771378"/>
            <a:gd name="adj5" fmla="val 60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881A6-38C9-448A-99D0-A86A0D447DE1}">
      <dsp:nvSpPr>
        <dsp:cNvPr id="0" name=""/>
        <dsp:cNvSpPr/>
      </dsp:nvSpPr>
      <dsp:spPr>
        <a:xfrm>
          <a:off x="2345934" y="26301"/>
          <a:ext cx="876405" cy="87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.</a:t>
          </a:r>
        </a:p>
      </dsp:txBody>
      <dsp:txXfrm>
        <a:off x="2345934" y="26301"/>
        <a:ext cx="876405" cy="876405"/>
      </dsp:txXfrm>
    </dsp:sp>
    <dsp:sp modelId="{1F2D0575-35AA-4FA3-B881-4FF73636B0F4}">
      <dsp:nvSpPr>
        <dsp:cNvPr id="0" name=""/>
        <dsp:cNvSpPr/>
      </dsp:nvSpPr>
      <dsp:spPr>
        <a:xfrm>
          <a:off x="1998268" y="1040"/>
          <a:ext cx="3284917" cy="3284917"/>
        </a:xfrm>
        <a:prstGeom prst="circularArrow">
          <a:avLst>
            <a:gd name="adj1" fmla="val 5203"/>
            <a:gd name="adj2" fmla="val 336086"/>
            <a:gd name="adj3" fmla="val 16864957"/>
            <a:gd name="adj4" fmla="val 15198956"/>
            <a:gd name="adj5" fmla="val 60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png"/><Relationship Id="rId1" Type="http://schemas.openxmlformats.org/officeDocument/2006/relationships/image" Target="../media/image63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png"/><Relationship Id="rId9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F645F-B984-4F29-8F95-90D2B8BCF2C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417B-441F-B37E-270A9CBE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6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A8EE5-2BFB-44CC-A993-FF81F102E1C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ECC4F-6BA4-4405-8BE7-0A245E72C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CC4F-6BA4-4405-8BE7-0A245E72C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CC4F-6BA4-4405-8BE7-0A245E72C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26512-3B2E-4300-814A-D5C084D0187D}" type="slidenum">
              <a:rPr lang="fr-FR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3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31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4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Hill – Traffic Impact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9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5767011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68567545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692" b="1" cap="all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3420951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701899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58057448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50799185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2084247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1846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102798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846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318848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5701627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0839531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9" y="3194051"/>
            <a:ext cx="330200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62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4"/>
            <a:ext cx="6489700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50" y="1376420"/>
            <a:ext cx="7145337" cy="269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62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9" y="803019"/>
            <a:ext cx="7134369" cy="32815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492"/>
              </a:lnSpc>
              <a:spcBef>
                <a:spcPts val="0"/>
              </a:spcBef>
              <a:buNone/>
              <a:defRPr sz="2492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20"/>
            <a:ext cx="7145912" cy="25648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662"/>
              </a:lnSpc>
              <a:spcBef>
                <a:spcPts val="0"/>
              </a:spcBef>
              <a:buNone/>
              <a:defRPr sz="1662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443657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1827" y="1297306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3756511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D66FA-8C0F-D54D-91B7-17CC665EC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00" y="4862104"/>
            <a:ext cx="3744292" cy="1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6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2"/>
            <a:ext cx="9144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0145" y="2218794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44" y="4677999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833D7-E954-364B-AC62-83CB091FE16C}"/>
              </a:ext>
            </a:extLst>
          </p:cNvPr>
          <p:cNvSpPr txBox="1"/>
          <p:nvPr userDrawn="1"/>
        </p:nvSpPr>
        <p:spPr>
          <a:xfrm>
            <a:off x="1844629" y="6476168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3E871-7A5B-7042-8C3D-C461CF406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3" y="324610"/>
            <a:ext cx="2345453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0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571355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409691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1077" y="2792625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077" y="4846406"/>
            <a:ext cx="60188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2721076" y="6488915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9C77A-49F4-CB45-9E39-CA32E2A13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3" y="454649"/>
            <a:ext cx="2044213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8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2571355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356" y="1719748"/>
            <a:ext cx="620095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7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2409691"/>
            <a:ext cx="2571356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1077" y="2644989"/>
            <a:ext cx="6018885" cy="3021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DCF44-512A-5E47-A08D-1C491F205666}"/>
              </a:ext>
            </a:extLst>
          </p:cNvPr>
          <p:cNvSpPr txBox="1"/>
          <p:nvPr userDrawn="1"/>
        </p:nvSpPr>
        <p:spPr>
          <a:xfrm>
            <a:off x="2721077" y="6488915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12733E-1B53-A842-B212-11139951B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43" y="454649"/>
            <a:ext cx="2044213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11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9144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557784"/>
            <a:ext cx="773183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7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9144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marL="0" lvl="0" indent="0" algn="r" defTabSz="685800" rtl="1" eaLnBrk="1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7731836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740F2-35F7-2345-83C9-E1237EDFAFE6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51389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059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8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B9502-0651-374E-AE6C-8865823D87FA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44286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88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27008" y="1667820"/>
            <a:ext cx="3555668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49" y="2520177"/>
            <a:ext cx="4505144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849" y="1667820"/>
            <a:ext cx="4505144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7" y="755181"/>
            <a:ext cx="8289986" cy="457247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24BFB-9B54-6C4C-88F1-178D3CEDC342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4026796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8716992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4444631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60147"/>
            <a:ext cx="8289986" cy="4452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454052" y="1647645"/>
            <a:ext cx="3689949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2DEF-3FD0-7646-8C5D-4BC29625845B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984873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70083"/>
            <a:ext cx="8289986" cy="4355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85801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377242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088093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83712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1623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0F16E-0593-1844-A6B9-FB4ADD448393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1727440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4425352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7123263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0557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685800" y="2932982"/>
            <a:ext cx="3739552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4718648" y="2932982"/>
            <a:ext cx="3739553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707981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413240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6446089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225EE-8608-7B41-9502-BFC60C14F400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01467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7511321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800099" y="1900069"/>
            <a:ext cx="7511321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68568-7956-9C49-80BD-06F9D685E261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639811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381250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1077" y="3034907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42414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4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9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Documents\Affaire 2014\SSP\RSA Presentation\backgrouond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2274" y="274638"/>
            <a:ext cx="69945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274" y="1600200"/>
            <a:ext cx="6994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0E922-9D11-4057-B67C-B0F8E036CB53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CF2A-BE4F-4756-B7A1-8E44ACC49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9" name="Picture 8" descr="Monorail Bombardier Las Vega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98475"/>
            <a:ext cx="1441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2Bus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441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1447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447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1447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5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base" latinLnBrk="0" hangingPunct="1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lang="en-US" sz="2800" kern="1200" dirty="0" smtClean="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2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5892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dissolve/>
  </p:transition>
  <p:hf hdr="0" dt="0"/>
  <p:txStyles>
    <p:titleStyle>
      <a:lvl1pPr algn="ctr" defTabSz="844083" rtl="1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r" defTabSz="844083" rtl="1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r" defTabSz="844083" rtl="1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r" defTabSz="844083" rtl="1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r" defTabSz="844083" rtl="1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r" defTabSz="844083" rtl="1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r" defTabSz="844083" rtl="1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2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71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7.wmf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3.wmf"/><Relationship Id="rId23" Type="http://schemas.openxmlformats.org/officeDocument/2006/relationships/image" Target="../media/image72.wmf"/><Relationship Id="rId10" Type="http://schemas.openxmlformats.org/officeDocument/2006/relationships/image" Target="../media/image66.png"/><Relationship Id="rId19" Type="http://schemas.openxmlformats.org/officeDocument/2006/relationships/image" Target="../media/image70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8.wmf"/><Relationship Id="rId22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Dynameq.mp4" TargetMode="External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Workshop/essay.syn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openaire.eu/eosc-hub-and-openaire-join-forces-with-eosc-enhance-to-collaborate-on-beefing-up-the-eosc-porta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CWA PPT P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53127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644402" y="491438"/>
            <a:ext cx="5829405" cy="13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44083" rtl="1"/>
            <a:r>
              <a:rPr lang="ar-SY" sz="2769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ورشة العمل الفنية حول</a:t>
            </a:r>
          </a:p>
          <a:p>
            <a:pPr algn="r" defTabSz="844083" rtl="1"/>
            <a:r>
              <a:rPr lang="ar-SY" sz="2585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”</a:t>
            </a:r>
            <a:r>
              <a:rPr lang="ar-LB" sz="2585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التخطيط الاستراتيجي</a:t>
            </a:r>
            <a:r>
              <a:rPr lang="en-GB" sz="2585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LB" sz="2585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لتكامل قطاعات النقل المختلفة</a:t>
            </a:r>
            <a:endParaRPr lang="en-GB" sz="2585" b="1" dirty="0">
              <a:solidFill>
                <a:prstClr val="black"/>
              </a:solidFill>
              <a:latin typeface="Calibri"/>
            </a:endParaRPr>
          </a:p>
          <a:p>
            <a:pPr algn="r" defTabSz="844083" rtl="1"/>
            <a:r>
              <a:rPr lang="ar-LB" sz="2585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مع التنمية الاقتصادية والاجتماعية </a:t>
            </a:r>
            <a:r>
              <a:rPr lang="ar-SY" sz="2585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“</a:t>
            </a:r>
            <a:endParaRPr lang="ar-LB" sz="2585" b="1" dirty="0">
              <a:solidFill>
                <a:prstClr val="black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650334" y="3713630"/>
            <a:ext cx="5716327" cy="287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844083" rtl="1"/>
            <a:r>
              <a:rPr lang="ar-LB" sz="2215" b="1" dirty="0">
                <a:solidFill>
                  <a:srgbClr val="FFFF00"/>
                </a:solidFill>
                <a:latin typeface="Calibri" pitchFamily="34" charset="0"/>
                <a:cs typeface="Arial" panose="020B0604020202020204" pitchFamily="34" charset="0"/>
              </a:rPr>
              <a:t>الجلسة الخامسة</a:t>
            </a:r>
            <a:endParaRPr lang="en-GB" sz="2215" b="1" dirty="0">
              <a:solidFill>
                <a:srgbClr val="FFFF00"/>
              </a:solidFill>
              <a:latin typeface="Calibri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LB" sz="2800" b="1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التكنولوجيا الحديثة والناشئة ودورها في رسم الملامح المستقبلية لقطاع النقل وإدارته</a:t>
            </a:r>
            <a:endParaRPr lang="en-US" sz="2800" b="1" dirty="0">
              <a:solidFill>
                <a:prstClr val="white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r" defTabSz="844083" rtl="1"/>
            <a:endParaRPr lang="ar-LB" sz="1846" b="1" dirty="0">
              <a:solidFill>
                <a:prstClr val="white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r" defTabSz="844083" rtl="1"/>
            <a:r>
              <a:rPr lang="ar-LB" sz="1846" b="1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 م. رامي سمعان - م. ريان وهبه</a:t>
            </a:r>
            <a:endParaRPr lang="ar-SY" sz="1846" b="1" dirty="0">
              <a:solidFill>
                <a:prstClr val="white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r" defTabSz="844083" rtl="1"/>
            <a:r>
              <a:rPr lang="ar-LB" sz="1846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استشاريي </a:t>
            </a:r>
            <a:r>
              <a:rPr lang="ar-LB" sz="1846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الإسكوا</a:t>
            </a:r>
            <a:br>
              <a:rPr lang="ar-SY" sz="1846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ar-LB" sz="1846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مجموعة الرفاه الاقتصادي المشترك </a:t>
            </a:r>
          </a:p>
          <a:p>
            <a:pPr algn="r" defTabSz="844083" rtl="1"/>
            <a:r>
              <a:rPr lang="ar-LB" sz="1846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دمشق، وزارة النقل، الأربعاء 24 آذار/ مارس 2022</a:t>
            </a:r>
            <a:endParaRPr lang="en-US" sz="1846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7" name="Picture 6" descr="upload.wikimedia.org/wikipedia/commons/thumb/7/...">
            <a:extLst>
              <a:ext uri="{FF2B5EF4-FFF2-40B4-BE49-F238E27FC236}">
                <a16:creationId xmlns:a16="http://schemas.microsoft.com/office/drawing/2014/main" id="{B4BBA041-8E20-4ECB-8331-901FF759AAD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59" y="403711"/>
            <a:ext cx="1753307" cy="175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410200"/>
            <a:ext cx="6742113" cy="830262"/>
          </a:xfrm>
        </p:spPr>
        <p:txBody>
          <a:bodyPr/>
          <a:lstStyle/>
          <a:p>
            <a:pPr algn="ctr" rtl="1"/>
            <a:r>
              <a:rPr lang="ar-SA" dirty="0">
                <a:latin typeface="Times New Roman" panose="02020603050405020304" pitchFamily="18" charset="0"/>
              </a:rPr>
              <a:t>مسوحات لحركة المرور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782059"/>
              </p:ext>
            </p:extLst>
          </p:nvPr>
        </p:nvGraphicFramePr>
        <p:xfrm>
          <a:off x="1905000" y="533400"/>
          <a:ext cx="6934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8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3" y="228600"/>
            <a:ext cx="6994525" cy="579438"/>
          </a:xfrm>
        </p:spPr>
        <p:txBody>
          <a:bodyPr>
            <a:normAutofit fontScale="90000"/>
          </a:bodyPr>
          <a:lstStyle/>
          <a:p>
            <a:r>
              <a:rPr lang="ar-SA" dirty="0">
                <a:latin typeface="Times New Roman" panose="02020603050405020304" pitchFamily="18" charset="0"/>
              </a:rPr>
              <a:t>أنواع مسوحات حركة المرور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3" y="990600"/>
            <a:ext cx="7299326" cy="5715000"/>
          </a:xfrm>
        </p:spPr>
        <p:txBody>
          <a:bodyPr>
            <a:normAutofit/>
          </a:bodyPr>
          <a:lstStyle/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تعداد تصنيفي لحركة المرور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تعداد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تجاهي لحركة المرور </a:t>
            </a:r>
          </a:p>
          <a:p>
            <a:pPr algn="r" rtl="1">
              <a:spcAft>
                <a:spcPts val="1200"/>
              </a:spcAft>
            </a:pPr>
            <a:r>
              <a:rPr lang="ar-S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مسوحات منبع/مصب </a:t>
            </a:r>
          </a:p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مسوحات السرعة والوقت الزمني للرحلات </a:t>
            </a:r>
          </a:p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مسوحات مواقف السيارات ومرائب السيارات </a:t>
            </a:r>
          </a:p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مسوحات للمشاة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مسوحات على متن وسائل النقل العام </a:t>
            </a:r>
          </a:p>
          <a:p>
            <a:pPr algn="r" rtl="1">
              <a:spcAft>
                <a:spcPts val="1200"/>
              </a:spcAft>
            </a:pP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ستقصاء الرأي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مسح أسري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76200"/>
            <a:ext cx="6994525" cy="748229"/>
          </a:xfrm>
        </p:spPr>
        <p:txBody>
          <a:bodyPr>
            <a:noAutofit/>
          </a:bodyPr>
          <a:lstStyle/>
          <a:p>
            <a:b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dirty="0">
                <a:latin typeface="Times New Roman" panose="02020603050405020304" pitchFamily="18" charset="0"/>
              </a:rPr>
              <a:t>مسوحات حركة المرور اليدوية</a:t>
            </a:r>
            <a:b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990600"/>
            <a:ext cx="6994525" cy="5791200"/>
          </a:xfrm>
        </p:spPr>
        <p:txBody>
          <a:bodyPr>
            <a:normAutofit/>
          </a:bodyPr>
          <a:lstStyle/>
          <a:p>
            <a:pPr algn="just" rtl="1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الطريقة الأكثر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تشارا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ً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لجمع بيانات تدفق حركة المرور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كليف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شخص لتسجيل حركة المرور أثناء مرورها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يمكن أن تكون مكلفة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حيث العمالة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بالنسبة للفترات التي تقل عن يوم واحد، يتم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ستخدام التعداد اليدوية بشكل شائع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عادة ما تجرى في يوم عادي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حركة المرور المصنفة و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تعداد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اتجاهي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4241495"/>
            <a:ext cx="3200399" cy="2222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262609"/>
            <a:ext cx="3200400" cy="22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3" y="29378"/>
            <a:ext cx="6994525" cy="792162"/>
          </a:xfrm>
        </p:spPr>
        <p:txBody>
          <a:bodyPr>
            <a:normAutofit fontScale="90000"/>
          </a:bodyPr>
          <a:lstStyle/>
          <a:p>
            <a:br>
              <a:rPr lang="ar-SA" dirty="0">
                <a:latin typeface="Times New Roman" panose="02020603050405020304" pitchFamily="18" charset="0"/>
              </a:rPr>
            </a:br>
            <a:r>
              <a:rPr lang="ar-SA" dirty="0">
                <a:latin typeface="Times New Roman" panose="02020603050405020304" pitchFamily="18" charset="0"/>
              </a:rPr>
              <a:t>مسوحات حركة المرور </a:t>
            </a:r>
            <a:r>
              <a:rPr lang="ar-LB" dirty="0">
                <a:latin typeface="Times New Roman" panose="02020603050405020304" pitchFamily="18" charset="0"/>
              </a:rPr>
              <a:t>الألية</a:t>
            </a:r>
            <a:br>
              <a:rPr lang="ar-SA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6994524" cy="5410200"/>
          </a:xfrm>
        </p:spPr>
        <p:txBody>
          <a:bodyPr>
            <a:norm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طريقة ال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تعداد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التلقائي لجمع كميات هائلة من بيانات حركة المرور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SA" sz="2400" dirty="0"/>
              <a:t>يتم إجراء العد التلقائي </a:t>
            </a:r>
            <a:r>
              <a:rPr lang="ar-LB" sz="2400" dirty="0"/>
              <a:t>خلال فترات معينة قد تمتد الى عدة أشهر </a:t>
            </a:r>
            <a:endParaRPr lang="ar-SA" sz="2400" dirty="0"/>
          </a:p>
          <a:p>
            <a:pPr lvl="1" algn="r" rtl="1">
              <a:spcAft>
                <a:spcPts val="600"/>
              </a:spcAft>
            </a:pPr>
            <a:r>
              <a:rPr lang="ar-SA" sz="2200" dirty="0"/>
              <a:t>أنواع الكواشف الأكثر </a:t>
            </a:r>
            <a:r>
              <a:rPr lang="ar-LB" sz="2200" dirty="0"/>
              <a:t>إ</a:t>
            </a:r>
            <a:r>
              <a:rPr lang="ar-SA" sz="2200" dirty="0"/>
              <a:t>نتشارا</a:t>
            </a:r>
            <a:r>
              <a:rPr lang="ar-LB" sz="2200" dirty="0"/>
              <a:t>ً</a:t>
            </a:r>
            <a:r>
              <a:rPr lang="ar-SA" sz="2200" dirty="0"/>
              <a:t>:</a:t>
            </a:r>
            <a:endParaRPr lang="en-US" sz="2200" dirty="0"/>
          </a:p>
          <a:p>
            <a:pPr marL="801688" lvl="2" indent="-341313" algn="r" rtl="1">
              <a:tabLst>
                <a:tab pos="341313" algn="l"/>
              </a:tabLst>
            </a:pPr>
            <a:r>
              <a:rPr lang="ar-SA" dirty="0"/>
              <a:t>أنابيب هوائية</a:t>
            </a:r>
            <a:endParaRPr lang="en-US" dirty="0"/>
          </a:p>
          <a:p>
            <a:pPr marL="801688" lvl="2" indent="-341313" algn="r" rtl="1">
              <a:tabLst>
                <a:tab pos="341313" algn="l"/>
              </a:tabLst>
            </a:pPr>
            <a:r>
              <a:rPr lang="ar-LB" dirty="0"/>
              <a:t>حلقات مغناطيسية	</a:t>
            </a:r>
            <a:endParaRPr lang="en-US" dirty="0"/>
          </a:p>
          <a:p>
            <a:pPr marL="801688" lvl="2" indent="-341313" algn="r" rtl="1">
              <a:tabLst>
                <a:tab pos="341313" algn="l"/>
              </a:tabLst>
            </a:pPr>
            <a:r>
              <a:rPr lang="ar-SA" dirty="0"/>
              <a:t>الاستشعار المغناطيسي</a:t>
            </a:r>
            <a:endParaRPr lang="en-US" dirty="0"/>
          </a:p>
          <a:p>
            <a:pPr marL="801688" lvl="2" indent="-341313" algn="r" rtl="1">
              <a:tabLst>
                <a:tab pos="341313" algn="l"/>
              </a:tabLst>
            </a:pPr>
            <a:r>
              <a:rPr lang="ar-SA" dirty="0"/>
              <a:t>رادار</a:t>
            </a:r>
            <a:r>
              <a:rPr lang="ar-LB" dirty="0"/>
              <a:t>ت</a:t>
            </a:r>
            <a:r>
              <a:rPr lang="ar-SA" dirty="0"/>
              <a:t> أو كاشفات</a:t>
            </a:r>
            <a:r>
              <a:rPr lang="pt-BR" dirty="0"/>
              <a:t>     </a:t>
            </a:r>
          </a:p>
          <a:p>
            <a:pPr marL="801688" lvl="2" indent="-341313" algn="r" rtl="1">
              <a:tabLst>
                <a:tab pos="341313" algn="l"/>
              </a:tabLst>
            </a:pPr>
            <a:r>
              <a:rPr lang="ar-SA" dirty="0"/>
              <a:t>فيديو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690" y="4549267"/>
            <a:ext cx="2361689" cy="1703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73" y="2895600"/>
            <a:ext cx="1981729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74" y="4562475"/>
            <a:ext cx="2167803" cy="17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63401"/>
            <a:ext cx="7451726" cy="1066800"/>
          </a:xfrm>
        </p:spPr>
        <p:txBody>
          <a:bodyPr>
            <a:normAutofit/>
          </a:bodyPr>
          <a:lstStyle/>
          <a:p>
            <a:pPr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</a:rPr>
              <a:t>مسوحات منبع/مصب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602" y="1261488"/>
            <a:ext cx="6994525" cy="5135563"/>
          </a:xfrm>
        </p:spPr>
        <p:txBody>
          <a:bodyPr>
            <a:normAutofit/>
          </a:bodyPr>
          <a:lstStyle/>
          <a:p>
            <a:pPr algn="just" rtl="1">
              <a:spcAft>
                <a:spcPts val="600"/>
              </a:spcAft>
            </a:pP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توفر مسوحات منبع/مصب بيانات أساسية لنمذجة حركة المرور على الطرق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ول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تخطيط النقل.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ستخدم في تحليل شبكة الطرق، وإدارة حركة المرور ودراسات التخطيط، وتقييم التأثير.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بناء ومعايرة أنماط الطلب وأحجامه (الجذب والتولد). </a:t>
            </a:r>
          </a:p>
          <a:p>
            <a:pPr marL="0" indent="0" algn="just" rtl="1">
              <a:spcAft>
                <a:spcPts val="600"/>
              </a:spcAft>
              <a:buNone/>
            </a:pP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586" y="4267200"/>
            <a:ext cx="2552828" cy="2418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27" y="4267201"/>
            <a:ext cx="2466975" cy="22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326" y="3218447"/>
            <a:ext cx="3936794" cy="361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3" y="0"/>
            <a:ext cx="6994525" cy="1143000"/>
          </a:xfrm>
        </p:spPr>
        <p:txBody>
          <a:bodyPr>
            <a:normAutofit/>
          </a:bodyPr>
          <a:lstStyle/>
          <a:p>
            <a:r>
              <a:rPr lang="ar-SA" dirty="0">
                <a:latin typeface="Times New Roman" panose="02020603050405020304" pitchFamily="18" charset="0"/>
              </a:rPr>
              <a:t>مسوحات منبع/مصب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24170"/>
            <a:ext cx="6994525" cy="5329029"/>
          </a:xfrm>
        </p:spPr>
        <p:txBody>
          <a:bodyPr>
            <a:normAutofit/>
          </a:bodyPr>
          <a:lstStyle/>
          <a:p>
            <a:pPr algn="just" rtl="1">
              <a:spcAft>
                <a:spcPts val="600"/>
              </a:spcAft>
            </a:pP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الغرض الرئيسي من </a:t>
            </a:r>
            <a:r>
              <a:rPr lang="ar-SA" sz="2600" dirty="0">
                <a:latin typeface="Times New Roman" panose="02020603050405020304" pitchFamily="18" charset="0"/>
              </a:rPr>
              <a:t>مسوحات منبع/مصب </a:t>
            </a: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هو جمع المعلومات المتعلقة بعدد الركاب، تكرار ومدة الرحلات، أغراض الرحلة، الفئات الاجتماعية والمهنية.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تقديم معلومات عن: </a:t>
            </a:r>
          </a:p>
          <a:p>
            <a:pPr lvl="1" algn="just" rtl="1">
              <a:spcAft>
                <a:spcPts val="600"/>
              </a:spcAft>
            </a:pP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اختيار المسار</a:t>
            </a:r>
          </a:p>
          <a:p>
            <a:pPr lvl="1" algn="just" rtl="1">
              <a:spcAft>
                <a:spcPts val="600"/>
              </a:spcAft>
            </a:pPr>
            <a:r>
              <a:rPr lang="ar-L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التيارات العابرة</a:t>
            </a:r>
            <a:endParaRPr lang="ar-S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>
              <a:spcAft>
                <a:spcPts val="600"/>
              </a:spcAft>
            </a:pP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أوقات الرحلة</a:t>
            </a:r>
          </a:p>
          <a:p>
            <a:pPr lvl="1" algn="just" rtl="1">
              <a:spcAft>
                <a:spcPts val="600"/>
              </a:spcAft>
            </a:pP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الغرض من الرحلة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rtl="1" fontAlgn="base">
              <a:lnSpc>
                <a:spcPct val="90000"/>
              </a:lnSpc>
              <a:spcAft>
                <a:spcPct val="0"/>
              </a:spcAft>
              <a:buSzPct val="75000"/>
              <a:buFont typeface="Wingdings" pitchFamily="2" charset="2"/>
              <a:buChar char="n"/>
            </a:pP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مقابلات على جانب الطريق</a:t>
            </a:r>
            <a:endParaRPr lang="ar-L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rtl="1" fontAlgn="base">
              <a:lnSpc>
                <a:spcPct val="90000"/>
              </a:lnSpc>
              <a:spcAft>
                <a:spcPct val="0"/>
              </a:spcAft>
              <a:buSzPct val="75000"/>
              <a:buFont typeface="Wingdings" pitchFamily="2" charset="2"/>
              <a:buChar char="n"/>
            </a:pPr>
            <a:r>
              <a:rPr lang="ar-L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إستمارات المسح الأسري </a:t>
            </a:r>
            <a:endParaRPr lang="ar-S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0"/>
            <a:ext cx="6994525" cy="1143000"/>
          </a:xfrm>
        </p:spPr>
        <p:txBody>
          <a:bodyPr>
            <a:normAutofit fontScale="90000"/>
          </a:bodyPr>
          <a:lstStyle/>
          <a:p>
            <a:pPr algn="r"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</a:rPr>
              <a:t>مسوحات السرعة والوقت الزمني للرحلات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914400"/>
            <a:ext cx="6994525" cy="54102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تقييم خصائص السرعة </a:t>
            </a:r>
            <a:r>
              <a:rPr lang="ar-SA" sz="2400" dirty="0">
                <a:latin typeface="Times New Roman" panose="02020603050405020304" pitchFamily="18" charset="0"/>
              </a:rPr>
              <a:t>والوقت الزمني للرحلات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لشبكة الطرق الحالية : سرعات التشغيل والسرعات الإجمالية والتقلبات في السرعة </a:t>
            </a:r>
            <a:r>
              <a:rPr lang="ar-SA" sz="2400" dirty="0">
                <a:latin typeface="Times New Roman" panose="02020603050405020304" pitchFamily="18" charset="0"/>
              </a:rPr>
              <a:t>والوقت الزمني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بين محطتين لشبكة النقل العام.</a:t>
            </a:r>
          </a:p>
          <a:p>
            <a:pPr marL="0" indent="0" algn="just" rtl="1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تحديد ال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ختناقات وأسبابها المحتملة.</a:t>
            </a:r>
          </a:p>
          <a:p>
            <a:pPr marL="0" indent="0" algn="just" rtl="1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عادة ما يتم إجراء </a:t>
            </a:r>
            <a:r>
              <a:rPr lang="ar-SA" sz="2400" dirty="0">
                <a:latin typeface="Times New Roman" panose="02020603050405020304" pitchFamily="18" charset="0"/>
              </a:rPr>
              <a:t>مسوحات السرعة والوقت الزمني للرحلات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بواسطة: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طريقة مراقبة السيارات المتحركة وذلك من خلال التجول على طول أقسام الطريق، في ساعات الذروة وخارجها.</a:t>
            </a:r>
          </a:p>
          <a:p>
            <a:pPr lvl="1" algn="just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عن طريق التصوير الفوتوغرافي والفيديو</a:t>
            </a:r>
          </a:p>
          <a:p>
            <a:pPr lvl="1" algn="just" rt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152400"/>
            <a:ext cx="7375526" cy="685800"/>
          </a:xfrm>
        </p:spPr>
        <p:txBody>
          <a:bodyPr>
            <a:noAutofit/>
          </a:bodyPr>
          <a:lstStyle/>
          <a:p>
            <a:pPr rtl="1">
              <a:spcAft>
                <a:spcPts val="1200"/>
              </a:spcAft>
            </a:pPr>
            <a:r>
              <a:rPr lang="ar-SA" sz="3600" dirty="0">
                <a:latin typeface="Times New Roman" panose="02020603050405020304" pitchFamily="18" charset="0"/>
              </a:rPr>
              <a:t>مسوحات مواقف السيارات ومرائب السيارات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990600"/>
            <a:ext cx="6994525" cy="5791199"/>
          </a:xfrm>
        </p:spPr>
        <p:txBody>
          <a:bodyPr>
            <a:normAutofit/>
          </a:bodyPr>
          <a:lstStyle/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لتقييم خصائص العرض والطلب على مواقف السيارات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تحديد المعوقات و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قتراح السياسات المناسبة التي من شأنها تلبية الطلب على مواقف السيارات في العام المقبل.</a:t>
            </a:r>
          </a:p>
          <a:p>
            <a:pPr algn="just" rt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تقييم مستوى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ستخدام </a:t>
            </a:r>
            <a:r>
              <a:rPr lang="ar-SA" sz="2400" dirty="0">
                <a:latin typeface="Times New Roman" panose="02020603050405020304" pitchFamily="18" charset="0"/>
              </a:rPr>
              <a:t>مواقف السيارات ومرائب السيارات</a:t>
            </a:r>
            <a:r>
              <a:rPr lang="ar-LB" sz="2400" dirty="0">
                <a:latin typeface="Times New Roman" panose="02020603050405020304" pitchFamily="18" charset="0"/>
              </a:rPr>
              <a:t>.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تقدم </a:t>
            </a:r>
            <a:r>
              <a:rPr lang="ar-SA" sz="2400" dirty="0">
                <a:latin typeface="Times New Roman" panose="02020603050405020304" pitchFamily="18" charset="0"/>
              </a:rPr>
              <a:t>المسوحات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معلومات عن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ستخدام أماكن وقوف السيارات حسب الساعة من اليوم، ومعدلات دوران مواقف السيارات، ومتوسط مدة وقوف السيارات.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365" y="2288637"/>
            <a:ext cx="1711604" cy="1982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065" y="2288637"/>
            <a:ext cx="2976228" cy="19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74" y="11472"/>
            <a:ext cx="7223126" cy="1143000"/>
          </a:xfrm>
        </p:spPr>
        <p:txBody>
          <a:bodyPr>
            <a:normAutofit/>
          </a:bodyPr>
          <a:lstStyle/>
          <a:p>
            <a:pPr rtl="1">
              <a:spcAft>
                <a:spcPts val="1200"/>
              </a:spcAft>
            </a:pPr>
            <a:r>
              <a:rPr lang="ar-SA" sz="3600" dirty="0">
                <a:latin typeface="Times New Roman" panose="02020603050405020304" pitchFamily="18" charset="0"/>
              </a:rPr>
              <a:t>مسوحات مواقف السيارات ومرائب السيارات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574" y="888616"/>
            <a:ext cx="6994525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أنواع </a:t>
            </a:r>
            <a:r>
              <a:rPr lang="ar-SA" sz="2300" dirty="0">
                <a:latin typeface="Times New Roman" panose="02020603050405020304" pitchFamily="18" charset="0"/>
              </a:rPr>
              <a:t>مسوحات مواقف السيارات </a:t>
            </a:r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/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تسجيل رقم اللوحة </a:t>
            </a:r>
          </a:p>
          <a:p>
            <a:pPr lvl="1" algn="r" rtl="1"/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عدد مواقف السيارات المشغولة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 rtl="1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أنواع </a:t>
            </a:r>
            <a:r>
              <a:rPr lang="ar-SA" sz="2300" dirty="0">
                <a:latin typeface="Times New Roman" panose="02020603050405020304" pitchFamily="18" charset="0"/>
              </a:rPr>
              <a:t>مسوحات مرائب السيارات مواقف</a:t>
            </a:r>
            <a:r>
              <a:rPr lang="en-US" sz="2300" dirty="0">
                <a:latin typeface="Times New Roman" panose="02020603050405020304" pitchFamily="18" charset="0"/>
              </a:rPr>
              <a:t> </a:t>
            </a:r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/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تسجيل رقم اللوحة عند مداخل مواقف السيارات </a:t>
            </a:r>
          </a:p>
          <a:p>
            <a:pPr lvl="1" algn="r" rtl="1"/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عملية إصدار التذاكر</a:t>
            </a:r>
          </a:p>
          <a:p>
            <a:pPr lvl="1" algn="r" rtl="1"/>
            <a:r>
              <a:rPr lang="ar-S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أجراء مقابلة في موقف السيارات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324" y="4499113"/>
            <a:ext cx="4365626" cy="23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29378"/>
            <a:ext cx="6994525" cy="961222"/>
          </a:xfrm>
        </p:spPr>
        <p:txBody>
          <a:bodyPr>
            <a:normAutofit/>
          </a:bodyPr>
          <a:lstStyle/>
          <a:p>
            <a:pPr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</a:rPr>
              <a:t>مسوحات للمشاة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437" y="990600"/>
            <a:ext cx="7387363" cy="5715000"/>
          </a:xfrm>
        </p:spPr>
        <p:txBody>
          <a:bodyPr>
            <a:normAutofit/>
          </a:bodyPr>
          <a:lstStyle/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تقييم تدفقات المشاة على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المسارات وعند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التقاطعات والأرصفة</a:t>
            </a:r>
          </a:p>
          <a:p>
            <a:pPr algn="just" rtl="1"/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تقديم توصيات لتحسين سلامة المشاة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endParaRPr lang="ar-L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الطرق المتبعة للحصول على البيانات المطلوبة:</a:t>
            </a:r>
          </a:p>
          <a:p>
            <a:pPr algn="just" rt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تعداد يدوي</a:t>
            </a:r>
          </a:p>
          <a:p>
            <a:pPr lvl="1" algn="just" rtl="1"/>
            <a:r>
              <a:rPr lang="ar-SA" dirty="0">
                <a:latin typeface="Times New Roman" panose="02020603050405020304" pitchFamily="18" charset="0"/>
              </a:rPr>
              <a:t>مسوحات عبر الفيديو </a:t>
            </a:r>
          </a:p>
          <a:p>
            <a:pPr lvl="1" algn="just" rtl="1"/>
            <a:r>
              <a:rPr lang="ar-SA" dirty="0">
                <a:latin typeface="Times New Roman" panose="02020603050405020304" pitchFamily="18" charset="0"/>
              </a:rPr>
              <a:t>مسوحات عبر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المقابلة الشخصية</a:t>
            </a:r>
          </a:p>
          <a:p>
            <a:pPr lvl="1" algn="just" rtl="1"/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/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/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876800"/>
            <a:ext cx="42377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412" y="1550543"/>
            <a:ext cx="5628516" cy="30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083" y="2945325"/>
            <a:ext cx="1405047" cy="140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234589"/>
            <a:ext cx="7467600" cy="970545"/>
          </a:xfrm>
        </p:spPr>
        <p:txBody>
          <a:bodyPr>
            <a:normAutofit/>
          </a:bodyPr>
          <a:lstStyle/>
          <a:p>
            <a:r>
              <a:rPr lang="ar-S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أدوات تخطيط النقل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1607682"/>
            <a:ext cx="7368540" cy="1089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dirty="0">
              <a:solidFill>
                <a:srgbClr val="00009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0" y="53340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954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Towards Sustainable Mobility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5965" y="4680852"/>
            <a:ext cx="2160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ريان وهبه</a:t>
            </a:r>
            <a:endParaRPr lang="en-GB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387524"/>
            <a:ext cx="1066800" cy="13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163" y="0"/>
            <a:ext cx="6994525" cy="990600"/>
          </a:xfrm>
        </p:spPr>
        <p:txBody>
          <a:bodyPr>
            <a:normAutofit/>
          </a:bodyPr>
          <a:lstStyle/>
          <a:p>
            <a:pPr rtl="1">
              <a:spcAft>
                <a:spcPts val="1200"/>
              </a:spcAft>
            </a:pPr>
            <a:r>
              <a:rPr lang="ar-SA" sz="3600" dirty="0">
                <a:latin typeface="Times New Roman" panose="02020603050405020304" pitchFamily="18" charset="0"/>
              </a:rPr>
              <a:t>مسوحات على متن وسائل النقل العام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838200"/>
            <a:ext cx="7299326" cy="5287963"/>
          </a:xfrm>
        </p:spPr>
        <p:txBody>
          <a:bodyPr>
            <a:norm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تقييم خصائص مستخدم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النقل بالحافلات العامة: المنبع والمصب والوضع ومدة الرحلة وتكلفة السفر</a:t>
            </a:r>
          </a:p>
          <a:p>
            <a:pPr algn="r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بشكل عام ، تهتم شركات النقل العام بأنماط السفر وسلوك السفر والتدابير اللازمة لزيادة عدد الركاب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الصعود والنزول في المحطات، فضلا عن الوقت والسرعة، كلها جزء من المسوحات الميدانية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حين أن مسوحات المراقبة تصف الحالة الراهنة، فمن المهم فهم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تفاعل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المستخدمين مع الم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تغيرات في أنظمة التشغيل.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319" y="4398340"/>
            <a:ext cx="3673593" cy="243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331" y="4114800"/>
            <a:ext cx="35554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0"/>
            <a:ext cx="6994525" cy="990600"/>
          </a:xfrm>
        </p:spPr>
        <p:txBody>
          <a:bodyPr>
            <a:normAutofit/>
          </a:bodyPr>
          <a:lstStyle/>
          <a:p>
            <a:pPr rtl="1">
              <a:spcAft>
                <a:spcPts val="1200"/>
              </a:spcAft>
            </a:pPr>
            <a:r>
              <a:rPr lang="ar-LB" dirty="0">
                <a:latin typeface="Times New Roman" panose="02020603050405020304" pitchFamily="18" charset="0"/>
              </a:rPr>
              <a:t>إ</a:t>
            </a:r>
            <a:r>
              <a:rPr lang="ar-SA" dirty="0">
                <a:latin typeface="Times New Roman" panose="02020603050405020304" pitchFamily="18" charset="0"/>
              </a:rPr>
              <a:t>ستقصاء الرأي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990600"/>
            <a:ext cx="6994525" cy="5135563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SA" sz="3200" dirty="0"/>
              <a:t>تقنية التفضيل المعلن أداة دراسة مهمة في مجال النقل على مدى العقدين الماضيين.</a:t>
            </a:r>
            <a:endParaRPr lang="en-US" sz="3200" dirty="0"/>
          </a:p>
          <a:p>
            <a:pPr algn="just" rt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SA" sz="3200" dirty="0"/>
              <a:t>تقدير آث</a:t>
            </a:r>
            <a:r>
              <a:rPr lang="ar-LB" sz="3200" dirty="0"/>
              <a:t>ر</a:t>
            </a:r>
            <a:r>
              <a:rPr lang="ar-SA" sz="3200" dirty="0"/>
              <a:t>المتغيرات باستخدام التصميم التجريبي؛ كما يسمح بتقييم التدابير التي لم تنفذ بعد.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571" y="4267200"/>
            <a:ext cx="3313914" cy="2207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72" y="4260011"/>
            <a:ext cx="3332413" cy="2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0"/>
            <a:ext cx="6994525" cy="1066800"/>
          </a:xfrm>
        </p:spPr>
        <p:txBody>
          <a:bodyPr>
            <a:normAutofit/>
          </a:bodyPr>
          <a:lstStyle/>
          <a:p>
            <a:pPr rtl="1">
              <a:spcAft>
                <a:spcPts val="1200"/>
              </a:spcAft>
            </a:pPr>
            <a:r>
              <a:rPr lang="ar-SA" dirty="0">
                <a:latin typeface="Times New Roman" panose="02020603050405020304" pitchFamily="18" charset="0"/>
              </a:rPr>
              <a:t>مسح أسري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1143000"/>
            <a:ext cx="6994525" cy="5135563"/>
          </a:xfrm>
        </p:spPr>
        <p:txBody>
          <a:bodyPr>
            <a:noAutofit/>
          </a:bodyPr>
          <a:lstStyle/>
          <a:p>
            <a:pPr algn="just" rtl="1">
              <a:spcAft>
                <a:spcPts val="1200"/>
              </a:spcAft>
            </a:pP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1200"/>
              </a:spcAft>
            </a:pP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تهدف هذه المسوحات الى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تتبع التقدم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العام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الذي تحرزه البلاد.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>
              <a:spcAft>
                <a:spcPts val="1200"/>
              </a:spcAft>
            </a:pPr>
            <a:r>
              <a:rPr lang="ar-S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مسح مكلف، يعطي  الكثير من البيانات التي يجب معالجتها</a:t>
            </a:r>
            <a:endParaRPr lang="ar-L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1">
              <a:spcAft>
                <a:spcPts val="1200"/>
              </a:spcAft>
            </a:pPr>
            <a:r>
              <a:rPr lang="ar-S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يسمح هذا المسح بالإتصال بالأشخاص الذين شملهم الإستطلاع في مكان مناسب، حيث يمكن إجراء المقابلات في سياق يقلل من سوء فهم الأسئلة. </a:t>
            </a:r>
          </a:p>
          <a:p>
            <a:pPr algn="just" rtl="1">
              <a:spcAft>
                <a:spcPts val="1200"/>
              </a:spcAft>
              <a:defRPr sz="2000"/>
            </a:pP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1200"/>
              </a:spcAft>
              <a:defRPr sz="2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799" y="4270881"/>
            <a:ext cx="2905125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216668"/>
            <a:ext cx="2704938" cy="16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410200"/>
            <a:ext cx="6742113" cy="830262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400" dirty="0">
                <a:latin typeface="Times New Roman" panose="02020603050405020304" pitchFamily="18" charset="0"/>
              </a:rPr>
              <a:t>الأدوات التي سيتم </a:t>
            </a:r>
            <a:r>
              <a:rPr lang="ar-LB" sz="4400" dirty="0">
                <a:latin typeface="Times New Roman" panose="02020603050405020304" pitchFamily="18" charset="0"/>
              </a:rPr>
              <a:t>إ</a:t>
            </a:r>
            <a:r>
              <a:rPr lang="ar-SA" sz="4400" dirty="0">
                <a:latin typeface="Times New Roman" panose="02020603050405020304" pitchFamily="18" charset="0"/>
              </a:rPr>
              <a:t>ستخدامها</a:t>
            </a:r>
            <a:b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295400"/>
            <a:ext cx="7619047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>
            <a:normAutofit/>
          </a:bodyPr>
          <a:lstStyle/>
          <a:p>
            <a:r>
              <a:rPr lang="ar-LB" dirty="0">
                <a:latin typeface="Times New Roman" panose="02020603050405020304" pitchFamily="18" charset="0"/>
              </a:rPr>
              <a:t>ال</a:t>
            </a:r>
            <a:r>
              <a:rPr lang="ar-SA" dirty="0">
                <a:latin typeface="Times New Roman" panose="02020603050405020304" pitchFamily="18" charset="0"/>
              </a:rPr>
              <a:t>أدوات الحاس</a:t>
            </a:r>
            <a:r>
              <a:rPr lang="ar-LB" dirty="0">
                <a:latin typeface="Times New Roman" panose="02020603050405020304" pitchFamily="18" charset="0"/>
              </a:rPr>
              <a:t>وبية ل</a:t>
            </a:r>
            <a:r>
              <a:rPr lang="ar-SA" dirty="0">
                <a:latin typeface="Times New Roman" panose="02020603050405020304" pitchFamily="18" charset="0"/>
              </a:rPr>
              <a:t>حركة المرور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1524000"/>
            <a:ext cx="7299326" cy="5181600"/>
          </a:xfrm>
        </p:spPr>
        <p:txBody>
          <a:bodyPr>
            <a:normAutofit/>
          </a:bodyPr>
          <a:lstStyle/>
          <a:p>
            <a:pPr algn="just" rtl="1">
              <a:spcAft>
                <a:spcPts val="600"/>
              </a:spcAft>
            </a:pP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تحديد نطاق مشكلة النقل أو تقييم حل النقل المقترح.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تزويد المهندسين والمخططين والمحللين بم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روحة واسعة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من الحلول 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والخيارات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دراسة ال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بدائل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المحتملة التي يصعب النظر فيها بالطرق ال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تقليدية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>
              <a:spcAft>
                <a:spcPts val="600"/>
              </a:spcAft>
            </a:pP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محاكاة أداء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التصاميم المقترحة وتحسينات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سلامة النقل  دون تعريض المستخدمين للمخاطر المحتملة، أو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تكبد نفقات التجارب الميدانية المكلفة.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624"/>
            <a:ext cx="7924800" cy="1143000"/>
          </a:xfrm>
        </p:spPr>
        <p:txBody>
          <a:bodyPr>
            <a:normAutofit fontScale="90000"/>
          </a:bodyPr>
          <a:lstStyle/>
          <a:p>
            <a:br>
              <a:rPr lang="ar-SA" dirty="0">
                <a:latin typeface="Times New Roman" panose="02020603050405020304" pitchFamily="18" charset="0"/>
              </a:rPr>
            </a:br>
            <a:r>
              <a:rPr lang="ar-SA" dirty="0">
                <a:latin typeface="Times New Roman" panose="02020603050405020304" pitchFamily="18" charset="0"/>
              </a:rPr>
              <a:t>مستويات نموذج حركة المرور</a:t>
            </a:r>
            <a:br>
              <a:rPr lang="ar-SA" dirty="0">
                <a:latin typeface="Times New Roman" panose="02020603050405020304" pitchFamily="18" charset="0"/>
              </a:rPr>
            </a:br>
            <a:b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914400"/>
            <a:ext cx="7086600" cy="5791200"/>
          </a:xfrm>
        </p:spPr>
        <p:txBody>
          <a:bodyPr>
            <a:normAutofit fontScale="47500" lnSpcReduction="20000"/>
          </a:bodyPr>
          <a:lstStyle/>
          <a:p>
            <a:pPr marL="0" indent="0" algn="just" rtl="1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100000"/>
              <a:buNone/>
            </a:pP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تحديد مستوى النمذجة حسب حجم المشروع أو البرنامج ومنطقة تأثيره بالإضافة إلى أهداف المشروع.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100000"/>
              <a:buNone/>
            </a:pP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مستويات للنمذجة:</a:t>
            </a:r>
          </a:p>
          <a:p>
            <a:pPr algn="just" rtl="1">
              <a:lnSpc>
                <a:spcPct val="110000"/>
              </a:lnSpc>
              <a:spcAft>
                <a:spcPts val="600"/>
              </a:spcAft>
              <a:buClr>
                <a:srgbClr val="000099"/>
              </a:buClr>
            </a:pPr>
            <a:r>
              <a:rPr lang="ar-SA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النمذجة الجزئية</a:t>
            </a:r>
            <a:endParaRPr lang="ar-SA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 rtl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Wingdings" pitchFamily="2" charset="2"/>
              <a:buChar char=""/>
            </a:pP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التقاطعات المحددة</a:t>
            </a:r>
          </a:p>
          <a:p>
            <a:pPr marL="742950" lvl="2" indent="-342900" algn="just" rtl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Wingdings" pitchFamily="2" charset="2"/>
              <a:buChar char=""/>
            </a:pP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تحويل حركة  المرور</a:t>
            </a:r>
          </a:p>
          <a:p>
            <a:pPr marL="742950" lvl="2" indent="-342900" algn="just" rtl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Wingdings" pitchFamily="2" charset="2"/>
              <a:buChar char=""/>
            </a:pP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إنخفاض منطقة التأثير</a:t>
            </a:r>
            <a:endParaRPr lang="ar-SA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10000"/>
              </a:lnSpc>
              <a:spcAft>
                <a:spcPts val="600"/>
              </a:spcAft>
              <a:buClr>
                <a:srgbClr val="000099"/>
              </a:buClr>
            </a:pPr>
            <a:r>
              <a:rPr lang="ar-SA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النمذجة المتوسطة</a:t>
            </a:r>
          </a:p>
          <a:p>
            <a:pPr algn="just" rtl="1">
              <a:lnSpc>
                <a:spcPct val="110000"/>
              </a:lnSpc>
              <a:spcAft>
                <a:spcPts val="600"/>
              </a:spcAft>
              <a:buClr>
                <a:srgbClr val="000099"/>
              </a:buClr>
            </a:pPr>
            <a:r>
              <a:rPr lang="ar-SA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النمذجة الكلية</a:t>
            </a:r>
            <a:endParaRPr lang="en-US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 rtl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Wingdings" pitchFamily="2" charset="2"/>
              <a:buChar char=""/>
            </a:pP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منطقة كبيرة</a:t>
            </a:r>
          </a:p>
          <a:p>
            <a:pPr marL="742950" lvl="2" indent="-342900" algn="just" rtl="1">
              <a:lnSpc>
                <a:spcPct val="12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pitchFamily="2" charset="2"/>
              <a:buChar char=""/>
            </a:pP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نطاق شبكة كبير </a:t>
            </a:r>
          </a:p>
          <a:p>
            <a:pPr marL="400050" lvl="2" indent="0" algn="just" rtl="1">
              <a:lnSpc>
                <a:spcPct val="12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(متعدد ال</a:t>
            </a:r>
            <a:r>
              <a:rPr lang="ar-LB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أنماط</a:t>
            </a: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 rtl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Wingdings" pitchFamily="2" charset="2"/>
              <a:buChar char=""/>
            </a:pPr>
            <a:r>
              <a:rPr lang="ar-S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التولد/الجذب حسب المنطقة</a:t>
            </a:r>
          </a:p>
          <a:p>
            <a:pPr marL="742950" lvl="2" indent="-342900" algn="just" rtl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Wingdings" pitchFamily="2" charset="2"/>
              <a:buChar char=""/>
            </a:pP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endParaRPr lang="en-US" sz="2900" dirty="0"/>
          </a:p>
        </p:txBody>
      </p:sp>
      <p:pic>
        <p:nvPicPr>
          <p:cNvPr id="8" name="Picture 6" descr="vision_trichter_m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869579" y="2346572"/>
            <a:ext cx="3312021" cy="4222503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838200" cy="288925"/>
          </a:xfrm>
        </p:spPr>
        <p:txBody>
          <a:bodyPr/>
          <a:lstStyle/>
          <a:p>
            <a:pPr>
              <a:defRPr/>
            </a:pPr>
            <a:fld id="{879AD2A4-B87D-47D5-B4EA-5A3D01703D05}" type="slidenum">
              <a:rPr lang="zh-CN" altLang="en-GB" smtClean="0"/>
              <a:pPr>
                <a:defRPr/>
              </a:pPr>
              <a:t>25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64648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76200"/>
            <a:ext cx="7451726" cy="1143000"/>
          </a:xfrm>
        </p:spPr>
        <p:txBody>
          <a:bodyPr>
            <a:normAutofit/>
          </a:bodyPr>
          <a:lstStyle/>
          <a:p>
            <a:pPr rtl="1"/>
            <a:r>
              <a:rPr lang="ar-SA" sz="4000" dirty="0">
                <a:latin typeface="Times New Roman" panose="02020603050405020304" pitchFamily="18" charset="0"/>
              </a:rPr>
              <a:t>نظم المعلومات الجغرافية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9909" y="1188128"/>
            <a:ext cx="6994525" cy="4953000"/>
          </a:xfrm>
        </p:spPr>
        <p:txBody>
          <a:bodyPr>
            <a:normAutofit/>
          </a:bodyPr>
          <a:lstStyle/>
          <a:p>
            <a:pPr algn="just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البرنامج الأكثر إستخداماً لجمع البيانات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يمكن لبرامج التخطيط والنمذجة الأخرى قراءة الملفات.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يساعد في تخطيط البنية التحتية الاستراتيجية ورصدها وإدارتها بشكل أكثر فعالية.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مخططات من أنواع مختلفة، والرسوم التوضيحية، ورسم الخرائط، والمرجع الجغرافي ....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137" y="4067483"/>
            <a:ext cx="3472829" cy="271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41" y="4258602"/>
            <a:ext cx="3565526" cy="25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4" y="152400"/>
            <a:ext cx="7451726" cy="1143000"/>
          </a:xfrm>
        </p:spPr>
        <p:txBody>
          <a:bodyPr>
            <a:normAutofit/>
          </a:bodyPr>
          <a:lstStyle/>
          <a:p>
            <a:pPr rtl="1"/>
            <a:r>
              <a:rPr lang="ar-SA" sz="4000" dirty="0">
                <a:latin typeface="Times New Roman" panose="02020603050405020304" pitchFamily="18" charset="0"/>
              </a:rPr>
              <a:t>تطوير وإدارة </a:t>
            </a:r>
            <a:r>
              <a:rPr lang="ar-LB" sz="4000" dirty="0">
                <a:latin typeface="Times New Roman" panose="02020603050405020304" pitchFamily="18" charset="0"/>
              </a:rPr>
              <a:t>شبكات </a:t>
            </a:r>
            <a:r>
              <a:rPr lang="ar-SA" sz="4000" dirty="0">
                <a:latin typeface="Times New Roman" panose="02020603050405020304" pitchFamily="18" charset="0"/>
              </a:rPr>
              <a:t>الطرق</a:t>
            </a:r>
            <a:r>
              <a:rPr lang="ar-LB" sz="4000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HDM-4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594" y="1447800"/>
            <a:ext cx="6994525" cy="4953000"/>
          </a:xfrm>
        </p:spPr>
        <p:txBody>
          <a:bodyPr>
            <a:normAutofit/>
          </a:bodyPr>
          <a:lstStyle/>
          <a:p>
            <a:pPr algn="r" rtl="1"/>
            <a:r>
              <a:rPr lang="ar-SA" sz="2400" b="1" dirty="0"/>
              <a:t>توفير نظام </a:t>
            </a:r>
            <a:r>
              <a:rPr lang="ar-LB" sz="2400" b="1" dirty="0"/>
              <a:t>فعال</a:t>
            </a:r>
            <a:r>
              <a:rPr lang="ar-SA" sz="2400" b="1" dirty="0"/>
              <a:t> من أجل:</a:t>
            </a:r>
            <a:endParaRPr lang="en-US" sz="2400" b="1" dirty="0"/>
          </a:p>
          <a:p>
            <a:pPr lvl="1" algn="r" rtl="1"/>
            <a:r>
              <a:rPr lang="ar-SA" sz="2000" dirty="0"/>
              <a:t>إدارة الطرق</a:t>
            </a:r>
          </a:p>
          <a:p>
            <a:pPr lvl="1" algn="r" rtl="1"/>
            <a:r>
              <a:rPr lang="ar-SA" sz="2000" dirty="0"/>
              <a:t> التحليل الاقتصادي</a:t>
            </a:r>
          </a:p>
          <a:p>
            <a:pPr lvl="1" algn="r" rtl="1"/>
            <a:r>
              <a:rPr lang="ar-SA" sz="2000" dirty="0"/>
              <a:t>برمجة أعمال </a:t>
            </a:r>
            <a:r>
              <a:rPr lang="ar-LB" sz="2000" dirty="0"/>
              <a:t>الصيانة</a:t>
            </a:r>
            <a:endParaRPr lang="en-US" sz="2000" dirty="0"/>
          </a:p>
          <a:p>
            <a:pPr lvl="1" algn="r" rtl="1"/>
            <a:r>
              <a:rPr lang="ar-SA" sz="2000" dirty="0"/>
              <a:t>تقدير ال</a:t>
            </a:r>
            <a:r>
              <a:rPr lang="ar-LB" sz="2000" dirty="0"/>
              <a:t>إ</a:t>
            </a:r>
            <a:r>
              <a:rPr lang="ar-SA" sz="2000" dirty="0"/>
              <a:t>حتياجات التمويلية</a:t>
            </a:r>
          </a:p>
          <a:p>
            <a:pPr lvl="1" algn="r" rtl="1"/>
            <a:r>
              <a:rPr lang="ar-SA" sz="2000" dirty="0"/>
              <a:t>مخصصات الميزانية</a:t>
            </a:r>
            <a:endParaRPr lang="en-US" sz="2000" dirty="0"/>
          </a:p>
          <a:p>
            <a:pPr lvl="1" algn="r" rtl="1"/>
            <a:r>
              <a:rPr lang="ar-SA" sz="2000" dirty="0"/>
              <a:t>التنبؤ بأداء شبكة الطرق</a:t>
            </a:r>
            <a:endParaRPr lang="en-US" sz="2000" dirty="0"/>
          </a:p>
          <a:p>
            <a:pPr lvl="1" algn="r" rtl="1"/>
            <a:r>
              <a:rPr lang="ar-SA" sz="2000" dirty="0"/>
              <a:t>تقييم المش</a:t>
            </a:r>
            <a:r>
              <a:rPr lang="ar-LB" sz="2000" dirty="0"/>
              <a:t>ا</a:t>
            </a:r>
            <a:r>
              <a:rPr lang="ar-SA" sz="2000" dirty="0"/>
              <a:t>ر</a:t>
            </a:r>
            <a:r>
              <a:rPr lang="ar-LB" sz="2000" dirty="0"/>
              <a:t>ي</a:t>
            </a:r>
            <a:r>
              <a:rPr lang="ar-SA" sz="2000" dirty="0"/>
              <a:t>ع</a:t>
            </a:r>
            <a:endParaRPr lang="en-US" sz="2000" dirty="0"/>
          </a:p>
          <a:p>
            <a:pPr lvl="1" algn="r" rtl="1"/>
            <a:r>
              <a:rPr lang="ar-SA" sz="2000" dirty="0"/>
              <a:t>دراسات أثر السياسات 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594" y="4030602"/>
            <a:ext cx="4114800" cy="27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sz="4000" dirty="0">
                <a:latin typeface="Times New Roman" panose="02020603050405020304" pitchFamily="18" charset="0"/>
              </a:rPr>
              <a:t>تطوير وإدارة </a:t>
            </a:r>
            <a:r>
              <a:rPr lang="ar-LB" sz="4000" dirty="0">
                <a:latin typeface="Times New Roman" panose="02020603050405020304" pitchFamily="18" charset="0"/>
              </a:rPr>
              <a:t>شبكات </a:t>
            </a:r>
            <a:r>
              <a:rPr lang="ar-SA" sz="4000" dirty="0">
                <a:latin typeface="Times New Roman" panose="02020603050405020304" pitchFamily="18" charset="0"/>
              </a:rPr>
              <a:t>الطرق</a:t>
            </a:r>
            <a:r>
              <a:rPr lang="ar-LB" sz="4000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HDM-4</a:t>
            </a:r>
            <a:br>
              <a:rPr lang="ar-L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dirty="0"/>
              <a:t>بنية النظام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67600" y="1469939"/>
            <a:ext cx="8043872" cy="5348287"/>
            <a:chOff x="432" y="855"/>
            <a:chExt cx="5067" cy="336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32" y="3936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68" y="3936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3881" y="1641"/>
              <a:ext cx="245" cy="3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1529" y="2496"/>
              <a:ext cx="3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768" y="2160"/>
              <a:ext cx="792" cy="769"/>
              <a:chOff x="768" y="2160"/>
              <a:chExt cx="792" cy="769"/>
            </a:xfrm>
          </p:grpSpPr>
          <p:sp>
            <p:nvSpPr>
              <p:cNvPr id="66" name="Rectangle 9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792" cy="7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endParaRPr lang="fr-FR" sz="1400" b="1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  <a:p>
                <a:pPr algn="ctr" eaLnBrk="0" hangingPunct="0"/>
                <a:endParaRPr lang="fr-FR" sz="12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endParaRPr lang="fr-FR" sz="7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endParaRPr lang="fr-FR" sz="7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endParaRPr lang="fr-FR" sz="7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endParaRPr lang="fr-FR" sz="7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r>
                  <a:rPr lang="ar-LB" sz="1400" b="1" dirty="0">
                    <a:latin typeface="Arial-BoldMT" charset="0"/>
                  </a:rPr>
                  <a:t>تحليل وتحديث النتائج</a:t>
                </a:r>
                <a:endParaRPr lang="ar-SA" sz="1400" b="1" dirty="0">
                  <a:latin typeface="Arial-BoldMT" charset="0"/>
                </a:endParaRPr>
              </a:p>
              <a:p>
                <a:pPr algn="ctr" eaLnBrk="0" hangingPunct="0"/>
                <a:endParaRPr lang="fr-FR" sz="7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endParaRPr lang="fr-FR" sz="700" b="1" dirty="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67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069" y="2351"/>
              <a:ext cx="207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6" name="Bitmap Image" r:id="rId3" imgW="326860" imgH="326860" progId="Paint.Picture">
                      <p:embed/>
                    </p:oleObj>
                  </mc:Choice>
                  <mc:Fallback>
                    <p:oleObj name="Bitmap Image" r:id="rId3" imgW="326860" imgH="326860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9" y="2351"/>
                            <a:ext cx="207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13500000" algn="ctr" rotWithShape="0">
                                    <a:schemeClr val="accent1">
                                      <a:gamma/>
                                      <a:shade val="60000"/>
                                      <a:invGamma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456" y="864"/>
              <a:ext cx="1299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669" y="892"/>
              <a:ext cx="88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fr-FR" sz="1400" b="1">
                  <a:latin typeface="Arial-BoldMT" charset="0"/>
                </a:rPr>
                <a:t>Outils d’analyse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537" y="1112"/>
              <a:ext cx="343" cy="351"/>
              <a:chOff x="3537" y="1112"/>
              <a:chExt cx="343" cy="351"/>
            </a:xfrm>
          </p:grpSpPr>
          <p:graphicFrame>
            <p:nvGraphicFramePr>
              <p:cNvPr id="64" name="Object 1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6" y="1112"/>
              <a:ext cx="214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7" name="Bitmap Image" r:id="rId5" imgW="334842" imgH="311055" progId="Paint.Picture">
                      <p:embed/>
                    </p:oleObj>
                  </mc:Choice>
                  <mc:Fallback>
                    <p:oleObj name="Bitmap Image" r:id="rId5" imgW="334842" imgH="311055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1112"/>
                            <a:ext cx="214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13500000" algn="ctr" rotWithShape="0">
                                    <a:schemeClr val="accent1">
                                      <a:gamma/>
                                      <a:shade val="60000"/>
                                      <a:invGamma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3537" y="1310"/>
                <a:ext cx="3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ar-SA" sz="1000" dirty="0">
                    <a:latin typeface="Arial" panose="020B0604020202020204" pitchFamily="34" charset="0"/>
                  </a:rPr>
                  <a:t>المشروع</a:t>
                </a:r>
                <a:endParaRPr lang="fr-FR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967" y="1094"/>
              <a:ext cx="322" cy="363"/>
              <a:chOff x="3967" y="1094"/>
              <a:chExt cx="322" cy="363"/>
            </a:xfrm>
          </p:grpSpPr>
          <p:graphicFrame>
            <p:nvGraphicFramePr>
              <p:cNvPr id="62" name="Object 1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18" y="1094"/>
              <a:ext cx="213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8" name="Bitmap Image" r:id="rId7" imgW="336240" imgH="353880" progId="Paint.Picture">
                      <p:embed/>
                    </p:oleObj>
                  </mc:Choice>
                  <mc:Fallback>
                    <p:oleObj name="Bitmap Image" r:id="rId7" imgW="336240" imgH="353880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8" y="1094"/>
                            <a:ext cx="213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13500000" algn="ctr" rotWithShape="0">
                                    <a:schemeClr val="accent1">
                                      <a:gamma/>
                                      <a:shade val="60000"/>
                                      <a:invGamma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3967" y="1304"/>
                <a:ext cx="32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ar-SA" sz="1000" dirty="0">
                    <a:latin typeface="Arial" panose="020B0604020202020204" pitchFamily="34" charset="0"/>
                  </a:rPr>
                  <a:t>البرنامج</a:t>
                </a: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4307" y="1139"/>
              <a:ext cx="429" cy="318"/>
              <a:chOff x="4307" y="1139"/>
              <a:chExt cx="429" cy="318"/>
            </a:xfrm>
          </p:grpSpPr>
          <p:graphicFrame>
            <p:nvGraphicFramePr>
              <p:cNvPr id="60" name="Object 2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424" y="1139"/>
              <a:ext cx="201" cy="1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9" name="Bitmap Image" r:id="rId9" imgW="318987" imgH="258511" progId="Paint.Picture">
                      <p:embed/>
                    </p:oleObj>
                  </mc:Choice>
                  <mc:Fallback>
                    <p:oleObj name="Bitmap Image" r:id="rId9" imgW="318987" imgH="258511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1139"/>
                            <a:ext cx="201" cy="1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13500000" algn="ctr" rotWithShape="0">
                                    <a:schemeClr val="accent1">
                                      <a:gamma/>
                                      <a:shade val="60000"/>
                                      <a:invGamma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4307" y="1304"/>
                <a:ext cx="429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ar-SA" sz="1000" dirty="0">
                    <a:latin typeface="Arial" panose="020B0604020202020204" pitchFamily="34" charset="0"/>
                  </a:rPr>
                  <a:t>الإستراتيجية</a:t>
                </a:r>
                <a:endParaRPr lang="fr-FR" sz="1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305" y="2937"/>
              <a:ext cx="301" cy="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H="1">
              <a:off x="2393" y="1641"/>
              <a:ext cx="159" cy="3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450" y="2332"/>
              <a:ext cx="104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 anchor="ctr" anchorCtr="1">
              <a:spAutoFit/>
            </a:bodyPr>
            <a:lstStyle/>
            <a:p>
              <a:pPr algn="ctr" eaLnBrk="0" hangingPunct="0"/>
              <a:r>
                <a:rPr lang="ar-SA" sz="1400" b="1" dirty="0">
                  <a:latin typeface="Arial" panose="020B0604020202020204" pitchFamily="34" charset="0"/>
                </a:rPr>
                <a:t>يمكن للأنظمة الأخرى الاستفادة من المكتبة.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4085" y="2448"/>
              <a:ext cx="4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889" y="1641"/>
              <a:ext cx="415" cy="4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1920" y="2016"/>
              <a:ext cx="987" cy="9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lIns="123825" tIns="63500" rIns="123825" bIns="63500" anchor="ctr"/>
            <a:lstStyle>
              <a:lvl1pPr defTabSz="1235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617538" defTabSz="1235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235075" defTabSz="1235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851025" defTabSz="1235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468563" defTabSz="1235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925763" defTabSz="12350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3382963" defTabSz="12350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840163" defTabSz="12350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4297363" defTabSz="12350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0" hangingPunct="0"/>
              <a:r>
                <a:rPr lang="ar-SA" sz="2000" b="1" dirty="0">
                  <a:latin typeface="Arial-BoldMT" charset="0"/>
                </a:rPr>
                <a:t>البيانات الأساسية</a:t>
              </a: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1487" y="864"/>
              <a:ext cx="1673" cy="7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1778" y="1145"/>
              <a:ext cx="588" cy="462"/>
              <a:chOff x="1778" y="1145"/>
              <a:chExt cx="588" cy="462"/>
            </a:xfrm>
          </p:grpSpPr>
          <p:graphicFrame>
            <p:nvGraphicFramePr>
              <p:cNvPr id="58" name="Object 3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001" y="1145"/>
              <a:ext cx="207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30" name="Paintbrush Picture" r:id="rId11" imgW="326880" imgH="285480" progId="PBrush">
                      <p:embed/>
                    </p:oleObj>
                  </mc:Choice>
                  <mc:Fallback>
                    <p:oleObj name="Paintbrush Picture" r:id="rId11" imgW="326880" imgH="285480" progId="PBrush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1" y="1145"/>
                            <a:ext cx="207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13500000" algn="ctr" rotWithShape="0">
                                    <a:schemeClr val="accent1">
                                      <a:gamma/>
                                      <a:shade val="60000"/>
                                      <a:invGamma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Rectangle 31"/>
              <p:cNvSpPr>
                <a:spLocks noChangeArrowheads="1"/>
              </p:cNvSpPr>
              <p:nvPr/>
            </p:nvSpPr>
            <p:spPr bwMode="auto">
              <a:xfrm>
                <a:off x="1778" y="1318"/>
                <a:ext cx="588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algn="ctr" eaLnBrk="0" hangingPunct="0"/>
                <a:r>
                  <a:rPr lang="ar-SA" sz="1200" dirty="0">
                    <a:latin typeface="Arial" panose="020B0604020202020204" pitchFamily="34" charset="0"/>
                  </a:rPr>
                  <a:t>أسطول المركبات</a:t>
                </a:r>
              </a:p>
            </p:txBody>
          </p:sp>
        </p:grpSp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2681" y="1080"/>
              <a:ext cx="566" cy="409"/>
              <a:chOff x="2681" y="1080"/>
              <a:chExt cx="566" cy="409"/>
            </a:xfrm>
          </p:grpSpPr>
          <p:graphicFrame>
            <p:nvGraphicFramePr>
              <p:cNvPr id="56" name="Object 3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848" y="1080"/>
              <a:ext cx="218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31" name="Paintbrush Picture" r:id="rId13" imgW="344160" imgH="390240" progId="PBrush">
                      <p:embed/>
                    </p:oleObj>
                  </mc:Choice>
                  <mc:Fallback>
                    <p:oleObj name="Paintbrush Picture" r:id="rId13" imgW="344160" imgH="390240" progId="PBrush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8" y="1080"/>
                            <a:ext cx="218" cy="2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13500000" algn="ctr" rotWithShape="0">
                                    <a:schemeClr val="accent1">
                                      <a:gamma/>
                                      <a:shade val="60000"/>
                                      <a:invGamma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Rectangle 34"/>
              <p:cNvSpPr>
                <a:spLocks noChangeArrowheads="1"/>
              </p:cNvSpPr>
              <p:nvPr/>
            </p:nvSpPr>
            <p:spPr bwMode="auto">
              <a:xfrm>
                <a:off x="2681" y="1316"/>
                <a:ext cx="56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rtl="1" eaLnBrk="0" hangingPunct="0"/>
                <a:r>
                  <a:rPr lang="ar-SA" sz="1200" dirty="0">
                    <a:latin typeface="Arial" panose="020B0604020202020204" pitchFamily="34" charset="0"/>
                  </a:rPr>
                  <a:t> تكوين </a:t>
                </a:r>
                <a:r>
                  <a:rPr lang="fr-FR" sz="1200" dirty="0">
                    <a:latin typeface="Arial" panose="020B0604020202020204" pitchFamily="34" charset="0"/>
                  </a:rPr>
                  <a:t>HDM</a:t>
                </a:r>
              </a:p>
            </p:txBody>
          </p:sp>
        </p:grp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2044" y="855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ar-SA" sz="1400" b="1" dirty="0">
                  <a:latin typeface="Arial-BoldMT" charset="0"/>
                </a:rPr>
                <a:t>مدراء البيانات </a:t>
              </a:r>
              <a:endParaRPr lang="fr-FR" sz="1400" b="1" dirty="0">
                <a:latin typeface="Arial-BoldMT" charset="0"/>
              </a:endParaRPr>
            </a:p>
          </p:txBody>
        </p:sp>
        <p:pic>
          <p:nvPicPr>
            <p:cNvPr id="26" name="Picture 36"/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" y="1123"/>
              <a:ext cx="23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2217" y="1318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ar-SA" sz="1200" dirty="0">
                  <a:latin typeface="Arial" panose="020B0604020202020204" pitchFamily="34" charset="0"/>
                </a:rPr>
                <a:t>أعمال</a:t>
              </a:r>
              <a:endParaRPr lang="en-US" sz="1200" dirty="0"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ar-SA" sz="1200" dirty="0">
                  <a:latin typeface="Arial" panose="020B0604020202020204" pitchFamily="34" charset="0"/>
                </a:rPr>
                <a:t> الطرق</a:t>
              </a:r>
            </a:p>
          </p:txBody>
        </p:sp>
        <p:grpSp>
          <p:nvGrpSpPr>
            <p:cNvPr id="28" name="Group 38"/>
            <p:cNvGrpSpPr>
              <a:grpSpLocks/>
            </p:cNvGrpSpPr>
            <p:nvPr/>
          </p:nvGrpSpPr>
          <p:grpSpPr bwMode="auto">
            <a:xfrm>
              <a:off x="1440" y="1089"/>
              <a:ext cx="481" cy="511"/>
              <a:chOff x="1440" y="1089"/>
              <a:chExt cx="481" cy="511"/>
            </a:xfrm>
          </p:grpSpPr>
          <p:graphicFrame>
            <p:nvGraphicFramePr>
              <p:cNvPr id="54" name="Object 3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615" y="1089"/>
              <a:ext cx="213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32" name="Paintbrush Picture" r:id="rId16" imgW="336240" imgH="363240" progId="PBrush">
                      <p:embed/>
                    </p:oleObj>
                  </mc:Choice>
                  <mc:Fallback>
                    <p:oleObj name="Paintbrush Picture" r:id="rId16" imgW="336240" imgH="363240" progId="PBrush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5" y="1089"/>
                            <a:ext cx="213" cy="2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13500000" algn="ctr" rotWithShape="0">
                                    <a:schemeClr val="accent1">
                                      <a:gamma/>
                                      <a:shade val="60000"/>
                                      <a:invGamma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1440" y="1311"/>
                <a:ext cx="48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algn="ctr" eaLnBrk="0" hangingPunct="0"/>
                <a:r>
                  <a:rPr lang="ar-SA" sz="1200" dirty="0">
                    <a:latin typeface="Arial" panose="020B0604020202020204" pitchFamily="34" charset="0"/>
                  </a:rPr>
                  <a:t>شبكة الطرق</a:t>
                </a:r>
              </a:p>
            </p:txBody>
          </p:sp>
        </p:grpSp>
        <p:grpSp>
          <p:nvGrpSpPr>
            <p:cNvPr id="29" name="Group 41"/>
            <p:cNvGrpSpPr>
              <a:grpSpLocks/>
            </p:cNvGrpSpPr>
            <p:nvPr/>
          </p:nvGrpSpPr>
          <p:grpSpPr bwMode="auto">
            <a:xfrm>
              <a:off x="3120" y="1968"/>
              <a:ext cx="988" cy="996"/>
              <a:chOff x="3120" y="1968"/>
              <a:chExt cx="988" cy="996"/>
            </a:xfrm>
          </p:grpSpPr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3120" y="1968"/>
                <a:ext cx="988" cy="99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3467" y="2307"/>
                <a:ext cx="291" cy="401"/>
                <a:chOff x="3467" y="2307"/>
                <a:chExt cx="291" cy="401"/>
              </a:xfrm>
            </p:grpSpPr>
            <p:graphicFrame>
              <p:nvGraphicFramePr>
                <p:cNvPr id="52" name="Object 44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3485" y="2307"/>
                <a:ext cx="256" cy="2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33" name="Paintbrush Picture" r:id="rId18" imgW="404640" imgH="392040" progId="PBrush">
                        <p:embed/>
                      </p:oleObj>
                    </mc:Choice>
                    <mc:Fallback>
                      <p:oleObj name="Paintbrush Picture" r:id="rId18" imgW="404640" imgH="392040" progId="PBrush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85" y="2307"/>
                              <a:ext cx="256" cy="2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7961" dir="13500000" algn="ctr" rotWithShape="0">
                                      <a:schemeClr val="accent1">
                                        <a:gamma/>
                                        <a:shade val="60000"/>
                                        <a:invGamma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3" name="Rectangle 45"/>
                <p:cNvSpPr>
                  <a:spLocks noChangeArrowheads="1"/>
                </p:cNvSpPr>
                <p:nvPr/>
              </p:nvSpPr>
              <p:spPr bwMode="auto">
                <a:xfrm>
                  <a:off x="3467" y="2555"/>
                  <a:ext cx="291" cy="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 anchorCtr="1">
                  <a:spAutoFit/>
                </a:bodyPr>
                <a:lstStyle/>
                <a:p>
                  <a:pPr algn="ctr" eaLnBrk="0" hangingPunct="0"/>
                  <a:r>
                    <a:rPr lang="fr-FR" sz="1000" b="1" dirty="0">
                      <a:highlight>
                        <a:srgbClr val="FFFF00"/>
                      </a:highlight>
                      <a:latin typeface="Arial" panose="020B0604020202020204" pitchFamily="34" charset="0"/>
                    </a:rPr>
                    <a:t>RUC</a:t>
                  </a:r>
                </a:p>
              </p:txBody>
            </p:sp>
          </p:grpSp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3755" y="2334"/>
                <a:ext cx="281" cy="374"/>
                <a:chOff x="3755" y="2334"/>
                <a:chExt cx="281" cy="374"/>
              </a:xfrm>
            </p:grpSpPr>
            <p:graphicFrame>
              <p:nvGraphicFramePr>
                <p:cNvPr id="50" name="Object 47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3791" y="2334"/>
                <a:ext cx="219" cy="2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34" name="Paintbrush Picture" r:id="rId20" imgW="345960" imgH="353880" progId="PBrush">
                        <p:embed/>
                      </p:oleObj>
                    </mc:Choice>
                    <mc:Fallback>
                      <p:oleObj name="Paintbrush Picture" r:id="rId20" imgW="345960" imgH="353880" progId="PBrush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91" y="2334"/>
                              <a:ext cx="219" cy="2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7961" dir="13500000" algn="ctr" rotWithShape="0">
                                      <a:schemeClr val="accent1">
                                        <a:gamma/>
                                        <a:shade val="60000"/>
                                        <a:invGamma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" name="Rectangle 48"/>
                <p:cNvSpPr>
                  <a:spLocks noChangeArrowheads="1"/>
                </p:cNvSpPr>
                <p:nvPr/>
              </p:nvSpPr>
              <p:spPr bwMode="auto">
                <a:xfrm>
                  <a:off x="3755" y="2555"/>
                  <a:ext cx="281" cy="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 anchorCtr="1">
                  <a:spAutoFit/>
                </a:bodyPr>
                <a:lstStyle/>
                <a:p>
                  <a:pPr algn="ctr" eaLnBrk="0" hangingPunct="0"/>
                  <a:r>
                    <a:rPr lang="fr-FR" sz="1000" b="1" dirty="0">
                      <a:highlight>
                        <a:srgbClr val="FFFF00"/>
                      </a:highlight>
                      <a:latin typeface="Arial" panose="020B0604020202020204" pitchFamily="34" charset="0"/>
                    </a:rPr>
                    <a:t>SEC</a:t>
                  </a:r>
                </a:p>
              </p:txBody>
            </p:sp>
          </p:grpSp>
          <p:grpSp>
            <p:nvGrpSpPr>
              <p:cNvPr id="46" name="Group 49"/>
              <p:cNvGrpSpPr>
                <a:grpSpLocks/>
              </p:cNvGrpSpPr>
              <p:nvPr/>
            </p:nvGrpSpPr>
            <p:grpSpPr bwMode="auto">
              <a:xfrm>
                <a:off x="3155" y="2334"/>
                <a:ext cx="363" cy="371"/>
                <a:chOff x="3155" y="2334"/>
                <a:chExt cx="363" cy="371"/>
              </a:xfrm>
            </p:grpSpPr>
            <p:graphicFrame>
              <p:nvGraphicFramePr>
                <p:cNvPr id="48" name="Object 50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3216" y="2334"/>
                <a:ext cx="218" cy="2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35" name="Paintbrush Picture" r:id="rId22" imgW="344160" imgH="353880" progId="PBrush">
                        <p:embed/>
                      </p:oleObj>
                    </mc:Choice>
                    <mc:Fallback>
                      <p:oleObj name="Paintbrush Picture" r:id="rId22" imgW="344160" imgH="353880" progId="PBrush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6" y="2334"/>
                              <a:ext cx="218" cy="2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7961" dir="13500000" algn="ctr" rotWithShape="0">
                                      <a:schemeClr val="accent1">
                                        <a:gamma/>
                                        <a:shade val="60000"/>
                                        <a:invGamma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155" y="2552"/>
                  <a:ext cx="363" cy="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 anchorCtr="1">
                  <a:spAutoFit/>
                </a:bodyPr>
                <a:lstStyle/>
                <a:p>
                  <a:pPr algn="ctr" eaLnBrk="0" hangingPunct="0"/>
                  <a:r>
                    <a:rPr lang="fr-FR" sz="1000" b="1" dirty="0">
                      <a:highlight>
                        <a:srgbClr val="FFFF00"/>
                      </a:highlight>
                      <a:latin typeface="Arial" panose="020B0604020202020204" pitchFamily="34" charset="0"/>
                    </a:rPr>
                    <a:t>RDWE</a:t>
                  </a:r>
                </a:p>
              </p:txBody>
            </p:sp>
          </p:grpSp>
          <p:sp>
            <p:nvSpPr>
              <p:cNvPr id="47" name="Rectangle 52"/>
              <p:cNvSpPr>
                <a:spLocks noChangeArrowheads="1"/>
              </p:cNvSpPr>
              <p:nvPr/>
            </p:nvSpPr>
            <p:spPr bwMode="auto">
              <a:xfrm>
                <a:off x="3430" y="2051"/>
                <a:ext cx="3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 anchorCtr="1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ar-SA" sz="1400" b="1" dirty="0">
                    <a:latin typeface="Arial-BoldMT" charset="0"/>
                  </a:rPr>
                  <a:t>النماذج</a:t>
                </a:r>
              </a:p>
            </p:txBody>
          </p:sp>
        </p:grpSp>
        <p:grpSp>
          <p:nvGrpSpPr>
            <p:cNvPr id="30" name="Group 53"/>
            <p:cNvGrpSpPr>
              <a:grpSpLocks/>
            </p:cNvGrpSpPr>
            <p:nvPr/>
          </p:nvGrpSpPr>
          <p:grpSpPr bwMode="auto">
            <a:xfrm>
              <a:off x="1475" y="3216"/>
              <a:ext cx="707" cy="845"/>
              <a:chOff x="1475" y="3216"/>
              <a:chExt cx="707" cy="845"/>
            </a:xfrm>
          </p:grpSpPr>
          <p:sp>
            <p:nvSpPr>
              <p:cNvPr id="31" name="Oval 54"/>
              <p:cNvSpPr>
                <a:spLocks noChangeArrowheads="1"/>
              </p:cNvSpPr>
              <p:nvPr/>
            </p:nvSpPr>
            <p:spPr bwMode="auto">
              <a:xfrm>
                <a:off x="1489" y="3216"/>
                <a:ext cx="626" cy="2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55"/>
              <p:cNvSpPr>
                <a:spLocks noChangeShapeType="1"/>
              </p:cNvSpPr>
              <p:nvPr/>
            </p:nvSpPr>
            <p:spPr bwMode="auto">
              <a:xfrm>
                <a:off x="2116" y="3357"/>
                <a:ext cx="0" cy="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56"/>
              <p:cNvSpPr>
                <a:spLocks noChangeShapeType="1"/>
              </p:cNvSpPr>
              <p:nvPr/>
            </p:nvSpPr>
            <p:spPr bwMode="auto">
              <a:xfrm>
                <a:off x="1488" y="3351"/>
                <a:ext cx="0" cy="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57"/>
              <p:cNvSpPr>
                <a:spLocks noChangeArrowheads="1"/>
              </p:cNvSpPr>
              <p:nvPr/>
            </p:nvSpPr>
            <p:spPr bwMode="auto">
              <a:xfrm>
                <a:off x="1493" y="3338"/>
                <a:ext cx="626" cy="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58"/>
              <p:cNvSpPr>
                <a:spLocks noChangeArrowheads="1"/>
              </p:cNvSpPr>
              <p:nvPr/>
            </p:nvSpPr>
            <p:spPr bwMode="auto">
              <a:xfrm>
                <a:off x="1489" y="3798"/>
                <a:ext cx="626" cy="2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59"/>
              <p:cNvSpPr>
                <a:spLocks noChangeShapeType="1"/>
              </p:cNvSpPr>
              <p:nvPr/>
            </p:nvSpPr>
            <p:spPr bwMode="auto">
              <a:xfrm>
                <a:off x="2123" y="3345"/>
                <a:ext cx="0" cy="5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0"/>
              <p:cNvGrpSpPr>
                <a:grpSpLocks/>
              </p:cNvGrpSpPr>
              <p:nvPr/>
            </p:nvGrpSpPr>
            <p:grpSpPr bwMode="auto">
              <a:xfrm>
                <a:off x="1500" y="3339"/>
                <a:ext cx="609" cy="112"/>
                <a:chOff x="1500" y="3339"/>
                <a:chExt cx="609" cy="112"/>
              </a:xfrm>
            </p:grpSpPr>
            <p:sp>
              <p:nvSpPr>
                <p:cNvPr id="41" name="Arc 61"/>
                <p:cNvSpPr>
                  <a:spLocks/>
                </p:cNvSpPr>
                <p:nvPr/>
              </p:nvSpPr>
              <p:spPr bwMode="auto">
                <a:xfrm>
                  <a:off x="1500" y="3339"/>
                  <a:ext cx="307" cy="11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chemeClr val="tx1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rc 62"/>
                <p:cNvSpPr>
                  <a:spLocks/>
                </p:cNvSpPr>
                <p:nvPr/>
              </p:nvSpPr>
              <p:spPr bwMode="auto">
                <a:xfrm>
                  <a:off x="1802" y="3339"/>
                  <a:ext cx="307" cy="11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chemeClr val="tx1">
                            <a:gamma/>
                            <a:shade val="60000"/>
                            <a:invGamma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Rectangle 63"/>
              <p:cNvSpPr>
                <a:spLocks noChangeArrowheads="1"/>
              </p:cNvSpPr>
              <p:nvPr/>
            </p:nvSpPr>
            <p:spPr bwMode="auto">
              <a:xfrm>
                <a:off x="1494" y="3784"/>
                <a:ext cx="61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64"/>
              <p:cNvSpPr>
                <a:spLocks noChangeArrowheads="1"/>
              </p:cNvSpPr>
              <p:nvPr/>
            </p:nvSpPr>
            <p:spPr bwMode="auto">
              <a:xfrm>
                <a:off x="1475" y="3494"/>
                <a:ext cx="70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algn="ctr" eaLnBrk="0" hangingPunct="0"/>
                <a:endParaRPr lang="ar-LB" sz="12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r>
                  <a:rPr lang="ar-LB" sz="1200" b="1" dirty="0">
                    <a:latin typeface="Arial" panose="020B0604020202020204" pitchFamily="34" charset="0"/>
                  </a:rPr>
                  <a:t>قاعدة البيانات</a:t>
                </a:r>
                <a:endParaRPr lang="ar-SA" sz="1200" b="1" dirty="0">
                  <a:latin typeface="Arial" panose="020B0604020202020204" pitchFamily="34" charset="0"/>
                </a:endParaRPr>
              </a:p>
              <a:p>
                <a:pPr algn="ctr" eaLnBrk="0" hangingPunct="0"/>
                <a:endParaRPr lang="ar-SA" sz="12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65"/>
              <p:cNvSpPr>
                <a:spLocks noChangeArrowheads="1"/>
              </p:cNvSpPr>
              <p:nvPr/>
            </p:nvSpPr>
            <p:spPr bwMode="auto">
              <a:xfrm>
                <a:off x="1499" y="3711"/>
                <a:ext cx="598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4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90" y="304800"/>
            <a:ext cx="7010400" cy="1143000"/>
          </a:xfrm>
        </p:spPr>
        <p:txBody>
          <a:bodyPr/>
          <a:lstStyle/>
          <a:p>
            <a:pPr rtl="1">
              <a:lnSpc>
                <a:spcPct val="110000"/>
              </a:lnSpc>
              <a:spcAft>
                <a:spcPts val="600"/>
              </a:spcAft>
              <a:buClr>
                <a:srgbClr val="000099"/>
              </a:buClr>
            </a:pPr>
            <a:r>
              <a:rPr lang="ar-SA" dirty="0">
                <a:latin typeface="Times New Roman" panose="02020603050405020304" pitchFamily="18" charset="0"/>
              </a:rPr>
              <a:t>النمذجة الكلية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249A-C1AC-47F9-AFE9-DA466D563D3D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51D1-169F-4EF3-9507-967FA7C2CEF8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6" name="Picture 5" descr="annexio google imag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628800"/>
            <a:ext cx="2592288" cy="352839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287475" y="1673827"/>
            <a:ext cx="555955" cy="3467405"/>
          </a:xfrm>
          <a:custGeom>
            <a:avLst/>
            <a:gdLst>
              <a:gd name="connsiteX0" fmla="*/ 555955 w 555955"/>
              <a:gd name="connsiteY0" fmla="*/ 0 h 3467405"/>
              <a:gd name="connsiteX1" fmla="*/ 380391 w 555955"/>
              <a:gd name="connsiteY1" fmla="*/ 716890 h 3467405"/>
              <a:gd name="connsiteX2" fmla="*/ 182880 w 555955"/>
              <a:gd name="connsiteY2" fmla="*/ 1997050 h 3467405"/>
              <a:gd name="connsiteX3" fmla="*/ 204826 w 555955"/>
              <a:gd name="connsiteY3" fmla="*/ 2450592 h 3467405"/>
              <a:gd name="connsiteX4" fmla="*/ 226771 w 555955"/>
              <a:gd name="connsiteY4" fmla="*/ 2648103 h 3467405"/>
              <a:gd name="connsiteX5" fmla="*/ 0 w 555955"/>
              <a:gd name="connsiteY5" fmla="*/ 3467405 h 346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55" h="3467405">
                <a:moveTo>
                  <a:pt x="555955" y="0"/>
                </a:moveTo>
                <a:lnTo>
                  <a:pt x="380391" y="716890"/>
                </a:lnTo>
                <a:lnTo>
                  <a:pt x="182880" y="1997050"/>
                </a:lnTo>
                <a:lnTo>
                  <a:pt x="204826" y="2450592"/>
                </a:lnTo>
                <a:lnTo>
                  <a:pt x="226771" y="2648103"/>
                </a:lnTo>
                <a:lnTo>
                  <a:pt x="0" y="3467405"/>
                </a:ln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14401" y="2200522"/>
            <a:ext cx="1785392" cy="234086"/>
          </a:xfrm>
          <a:custGeom>
            <a:avLst/>
            <a:gdLst>
              <a:gd name="connsiteX0" fmla="*/ 0 w 1433779"/>
              <a:gd name="connsiteY0" fmla="*/ 0 h 234086"/>
              <a:gd name="connsiteX1" fmla="*/ 760781 w 1433779"/>
              <a:gd name="connsiteY1" fmla="*/ 234086 h 234086"/>
              <a:gd name="connsiteX2" fmla="*/ 1024128 w 1433779"/>
              <a:gd name="connsiteY2" fmla="*/ 212140 h 234086"/>
              <a:gd name="connsiteX3" fmla="*/ 1433779 w 1433779"/>
              <a:gd name="connsiteY3" fmla="*/ 102412 h 234086"/>
              <a:gd name="connsiteX0" fmla="*/ 0 w 1785392"/>
              <a:gd name="connsiteY0" fmla="*/ 0 h 234086"/>
              <a:gd name="connsiteX1" fmla="*/ 760781 w 1785392"/>
              <a:gd name="connsiteY1" fmla="*/ 234086 h 234086"/>
              <a:gd name="connsiteX2" fmla="*/ 1024128 w 1785392"/>
              <a:gd name="connsiteY2" fmla="*/ 212140 h 234086"/>
              <a:gd name="connsiteX3" fmla="*/ 1785392 w 1785392"/>
              <a:gd name="connsiteY3" fmla="*/ 4342 h 23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392" h="234086">
                <a:moveTo>
                  <a:pt x="0" y="0"/>
                </a:moveTo>
                <a:lnTo>
                  <a:pt x="760781" y="234086"/>
                </a:lnTo>
                <a:lnTo>
                  <a:pt x="1024128" y="212140"/>
                </a:lnTo>
                <a:lnTo>
                  <a:pt x="1785392" y="4342"/>
                </a:ln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09267" y="1732349"/>
            <a:ext cx="972922" cy="3269894"/>
          </a:xfrm>
          <a:custGeom>
            <a:avLst/>
            <a:gdLst>
              <a:gd name="connsiteX0" fmla="*/ 153619 w 972922"/>
              <a:gd name="connsiteY0" fmla="*/ 0 h 3269894"/>
              <a:gd name="connsiteX1" fmla="*/ 0 w 972922"/>
              <a:gd name="connsiteY1" fmla="*/ 665683 h 3269894"/>
              <a:gd name="connsiteX2" fmla="*/ 58522 w 972922"/>
              <a:gd name="connsiteY2" fmla="*/ 1082649 h 3269894"/>
              <a:gd name="connsiteX3" fmla="*/ 234087 w 972922"/>
              <a:gd name="connsiteY3" fmla="*/ 1792224 h 3269894"/>
              <a:gd name="connsiteX4" fmla="*/ 687629 w 972922"/>
              <a:gd name="connsiteY4" fmla="*/ 2662733 h 3269894"/>
              <a:gd name="connsiteX5" fmla="*/ 972922 w 972922"/>
              <a:gd name="connsiteY5" fmla="*/ 3269894 h 32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922" h="3269894">
                <a:moveTo>
                  <a:pt x="153619" y="0"/>
                </a:moveTo>
                <a:lnTo>
                  <a:pt x="0" y="665683"/>
                </a:lnTo>
                <a:lnTo>
                  <a:pt x="58522" y="1082649"/>
                </a:lnTo>
                <a:lnTo>
                  <a:pt x="234087" y="1792224"/>
                </a:lnTo>
                <a:lnTo>
                  <a:pt x="687629" y="2662733"/>
                </a:lnTo>
                <a:lnTo>
                  <a:pt x="972922" y="3269894"/>
                </a:ln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29030" y="3758659"/>
            <a:ext cx="2326234" cy="577901"/>
          </a:xfrm>
          <a:custGeom>
            <a:avLst/>
            <a:gdLst>
              <a:gd name="connsiteX0" fmla="*/ 0 w 2326234"/>
              <a:gd name="connsiteY0" fmla="*/ 0 h 577901"/>
              <a:gd name="connsiteX1" fmla="*/ 607162 w 2326234"/>
              <a:gd name="connsiteY1" fmla="*/ 402336 h 577901"/>
              <a:gd name="connsiteX2" fmla="*/ 1528877 w 2326234"/>
              <a:gd name="connsiteY2" fmla="*/ 577901 h 577901"/>
              <a:gd name="connsiteX3" fmla="*/ 2326234 w 2326234"/>
              <a:gd name="connsiteY3" fmla="*/ 548640 h 57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6234" h="577901">
                <a:moveTo>
                  <a:pt x="0" y="0"/>
                </a:moveTo>
                <a:lnTo>
                  <a:pt x="607162" y="402336"/>
                </a:lnTo>
                <a:lnTo>
                  <a:pt x="1528877" y="577901"/>
                </a:lnTo>
                <a:lnTo>
                  <a:pt x="2326234" y="548640"/>
                </a:lnTo>
              </a:path>
            </a:pathLst>
          </a:cu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83768" y="4221088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03648" y="4005064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47664" y="227687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35696" y="227687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300192" y="1700808"/>
            <a:ext cx="2340863" cy="3467405"/>
            <a:chOff x="6300192" y="3118329"/>
            <a:chExt cx="2340863" cy="3467405"/>
          </a:xfrm>
        </p:grpSpPr>
        <p:sp>
          <p:nvSpPr>
            <p:cNvPr id="16" name="Freeform 15"/>
            <p:cNvSpPr/>
            <p:nvPr/>
          </p:nvSpPr>
          <p:spPr>
            <a:xfrm>
              <a:off x="6673266" y="3118329"/>
              <a:ext cx="555955" cy="3467405"/>
            </a:xfrm>
            <a:custGeom>
              <a:avLst/>
              <a:gdLst>
                <a:gd name="connsiteX0" fmla="*/ 555955 w 555955"/>
                <a:gd name="connsiteY0" fmla="*/ 0 h 3467405"/>
                <a:gd name="connsiteX1" fmla="*/ 380391 w 555955"/>
                <a:gd name="connsiteY1" fmla="*/ 716890 h 3467405"/>
                <a:gd name="connsiteX2" fmla="*/ 182880 w 555955"/>
                <a:gd name="connsiteY2" fmla="*/ 1997050 h 3467405"/>
                <a:gd name="connsiteX3" fmla="*/ 204826 w 555955"/>
                <a:gd name="connsiteY3" fmla="*/ 2450592 h 3467405"/>
                <a:gd name="connsiteX4" fmla="*/ 226771 w 555955"/>
                <a:gd name="connsiteY4" fmla="*/ 2648103 h 3467405"/>
                <a:gd name="connsiteX5" fmla="*/ 0 w 555955"/>
                <a:gd name="connsiteY5" fmla="*/ 3467405 h 346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955" h="3467405">
                  <a:moveTo>
                    <a:pt x="555955" y="0"/>
                  </a:moveTo>
                  <a:lnTo>
                    <a:pt x="380391" y="716890"/>
                  </a:lnTo>
                  <a:lnTo>
                    <a:pt x="182880" y="1997050"/>
                  </a:lnTo>
                  <a:lnTo>
                    <a:pt x="204826" y="2450592"/>
                  </a:lnTo>
                  <a:lnTo>
                    <a:pt x="226771" y="2648103"/>
                  </a:lnTo>
                  <a:lnTo>
                    <a:pt x="0" y="3467405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00192" y="3645024"/>
              <a:ext cx="1785392" cy="234086"/>
            </a:xfrm>
            <a:custGeom>
              <a:avLst/>
              <a:gdLst>
                <a:gd name="connsiteX0" fmla="*/ 0 w 1433779"/>
                <a:gd name="connsiteY0" fmla="*/ 0 h 234086"/>
                <a:gd name="connsiteX1" fmla="*/ 760781 w 1433779"/>
                <a:gd name="connsiteY1" fmla="*/ 234086 h 234086"/>
                <a:gd name="connsiteX2" fmla="*/ 1024128 w 1433779"/>
                <a:gd name="connsiteY2" fmla="*/ 212140 h 234086"/>
                <a:gd name="connsiteX3" fmla="*/ 1433779 w 1433779"/>
                <a:gd name="connsiteY3" fmla="*/ 102412 h 234086"/>
                <a:gd name="connsiteX0" fmla="*/ 0 w 1785392"/>
                <a:gd name="connsiteY0" fmla="*/ 0 h 234086"/>
                <a:gd name="connsiteX1" fmla="*/ 760781 w 1785392"/>
                <a:gd name="connsiteY1" fmla="*/ 234086 h 234086"/>
                <a:gd name="connsiteX2" fmla="*/ 1024128 w 1785392"/>
                <a:gd name="connsiteY2" fmla="*/ 212140 h 234086"/>
                <a:gd name="connsiteX3" fmla="*/ 1785392 w 1785392"/>
                <a:gd name="connsiteY3" fmla="*/ 4342 h 23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392" h="234086">
                  <a:moveTo>
                    <a:pt x="0" y="0"/>
                  </a:moveTo>
                  <a:lnTo>
                    <a:pt x="760781" y="234086"/>
                  </a:lnTo>
                  <a:lnTo>
                    <a:pt x="1024128" y="212140"/>
                  </a:lnTo>
                  <a:lnTo>
                    <a:pt x="1785392" y="4342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95058" y="3176851"/>
              <a:ext cx="972922" cy="3269894"/>
            </a:xfrm>
            <a:custGeom>
              <a:avLst/>
              <a:gdLst>
                <a:gd name="connsiteX0" fmla="*/ 153619 w 972922"/>
                <a:gd name="connsiteY0" fmla="*/ 0 h 3269894"/>
                <a:gd name="connsiteX1" fmla="*/ 0 w 972922"/>
                <a:gd name="connsiteY1" fmla="*/ 665683 h 3269894"/>
                <a:gd name="connsiteX2" fmla="*/ 58522 w 972922"/>
                <a:gd name="connsiteY2" fmla="*/ 1082649 h 3269894"/>
                <a:gd name="connsiteX3" fmla="*/ 234087 w 972922"/>
                <a:gd name="connsiteY3" fmla="*/ 1792224 h 3269894"/>
                <a:gd name="connsiteX4" fmla="*/ 687629 w 972922"/>
                <a:gd name="connsiteY4" fmla="*/ 2662733 h 3269894"/>
                <a:gd name="connsiteX5" fmla="*/ 972922 w 972922"/>
                <a:gd name="connsiteY5" fmla="*/ 3269894 h 32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922" h="3269894">
                  <a:moveTo>
                    <a:pt x="153619" y="0"/>
                  </a:moveTo>
                  <a:lnTo>
                    <a:pt x="0" y="665683"/>
                  </a:lnTo>
                  <a:lnTo>
                    <a:pt x="58522" y="1082649"/>
                  </a:lnTo>
                  <a:lnTo>
                    <a:pt x="234087" y="1792224"/>
                  </a:lnTo>
                  <a:lnTo>
                    <a:pt x="687629" y="2662733"/>
                  </a:lnTo>
                  <a:lnTo>
                    <a:pt x="972922" y="3269894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14821" y="5203161"/>
              <a:ext cx="2326234" cy="577901"/>
            </a:xfrm>
            <a:custGeom>
              <a:avLst/>
              <a:gdLst>
                <a:gd name="connsiteX0" fmla="*/ 0 w 2326234"/>
                <a:gd name="connsiteY0" fmla="*/ 0 h 577901"/>
                <a:gd name="connsiteX1" fmla="*/ 607162 w 2326234"/>
                <a:gd name="connsiteY1" fmla="*/ 402336 h 577901"/>
                <a:gd name="connsiteX2" fmla="*/ 1528877 w 2326234"/>
                <a:gd name="connsiteY2" fmla="*/ 577901 h 577901"/>
                <a:gd name="connsiteX3" fmla="*/ 2326234 w 2326234"/>
                <a:gd name="connsiteY3" fmla="*/ 548640 h 57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6234" h="577901">
                  <a:moveTo>
                    <a:pt x="0" y="0"/>
                  </a:moveTo>
                  <a:lnTo>
                    <a:pt x="607162" y="402336"/>
                  </a:lnTo>
                  <a:lnTo>
                    <a:pt x="1528877" y="577901"/>
                  </a:lnTo>
                  <a:lnTo>
                    <a:pt x="2326234" y="548640"/>
                  </a:lnTo>
                </a:path>
              </a:pathLst>
            </a:cu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869559" y="5665590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89439" y="544956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33455" y="3721374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21487" y="3721374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886200" y="3079264"/>
            <a:ext cx="1752600" cy="576064"/>
          </a:xfrm>
          <a:prstGeom prst="rightArrow">
            <a:avLst>
              <a:gd name="adj1" fmla="val 50000"/>
              <a:gd name="adj2" fmla="val 74251"/>
            </a:avLst>
          </a:prstGeom>
          <a:gradFill>
            <a:gsLst>
              <a:gs pos="0">
                <a:srgbClr val="5858DE"/>
              </a:gs>
              <a:gs pos="45000">
                <a:srgbClr val="CBCDEC"/>
              </a:gs>
              <a:gs pos="100000">
                <a:srgbClr val="0000FF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057400"/>
            <a:ext cx="5715000" cy="3990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50" y="2819400"/>
            <a:ext cx="44577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558991"/>
            <a:ext cx="7010400" cy="3740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" y="4166031"/>
            <a:ext cx="4296942" cy="2633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173" y="168286"/>
            <a:ext cx="3388233" cy="254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95" y="190300"/>
            <a:ext cx="3517773" cy="2643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208" y="3989154"/>
            <a:ext cx="4251198" cy="2698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729" y="1886908"/>
            <a:ext cx="3967162" cy="264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916" y="602184"/>
            <a:ext cx="6286500" cy="471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667" y="1289155"/>
            <a:ext cx="6386016" cy="35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0417 -0.2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25 0.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15 -0.155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4445 0.214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ar-SA" dirty="0">
                <a:latin typeface="Times New Roman" panose="02020603050405020304" pitchFamily="18" charset="0"/>
              </a:rPr>
              <a:t>برنامج النمذجة الكلية لحركة المرور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376C5-D9AF-4030-8293-93F706D1E2B2}" type="slidenum">
              <a:rPr lang="zh-CN" altLang="en-GB" smtClean="0"/>
              <a:pPr>
                <a:defRPr/>
              </a:pPr>
              <a:t>30</a:t>
            </a:fld>
            <a:endParaRPr lang="en-GB" altLang="zh-C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5000" y="1752600"/>
            <a:ext cx="708660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  <a:buClr>
                <a:srgbClr val="000099"/>
              </a:buClr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/>
              <a:t>Montréal </a:t>
            </a:r>
            <a:r>
              <a:rPr lang="fr-FR" sz="2000" dirty="0" err="1"/>
              <a:t>University</a:t>
            </a:r>
            <a:r>
              <a:rPr lang="fr-FR" sz="2000" dirty="0"/>
              <a:t> - INRO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330" y="4454284"/>
            <a:ext cx="3162969" cy="22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17039"/>
            <a:ext cx="3880299" cy="24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599" y="4454284"/>
            <a:ext cx="3284749" cy="22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ar-SA" dirty="0">
                <a:latin typeface="Times New Roman" panose="02020603050405020304" pitchFamily="18" charset="0"/>
              </a:rPr>
              <a:t>برنامج النمذجة الكلية لحركة المرور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376C5-D9AF-4030-8293-93F706D1E2B2}" type="slidenum">
              <a:rPr lang="zh-CN" altLang="en-GB" smtClean="0"/>
              <a:pPr>
                <a:defRPr/>
              </a:pPr>
              <a:t>31</a:t>
            </a:fld>
            <a:endParaRPr lang="en-GB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690" y="1688681"/>
            <a:ext cx="3900240" cy="5032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30" y="3862584"/>
            <a:ext cx="201622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376C5-D9AF-4030-8293-93F706D1E2B2}" type="slidenum">
              <a:rPr lang="zh-CN" altLang="en-GB" smtClean="0"/>
              <a:pPr>
                <a:defRPr/>
              </a:pPr>
              <a:t>32</a:t>
            </a:fld>
            <a:endParaRPr lang="en-GB" altLang="zh-C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415925"/>
            <a:ext cx="708660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  <a:buClr>
                <a:srgbClr val="000099"/>
              </a:buClr>
            </a:pPr>
            <a:r>
              <a:rPr lang="fr-FR" sz="2400" b="1" dirty="0"/>
              <a:t>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000" dirty="0" err="1"/>
              <a:t>Citilabs</a:t>
            </a:r>
            <a:r>
              <a:rPr lang="fr-FR" sz="2000" dirty="0"/>
              <a:t> - UK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31445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509" y="2927350"/>
            <a:ext cx="7265581" cy="3905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376C5-D9AF-4030-8293-93F706D1E2B2}" type="slidenum">
              <a:rPr lang="zh-CN" altLang="en-GB" smtClean="0"/>
              <a:pPr>
                <a:defRPr/>
              </a:pPr>
              <a:t>33</a:t>
            </a:fld>
            <a:endParaRPr lang="en-GB" altLang="zh-C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15509" y="386962"/>
            <a:ext cx="708660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  <a:buClr>
                <a:srgbClr val="000099"/>
              </a:buClr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000" dirty="0"/>
              <a:t>PTV Vision - Germany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997" y="346075"/>
            <a:ext cx="4865093" cy="25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>
                <a:latin typeface="Times New Roman" panose="02020603050405020304" pitchFamily="18" charset="0"/>
              </a:rPr>
              <a:t>برنامج النمذجة المتوسطة لحركة المرور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35" y="2209800"/>
            <a:ext cx="5340601" cy="26441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435" y="5105400"/>
            <a:ext cx="3070200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62" y="1489050"/>
            <a:ext cx="52292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284" y="207697"/>
            <a:ext cx="6994525" cy="1143000"/>
          </a:xfrm>
        </p:spPr>
        <p:txBody>
          <a:bodyPr/>
          <a:lstStyle/>
          <a:p>
            <a:r>
              <a:rPr lang="ar-SA" dirty="0">
                <a:latin typeface="Times New Roman" panose="02020603050405020304" pitchFamily="18" charset="0"/>
              </a:rPr>
              <a:t>النمذجة الجزئية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4306" y="407204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Grey</a:t>
            </a:r>
          </a:p>
        </p:txBody>
      </p:sp>
      <p:sp>
        <p:nvSpPr>
          <p:cNvPr id="9" name="Isosceles Triangle 8">
            <a:hlinkClick r:id="rId3" action="ppaction://hlinkfile"/>
          </p:cNvPr>
          <p:cNvSpPr/>
          <p:nvPr/>
        </p:nvSpPr>
        <p:spPr>
          <a:xfrm rot="5400000">
            <a:off x="2686174" y="6421598"/>
            <a:ext cx="144016" cy="216024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838200" cy="288925"/>
          </a:xfrm>
        </p:spPr>
        <p:txBody>
          <a:bodyPr/>
          <a:lstStyle/>
          <a:p>
            <a:fld id="{181651D1-169F-4EF3-9507-967FA7C2CEF8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304" y="2137122"/>
            <a:ext cx="52684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2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7391400" cy="5029200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00000"/>
              </a:lnSpc>
              <a:spcAft>
                <a:spcPts val="600"/>
              </a:spcAft>
            </a:pP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</a:t>
            </a:r>
            <a:r>
              <a:rPr lang="ar-L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ستخدامها لتطوير و</a:t>
            </a:r>
            <a:r>
              <a:rPr lang="ar-L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ختبار أنظمة التحكم في حركة المرور، وقواعد إدارة حركة المرور، وضوابط الوصول، والرسوم، وشبكات النقل العام، والممرات المحجوزة، والبنية التحتية الجديدة أو حالة حركة المرور.</a:t>
            </a:r>
          </a:p>
          <a:p>
            <a:pPr algn="just" rtl="1">
              <a:lnSpc>
                <a:spcPct val="100000"/>
              </a:lnSpc>
              <a:spcAft>
                <a:spcPts val="1200"/>
              </a:spcAft>
            </a:pPr>
            <a:r>
              <a:rPr lang="ar-S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حزم البرامج الرئيسية هي:</a:t>
            </a:r>
          </a:p>
          <a:p>
            <a:pPr marL="400050" lvl="1" indent="0" algn="r" rtl="1">
              <a:lnSpc>
                <a:spcPct val="80000"/>
              </a:lnSpc>
            </a:pPr>
            <a:r>
              <a:rPr lang="fr-FR" sz="2400" b="1" u="sng" dirty="0"/>
              <a:t>AIMSUN  </a:t>
            </a:r>
          </a:p>
          <a:p>
            <a:pPr marL="0" indent="0" algn="r" rtl="1">
              <a:lnSpc>
                <a:spcPct val="80000"/>
              </a:lnSpc>
              <a:buNone/>
            </a:pPr>
            <a:r>
              <a:rPr lang="en-US" sz="2400" dirty="0"/>
              <a:t>         </a:t>
            </a:r>
            <a:r>
              <a:rPr lang="ar-SA" sz="2400" dirty="0"/>
              <a:t>جامعة البوليتكنيك في كاتالونيا في برشلونة</a:t>
            </a:r>
            <a:endParaRPr lang="en-US" sz="24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marL="400050" lvl="1" indent="0" algn="r" rtl="1">
              <a:lnSpc>
                <a:spcPct val="80000"/>
              </a:lnSpc>
            </a:pPr>
            <a:r>
              <a:rPr lang="fr-FR" b="1" u="sng" dirty="0"/>
              <a:t>SYNCHRO</a:t>
            </a:r>
          </a:p>
          <a:p>
            <a:pPr marL="0" indent="0" algn="r" rtl="1">
              <a:lnSpc>
                <a:spcPct val="80000"/>
              </a:lnSpc>
              <a:buNone/>
            </a:pPr>
            <a:r>
              <a:rPr lang="fr-FR" sz="2400" dirty="0"/>
              <a:t> </a:t>
            </a:r>
            <a:r>
              <a:rPr lang="ar-SA" sz="2400" dirty="0"/>
              <a:t>البرمجيات الأمريكية</a:t>
            </a:r>
            <a:endParaRPr lang="fr-FR" sz="24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 marL="400050" lvl="1" indent="0" algn="r" rtl="1">
              <a:lnSpc>
                <a:spcPct val="80000"/>
              </a:lnSpc>
            </a:pPr>
            <a:r>
              <a:rPr lang="fr-FR" b="1" u="sng" dirty="0"/>
              <a:t>VISSIM </a:t>
            </a:r>
          </a:p>
          <a:p>
            <a:pPr marL="0" indent="0"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         Karlsruhe </a:t>
            </a:r>
            <a:r>
              <a:rPr lang="fr-FR" sz="2400" dirty="0" err="1"/>
              <a:t>University</a:t>
            </a:r>
            <a:r>
              <a:rPr lang="fr-FR" sz="2400" dirty="0"/>
              <a:t>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467600" cy="1143000"/>
          </a:xfrm>
        </p:spPr>
        <p:txBody>
          <a:bodyPr>
            <a:normAutofit/>
          </a:bodyPr>
          <a:lstStyle/>
          <a:p>
            <a:r>
              <a:rPr lang="ar-SA" dirty="0">
                <a:latin typeface="Times New Roman" panose="02020603050405020304" pitchFamily="18" charset="0"/>
              </a:rPr>
              <a:t>برنامج النمذجة الجزئية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Times New Roman" panose="02020603050405020304" pitchFamily="18" charset="0"/>
              </a:rPr>
              <a:t>قيود النموذج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1417638"/>
            <a:ext cx="7315200" cy="45259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spcAft>
                <a:spcPts val="600"/>
              </a:spcAft>
              <a:buClr>
                <a:srgbClr val="000099"/>
              </a:buClr>
            </a:pP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ترتبط موثوقية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النتائج من خلال العديد من العوامل: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 rtl="1" fontAlgn="base">
              <a:spcAft>
                <a:spcPts val="60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جودة المعايرة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 rtl="1" fontAlgn="base">
              <a:spcAft>
                <a:spcPts val="60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مستويات حركة المرور المحلية في الاعتبار في مصفوفة الطلب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 rtl="1" fontAlgn="base">
              <a:spcAft>
                <a:spcPts val="60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خصائص شبكة الطرق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 rtl="1" fontAlgn="base">
              <a:spcAft>
                <a:spcPts val="60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Ø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التوازن بين العرض والطلب</a:t>
            </a:r>
          </a:p>
          <a:p>
            <a:pPr marL="400050" lvl="2" indent="0" algn="just" rtl="1" fontAlgn="base">
              <a:spcAft>
                <a:spcPts val="600"/>
              </a:spcAft>
              <a:buClr>
                <a:srgbClr val="000099"/>
              </a:buClr>
              <a:buSzPct val="75000"/>
              <a:buNone/>
            </a:pP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AD2A4-B87D-47D5-B4EA-5A3D01703D05}" type="slidenum">
              <a:rPr lang="zh-CN" altLang="en-GB" smtClean="0"/>
              <a:pPr>
                <a:defRPr/>
              </a:pPr>
              <a:t>37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8934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233" y="152400"/>
            <a:ext cx="6994525" cy="6705600"/>
          </a:xfrm>
        </p:spPr>
        <p:txBody>
          <a:bodyPr>
            <a:normAutofit/>
          </a:bodyPr>
          <a:lstStyle/>
          <a:p>
            <a:r>
              <a:rPr lang="ar-LB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الإمكانيات المتاحة بفضل التطور التكولوجي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8B116-8834-A445-94B9-4EC7C642F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62" y="1275587"/>
            <a:ext cx="7772261" cy="499580"/>
          </a:xfrm>
        </p:spPr>
        <p:txBody>
          <a:bodyPr/>
          <a:lstStyle/>
          <a:p>
            <a:r>
              <a:rPr lang="ar-SA" dirty="0"/>
              <a:t>التطورات التكنولوجية في مجال النقل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FC2DCA-BDC1-4276-BB88-128DB89F358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61961" y="3020122"/>
          <a:ext cx="7753290" cy="261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Q&amp;A: the future of hyperloop with Zeleros">
            <a:extLst>
              <a:ext uri="{FF2B5EF4-FFF2-40B4-BE49-F238E27FC236}">
                <a16:creationId xmlns:a16="http://schemas.microsoft.com/office/drawing/2014/main" id="{69E5DBA6-D07E-4810-9F55-A13128C2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553" y="2872975"/>
            <a:ext cx="1874513" cy="10497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DAS and Autonomous Vehicle Global News | PTOLEMUS Consulting Group">
            <a:extLst>
              <a:ext uri="{FF2B5EF4-FFF2-40B4-BE49-F238E27FC236}">
                <a16:creationId xmlns:a16="http://schemas.microsoft.com/office/drawing/2014/main" id="{4AD44944-1C67-44C9-BA1A-CB42108D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329" y="2788288"/>
            <a:ext cx="1704721" cy="11344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at is a strong, eco friendly, light weight material that could replace  carbon fiber in building a car? - Quora">
            <a:extLst>
              <a:ext uri="{FF2B5EF4-FFF2-40B4-BE49-F238E27FC236}">
                <a16:creationId xmlns:a16="http://schemas.microsoft.com/office/drawing/2014/main" id="{1C40E30E-2BBE-445E-B928-9F38D825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337" y="4548743"/>
            <a:ext cx="1912703" cy="10883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nternet of Things: Ensuring Security for IoT Devices">
            <a:extLst>
              <a:ext uri="{FF2B5EF4-FFF2-40B4-BE49-F238E27FC236}">
                <a16:creationId xmlns:a16="http://schemas.microsoft.com/office/drawing/2014/main" id="{538C40DC-DE87-4FDC-A3EA-A52F7EF44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8357" y="1953684"/>
            <a:ext cx="1607681" cy="982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rval rejoint l'alliance MaaS - link2fleet for a smarter mobility">
            <a:extLst>
              <a:ext uri="{FF2B5EF4-FFF2-40B4-BE49-F238E27FC236}">
                <a16:creationId xmlns:a16="http://schemas.microsoft.com/office/drawing/2014/main" id="{09E37517-FAE1-45D1-9A8A-F68CD66E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553" y="4627391"/>
            <a:ext cx="1874513" cy="10883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4837" y="152400"/>
            <a:ext cx="6994525" cy="1143000"/>
          </a:xfrm>
        </p:spPr>
        <p:txBody>
          <a:bodyPr/>
          <a:lstStyle/>
          <a:p>
            <a:r>
              <a:rPr lang="ar-SA" dirty="0">
                <a:latin typeface="Times New Roman" panose="02020603050405020304" pitchFamily="18" charset="0"/>
              </a:rPr>
              <a:t>تحليل النقل (1)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073274" y="1417637"/>
            <a:ext cx="6994525" cy="4906963"/>
          </a:xfrm>
        </p:spPr>
        <p:txBody>
          <a:bodyPr>
            <a:normAutofit/>
          </a:bodyPr>
          <a:lstStyle/>
          <a:p>
            <a:pPr algn="just" rtl="1">
              <a:buClr>
                <a:srgbClr val="000099"/>
              </a:buClr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يجب إجراء تحليل حركة المرور والتنقل وفقا لسياق المشروع وأهداف الدراسة</a:t>
            </a:r>
          </a:p>
          <a:p>
            <a:pPr marL="1085850" lvl="1" algn="r" rtl="1">
              <a:buFont typeface="Wingdings 3" panose="05040102010807070707" pitchFamily="18" charset="2"/>
              <a:buChar char=""/>
            </a:pPr>
            <a:r>
              <a:rPr lang="ar-S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الضروري تحديد الإطار العام للدراسة في مرحلة البدء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 rtl="1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 3" pitchFamily="18" charset="2"/>
            </a:endParaRPr>
          </a:p>
          <a:p>
            <a:pPr algn="just" rtl="1">
              <a:buClr>
                <a:srgbClr val="000099"/>
              </a:buClr>
            </a:pP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تختلف الإعدادات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والمنهجيات وفقاً للموضوع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90000"/>
              </a:lnSpc>
              <a:spcBef>
                <a:spcPts val="2400"/>
              </a:spcBef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مشروع بين المدن ومشروع حضري </a:t>
            </a:r>
          </a:p>
          <a:p>
            <a:pPr lvl="1" algn="r" rtl="1">
              <a:lnSpc>
                <a:spcPct val="90000"/>
              </a:lnSpc>
              <a:spcBef>
                <a:spcPts val="2400"/>
              </a:spcBef>
            </a:pP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منظومة ا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لنقل العام</a:t>
            </a:r>
            <a:endParaRPr lang="ar-L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90000"/>
              </a:lnSpc>
              <a:spcBef>
                <a:spcPts val="2400"/>
              </a:spcBef>
            </a:pP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طرق سريعة مدفوعة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90000"/>
              </a:lnSpc>
              <a:spcBef>
                <a:spcPts val="2400"/>
              </a:spcBef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دراسات الجدوى والمخططات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التوجيهية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838200" cy="288925"/>
          </a:xfrm>
        </p:spPr>
        <p:txBody>
          <a:bodyPr/>
          <a:lstStyle/>
          <a:p>
            <a:fld id="{181651D1-169F-4EF3-9507-967FA7C2CEF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9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334FF5F6-560C-4C47-8FBB-E61DC3A86026}"/>
              </a:ext>
            </a:extLst>
          </p:cNvPr>
          <p:cNvGraphicFramePr/>
          <p:nvPr/>
        </p:nvGraphicFramePr>
        <p:xfrm>
          <a:off x="876300" y="1919844"/>
          <a:ext cx="7281454" cy="354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ubtitle 1">
            <a:extLst>
              <a:ext uri="{FF2B5EF4-FFF2-40B4-BE49-F238E27FC236}">
                <a16:creationId xmlns:a16="http://schemas.microsoft.com/office/drawing/2014/main" id="{CB88B116-8834-A445-94B9-4EC7C642F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62" y="1275587"/>
            <a:ext cx="7772261" cy="499580"/>
          </a:xfrm>
        </p:spPr>
        <p:txBody>
          <a:bodyPr/>
          <a:lstStyle/>
          <a:p>
            <a:r>
              <a:rPr lang="ar-SA" dirty="0"/>
              <a:t>الاتجاهات التكنولوجية التي تؤثر على النقل</a:t>
            </a:r>
          </a:p>
          <a:p>
            <a:endParaRPr lang="ar-SA" dirty="0"/>
          </a:p>
        </p:txBody>
      </p:sp>
      <p:grpSp>
        <p:nvGrpSpPr>
          <p:cNvPr id="25" name="Google Shape;122;p5">
            <a:extLst>
              <a:ext uri="{FF2B5EF4-FFF2-40B4-BE49-F238E27FC236}">
                <a16:creationId xmlns:a16="http://schemas.microsoft.com/office/drawing/2014/main" id="{8ACD993B-D8B0-4BAF-8DEE-482E4E603C8F}"/>
              </a:ext>
            </a:extLst>
          </p:cNvPr>
          <p:cNvGrpSpPr/>
          <p:nvPr/>
        </p:nvGrpSpPr>
        <p:grpSpPr>
          <a:xfrm>
            <a:off x="1" y="2325656"/>
            <a:ext cx="8928462" cy="1392006"/>
            <a:chOff x="904158" y="1847312"/>
            <a:chExt cx="10047464" cy="1856008"/>
          </a:xfrm>
        </p:grpSpPr>
        <p:sp>
          <p:nvSpPr>
            <p:cNvPr id="27" name="Google Shape;124;p5">
              <a:extLst>
                <a:ext uri="{FF2B5EF4-FFF2-40B4-BE49-F238E27FC236}">
                  <a16:creationId xmlns:a16="http://schemas.microsoft.com/office/drawing/2014/main" id="{B3D43B96-099D-46AF-A118-9435C9A3E1FE}"/>
                </a:ext>
              </a:extLst>
            </p:cNvPr>
            <p:cNvSpPr/>
            <p:nvPr/>
          </p:nvSpPr>
          <p:spPr>
            <a:xfrm>
              <a:off x="4281970" y="1847312"/>
              <a:ext cx="3291840" cy="548640"/>
            </a:xfrm>
            <a:prstGeom prst="roundRect">
              <a:avLst>
                <a:gd name="adj" fmla="val 16667"/>
              </a:avLst>
            </a:prstGeom>
            <a:solidFill>
              <a:srgbClr val="0FBAA9"/>
            </a:solidFill>
            <a:ln w="12700" cap="flat" cmpd="sng">
              <a:solidFill>
                <a:srgbClr val="0FBA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r>
                <a:rPr lang="ar-SA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البيانات الضخمة</a:t>
              </a:r>
            </a:p>
          </p:txBody>
        </p:sp>
        <p:sp>
          <p:nvSpPr>
            <p:cNvPr id="28" name="Google Shape;125;p5">
              <a:extLst>
                <a:ext uri="{FF2B5EF4-FFF2-40B4-BE49-F238E27FC236}">
                  <a16:creationId xmlns:a16="http://schemas.microsoft.com/office/drawing/2014/main" id="{50C9CB9E-7268-4AA4-8AE6-E439D2AFD62C}"/>
                </a:ext>
              </a:extLst>
            </p:cNvPr>
            <p:cNvSpPr/>
            <p:nvPr/>
          </p:nvSpPr>
          <p:spPr>
            <a:xfrm>
              <a:off x="7659782" y="3154680"/>
              <a:ext cx="3291840" cy="548640"/>
            </a:xfrm>
            <a:prstGeom prst="roundRect">
              <a:avLst>
                <a:gd name="adj" fmla="val 16667"/>
              </a:avLst>
            </a:prstGeom>
            <a:solidFill>
              <a:srgbClr val="0093BD"/>
            </a:solidFill>
            <a:ln w="12700" cap="flat" cmpd="sng">
              <a:solidFill>
                <a:srgbClr val="0093B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r>
                <a:rPr lang="ar-SA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الذكاء الاصطناعي </a:t>
              </a:r>
              <a:endParaRPr sz="1350" dirty="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30" name="Google Shape;127;p5">
              <a:extLst>
                <a:ext uri="{FF2B5EF4-FFF2-40B4-BE49-F238E27FC236}">
                  <a16:creationId xmlns:a16="http://schemas.microsoft.com/office/drawing/2014/main" id="{11A06DB5-189E-4CAD-B739-C0F959ED0B94}"/>
                </a:ext>
              </a:extLst>
            </p:cNvPr>
            <p:cNvSpPr/>
            <p:nvPr/>
          </p:nvSpPr>
          <p:spPr>
            <a:xfrm>
              <a:off x="904158" y="3154680"/>
              <a:ext cx="3291840" cy="548640"/>
            </a:xfrm>
            <a:prstGeom prst="roundRect">
              <a:avLst>
                <a:gd name="adj" fmla="val 16667"/>
              </a:avLst>
            </a:prstGeom>
            <a:solidFill>
              <a:srgbClr val="5B7484"/>
            </a:solidFill>
            <a:ln w="12700" cap="flat" cmpd="sng">
              <a:solidFill>
                <a:srgbClr val="5B74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r>
                <a:rPr lang="en-US" dirty="0">
                  <a:solidFill>
                    <a:srgbClr val="FFFFFF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Internet of Things (IoT)</a:t>
              </a:r>
              <a:endParaRPr sz="1350" dirty="0">
                <a:solidFill>
                  <a:srgbClr val="000000"/>
                </a:solidFill>
                <a:highlight>
                  <a:srgbClr val="FFFF00"/>
                </a:highlight>
                <a:latin typeface="Selawik Light" panose="02020404030301010803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4ADC6C-F03C-4AEE-A494-0C87D4C589A9}"/>
              </a:ext>
            </a:extLst>
          </p:cNvPr>
          <p:cNvSpPr txBox="1"/>
          <p:nvPr/>
        </p:nvSpPr>
        <p:spPr>
          <a:xfrm>
            <a:off x="2995942" y="5272496"/>
            <a:ext cx="3139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IaaS, PaaS, SaaS, MaaS, CaaS &amp; XaaS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F7B100-7222-4F1A-9926-95DDF768C8FC}"/>
              </a:ext>
            </a:extLst>
          </p:cNvPr>
          <p:cNvSpPr txBox="1"/>
          <p:nvPr/>
        </p:nvSpPr>
        <p:spPr>
          <a:xfrm>
            <a:off x="307810" y="3714744"/>
            <a:ext cx="2317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ar-SA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أجهزة استشعار الطريق</a:t>
            </a:r>
          </a:p>
          <a:p>
            <a:pPr algn="ctr" defTabSz="685800"/>
            <a:r>
              <a:rPr lang="ar-SA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إشارات المرور</a:t>
            </a:r>
          </a:p>
          <a:p>
            <a:pPr algn="ctr" defTabSz="685800"/>
            <a:r>
              <a:rPr lang="ar-SA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أجهزة تتبع المركبات</a:t>
            </a:r>
          </a:p>
          <a:p>
            <a:pPr algn="ctr" defTabSz="685800"/>
            <a:r>
              <a:rPr lang="ar-SA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الكاميرات</a:t>
            </a:r>
          </a:p>
          <a:p>
            <a:pPr algn="ctr" defTabSz="685800"/>
            <a:r>
              <a:rPr lang="fi-FI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ctr" defTabSz="685800"/>
            <a:endParaRPr lang="fi-FI" sz="1500" b="1" dirty="0">
              <a:solidFill>
                <a:srgbClr val="080E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B120C8-7ACF-48A9-BB8F-B515C69CE306}"/>
              </a:ext>
            </a:extLst>
          </p:cNvPr>
          <p:cNvSpPr txBox="1"/>
          <p:nvPr/>
        </p:nvSpPr>
        <p:spPr>
          <a:xfrm>
            <a:off x="6320012" y="3718010"/>
            <a:ext cx="2317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i-FI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AVS</a:t>
            </a:r>
          </a:p>
          <a:p>
            <a:pPr algn="ctr" defTabSz="685800"/>
            <a:r>
              <a:rPr lang="fi-FI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</a:t>
            </a:r>
          </a:p>
          <a:p>
            <a:pPr algn="ctr" defTabSz="685800"/>
            <a:r>
              <a:rPr lang="fi-FI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</a:p>
          <a:p>
            <a:pPr algn="ctr" defTabSz="685800"/>
            <a:r>
              <a:rPr lang="ar-SA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685800"/>
            <a:r>
              <a:rPr lang="ar-SA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تخطيط الطرق</a:t>
            </a:r>
          </a:p>
          <a:p>
            <a:pPr algn="ctr" defTabSz="685800"/>
            <a:r>
              <a:rPr lang="ar-SA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تحليل المسار</a:t>
            </a:r>
          </a:p>
          <a:p>
            <a:pPr algn="ctr" defTabSz="685800"/>
            <a:r>
              <a:rPr lang="fi-FI" sz="1500" b="1" dirty="0">
                <a:solidFill>
                  <a:srgbClr val="080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  <a:p>
            <a:pPr algn="ctr" defTabSz="685800"/>
            <a:endParaRPr lang="fi-FI" sz="1500" b="1" dirty="0">
              <a:solidFill>
                <a:srgbClr val="080E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reptile, sitting, surface, old&#10;&#10;Description automatically generated">
            <a:extLst>
              <a:ext uri="{FF2B5EF4-FFF2-40B4-BE49-F238E27FC236}">
                <a16:creationId xmlns:a16="http://schemas.microsoft.com/office/drawing/2014/main" id="{EAA3B7B0-2C77-4011-9C4D-1A756901E7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976346" y="3476003"/>
            <a:ext cx="3139055" cy="1765718"/>
          </a:xfrm>
          <a:prstGeom prst="flowChartConnector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CB67E7-A3A0-41A7-ADAB-99BDDFEF4960}"/>
              </a:ext>
            </a:extLst>
          </p:cNvPr>
          <p:cNvSpPr txBox="1"/>
          <p:nvPr/>
        </p:nvSpPr>
        <p:spPr>
          <a:xfrm>
            <a:off x="3948249" y="4109905"/>
            <a:ext cx="1191987" cy="923330"/>
          </a:xfrm>
          <a:prstGeom prst="rect">
            <a:avLst/>
          </a:prstGeom>
          <a:gradFill flip="none" rotWithShape="1">
            <a:gsLst>
              <a:gs pos="0">
                <a:srgbClr val="7EBDF6">
                  <a:tint val="66000"/>
                  <a:satMod val="160000"/>
                </a:srgbClr>
              </a:gs>
              <a:gs pos="50000">
                <a:srgbClr val="7EBDF6">
                  <a:tint val="44500"/>
                  <a:satMod val="160000"/>
                </a:srgbClr>
              </a:gs>
              <a:gs pos="100000">
                <a:srgbClr val="7EBDF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srgbClr val="13477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253149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8B116-8834-A445-94B9-4EC7C642F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62" y="1275587"/>
            <a:ext cx="7772261" cy="499580"/>
          </a:xfrm>
        </p:spPr>
        <p:txBody>
          <a:bodyPr/>
          <a:lstStyle/>
          <a:p>
            <a:r>
              <a:rPr lang="ar-SA" dirty="0"/>
              <a:t>استخدامات الذكاء الاصطناعي في النقل</a:t>
            </a:r>
          </a:p>
        </p:txBody>
      </p:sp>
      <p:grpSp>
        <p:nvGrpSpPr>
          <p:cNvPr id="9" name="Google Shape;190;p9">
            <a:extLst>
              <a:ext uri="{FF2B5EF4-FFF2-40B4-BE49-F238E27FC236}">
                <a16:creationId xmlns:a16="http://schemas.microsoft.com/office/drawing/2014/main" id="{0D976BEA-F7D9-4EF4-8352-E2FE12DA1A24}"/>
              </a:ext>
            </a:extLst>
          </p:cNvPr>
          <p:cNvGrpSpPr/>
          <p:nvPr/>
        </p:nvGrpSpPr>
        <p:grpSpPr>
          <a:xfrm>
            <a:off x="971550" y="2467298"/>
            <a:ext cx="7200900" cy="2951154"/>
            <a:chOff x="0" y="180860"/>
            <a:chExt cx="9601200" cy="3934872"/>
          </a:xfrm>
        </p:grpSpPr>
        <p:sp>
          <p:nvSpPr>
            <p:cNvPr id="11" name="Google Shape;191;p9">
              <a:extLst>
                <a:ext uri="{FF2B5EF4-FFF2-40B4-BE49-F238E27FC236}">
                  <a16:creationId xmlns:a16="http://schemas.microsoft.com/office/drawing/2014/main" id="{F3101E85-38D2-46C1-9B45-65E79382B8B0}"/>
                </a:ext>
              </a:extLst>
            </p:cNvPr>
            <p:cNvSpPr/>
            <p:nvPr/>
          </p:nvSpPr>
          <p:spPr>
            <a:xfrm>
              <a:off x="0" y="180860"/>
              <a:ext cx="9601200" cy="1005840"/>
            </a:xfrm>
            <a:prstGeom prst="roundRect">
              <a:avLst>
                <a:gd name="adj" fmla="val 10000"/>
              </a:avLst>
            </a:prstGeom>
            <a:solidFill>
              <a:srgbClr val="5B7484">
                <a:alpha val="89803"/>
              </a:srgbClr>
            </a:solidFill>
            <a:ln w="12700" cap="flat" cmpd="sng">
              <a:solidFill>
                <a:srgbClr val="5B7484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12" name="Google Shape;192;p9">
              <a:extLst>
                <a:ext uri="{FF2B5EF4-FFF2-40B4-BE49-F238E27FC236}">
                  <a16:creationId xmlns:a16="http://schemas.microsoft.com/office/drawing/2014/main" id="{B5E3C9EB-F837-4E39-BCFD-B8DC461593B3}"/>
                </a:ext>
              </a:extLst>
            </p:cNvPr>
            <p:cNvSpPr/>
            <p:nvPr/>
          </p:nvSpPr>
          <p:spPr>
            <a:xfrm>
              <a:off x="832562" y="241885"/>
              <a:ext cx="1737359" cy="914399"/>
            </a:xfrm>
            <a:prstGeom prst="roundRect">
              <a:avLst>
                <a:gd name="adj" fmla="val 10000"/>
              </a:avLst>
            </a:pr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8555" r="8555"/>
              </a:stretch>
            </a:blip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13" name="Google Shape;193;p9">
              <a:extLst>
                <a:ext uri="{FF2B5EF4-FFF2-40B4-BE49-F238E27FC236}">
                  <a16:creationId xmlns:a16="http://schemas.microsoft.com/office/drawing/2014/main" id="{B58FD027-0427-4360-BCFB-F9082AE901DE}"/>
                </a:ext>
              </a:extLst>
            </p:cNvPr>
            <p:cNvSpPr/>
            <p:nvPr/>
          </p:nvSpPr>
          <p:spPr>
            <a:xfrm rot="10800000">
              <a:off x="292442" y="1189651"/>
              <a:ext cx="2817598" cy="2926081"/>
            </a:xfrm>
            <a:prstGeom prst="round2SameRect">
              <a:avLst>
                <a:gd name="adj1" fmla="val 10500"/>
                <a:gd name="adj2" fmla="val 0"/>
              </a:avLst>
            </a:prstGeom>
            <a:noFill/>
            <a:ln w="12700" cap="flat" cmpd="sng">
              <a:solidFill>
                <a:srgbClr val="5B74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14" name="Google Shape;194;p9">
              <a:extLst>
                <a:ext uri="{FF2B5EF4-FFF2-40B4-BE49-F238E27FC236}">
                  <a16:creationId xmlns:a16="http://schemas.microsoft.com/office/drawing/2014/main" id="{39F26BB1-AAB1-494B-A908-A08F8B1F1940}"/>
                </a:ext>
              </a:extLst>
            </p:cNvPr>
            <p:cNvSpPr txBox="1"/>
            <p:nvPr/>
          </p:nvSpPr>
          <p:spPr>
            <a:xfrm>
              <a:off x="379093" y="1189651"/>
              <a:ext cx="2644296" cy="283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44" tIns="149344" rIns="149344" bIns="149344" anchor="t" anchorCtr="0">
              <a:noAutofit/>
            </a:bodyPr>
            <a:lstStyle/>
            <a:p>
              <a:pPr defTabSz="685800">
                <a:lnSpc>
                  <a:spcPct val="90000"/>
                </a:lnSpc>
                <a:buClr>
                  <a:srgbClr val="000000"/>
                </a:buClr>
                <a:buSzPts val="2800"/>
              </a:pPr>
              <a:r>
                <a:rPr lang="ar-LB" sz="22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تقنيات ال</a:t>
              </a:r>
              <a:r>
                <a:rPr lang="ar-SA" sz="22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تحكم</a:t>
              </a:r>
              <a:r>
                <a:rPr lang="ar-LB" sz="22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lang="ar-S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" lvl="1" algn="ctr" defTabSz="685800" rtl="1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2400"/>
              </a:pPr>
              <a:r>
                <a:rPr lang="ar-LB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توفير الوقت والإستهلاك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68580" lvl="1" algn="r" defTabSz="685800" rtl="1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2400"/>
              </a:pPr>
              <a:endParaRPr sz="1350" dirty="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15" name="Google Shape;195;p9">
              <a:extLst>
                <a:ext uri="{FF2B5EF4-FFF2-40B4-BE49-F238E27FC236}">
                  <a16:creationId xmlns:a16="http://schemas.microsoft.com/office/drawing/2014/main" id="{CD2F2FDB-0B44-48B5-B7FD-73117ED6DE83}"/>
                </a:ext>
              </a:extLst>
            </p:cNvPr>
            <p:cNvSpPr/>
            <p:nvPr/>
          </p:nvSpPr>
          <p:spPr>
            <a:xfrm>
              <a:off x="3931920" y="241885"/>
              <a:ext cx="1737359" cy="914399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0791" t="5423" r="20791" b="5423"/>
              </a:stretch>
            </a:blip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16" name="Google Shape;196;p9">
              <a:extLst>
                <a:ext uri="{FF2B5EF4-FFF2-40B4-BE49-F238E27FC236}">
                  <a16:creationId xmlns:a16="http://schemas.microsoft.com/office/drawing/2014/main" id="{563B2025-4651-45B9-A6FE-C5E8094494F9}"/>
                </a:ext>
              </a:extLst>
            </p:cNvPr>
            <p:cNvSpPr/>
            <p:nvPr/>
          </p:nvSpPr>
          <p:spPr>
            <a:xfrm rot="10800000">
              <a:off x="3391800" y="1189651"/>
              <a:ext cx="2817598" cy="2926081"/>
            </a:xfrm>
            <a:prstGeom prst="round2SameRect">
              <a:avLst>
                <a:gd name="adj1" fmla="val 10500"/>
                <a:gd name="adj2" fmla="val 0"/>
              </a:avLst>
            </a:prstGeom>
            <a:noFill/>
            <a:ln w="12700" cap="flat" cmpd="sng">
              <a:solidFill>
                <a:srgbClr val="5B74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17" name="Google Shape;197;p9">
              <a:extLst>
                <a:ext uri="{FF2B5EF4-FFF2-40B4-BE49-F238E27FC236}">
                  <a16:creationId xmlns:a16="http://schemas.microsoft.com/office/drawing/2014/main" id="{8813088E-F1EC-4965-BD6C-50E0CFBC9E46}"/>
                </a:ext>
              </a:extLst>
            </p:cNvPr>
            <p:cNvSpPr txBox="1"/>
            <p:nvPr/>
          </p:nvSpPr>
          <p:spPr>
            <a:xfrm>
              <a:off x="3305149" y="1189651"/>
              <a:ext cx="2990900" cy="283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44" tIns="149344" rIns="149344" bIns="149344" anchor="t" anchorCtr="0">
              <a:noAutofit/>
            </a:bodyPr>
            <a:lstStyle/>
            <a:p>
              <a:pPr algn="r" defTabSz="685800" rtl="1">
                <a:lnSpc>
                  <a:spcPct val="90000"/>
                </a:lnSpc>
                <a:buClr>
                  <a:srgbClr val="000000"/>
                </a:buClr>
                <a:buSzPts val="2800"/>
              </a:pPr>
              <a:r>
                <a:rPr lang="ar-SA" sz="2200" b="1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التحكم في حركة</a:t>
              </a:r>
              <a:r>
                <a:rPr lang="en-US" sz="2200" b="1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ar-SA" sz="2200" b="1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المرور</a:t>
              </a:r>
              <a:endParaRPr lang="en-US" sz="2200" b="1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  <a:p>
              <a:pPr algn="ctr" defTabSz="685800" rtl="1">
                <a:lnSpc>
                  <a:spcPct val="90000"/>
                </a:lnSpc>
                <a:buClr>
                  <a:srgbClr val="000000"/>
                </a:buClr>
                <a:buSzPts val="2800"/>
              </a:pPr>
              <a:endParaRPr lang="ar-SA" sz="210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  <a:p>
              <a:pPr algn="ctr" defTabSz="685800" rtl="1">
                <a:lnSpc>
                  <a:spcPct val="90000"/>
                </a:lnSpc>
                <a:buClr>
                  <a:srgbClr val="000000"/>
                </a:buClr>
                <a:buSzPts val="2800"/>
              </a:pPr>
              <a:r>
                <a:rPr lang="ar-SA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سيوفر الناس الوقت في المناطق المزدحمة </a:t>
              </a:r>
              <a:r>
                <a:rPr lang="ar-LB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نتيجة التوقع</a:t>
              </a:r>
              <a:endParaRPr lang="ar-SA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 defTabSz="685800" rtl="1">
                <a:lnSpc>
                  <a:spcPct val="90000"/>
                </a:lnSpc>
                <a:buClr>
                  <a:srgbClr val="000000"/>
                </a:buClr>
                <a:buSzPts val="2800"/>
              </a:pPr>
              <a:endParaRPr lang="ar-SA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98;p9">
              <a:extLst>
                <a:ext uri="{FF2B5EF4-FFF2-40B4-BE49-F238E27FC236}">
                  <a16:creationId xmlns:a16="http://schemas.microsoft.com/office/drawing/2014/main" id="{575097D1-C96A-4FEC-8294-BFFEBF421657}"/>
                </a:ext>
              </a:extLst>
            </p:cNvPr>
            <p:cNvSpPr/>
            <p:nvPr/>
          </p:nvSpPr>
          <p:spPr>
            <a:xfrm>
              <a:off x="7031278" y="241885"/>
              <a:ext cx="1737359" cy="914399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5923" r="15923"/>
              </a:stretch>
            </a:blip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20" name="Google Shape;199;p9">
              <a:extLst>
                <a:ext uri="{FF2B5EF4-FFF2-40B4-BE49-F238E27FC236}">
                  <a16:creationId xmlns:a16="http://schemas.microsoft.com/office/drawing/2014/main" id="{FD1EEAC6-A4C3-4AB6-91C3-28186AB31A66}"/>
                </a:ext>
              </a:extLst>
            </p:cNvPr>
            <p:cNvSpPr/>
            <p:nvPr/>
          </p:nvSpPr>
          <p:spPr>
            <a:xfrm rot="10800000">
              <a:off x="6491158" y="1189651"/>
              <a:ext cx="2817598" cy="2926081"/>
            </a:xfrm>
            <a:prstGeom prst="round2SameRect">
              <a:avLst>
                <a:gd name="adj1" fmla="val 10500"/>
                <a:gd name="adj2" fmla="val 0"/>
              </a:avLst>
            </a:prstGeom>
            <a:noFill/>
            <a:ln w="12700" cap="flat" cmpd="sng">
              <a:solidFill>
                <a:srgbClr val="5B74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00000"/>
                </a:solidFill>
                <a:latin typeface="Selawik Light" panose="02020404030301010803"/>
              </a:endParaRPr>
            </a:p>
          </p:txBody>
        </p:sp>
        <p:sp>
          <p:nvSpPr>
            <p:cNvPr id="21" name="Google Shape;200;p9">
              <a:extLst>
                <a:ext uri="{FF2B5EF4-FFF2-40B4-BE49-F238E27FC236}">
                  <a16:creationId xmlns:a16="http://schemas.microsoft.com/office/drawing/2014/main" id="{F5B8716D-84A6-4AD5-8042-B098DF891703}"/>
                </a:ext>
              </a:extLst>
            </p:cNvPr>
            <p:cNvSpPr txBox="1"/>
            <p:nvPr/>
          </p:nvSpPr>
          <p:spPr>
            <a:xfrm>
              <a:off x="6577809" y="1189651"/>
              <a:ext cx="2644296" cy="283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44" tIns="149344" rIns="149344" bIns="149344" anchor="t" anchorCtr="0">
              <a:noAutofit/>
            </a:bodyPr>
            <a:lstStyle/>
            <a:p>
              <a:pPr defTabSz="685800">
                <a:lnSpc>
                  <a:spcPct val="90000"/>
                </a:lnSpc>
                <a:buClr>
                  <a:srgbClr val="000000"/>
                </a:buClr>
                <a:buSzPts val="2800"/>
              </a:pPr>
              <a:r>
                <a:rPr lang="ar-SA" sz="22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السلامة على الطرق</a:t>
              </a:r>
            </a:p>
            <a:p>
              <a:pPr marL="68580" lvl="1" algn="ctr" defTabSz="685800" rtl="1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2400"/>
              </a:pPr>
              <a:r>
                <a:rPr lang="ar-SA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مع تقنيات </a:t>
              </a:r>
              <a:r>
                <a:rPr lang="ar-LB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ال</a:t>
              </a:r>
              <a:r>
                <a:rPr lang="ar-SA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توقع </a:t>
              </a:r>
              <a:r>
                <a:rPr lang="ar-LB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خفض </a:t>
              </a:r>
              <a:r>
                <a:rPr lang="ar-SA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عدد </a:t>
              </a:r>
              <a:r>
                <a:rPr lang="ar-LB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الصدامات</a:t>
              </a:r>
              <a:endPara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808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233" y="152400"/>
            <a:ext cx="6994525" cy="1143000"/>
          </a:xfrm>
        </p:spPr>
        <p:txBody>
          <a:bodyPr/>
          <a:lstStyle/>
          <a:p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الخلاصة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4" y="1417638"/>
            <a:ext cx="7223126" cy="5029200"/>
          </a:xfrm>
        </p:spPr>
        <p:txBody>
          <a:bodyPr>
            <a:normAutofit lnSpcReduction="10000"/>
          </a:bodyPr>
          <a:lstStyle/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غالبا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ً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ما تستند دراسات التخطيط إلى الإعتبارات الإجتماعية والإقتصادية، مما يستلزم إجراء مسوحات واسعة النطاق.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يعتمد نموذج حركة المرور الموثوق به على جمع بيانات جديرة بالثقة.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تتطلب جميع أنواع المشاريع إجراء مسوحات.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يجب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ستخدام المسوحات وجمع البيانات للحفاظ على نموذجاً محدثاً لحركة المرور.</a:t>
            </a:r>
          </a:p>
          <a:p>
            <a:pPr algn="just" rtl="1">
              <a:spcAft>
                <a:spcPts val="600"/>
              </a:spcAft>
            </a:pP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تتطلب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عملية النمذجة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خبرة وم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تابعة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ستخدام نموذج حركة المرور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للمركبات الآلية ووسائل النقل العام و</a:t>
            </a:r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حتى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النقل السلس.</a:t>
            </a:r>
            <a:endParaRPr lang="ar-L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ar-LB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دمج آفاق التطور التكنولوجي ضمن عملية التخطيط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D25624A-E819-4D67-8DA6-67580D927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738770"/>
            <a:ext cx="5792363" cy="538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F9D49-BF3A-4BCF-9692-1F2C37EDCC9A}"/>
              </a:ext>
            </a:extLst>
          </p:cNvPr>
          <p:cNvSpPr txBox="1"/>
          <p:nvPr/>
        </p:nvSpPr>
        <p:spPr>
          <a:xfrm>
            <a:off x="4343400" y="3044279"/>
            <a:ext cx="259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4400" dirty="0"/>
              <a:t>شكرا</a:t>
            </a:r>
            <a:r>
              <a:rPr lang="ar-SA" sz="4400" dirty="0"/>
              <a:t>ً</a:t>
            </a:r>
            <a:r>
              <a:rPr lang="ar-DZ" sz="4400" dirty="0"/>
              <a:t> جزيلا</a:t>
            </a:r>
            <a:r>
              <a:rPr lang="ar-SA" sz="4400" dirty="0"/>
              <a:t>ً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20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152" y="152400"/>
            <a:ext cx="6994525" cy="1143000"/>
          </a:xfrm>
        </p:spPr>
        <p:txBody>
          <a:bodyPr/>
          <a:lstStyle/>
          <a:p>
            <a:r>
              <a:rPr lang="ar-SA" dirty="0">
                <a:latin typeface="Times New Roman" panose="02020603050405020304" pitchFamily="18" charset="0"/>
              </a:rPr>
              <a:t>تحليل النقل (2)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7315200" cy="4876800"/>
          </a:xfrm>
        </p:spPr>
        <p:txBody>
          <a:bodyPr>
            <a:normAutofit/>
          </a:bodyPr>
          <a:lstStyle/>
          <a:p>
            <a:pPr algn="just" rtl="1">
              <a:buClr>
                <a:srgbClr val="000099"/>
              </a:buClr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الرغم من أن المنصات والبرامج تشترك في بعض الخصائص، إلا أن التقنيات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والمنهجيات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(algorithms)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والأدوات قد تختلف.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buClr>
                <a:srgbClr val="000099"/>
              </a:buClr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الهدف الرئيسي من دراسة حركة المرور هو تحليل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مقارنة السيناريوهات والبدائل المختلفة من أجل اقتراح حلول مناسبة:</a:t>
            </a:r>
          </a:p>
          <a:p>
            <a:pPr lvl="1" algn="r" rtl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ar-S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لتقليل تأثير تطور جديد على المنطقة المحيطة به</a:t>
            </a:r>
          </a:p>
          <a:p>
            <a:pPr lvl="1" algn="r" rtl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ar-S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لتحسين تصميم بنية تحتية جديدة أو </a:t>
            </a:r>
            <a:r>
              <a:rPr lang="ar-L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وسائط نقل</a:t>
            </a:r>
            <a:endParaRPr lang="ar-SA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ar-S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تطوير / تحسين نظام مراقبة حركة المرور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838200" cy="288925"/>
          </a:xfrm>
        </p:spPr>
        <p:txBody>
          <a:bodyPr/>
          <a:lstStyle/>
          <a:p>
            <a:fld id="{181651D1-169F-4EF3-9507-967FA7C2CEF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3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96096"/>
            <a:ext cx="8001000" cy="934047"/>
          </a:xfrm>
        </p:spPr>
        <p:txBody>
          <a:bodyPr>
            <a:noAutofit/>
          </a:bodyPr>
          <a:lstStyle/>
          <a:p>
            <a:r>
              <a:rPr lang="ar-SA" dirty="0">
                <a:latin typeface="Times New Roman" panose="02020603050405020304" pitchFamily="18" charset="0"/>
              </a:rPr>
              <a:t>المسوحات المطلوبة </a:t>
            </a:r>
            <a:br>
              <a:rPr lang="ar-SA" dirty="0">
                <a:latin typeface="Times New Roman" panose="02020603050405020304" pitchFamily="18" charset="0"/>
              </a:rPr>
            </a:br>
            <a:r>
              <a:rPr lang="ar-SA" dirty="0">
                <a:latin typeface="Times New Roman" panose="02020603050405020304" pitchFamily="18" charset="0"/>
              </a:rPr>
              <a:t>للدراسات والتخطيط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" y="1696122"/>
            <a:ext cx="3657601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540" y="1422845"/>
            <a:ext cx="2837668" cy="2383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04" y="4143375"/>
            <a:ext cx="2930031" cy="2197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583" y="4141173"/>
            <a:ext cx="3124199" cy="2343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572" y="1716814"/>
            <a:ext cx="2897428" cy="2044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114800"/>
            <a:ext cx="3733800" cy="2636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720" y="3621593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rgbClr val="000099"/>
                </a:solidFill>
              </a:rPr>
              <a:t>مسح حركة المرور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6228" y="3787179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rgbClr val="000099"/>
                </a:solidFill>
              </a:rPr>
              <a:t>سلوك السائقين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1366" y="3818261"/>
            <a:ext cx="2213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rgbClr val="000099"/>
                </a:solidFill>
              </a:rPr>
              <a:t>المسح الديموغرافي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0507" y="6382106"/>
            <a:ext cx="1981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LB" b="1" dirty="0">
                <a:solidFill>
                  <a:srgbClr val="000099"/>
                </a:solidFill>
              </a:rPr>
              <a:t>تقييم حالة</a:t>
            </a:r>
            <a:r>
              <a:rPr lang="ar-SA" b="1" dirty="0">
                <a:solidFill>
                  <a:srgbClr val="000099"/>
                </a:solidFill>
              </a:rPr>
              <a:t> الطرق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2907" y="6307692"/>
            <a:ext cx="17651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rgbClr val="000099"/>
                </a:solidFill>
              </a:rPr>
              <a:t>رأي المستخدمين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467600" cy="7159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z="3600" dirty="0">
                <a:latin typeface="Times New Roman" panose="02020603050405020304" pitchFamily="18" charset="0"/>
              </a:rPr>
              <a:t>أهمية جمع البيانات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1295400"/>
            <a:ext cx="7162800" cy="5334000"/>
          </a:xfrm>
        </p:spPr>
        <p:txBody>
          <a:bodyPr>
            <a:normAutofit/>
          </a:bodyPr>
          <a:lstStyle/>
          <a:p>
            <a:pPr algn="just" rtl="1">
              <a:spcBef>
                <a:spcPts val="0"/>
              </a:spcBef>
              <a:spcAft>
                <a:spcPts val="1200"/>
              </a:spcAft>
            </a:pP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Bef>
                <a:spcPts val="0"/>
              </a:spcBef>
              <a:spcAft>
                <a:spcPts val="12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جمع البيانات هي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الخطوة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الأساسية لبناء التخطيط 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فعال ولمواكبة عملية التنفيذ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>
              <a:spcBef>
                <a:spcPts val="0"/>
              </a:spcBef>
              <a:spcAft>
                <a:spcPts val="1200"/>
              </a:spcAft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المهم أن يكون هناك نظرة عامة دقيقة على الحالة القائمة (الحالة ال</a:t>
            </a:r>
            <a:r>
              <a:rPr lang="ar-L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مرجعية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والقدرة على التنبؤ بجدوى وآثار الإجراءات المقترحة.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Bef>
                <a:spcPts val="0"/>
              </a:spcBef>
              <a:spcAft>
                <a:spcPts val="1200"/>
              </a:spcAf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SA" sz="2400" dirty="0"/>
              <a:t>توافر البيانات وجودتها يسهم</a:t>
            </a:r>
            <a:r>
              <a:rPr lang="ar-LB" sz="2400" dirty="0"/>
              <a:t>ان</a:t>
            </a:r>
            <a:r>
              <a:rPr lang="ar-SA" sz="2400" dirty="0"/>
              <a:t> في اتخاذ القرارات الصحيحة و</a:t>
            </a:r>
            <a:r>
              <a:rPr lang="ar-LB" sz="2400" dirty="0"/>
              <a:t>بلورة</a:t>
            </a:r>
            <a:r>
              <a:rPr lang="ar-SA" sz="2400" dirty="0"/>
              <a:t> الحلول المناسبة. </a:t>
            </a:r>
          </a:p>
          <a:p>
            <a:pPr algn="just" rtl="1">
              <a:spcBef>
                <a:spcPts val="0"/>
              </a:spcBef>
              <a:spcAft>
                <a:spcPts val="1200"/>
              </a:spcAf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LB" sz="2400" dirty="0"/>
              <a:t>تعتمد دراسات الدور الإقتصادي والإجتماعي والأثر البيئي للمشاريع على موثوقية وشمولية </a:t>
            </a:r>
            <a:r>
              <a:rPr lang="ar-SA" sz="2400" dirty="0"/>
              <a:t>بيانات حركة المرور </a:t>
            </a:r>
            <a:r>
              <a:rPr lang="ar-LB" sz="2400" dirty="0"/>
              <a:t>(</a:t>
            </a:r>
            <a:r>
              <a:rPr lang="ar-SA" sz="2400" dirty="0"/>
              <a:t>هي ضرورية في وضع سياسات نقل معقولة لحركة الركاب والبضائع</a:t>
            </a:r>
            <a:r>
              <a:rPr lang="ar-LB" sz="2400" dirty="0"/>
              <a:t>)</a:t>
            </a:r>
            <a:r>
              <a:rPr lang="en-US" sz="2400" dirty="0"/>
              <a:t>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69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-27384"/>
            <a:ext cx="7924800" cy="1143000"/>
          </a:xfrm>
        </p:spPr>
        <p:txBody>
          <a:bodyPr>
            <a:normAutofit/>
          </a:bodyPr>
          <a:lstStyle/>
          <a:p>
            <a:r>
              <a:rPr lang="ar-SA" dirty="0">
                <a:latin typeface="Times New Roman" panose="02020603050405020304" pitchFamily="18" charset="0"/>
              </a:rPr>
              <a:t>ما الذي نهدف إليه؟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2600" y="1052736"/>
            <a:ext cx="6995864" cy="5256584"/>
          </a:xfrm>
        </p:spPr>
        <p:txBody>
          <a:bodyPr>
            <a:normAutofit/>
          </a:bodyPr>
          <a:lstStyle/>
          <a:p>
            <a:pPr algn="just" rtl="1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إعادة بناء صورة للواقع  </a:t>
            </a:r>
          </a:p>
          <a:p>
            <a:pPr algn="just" rtl="1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نموذج حركة المرور هو أداة تسمح بتصميم نظام التنقل الذي يتضمن شبكة الطرق ووسائط النقل مع مراعاة تكوين الطلب والعرض وخصائصه: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2191"/>
            <a:ext cx="4434652" cy="31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2" y="3405809"/>
            <a:ext cx="4319016" cy="321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838200" cy="288925"/>
          </a:xfrm>
        </p:spPr>
        <p:txBody>
          <a:bodyPr/>
          <a:lstStyle/>
          <a:p>
            <a:pPr>
              <a:defRPr/>
            </a:pPr>
            <a:fld id="{879AD2A4-B87D-47D5-B4EA-5A3D01703D05}" type="slidenum">
              <a:rPr lang="zh-CN" altLang="en-GB" smtClean="0"/>
              <a:pPr>
                <a:defRPr/>
              </a:pPr>
              <a:t>8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2876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51389 0.0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838200"/>
            <a:ext cx="7010400" cy="43458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4884738"/>
            <a:ext cx="6742113" cy="1500187"/>
          </a:xfrm>
        </p:spPr>
        <p:txBody>
          <a:bodyPr>
            <a:normAutofit fontScale="90000"/>
          </a:bodyPr>
          <a:lstStyle/>
          <a:p>
            <a:pPr algn="r" rtl="1"/>
            <a:br>
              <a:rPr lang="ar-SA" dirty="0">
                <a:latin typeface="Times New Roman" panose="02020603050405020304" pitchFamily="18" charset="0"/>
              </a:rPr>
            </a:br>
            <a:r>
              <a:rPr lang="ar-SA" dirty="0">
                <a:latin typeface="Times New Roman" panose="02020603050405020304" pitchFamily="18" charset="0"/>
              </a:rPr>
              <a:t>إجراء المسوحات اللازمة لبناء قاعدة بيانات</a:t>
            </a:r>
            <a:br>
              <a:rPr lang="ar-SA" dirty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En" id="{C0494A47-6240-984D-9060-4FB25B993CA0}" vid="{EAC04F47-4198-5B4C-8F78-8372780C2E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17230</TotalTime>
  <Words>1524</Words>
  <Application>Microsoft Office PowerPoint</Application>
  <PresentationFormat>On-screen Show (4:3)</PresentationFormat>
  <Paragraphs>296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Arial Black</vt:lpstr>
      <vt:lpstr>Arial-BoldMT</vt:lpstr>
      <vt:lpstr>Calibri</vt:lpstr>
      <vt:lpstr>Garamond</vt:lpstr>
      <vt:lpstr>Selawik Light</vt:lpstr>
      <vt:lpstr>Times New Roman</vt:lpstr>
      <vt:lpstr>Wingdings</vt:lpstr>
      <vt:lpstr>Wingdings 3</vt:lpstr>
      <vt:lpstr>Office Theme</vt:lpstr>
      <vt:lpstr>1_Office Theme</vt:lpstr>
      <vt:lpstr>SavonVTI</vt:lpstr>
      <vt:lpstr>Bitmap Image</vt:lpstr>
      <vt:lpstr>Paintbrush Picture</vt:lpstr>
      <vt:lpstr>PowerPoint Presentation</vt:lpstr>
      <vt:lpstr>أدوات تخطيط النقل</vt:lpstr>
      <vt:lpstr>PowerPoint Presentation</vt:lpstr>
      <vt:lpstr>تحليل النقل (1)</vt:lpstr>
      <vt:lpstr>تحليل النقل (2)</vt:lpstr>
      <vt:lpstr>المسوحات المطلوبة  للدراسات والتخطيط</vt:lpstr>
      <vt:lpstr>أهمية جمع البيانات</vt:lpstr>
      <vt:lpstr>ما الذي نهدف إليه؟</vt:lpstr>
      <vt:lpstr> إجراء المسوحات اللازمة لبناء قاعدة بيانات </vt:lpstr>
      <vt:lpstr>مسوحات لحركة المرور</vt:lpstr>
      <vt:lpstr>أنواع مسوحات حركة المرور</vt:lpstr>
      <vt:lpstr> مسوحات حركة المرور اليدوية </vt:lpstr>
      <vt:lpstr> مسوحات حركة المرور الألية </vt:lpstr>
      <vt:lpstr>مسوحات منبع/مصب </vt:lpstr>
      <vt:lpstr>مسوحات منبع/مصب </vt:lpstr>
      <vt:lpstr>مسوحات السرعة والوقت الزمني للرحلات </vt:lpstr>
      <vt:lpstr>مسوحات مواقف السيارات ومرائب السيارات </vt:lpstr>
      <vt:lpstr>مسوحات مواقف السيارات ومرائب السيارات </vt:lpstr>
      <vt:lpstr>مسوحات للمشاة</vt:lpstr>
      <vt:lpstr>مسوحات على متن وسائل النقل العام </vt:lpstr>
      <vt:lpstr>إستقصاء الرأي</vt:lpstr>
      <vt:lpstr>مسح أسري </vt:lpstr>
      <vt:lpstr>الأدوات التي سيتم إستخدامها </vt:lpstr>
      <vt:lpstr>الأدوات الحاسوبية لحركة المرور</vt:lpstr>
      <vt:lpstr> مستويات نموذج حركة المرور  </vt:lpstr>
      <vt:lpstr>نظم المعلومات الجغرافية GIS</vt:lpstr>
      <vt:lpstr>تطوير وإدارة شبكات الطرق HDM-4</vt:lpstr>
      <vt:lpstr>تطوير وإدارة شبكات الطرق HDM-4 بنية النظام</vt:lpstr>
      <vt:lpstr>النمذجة الكلية</vt:lpstr>
      <vt:lpstr>برنامج النمذجة الكلية لحركة المرور </vt:lpstr>
      <vt:lpstr>برنامج النمذجة الكلية لحركة المرور </vt:lpstr>
      <vt:lpstr>PowerPoint Presentation</vt:lpstr>
      <vt:lpstr>PowerPoint Presentation</vt:lpstr>
      <vt:lpstr>برنامج النمذجة المتوسطة لحركة المرور </vt:lpstr>
      <vt:lpstr>النمذجة الجزئية</vt:lpstr>
      <vt:lpstr>برنامج النمذجة الجزئية </vt:lpstr>
      <vt:lpstr>قيود النموذج</vt:lpstr>
      <vt:lpstr>الإمكانيات المتاحة بفضل التطور التكولوجي</vt:lpstr>
      <vt:lpstr>PowerPoint Presentation</vt:lpstr>
      <vt:lpstr>PowerPoint Presentation</vt:lpstr>
      <vt:lpstr>PowerPoint Presentation</vt:lpstr>
      <vt:lpstr>الخلاصة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Hill – Traffic Impact Study</dc:title>
  <dc:creator>TMSConsult2</dc:creator>
  <cp:lastModifiedBy>Yarob Badr</cp:lastModifiedBy>
  <cp:revision>392</cp:revision>
  <cp:lastPrinted>2015-03-05T07:08:34Z</cp:lastPrinted>
  <dcterms:created xsi:type="dcterms:W3CDTF">2013-11-21T11:00:12Z</dcterms:created>
  <dcterms:modified xsi:type="dcterms:W3CDTF">2022-03-28T06:27:28Z</dcterms:modified>
</cp:coreProperties>
</file>