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8.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3.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9.xml" ContentType="application/vnd.openxmlformats-officedocument.themeOverride+xml"/>
  <Override PartName="/ppt/drawings/drawing4.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chart4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803" r:id="rId2"/>
    <p:sldId id="504" r:id="rId3"/>
    <p:sldId id="723" r:id="rId4"/>
    <p:sldId id="721" r:id="rId5"/>
    <p:sldId id="731" r:id="rId6"/>
    <p:sldId id="730" r:id="rId7"/>
    <p:sldId id="752" r:id="rId8"/>
    <p:sldId id="489" r:id="rId9"/>
    <p:sldId id="464" r:id="rId10"/>
    <p:sldId id="492" r:id="rId11"/>
    <p:sldId id="490" r:id="rId12"/>
    <p:sldId id="468" r:id="rId13"/>
    <p:sldId id="491" r:id="rId14"/>
    <p:sldId id="744" r:id="rId15"/>
    <p:sldId id="511" r:id="rId16"/>
    <p:sldId id="358" r:id="rId17"/>
    <p:sldId id="798" r:id="rId18"/>
    <p:sldId id="493" r:id="rId19"/>
    <p:sldId id="701" r:id="rId20"/>
    <p:sldId id="295" r:id="rId21"/>
    <p:sldId id="296" r:id="rId22"/>
    <p:sldId id="691" r:id="rId23"/>
    <p:sldId id="799" r:id="rId24"/>
    <p:sldId id="800" r:id="rId25"/>
    <p:sldId id="801" r:id="rId26"/>
    <p:sldId id="802" r:id="rId27"/>
    <p:sldId id="780" r:id="rId28"/>
    <p:sldId id="781" r:id="rId29"/>
    <p:sldId id="739" r:id="rId30"/>
    <p:sldId id="753" r:id="rId31"/>
    <p:sldId id="706" r:id="rId32"/>
    <p:sldId id="708" r:id="rId33"/>
    <p:sldId id="712" r:id="rId34"/>
    <p:sldId id="715" r:id="rId35"/>
    <p:sldId id="716" r:id="rId36"/>
    <p:sldId id="718" r:id="rId37"/>
    <p:sldId id="797" r:id="rId38"/>
    <p:sldId id="697" r:id="rId39"/>
    <p:sldId id="743" r:id="rId40"/>
    <p:sldId id="733" r:id="rId41"/>
    <p:sldId id="750" r:id="rId42"/>
    <p:sldId id="719" r:id="rId43"/>
    <p:sldId id="742" r:id="rId44"/>
    <p:sldId id="48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4E169-CF2D-3DA7-B0EC-2ABE7B78E3A5}" name="Maria Hitti" initials="MH" userId="S::maria.hitti@un.org::7b23c232-92b3-44b1-a07a-615a3c01f2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7FC"/>
    <a:srgbClr val="F9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09" autoAdjust="0"/>
    <p:restoredTop sz="94671"/>
  </p:normalViewPr>
  <p:slideViewPr>
    <p:cSldViewPr snapToGrid="0" snapToObjects="1">
      <p:cViewPr varScale="1">
        <p:scale>
          <a:sx n="86" d="100"/>
          <a:sy n="86" d="100"/>
        </p:scale>
        <p:origin x="54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lid Abu-Ismail" userId="319ae0cb-8429-4965-9a7b-b8476286b7d9" providerId="ADAL" clId="{AF161591-2720-4C6B-91E6-4C31F9A97804}"/>
    <pc:docChg chg="undo custSel delSld modSld">
      <pc:chgData name="Khalid Abu-Ismail" userId="319ae0cb-8429-4965-9a7b-b8476286b7d9" providerId="ADAL" clId="{AF161591-2720-4C6B-91E6-4C31F9A97804}" dt="2023-11-23T11:19:19.837" v="11" actId="14100"/>
      <pc:docMkLst>
        <pc:docMk/>
      </pc:docMkLst>
      <pc:sldChg chg="del">
        <pc:chgData name="Khalid Abu-Ismail" userId="319ae0cb-8429-4965-9a7b-b8476286b7d9" providerId="ADAL" clId="{AF161591-2720-4C6B-91E6-4C31F9A97804}" dt="2023-11-22T07:26:06.085" v="0" actId="47"/>
        <pc:sldMkLst>
          <pc:docMk/>
          <pc:sldMk cId="4093509332" sldId="295"/>
        </pc:sldMkLst>
      </pc:sldChg>
      <pc:sldChg chg="modSp mod">
        <pc:chgData name="Khalid Abu-Ismail" userId="319ae0cb-8429-4965-9a7b-b8476286b7d9" providerId="ADAL" clId="{AF161591-2720-4C6B-91E6-4C31F9A97804}" dt="2023-11-23T11:19:19.837" v="11" actId="14100"/>
        <pc:sldMkLst>
          <pc:docMk/>
          <pc:sldMk cId="1691926968" sldId="803"/>
        </pc:sldMkLst>
        <pc:spChg chg="mod">
          <ac:chgData name="Khalid Abu-Ismail" userId="319ae0cb-8429-4965-9a7b-b8476286b7d9" providerId="ADAL" clId="{AF161591-2720-4C6B-91E6-4C31F9A97804}" dt="2023-11-23T11:19:19.837" v="11" actId="14100"/>
          <ac:spMkLst>
            <pc:docMk/>
            <pc:sldMk cId="1691926968" sldId="803"/>
            <ac:spMk id="2" creationId="{00000000-0000-0000-0000-000000000000}"/>
          </ac:spMkLst>
        </pc:spChg>
        <pc:spChg chg="mod">
          <ac:chgData name="Khalid Abu-Ismail" userId="319ae0cb-8429-4965-9a7b-b8476286b7d9" providerId="ADAL" clId="{AF161591-2720-4C6B-91E6-4C31F9A97804}" dt="2023-11-23T11:18:56.942" v="9" actId="20577"/>
          <ac:spMkLst>
            <pc:docMk/>
            <pc:sldMk cId="1691926968" sldId="803"/>
            <ac:spMk id="5" creationId="{03C10C85-A68A-92FA-43B6-70F6428FEB6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tednations-my.sharepoint.com/personal/maria_hitti_un_org/Documents/2022_mpi_statistical_data_table_1_and_2_en_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2.xml"/><Relationship Id="rId4" Type="http://schemas.openxmlformats.org/officeDocument/2006/relationships/oleObject" Target="file:///C:\Users\10102032\Desktop\IOP%20and%20IOO%20graph.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669627\Desktop\Copy%20of%20Regional%20values%20+IOP.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escwa.un.org\ESCWA-Shared\ESCWA\EDGD\EDPS-Rethinking%20Inequality%20in%20Arab%20States-Report\Inequality%20Report-%20Compiled%20Figures%20MN0407.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10194251\Downloads\GEDEvent_v22_1_MAI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unitednations.sharepoint.com/sites/RiskMonitor/Shared%20Documents/General/Risk%20Monitor%20Report/Data/Conflict/Refuge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10194251\Downloads\OCHA%20Reponse%20Plans%202022%20to%202017.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10206075\Downloads\emdat_public_2022_05_11_query_uid-W8UUXb.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unitednations-my.sharepoint.com/personal/jinane_jouni_un_org/Documents/Money%20Metric%20Project%20RScripts/31%20-%20Global%20Analysis/Poverty%20Finalized/Poverty%20Results/Avg%20H%20all%20regions%20vs%20changing%20PL%20-%20one%20year.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10147314\AppData\Local\Microsoft\Windows\INetCache\Content.Outlook\W9ZED4VV\Avg%20H%20all%20regions%20vs%20changing%20PL%20-%20one%20year.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10147314\Documents\oxford%20presentation\graphs%20for%20oxford%20pre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unitednations-my.sharepoint.com/personal/maria_hitti_un_org/Documents/2022_mpi_statistical_data_table_1_and_2_en_v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10147314\Documents\oxford%20presentation\graphs%20for%20oxford%20pre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unitednations-my.sharepoint.com/personal/jinane_jouni_un_org/Documents/Money%20Metric%20Project%20RScripts/14%20-%20Poverty%20and%20Inequality%20Trends%20in%20the%20Arab%20Region/Figures%20and%20number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unitednations-my.sharepoint.com/personal/jinane_jouni_un_org/Documents/Money%20Metric%20Project%20RScripts/14%20-%20Poverty%20and%20Inequality%20Trends%20in%20the%20Arab%20Region/Figures%20and%20number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unitednations-my.sharepoint.com/personal/jinane_jouni_un_org/Documents/Money%20Metric%20Project%20RScripts/14%20-%20Poverty%20and%20Inequality%20Trends%20in%20the%20Arab%20Region/Figures%20and%20number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unitednations-my.sharepoint.com/personal/jinane_jouni_un_org/Documents/Money%20Metric%20Project%20RScripts/14%20-%20Poverty%20and%20Inequality%20Trends%20in%20the%20Arab%20Region/Figures%20and%20number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unitednations-my.sharepoint.com/personal/jinane_jouni_un_org/Documents/Money%20Metric%20Project%20RScripts/31%20-%20Global%20Analysis/Poverty%20Finalized/Distribution/Distribution_AllYrs_2023110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unitednations-my.sharepoint.com/personal/rihab_baltaji_un_org/Documents/Desktop/desktop/ESCWA/+%20Poverty%20and%20Inequality%20in%20the%20Arab%20region%20paper/New%20draft/figs_2017PPP_161023.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xlsx"/></Relationships>
</file>

<file path=ppt/charts/_rels/chart29.xml.rels><?xml version="1.0" encoding="UTF-8" standalone="yes"?>
<Relationships xmlns="http://schemas.openxmlformats.org/package/2006/relationships"><Relationship Id="rId3" Type="http://schemas.openxmlformats.org/officeDocument/2006/relationships/oleObject" Target="file:///C:\Users\10147314\Documents\oxford%20presentation\graphs%20for%20oxford%20pres.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3.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0.xml"/><Relationship Id="rId1" Type="http://schemas.microsoft.com/office/2011/relationships/chartStyle" Target="style30.xml"/><Relationship Id="rId5" Type="http://schemas.openxmlformats.org/officeDocument/2006/relationships/chartUserShapes" Target="../drawings/drawing4.xml"/><Relationship Id="rId4" Type="http://schemas.openxmlformats.org/officeDocument/2006/relationships/oleObject" Target="../embeddings/oleObject1.bin"/></Relationships>
</file>

<file path=ppt/charts/_rels/chart31.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EPI\Desktop\figures%20for%20the%20oxford%20presentation.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EPI\Desktop\figures%20for%20the%20oxford%20presentation.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10102032\Desktop\Politcal%20economy%20chapter\All%20indicators%20AARC%20graph%2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1" Type="http://schemas.openxmlformats.org/officeDocument/2006/relationships/oleObject" Target="file:///C:\Users\10178736\Documents\Development%20project\Excel%20workbooks\ILO%20labour%20force%20data.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10178736\Documents\Development%20project\Excel%20workbooks\New%20public%20sector%20employment%20data%20180123.xlsx" TargetMode="External"/></Relationships>
</file>

<file path=ppt/charts/_rels/chart43.xml.rels><?xml version="1.0" encoding="UTF-8" standalone="yes"?>
<Relationships xmlns="http://schemas.openxmlformats.org/package/2006/relationships"><Relationship Id="rId3" Type="http://schemas.openxmlformats.org/officeDocument/2006/relationships/oleObject" Target="file:///C:\Users\10147314\AppData\Local\Microsoft\Windows\INetCache\Content.Outlook\W9ZED4VV\Figures%20and%20numbers.xlsx" TargetMode="External"/><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669627\Desktop\Copy%20of%20Regional%20values%20+IO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10102032\Desktop\Gender%20chapter\Gender%20chapter_MN2504_2019.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localhost\Users\user\Downloads\Gender%20chapter_MN2504_2019.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localhost\Users\user\Downloads\Gender%20chapter_MN2504_2019.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localhost\Users\user\Downloads\Gender%20chapter_MN2504_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'Sheet2 (2)'!$D$1</c:f>
              <c:strCache>
                <c:ptCount val="1"/>
                <c:pt idx="0">
                  <c:v>Multidimensional poverty headcount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 (2)'!$A$2:$B$15</c:f>
              <c:multiLvlStrCache>
                <c:ptCount val="14"/>
                <c:lvl>
                  <c:pt idx="0">
                    <c:v>2012/2013</c:v>
                  </c:pt>
                  <c:pt idx="1">
                    <c:v>2018/2019</c:v>
                  </c:pt>
                  <c:pt idx="2">
                    <c:v>2008</c:v>
                  </c:pt>
                  <c:pt idx="3">
                    <c:v>2014</c:v>
                  </c:pt>
                  <c:pt idx="4">
                    <c:v>2011</c:v>
                  </c:pt>
                  <c:pt idx="5">
                    <c:v>2018</c:v>
                  </c:pt>
                  <c:pt idx="6">
                    <c:v>2012</c:v>
                  </c:pt>
                  <c:pt idx="7">
                    <c:v>2017/2018</c:v>
                  </c:pt>
                  <c:pt idx="8">
                    <c:v>2011</c:v>
                  </c:pt>
                  <c:pt idx="9">
                    <c:v>2017/2018</c:v>
                  </c:pt>
                  <c:pt idx="10">
                    <c:v>2010</c:v>
                  </c:pt>
                  <c:pt idx="11">
                    <c:v>2019/2020</c:v>
                  </c:pt>
                  <c:pt idx="12">
                    <c:v>2011/2012</c:v>
                  </c:pt>
                  <c:pt idx="13">
                    <c:v>2018</c:v>
                  </c:pt>
                </c:lvl>
                <c:lvl>
                  <c:pt idx="0">
                    <c:v>Algeria</c:v>
                  </c:pt>
                  <c:pt idx="2">
                    <c:v>Egypt</c:v>
                  </c:pt>
                  <c:pt idx="4">
                    <c:v>Iraq</c:v>
                  </c:pt>
                  <c:pt idx="6">
                    <c:v>Jordan</c:v>
                  </c:pt>
                  <c:pt idx="8">
                    <c:v>Morocco</c:v>
                  </c:pt>
                  <c:pt idx="10">
                    <c:v>Palestine</c:v>
                  </c:pt>
                  <c:pt idx="12">
                    <c:v>Tunisia</c:v>
                  </c:pt>
                </c:lvl>
              </c:multiLvlStrCache>
            </c:multiLvlStrRef>
          </c:cat>
          <c:val>
            <c:numRef>
              <c:f>'Sheet2 (2)'!$D$2:$D$15</c:f>
              <c:numCache>
                <c:formatCode>0.0</c:formatCode>
                <c:ptCount val="14"/>
                <c:pt idx="0">
                  <c:v>2.1049672034949598</c:v>
                </c:pt>
                <c:pt idx="1">
                  <c:v>1.3808349300643601</c:v>
                </c:pt>
                <c:pt idx="2">
                  <c:v>7.9812466855255799</c:v>
                </c:pt>
                <c:pt idx="3">
                  <c:v>4.8917727822653099</c:v>
                </c:pt>
                <c:pt idx="4">
                  <c:v>14.4079768129589</c:v>
                </c:pt>
                <c:pt idx="5">
                  <c:v>8.6354189880116508</c:v>
                </c:pt>
                <c:pt idx="6">
                  <c:v>0.52264726810922002</c:v>
                </c:pt>
                <c:pt idx="7">
                  <c:v>0.43120323950129003</c:v>
                </c:pt>
                <c:pt idx="8">
                  <c:v>17.261821436063801</c:v>
                </c:pt>
                <c:pt idx="9">
                  <c:v>7.8609964864651296</c:v>
                </c:pt>
                <c:pt idx="10">
                  <c:v>1.10750062306221</c:v>
                </c:pt>
                <c:pt idx="11">
                  <c:v>0.54690001073812999</c:v>
                </c:pt>
                <c:pt idx="12">
                  <c:v>1.37649284941159</c:v>
                </c:pt>
                <c:pt idx="13">
                  <c:v>0.79143361132022005</c:v>
                </c:pt>
              </c:numCache>
            </c:numRef>
          </c:val>
          <c:extLst>
            <c:ext xmlns:c16="http://schemas.microsoft.com/office/drawing/2014/chart" uri="{C3380CC4-5D6E-409C-BE32-E72D297353CC}">
              <c16:uniqueId val="{00000000-A94D-4BE0-9DBB-4125961AAFE8}"/>
            </c:ext>
          </c:extLst>
        </c:ser>
        <c:dLbls>
          <c:showLegendKey val="0"/>
          <c:showVal val="0"/>
          <c:showCatName val="0"/>
          <c:showSerName val="0"/>
          <c:showPercent val="0"/>
          <c:showBubbleSize val="0"/>
        </c:dLbls>
        <c:gapWidth val="219"/>
        <c:axId val="916042463"/>
        <c:axId val="1166818719"/>
      </c:barChart>
      <c:scatterChart>
        <c:scatterStyle val="lineMarker"/>
        <c:varyColors val="0"/>
        <c:ser>
          <c:idx val="0"/>
          <c:order val="0"/>
          <c:tx>
            <c:strRef>
              <c:f>'Sheet2 (2)'!$C$1</c:f>
              <c:strCache>
                <c:ptCount val="1"/>
                <c:pt idx="0">
                  <c:v>Multidimensional poverty index</c:v>
                </c:pt>
              </c:strCache>
            </c:strRef>
          </c:tx>
          <c:spPr>
            <a:ln w="25400" cap="rnd">
              <a:noFill/>
              <a:round/>
            </a:ln>
            <a:effectLst/>
          </c:spPr>
          <c:marker>
            <c:symbol val="circle"/>
            <c:size val="5"/>
            <c:spPr>
              <a:solidFill>
                <a:schemeClr val="accent1"/>
              </a:solidFill>
              <a:ln w="9525">
                <a:solidFill>
                  <a:schemeClr val="accent1"/>
                </a:solidFill>
              </a:ln>
              <a:effectLst/>
            </c:spPr>
          </c:marker>
          <c:xVal>
            <c:multiLvlStrRef>
              <c:f>'Sheet2 (2)'!$A$2:$B$15</c:f>
              <c:multiLvlStrCache>
                <c:ptCount val="14"/>
                <c:lvl>
                  <c:pt idx="0">
                    <c:v>2012/2013</c:v>
                  </c:pt>
                  <c:pt idx="1">
                    <c:v>2018/2019</c:v>
                  </c:pt>
                  <c:pt idx="2">
                    <c:v>2008</c:v>
                  </c:pt>
                  <c:pt idx="3">
                    <c:v>2014</c:v>
                  </c:pt>
                  <c:pt idx="4">
                    <c:v>2011</c:v>
                  </c:pt>
                  <c:pt idx="5">
                    <c:v>2018</c:v>
                  </c:pt>
                  <c:pt idx="6">
                    <c:v>2012</c:v>
                  </c:pt>
                  <c:pt idx="7">
                    <c:v>2017/2018</c:v>
                  </c:pt>
                  <c:pt idx="8">
                    <c:v>2011</c:v>
                  </c:pt>
                  <c:pt idx="9">
                    <c:v>2017/2018</c:v>
                  </c:pt>
                  <c:pt idx="10">
                    <c:v>2010</c:v>
                  </c:pt>
                  <c:pt idx="11">
                    <c:v>2019/2020</c:v>
                  </c:pt>
                  <c:pt idx="12">
                    <c:v>2011/2012</c:v>
                  </c:pt>
                  <c:pt idx="13">
                    <c:v>2018</c:v>
                  </c:pt>
                </c:lvl>
                <c:lvl>
                  <c:pt idx="0">
                    <c:v>Algeria</c:v>
                  </c:pt>
                  <c:pt idx="2">
                    <c:v>Egypt</c:v>
                  </c:pt>
                  <c:pt idx="4">
                    <c:v>Iraq</c:v>
                  </c:pt>
                  <c:pt idx="6">
                    <c:v>Jordan</c:v>
                  </c:pt>
                  <c:pt idx="8">
                    <c:v>Morocco</c:v>
                  </c:pt>
                  <c:pt idx="10">
                    <c:v>Palestine</c:v>
                  </c:pt>
                  <c:pt idx="12">
                    <c:v>Tunisia</c:v>
                  </c:pt>
                </c:lvl>
              </c:multiLvlStrCache>
            </c:multiLvlStrRef>
          </c:xVal>
          <c:yVal>
            <c:numRef>
              <c:f>'Sheet2 (2)'!$C$2:$C$15</c:f>
              <c:numCache>
                <c:formatCode>0.000</c:formatCode>
                <c:ptCount val="14"/>
                <c:pt idx="0">
                  <c:v>8.0941828596531006E-3</c:v>
                </c:pt>
                <c:pt idx="1">
                  <c:v>5.4090931224493998E-3</c:v>
                </c:pt>
                <c:pt idx="2">
                  <c:v>3.1977767874099401E-2</c:v>
                </c:pt>
                <c:pt idx="3">
                  <c:v>1.8381961240622399E-2</c:v>
                </c:pt>
                <c:pt idx="4">
                  <c:v>5.6999213432406999E-2</c:v>
                </c:pt>
                <c:pt idx="5">
                  <c:v>3.2694322381288103E-2</c:v>
                </c:pt>
                <c:pt idx="6">
                  <c:v>1.7664279477005E-3</c:v>
                </c:pt>
                <c:pt idx="7">
                  <c:v>1.5241478335213999E-3</c:v>
                </c:pt>
                <c:pt idx="8">
                  <c:v>7.8459581526170899E-2</c:v>
                </c:pt>
                <c:pt idx="9">
                  <c:v>3.3436555326683402E-2</c:v>
                </c:pt>
                <c:pt idx="10">
                  <c:v>3.9193953105937001E-3</c:v>
                </c:pt>
                <c:pt idx="11">
                  <c:v>1.8969837978716E-3</c:v>
                </c:pt>
                <c:pt idx="12">
                  <c:v>5.5005430453476997E-3</c:v>
                </c:pt>
                <c:pt idx="13">
                  <c:v>2.8877310361995999E-3</c:v>
                </c:pt>
              </c:numCache>
            </c:numRef>
          </c:yVal>
          <c:smooth val="0"/>
          <c:extLst>
            <c:ext xmlns:c16="http://schemas.microsoft.com/office/drawing/2014/chart" uri="{C3380CC4-5D6E-409C-BE32-E72D297353CC}">
              <c16:uniqueId val="{00000001-A94D-4BE0-9DBB-4125961AAFE8}"/>
            </c:ext>
          </c:extLst>
        </c:ser>
        <c:dLbls>
          <c:showLegendKey val="0"/>
          <c:showVal val="0"/>
          <c:showCatName val="0"/>
          <c:showSerName val="0"/>
          <c:showPercent val="0"/>
          <c:showBubbleSize val="0"/>
        </c:dLbls>
        <c:axId val="925399295"/>
        <c:axId val="925396895"/>
      </c:scatterChart>
      <c:catAx>
        <c:axId val="91604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1166818719"/>
        <c:crosses val="autoZero"/>
        <c:auto val="1"/>
        <c:lblAlgn val="ctr"/>
        <c:lblOffset val="100"/>
        <c:noMultiLvlLbl val="0"/>
      </c:catAx>
      <c:valAx>
        <c:axId val="1166818719"/>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Multidimensional poverty headcount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16042463"/>
        <c:crosses val="autoZero"/>
        <c:crossBetween val="between"/>
      </c:valAx>
      <c:valAx>
        <c:axId val="925396895"/>
        <c:scaling>
          <c:orientation val="minMax"/>
          <c:max val="2"/>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Multidimensional Poverty Index</a:t>
                </a:r>
              </a:p>
            </c:rich>
          </c:tx>
          <c:layout>
            <c:manualLayout>
              <c:xMode val="edge"/>
              <c:yMode val="edge"/>
              <c:x val="0.95488906188421618"/>
              <c:y val="9.2674200329784892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25399295"/>
        <c:crosses val="max"/>
        <c:crossBetween val="midCat"/>
      </c:valAx>
      <c:valAx>
        <c:axId val="925399295"/>
        <c:scaling>
          <c:orientation val="minMax"/>
        </c:scaling>
        <c:delete val="1"/>
        <c:axPos val="t"/>
        <c:majorTickMark val="out"/>
        <c:minorTickMark val="none"/>
        <c:tickLblPos val="nextTo"/>
        <c:crossAx val="925396895"/>
        <c:crosses val="max"/>
        <c:crossBetween val="midCat"/>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688310700292898E-2"/>
          <c:y val="3.861247203274823E-2"/>
          <c:w val="0.92330020713222805"/>
          <c:h val="0.77103083681175644"/>
        </c:manualLayout>
      </c:layout>
      <c:scatterChart>
        <c:scatterStyle val="lineMarker"/>
        <c:varyColors val="0"/>
        <c:ser>
          <c:idx val="0"/>
          <c:order val="0"/>
          <c:tx>
            <c:strRef>
              <c:f>'Combined '!$A$5:$A$13</c:f>
              <c:strCache>
                <c:ptCount val="9"/>
                <c:pt idx="0">
                  <c:v>Stunting</c:v>
                </c:pt>
              </c:strCache>
            </c:strRef>
          </c:tx>
          <c:spPr>
            <a:ln w="19050" cap="rnd">
              <a:noFill/>
              <a:round/>
            </a:ln>
            <a:effectLst/>
          </c:spPr>
          <c:marker>
            <c:symbol val="circle"/>
            <c:size val="5"/>
            <c:spPr>
              <a:solidFill>
                <a:schemeClr val="accent1"/>
              </a:solidFill>
              <a:ln w="9525">
                <a:noFill/>
              </a:ln>
              <a:effectLst/>
            </c:spPr>
          </c:marker>
          <c:dLbls>
            <c:dLbl>
              <c:idx val="0"/>
              <c:layout>
                <c:manualLayout>
                  <c:x val="-3.7579857196542797E-2"/>
                  <c:y val="0"/>
                </c:manualLayout>
              </c:layout>
              <c:tx>
                <c:rich>
                  <a:bodyPr/>
                  <a:lstStyle/>
                  <a:p>
                    <a:fld id="{22E409EF-4225-462E-997C-DAA497FECB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1F2-4BC3-9ECC-DAADB1F3BA08}"/>
                </c:ext>
              </c:extLst>
            </c:dLbl>
            <c:dLbl>
              <c:idx val="1"/>
              <c:layout>
                <c:manualLayout>
                  <c:x val="-2.2547914317925601E-2"/>
                  <c:y val="-2.0227557365830501E-2"/>
                </c:manualLayout>
              </c:layout>
              <c:tx>
                <c:rich>
                  <a:bodyPr/>
                  <a:lstStyle/>
                  <a:p>
                    <a:fld id="{D636C2E7-3C6E-470E-A3F5-F85D95BB8B0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1F2-4BC3-9ECC-DAADB1F3BA08}"/>
                </c:ext>
              </c:extLst>
            </c:dLbl>
            <c:dLbl>
              <c:idx val="2"/>
              <c:layout>
                <c:manualLayout>
                  <c:x val="-2.1044720030063899E-2"/>
                  <c:y val="-1.0113778682915299E-2"/>
                </c:manualLayout>
              </c:layout>
              <c:tx>
                <c:rich>
                  <a:bodyPr/>
                  <a:lstStyle/>
                  <a:p>
                    <a:fld id="{47BC8ECD-F2CC-4299-932B-DE1047DE7D6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1F2-4BC3-9ECC-DAADB1F3BA08}"/>
                </c:ext>
              </c:extLst>
            </c:dLbl>
            <c:dLbl>
              <c:idx val="3"/>
              <c:layout>
                <c:manualLayout>
                  <c:x val="-1.35287485907555E-2"/>
                  <c:y val="2.6970076487774001E-2"/>
                </c:manualLayout>
              </c:layout>
              <c:tx>
                <c:rich>
                  <a:bodyPr/>
                  <a:lstStyle/>
                  <a:p>
                    <a:fld id="{44474DC8-B1EE-4A80-8B41-90D65DC9BD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1F2-4BC3-9ECC-DAADB1F3BA08}"/>
                </c:ext>
              </c:extLst>
            </c:dLbl>
            <c:dLbl>
              <c:idx val="4"/>
              <c:layout>
                <c:manualLayout>
                  <c:x val="-4.710144927536241E-2"/>
                  <c:y val="-0.10799190728811751"/>
                </c:manualLayout>
              </c:layout>
              <c:tx>
                <c:rich>
                  <a:bodyPr/>
                  <a:lstStyle/>
                  <a:p>
                    <a:fld id="{F7D9DD84-7542-49CA-8011-50DA2DBEDA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F9E-410F-9CC8-171C8619BF6E}"/>
                </c:ext>
              </c:extLst>
            </c:dLbl>
            <c:dLbl>
              <c:idx val="5"/>
              <c:layout>
                <c:manualLayout>
                  <c:x val="-2.7057497181510699E-2"/>
                  <c:y val="2.0227557365830501E-2"/>
                </c:manualLayout>
              </c:layout>
              <c:tx>
                <c:rich>
                  <a:bodyPr/>
                  <a:lstStyle/>
                  <a:p>
                    <a:fld id="{BF371080-ABCA-4044-9FB2-34E80CCC85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1F2-4BC3-9ECC-DAADB1F3BA08}"/>
                </c:ext>
              </c:extLst>
            </c:dLbl>
            <c:dLbl>
              <c:idx val="6"/>
              <c:layout>
                <c:manualLayout>
                  <c:x val="-2.2547914317925698E-2"/>
                  <c:y val="-2.35988169268023E-2"/>
                </c:manualLayout>
              </c:layout>
              <c:tx>
                <c:rich>
                  <a:bodyPr/>
                  <a:lstStyle/>
                  <a:p>
                    <a:fld id="{BEA1896A-C77D-49E6-8683-F61018C2C0D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1F2-4BC3-9ECC-DAADB1F3BA08}"/>
                </c:ext>
              </c:extLst>
            </c:dLbl>
            <c:dLbl>
              <c:idx val="7"/>
              <c:layout>
                <c:manualLayout>
                  <c:x val="-3.7579857196542603E-2"/>
                  <c:y val="-3.0341336048745799E-2"/>
                </c:manualLayout>
              </c:layout>
              <c:tx>
                <c:rich>
                  <a:bodyPr/>
                  <a:lstStyle/>
                  <a:p>
                    <a:fld id="{3C978E81-693A-42E2-93C2-5F286AF7D1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1F2-4BC3-9ECC-DAADB1F3BA08}"/>
                </c:ext>
              </c:extLst>
            </c:dLbl>
            <c:dLbl>
              <c:idx val="8"/>
              <c:layout>
                <c:manualLayout>
                  <c:x val="-5.9049412301723156E-2"/>
                  <c:y val="-1.685637461003766E-2"/>
                </c:manualLayout>
              </c:layout>
              <c:tx>
                <c:rich>
                  <a:bodyPr/>
                  <a:lstStyle/>
                  <a:p>
                    <a:fld id="{AEE8B67D-DEC6-473B-8C16-83ECD718A18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1F2-4BC3-9ECC-DAADB1F3BA0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'Combined '!$C$5:$C$13</c:f>
              <c:numCache>
                <c:formatCode>0.00</c:formatCode>
                <c:ptCount val="9"/>
                <c:pt idx="0">
                  <c:v>-1.595155837489826</c:v>
                </c:pt>
                <c:pt idx="1">
                  <c:v>1.9964040190329599</c:v>
                </c:pt>
                <c:pt idx="2">
                  <c:v>-0.15566468837003899</c:v>
                </c:pt>
                <c:pt idx="3">
                  <c:v>1.287280021547788</c:v>
                </c:pt>
                <c:pt idx="4">
                  <c:v>-4.7194258253613397E-2</c:v>
                </c:pt>
                <c:pt idx="5">
                  <c:v>-0.93728103737652502</c:v>
                </c:pt>
                <c:pt idx="6">
                  <c:v>-0.56917468878340305</c:v>
                </c:pt>
                <c:pt idx="7">
                  <c:v>-0.215462965104707</c:v>
                </c:pt>
                <c:pt idx="8">
                  <c:v>-0.38931558484738299</c:v>
                </c:pt>
              </c:numCache>
            </c:numRef>
          </c:xVal>
          <c:yVal>
            <c:numRef>
              <c:f>'Combined '!$D$5:$D$13</c:f>
              <c:numCache>
                <c:formatCode>0.00</c:formatCode>
                <c:ptCount val="9"/>
                <c:pt idx="0">
                  <c:v>-0.89420092428954501</c:v>
                </c:pt>
                <c:pt idx="1">
                  <c:v>9.1970280854210991</c:v>
                </c:pt>
                <c:pt idx="2">
                  <c:v>2.688199031903471</c:v>
                </c:pt>
                <c:pt idx="3">
                  <c:v>-6.890274258132834</c:v>
                </c:pt>
                <c:pt idx="4">
                  <c:v>6.9994174546733179</c:v>
                </c:pt>
                <c:pt idx="5">
                  <c:v>-2.3238796509983728</c:v>
                </c:pt>
                <c:pt idx="6">
                  <c:v>-2.4178514395126181</c:v>
                </c:pt>
                <c:pt idx="7">
                  <c:v>4.4193467363361503</c:v>
                </c:pt>
                <c:pt idx="8">
                  <c:v>2.4823340634178681</c:v>
                </c:pt>
              </c:numCache>
            </c:numRef>
          </c:yVal>
          <c:smooth val="0"/>
          <c:extLst>
            <c:ext xmlns:c15="http://schemas.microsoft.com/office/drawing/2012/chart" uri="{02D57815-91ED-43cb-92C2-25804820EDAC}">
              <c15:datalabelsRange>
                <c15:f>'Combined '!$B$5:$B$13</c15:f>
                <c15:dlblRangeCache>
                  <c:ptCount val="9"/>
                  <c:pt idx="0">
                    <c:v>EGY</c:v>
                  </c:pt>
                  <c:pt idx="1">
                    <c:v>YEM</c:v>
                  </c:pt>
                  <c:pt idx="2">
                    <c:v>JOR</c:v>
                  </c:pt>
                  <c:pt idx="3">
                    <c:v>LBY</c:v>
                  </c:pt>
                  <c:pt idx="4">
                    <c:v>MAR</c:v>
                  </c:pt>
                  <c:pt idx="5">
                    <c:v>IRQ</c:v>
                  </c:pt>
                  <c:pt idx="6">
                    <c:v>PSE</c:v>
                  </c:pt>
                  <c:pt idx="7">
                    <c:v>COM</c:v>
                  </c:pt>
                  <c:pt idx="8">
                    <c:v>SDN</c:v>
                  </c:pt>
                </c15:dlblRangeCache>
              </c15:datalabelsRange>
            </c:ext>
            <c:ext xmlns:c16="http://schemas.microsoft.com/office/drawing/2014/chart" uri="{C3380CC4-5D6E-409C-BE32-E72D297353CC}">
              <c16:uniqueId val="{00000009-91F2-4BC3-9ECC-DAADB1F3BA08}"/>
            </c:ext>
          </c:extLst>
        </c:ser>
        <c:ser>
          <c:idx val="1"/>
          <c:order val="1"/>
          <c:tx>
            <c:strRef>
              <c:f>'Combined '!$A$14:$A$17</c:f>
              <c:strCache>
                <c:ptCount val="4"/>
                <c:pt idx="0">
                  <c:v>Infant mortality </c:v>
                </c:pt>
              </c:strCache>
            </c:strRef>
          </c:tx>
          <c:spPr>
            <a:ln w="25400" cap="rnd">
              <a:noFill/>
              <a:round/>
            </a:ln>
            <a:effectLst/>
          </c:spPr>
          <c:marker>
            <c:symbol val="circle"/>
            <c:size val="5"/>
            <c:spPr>
              <a:solidFill>
                <a:schemeClr val="accent2"/>
              </a:solidFill>
              <a:ln w="9525">
                <a:noFill/>
              </a:ln>
              <a:effectLst/>
            </c:spPr>
          </c:marker>
          <c:dLbls>
            <c:dLbl>
              <c:idx val="0"/>
              <c:layout>
                <c:manualLayout>
                  <c:x val="-2.7057497181510799E-2"/>
                  <c:y val="1.0113778682915299E-2"/>
                </c:manualLayout>
              </c:layout>
              <c:tx>
                <c:rich>
                  <a:bodyPr/>
                  <a:lstStyle/>
                  <a:p>
                    <a:fld id="{A67931BD-4236-44AF-8052-1A87ACEE2E3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1F2-4BC3-9ECC-DAADB1F3BA08}"/>
                </c:ext>
              </c:extLst>
            </c:dLbl>
            <c:dLbl>
              <c:idx val="1"/>
              <c:layout>
                <c:manualLayout>
                  <c:x val="1.7550876792574843E-2"/>
                  <c:y val="-9.5135727849055857E-2"/>
                </c:manualLayout>
              </c:layout>
              <c:tx>
                <c:rich>
                  <a:bodyPr/>
                  <a:lstStyle/>
                  <a:p>
                    <a:fld id="{103F4D9F-002D-454A-B60A-FBF0339D21A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F2-4BC3-9ECC-DAADB1F3BA08}"/>
                </c:ext>
              </c:extLst>
            </c:dLbl>
            <c:dLbl>
              <c:idx val="2"/>
              <c:tx>
                <c:rich>
                  <a:bodyPr/>
                  <a:lstStyle/>
                  <a:p>
                    <a:fld id="{B3A9959A-CE1E-425C-B891-1B066605A8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F9E-410F-9CC8-171C8619BF6E}"/>
                </c:ext>
              </c:extLst>
            </c:dLbl>
            <c:dLbl>
              <c:idx val="3"/>
              <c:layout>
                <c:manualLayout>
                  <c:x val="-4.5095828635851199E-3"/>
                  <c:y val="-1.0113778682915299E-2"/>
                </c:manualLayout>
              </c:layout>
              <c:tx>
                <c:rich>
                  <a:bodyPr/>
                  <a:lstStyle/>
                  <a:p>
                    <a:fld id="{C95A3BEC-481C-46D7-AE42-40057B5EA35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1F2-4BC3-9ECC-DAADB1F3BA0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'Combined '!$C$14:$C$17</c:f>
              <c:numCache>
                <c:formatCode>0.00</c:formatCode>
                <c:ptCount val="4"/>
                <c:pt idx="0">
                  <c:v>-0.207034710036402</c:v>
                </c:pt>
                <c:pt idx="1">
                  <c:v>7.04944714733369E-2</c:v>
                </c:pt>
                <c:pt idx="2">
                  <c:v>1.39108735742521E-2</c:v>
                </c:pt>
                <c:pt idx="3">
                  <c:v>-1.3595406619837399E-2</c:v>
                </c:pt>
              </c:numCache>
            </c:numRef>
          </c:xVal>
          <c:yVal>
            <c:numRef>
              <c:f>'Combined '!$D$14:$D$17</c:f>
              <c:numCache>
                <c:formatCode>0.00</c:formatCode>
                <c:ptCount val="4"/>
                <c:pt idx="0">
                  <c:v>1.729420155209493</c:v>
                </c:pt>
                <c:pt idx="1">
                  <c:v>2.819797071968511</c:v>
                </c:pt>
                <c:pt idx="2">
                  <c:v>-12.84859710589515</c:v>
                </c:pt>
                <c:pt idx="3">
                  <c:v>13.90713077245176</c:v>
                </c:pt>
              </c:numCache>
            </c:numRef>
          </c:yVal>
          <c:smooth val="0"/>
          <c:extLst>
            <c:ext xmlns:c15="http://schemas.microsoft.com/office/drawing/2012/chart" uri="{02D57815-91ED-43cb-92C2-25804820EDAC}">
              <c15:datalabelsRange>
                <c15:f>'Combined '!$B$14:$B$17</c15:f>
                <c15:dlblRangeCache>
                  <c:ptCount val="4"/>
                  <c:pt idx="0">
                    <c:v>EGY</c:v>
                  </c:pt>
                  <c:pt idx="1">
                    <c:v>JOR</c:v>
                  </c:pt>
                  <c:pt idx="2">
                    <c:v>LBY</c:v>
                  </c:pt>
                  <c:pt idx="3">
                    <c:v>PSE</c:v>
                  </c:pt>
                </c15:dlblRangeCache>
              </c15:datalabelsRange>
            </c:ext>
            <c:ext xmlns:c16="http://schemas.microsoft.com/office/drawing/2014/chart" uri="{C3380CC4-5D6E-409C-BE32-E72D297353CC}">
              <c16:uniqueId val="{0000000E-91F2-4BC3-9ECC-DAADB1F3BA08}"/>
            </c:ext>
          </c:extLst>
        </c:ser>
        <c:ser>
          <c:idx val="2"/>
          <c:order val="2"/>
          <c:tx>
            <c:strRef>
              <c:f>'Combined '!$A$18:$A$24</c:f>
              <c:strCache>
                <c:ptCount val="7"/>
                <c:pt idx="0">
                  <c:v>Skilled birth attendance</c:v>
                </c:pt>
              </c:strCache>
            </c:strRef>
          </c:tx>
          <c:spPr>
            <a:ln w="25400" cap="rnd">
              <a:noFill/>
              <a:round/>
            </a:ln>
            <a:effectLst/>
          </c:spPr>
          <c:marker>
            <c:symbol val="circle"/>
            <c:size val="5"/>
            <c:spPr>
              <a:solidFill>
                <a:srgbClr val="C00000"/>
              </a:solidFill>
              <a:ln w="9525">
                <a:noFill/>
              </a:ln>
              <a:effectLst/>
            </c:spPr>
          </c:marker>
          <c:dLbls>
            <c:dLbl>
              <c:idx val="0"/>
              <c:tx>
                <c:rich>
                  <a:bodyPr/>
                  <a:lstStyle/>
                  <a:p>
                    <a:fld id="{37E7A7AD-34B3-4BCA-A572-06DCCB9F39E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F9E-410F-9CC8-171C8619BF6E}"/>
                </c:ext>
              </c:extLst>
            </c:dLbl>
            <c:dLbl>
              <c:idx val="1"/>
              <c:tx>
                <c:rich>
                  <a:bodyPr/>
                  <a:lstStyle/>
                  <a:p>
                    <a:fld id="{95BF293B-84A9-422B-8967-7628FA3E362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F9E-410F-9CC8-171C8619BF6E}"/>
                </c:ext>
              </c:extLst>
            </c:dLbl>
            <c:dLbl>
              <c:idx val="2"/>
              <c:layout>
                <c:manualLayout>
                  <c:x val="-3.0063885757235201E-3"/>
                  <c:y val="-3.3712595609717501E-3"/>
                </c:manualLayout>
              </c:layout>
              <c:tx>
                <c:rich>
                  <a:bodyPr/>
                  <a:lstStyle/>
                  <a:p>
                    <a:fld id="{0AAE7AA6-23F9-4CA9-9259-9823998BF81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91F2-4BC3-9ECC-DAADB1F3BA08}"/>
                </c:ext>
              </c:extLst>
            </c:dLbl>
            <c:dLbl>
              <c:idx val="3"/>
              <c:layout>
                <c:manualLayout>
                  <c:x val="-3.7579857196542603E-2"/>
                  <c:y val="-1.2361142259926199E-16"/>
                </c:manualLayout>
              </c:layout>
              <c:tx>
                <c:rich>
                  <a:bodyPr/>
                  <a:lstStyle/>
                  <a:p>
                    <a:fld id="{1ECF82D5-143C-44AC-9C61-47A2B13E4F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1F2-4BC3-9ECC-DAADB1F3BA08}"/>
                </c:ext>
              </c:extLst>
            </c:dLbl>
            <c:dLbl>
              <c:idx val="4"/>
              <c:tx>
                <c:rich>
                  <a:bodyPr/>
                  <a:lstStyle/>
                  <a:p>
                    <a:fld id="{4D44235A-45B6-41D9-B790-5AA29ACF65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F9E-410F-9CC8-171C8619BF6E}"/>
                </c:ext>
              </c:extLst>
            </c:dLbl>
            <c:dLbl>
              <c:idx val="5"/>
              <c:layout>
                <c:manualLayout>
                  <c:x val="-1.80383314543405E-2"/>
                  <c:y val="-3.03413360487459E-2"/>
                </c:manualLayout>
              </c:layout>
              <c:tx>
                <c:rich>
                  <a:bodyPr/>
                  <a:lstStyle/>
                  <a:p>
                    <a:fld id="{7670558B-F5AD-4A41-B26A-A61CE2B48A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91F2-4BC3-9ECC-DAADB1F3BA08}"/>
                </c:ext>
              </c:extLst>
            </c:dLbl>
            <c:dLbl>
              <c:idx val="6"/>
              <c:layout>
                <c:manualLayout>
                  <c:x val="-2.2547914317925601E-2"/>
                  <c:y val="-2.35988169268023E-2"/>
                </c:manualLayout>
              </c:layout>
              <c:tx>
                <c:rich>
                  <a:bodyPr/>
                  <a:lstStyle/>
                  <a:p>
                    <a:fld id="{E98BEB11-E6DF-4699-A4D9-F36CE59849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91F2-4BC3-9ECC-DAADB1F3BA0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'Combined '!$C$18:$C$24</c:f>
              <c:numCache>
                <c:formatCode>0.00</c:formatCode>
                <c:ptCount val="7"/>
                <c:pt idx="0">
                  <c:v>-5.3614693672376372</c:v>
                </c:pt>
                <c:pt idx="1">
                  <c:v>-3.7836184474517309</c:v>
                </c:pt>
                <c:pt idx="2">
                  <c:v>-0.242033996588287</c:v>
                </c:pt>
                <c:pt idx="3">
                  <c:v>-0.21558561283290301</c:v>
                </c:pt>
                <c:pt idx="4">
                  <c:v>-9.1136323810792952</c:v>
                </c:pt>
                <c:pt idx="5">
                  <c:v>-3.6341719475287531</c:v>
                </c:pt>
                <c:pt idx="6">
                  <c:v>-0.92508589757771598</c:v>
                </c:pt>
              </c:numCache>
            </c:numRef>
          </c:xVal>
          <c:yVal>
            <c:numRef>
              <c:f>'Combined '!$D$18:$D$24</c:f>
              <c:numCache>
                <c:formatCode>0.00</c:formatCode>
                <c:ptCount val="7"/>
                <c:pt idx="0">
                  <c:v>-12.00535741725133</c:v>
                </c:pt>
                <c:pt idx="1">
                  <c:v>6.4671714579153958</c:v>
                </c:pt>
                <c:pt idx="2">
                  <c:v>-4.1843737908827556</c:v>
                </c:pt>
                <c:pt idx="3">
                  <c:v>-12.10094231388096</c:v>
                </c:pt>
                <c:pt idx="4">
                  <c:v>-15.300066172784151</c:v>
                </c:pt>
                <c:pt idx="5">
                  <c:v>-12.263717065895859</c:v>
                </c:pt>
                <c:pt idx="6">
                  <c:v>5.720208549060346</c:v>
                </c:pt>
              </c:numCache>
            </c:numRef>
          </c:yVal>
          <c:smooth val="0"/>
          <c:extLst>
            <c:ext xmlns:c15="http://schemas.microsoft.com/office/drawing/2012/chart" uri="{02D57815-91ED-43cb-92C2-25804820EDAC}">
              <c15:datalabelsRange>
                <c15:f>'Combined '!$B$18:$B$24</c15:f>
                <c15:dlblRangeCache>
                  <c:ptCount val="7"/>
                  <c:pt idx="0">
                    <c:v>EGY</c:v>
                  </c:pt>
                  <c:pt idx="1">
                    <c:v>YEM</c:v>
                  </c:pt>
                  <c:pt idx="2">
                    <c:v>JOR</c:v>
                  </c:pt>
                  <c:pt idx="3">
                    <c:v>LBY</c:v>
                  </c:pt>
                  <c:pt idx="4">
                    <c:v>MAR</c:v>
                  </c:pt>
                  <c:pt idx="5">
                    <c:v>IRQ</c:v>
                  </c:pt>
                  <c:pt idx="6">
                    <c:v>COM</c:v>
                  </c:pt>
                </c15:dlblRangeCache>
              </c15:datalabelsRange>
            </c:ext>
            <c:ext xmlns:c16="http://schemas.microsoft.com/office/drawing/2014/chart" uri="{C3380CC4-5D6E-409C-BE32-E72D297353CC}">
              <c16:uniqueId val="{00000016-91F2-4BC3-9ECC-DAADB1F3BA08}"/>
            </c:ext>
          </c:extLst>
        </c:ser>
        <c:ser>
          <c:idx val="3"/>
          <c:order val="3"/>
          <c:tx>
            <c:strRef>
              <c:f>'Combined '!$A$25:$A$31</c:f>
              <c:strCache>
                <c:ptCount val="7"/>
                <c:pt idx="0">
                  <c:v>Youth primary completion </c:v>
                </c:pt>
              </c:strCache>
            </c:strRef>
          </c:tx>
          <c:spPr>
            <a:ln w="25400" cap="rnd">
              <a:noFill/>
              <a:round/>
            </a:ln>
            <a:effectLst/>
          </c:spPr>
          <c:marker>
            <c:symbol val="circle"/>
            <c:size val="5"/>
            <c:spPr>
              <a:solidFill>
                <a:schemeClr val="accent4"/>
              </a:solidFill>
              <a:ln w="9525">
                <a:noFill/>
              </a:ln>
              <a:effectLst/>
            </c:spPr>
          </c:marker>
          <c:dLbls>
            <c:dLbl>
              <c:idx val="0"/>
              <c:layout>
                <c:manualLayout>
                  <c:x val="-1.35287485907555E-2"/>
                  <c:y val="-2.0227557365830501E-2"/>
                </c:manualLayout>
              </c:layout>
              <c:tx>
                <c:rich>
                  <a:bodyPr/>
                  <a:lstStyle/>
                  <a:p>
                    <a:fld id="{D921F789-E996-4DE3-95F9-49FB080B503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91F2-4BC3-9ECC-DAADB1F3BA08}"/>
                </c:ext>
              </c:extLst>
            </c:dLbl>
            <c:dLbl>
              <c:idx val="1"/>
              <c:layout>
                <c:manualLayout>
                  <c:x val="-1.2025554302893701E-2"/>
                  <c:y val="-2.0227557365830501E-2"/>
                </c:manualLayout>
              </c:layout>
              <c:tx>
                <c:rich>
                  <a:bodyPr/>
                  <a:lstStyle/>
                  <a:p>
                    <a:fld id="{34723A5C-832C-43FE-8392-6881DBE39E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91F2-4BC3-9ECC-DAADB1F3BA08}"/>
                </c:ext>
              </c:extLst>
            </c:dLbl>
            <c:dLbl>
              <c:idx val="2"/>
              <c:layout>
                <c:manualLayout>
                  <c:x val="-5.7919281828901908E-2"/>
                  <c:y val="-2.2798763944146278E-2"/>
                </c:manualLayout>
              </c:layout>
              <c:tx>
                <c:rich>
                  <a:bodyPr/>
                  <a:lstStyle/>
                  <a:p>
                    <a:fld id="{AE8053E3-8827-4751-8DC7-A37269D59A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91F2-4BC3-9ECC-DAADB1F3BA08}"/>
                </c:ext>
              </c:extLst>
            </c:dLbl>
            <c:dLbl>
              <c:idx val="3"/>
              <c:layout>
                <c:manualLayout>
                  <c:x val="-1.35287485907554E-2"/>
                  <c:y val="-2.0227557365830501E-2"/>
                </c:manualLayout>
              </c:layout>
              <c:tx>
                <c:rich>
                  <a:bodyPr/>
                  <a:lstStyle/>
                  <a:p>
                    <a:fld id="{8E238C93-1910-4D20-86BB-EDFCDA9745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91F2-4BC3-9ECC-DAADB1F3BA08}"/>
                </c:ext>
              </c:extLst>
            </c:dLbl>
            <c:dLbl>
              <c:idx val="4"/>
              <c:tx>
                <c:rich>
                  <a:bodyPr/>
                  <a:lstStyle/>
                  <a:p>
                    <a:fld id="{39DF8EE3-9BF5-4C00-B86B-303DC436473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F9E-410F-9CC8-171C8619BF6E}"/>
                </c:ext>
              </c:extLst>
            </c:dLbl>
            <c:dLbl>
              <c:idx val="5"/>
              <c:layout>
                <c:manualLayout>
                  <c:x val="-1.80383314543405E-2"/>
                  <c:y val="-1.3485038243887099E-2"/>
                </c:manualLayout>
              </c:layout>
              <c:tx>
                <c:rich>
                  <a:bodyPr/>
                  <a:lstStyle/>
                  <a:p>
                    <a:fld id="{5D2DCA9F-538A-4307-A1BD-42864809197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91F2-4BC3-9ECC-DAADB1F3BA08}"/>
                </c:ext>
              </c:extLst>
            </c:dLbl>
            <c:dLbl>
              <c:idx val="6"/>
              <c:layout>
                <c:manualLayout>
                  <c:x val="-3.75798571965427E-2"/>
                  <c:y val="-2.35988169268023E-2"/>
                </c:manualLayout>
              </c:layout>
              <c:tx>
                <c:rich>
                  <a:bodyPr/>
                  <a:lstStyle/>
                  <a:p>
                    <a:fld id="{DF9A2800-34C0-4F80-9E11-3DE57548AB0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91F2-4BC3-9ECC-DAADB1F3BA0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'Combined '!$C$25:$C$31</c:f>
              <c:numCache>
                <c:formatCode>0.00</c:formatCode>
                <c:ptCount val="7"/>
                <c:pt idx="0">
                  <c:v>3.8963940445069199E-2</c:v>
                </c:pt>
                <c:pt idx="1">
                  <c:v>-3.9701346743569181</c:v>
                </c:pt>
                <c:pt idx="2">
                  <c:v>-0.103643936681497</c:v>
                </c:pt>
                <c:pt idx="3">
                  <c:v>0.62393680037493604</c:v>
                </c:pt>
                <c:pt idx="4">
                  <c:v>-9.1089474675795916</c:v>
                </c:pt>
                <c:pt idx="5">
                  <c:v>-0.99895603110656805</c:v>
                </c:pt>
                <c:pt idx="6">
                  <c:v>-4.087663621544527</c:v>
                </c:pt>
              </c:numCache>
            </c:numRef>
          </c:xVal>
          <c:yVal>
            <c:numRef>
              <c:f>'Combined '!$D$25:$D$31</c:f>
              <c:numCache>
                <c:formatCode>0.00</c:formatCode>
                <c:ptCount val="7"/>
                <c:pt idx="0">
                  <c:v>3.9516743642401981</c:v>
                </c:pt>
                <c:pt idx="1">
                  <c:v>0.446585330654514</c:v>
                </c:pt>
                <c:pt idx="2">
                  <c:v>7.746868330627299</c:v>
                </c:pt>
                <c:pt idx="3">
                  <c:v>3.144841551402378</c:v>
                </c:pt>
                <c:pt idx="4">
                  <c:v>0.29626491303256203</c:v>
                </c:pt>
                <c:pt idx="5">
                  <c:v>8.9760358754364999E-2</c:v>
                </c:pt>
                <c:pt idx="6">
                  <c:v>0.48090500110926598</c:v>
                </c:pt>
              </c:numCache>
            </c:numRef>
          </c:yVal>
          <c:smooth val="0"/>
          <c:extLst>
            <c:ext xmlns:c15="http://schemas.microsoft.com/office/drawing/2012/chart" uri="{02D57815-91ED-43cb-92C2-25804820EDAC}">
              <c15:datalabelsRange>
                <c15:f>'Combined '!$B$25:$B$31</c15:f>
                <c15:dlblRangeCache>
                  <c:ptCount val="7"/>
                  <c:pt idx="0">
                    <c:v>JOR</c:v>
                  </c:pt>
                  <c:pt idx="1">
                    <c:v>EGY</c:v>
                  </c:pt>
                  <c:pt idx="2">
                    <c:v>PSE</c:v>
                  </c:pt>
                  <c:pt idx="3">
                    <c:v>IRQ</c:v>
                  </c:pt>
                  <c:pt idx="4">
                    <c:v>MRT</c:v>
                  </c:pt>
                  <c:pt idx="5">
                    <c:v>COM</c:v>
                  </c:pt>
                  <c:pt idx="6">
                    <c:v>SDN</c:v>
                  </c:pt>
                </c15:dlblRangeCache>
              </c15:datalabelsRange>
            </c:ext>
            <c:ext xmlns:c16="http://schemas.microsoft.com/office/drawing/2014/chart" uri="{C3380CC4-5D6E-409C-BE32-E72D297353CC}">
              <c16:uniqueId val="{0000001E-91F2-4BC3-9ECC-DAADB1F3BA08}"/>
            </c:ext>
          </c:extLst>
        </c:ser>
        <c:ser>
          <c:idx val="4"/>
          <c:order val="4"/>
          <c:tx>
            <c:strRef>
              <c:f>'Combined '!$A$32:$A$37</c:f>
              <c:strCache>
                <c:ptCount val="6"/>
                <c:pt idx="0">
                  <c:v>Secondary completion rate</c:v>
                </c:pt>
              </c:strCache>
            </c:strRef>
          </c:tx>
          <c:spPr>
            <a:ln w="25400" cap="rnd">
              <a:noFill/>
              <a:round/>
            </a:ln>
            <a:effectLst/>
          </c:spPr>
          <c:marker>
            <c:symbol val="circle"/>
            <c:size val="5"/>
            <c:spPr>
              <a:solidFill>
                <a:schemeClr val="accent6"/>
              </a:solidFill>
              <a:ln w="9525">
                <a:noFill/>
              </a:ln>
              <a:effectLst/>
            </c:spPr>
          </c:marker>
          <c:dLbls>
            <c:dLbl>
              <c:idx val="0"/>
              <c:layout>
                <c:manualLayout>
                  <c:x val="-1.8038331454340601E-2"/>
                  <c:y val="-2.0227557365830501E-2"/>
                </c:manualLayout>
              </c:layout>
              <c:tx>
                <c:rich>
                  <a:bodyPr/>
                  <a:lstStyle/>
                  <a:p>
                    <a:fld id="{03E690BE-1946-46D5-A942-6FB3013D861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91F2-4BC3-9ECC-DAADB1F3BA08}"/>
                </c:ext>
              </c:extLst>
            </c:dLbl>
            <c:dLbl>
              <c:idx val="1"/>
              <c:layout>
                <c:manualLayout>
                  <c:x val="-3.00638857572341E-2"/>
                  <c:y val="-2.6970076487774001E-2"/>
                </c:manualLayout>
              </c:layout>
              <c:tx>
                <c:rich>
                  <a:bodyPr/>
                  <a:lstStyle/>
                  <a:p>
                    <a:fld id="{7B1C31EB-6680-4452-80F4-AC5488160B8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91F2-4BC3-9ECC-DAADB1F3BA08}"/>
                </c:ext>
              </c:extLst>
            </c:dLbl>
            <c:dLbl>
              <c:idx val="2"/>
              <c:layout>
                <c:manualLayout>
                  <c:x val="-3.1567080045095897E-2"/>
                  <c:y val="-1.3485038243887E-2"/>
                </c:manualLayout>
              </c:layout>
              <c:tx>
                <c:rich>
                  <a:bodyPr/>
                  <a:lstStyle/>
                  <a:p>
                    <a:fld id="{9410C14B-4BA5-4B9C-82B7-2A86C1049F1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91F2-4BC3-9ECC-DAADB1F3BA08}"/>
                </c:ext>
              </c:extLst>
            </c:dLbl>
            <c:dLbl>
              <c:idx val="3"/>
              <c:layout>
                <c:manualLayout>
                  <c:x val="-1.80383314543405E-2"/>
                  <c:y val="-2.0227557365830599E-2"/>
                </c:manualLayout>
              </c:layout>
              <c:tx>
                <c:rich>
                  <a:bodyPr/>
                  <a:lstStyle/>
                  <a:p>
                    <a:fld id="{0847FCFF-1B73-4A1B-BBE7-A3E711B72A6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91F2-4BC3-9ECC-DAADB1F3BA08}"/>
                </c:ext>
              </c:extLst>
            </c:dLbl>
            <c:dLbl>
              <c:idx val="4"/>
              <c:layout>
                <c:manualLayout>
                  <c:x val="-3.9083051484404399E-2"/>
                  <c:y val="-6.7425191219435601E-3"/>
                </c:manualLayout>
              </c:layout>
              <c:tx>
                <c:rich>
                  <a:bodyPr/>
                  <a:lstStyle/>
                  <a:p>
                    <a:fld id="{4D7B5CAF-9B3F-421C-BADE-A4B1F0A5BD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91F2-4BC3-9ECC-DAADB1F3BA08}"/>
                </c:ext>
              </c:extLst>
            </c:dLbl>
            <c:dLbl>
              <c:idx val="5"/>
              <c:layout>
                <c:manualLayout>
                  <c:x val="-1.80383314543405E-2"/>
                  <c:y val="-3.0341336048745799E-2"/>
                </c:manualLayout>
              </c:layout>
              <c:tx>
                <c:rich>
                  <a:bodyPr/>
                  <a:lstStyle/>
                  <a:p>
                    <a:fld id="{1BA01AC6-9EDC-4259-80EB-C919FAF39DA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91F2-4BC3-9ECC-DAADB1F3BA0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'Combined '!$C$32:$C$37</c:f>
              <c:numCache>
                <c:formatCode>0.00</c:formatCode>
                <c:ptCount val="6"/>
                <c:pt idx="0">
                  <c:v>0.167851362294513</c:v>
                </c:pt>
                <c:pt idx="1">
                  <c:v>-9.2112270858394467</c:v>
                </c:pt>
                <c:pt idx="2">
                  <c:v>-1.1944063333636401</c:v>
                </c:pt>
                <c:pt idx="3">
                  <c:v>1.6269962964873701</c:v>
                </c:pt>
                <c:pt idx="4">
                  <c:v>-4.3412204046119118</c:v>
                </c:pt>
                <c:pt idx="5">
                  <c:v>-1.9387613514223581</c:v>
                </c:pt>
              </c:numCache>
            </c:numRef>
          </c:xVal>
          <c:yVal>
            <c:numRef>
              <c:f>'Combined '!$D$32:$D$37</c:f>
              <c:numCache>
                <c:formatCode>0.00</c:formatCode>
                <c:ptCount val="6"/>
                <c:pt idx="0">
                  <c:v>-0.12082198493908999</c:v>
                </c:pt>
                <c:pt idx="1">
                  <c:v>0.58168238823794705</c:v>
                </c:pt>
                <c:pt idx="2">
                  <c:v>0.26131063540222299</c:v>
                </c:pt>
                <c:pt idx="3">
                  <c:v>2.2547337460502082</c:v>
                </c:pt>
                <c:pt idx="4">
                  <c:v>-1.1436680136183259</c:v>
                </c:pt>
                <c:pt idx="5">
                  <c:v>3.2889111741197352</c:v>
                </c:pt>
              </c:numCache>
            </c:numRef>
          </c:yVal>
          <c:smooth val="0"/>
          <c:extLst>
            <c:ext xmlns:c15="http://schemas.microsoft.com/office/drawing/2012/chart" uri="{02D57815-91ED-43cb-92C2-25804820EDAC}">
              <c15:datalabelsRange>
                <c15:f>'Combined '!$B$32:$B$37</c15:f>
                <c15:dlblRangeCache>
                  <c:ptCount val="6"/>
                  <c:pt idx="0">
                    <c:v>JOR</c:v>
                  </c:pt>
                  <c:pt idx="1">
                    <c:v>EGY</c:v>
                  </c:pt>
                  <c:pt idx="2">
                    <c:v>PSE</c:v>
                  </c:pt>
                  <c:pt idx="3">
                    <c:v>IRQ</c:v>
                  </c:pt>
                  <c:pt idx="4">
                    <c:v>MRT</c:v>
                  </c:pt>
                  <c:pt idx="5">
                    <c:v>COM</c:v>
                  </c:pt>
                </c15:dlblRangeCache>
              </c15:datalabelsRange>
            </c:ext>
            <c:ext xmlns:c16="http://schemas.microsoft.com/office/drawing/2014/chart" uri="{C3380CC4-5D6E-409C-BE32-E72D297353CC}">
              <c16:uniqueId val="{00000025-91F2-4BC3-9ECC-DAADB1F3BA08}"/>
            </c:ext>
          </c:extLst>
        </c:ser>
        <c:dLbls>
          <c:showLegendKey val="0"/>
          <c:showVal val="0"/>
          <c:showCatName val="0"/>
          <c:showSerName val="0"/>
          <c:showPercent val="0"/>
          <c:showBubbleSize val="0"/>
        </c:dLbls>
        <c:axId val="-230499056"/>
        <c:axId val="-230495792"/>
      </c:scatterChart>
      <c:valAx>
        <c:axId val="-23049905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AARC in wealth ratio (%)</a:t>
                </a:r>
              </a:p>
            </c:rich>
          </c:tx>
          <c:layout>
            <c:manualLayout>
              <c:xMode val="edge"/>
              <c:yMode val="edge"/>
              <c:x val="0.61924699583492204"/>
              <c:y val="0.8301226760173869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0495792"/>
        <c:crosses val="autoZero"/>
        <c:crossBetween val="midCat"/>
      </c:valAx>
      <c:valAx>
        <c:axId val="-23049579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AARC in dissimilarity index (%) </a:t>
                </a:r>
              </a:p>
            </c:rich>
          </c:tx>
          <c:layout>
            <c:manualLayout>
              <c:xMode val="edge"/>
              <c:yMode val="edge"/>
              <c:x val="1.1524627797593701E-3"/>
              <c:y val="0.15031049310325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0499056"/>
        <c:crosses val="autoZero"/>
        <c:crossBetween val="midCat"/>
      </c:valAx>
      <c:spPr>
        <a:noFill/>
        <a:ln>
          <a:noFill/>
        </a:ln>
        <a:effectLst/>
      </c:spPr>
    </c:plotArea>
    <c:legend>
      <c:legendPos val="r"/>
      <c:layout>
        <c:manualLayout>
          <c:xMode val="edge"/>
          <c:yMode val="edge"/>
          <c:x val="3.0163643724183037E-2"/>
          <c:y val="5.3250902615149497E-3"/>
          <c:w val="0.23186365830531069"/>
          <c:h val="0.32570675074945454"/>
        </c:manualLayout>
      </c:layout>
      <c:overlay val="0"/>
      <c:spPr>
        <a:noFill/>
        <a:ln>
          <a:noFill/>
        </a:ln>
        <a:effectLst/>
      </c:spPr>
      <c:txPr>
        <a:bodyPr rot="0" spcFirstLastPara="1" vertOverflow="ellipsis" vert="horz" wrap="square" anchor="ctr" anchorCtr="1"/>
        <a:lstStyle/>
        <a:p>
          <a:pPr>
            <a:defRPr sz="1600" b="1" i="1"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'D-index-those with 2pts in time'!$B$14</c:f>
              <c:strCache>
                <c:ptCount val="1"/>
                <c:pt idx="0">
                  <c:v>Earliest survey (closest to 2000)</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'D-index-those with 2pts in time'!$A$15:$A$21</c:f>
              <c:strCache>
                <c:ptCount val="7"/>
                <c:pt idx="0">
                  <c:v>JOR</c:v>
                </c:pt>
                <c:pt idx="1">
                  <c:v>EGY</c:v>
                </c:pt>
                <c:pt idx="2">
                  <c:v>PSE</c:v>
                </c:pt>
                <c:pt idx="3">
                  <c:v>IRQ</c:v>
                </c:pt>
                <c:pt idx="4">
                  <c:v>MRT</c:v>
                </c:pt>
                <c:pt idx="5">
                  <c:v>COM</c:v>
                </c:pt>
                <c:pt idx="6">
                  <c:v>Average</c:v>
                </c:pt>
              </c:strCache>
            </c:strRef>
          </c:cat>
          <c:val>
            <c:numRef>
              <c:f>'D-index-those with 2pts in time'!$B$15:$B$21</c:f>
              <c:numCache>
                <c:formatCode>0.00</c:formatCode>
                <c:ptCount val="7"/>
                <c:pt idx="0">
                  <c:v>57.42</c:v>
                </c:pt>
                <c:pt idx="1">
                  <c:v>63.13</c:v>
                </c:pt>
                <c:pt idx="2">
                  <c:v>61.62</c:v>
                </c:pt>
                <c:pt idx="3" formatCode="General">
                  <c:v>54.54</c:v>
                </c:pt>
                <c:pt idx="4" formatCode="General">
                  <c:v>68.59</c:v>
                </c:pt>
                <c:pt idx="5" formatCode="General">
                  <c:v>45.88</c:v>
                </c:pt>
                <c:pt idx="6">
                  <c:v>58.53</c:v>
                </c:pt>
              </c:numCache>
            </c:numRef>
          </c:val>
          <c:extLst>
            <c:ext xmlns:c16="http://schemas.microsoft.com/office/drawing/2014/chart" uri="{C3380CC4-5D6E-409C-BE32-E72D297353CC}">
              <c16:uniqueId val="{00000000-E25A-49E2-9846-DCA7EC2969B7}"/>
            </c:ext>
          </c:extLst>
        </c:ser>
        <c:ser>
          <c:idx val="1"/>
          <c:order val="1"/>
          <c:tx>
            <c:strRef>
              <c:f>'D-index-those with 2pts in time'!$C$14</c:f>
              <c:strCache>
                <c:ptCount val="1"/>
                <c:pt idx="0">
                  <c:v>Latest survey (closest to 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'D-index-those with 2pts in time'!$A$15:$A$21</c:f>
              <c:strCache>
                <c:ptCount val="7"/>
                <c:pt idx="0">
                  <c:v>JOR</c:v>
                </c:pt>
                <c:pt idx="1">
                  <c:v>EGY</c:v>
                </c:pt>
                <c:pt idx="2">
                  <c:v>PSE</c:v>
                </c:pt>
                <c:pt idx="3">
                  <c:v>IRQ</c:v>
                </c:pt>
                <c:pt idx="4">
                  <c:v>MRT</c:v>
                </c:pt>
                <c:pt idx="5">
                  <c:v>COM</c:v>
                </c:pt>
                <c:pt idx="6">
                  <c:v>Average</c:v>
                </c:pt>
              </c:strCache>
            </c:strRef>
          </c:cat>
          <c:val>
            <c:numRef>
              <c:f>'D-index-those with 2pts in time'!$C$15:$C$21</c:f>
              <c:numCache>
                <c:formatCode>0.00</c:formatCode>
                <c:ptCount val="7"/>
                <c:pt idx="0">
                  <c:v>56.73</c:v>
                </c:pt>
                <c:pt idx="1">
                  <c:v>68.47</c:v>
                </c:pt>
                <c:pt idx="2">
                  <c:v>62.92</c:v>
                </c:pt>
                <c:pt idx="3">
                  <c:v>69.7</c:v>
                </c:pt>
                <c:pt idx="4" formatCode="General">
                  <c:v>62.56</c:v>
                </c:pt>
                <c:pt idx="5">
                  <c:v>67.650000000000006</c:v>
                </c:pt>
                <c:pt idx="6">
                  <c:v>64.671666666666667</c:v>
                </c:pt>
              </c:numCache>
            </c:numRef>
          </c:val>
          <c:extLst>
            <c:ext xmlns:c16="http://schemas.microsoft.com/office/drawing/2014/chart" uri="{C3380CC4-5D6E-409C-BE32-E72D297353CC}">
              <c16:uniqueId val="{00000001-E25A-49E2-9846-DCA7EC2969B7}"/>
            </c:ext>
          </c:extLst>
        </c:ser>
        <c:dLbls>
          <c:dLblPos val="outEnd"/>
          <c:showLegendKey val="0"/>
          <c:showVal val="1"/>
          <c:showCatName val="0"/>
          <c:showSerName val="0"/>
          <c:showPercent val="0"/>
          <c:showBubbleSize val="0"/>
        </c:dLbls>
        <c:gapWidth val="219"/>
        <c:overlap val="-27"/>
        <c:axId val="-230496336"/>
        <c:axId val="-230503408"/>
      </c:barChart>
      <c:catAx>
        <c:axId val="-23049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30503408"/>
        <c:crosses val="autoZero"/>
        <c:auto val="1"/>
        <c:lblAlgn val="ctr"/>
        <c:lblOffset val="100"/>
        <c:noMultiLvlLbl val="0"/>
      </c:catAx>
      <c:valAx>
        <c:axId val="-23050340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Dissimilarity Index</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3049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077698179234168E-2"/>
          <c:y val="4.9591617648171715E-2"/>
          <c:w val="0.91409433763002723"/>
          <c:h val="0.57544862598663116"/>
        </c:manualLayout>
      </c:layout>
      <c:barChart>
        <c:barDir val="col"/>
        <c:grouping val="stacked"/>
        <c:varyColors val="0"/>
        <c:ser>
          <c:idx val="0"/>
          <c:order val="0"/>
          <c:tx>
            <c:strRef>
              <c:f>'Figure 3.40'!$L$3</c:f>
              <c:strCache>
                <c:ptCount val="1"/>
                <c:pt idx="0">
                  <c:v>Gender</c:v>
                </c:pt>
              </c:strCache>
            </c:strRef>
          </c:tx>
          <c:spPr>
            <a:solidFill>
              <a:schemeClr val="accent1"/>
            </a:solidFill>
            <a:ln>
              <a:noFill/>
            </a:ln>
            <a:effectLst/>
          </c:spPr>
          <c:invertIfNegative val="0"/>
          <c:cat>
            <c:multiLvlStrRef>
              <c:f>'Figure 3.40'!$J$4:$K$20</c:f>
              <c:multiLvlStrCache>
                <c:ptCount val="17"/>
                <c:lvl>
                  <c:pt idx="0">
                    <c:v>2012</c:v>
                  </c:pt>
                  <c:pt idx="1">
                    <c:v>2002</c:v>
                  </c:pt>
                  <c:pt idx="2">
                    <c:v>2012</c:v>
                  </c:pt>
                  <c:pt idx="3">
                    <c:v>2011</c:v>
                  </c:pt>
                  <c:pt idx="4">
                    <c:v>2014</c:v>
                  </c:pt>
                  <c:pt idx="5">
                    <c:v>2000</c:v>
                  </c:pt>
                  <c:pt idx="6">
                    <c:v>2014</c:v>
                  </c:pt>
                  <c:pt idx="7">
                    <c:v>2006</c:v>
                  </c:pt>
                  <c:pt idx="8">
                    <c:v>2014</c:v>
                  </c:pt>
                  <c:pt idx="9">
                    <c:v>2000</c:v>
                  </c:pt>
                  <c:pt idx="10">
                    <c:v>2011</c:v>
                  </c:pt>
                  <c:pt idx="11">
                    <c:v>2007</c:v>
                  </c:pt>
                  <c:pt idx="12">
                    <c:v>2015</c:v>
                  </c:pt>
                  <c:pt idx="13">
                    <c:v>2000</c:v>
                  </c:pt>
                  <c:pt idx="14">
                    <c:v>2012</c:v>
                  </c:pt>
                  <c:pt idx="15">
                    <c:v>2014</c:v>
                  </c:pt>
                  <c:pt idx="16">
                    <c:v>2013</c:v>
                  </c:pt>
                </c:lvl>
                <c:lvl>
                  <c:pt idx="0">
                    <c:v>DZA</c:v>
                  </c:pt>
                  <c:pt idx="1">
                    <c:v>JOR</c:v>
                  </c:pt>
                  <c:pt idx="3">
                    <c:v>TUN</c:v>
                  </c:pt>
                  <c:pt idx="4">
                    <c:v>LBY</c:v>
                  </c:pt>
                  <c:pt idx="5">
                    <c:v>EGY</c:v>
                  </c:pt>
                  <c:pt idx="7">
                    <c:v>PSE</c:v>
                  </c:pt>
                  <c:pt idx="9">
                    <c:v>IRQ</c:v>
                  </c:pt>
                  <c:pt idx="11">
                    <c:v>MRT</c:v>
                  </c:pt>
                  <c:pt idx="13">
                    <c:v>COM</c:v>
                  </c:pt>
                  <c:pt idx="15">
                    <c:v>SDN</c:v>
                  </c:pt>
                  <c:pt idx="16">
                    <c:v>YEM</c:v>
                  </c:pt>
                </c:lvl>
              </c:multiLvlStrCache>
            </c:multiLvlStrRef>
          </c:cat>
          <c:val>
            <c:numRef>
              <c:f>'Figure 3.40'!$L$4:$L$20</c:f>
              <c:numCache>
                <c:formatCode>General</c:formatCode>
                <c:ptCount val="17"/>
                <c:pt idx="0">
                  <c:v>10.220000000000001</c:v>
                </c:pt>
                <c:pt idx="1">
                  <c:v>1.1499999999999999</c:v>
                </c:pt>
                <c:pt idx="2">
                  <c:v>61.01</c:v>
                </c:pt>
                <c:pt idx="3">
                  <c:v>2</c:v>
                </c:pt>
                <c:pt idx="4">
                  <c:v>20.97</c:v>
                </c:pt>
                <c:pt idx="5">
                  <c:v>22.53</c:v>
                </c:pt>
                <c:pt idx="6">
                  <c:v>36.5</c:v>
                </c:pt>
                <c:pt idx="7">
                  <c:v>0.35</c:v>
                </c:pt>
                <c:pt idx="8">
                  <c:v>56.42</c:v>
                </c:pt>
                <c:pt idx="9">
                  <c:v>3.13</c:v>
                </c:pt>
                <c:pt idx="10">
                  <c:v>18.68</c:v>
                </c:pt>
                <c:pt idx="11">
                  <c:v>6.45</c:v>
                </c:pt>
                <c:pt idx="12">
                  <c:v>0.42</c:v>
                </c:pt>
                <c:pt idx="13">
                  <c:v>0.46</c:v>
                </c:pt>
                <c:pt idx="14">
                  <c:v>13.97</c:v>
                </c:pt>
                <c:pt idx="15">
                  <c:v>4.55</c:v>
                </c:pt>
                <c:pt idx="16">
                  <c:v>24.08</c:v>
                </c:pt>
              </c:numCache>
            </c:numRef>
          </c:val>
          <c:extLst>
            <c:ext xmlns:c16="http://schemas.microsoft.com/office/drawing/2014/chart" uri="{C3380CC4-5D6E-409C-BE32-E72D297353CC}">
              <c16:uniqueId val="{00000000-9F09-4D1E-B3B3-B9D2FAA902FD}"/>
            </c:ext>
          </c:extLst>
        </c:ser>
        <c:ser>
          <c:idx val="1"/>
          <c:order val="1"/>
          <c:tx>
            <c:strRef>
              <c:f>'Figure 3.40'!$M$3</c:f>
              <c:strCache>
                <c:ptCount val="1"/>
                <c:pt idx="0">
                  <c:v>Household head education </c:v>
                </c:pt>
              </c:strCache>
            </c:strRef>
          </c:tx>
          <c:spPr>
            <a:solidFill>
              <a:schemeClr val="accent2"/>
            </a:solidFill>
            <a:ln>
              <a:noFill/>
            </a:ln>
            <a:effectLst/>
          </c:spPr>
          <c:invertIfNegative val="0"/>
          <c:cat>
            <c:multiLvlStrRef>
              <c:f>'Figure 3.40'!$J$4:$K$20</c:f>
              <c:multiLvlStrCache>
                <c:ptCount val="17"/>
                <c:lvl>
                  <c:pt idx="0">
                    <c:v>2012</c:v>
                  </c:pt>
                  <c:pt idx="1">
                    <c:v>2002</c:v>
                  </c:pt>
                  <c:pt idx="2">
                    <c:v>2012</c:v>
                  </c:pt>
                  <c:pt idx="3">
                    <c:v>2011</c:v>
                  </c:pt>
                  <c:pt idx="4">
                    <c:v>2014</c:v>
                  </c:pt>
                  <c:pt idx="5">
                    <c:v>2000</c:v>
                  </c:pt>
                  <c:pt idx="6">
                    <c:v>2014</c:v>
                  </c:pt>
                  <c:pt idx="7">
                    <c:v>2006</c:v>
                  </c:pt>
                  <c:pt idx="8">
                    <c:v>2014</c:v>
                  </c:pt>
                  <c:pt idx="9">
                    <c:v>2000</c:v>
                  </c:pt>
                  <c:pt idx="10">
                    <c:v>2011</c:v>
                  </c:pt>
                  <c:pt idx="11">
                    <c:v>2007</c:v>
                  </c:pt>
                  <c:pt idx="12">
                    <c:v>2015</c:v>
                  </c:pt>
                  <c:pt idx="13">
                    <c:v>2000</c:v>
                  </c:pt>
                  <c:pt idx="14">
                    <c:v>2012</c:v>
                  </c:pt>
                  <c:pt idx="15">
                    <c:v>2014</c:v>
                  </c:pt>
                  <c:pt idx="16">
                    <c:v>2013</c:v>
                  </c:pt>
                </c:lvl>
                <c:lvl>
                  <c:pt idx="0">
                    <c:v>DZA</c:v>
                  </c:pt>
                  <c:pt idx="1">
                    <c:v>JOR</c:v>
                  </c:pt>
                  <c:pt idx="3">
                    <c:v>TUN</c:v>
                  </c:pt>
                  <c:pt idx="4">
                    <c:v>LBY</c:v>
                  </c:pt>
                  <c:pt idx="5">
                    <c:v>EGY</c:v>
                  </c:pt>
                  <c:pt idx="7">
                    <c:v>PSE</c:v>
                  </c:pt>
                  <c:pt idx="9">
                    <c:v>IRQ</c:v>
                  </c:pt>
                  <c:pt idx="11">
                    <c:v>MRT</c:v>
                  </c:pt>
                  <c:pt idx="13">
                    <c:v>COM</c:v>
                  </c:pt>
                  <c:pt idx="15">
                    <c:v>SDN</c:v>
                  </c:pt>
                  <c:pt idx="16">
                    <c:v>YEM</c:v>
                  </c:pt>
                </c:lvl>
              </c:multiLvlStrCache>
            </c:multiLvlStrRef>
          </c:cat>
          <c:val>
            <c:numRef>
              <c:f>'Figure 3.40'!$M$4:$M$20</c:f>
              <c:numCache>
                <c:formatCode>General</c:formatCode>
                <c:ptCount val="17"/>
                <c:pt idx="0">
                  <c:v>10.86</c:v>
                </c:pt>
                <c:pt idx="1">
                  <c:v>76.2</c:v>
                </c:pt>
                <c:pt idx="2">
                  <c:v>20.2</c:v>
                </c:pt>
                <c:pt idx="3">
                  <c:v>15.83</c:v>
                </c:pt>
                <c:pt idx="4">
                  <c:v>40.86</c:v>
                </c:pt>
                <c:pt idx="5">
                  <c:v>44.57</c:v>
                </c:pt>
                <c:pt idx="6">
                  <c:v>50.12</c:v>
                </c:pt>
                <c:pt idx="7">
                  <c:v>43.16</c:v>
                </c:pt>
                <c:pt idx="8">
                  <c:v>33.659999999999997</c:v>
                </c:pt>
                <c:pt idx="9">
                  <c:v>17.28</c:v>
                </c:pt>
                <c:pt idx="10">
                  <c:v>16.32</c:v>
                </c:pt>
                <c:pt idx="11">
                  <c:v>26.65</c:v>
                </c:pt>
                <c:pt idx="12">
                  <c:v>12.59</c:v>
                </c:pt>
                <c:pt idx="13">
                  <c:v>31.7</c:v>
                </c:pt>
                <c:pt idx="14">
                  <c:v>22.03</c:v>
                </c:pt>
                <c:pt idx="15">
                  <c:v>12.66</c:v>
                </c:pt>
                <c:pt idx="16">
                  <c:v>9.61</c:v>
                </c:pt>
              </c:numCache>
            </c:numRef>
          </c:val>
          <c:extLst>
            <c:ext xmlns:c16="http://schemas.microsoft.com/office/drawing/2014/chart" uri="{C3380CC4-5D6E-409C-BE32-E72D297353CC}">
              <c16:uniqueId val="{00000001-9F09-4D1E-B3B3-B9D2FAA902FD}"/>
            </c:ext>
          </c:extLst>
        </c:ser>
        <c:ser>
          <c:idx val="2"/>
          <c:order val="2"/>
          <c:tx>
            <c:strRef>
              <c:f>'Figure 3.40'!$N$3</c:f>
              <c:strCache>
                <c:ptCount val="1"/>
                <c:pt idx="0">
                  <c:v>Area</c:v>
                </c:pt>
              </c:strCache>
            </c:strRef>
          </c:tx>
          <c:spPr>
            <a:solidFill>
              <a:schemeClr val="accent3"/>
            </a:solidFill>
            <a:ln>
              <a:noFill/>
            </a:ln>
            <a:effectLst/>
          </c:spPr>
          <c:invertIfNegative val="0"/>
          <c:cat>
            <c:multiLvlStrRef>
              <c:f>'Figure 3.40'!$J$4:$K$20</c:f>
              <c:multiLvlStrCache>
                <c:ptCount val="17"/>
                <c:lvl>
                  <c:pt idx="0">
                    <c:v>2012</c:v>
                  </c:pt>
                  <c:pt idx="1">
                    <c:v>2002</c:v>
                  </c:pt>
                  <c:pt idx="2">
                    <c:v>2012</c:v>
                  </c:pt>
                  <c:pt idx="3">
                    <c:v>2011</c:v>
                  </c:pt>
                  <c:pt idx="4">
                    <c:v>2014</c:v>
                  </c:pt>
                  <c:pt idx="5">
                    <c:v>2000</c:v>
                  </c:pt>
                  <c:pt idx="6">
                    <c:v>2014</c:v>
                  </c:pt>
                  <c:pt idx="7">
                    <c:v>2006</c:v>
                  </c:pt>
                  <c:pt idx="8">
                    <c:v>2014</c:v>
                  </c:pt>
                  <c:pt idx="9">
                    <c:v>2000</c:v>
                  </c:pt>
                  <c:pt idx="10">
                    <c:v>2011</c:v>
                  </c:pt>
                  <c:pt idx="11">
                    <c:v>2007</c:v>
                  </c:pt>
                  <c:pt idx="12">
                    <c:v>2015</c:v>
                  </c:pt>
                  <c:pt idx="13">
                    <c:v>2000</c:v>
                  </c:pt>
                  <c:pt idx="14">
                    <c:v>2012</c:v>
                  </c:pt>
                  <c:pt idx="15">
                    <c:v>2014</c:v>
                  </c:pt>
                  <c:pt idx="16">
                    <c:v>2013</c:v>
                  </c:pt>
                </c:lvl>
                <c:lvl>
                  <c:pt idx="0">
                    <c:v>DZA</c:v>
                  </c:pt>
                  <c:pt idx="1">
                    <c:v>JOR</c:v>
                  </c:pt>
                  <c:pt idx="3">
                    <c:v>TUN</c:v>
                  </c:pt>
                  <c:pt idx="4">
                    <c:v>LBY</c:v>
                  </c:pt>
                  <c:pt idx="5">
                    <c:v>EGY</c:v>
                  </c:pt>
                  <c:pt idx="7">
                    <c:v>PSE</c:v>
                  </c:pt>
                  <c:pt idx="9">
                    <c:v>IRQ</c:v>
                  </c:pt>
                  <c:pt idx="11">
                    <c:v>MRT</c:v>
                  </c:pt>
                  <c:pt idx="13">
                    <c:v>COM</c:v>
                  </c:pt>
                  <c:pt idx="15">
                    <c:v>SDN</c:v>
                  </c:pt>
                  <c:pt idx="16">
                    <c:v>YEM</c:v>
                  </c:pt>
                </c:lvl>
              </c:multiLvlStrCache>
            </c:multiLvlStrRef>
          </c:cat>
          <c:val>
            <c:numRef>
              <c:f>'Figure 3.40'!$N$4:$N$20</c:f>
              <c:numCache>
                <c:formatCode>General</c:formatCode>
                <c:ptCount val="17"/>
                <c:pt idx="0">
                  <c:v>26.75</c:v>
                </c:pt>
                <c:pt idx="1">
                  <c:v>1.48</c:v>
                </c:pt>
                <c:pt idx="2">
                  <c:v>6.06</c:v>
                </c:pt>
                <c:pt idx="3">
                  <c:v>26.58</c:v>
                </c:pt>
                <c:pt idx="4">
                  <c:v>0.28000000000000003</c:v>
                </c:pt>
                <c:pt idx="5">
                  <c:v>4.54</c:v>
                </c:pt>
                <c:pt idx="6">
                  <c:v>2.89</c:v>
                </c:pt>
                <c:pt idx="7">
                  <c:v>1.19</c:v>
                </c:pt>
                <c:pt idx="8">
                  <c:v>1.36</c:v>
                </c:pt>
                <c:pt idx="9">
                  <c:v>29.48</c:v>
                </c:pt>
                <c:pt idx="10">
                  <c:v>16.149999999999999</c:v>
                </c:pt>
                <c:pt idx="11">
                  <c:v>23.2</c:v>
                </c:pt>
                <c:pt idx="12">
                  <c:v>40.119999999999997</c:v>
                </c:pt>
                <c:pt idx="13">
                  <c:v>9.9499999999999993</c:v>
                </c:pt>
                <c:pt idx="14">
                  <c:v>19.29</c:v>
                </c:pt>
                <c:pt idx="15">
                  <c:v>10.69</c:v>
                </c:pt>
                <c:pt idx="16">
                  <c:v>17.100000000000001</c:v>
                </c:pt>
              </c:numCache>
            </c:numRef>
          </c:val>
          <c:extLst>
            <c:ext xmlns:c16="http://schemas.microsoft.com/office/drawing/2014/chart" uri="{C3380CC4-5D6E-409C-BE32-E72D297353CC}">
              <c16:uniqueId val="{00000002-9F09-4D1E-B3B3-B9D2FAA902FD}"/>
            </c:ext>
          </c:extLst>
        </c:ser>
        <c:ser>
          <c:idx val="3"/>
          <c:order val="3"/>
          <c:tx>
            <c:strRef>
              <c:f>'Figure 3.40'!$O$3</c:f>
              <c:strCache>
                <c:ptCount val="1"/>
                <c:pt idx="0">
                  <c:v>Wealth</c:v>
                </c:pt>
              </c:strCache>
            </c:strRef>
          </c:tx>
          <c:spPr>
            <a:solidFill>
              <a:schemeClr val="accent4"/>
            </a:solidFill>
            <a:ln>
              <a:noFill/>
            </a:ln>
            <a:effectLst/>
          </c:spPr>
          <c:invertIfNegative val="0"/>
          <c:cat>
            <c:multiLvlStrRef>
              <c:f>'Figure 3.40'!$J$4:$K$20</c:f>
              <c:multiLvlStrCache>
                <c:ptCount val="17"/>
                <c:lvl>
                  <c:pt idx="0">
                    <c:v>2012</c:v>
                  </c:pt>
                  <c:pt idx="1">
                    <c:v>2002</c:v>
                  </c:pt>
                  <c:pt idx="2">
                    <c:v>2012</c:v>
                  </c:pt>
                  <c:pt idx="3">
                    <c:v>2011</c:v>
                  </c:pt>
                  <c:pt idx="4">
                    <c:v>2014</c:v>
                  </c:pt>
                  <c:pt idx="5">
                    <c:v>2000</c:v>
                  </c:pt>
                  <c:pt idx="6">
                    <c:v>2014</c:v>
                  </c:pt>
                  <c:pt idx="7">
                    <c:v>2006</c:v>
                  </c:pt>
                  <c:pt idx="8">
                    <c:v>2014</c:v>
                  </c:pt>
                  <c:pt idx="9">
                    <c:v>2000</c:v>
                  </c:pt>
                  <c:pt idx="10">
                    <c:v>2011</c:v>
                  </c:pt>
                  <c:pt idx="11">
                    <c:v>2007</c:v>
                  </c:pt>
                  <c:pt idx="12">
                    <c:v>2015</c:v>
                  </c:pt>
                  <c:pt idx="13">
                    <c:v>2000</c:v>
                  </c:pt>
                  <c:pt idx="14">
                    <c:v>2012</c:v>
                  </c:pt>
                  <c:pt idx="15">
                    <c:v>2014</c:v>
                  </c:pt>
                  <c:pt idx="16">
                    <c:v>2013</c:v>
                  </c:pt>
                </c:lvl>
                <c:lvl>
                  <c:pt idx="0">
                    <c:v>DZA</c:v>
                  </c:pt>
                  <c:pt idx="1">
                    <c:v>JOR</c:v>
                  </c:pt>
                  <c:pt idx="3">
                    <c:v>TUN</c:v>
                  </c:pt>
                  <c:pt idx="4">
                    <c:v>LBY</c:v>
                  </c:pt>
                  <c:pt idx="5">
                    <c:v>EGY</c:v>
                  </c:pt>
                  <c:pt idx="7">
                    <c:v>PSE</c:v>
                  </c:pt>
                  <c:pt idx="9">
                    <c:v>IRQ</c:v>
                  </c:pt>
                  <c:pt idx="11">
                    <c:v>MRT</c:v>
                  </c:pt>
                  <c:pt idx="13">
                    <c:v>COM</c:v>
                  </c:pt>
                  <c:pt idx="15">
                    <c:v>SDN</c:v>
                  </c:pt>
                  <c:pt idx="16">
                    <c:v>YEM</c:v>
                  </c:pt>
                </c:lvl>
              </c:multiLvlStrCache>
            </c:multiLvlStrRef>
          </c:cat>
          <c:val>
            <c:numRef>
              <c:f>'Figure 3.40'!$O$4:$O$20</c:f>
              <c:numCache>
                <c:formatCode>General</c:formatCode>
                <c:ptCount val="17"/>
                <c:pt idx="0">
                  <c:v>52.17</c:v>
                </c:pt>
                <c:pt idx="1">
                  <c:v>21.16</c:v>
                </c:pt>
                <c:pt idx="2">
                  <c:v>12.73</c:v>
                </c:pt>
                <c:pt idx="3">
                  <c:v>55.58</c:v>
                </c:pt>
                <c:pt idx="4">
                  <c:v>37.89</c:v>
                </c:pt>
                <c:pt idx="5">
                  <c:v>28.37</c:v>
                </c:pt>
                <c:pt idx="6">
                  <c:v>10.48</c:v>
                </c:pt>
                <c:pt idx="7">
                  <c:v>55.3</c:v>
                </c:pt>
                <c:pt idx="8">
                  <c:v>8.56</c:v>
                </c:pt>
                <c:pt idx="9">
                  <c:v>50.1</c:v>
                </c:pt>
                <c:pt idx="10">
                  <c:v>48.85</c:v>
                </c:pt>
                <c:pt idx="11">
                  <c:v>43.71</c:v>
                </c:pt>
                <c:pt idx="12">
                  <c:v>46.87</c:v>
                </c:pt>
                <c:pt idx="13">
                  <c:v>57.88</c:v>
                </c:pt>
                <c:pt idx="14">
                  <c:v>44.71</c:v>
                </c:pt>
                <c:pt idx="15">
                  <c:v>72.11</c:v>
                </c:pt>
                <c:pt idx="16">
                  <c:v>49.21</c:v>
                </c:pt>
              </c:numCache>
            </c:numRef>
          </c:val>
          <c:extLst>
            <c:ext xmlns:c16="http://schemas.microsoft.com/office/drawing/2014/chart" uri="{C3380CC4-5D6E-409C-BE32-E72D297353CC}">
              <c16:uniqueId val="{00000003-9F09-4D1E-B3B3-B9D2FAA902FD}"/>
            </c:ext>
          </c:extLst>
        </c:ser>
        <c:dLbls>
          <c:showLegendKey val="0"/>
          <c:showVal val="0"/>
          <c:showCatName val="0"/>
          <c:showSerName val="0"/>
          <c:showPercent val="0"/>
          <c:showBubbleSize val="0"/>
        </c:dLbls>
        <c:gapWidth val="150"/>
        <c:overlap val="100"/>
        <c:axId val="-230497424"/>
        <c:axId val="-230501776"/>
      </c:barChart>
      <c:catAx>
        <c:axId val="-2304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1" i="0" u="none" strike="noStrike" kern="1200" baseline="0">
                <a:solidFill>
                  <a:schemeClr val="tx1"/>
                </a:solidFill>
                <a:latin typeface="+mn-lt"/>
                <a:ea typeface="+mn-ea"/>
                <a:cs typeface="+mn-cs"/>
              </a:defRPr>
            </a:pPr>
            <a:endParaRPr lang="en-US"/>
          </a:p>
        </c:txPr>
        <c:crossAx val="-230501776"/>
        <c:crosses val="autoZero"/>
        <c:auto val="1"/>
        <c:lblAlgn val="ctr"/>
        <c:lblOffset val="100"/>
        <c:noMultiLvlLbl val="0"/>
      </c:catAx>
      <c:valAx>
        <c:axId val="-23050177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a:t>
                </a:r>
              </a:p>
            </c:rich>
          </c:tx>
          <c:layout>
            <c:manualLayout>
              <c:xMode val="edge"/>
              <c:yMode val="edge"/>
              <c:x val="1.93078125872564E-2"/>
              <c:y val="0.3252110545005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0497424"/>
        <c:crosses val="autoZero"/>
        <c:crossBetween val="between"/>
      </c:valAx>
      <c:spPr>
        <a:noFill/>
        <a:ln>
          <a:noFill/>
        </a:ln>
        <a:effectLst/>
      </c:spPr>
    </c:plotArea>
    <c:legend>
      <c:legendPos val="b"/>
      <c:layout>
        <c:manualLayout>
          <c:xMode val="edge"/>
          <c:yMode val="edge"/>
          <c:x val="0.10574511519393399"/>
          <c:y val="0.88197873570888397"/>
          <c:w val="0.83295421405657599"/>
          <c:h val="0.1180212642911159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b="1">
          <a:solidFill>
            <a:schemeClr val="tx1"/>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ar-LB" dirty="0"/>
              <a:t>الوفيات الناتجة عن النزاعات</a:t>
            </a:r>
            <a:endParaRPr lang="en-US"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Sheet3!$B$11:$M$11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Sheet3!$B$13:$M$13</c:f>
              <c:numCache>
                <c:formatCode>General</c:formatCode>
                <c:ptCount val="12"/>
                <c:pt idx="0">
                  <c:v>4739</c:v>
                </c:pt>
                <c:pt idx="1">
                  <c:v>10813</c:v>
                </c:pt>
                <c:pt idx="2">
                  <c:v>57744</c:v>
                </c:pt>
                <c:pt idx="3">
                  <c:v>76208</c:v>
                </c:pt>
                <c:pt idx="4">
                  <c:v>83607</c:v>
                </c:pt>
                <c:pt idx="5">
                  <c:v>71870</c:v>
                </c:pt>
                <c:pt idx="6">
                  <c:v>63176</c:v>
                </c:pt>
                <c:pt idx="7">
                  <c:v>41501</c:v>
                </c:pt>
                <c:pt idx="8">
                  <c:v>22294</c:v>
                </c:pt>
                <c:pt idx="9">
                  <c:v>14362</c:v>
                </c:pt>
                <c:pt idx="10">
                  <c:v>11370</c:v>
                </c:pt>
                <c:pt idx="11">
                  <c:v>27945</c:v>
                </c:pt>
              </c:numCache>
            </c:numRef>
          </c:val>
          <c:smooth val="0"/>
          <c:extLst>
            <c:ext xmlns:c16="http://schemas.microsoft.com/office/drawing/2014/chart" uri="{C3380CC4-5D6E-409C-BE32-E72D297353CC}">
              <c16:uniqueId val="{00000000-079D-4C12-A0CB-32A241103218}"/>
            </c:ext>
          </c:extLst>
        </c:ser>
        <c:dLbls>
          <c:showLegendKey val="0"/>
          <c:showVal val="0"/>
          <c:showCatName val="0"/>
          <c:showSerName val="0"/>
          <c:showPercent val="0"/>
          <c:showBubbleSize val="0"/>
        </c:dLbls>
        <c:marker val="1"/>
        <c:smooth val="0"/>
        <c:axId val="2009736704"/>
        <c:axId val="2009747936"/>
      </c:lineChart>
      <c:catAx>
        <c:axId val="200973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1" i="0" u="none" strike="noStrike" kern="1200" baseline="0">
                <a:solidFill>
                  <a:schemeClr val="tx1"/>
                </a:solidFill>
                <a:latin typeface="+mn-lt"/>
                <a:ea typeface="+mn-ea"/>
                <a:cs typeface="+mn-cs"/>
              </a:defRPr>
            </a:pPr>
            <a:endParaRPr lang="en-US"/>
          </a:p>
        </c:txPr>
        <c:crossAx val="2009747936"/>
        <c:crosses val="autoZero"/>
        <c:auto val="1"/>
        <c:lblAlgn val="ctr"/>
        <c:lblOffset val="100"/>
        <c:noMultiLvlLbl val="0"/>
      </c:catAx>
      <c:valAx>
        <c:axId val="200974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09736704"/>
        <c:crosses val="autoZero"/>
        <c:crossBetween val="midCat"/>
        <c:dispUnits>
          <c:builtInUnit val="thousands"/>
          <c:dispUnitsLbl>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ar-LB"/>
              <a:t>النازحون قسراً</a:t>
            </a:r>
            <a:endParaRPr lang="en-US"/>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v>Refugees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Sheet1!$B$55:$M$55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Sheet1!$B$58:$M$58</c:f>
              <c:numCache>
                <c:formatCode>General</c:formatCode>
                <c:ptCount val="12"/>
                <c:pt idx="0">
                  <c:v>6801874</c:v>
                </c:pt>
                <c:pt idx="1">
                  <c:v>6657568</c:v>
                </c:pt>
                <c:pt idx="2">
                  <c:v>6638833</c:v>
                </c:pt>
                <c:pt idx="3">
                  <c:v>7794715</c:v>
                </c:pt>
                <c:pt idx="4">
                  <c:v>8374963</c:v>
                </c:pt>
                <c:pt idx="5">
                  <c:v>8279319</c:v>
                </c:pt>
                <c:pt idx="6">
                  <c:v>8440080</c:v>
                </c:pt>
                <c:pt idx="7">
                  <c:v>9061053</c:v>
                </c:pt>
                <c:pt idx="8">
                  <c:v>9332913</c:v>
                </c:pt>
                <c:pt idx="9">
                  <c:v>9349348</c:v>
                </c:pt>
                <c:pt idx="10">
                  <c:v>9282118</c:v>
                </c:pt>
                <c:pt idx="11">
                  <c:v>9373696</c:v>
                </c:pt>
              </c:numCache>
            </c:numRef>
          </c:val>
          <c:smooth val="0"/>
          <c:extLst>
            <c:ext xmlns:c16="http://schemas.microsoft.com/office/drawing/2014/chart" uri="{C3380CC4-5D6E-409C-BE32-E72D297353CC}">
              <c16:uniqueId val="{00000000-8AF1-4831-88D4-0769FAA8E835}"/>
            </c:ext>
          </c:extLst>
        </c:ser>
        <c:ser>
          <c:idx val="1"/>
          <c:order val="1"/>
          <c:tx>
            <c:v>IDPs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Sheet1!$B$55:$M$55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Sheet1!$B$61:$M$61</c:f>
              <c:numCache>
                <c:formatCode>General</c:formatCode>
                <c:ptCount val="12"/>
                <c:pt idx="0">
                  <c:v>9994000</c:v>
                </c:pt>
                <c:pt idx="1">
                  <c:v>7683500</c:v>
                </c:pt>
                <c:pt idx="2">
                  <c:v>10074100</c:v>
                </c:pt>
                <c:pt idx="3">
                  <c:v>12659100</c:v>
                </c:pt>
                <c:pt idx="4">
                  <c:v>16115631</c:v>
                </c:pt>
                <c:pt idx="5">
                  <c:v>17547576</c:v>
                </c:pt>
                <c:pt idx="6">
                  <c:v>16261850</c:v>
                </c:pt>
                <c:pt idx="7">
                  <c:v>14817801</c:v>
                </c:pt>
                <c:pt idx="8">
                  <c:v>15596481</c:v>
                </c:pt>
                <c:pt idx="9">
                  <c:v>17468450</c:v>
                </c:pt>
                <c:pt idx="10">
                  <c:v>17776715</c:v>
                </c:pt>
                <c:pt idx="11">
                  <c:v>18572696</c:v>
                </c:pt>
              </c:numCache>
            </c:numRef>
          </c:val>
          <c:smooth val="0"/>
          <c:extLst>
            <c:ext xmlns:c16="http://schemas.microsoft.com/office/drawing/2014/chart" uri="{C3380CC4-5D6E-409C-BE32-E72D297353CC}">
              <c16:uniqueId val="{00000001-8AF1-4831-88D4-0769FAA8E835}"/>
            </c:ext>
          </c:extLst>
        </c:ser>
        <c:dLbls>
          <c:showLegendKey val="0"/>
          <c:showVal val="0"/>
          <c:showCatName val="0"/>
          <c:showSerName val="0"/>
          <c:showPercent val="0"/>
          <c:showBubbleSize val="0"/>
        </c:dLbls>
        <c:marker val="1"/>
        <c:smooth val="0"/>
        <c:axId val="1208756432"/>
        <c:axId val="1208754352"/>
      </c:lineChart>
      <c:catAx>
        <c:axId val="120875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08754352"/>
        <c:crosses val="autoZero"/>
        <c:auto val="1"/>
        <c:lblAlgn val="ctr"/>
        <c:lblOffset val="100"/>
        <c:noMultiLvlLbl val="0"/>
      </c:catAx>
      <c:valAx>
        <c:axId val="1208754352"/>
        <c:scaling>
          <c:orientation val="minMax"/>
          <c:min val="5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08756432"/>
        <c:crosses val="autoZero"/>
        <c:crossBetween val="between"/>
        <c:majorUnit val="5000000"/>
        <c:dispUnits>
          <c:builtInUnit val="millions"/>
          <c:dispUnitsLbl>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ar-LB" dirty="0"/>
              <a:t>الاشخاص في حاجة إلى المساعدات الإنسانية</a:t>
            </a:r>
            <a:endParaRPr lang="en-US" dirty="0"/>
          </a:p>
        </c:rich>
      </c:tx>
      <c:layout>
        <c:manualLayout>
          <c:xMode val="edge"/>
          <c:yMode val="edge"/>
          <c:x val="0.30141042309174171"/>
          <c:y val="4.546237452802476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809939304472753"/>
          <c:y val="0.21754092840305789"/>
          <c:w val="0.78218016225014997"/>
          <c:h val="0.67079993981644015"/>
        </c:manualLayout>
      </c:layout>
      <c:lineChart>
        <c:grouping val="standard"/>
        <c:varyColors val="0"/>
        <c:ser>
          <c:idx val="0"/>
          <c:order val="0"/>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'Arab region'!$B$18:$I$18</c:f>
              <c:numCache>
                <c:formatCode>General</c:formatCode>
                <c:ptCount val="8"/>
                <c:pt idx="0">
                  <c:v>2015</c:v>
                </c:pt>
                <c:pt idx="1">
                  <c:v>2016</c:v>
                </c:pt>
                <c:pt idx="2">
                  <c:v>2017</c:v>
                </c:pt>
                <c:pt idx="3">
                  <c:v>2018</c:v>
                </c:pt>
                <c:pt idx="4">
                  <c:v>2019</c:v>
                </c:pt>
                <c:pt idx="5">
                  <c:v>2020</c:v>
                </c:pt>
                <c:pt idx="6">
                  <c:v>2021</c:v>
                </c:pt>
                <c:pt idx="7">
                  <c:v>2022</c:v>
                </c:pt>
              </c:numCache>
            </c:numRef>
          </c:cat>
          <c:val>
            <c:numRef>
              <c:f>'Arab region'!$B$19:$I$19</c:f>
              <c:numCache>
                <c:formatCode>_(* #,##0_);_(* \(#,##0\);_(* "-"??_);_(@_)</c:formatCode>
                <c:ptCount val="8"/>
                <c:pt idx="0">
                  <c:v>45000000</c:v>
                </c:pt>
                <c:pt idx="1">
                  <c:v>61000000</c:v>
                </c:pt>
                <c:pt idx="2">
                  <c:v>57689300</c:v>
                </c:pt>
                <c:pt idx="3">
                  <c:v>58500000</c:v>
                </c:pt>
                <c:pt idx="4">
                  <c:v>55655602</c:v>
                </c:pt>
                <c:pt idx="5">
                  <c:v>61450000</c:v>
                </c:pt>
                <c:pt idx="6">
                  <c:v>63093809</c:v>
                </c:pt>
                <c:pt idx="7" formatCode="General">
                  <c:v>67825349</c:v>
                </c:pt>
              </c:numCache>
            </c:numRef>
          </c:val>
          <c:smooth val="0"/>
          <c:extLst>
            <c:ext xmlns:c16="http://schemas.microsoft.com/office/drawing/2014/chart" uri="{C3380CC4-5D6E-409C-BE32-E72D297353CC}">
              <c16:uniqueId val="{00000000-E74E-4F41-BC7D-2C2AC2B7BBB9}"/>
            </c:ext>
          </c:extLst>
        </c:ser>
        <c:dLbls>
          <c:showLegendKey val="0"/>
          <c:showVal val="0"/>
          <c:showCatName val="0"/>
          <c:showSerName val="0"/>
          <c:showPercent val="0"/>
          <c:showBubbleSize val="0"/>
        </c:dLbls>
        <c:marker val="1"/>
        <c:smooth val="0"/>
        <c:axId val="2005932192"/>
        <c:axId val="2005923456"/>
      </c:lineChart>
      <c:catAx>
        <c:axId val="200593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solidFill>
                <a:latin typeface="+mn-lt"/>
                <a:ea typeface="+mn-ea"/>
                <a:cs typeface="+mn-cs"/>
              </a:defRPr>
            </a:pPr>
            <a:endParaRPr lang="en-US"/>
          </a:p>
        </c:txPr>
        <c:crossAx val="2005923456"/>
        <c:crosses val="autoZero"/>
        <c:auto val="1"/>
        <c:lblAlgn val="ctr"/>
        <c:lblOffset val="100"/>
        <c:noMultiLvlLbl val="0"/>
      </c:catAx>
      <c:valAx>
        <c:axId val="2005923456"/>
        <c:scaling>
          <c:orientation val="minMax"/>
          <c:max val="70000000"/>
          <c:min val="400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05932192"/>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[emdat_public_2022_05_11_query_uid-W8UUXb.xlsx]Sheet1!PivotTable4</c:name>
    <c:fmtId val="13"/>
  </c:pivotSource>
  <c:chart>
    <c:autoTitleDeleted val="1"/>
    <c:pivotFmts>
      <c:pivotFmt>
        <c:idx val="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4"/>
        <c:spPr>
          <a:solidFill>
            <a:schemeClr val="accent6"/>
          </a:solidFill>
          <a:ln>
            <a:noFill/>
          </a:ln>
          <a:effectLst/>
        </c:spPr>
        <c:dLbl>
          <c:idx val="0"/>
          <c:layout>
            <c:manualLayout>
              <c:x val="-4.5266966784071101E-17"/>
              <c:y val="6.346604793523069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dLbl>
          <c:idx val="0"/>
          <c:layout>
            <c:manualLayout>
              <c:x val="-4.5266966784071101E-17"/>
              <c:y val="6.346604793523069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dLbl>
          <c:idx val="0"/>
          <c:layout>
            <c:manualLayout>
              <c:x val="-4.5266966784071101E-17"/>
              <c:y val="6.346604793523069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8943936501671275E-2"/>
          <c:y val="4.5354208477804324E-2"/>
          <c:w val="0.84938213278895702"/>
          <c:h val="0.85786864037542832"/>
        </c:manualLayout>
      </c:layout>
      <c:barChart>
        <c:barDir val="col"/>
        <c:grouping val="clustered"/>
        <c:varyColors val="0"/>
        <c:ser>
          <c:idx val="0"/>
          <c:order val="0"/>
          <c:tx>
            <c:strRef>
              <c:f>Sheet1!$B$3</c:f>
              <c:strCache>
                <c:ptCount val="1"/>
                <c:pt idx="0">
                  <c:v>Number of disasters</c:v>
                </c:pt>
              </c:strCache>
            </c:strRef>
          </c:tx>
          <c:spPr>
            <a:solidFill>
              <a:schemeClr val="accent6"/>
            </a:solidFill>
            <a:ln>
              <a:noFill/>
            </a:ln>
            <a:effectLst/>
          </c:spPr>
          <c:invertIfNegative val="0"/>
          <c:dLbls>
            <c:dLbl>
              <c:idx val="1"/>
              <c:layout>
                <c:manualLayout>
                  <c:x val="-4.5266966784071101E-17"/>
                  <c:y val="6.34660479352306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EC-4202-8939-72744C5615C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1952-1961</c:v>
                </c:pt>
                <c:pt idx="1">
                  <c:v>1962-1971</c:v>
                </c:pt>
                <c:pt idx="2">
                  <c:v>1972-1981</c:v>
                </c:pt>
                <c:pt idx="3">
                  <c:v>1982-1991</c:v>
                </c:pt>
                <c:pt idx="4">
                  <c:v>1992-2001</c:v>
                </c:pt>
                <c:pt idx="5">
                  <c:v>2002-2011</c:v>
                </c:pt>
                <c:pt idx="6">
                  <c:v>2012-2021</c:v>
                </c:pt>
              </c:strCache>
            </c:strRef>
          </c:cat>
          <c:val>
            <c:numRef>
              <c:f>Sheet1!$B$4:$B$10</c:f>
              <c:numCache>
                <c:formatCode>General</c:formatCode>
                <c:ptCount val="7"/>
                <c:pt idx="0">
                  <c:v>12</c:v>
                </c:pt>
                <c:pt idx="1">
                  <c:v>34</c:v>
                </c:pt>
                <c:pt idx="2">
                  <c:v>44</c:v>
                </c:pt>
                <c:pt idx="3">
                  <c:v>69</c:v>
                </c:pt>
                <c:pt idx="4">
                  <c:v>101</c:v>
                </c:pt>
                <c:pt idx="5">
                  <c:v>167</c:v>
                </c:pt>
                <c:pt idx="6">
                  <c:v>170</c:v>
                </c:pt>
              </c:numCache>
            </c:numRef>
          </c:val>
          <c:extLst>
            <c:ext xmlns:c16="http://schemas.microsoft.com/office/drawing/2014/chart" uri="{C3380CC4-5D6E-409C-BE32-E72D297353CC}">
              <c16:uniqueId val="{00000001-69EC-4202-8939-72744C5615C3}"/>
            </c:ext>
          </c:extLst>
        </c:ser>
        <c:dLbls>
          <c:showLegendKey val="0"/>
          <c:showVal val="0"/>
          <c:showCatName val="0"/>
          <c:showSerName val="0"/>
          <c:showPercent val="0"/>
          <c:showBubbleSize val="0"/>
        </c:dLbls>
        <c:gapWidth val="59"/>
        <c:axId val="721885424"/>
        <c:axId val="721890080"/>
      </c:barChart>
      <c:lineChart>
        <c:grouping val="standard"/>
        <c:varyColors val="0"/>
        <c:ser>
          <c:idx val="1"/>
          <c:order val="1"/>
          <c:tx>
            <c:strRef>
              <c:f>Sheet1!$C$3</c:f>
              <c:strCache>
                <c:ptCount val="1"/>
                <c:pt idx="0">
                  <c:v>Total affected </c:v>
                </c:pt>
              </c:strCache>
            </c:strRef>
          </c:tx>
          <c:spPr>
            <a:ln w="28575" cap="rnd">
              <a:solidFill>
                <a:schemeClr val="accent5"/>
              </a:solidFill>
              <a:round/>
            </a:ln>
            <a:effectLst/>
          </c:spPr>
          <c:marker>
            <c:symbol val="none"/>
          </c:marker>
          <c:cat>
            <c:strRef>
              <c:f>Sheet1!$A$4:$A$10</c:f>
              <c:strCache>
                <c:ptCount val="7"/>
                <c:pt idx="0">
                  <c:v>1952-1961</c:v>
                </c:pt>
                <c:pt idx="1">
                  <c:v>1962-1971</c:v>
                </c:pt>
                <c:pt idx="2">
                  <c:v>1972-1981</c:v>
                </c:pt>
                <c:pt idx="3">
                  <c:v>1982-1991</c:v>
                </c:pt>
                <c:pt idx="4">
                  <c:v>1992-2001</c:v>
                </c:pt>
                <c:pt idx="5">
                  <c:v>2002-2011</c:v>
                </c:pt>
                <c:pt idx="6">
                  <c:v>2012-2021</c:v>
                </c:pt>
              </c:strCache>
            </c:strRef>
          </c:cat>
          <c:val>
            <c:numRef>
              <c:f>Sheet1!$C$4:$C$10</c:f>
              <c:numCache>
                <c:formatCode>#0.0,,"m"</c:formatCode>
                <c:ptCount val="7"/>
                <c:pt idx="0">
                  <c:v>160728</c:v>
                </c:pt>
                <c:pt idx="1">
                  <c:v>6168868</c:v>
                </c:pt>
                <c:pt idx="2">
                  <c:v>5680507</c:v>
                </c:pt>
                <c:pt idx="3">
                  <c:v>26293439</c:v>
                </c:pt>
                <c:pt idx="4">
                  <c:v>10219617</c:v>
                </c:pt>
                <c:pt idx="5">
                  <c:v>20680654</c:v>
                </c:pt>
                <c:pt idx="6">
                  <c:v>45157443</c:v>
                </c:pt>
              </c:numCache>
            </c:numRef>
          </c:val>
          <c:smooth val="0"/>
          <c:extLst>
            <c:ext xmlns:c16="http://schemas.microsoft.com/office/drawing/2014/chart" uri="{C3380CC4-5D6E-409C-BE32-E72D297353CC}">
              <c16:uniqueId val="{00000002-69EC-4202-8939-72744C5615C3}"/>
            </c:ext>
          </c:extLst>
        </c:ser>
        <c:dLbls>
          <c:showLegendKey val="0"/>
          <c:showVal val="0"/>
          <c:showCatName val="0"/>
          <c:showSerName val="0"/>
          <c:showPercent val="0"/>
          <c:showBubbleSize val="0"/>
        </c:dLbls>
        <c:marker val="1"/>
        <c:smooth val="0"/>
        <c:axId val="721900448"/>
        <c:axId val="721895888"/>
      </c:lineChart>
      <c:catAx>
        <c:axId val="721885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1890080"/>
        <c:crosses val="autoZero"/>
        <c:auto val="1"/>
        <c:lblAlgn val="ctr"/>
        <c:lblOffset val="100"/>
        <c:noMultiLvlLbl val="0"/>
      </c:catAx>
      <c:valAx>
        <c:axId val="721890080"/>
        <c:scaling>
          <c:orientation val="minMax"/>
          <c:max val="4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1885424"/>
        <c:crosses val="autoZero"/>
        <c:crossBetween val="between"/>
      </c:valAx>
      <c:valAx>
        <c:axId val="721895888"/>
        <c:scaling>
          <c:orientation val="minMax"/>
          <c:max val="46000000"/>
          <c:min val="0"/>
        </c:scaling>
        <c:delete val="0"/>
        <c:axPos val="r"/>
        <c:numFmt formatCode="#0,,&quot;m&quot;"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1900448"/>
        <c:crosses val="max"/>
        <c:crossBetween val="between"/>
      </c:valAx>
      <c:catAx>
        <c:axId val="721900448"/>
        <c:scaling>
          <c:orientation val="minMax"/>
        </c:scaling>
        <c:delete val="1"/>
        <c:axPos val="t"/>
        <c:numFmt formatCode="General" sourceLinked="1"/>
        <c:majorTickMark val="out"/>
        <c:minorTickMark val="none"/>
        <c:tickLblPos val="nextTo"/>
        <c:crossAx val="721895888"/>
        <c:crosses val="max"/>
        <c:auto val="1"/>
        <c:lblAlgn val="ctr"/>
        <c:lblOffset val="100"/>
        <c:noMultiLvlLbl val="0"/>
      </c:catAx>
      <c:spPr>
        <a:noFill/>
        <a:ln>
          <a:noFill/>
        </a:ln>
        <a:effectLst/>
      </c:spPr>
    </c:plotArea>
    <c:legend>
      <c:legendPos val="l"/>
      <c:layout>
        <c:manualLayout>
          <c:xMode val="edge"/>
          <c:yMode val="edge"/>
          <c:x val="0.107255618117219"/>
          <c:y val="5.0157778901060199E-2"/>
          <c:w val="0.331420363844663"/>
          <c:h val="0.3731276759255824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62238230859442"/>
          <c:y val="5.0925925925925923E-2"/>
          <c:w val="0.84769635996809722"/>
          <c:h val="0.82386480216943836"/>
        </c:manualLayout>
      </c:layout>
      <c:lineChart>
        <c:grouping val="standard"/>
        <c:varyColors val="0"/>
        <c:ser>
          <c:idx val="0"/>
          <c:order val="0"/>
          <c:tx>
            <c:v>1995</c:v>
          </c:tx>
          <c:spPr>
            <a:ln w="28575" cap="rnd">
              <a:solidFill>
                <a:schemeClr val="accent4">
                  <a:lumMod val="75000"/>
                </a:schemeClr>
              </a:solidFill>
              <a:round/>
            </a:ln>
            <a:effectLst/>
          </c:spPr>
          <c:marker>
            <c:symbol val="none"/>
          </c:marker>
          <c:cat>
            <c:strRef>
              <c:f>'[Avg H all regions vs changing PL - one year.xlsx]2010'!$B$1:$K$1</c:f>
              <c:strCache>
                <c:ptCount val="10"/>
                <c:pt idx="0">
                  <c:v>1</c:v>
                </c:pt>
                <c:pt idx="1">
                  <c:v>2.15</c:v>
                </c:pt>
                <c:pt idx="2">
                  <c:v>3</c:v>
                </c:pt>
                <c:pt idx="3">
                  <c:v>4</c:v>
                </c:pt>
                <c:pt idx="4">
                  <c:v>5</c:v>
                </c:pt>
                <c:pt idx="5">
                  <c:v>7</c:v>
                </c:pt>
                <c:pt idx="6">
                  <c:v>9</c:v>
                </c:pt>
                <c:pt idx="7">
                  <c:v>11</c:v>
                </c:pt>
                <c:pt idx="8">
                  <c:v>13</c:v>
                </c:pt>
                <c:pt idx="9">
                  <c:v>15</c:v>
                </c:pt>
              </c:strCache>
            </c:strRef>
          </c:cat>
          <c:val>
            <c:numRef>
              <c:f>'[Avg H all regions vs changing PL - one year.xlsx]1995'!$B$12:$K$12</c:f>
              <c:numCache>
                <c:formatCode>General</c:formatCode>
                <c:ptCount val="10"/>
                <c:pt idx="0">
                  <c:v>1.0288334358244444</c:v>
                </c:pt>
                <c:pt idx="1">
                  <c:v>8.7525522167265635</c:v>
                </c:pt>
                <c:pt idx="2">
                  <c:v>21.403876879456572</c:v>
                </c:pt>
                <c:pt idx="3">
                  <c:v>36.756925262063803</c:v>
                </c:pt>
                <c:pt idx="4">
                  <c:v>50.466517531398537</c:v>
                </c:pt>
                <c:pt idx="5">
                  <c:v>68.901517945129811</c:v>
                </c:pt>
                <c:pt idx="6">
                  <c:v>79.136916206124027</c:v>
                </c:pt>
                <c:pt idx="7">
                  <c:v>85.320920061931034</c:v>
                </c:pt>
                <c:pt idx="8">
                  <c:v>89.385662065471877</c:v>
                </c:pt>
                <c:pt idx="9">
                  <c:v>92.181445190397795</c:v>
                </c:pt>
              </c:numCache>
            </c:numRef>
          </c:val>
          <c:smooth val="0"/>
          <c:extLst>
            <c:ext xmlns:c16="http://schemas.microsoft.com/office/drawing/2014/chart" uri="{C3380CC4-5D6E-409C-BE32-E72D297353CC}">
              <c16:uniqueId val="{00000000-50A3-42F4-901C-52A93BAC7FDD}"/>
            </c:ext>
          </c:extLst>
        </c:ser>
        <c:ser>
          <c:idx val="1"/>
          <c:order val="1"/>
          <c:tx>
            <c:v>2023</c:v>
          </c:tx>
          <c:spPr>
            <a:ln w="28575" cap="rnd">
              <a:solidFill>
                <a:srgbClr val="FF0000"/>
              </a:solidFill>
              <a:round/>
            </a:ln>
            <a:effectLst/>
          </c:spPr>
          <c:marker>
            <c:symbol val="none"/>
          </c:marker>
          <c:cat>
            <c:strRef>
              <c:f>'[Avg H all regions vs changing PL - one year.xlsx]2010'!$B$1:$K$1</c:f>
              <c:strCache>
                <c:ptCount val="10"/>
                <c:pt idx="0">
                  <c:v>1</c:v>
                </c:pt>
                <c:pt idx="1">
                  <c:v>2.15</c:v>
                </c:pt>
                <c:pt idx="2">
                  <c:v>3</c:v>
                </c:pt>
                <c:pt idx="3">
                  <c:v>4</c:v>
                </c:pt>
                <c:pt idx="4">
                  <c:v>5</c:v>
                </c:pt>
                <c:pt idx="5">
                  <c:v>7</c:v>
                </c:pt>
                <c:pt idx="6">
                  <c:v>9</c:v>
                </c:pt>
                <c:pt idx="7">
                  <c:v>11</c:v>
                </c:pt>
                <c:pt idx="8">
                  <c:v>13</c:v>
                </c:pt>
                <c:pt idx="9">
                  <c:v>15</c:v>
                </c:pt>
              </c:strCache>
            </c:strRef>
          </c:cat>
          <c:val>
            <c:numRef>
              <c:f>'[Avg H all regions vs changing PL - one year.xlsx]2023'!$B$12:$K$12</c:f>
              <c:numCache>
                <c:formatCode>General</c:formatCode>
                <c:ptCount val="10"/>
                <c:pt idx="0">
                  <c:v>4.9290203499848078</c:v>
                </c:pt>
                <c:pt idx="1">
                  <c:v>19.027767293680583</c:v>
                </c:pt>
                <c:pt idx="2">
                  <c:v>29.085041848272464</c:v>
                </c:pt>
                <c:pt idx="3">
                  <c:v>40.811812325737094</c:v>
                </c:pt>
                <c:pt idx="4">
                  <c:v>51.713320884304089</c:v>
                </c:pt>
                <c:pt idx="5">
                  <c:v>67.607460109537769</c:v>
                </c:pt>
                <c:pt idx="6">
                  <c:v>78.389972428246622</c:v>
                </c:pt>
                <c:pt idx="7">
                  <c:v>85.589373082925661</c:v>
                </c:pt>
                <c:pt idx="8">
                  <c:v>90.157772253694034</c:v>
                </c:pt>
                <c:pt idx="9">
                  <c:v>93.054664455781335</c:v>
                </c:pt>
              </c:numCache>
            </c:numRef>
          </c:val>
          <c:smooth val="0"/>
          <c:extLst>
            <c:ext xmlns:c16="http://schemas.microsoft.com/office/drawing/2014/chart" uri="{C3380CC4-5D6E-409C-BE32-E72D297353CC}">
              <c16:uniqueId val="{00000001-50A3-42F4-901C-52A93BAC7FDD}"/>
            </c:ext>
          </c:extLst>
        </c:ser>
        <c:ser>
          <c:idx val="2"/>
          <c:order val="2"/>
          <c:tx>
            <c:v>2010</c:v>
          </c:tx>
          <c:spPr>
            <a:ln w="28575" cap="rnd">
              <a:solidFill>
                <a:schemeClr val="accent3"/>
              </a:solidFill>
              <a:round/>
            </a:ln>
            <a:effectLst/>
          </c:spPr>
          <c:marker>
            <c:symbol val="none"/>
          </c:marker>
          <c:cat>
            <c:strRef>
              <c:f>'[Avg H all regions vs changing PL - one year.xlsx]2010'!$B$1:$K$1</c:f>
              <c:strCache>
                <c:ptCount val="10"/>
                <c:pt idx="0">
                  <c:v>1</c:v>
                </c:pt>
                <c:pt idx="1">
                  <c:v>2.15</c:v>
                </c:pt>
                <c:pt idx="2">
                  <c:v>3</c:v>
                </c:pt>
                <c:pt idx="3">
                  <c:v>4</c:v>
                </c:pt>
                <c:pt idx="4">
                  <c:v>5</c:v>
                </c:pt>
                <c:pt idx="5">
                  <c:v>7</c:v>
                </c:pt>
                <c:pt idx="6">
                  <c:v>9</c:v>
                </c:pt>
                <c:pt idx="7">
                  <c:v>11</c:v>
                </c:pt>
                <c:pt idx="8">
                  <c:v>13</c:v>
                </c:pt>
                <c:pt idx="9">
                  <c:v>15</c:v>
                </c:pt>
              </c:strCache>
            </c:strRef>
          </c:cat>
          <c:val>
            <c:numRef>
              <c:f>'[Avg H all regions vs changing PL - one year.xlsx]2010'!$B$2:$K$2</c:f>
              <c:numCache>
                <c:formatCode>General</c:formatCode>
                <c:ptCount val="10"/>
                <c:pt idx="0">
                  <c:v>0.64841418032382225</c:v>
                </c:pt>
                <c:pt idx="1">
                  <c:v>4.5581897921581493</c:v>
                </c:pt>
                <c:pt idx="2">
                  <c:v>11.563899506829983</c:v>
                </c:pt>
                <c:pt idx="3">
                  <c:v>22.376414770224208</c:v>
                </c:pt>
                <c:pt idx="4">
                  <c:v>34.064375640192118</c:v>
                </c:pt>
                <c:pt idx="5">
                  <c:v>53.401122927829597</c:v>
                </c:pt>
                <c:pt idx="6">
                  <c:v>66.060088209658289</c:v>
                </c:pt>
                <c:pt idx="7">
                  <c:v>74.262047078823358</c:v>
                </c:pt>
                <c:pt idx="8">
                  <c:v>79.764254844204586</c:v>
                </c:pt>
                <c:pt idx="9">
                  <c:v>83.57464269833774</c:v>
                </c:pt>
              </c:numCache>
            </c:numRef>
          </c:val>
          <c:smooth val="0"/>
          <c:extLst>
            <c:ext xmlns:c16="http://schemas.microsoft.com/office/drawing/2014/chart" uri="{C3380CC4-5D6E-409C-BE32-E72D297353CC}">
              <c16:uniqueId val="{00000002-50A3-42F4-901C-52A93BAC7FDD}"/>
            </c:ext>
          </c:extLst>
        </c:ser>
        <c:dLbls>
          <c:showLegendKey val="0"/>
          <c:showVal val="0"/>
          <c:showCatName val="0"/>
          <c:showSerName val="0"/>
          <c:showPercent val="0"/>
          <c:showBubbleSize val="0"/>
        </c:dLbls>
        <c:smooth val="0"/>
        <c:axId val="819707103"/>
        <c:axId val="428114751"/>
      </c:lineChart>
      <c:catAx>
        <c:axId val="819707103"/>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Poverty lines ($ 2017 PPP) (daily)</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28114751"/>
        <c:crosses val="autoZero"/>
        <c:auto val="1"/>
        <c:lblAlgn val="ctr"/>
        <c:lblOffset val="100"/>
        <c:noMultiLvlLbl val="0"/>
      </c:catAx>
      <c:valAx>
        <c:axId val="428114751"/>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Poverty Rate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197071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1989191351831"/>
          <c:y val="5.0925925925925923E-2"/>
          <c:w val="0.86042469579187886"/>
          <c:h val="0.55000583260425784"/>
        </c:manualLayout>
      </c:layout>
      <c:lineChart>
        <c:grouping val="standard"/>
        <c:varyColors val="0"/>
        <c:ser>
          <c:idx val="0"/>
          <c:order val="0"/>
          <c:tx>
            <c:strRef>
              <c:f>'2023'!$A$2</c:f>
              <c:strCache>
                <c:ptCount val="1"/>
                <c:pt idx="0">
                  <c:v>Arab Region</c:v>
                </c:pt>
              </c:strCache>
            </c:strRef>
          </c:tx>
          <c:spPr>
            <a:ln w="28575" cap="rnd">
              <a:solidFill>
                <a:srgbClr val="FF0000"/>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'2023'!$B$2:$K$2</c:f>
              <c:numCache>
                <c:formatCode>0.0</c:formatCode>
                <c:ptCount val="10"/>
                <c:pt idx="0">
                  <c:v>4.4118437057652535</c:v>
                </c:pt>
                <c:pt idx="1">
                  <c:v>17.031322778379678</c:v>
                </c:pt>
                <c:pt idx="2">
                  <c:v>26.033673542484383</c:v>
                </c:pt>
                <c:pt idx="3">
                  <c:v>36.531722233780563</c:v>
                </c:pt>
                <c:pt idx="4">
                  <c:v>46.304384828303675</c:v>
                </c:pt>
                <c:pt idx="5">
                  <c:v>60.59264462997205</c:v>
                </c:pt>
                <c:pt idx="6">
                  <c:v>70.355081198670504</c:v>
                </c:pt>
                <c:pt idx="7">
                  <c:v>76.971360320068428</c:v>
                </c:pt>
                <c:pt idx="8">
                  <c:v>81.319657513798091</c:v>
                </c:pt>
                <c:pt idx="9">
                  <c:v>84.233661763582816</c:v>
                </c:pt>
              </c:numCache>
            </c:numRef>
          </c:val>
          <c:smooth val="0"/>
          <c:extLst>
            <c:ext xmlns:c16="http://schemas.microsoft.com/office/drawing/2014/chart" uri="{C3380CC4-5D6E-409C-BE32-E72D297353CC}">
              <c16:uniqueId val="{00000000-D744-46F2-93D6-B6DE9D39296F}"/>
            </c:ext>
          </c:extLst>
        </c:ser>
        <c:ser>
          <c:idx val="1"/>
          <c:order val="1"/>
          <c:tx>
            <c:strRef>
              <c:f>'2023'!$A$3</c:f>
              <c:strCache>
                <c:ptCount val="1"/>
                <c:pt idx="0">
                  <c:v>East Asia and the Pacific</c:v>
                </c:pt>
              </c:strCache>
            </c:strRef>
          </c:tx>
          <c:spPr>
            <a:ln w="28575" cap="rnd">
              <a:solidFill>
                <a:schemeClr val="accent2"/>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'2023'!$B$3:$K$3</c:f>
              <c:numCache>
                <c:formatCode>0.0</c:formatCode>
                <c:ptCount val="10"/>
                <c:pt idx="0">
                  <c:v>2.8259690321477016E-2</c:v>
                </c:pt>
                <c:pt idx="1">
                  <c:v>0.54199798821799972</c:v>
                </c:pt>
                <c:pt idx="2">
                  <c:v>2.843763620801798</c:v>
                </c:pt>
                <c:pt idx="3">
                  <c:v>7.3111335580883807</c:v>
                </c:pt>
                <c:pt idx="4">
                  <c:v>13.802894947026694</c:v>
                </c:pt>
                <c:pt idx="5">
                  <c:v>27.318693544461524</c:v>
                </c:pt>
                <c:pt idx="6">
                  <c:v>39.217473905976426</c:v>
                </c:pt>
                <c:pt idx="7">
                  <c:v>49.106746533903255</c:v>
                </c:pt>
                <c:pt idx="8">
                  <c:v>57.122643475014229</c:v>
                </c:pt>
                <c:pt idx="9">
                  <c:v>63.638268181632206</c:v>
                </c:pt>
              </c:numCache>
            </c:numRef>
          </c:val>
          <c:smooth val="0"/>
          <c:extLst>
            <c:ext xmlns:c16="http://schemas.microsoft.com/office/drawing/2014/chart" uri="{C3380CC4-5D6E-409C-BE32-E72D297353CC}">
              <c16:uniqueId val="{00000001-D744-46F2-93D6-B6DE9D39296F}"/>
            </c:ext>
          </c:extLst>
        </c:ser>
        <c:ser>
          <c:idx val="2"/>
          <c:order val="2"/>
          <c:tx>
            <c:strRef>
              <c:f>'2023'!$A$4</c:f>
              <c:strCache>
                <c:ptCount val="1"/>
                <c:pt idx="0">
                  <c:v>Europe and Central Asia</c:v>
                </c:pt>
              </c:strCache>
            </c:strRef>
          </c:tx>
          <c:spPr>
            <a:ln w="28575" cap="rnd">
              <a:solidFill>
                <a:schemeClr val="accent3"/>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'2023'!$B$4:$K$4</c:f>
              <c:numCache>
                <c:formatCode>0.0</c:formatCode>
                <c:ptCount val="10"/>
                <c:pt idx="0">
                  <c:v>0.55676543668606304</c:v>
                </c:pt>
                <c:pt idx="1">
                  <c:v>2.3598948039377325</c:v>
                </c:pt>
                <c:pt idx="2">
                  <c:v>3.3631896393512792</c:v>
                </c:pt>
                <c:pt idx="3">
                  <c:v>4.1454336245590984</c:v>
                </c:pt>
                <c:pt idx="4">
                  <c:v>4.8971356082435165</c:v>
                </c:pt>
                <c:pt idx="5">
                  <c:v>8.0841563768418947</c:v>
                </c:pt>
                <c:pt idx="6">
                  <c:v>12.578418997511333</c:v>
                </c:pt>
                <c:pt idx="7">
                  <c:v>17.373142431756087</c:v>
                </c:pt>
                <c:pt idx="8">
                  <c:v>22.049495183428434</c:v>
                </c:pt>
                <c:pt idx="9">
                  <c:v>26.494157660726394</c:v>
                </c:pt>
              </c:numCache>
            </c:numRef>
          </c:val>
          <c:smooth val="0"/>
          <c:extLst>
            <c:ext xmlns:c16="http://schemas.microsoft.com/office/drawing/2014/chart" uri="{C3380CC4-5D6E-409C-BE32-E72D297353CC}">
              <c16:uniqueId val="{00000002-D744-46F2-93D6-B6DE9D39296F}"/>
            </c:ext>
          </c:extLst>
        </c:ser>
        <c:ser>
          <c:idx val="3"/>
          <c:order val="3"/>
          <c:tx>
            <c:strRef>
              <c:f>'2023'!$A$5</c:f>
              <c:strCache>
                <c:ptCount val="1"/>
                <c:pt idx="0">
                  <c:v>Latin America and the Caribbean</c:v>
                </c:pt>
              </c:strCache>
            </c:strRef>
          </c:tx>
          <c:spPr>
            <a:ln w="28575" cap="rnd">
              <a:solidFill>
                <a:schemeClr val="accent4"/>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'2023'!$B$5:$K$5</c:f>
              <c:numCache>
                <c:formatCode>0.0</c:formatCode>
                <c:ptCount val="10"/>
                <c:pt idx="0">
                  <c:v>0.49185876543020213</c:v>
                </c:pt>
                <c:pt idx="1">
                  <c:v>3.8412980479285377</c:v>
                </c:pt>
                <c:pt idx="2">
                  <c:v>8.6755017002940615</c:v>
                </c:pt>
                <c:pt idx="3">
                  <c:v>14.711750417948434</c:v>
                </c:pt>
                <c:pt idx="4">
                  <c:v>20.688459489864524</c:v>
                </c:pt>
                <c:pt idx="5">
                  <c:v>31.905325207932364</c:v>
                </c:pt>
                <c:pt idx="6">
                  <c:v>42.008058403194454</c:v>
                </c:pt>
                <c:pt idx="7">
                  <c:v>50.814953273060233</c:v>
                </c:pt>
                <c:pt idx="8">
                  <c:v>58.296874143458453</c:v>
                </c:pt>
                <c:pt idx="9">
                  <c:v>64.545791085524655</c:v>
                </c:pt>
              </c:numCache>
            </c:numRef>
          </c:val>
          <c:smooth val="0"/>
          <c:extLst>
            <c:ext xmlns:c16="http://schemas.microsoft.com/office/drawing/2014/chart" uri="{C3380CC4-5D6E-409C-BE32-E72D297353CC}">
              <c16:uniqueId val="{00000003-D744-46F2-93D6-B6DE9D39296F}"/>
            </c:ext>
          </c:extLst>
        </c:ser>
        <c:ser>
          <c:idx val="4"/>
          <c:order val="4"/>
          <c:tx>
            <c:strRef>
              <c:f>'2023'!$A$6</c:f>
              <c:strCache>
                <c:ptCount val="1"/>
                <c:pt idx="0">
                  <c:v>North America</c:v>
                </c:pt>
              </c:strCache>
            </c:strRef>
          </c:tx>
          <c:spPr>
            <a:ln w="28575" cap="rnd">
              <a:solidFill>
                <a:schemeClr val="accent5"/>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'2023'!$B$6:$K$6</c:f>
              <c:numCache>
                <c:formatCode>0.0</c:formatCode>
                <c:ptCount val="10"/>
                <c:pt idx="0">
                  <c:v>0</c:v>
                </c:pt>
                <c:pt idx="1">
                  <c:v>0</c:v>
                </c:pt>
                <c:pt idx="2">
                  <c:v>0</c:v>
                </c:pt>
                <c:pt idx="3">
                  <c:v>0</c:v>
                </c:pt>
                <c:pt idx="4">
                  <c:v>0</c:v>
                </c:pt>
                <c:pt idx="5">
                  <c:v>0</c:v>
                </c:pt>
                <c:pt idx="6">
                  <c:v>0</c:v>
                </c:pt>
                <c:pt idx="7">
                  <c:v>0</c:v>
                </c:pt>
                <c:pt idx="8">
                  <c:v>0</c:v>
                </c:pt>
                <c:pt idx="9">
                  <c:v>0.1030254283450418</c:v>
                </c:pt>
              </c:numCache>
            </c:numRef>
          </c:val>
          <c:smooth val="0"/>
          <c:extLst>
            <c:ext xmlns:c16="http://schemas.microsoft.com/office/drawing/2014/chart" uri="{C3380CC4-5D6E-409C-BE32-E72D297353CC}">
              <c16:uniqueId val="{00000004-D744-46F2-93D6-B6DE9D39296F}"/>
            </c:ext>
          </c:extLst>
        </c:ser>
        <c:ser>
          <c:idx val="5"/>
          <c:order val="5"/>
          <c:tx>
            <c:strRef>
              <c:f>'2023'!$A$7</c:f>
              <c:strCache>
                <c:ptCount val="1"/>
                <c:pt idx="0">
                  <c:v>South Asia</c:v>
                </c:pt>
              </c:strCache>
            </c:strRef>
          </c:tx>
          <c:spPr>
            <a:ln w="28575" cap="rnd">
              <a:solidFill>
                <a:schemeClr val="accent6"/>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'2023'!$B$7:$K$7</c:f>
              <c:numCache>
                <c:formatCode>0.0</c:formatCode>
                <c:ptCount val="10"/>
                <c:pt idx="0">
                  <c:v>0</c:v>
                </c:pt>
                <c:pt idx="1">
                  <c:v>5.3745161225631399</c:v>
                </c:pt>
                <c:pt idx="2">
                  <c:v>22.072191409331694</c:v>
                </c:pt>
                <c:pt idx="3">
                  <c:v>43.441106422178734</c:v>
                </c:pt>
                <c:pt idx="4">
                  <c:v>60.632581983541151</c:v>
                </c:pt>
                <c:pt idx="5">
                  <c:v>79.514938712065302</c:v>
                </c:pt>
                <c:pt idx="6">
                  <c:v>87.754209824484249</c:v>
                </c:pt>
                <c:pt idx="7">
                  <c:v>91.93603665910976</c:v>
                </c:pt>
                <c:pt idx="8">
                  <c:v>94.33858419245125</c:v>
                </c:pt>
                <c:pt idx="9">
                  <c:v>95.840790179493709</c:v>
                </c:pt>
              </c:numCache>
            </c:numRef>
          </c:val>
          <c:smooth val="0"/>
          <c:extLst>
            <c:ext xmlns:c16="http://schemas.microsoft.com/office/drawing/2014/chart" uri="{C3380CC4-5D6E-409C-BE32-E72D297353CC}">
              <c16:uniqueId val="{00000005-D744-46F2-93D6-B6DE9D39296F}"/>
            </c:ext>
          </c:extLst>
        </c:ser>
        <c:ser>
          <c:idx val="6"/>
          <c:order val="6"/>
          <c:tx>
            <c:strRef>
              <c:f>'2023'!$A$8</c:f>
              <c:strCache>
                <c:ptCount val="1"/>
                <c:pt idx="0">
                  <c:v>Sub-Saharan Africa</c:v>
                </c:pt>
              </c:strCache>
            </c:strRef>
          </c:tx>
          <c:spPr>
            <a:ln w="28575" cap="rnd">
              <a:solidFill>
                <a:schemeClr val="accent1">
                  <a:lumMod val="60000"/>
                </a:schemeClr>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'2023'!$B$8:$K$8</c:f>
              <c:numCache>
                <c:formatCode>0.0</c:formatCode>
                <c:ptCount val="10"/>
                <c:pt idx="0">
                  <c:v>8.0805101779563326</c:v>
                </c:pt>
                <c:pt idx="1">
                  <c:v>36.196065783684155</c:v>
                </c:pt>
                <c:pt idx="2">
                  <c:v>53.535448180041769</c:v>
                </c:pt>
                <c:pt idx="3">
                  <c:v>68.229647991253216</c:v>
                </c:pt>
                <c:pt idx="4">
                  <c:v>77.972200242064616</c:v>
                </c:pt>
                <c:pt idx="5">
                  <c:v>88.190029840005138</c:v>
                </c:pt>
                <c:pt idx="6">
                  <c:v>92.719727457174002</c:v>
                </c:pt>
                <c:pt idx="7">
                  <c:v>95.067626922223553</c:v>
                </c:pt>
                <c:pt idx="8">
                  <c:v>96.444211942987238</c:v>
                </c:pt>
                <c:pt idx="9">
                  <c:v>97.325237254613427</c:v>
                </c:pt>
              </c:numCache>
            </c:numRef>
          </c:val>
          <c:smooth val="0"/>
          <c:extLst>
            <c:ext xmlns:c16="http://schemas.microsoft.com/office/drawing/2014/chart" uri="{C3380CC4-5D6E-409C-BE32-E72D297353CC}">
              <c16:uniqueId val="{00000006-D744-46F2-93D6-B6DE9D39296F}"/>
            </c:ext>
          </c:extLst>
        </c:ser>
        <c:ser>
          <c:idx val="7"/>
          <c:order val="7"/>
          <c:tx>
            <c:strRef>
              <c:f>'2023'!$A$9</c:f>
              <c:strCache>
                <c:ptCount val="1"/>
                <c:pt idx="0">
                  <c:v>World</c:v>
                </c:pt>
              </c:strCache>
            </c:strRef>
          </c:tx>
          <c:spPr>
            <a:ln w="28575" cap="rnd">
              <a:solidFill>
                <a:schemeClr val="accent2">
                  <a:lumMod val="60000"/>
                </a:schemeClr>
              </a:solidFill>
              <a:prstDash val="dashDot"/>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'2023'!$B$9:$K$9</c:f>
              <c:numCache>
                <c:formatCode>0.0</c:formatCode>
                <c:ptCount val="10"/>
                <c:pt idx="0">
                  <c:v>1.5530422743340768</c:v>
                </c:pt>
                <c:pt idx="1">
                  <c:v>8.4201026276457611</c:v>
                </c:pt>
                <c:pt idx="2">
                  <c:v>16.951787558008508</c:v>
                </c:pt>
                <c:pt idx="3">
                  <c:v>27.084972622526625</c:v>
                </c:pt>
                <c:pt idx="4">
                  <c:v>35.963603325656123</c:v>
                </c:pt>
                <c:pt idx="5">
                  <c:v>48.378531248491306</c:v>
                </c:pt>
                <c:pt idx="6">
                  <c:v>56.558260285554042</c:v>
                </c:pt>
                <c:pt idx="7">
                  <c:v>62.537265346319487</c:v>
                </c:pt>
                <c:pt idx="8">
                  <c:v>67.116068913761765</c:v>
                </c:pt>
                <c:pt idx="9">
                  <c:v>70.745984277357749</c:v>
                </c:pt>
              </c:numCache>
            </c:numRef>
          </c:val>
          <c:smooth val="0"/>
          <c:extLst>
            <c:ext xmlns:c16="http://schemas.microsoft.com/office/drawing/2014/chart" uri="{C3380CC4-5D6E-409C-BE32-E72D297353CC}">
              <c16:uniqueId val="{00000007-D744-46F2-93D6-B6DE9D39296F}"/>
            </c:ext>
          </c:extLst>
        </c:ser>
        <c:dLbls>
          <c:showLegendKey val="0"/>
          <c:showVal val="0"/>
          <c:showCatName val="0"/>
          <c:showSerName val="0"/>
          <c:showPercent val="0"/>
          <c:showBubbleSize val="0"/>
        </c:dLbls>
        <c:smooth val="0"/>
        <c:axId val="819707103"/>
        <c:axId val="428114751"/>
      </c:lineChart>
      <c:catAx>
        <c:axId val="819707103"/>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Poverty lines ($ 2017 PPP) (daily)</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28114751"/>
        <c:crosses val="autoZero"/>
        <c:auto val="1"/>
        <c:lblAlgn val="ctr"/>
        <c:lblOffset val="100"/>
        <c:noMultiLvlLbl val="0"/>
      </c:catAx>
      <c:valAx>
        <c:axId val="428114751"/>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Poverty Rate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19707103"/>
        <c:crosses val="autoZero"/>
        <c:crossBetween val="between"/>
      </c:valAx>
      <c:spPr>
        <a:noFill/>
        <a:ln>
          <a:noFill/>
        </a:ln>
        <a:effectLst/>
      </c:spPr>
    </c:plotArea>
    <c:legend>
      <c:legendPos val="b"/>
      <c:layout>
        <c:manualLayout>
          <c:xMode val="edge"/>
          <c:yMode val="edge"/>
          <c:x val="9.6237970253718313E-3"/>
          <c:y val="0.79099653372580236"/>
          <c:w val="0.74944362655464181"/>
          <c:h val="0.2027922811742513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63662574494239"/>
          <c:y val="6.7153913453425584E-2"/>
          <c:w val="0.72120117311080834"/>
          <c:h val="0.71443739269150253"/>
        </c:manualLayout>
      </c:layout>
      <c:barChart>
        <c:barDir val="col"/>
        <c:grouping val="clustered"/>
        <c:varyColors val="0"/>
        <c:ser>
          <c:idx val="1"/>
          <c:order val="1"/>
          <c:tx>
            <c:strRef>
              <c:f>'poor 2.15'!$A$3</c:f>
              <c:strCache>
                <c:ptCount val="1"/>
                <c:pt idx="0">
                  <c:v>Number of poor (millions)</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'poor 2.15'!$B$1:$AD$1</c:f>
              <c:strCach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strCache>
            </c:strRef>
          </c:cat>
          <c:val>
            <c:numRef>
              <c:f>'poor 2.15'!$B$3:$AD$3</c:f>
              <c:numCache>
                <c:formatCode>0.0</c:formatCode>
                <c:ptCount val="29"/>
                <c:pt idx="0">
                  <c:v>19.353751453588703</c:v>
                </c:pt>
                <c:pt idx="1">
                  <c:v>18.462468075739601</c:v>
                </c:pt>
                <c:pt idx="2">
                  <c:v>19.150578513473299</c:v>
                </c:pt>
                <c:pt idx="3">
                  <c:v>17.927609873192701</c:v>
                </c:pt>
                <c:pt idx="4">
                  <c:v>18.334122203579998</c:v>
                </c:pt>
                <c:pt idx="5">
                  <c:v>18.3168566891054</c:v>
                </c:pt>
                <c:pt idx="6">
                  <c:v>18.287105593163801</c:v>
                </c:pt>
                <c:pt idx="7">
                  <c:v>18.144809873927898</c:v>
                </c:pt>
                <c:pt idx="8">
                  <c:v>17.6787417486325</c:v>
                </c:pt>
                <c:pt idx="9">
                  <c:v>19.063379960448998</c:v>
                </c:pt>
                <c:pt idx="10">
                  <c:v>17.875674458248103</c:v>
                </c:pt>
                <c:pt idx="11">
                  <c:v>15.770628095771599</c:v>
                </c:pt>
                <c:pt idx="12">
                  <c:v>14.961084312400899</c:v>
                </c:pt>
                <c:pt idx="13">
                  <c:v>16.618663943956602</c:v>
                </c:pt>
                <c:pt idx="14">
                  <c:v>15.747061574919499</c:v>
                </c:pt>
                <c:pt idx="15">
                  <c:v>15.614745117118799</c:v>
                </c:pt>
                <c:pt idx="16">
                  <c:v>18.414932367547699</c:v>
                </c:pt>
                <c:pt idx="17">
                  <c:v>22.5495228947443</c:v>
                </c:pt>
                <c:pt idx="18">
                  <c:v>26.7376789790139</c:v>
                </c:pt>
                <c:pt idx="19">
                  <c:v>30.941719541899801</c:v>
                </c:pt>
                <c:pt idx="20">
                  <c:v>33.927414112135402</c:v>
                </c:pt>
                <c:pt idx="21">
                  <c:v>34.778337036805198</c:v>
                </c:pt>
                <c:pt idx="22">
                  <c:v>40.662304341414696</c:v>
                </c:pt>
                <c:pt idx="23">
                  <c:v>48.411049934899204</c:v>
                </c:pt>
                <c:pt idx="24">
                  <c:v>56.499506670629003</c:v>
                </c:pt>
                <c:pt idx="25">
                  <c:v>60.508386418135998</c:v>
                </c:pt>
                <c:pt idx="26">
                  <c:v>67.305098005801014</c:v>
                </c:pt>
                <c:pt idx="27">
                  <c:v>73.508732641671003</c:v>
                </c:pt>
                <c:pt idx="28">
                  <c:v>76.378768251792806</c:v>
                </c:pt>
              </c:numCache>
            </c:numRef>
          </c:val>
          <c:extLst>
            <c:ext xmlns:c16="http://schemas.microsoft.com/office/drawing/2014/chart" uri="{C3380CC4-5D6E-409C-BE32-E72D297353CC}">
              <c16:uniqueId val="{00000000-F984-4235-A17D-B44E169957B3}"/>
            </c:ext>
          </c:extLst>
        </c:ser>
        <c:dLbls>
          <c:showLegendKey val="0"/>
          <c:showVal val="0"/>
          <c:showCatName val="0"/>
          <c:showSerName val="0"/>
          <c:showPercent val="0"/>
          <c:showBubbleSize val="0"/>
        </c:dLbls>
        <c:gapWidth val="219"/>
        <c:axId val="916055919"/>
        <c:axId val="924850015"/>
      </c:barChart>
      <c:lineChart>
        <c:grouping val="standard"/>
        <c:varyColors val="0"/>
        <c:ser>
          <c:idx val="0"/>
          <c:order val="0"/>
          <c:tx>
            <c:strRef>
              <c:f>'poor 2.15'!$A$2</c:f>
              <c:strCache>
                <c:ptCount val="1"/>
                <c:pt idx="0">
                  <c:v>Headcount poverty rate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'poor 2.15'!$B$1:$AD$1</c:f>
              <c:strCach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strCache>
            </c:strRef>
          </c:cat>
          <c:val>
            <c:numRef>
              <c:f>'poor 2.15'!$B$2:$AD$2</c:f>
              <c:numCache>
                <c:formatCode>0.0%</c:formatCode>
                <c:ptCount val="29"/>
                <c:pt idx="0">
                  <c:v>8.3002434421959106E-2</c:v>
                </c:pt>
                <c:pt idx="1">
                  <c:v>7.7343656863305799E-2</c:v>
                </c:pt>
                <c:pt idx="2">
                  <c:v>7.8404896761998605E-2</c:v>
                </c:pt>
                <c:pt idx="3">
                  <c:v>7.1767145765674292E-2</c:v>
                </c:pt>
                <c:pt idx="4">
                  <c:v>7.1784053442656801E-2</c:v>
                </c:pt>
                <c:pt idx="5">
                  <c:v>7.0144133495142605E-2</c:v>
                </c:pt>
                <c:pt idx="6">
                  <c:v>6.8518869238616401E-2</c:v>
                </c:pt>
                <c:pt idx="7">
                  <c:v>6.65337727605506E-2</c:v>
                </c:pt>
                <c:pt idx="8">
                  <c:v>6.3487995799951596E-2</c:v>
                </c:pt>
                <c:pt idx="9">
                  <c:v>6.7023976024590995E-2</c:v>
                </c:pt>
                <c:pt idx="10">
                  <c:v>6.1481190593213303E-2</c:v>
                </c:pt>
                <c:pt idx="11">
                  <c:v>5.3040490517702502E-2</c:v>
                </c:pt>
                <c:pt idx="12">
                  <c:v>4.9193152205283502E-2</c:v>
                </c:pt>
                <c:pt idx="13">
                  <c:v>5.34161343745563E-2</c:v>
                </c:pt>
                <c:pt idx="14">
                  <c:v>4.9476935453220995E-2</c:v>
                </c:pt>
                <c:pt idx="15">
                  <c:v>4.7991083863826001E-2</c:v>
                </c:pt>
                <c:pt idx="16">
                  <c:v>5.5372451616899597E-2</c:v>
                </c:pt>
                <c:pt idx="17">
                  <c:v>6.6345210981085409E-2</c:v>
                </c:pt>
                <c:pt idx="18">
                  <c:v>7.7026163683796695E-2</c:v>
                </c:pt>
                <c:pt idx="19">
                  <c:v>8.7264706511673507E-2</c:v>
                </c:pt>
                <c:pt idx="20">
                  <c:v>9.3657046092461102E-2</c:v>
                </c:pt>
                <c:pt idx="21">
                  <c:v>9.3965612075604402E-2</c:v>
                </c:pt>
                <c:pt idx="22">
                  <c:v>0.10756444093506801</c:v>
                </c:pt>
                <c:pt idx="23">
                  <c:v>0.12532521589635398</c:v>
                </c:pt>
                <c:pt idx="24">
                  <c:v>0.143103646981983</c:v>
                </c:pt>
                <c:pt idx="25">
                  <c:v>0.15006801217621299</c:v>
                </c:pt>
                <c:pt idx="26">
                  <c:v>0.163669397340962</c:v>
                </c:pt>
                <c:pt idx="27">
                  <c:v>0.17526481351495501</c:v>
                </c:pt>
                <c:pt idx="28">
                  <c:v>0.17859890053272098</c:v>
                </c:pt>
              </c:numCache>
            </c:numRef>
          </c:val>
          <c:smooth val="0"/>
          <c:extLst>
            <c:ext xmlns:c16="http://schemas.microsoft.com/office/drawing/2014/chart" uri="{C3380CC4-5D6E-409C-BE32-E72D297353CC}">
              <c16:uniqueId val="{00000001-F984-4235-A17D-B44E169957B3}"/>
            </c:ext>
          </c:extLst>
        </c:ser>
        <c:dLbls>
          <c:showLegendKey val="0"/>
          <c:showVal val="0"/>
          <c:showCatName val="0"/>
          <c:showSerName val="0"/>
          <c:showPercent val="0"/>
          <c:showBubbleSize val="0"/>
        </c:dLbls>
        <c:marker val="1"/>
        <c:smooth val="0"/>
        <c:axId val="916061487"/>
        <c:axId val="924847615"/>
      </c:lineChart>
      <c:catAx>
        <c:axId val="91605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crossAx val="924850015"/>
        <c:crosses val="autoZero"/>
        <c:auto val="1"/>
        <c:lblAlgn val="ctr"/>
        <c:lblOffset val="100"/>
        <c:noMultiLvlLbl val="0"/>
      </c:catAx>
      <c:valAx>
        <c:axId val="924850015"/>
        <c:scaling>
          <c:orientation val="minMax"/>
          <c:max val="100"/>
          <c:min val="10"/>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a:t>Number of poor (millions)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916055919"/>
        <c:crosses val="autoZero"/>
        <c:crossBetween val="between"/>
      </c:valAx>
      <c:valAx>
        <c:axId val="924847615"/>
        <c:scaling>
          <c:orientation val="minMax"/>
          <c:max val="0.2"/>
        </c:scaling>
        <c:delete val="0"/>
        <c:axPos val="r"/>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a:t>Headcount poverty rate (%)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916061487"/>
        <c:crosses val="max"/>
        <c:crossBetween val="between"/>
      </c:valAx>
      <c:catAx>
        <c:axId val="916061487"/>
        <c:scaling>
          <c:orientation val="minMax"/>
        </c:scaling>
        <c:delete val="1"/>
        <c:axPos val="b"/>
        <c:numFmt formatCode="General" sourceLinked="1"/>
        <c:majorTickMark val="out"/>
        <c:minorTickMark val="none"/>
        <c:tickLblPos val="nextTo"/>
        <c:crossAx val="9248476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Sheet2!$D$1</c:f>
              <c:strCache>
                <c:ptCount val="1"/>
                <c:pt idx="0">
                  <c:v>Multidimensional poverty headcount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Sheet2!$A$2:$B$5</c:f>
              <c:multiLvlStrCache>
                <c:ptCount val="4"/>
                <c:lvl>
                  <c:pt idx="0">
                    <c:v>2011</c:v>
                  </c:pt>
                  <c:pt idx="1">
                    <c:v>2019/2021</c:v>
                  </c:pt>
                  <c:pt idx="2">
                    <c:v>2010</c:v>
                  </c:pt>
                  <c:pt idx="3">
                    <c:v>2014</c:v>
                  </c:pt>
                </c:lvl>
                <c:lvl>
                  <c:pt idx="0">
                    <c:v>Mauritania</c:v>
                  </c:pt>
                  <c:pt idx="2">
                    <c:v>Sudan</c:v>
                  </c:pt>
                </c:lvl>
              </c:multiLvlStrCache>
            </c:multiLvlStrRef>
          </c:cat>
          <c:val>
            <c:numRef>
              <c:f>Sheet2!$D$2:$D$5</c:f>
              <c:numCache>
                <c:formatCode>0.0</c:formatCode>
                <c:ptCount val="4"/>
                <c:pt idx="0">
                  <c:v>62.661787693438797</c:v>
                </c:pt>
                <c:pt idx="1">
                  <c:v>57.406987116588802</c:v>
                </c:pt>
                <c:pt idx="2">
                  <c:v>57.0011605762271</c:v>
                </c:pt>
                <c:pt idx="3">
                  <c:v>52.3280416509403</c:v>
                </c:pt>
              </c:numCache>
            </c:numRef>
          </c:val>
          <c:extLst>
            <c:ext xmlns:c16="http://schemas.microsoft.com/office/drawing/2014/chart" uri="{C3380CC4-5D6E-409C-BE32-E72D297353CC}">
              <c16:uniqueId val="{00000000-0044-4ABD-A55D-AA9CF08D7CA8}"/>
            </c:ext>
          </c:extLst>
        </c:ser>
        <c:dLbls>
          <c:showLegendKey val="0"/>
          <c:showVal val="0"/>
          <c:showCatName val="0"/>
          <c:showSerName val="0"/>
          <c:showPercent val="0"/>
          <c:showBubbleSize val="0"/>
        </c:dLbls>
        <c:gapWidth val="219"/>
        <c:axId val="916042463"/>
        <c:axId val="1166818719"/>
      </c:barChart>
      <c:scatterChart>
        <c:scatterStyle val="lineMarker"/>
        <c:varyColors val="0"/>
        <c:ser>
          <c:idx val="0"/>
          <c:order val="0"/>
          <c:tx>
            <c:strRef>
              <c:f>Sheet2!$C$1</c:f>
              <c:strCache>
                <c:ptCount val="1"/>
                <c:pt idx="0">
                  <c:v>Multidimensional poverty index</c:v>
                </c:pt>
              </c:strCache>
            </c:strRef>
          </c:tx>
          <c:spPr>
            <a:ln w="25400" cap="rnd">
              <a:noFill/>
              <a:round/>
            </a:ln>
            <a:effectLst/>
          </c:spPr>
          <c:marker>
            <c:symbol val="circle"/>
            <c:size val="5"/>
            <c:spPr>
              <a:solidFill>
                <a:schemeClr val="accent1"/>
              </a:solidFill>
              <a:ln w="9525">
                <a:solidFill>
                  <a:schemeClr val="accent1"/>
                </a:solidFill>
              </a:ln>
              <a:effectLst/>
            </c:spPr>
          </c:marker>
          <c:xVal>
            <c:multiLvlStrRef>
              <c:f>Sheet2!$A$2:$B$5</c:f>
              <c:multiLvlStrCache>
                <c:ptCount val="4"/>
                <c:lvl>
                  <c:pt idx="0">
                    <c:v>2011</c:v>
                  </c:pt>
                  <c:pt idx="1">
                    <c:v>2019/2021</c:v>
                  </c:pt>
                  <c:pt idx="2">
                    <c:v>2010</c:v>
                  </c:pt>
                  <c:pt idx="3">
                    <c:v>2014</c:v>
                  </c:pt>
                </c:lvl>
                <c:lvl>
                  <c:pt idx="0">
                    <c:v>Mauritania</c:v>
                  </c:pt>
                  <c:pt idx="2">
                    <c:v>Sudan</c:v>
                  </c:pt>
                </c:lvl>
              </c:multiLvlStrCache>
            </c:multiLvlStrRef>
          </c:xVal>
          <c:yVal>
            <c:numRef>
              <c:f>Sheet2!$C$2:$C$5</c:f>
              <c:numCache>
                <c:formatCode>0.000</c:formatCode>
                <c:ptCount val="4"/>
                <c:pt idx="0">
                  <c:v>0.35564294023385201</c:v>
                </c:pt>
                <c:pt idx="1">
                  <c:v>0.32092763109900801</c:v>
                </c:pt>
                <c:pt idx="2">
                  <c:v>0.31662781629910602</c:v>
                </c:pt>
                <c:pt idx="3">
                  <c:v>0.279439588631058</c:v>
                </c:pt>
              </c:numCache>
            </c:numRef>
          </c:yVal>
          <c:smooth val="0"/>
          <c:extLst>
            <c:ext xmlns:c16="http://schemas.microsoft.com/office/drawing/2014/chart" uri="{C3380CC4-5D6E-409C-BE32-E72D297353CC}">
              <c16:uniqueId val="{00000001-0044-4ABD-A55D-AA9CF08D7CA8}"/>
            </c:ext>
          </c:extLst>
        </c:ser>
        <c:dLbls>
          <c:showLegendKey val="0"/>
          <c:showVal val="0"/>
          <c:showCatName val="0"/>
          <c:showSerName val="0"/>
          <c:showPercent val="0"/>
          <c:showBubbleSize val="0"/>
        </c:dLbls>
        <c:axId val="925399295"/>
        <c:axId val="925396895"/>
      </c:scatterChart>
      <c:catAx>
        <c:axId val="91604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66818719"/>
        <c:crosses val="autoZero"/>
        <c:auto val="1"/>
        <c:lblAlgn val="ctr"/>
        <c:lblOffset val="100"/>
        <c:noMultiLvlLbl val="0"/>
      </c:catAx>
      <c:valAx>
        <c:axId val="1166818719"/>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Multidimensional poverty headcount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16042463"/>
        <c:crosses val="autoZero"/>
        <c:crossBetween val="between"/>
      </c:valAx>
      <c:valAx>
        <c:axId val="925396895"/>
        <c:scaling>
          <c:orientation val="minMax"/>
          <c:max val="2"/>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Multidimensional Poverty Index</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25399295"/>
        <c:crosses val="max"/>
        <c:crossBetween val="midCat"/>
      </c:valAx>
      <c:valAx>
        <c:axId val="925399295"/>
        <c:scaling>
          <c:orientation val="minMax"/>
        </c:scaling>
        <c:delete val="1"/>
        <c:axPos val="t"/>
        <c:majorTickMark val="out"/>
        <c:minorTickMark val="none"/>
        <c:tickLblPos val="nextTo"/>
        <c:crossAx val="925396895"/>
        <c:crosses val="max"/>
        <c:crossBetween val="midCat"/>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938211534695"/>
          <c:y val="3.3625872142866567E-2"/>
          <c:w val="0.78469945044972689"/>
          <c:h val="0.73410675424365923"/>
        </c:manualLayout>
      </c:layout>
      <c:barChart>
        <c:barDir val="col"/>
        <c:grouping val="clustered"/>
        <c:varyColors val="0"/>
        <c:ser>
          <c:idx val="1"/>
          <c:order val="1"/>
          <c:tx>
            <c:strRef>
              <c:f>'escwa poor'!$A$3</c:f>
              <c:strCache>
                <c:ptCount val="1"/>
                <c:pt idx="0">
                  <c:v>Number of poor (millions)</c:v>
                </c:pt>
              </c:strCache>
            </c:strRef>
          </c:tx>
          <c:spPr>
            <a:solidFill>
              <a:schemeClr val="accent2"/>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'escwa poor'!$B$1:$AD$1</c:f>
              <c:strCach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strCache>
            </c:strRef>
          </c:cat>
          <c:val>
            <c:numRef>
              <c:f>'escwa poor'!$B$3:$AD$3</c:f>
              <c:numCache>
                <c:formatCode>0.0</c:formatCode>
                <c:ptCount val="29"/>
                <c:pt idx="0">
                  <c:v>73.923502291424796</c:v>
                </c:pt>
                <c:pt idx="1">
                  <c:v>74.362842559188195</c:v>
                </c:pt>
                <c:pt idx="2">
                  <c:v>75.952385122759992</c:v>
                </c:pt>
                <c:pt idx="3">
                  <c:v>76.238786079512508</c:v>
                </c:pt>
                <c:pt idx="4">
                  <c:v>79.094934135537798</c:v>
                </c:pt>
                <c:pt idx="5">
                  <c:v>81.972309494629499</c:v>
                </c:pt>
                <c:pt idx="6">
                  <c:v>82.916033441208896</c:v>
                </c:pt>
                <c:pt idx="7">
                  <c:v>84.321827066082193</c:v>
                </c:pt>
                <c:pt idx="8">
                  <c:v>84.75433164158639</c:v>
                </c:pt>
                <c:pt idx="9">
                  <c:v>85.871090057187899</c:v>
                </c:pt>
                <c:pt idx="10">
                  <c:v>86.096470031205101</c:v>
                </c:pt>
                <c:pt idx="11">
                  <c:v>86.271544703249603</c:v>
                </c:pt>
                <c:pt idx="12">
                  <c:v>87.118787124650993</c:v>
                </c:pt>
                <c:pt idx="13">
                  <c:v>88.575178232840813</c:v>
                </c:pt>
                <c:pt idx="14">
                  <c:v>86.114762708170105</c:v>
                </c:pt>
                <c:pt idx="15" formatCode="_(* #,##0_);_(* \(#,##0\);_(* &quot;-&quot;??_);_(@_)">
                  <c:v>87.0481950940475</c:v>
                </c:pt>
                <c:pt idx="16" formatCode="_(* #,##0_);_(* \(#,##0\);_(* &quot;-&quot;??_);_(@_)">
                  <c:v>88.178857735788597</c:v>
                </c:pt>
                <c:pt idx="17" formatCode="_(* #,##0_);_(* \(#,##0\);_(* &quot;-&quot;??_);_(@_)">
                  <c:v>90.100424467252296</c:v>
                </c:pt>
                <c:pt idx="18" formatCode="_(* #,##0_);_(* \(#,##0\);_(* &quot;-&quot;??_);_(@_)">
                  <c:v>94.302429955021495</c:v>
                </c:pt>
                <c:pt idx="19" formatCode="_(* #,##0_);_(* \(#,##0\);_(* &quot;-&quot;??_);_(@_)">
                  <c:v>98.160191817991603</c:v>
                </c:pt>
                <c:pt idx="20" formatCode="_(* #,##0_);_(* \(#,##0\);_(* &quot;-&quot;??_);_(@_)">
                  <c:v>100.62137285273201</c:v>
                </c:pt>
                <c:pt idx="21" formatCode="_(* #,##0_);_(* \(#,##0\);_(* &quot;-&quot;??_);_(@_)">
                  <c:v>103.156216437521</c:v>
                </c:pt>
                <c:pt idx="22" formatCode="_(* #,##0_);_(* \(#,##0\);_(* &quot;-&quot;??_);_(@_)">
                  <c:v>109.287918811746</c:v>
                </c:pt>
                <c:pt idx="23" formatCode="_(* #,##0_);_(* \(#,##0\);_(* &quot;-&quot;??_);_(@_)">
                  <c:v>116.80107904543101</c:v>
                </c:pt>
                <c:pt idx="24" formatCode="_(* #,##0_);_(* \(#,##0\);_(* &quot;-&quot;??_);_(@_)">
                  <c:v>123.73963998958699</c:v>
                </c:pt>
                <c:pt idx="25" formatCode="_(* #,##0_);_(* \(#,##0\);_(* &quot;-&quot;??_);_(@_)">
                  <c:v>129.688253995183</c:v>
                </c:pt>
                <c:pt idx="26" formatCode="_(* #,##0_);_(* \(#,##0\);_(* &quot;-&quot;??_);_(@_)">
                  <c:v>136.43105394708499</c:v>
                </c:pt>
                <c:pt idx="27" formatCode="_(* #,##0_);_(* \(#,##0\);_(* &quot;-&quot;??_);_(@_)">
                  <c:v>141.79899283996599</c:v>
                </c:pt>
                <c:pt idx="28" formatCode="_(* #,##0_);_(* \(#,##0\);_(* &quot;-&quot;??_);_(@_)">
                  <c:v>146.054</c:v>
                </c:pt>
              </c:numCache>
            </c:numRef>
          </c:val>
          <c:extLst>
            <c:ext xmlns:c16="http://schemas.microsoft.com/office/drawing/2014/chart" uri="{C3380CC4-5D6E-409C-BE32-E72D297353CC}">
              <c16:uniqueId val="{00000000-1EEC-40E5-9B9B-0D53474FA27C}"/>
            </c:ext>
          </c:extLst>
        </c:ser>
        <c:dLbls>
          <c:showLegendKey val="0"/>
          <c:showVal val="0"/>
          <c:showCatName val="0"/>
          <c:showSerName val="0"/>
          <c:showPercent val="0"/>
          <c:showBubbleSize val="0"/>
        </c:dLbls>
        <c:gapWidth val="219"/>
        <c:axId val="916055919"/>
        <c:axId val="924850015"/>
      </c:barChart>
      <c:lineChart>
        <c:grouping val="standard"/>
        <c:varyColors val="0"/>
        <c:ser>
          <c:idx val="0"/>
          <c:order val="0"/>
          <c:tx>
            <c:strRef>
              <c:f>'escwa poor'!$A$2</c:f>
              <c:strCache>
                <c:ptCount val="1"/>
                <c:pt idx="0">
                  <c:v>Headcount poverty rate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anchor="ctr" anchorCtr="1"/>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'escwa poor'!$B$1:$AD$1</c:f>
              <c:strCach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strCache>
            </c:strRef>
          </c:cat>
          <c:val>
            <c:numRef>
              <c:f>'escwa poor'!$B$2:$AD$2</c:f>
              <c:numCache>
                <c:formatCode>0.0%</c:formatCode>
                <c:ptCount val="29"/>
                <c:pt idx="0">
                  <c:v>0.31703572642748701</c:v>
                </c:pt>
                <c:pt idx="1">
                  <c:v>0.31152358149967802</c:v>
                </c:pt>
                <c:pt idx="2">
                  <c:v>0.31095869559177602</c:v>
                </c:pt>
                <c:pt idx="3">
                  <c:v>0.30519629288385702</c:v>
                </c:pt>
                <c:pt idx="4">
                  <c:v>0.30968240071620201</c:v>
                </c:pt>
                <c:pt idx="5">
                  <c:v>0.31391175449422898</c:v>
                </c:pt>
                <c:pt idx="6">
                  <c:v>0.310673158428459</c:v>
                </c:pt>
                <c:pt idx="7">
                  <c:v>0.30919305959940002</c:v>
                </c:pt>
                <c:pt idx="8">
                  <c:v>0.30437022768913802</c:v>
                </c:pt>
                <c:pt idx="9">
                  <c:v>0.30190983409758898</c:v>
                </c:pt>
                <c:pt idx="10">
                  <c:v>0.29611825253111002</c:v>
                </c:pt>
                <c:pt idx="11">
                  <c:v>0.29015236558695601</c:v>
                </c:pt>
                <c:pt idx="12">
                  <c:v>0.28645301807505796</c:v>
                </c:pt>
                <c:pt idx="13">
                  <c:v>0.28470060160619798</c:v>
                </c:pt>
                <c:pt idx="14">
                  <c:v>0.27057076876282898</c:v>
                </c:pt>
                <c:pt idx="15">
                  <c:v>0.26753797129696399</c:v>
                </c:pt>
                <c:pt idx="16">
                  <c:v>0.265147839598535</c:v>
                </c:pt>
                <c:pt idx="17">
                  <c:v>0.26509348772778002</c:v>
                </c:pt>
                <c:pt idx="18">
                  <c:v>0.271667350453137</c:v>
                </c:pt>
                <c:pt idx="19">
                  <c:v>0.27684047483292101</c:v>
                </c:pt>
                <c:pt idx="20">
                  <c:v>0.27776654371616899</c:v>
                </c:pt>
                <c:pt idx="21">
                  <c:v>0.27871191790157002</c:v>
                </c:pt>
                <c:pt idx="22">
                  <c:v>0.28910053373363398</c:v>
                </c:pt>
                <c:pt idx="23">
                  <c:v>0.30237147238038498</c:v>
                </c:pt>
                <c:pt idx="24">
                  <c:v>0.31341147564307298</c:v>
                </c:pt>
                <c:pt idx="25">
                  <c:v>0.32164233144759002</c:v>
                </c:pt>
                <c:pt idx="26">
                  <c:v>0.33176667206081495</c:v>
                </c:pt>
                <c:pt idx="27">
                  <c:v>0.33808736926334299</c:v>
                </c:pt>
                <c:pt idx="28">
                  <c:v>0.34200000000000003</c:v>
                </c:pt>
              </c:numCache>
            </c:numRef>
          </c:val>
          <c:smooth val="0"/>
          <c:extLst>
            <c:ext xmlns:c16="http://schemas.microsoft.com/office/drawing/2014/chart" uri="{C3380CC4-5D6E-409C-BE32-E72D297353CC}">
              <c16:uniqueId val="{00000001-1EEC-40E5-9B9B-0D53474FA27C}"/>
            </c:ext>
          </c:extLst>
        </c:ser>
        <c:dLbls>
          <c:showLegendKey val="0"/>
          <c:showVal val="0"/>
          <c:showCatName val="0"/>
          <c:showSerName val="0"/>
          <c:showPercent val="0"/>
          <c:showBubbleSize val="0"/>
        </c:dLbls>
        <c:marker val="1"/>
        <c:smooth val="0"/>
        <c:axId val="916061487"/>
        <c:axId val="924847615"/>
      </c:lineChart>
      <c:catAx>
        <c:axId val="91605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1" i="0" u="none" strike="noStrike" kern="1200" baseline="0">
                <a:solidFill>
                  <a:schemeClr val="tx1"/>
                </a:solidFill>
                <a:latin typeface="+mn-lt"/>
                <a:ea typeface="+mn-ea"/>
                <a:cs typeface="+mn-cs"/>
              </a:defRPr>
            </a:pPr>
            <a:endParaRPr lang="en-US"/>
          </a:p>
        </c:txPr>
        <c:crossAx val="924850015"/>
        <c:crosses val="autoZero"/>
        <c:auto val="1"/>
        <c:lblAlgn val="ctr"/>
        <c:lblOffset val="100"/>
        <c:noMultiLvlLbl val="0"/>
      </c:catAx>
      <c:valAx>
        <c:axId val="924850015"/>
        <c:scaling>
          <c:orientation val="minMax"/>
          <c:max val="200"/>
          <c:min val="60"/>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a:t>Number of poor (millions)</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916055919"/>
        <c:crosses val="autoZero"/>
        <c:crossBetween val="between"/>
      </c:valAx>
      <c:valAx>
        <c:axId val="924847615"/>
        <c:scaling>
          <c:orientation val="minMax"/>
          <c:max val="0.4"/>
        </c:scaling>
        <c:delete val="0"/>
        <c:axPos val="r"/>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a:t>Headcount poverty rate (%) </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916061487"/>
        <c:crosses val="max"/>
        <c:crossBetween val="between"/>
      </c:valAx>
      <c:catAx>
        <c:axId val="916061487"/>
        <c:scaling>
          <c:orientation val="minMax"/>
        </c:scaling>
        <c:delete val="1"/>
        <c:axPos val="b"/>
        <c:numFmt formatCode="General" sourceLinked="1"/>
        <c:majorTickMark val="out"/>
        <c:minorTickMark val="none"/>
        <c:tickLblPos val="nextTo"/>
        <c:crossAx val="9248476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3 A-B'!$B$3</c:f>
              <c:strCache>
                <c:ptCount val="1"/>
                <c:pt idx="0">
                  <c:v>2005</c:v>
                </c:pt>
              </c:strCache>
            </c:strRef>
          </c:tx>
          <c:spPr>
            <a:solidFill>
              <a:srgbClr val="8AC4A7"/>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 A-B'!$A$4:$A$8</c:f>
              <c:strCache>
                <c:ptCount val="5"/>
                <c:pt idx="0">
                  <c:v>HIC</c:v>
                </c:pt>
                <c:pt idx="1">
                  <c:v>MIC</c:v>
                </c:pt>
                <c:pt idx="2">
                  <c:v>LIC</c:v>
                </c:pt>
                <c:pt idx="3">
                  <c:v>CACs</c:v>
                </c:pt>
                <c:pt idx="4">
                  <c:v>LDCs</c:v>
                </c:pt>
              </c:strCache>
            </c:strRef>
          </c:cat>
          <c:val>
            <c:numRef>
              <c:f>'Figure 3 A-B'!$B$4:$B$8</c:f>
              <c:numCache>
                <c:formatCode>0.0%</c:formatCode>
                <c:ptCount val="5"/>
                <c:pt idx="0">
                  <c:v>4.5188005278047573E-4</c:v>
                </c:pt>
                <c:pt idx="1">
                  <c:v>1.4912861540838913E-2</c:v>
                </c:pt>
                <c:pt idx="2">
                  <c:v>0.22731245919590168</c:v>
                </c:pt>
                <c:pt idx="3">
                  <c:v>0.13378232420437172</c:v>
                </c:pt>
                <c:pt idx="4">
                  <c:v>0.28184612862334524</c:v>
                </c:pt>
              </c:numCache>
            </c:numRef>
          </c:val>
          <c:extLst>
            <c:ext xmlns:c16="http://schemas.microsoft.com/office/drawing/2014/chart" uri="{C3380CC4-5D6E-409C-BE32-E72D297353CC}">
              <c16:uniqueId val="{00000000-AD2D-45EA-9F64-A768B01D1F49}"/>
            </c:ext>
          </c:extLst>
        </c:ser>
        <c:ser>
          <c:idx val="1"/>
          <c:order val="1"/>
          <c:tx>
            <c:strRef>
              <c:f>'Figure 3 A-B'!$C$3</c:f>
              <c:strCache>
                <c:ptCount val="1"/>
                <c:pt idx="0">
                  <c:v>2023</c:v>
                </c:pt>
              </c:strCache>
            </c:strRef>
          </c:tx>
          <c:spPr>
            <a:solidFill>
              <a:srgbClr val="FCCB89"/>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 A-B'!$A$4:$A$8</c:f>
              <c:strCache>
                <c:ptCount val="5"/>
                <c:pt idx="0">
                  <c:v>HIC</c:v>
                </c:pt>
                <c:pt idx="1">
                  <c:v>MIC</c:v>
                </c:pt>
                <c:pt idx="2">
                  <c:v>LIC</c:v>
                </c:pt>
                <c:pt idx="3">
                  <c:v>CACs</c:v>
                </c:pt>
                <c:pt idx="4">
                  <c:v>LDCs</c:v>
                </c:pt>
              </c:strCache>
            </c:strRef>
          </c:cat>
          <c:val>
            <c:numRef>
              <c:f>'Figure 3 A-B'!$C$4:$C$8</c:f>
              <c:numCache>
                <c:formatCode>0.0%</c:formatCode>
                <c:ptCount val="5"/>
                <c:pt idx="0">
                  <c:v>2.8516658430581568E-5</c:v>
                </c:pt>
                <c:pt idx="1">
                  <c:v>1.1954413247735919E-2</c:v>
                </c:pt>
                <c:pt idx="2">
                  <c:v>0.5900356515353905</c:v>
                </c:pt>
                <c:pt idx="3">
                  <c:v>0.35004743782846459</c:v>
                </c:pt>
                <c:pt idx="4">
                  <c:v>0.40748152843713337</c:v>
                </c:pt>
              </c:numCache>
            </c:numRef>
          </c:val>
          <c:extLst>
            <c:ext xmlns:c16="http://schemas.microsoft.com/office/drawing/2014/chart" uri="{C3380CC4-5D6E-409C-BE32-E72D297353CC}">
              <c16:uniqueId val="{00000001-AD2D-45EA-9F64-A768B01D1F49}"/>
            </c:ext>
          </c:extLst>
        </c:ser>
        <c:dLbls>
          <c:dLblPos val="outEnd"/>
          <c:showLegendKey val="0"/>
          <c:showVal val="1"/>
          <c:showCatName val="0"/>
          <c:showSerName val="0"/>
          <c:showPercent val="0"/>
          <c:showBubbleSize val="0"/>
        </c:dLbls>
        <c:gapWidth val="219"/>
        <c:overlap val="-27"/>
        <c:axId val="80394480"/>
        <c:axId val="388018304"/>
      </c:barChart>
      <c:catAx>
        <c:axId val="8039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388018304"/>
        <c:crosses val="autoZero"/>
        <c:auto val="1"/>
        <c:lblAlgn val="ctr"/>
        <c:lblOffset val="100"/>
        <c:noMultiLvlLbl val="0"/>
      </c:catAx>
      <c:valAx>
        <c:axId val="388018304"/>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sysClr val="windowText" lastClr="000000">
                        <a:lumMod val="65000"/>
                        <a:lumOff val="35000"/>
                      </a:sysClr>
                    </a:solidFill>
                    <a:latin typeface="Univers 57 Condensed" panose="020B0606020202060204" pitchFamily="34" charset="0"/>
                    <a:ea typeface="+mn-ea"/>
                    <a:cs typeface="+mn-cs"/>
                  </a:defRPr>
                </a:pPr>
                <a:r>
                  <a:rPr lang="en-US" sz="1050" b="0" i="0" u="none" strike="noStrike" kern="1200" baseline="0">
                    <a:solidFill>
                      <a:sysClr val="windowText" lastClr="000000">
                        <a:lumMod val="65000"/>
                        <a:lumOff val="35000"/>
                      </a:sysClr>
                    </a:solidFill>
                    <a:latin typeface="Univers 57 Condensed" panose="020B0606020202060204" pitchFamily="34" charset="0"/>
                  </a:rPr>
                  <a:t>Poverty rate (using the $2.15 poverty line)</a:t>
                </a:r>
              </a:p>
              <a:p>
                <a:pPr marL="0" marR="0" lvl="0" indent="0" algn="ctr" defTabSz="914400" rtl="0" eaLnBrk="1" fontAlgn="auto" latinLnBrk="0" hangingPunct="1">
                  <a:lnSpc>
                    <a:spcPct val="100000"/>
                  </a:lnSpc>
                  <a:spcBef>
                    <a:spcPts val="0"/>
                  </a:spcBef>
                  <a:spcAft>
                    <a:spcPts val="0"/>
                  </a:spcAft>
                  <a:buClrTx/>
                  <a:buSzTx/>
                  <a:buFontTx/>
                  <a:buNone/>
                  <a:tabLst/>
                  <a:defRPr sz="1050">
                    <a:solidFill>
                      <a:sysClr val="windowText" lastClr="000000">
                        <a:lumMod val="65000"/>
                        <a:lumOff val="35000"/>
                      </a:sysClr>
                    </a:solidFill>
                  </a:defRPr>
                </a:pPr>
                <a:endParaRPr lang="en-US" sz="1050"/>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sysClr val="windowText" lastClr="000000">
                      <a:lumMod val="65000"/>
                      <a:lumOff val="35000"/>
                    </a:sysClr>
                  </a:solidFill>
                  <a:latin typeface="Univers 57 Condensed" panose="020B060602020206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80394480"/>
        <c:crosses val="autoZero"/>
        <c:crossBetween val="between"/>
      </c:valAx>
      <c:spPr>
        <a:noFill/>
        <a:ln>
          <a:noFill/>
        </a:ln>
        <a:effectLst/>
      </c:spPr>
    </c:plotArea>
    <c:legend>
      <c:legendPos val="b"/>
      <c:layout>
        <c:manualLayout>
          <c:xMode val="edge"/>
          <c:yMode val="edge"/>
          <c:x val="0.26750151076476264"/>
          <c:y val="0.88162352161882074"/>
          <c:w val="0.41459570131053208"/>
          <c:h val="8.581202790628104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legend>
    <c:plotVisOnly val="1"/>
    <c:dispBlanksAs val="gap"/>
    <c:showDLblsOverMax val="0"/>
  </c:chart>
  <c:spPr>
    <a:solidFill>
      <a:srgbClr val="DAEEF3"/>
    </a:solidFill>
    <a:ln w="9525" cap="flat" cmpd="sng" algn="ctr">
      <a:noFill/>
      <a:round/>
    </a:ln>
    <a:effectLst/>
  </c:spPr>
  <c:txPr>
    <a:bodyPr/>
    <a:lstStyle/>
    <a:p>
      <a:pPr>
        <a:defRPr sz="800">
          <a:latin typeface="Univers 57 Condensed" panose="020B060602020206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3 A-B'!$B$15</c:f>
              <c:strCache>
                <c:ptCount val="1"/>
                <c:pt idx="0">
                  <c:v>2005</c:v>
                </c:pt>
              </c:strCache>
            </c:strRef>
          </c:tx>
          <c:spPr>
            <a:solidFill>
              <a:srgbClr val="8AC4A7"/>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 A-B'!$A$16:$A$20</c:f>
              <c:strCache>
                <c:ptCount val="5"/>
                <c:pt idx="0">
                  <c:v>HIC</c:v>
                </c:pt>
                <c:pt idx="1">
                  <c:v>MIC</c:v>
                </c:pt>
                <c:pt idx="2">
                  <c:v>LIC</c:v>
                </c:pt>
                <c:pt idx="3">
                  <c:v>CACs</c:v>
                </c:pt>
                <c:pt idx="4">
                  <c:v>LDCs</c:v>
                </c:pt>
              </c:strCache>
            </c:strRef>
          </c:cat>
          <c:val>
            <c:numRef>
              <c:f>'Figure 3 A-B'!$B$16:$B$20</c:f>
              <c:numCache>
                <c:formatCode>0.0</c:formatCode>
                <c:ptCount val="5"/>
                <c:pt idx="0">
                  <c:v>6.3307277183766502E-3</c:v>
                </c:pt>
                <c:pt idx="1">
                  <c:v>3.1091312918829739</c:v>
                </c:pt>
                <c:pt idx="2">
                  <c:v>14.760212436131196</c:v>
                </c:pt>
                <c:pt idx="3">
                  <c:v>12.526305361464757</c:v>
                </c:pt>
                <c:pt idx="4">
                  <c:v>11.67787379585527</c:v>
                </c:pt>
              </c:numCache>
            </c:numRef>
          </c:val>
          <c:extLst>
            <c:ext xmlns:c16="http://schemas.microsoft.com/office/drawing/2014/chart" uri="{C3380CC4-5D6E-409C-BE32-E72D297353CC}">
              <c16:uniqueId val="{00000000-F697-41FC-8E22-44A0A615B6F5}"/>
            </c:ext>
          </c:extLst>
        </c:ser>
        <c:ser>
          <c:idx val="1"/>
          <c:order val="1"/>
          <c:tx>
            <c:strRef>
              <c:f>'Figure 3 A-B'!$C$15</c:f>
              <c:strCache>
                <c:ptCount val="1"/>
                <c:pt idx="0">
                  <c:v>2023</c:v>
                </c:pt>
              </c:strCache>
            </c:strRef>
          </c:tx>
          <c:spPr>
            <a:solidFill>
              <a:srgbClr val="FCCB89"/>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 A-B'!$A$16:$A$20</c:f>
              <c:strCache>
                <c:ptCount val="5"/>
                <c:pt idx="0">
                  <c:v>HIC</c:v>
                </c:pt>
                <c:pt idx="1">
                  <c:v>MIC</c:v>
                </c:pt>
                <c:pt idx="2">
                  <c:v>LIC</c:v>
                </c:pt>
                <c:pt idx="3">
                  <c:v>CACs</c:v>
                </c:pt>
                <c:pt idx="4">
                  <c:v>LDCs</c:v>
                </c:pt>
              </c:strCache>
            </c:strRef>
          </c:cat>
          <c:val>
            <c:numRef>
              <c:f>'Figure 3 A-B'!$C$16:$C$20</c:f>
              <c:numCache>
                <c:formatCode>0.0</c:formatCode>
                <c:ptCount val="5"/>
                <c:pt idx="0">
                  <c:v>7.4862953866729762E-4</c:v>
                </c:pt>
                <c:pt idx="1">
                  <c:v>3.2553597794446651</c:v>
                </c:pt>
                <c:pt idx="2">
                  <c:v>73.122659837079709</c:v>
                </c:pt>
                <c:pt idx="3">
                  <c:v>29.788490129159939</c:v>
                </c:pt>
                <c:pt idx="4">
                  <c:v>47.250788645845077</c:v>
                </c:pt>
              </c:numCache>
            </c:numRef>
          </c:val>
          <c:extLst>
            <c:ext xmlns:c16="http://schemas.microsoft.com/office/drawing/2014/chart" uri="{C3380CC4-5D6E-409C-BE32-E72D297353CC}">
              <c16:uniqueId val="{00000001-F697-41FC-8E22-44A0A615B6F5}"/>
            </c:ext>
          </c:extLst>
        </c:ser>
        <c:dLbls>
          <c:dLblPos val="outEnd"/>
          <c:showLegendKey val="0"/>
          <c:showVal val="1"/>
          <c:showCatName val="0"/>
          <c:showSerName val="0"/>
          <c:showPercent val="0"/>
          <c:showBubbleSize val="0"/>
        </c:dLbls>
        <c:gapWidth val="219"/>
        <c:overlap val="-27"/>
        <c:axId val="62892271"/>
        <c:axId val="60536783"/>
      </c:barChart>
      <c:catAx>
        <c:axId val="6289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60536783"/>
        <c:crosses val="autoZero"/>
        <c:auto val="1"/>
        <c:lblAlgn val="ctr"/>
        <c:lblOffset val="100"/>
        <c:noMultiLvlLbl val="0"/>
      </c:catAx>
      <c:valAx>
        <c:axId val="60536783"/>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lumMod val="65000"/>
                        <a:lumOff val="35000"/>
                      </a:sysClr>
                    </a:solidFill>
                    <a:latin typeface="Univers 57 Condensed" panose="020B0606020202060204" pitchFamily="34" charset="0"/>
                    <a:ea typeface="+mn-ea"/>
                    <a:cs typeface="+mn-cs"/>
                  </a:defRPr>
                </a:pPr>
                <a:r>
                  <a:rPr lang="en-US" sz="800" b="0" i="0" u="none" strike="noStrike" kern="1200" baseline="0">
                    <a:solidFill>
                      <a:sysClr val="windowText" lastClr="000000">
                        <a:lumMod val="65000"/>
                        <a:lumOff val="35000"/>
                      </a:sysClr>
                    </a:solidFill>
                    <a:latin typeface="Univers 57 Condensed" panose="020B0606020202060204" pitchFamily="34" charset="0"/>
                  </a:rPr>
                  <a:t>Number of poor using the $2.15 poverty line (millions)</a:t>
                </a: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lumMod val="65000"/>
                      <a:lumOff val="35000"/>
                    </a:sysClr>
                  </a:solidFill>
                  <a:latin typeface="Univers 57 Condensed" panose="020B060602020206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62892271"/>
        <c:crosses val="autoZero"/>
        <c:crossBetween val="between"/>
      </c:valAx>
      <c:spPr>
        <a:noFill/>
        <a:ln>
          <a:noFill/>
        </a:ln>
        <a:effectLst/>
      </c:spPr>
    </c:plotArea>
    <c:legend>
      <c:legendPos val="b"/>
      <c:layout>
        <c:manualLayout>
          <c:xMode val="edge"/>
          <c:yMode val="edge"/>
          <c:x val="0.31790242714506045"/>
          <c:y val="0.88162352161882074"/>
          <c:w val="0.36877668641935224"/>
          <c:h val="8.581202790628104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legend>
    <c:plotVisOnly val="1"/>
    <c:dispBlanksAs val="gap"/>
    <c:showDLblsOverMax val="0"/>
  </c:chart>
  <c:spPr>
    <a:solidFill>
      <a:srgbClr val="DAEEF3"/>
    </a:solidFill>
    <a:ln w="9525" cap="flat" cmpd="sng" algn="ctr">
      <a:noFill/>
      <a:round/>
    </a:ln>
    <a:effectLst/>
  </c:spPr>
  <c:txPr>
    <a:bodyPr/>
    <a:lstStyle/>
    <a:p>
      <a:pPr>
        <a:defRPr sz="800">
          <a:latin typeface="Univers 57 Condensed" panose="020B060602020206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3 C-D'!$B$3</c:f>
              <c:strCache>
                <c:ptCount val="1"/>
                <c:pt idx="0">
                  <c:v>2005</c:v>
                </c:pt>
              </c:strCache>
            </c:strRef>
          </c:tx>
          <c:spPr>
            <a:solidFill>
              <a:srgbClr val="8AC4A7"/>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 C-D'!$A$4:$A$8</c:f>
              <c:strCache>
                <c:ptCount val="5"/>
                <c:pt idx="0">
                  <c:v>HIC</c:v>
                </c:pt>
                <c:pt idx="1">
                  <c:v>MIC</c:v>
                </c:pt>
                <c:pt idx="2">
                  <c:v>LIC</c:v>
                </c:pt>
                <c:pt idx="3">
                  <c:v>CACs</c:v>
                </c:pt>
                <c:pt idx="4">
                  <c:v>LDCs</c:v>
                </c:pt>
              </c:strCache>
            </c:strRef>
          </c:cat>
          <c:val>
            <c:numRef>
              <c:f>'Figure 3 C-D'!$B$4:$B$8</c:f>
              <c:numCache>
                <c:formatCode>0.0%</c:formatCode>
                <c:ptCount val="5"/>
                <c:pt idx="0">
                  <c:v>0.16399699280092311</c:v>
                </c:pt>
                <c:pt idx="1">
                  <c:v>0.27287971458451754</c:v>
                </c:pt>
                <c:pt idx="2">
                  <c:v>0.40370515657404432</c:v>
                </c:pt>
                <c:pt idx="3">
                  <c:v>0.30462200006008378</c:v>
                </c:pt>
                <c:pt idx="4">
                  <c:v>0.4253688303189172</c:v>
                </c:pt>
              </c:numCache>
            </c:numRef>
          </c:val>
          <c:extLst>
            <c:ext xmlns:c16="http://schemas.microsoft.com/office/drawing/2014/chart" uri="{C3380CC4-5D6E-409C-BE32-E72D297353CC}">
              <c16:uniqueId val="{00000000-7724-48EA-86FB-63E6D95FB9A8}"/>
            </c:ext>
          </c:extLst>
        </c:ser>
        <c:ser>
          <c:idx val="1"/>
          <c:order val="1"/>
          <c:tx>
            <c:strRef>
              <c:f>'Figure 3 C-D'!$C$3</c:f>
              <c:strCache>
                <c:ptCount val="1"/>
                <c:pt idx="0">
                  <c:v>2023</c:v>
                </c:pt>
              </c:strCache>
            </c:strRef>
          </c:tx>
          <c:spPr>
            <a:solidFill>
              <a:srgbClr val="FCCB89"/>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 C-D'!$A$4:$A$8</c:f>
              <c:strCache>
                <c:ptCount val="5"/>
                <c:pt idx="0">
                  <c:v>HIC</c:v>
                </c:pt>
                <c:pt idx="1">
                  <c:v>MIC</c:v>
                </c:pt>
                <c:pt idx="2">
                  <c:v>LIC</c:v>
                </c:pt>
                <c:pt idx="3">
                  <c:v>CACs</c:v>
                </c:pt>
                <c:pt idx="4">
                  <c:v>LDCs</c:v>
                </c:pt>
              </c:strCache>
            </c:strRef>
          </c:cat>
          <c:val>
            <c:numRef>
              <c:f>'Figure 3 C-D'!$C$4:$C$8</c:f>
              <c:numCache>
                <c:formatCode>0.0%</c:formatCode>
                <c:ptCount val="5"/>
                <c:pt idx="0">
                  <c:v>0.10305533456547382</c:v>
                </c:pt>
                <c:pt idx="1">
                  <c:v>0.23020306854444844</c:v>
                </c:pt>
                <c:pt idx="2">
                  <c:v>0.63529647773210596</c:v>
                </c:pt>
                <c:pt idx="3">
                  <c:v>0.43967998289251958</c:v>
                </c:pt>
                <c:pt idx="4">
                  <c:v>0.50495170123663902</c:v>
                </c:pt>
              </c:numCache>
            </c:numRef>
          </c:val>
          <c:extLst>
            <c:ext xmlns:c16="http://schemas.microsoft.com/office/drawing/2014/chart" uri="{C3380CC4-5D6E-409C-BE32-E72D297353CC}">
              <c16:uniqueId val="{00000001-7724-48EA-86FB-63E6D95FB9A8}"/>
            </c:ext>
          </c:extLst>
        </c:ser>
        <c:dLbls>
          <c:dLblPos val="outEnd"/>
          <c:showLegendKey val="0"/>
          <c:showVal val="1"/>
          <c:showCatName val="0"/>
          <c:showSerName val="0"/>
          <c:showPercent val="0"/>
          <c:showBubbleSize val="0"/>
        </c:dLbls>
        <c:gapWidth val="219"/>
        <c:overlap val="-27"/>
        <c:axId val="80394480"/>
        <c:axId val="388018304"/>
      </c:barChart>
      <c:catAx>
        <c:axId val="8039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388018304"/>
        <c:crosses val="autoZero"/>
        <c:auto val="1"/>
        <c:lblAlgn val="ctr"/>
        <c:lblOffset val="100"/>
        <c:noMultiLvlLbl val="0"/>
      </c:catAx>
      <c:valAx>
        <c:axId val="388018304"/>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lumMod val="65000"/>
                        <a:lumOff val="35000"/>
                      </a:sysClr>
                    </a:solidFill>
                    <a:latin typeface="Univers 57 Condensed" panose="020B0606020202060204" pitchFamily="34" charset="0"/>
                    <a:ea typeface="+mn-ea"/>
                    <a:cs typeface="+mn-cs"/>
                  </a:defRPr>
                </a:pPr>
                <a:r>
                  <a:rPr lang="en-US" sz="800" b="0" i="0" u="none" strike="noStrike" kern="1200" baseline="0">
                    <a:solidFill>
                      <a:sysClr val="windowText" lastClr="000000">
                        <a:lumMod val="65000"/>
                        <a:lumOff val="35000"/>
                      </a:sysClr>
                    </a:solidFill>
                    <a:latin typeface="Univers 57 Condensed" panose="020B0606020202060204" pitchFamily="34" charset="0"/>
                  </a:rPr>
                  <a:t>Poverty rate (using ESCWA poverty line)</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lumMod val="65000"/>
                      <a:lumOff val="35000"/>
                    </a:sysClr>
                  </a:solidFill>
                  <a:latin typeface="Univers 57 Condensed" panose="020B060602020206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80394480"/>
        <c:crosses val="autoZero"/>
        <c:crossBetween val="between"/>
      </c:valAx>
      <c:spPr>
        <a:noFill/>
        <a:ln>
          <a:noFill/>
        </a:ln>
        <a:effectLst/>
      </c:spPr>
    </c:plotArea>
    <c:legend>
      <c:legendPos val="b"/>
      <c:layout>
        <c:manualLayout>
          <c:xMode val="edge"/>
          <c:yMode val="edge"/>
          <c:x val="0.26750151076476264"/>
          <c:y val="0.88162352161882074"/>
          <c:w val="0.41459570131053208"/>
          <c:h val="8.581202790628104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legend>
    <c:plotVisOnly val="1"/>
    <c:dispBlanksAs val="gap"/>
    <c:showDLblsOverMax val="0"/>
  </c:chart>
  <c:spPr>
    <a:solidFill>
      <a:srgbClr val="DAEEF3"/>
    </a:solidFill>
    <a:ln w="9525" cap="flat" cmpd="sng" algn="ctr">
      <a:noFill/>
      <a:round/>
    </a:ln>
    <a:effectLst/>
  </c:spPr>
  <c:txPr>
    <a:bodyPr/>
    <a:lstStyle/>
    <a:p>
      <a:pPr>
        <a:defRPr sz="800">
          <a:latin typeface="Univers 57 Condensed" panose="020B060602020206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3 C-D'!$B$15</c:f>
              <c:strCache>
                <c:ptCount val="1"/>
                <c:pt idx="0">
                  <c:v>2005</c:v>
                </c:pt>
              </c:strCache>
            </c:strRef>
          </c:tx>
          <c:spPr>
            <a:solidFill>
              <a:srgbClr val="8AC4A7"/>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 C-D'!$A$16:$A$20</c:f>
              <c:strCache>
                <c:ptCount val="5"/>
                <c:pt idx="0">
                  <c:v>HIC</c:v>
                </c:pt>
                <c:pt idx="1">
                  <c:v>MIC</c:v>
                </c:pt>
                <c:pt idx="2">
                  <c:v>LIC</c:v>
                </c:pt>
                <c:pt idx="3">
                  <c:v>CACs</c:v>
                </c:pt>
                <c:pt idx="4">
                  <c:v>LDCs</c:v>
                </c:pt>
              </c:strCache>
            </c:strRef>
          </c:cat>
          <c:val>
            <c:numRef>
              <c:f>'Figure 3 C-D'!$B$16:$B$20</c:f>
              <c:numCache>
                <c:formatCode>0.0</c:formatCode>
                <c:ptCount val="5"/>
                <c:pt idx="0">
                  <c:v>2.2975572868661001</c:v>
                </c:pt>
                <c:pt idx="1">
                  <c:v>56.891754624786174</c:v>
                </c:pt>
                <c:pt idx="2">
                  <c:v>26.2140222919287</c:v>
                </c:pt>
                <c:pt idx="3">
                  <c:v>18.904995735969472</c:v>
                </c:pt>
                <c:pt idx="4">
                  <c:v>26.590487893664719</c:v>
                </c:pt>
              </c:numCache>
            </c:numRef>
          </c:val>
          <c:extLst>
            <c:ext xmlns:c16="http://schemas.microsoft.com/office/drawing/2014/chart" uri="{C3380CC4-5D6E-409C-BE32-E72D297353CC}">
              <c16:uniqueId val="{00000000-9F9F-4B35-B4FD-6F900335E4AF}"/>
            </c:ext>
          </c:extLst>
        </c:ser>
        <c:ser>
          <c:idx val="1"/>
          <c:order val="1"/>
          <c:tx>
            <c:strRef>
              <c:f>'Figure 3 C-D'!$C$15</c:f>
              <c:strCache>
                <c:ptCount val="1"/>
                <c:pt idx="0">
                  <c:v>2023</c:v>
                </c:pt>
              </c:strCache>
            </c:strRef>
          </c:tx>
          <c:spPr>
            <a:solidFill>
              <a:srgbClr val="FCCB89"/>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3 C-D'!$A$16:$A$20</c:f>
              <c:strCache>
                <c:ptCount val="5"/>
                <c:pt idx="0">
                  <c:v>HIC</c:v>
                </c:pt>
                <c:pt idx="1">
                  <c:v>MIC</c:v>
                </c:pt>
                <c:pt idx="2">
                  <c:v>LIC</c:v>
                </c:pt>
                <c:pt idx="3">
                  <c:v>CACs</c:v>
                </c:pt>
                <c:pt idx="4">
                  <c:v>LDCs</c:v>
                </c:pt>
              </c:strCache>
            </c:strRef>
          </c:cat>
          <c:val>
            <c:numRef>
              <c:f>'Figure 3 C-D'!$C$16:$C$20</c:f>
              <c:numCache>
                <c:formatCode>0.0</c:formatCode>
                <c:ptCount val="5"/>
                <c:pt idx="0">
                  <c:v>2.7054455822992884</c:v>
                </c:pt>
                <c:pt idx="1">
                  <c:v>62.687627984273561</c:v>
                </c:pt>
                <c:pt idx="2">
                  <c:v>78.731798859976692</c:v>
                </c:pt>
                <c:pt idx="3">
                  <c:v>36.91394018688824</c:v>
                </c:pt>
                <c:pt idx="4">
                  <c:v>59.349744344204574</c:v>
                </c:pt>
              </c:numCache>
            </c:numRef>
          </c:val>
          <c:extLst>
            <c:ext xmlns:c16="http://schemas.microsoft.com/office/drawing/2014/chart" uri="{C3380CC4-5D6E-409C-BE32-E72D297353CC}">
              <c16:uniqueId val="{00000001-9F9F-4B35-B4FD-6F900335E4AF}"/>
            </c:ext>
          </c:extLst>
        </c:ser>
        <c:dLbls>
          <c:dLblPos val="outEnd"/>
          <c:showLegendKey val="0"/>
          <c:showVal val="1"/>
          <c:showCatName val="0"/>
          <c:showSerName val="0"/>
          <c:showPercent val="0"/>
          <c:showBubbleSize val="0"/>
        </c:dLbls>
        <c:gapWidth val="219"/>
        <c:overlap val="-27"/>
        <c:axId val="62892271"/>
        <c:axId val="60536783"/>
      </c:barChart>
      <c:catAx>
        <c:axId val="6289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60536783"/>
        <c:crosses val="autoZero"/>
        <c:auto val="1"/>
        <c:lblAlgn val="ctr"/>
        <c:lblOffset val="100"/>
        <c:noMultiLvlLbl val="0"/>
      </c:catAx>
      <c:valAx>
        <c:axId val="60536783"/>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lumMod val="65000"/>
                        <a:lumOff val="35000"/>
                      </a:sysClr>
                    </a:solidFill>
                    <a:latin typeface="Univers 57 Condensed" panose="020B0606020202060204" pitchFamily="34" charset="0"/>
                    <a:ea typeface="+mn-ea"/>
                    <a:cs typeface="+mn-cs"/>
                  </a:defRPr>
                </a:pPr>
                <a:r>
                  <a:rPr lang="en-US" sz="800" b="0" i="0" u="none" strike="noStrike" kern="1200" baseline="0">
                    <a:solidFill>
                      <a:sysClr val="windowText" lastClr="000000">
                        <a:lumMod val="65000"/>
                        <a:lumOff val="35000"/>
                      </a:sysClr>
                    </a:solidFill>
                    <a:latin typeface="Univers 57 Condensed" panose="020B0606020202060204" pitchFamily="34" charset="0"/>
                  </a:rPr>
                  <a:t>Number of poor using ESCWA poverty line (millions)</a:t>
                </a: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lumMod val="65000"/>
                      <a:lumOff val="35000"/>
                    </a:sysClr>
                  </a:solidFill>
                  <a:latin typeface="Univers 57 Condensed" panose="020B060602020206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62892271"/>
        <c:crosses val="autoZero"/>
        <c:crossBetween val="between"/>
      </c:valAx>
      <c:spPr>
        <a:noFill/>
        <a:ln>
          <a:noFill/>
        </a:ln>
        <a:effectLst/>
      </c:spPr>
    </c:plotArea>
    <c:legend>
      <c:legendPos val="b"/>
      <c:layout>
        <c:manualLayout>
          <c:xMode val="edge"/>
          <c:yMode val="edge"/>
          <c:x val="0.31790242714506045"/>
          <c:y val="0.88162352161882074"/>
          <c:w val="0.36877668641935224"/>
          <c:h val="8.581202790628104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legend>
    <c:plotVisOnly val="1"/>
    <c:dispBlanksAs val="gap"/>
    <c:showDLblsOverMax val="0"/>
  </c:chart>
  <c:spPr>
    <a:solidFill>
      <a:srgbClr val="DAEEF3"/>
    </a:solidFill>
    <a:ln w="9525" cap="flat" cmpd="sng" algn="ctr">
      <a:noFill/>
      <a:round/>
    </a:ln>
    <a:effectLst/>
  </c:spPr>
  <c:txPr>
    <a:bodyPr/>
    <a:lstStyle/>
    <a:p>
      <a:pPr>
        <a:defRPr sz="800">
          <a:latin typeface="Univers 57 Condensed" panose="020B060602020206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'Figure 2 (2)'!$C$1</c:f>
              <c:strCache>
                <c:ptCount val="1"/>
                <c:pt idx="0">
                  <c:v>Poor</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2 (2)'!$A$2:$B$10</c:f>
              <c:multiLvlStrCache>
                <c:ptCount val="9"/>
                <c:lvl>
                  <c:pt idx="0">
                    <c:v>Owning class</c:v>
                  </c:pt>
                  <c:pt idx="1">
                    <c:v>Middle class</c:v>
                  </c:pt>
                  <c:pt idx="2">
                    <c:v>Working class</c:v>
                  </c:pt>
                  <c:pt idx="3">
                    <c:v>Owning class</c:v>
                  </c:pt>
                  <c:pt idx="4">
                    <c:v>Middle class</c:v>
                  </c:pt>
                  <c:pt idx="5">
                    <c:v>Working class</c:v>
                  </c:pt>
                  <c:pt idx="6">
                    <c:v>Owning class</c:v>
                  </c:pt>
                  <c:pt idx="7">
                    <c:v>Middle class</c:v>
                  </c:pt>
                  <c:pt idx="8">
                    <c:v>Working class</c:v>
                  </c:pt>
                </c:lvl>
                <c:lvl>
                  <c:pt idx="0">
                    <c:v>Jordan</c:v>
                  </c:pt>
                  <c:pt idx="3">
                    <c:v>State of Palestine</c:v>
                  </c:pt>
                  <c:pt idx="6">
                    <c:v>Egypt</c:v>
                  </c:pt>
                </c:lvl>
              </c:multiLvlStrCache>
            </c:multiLvlStrRef>
          </c:cat>
          <c:val>
            <c:numRef>
              <c:f>'Figure 2 (2)'!$C$2:$C$10</c:f>
              <c:numCache>
                <c:formatCode>0.0</c:formatCode>
                <c:ptCount val="9"/>
                <c:pt idx="1">
                  <c:v>8.39</c:v>
                </c:pt>
                <c:pt idx="2">
                  <c:v>22.93</c:v>
                </c:pt>
                <c:pt idx="4">
                  <c:v>28.42</c:v>
                </c:pt>
                <c:pt idx="5">
                  <c:v>37.58</c:v>
                </c:pt>
                <c:pt idx="6">
                  <c:v>2.1</c:v>
                </c:pt>
                <c:pt idx="7">
                  <c:v>28.6</c:v>
                </c:pt>
                <c:pt idx="8">
                  <c:v>43.1</c:v>
                </c:pt>
              </c:numCache>
            </c:numRef>
          </c:val>
          <c:extLst>
            <c:ext xmlns:c16="http://schemas.microsoft.com/office/drawing/2014/chart" uri="{C3380CC4-5D6E-409C-BE32-E72D297353CC}">
              <c16:uniqueId val="{00000000-04B9-4DB8-8E67-A8747F0E2468}"/>
            </c:ext>
          </c:extLst>
        </c:ser>
        <c:ser>
          <c:idx val="1"/>
          <c:order val="1"/>
          <c:tx>
            <c:strRef>
              <c:f>'Figure 2 (2)'!$D$1</c:f>
              <c:strCache>
                <c:ptCount val="1"/>
                <c:pt idx="0">
                  <c:v>Vulnerable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2 (2)'!$A$2:$B$10</c:f>
              <c:multiLvlStrCache>
                <c:ptCount val="9"/>
                <c:lvl>
                  <c:pt idx="0">
                    <c:v>Owning class</c:v>
                  </c:pt>
                  <c:pt idx="1">
                    <c:v>Middle class</c:v>
                  </c:pt>
                  <c:pt idx="2">
                    <c:v>Working class</c:v>
                  </c:pt>
                  <c:pt idx="3">
                    <c:v>Owning class</c:v>
                  </c:pt>
                  <c:pt idx="4">
                    <c:v>Middle class</c:v>
                  </c:pt>
                  <c:pt idx="5">
                    <c:v>Working class</c:v>
                  </c:pt>
                  <c:pt idx="6">
                    <c:v>Owning class</c:v>
                  </c:pt>
                  <c:pt idx="7">
                    <c:v>Middle class</c:v>
                  </c:pt>
                  <c:pt idx="8">
                    <c:v>Working class</c:v>
                  </c:pt>
                </c:lvl>
                <c:lvl>
                  <c:pt idx="0">
                    <c:v>Jordan</c:v>
                  </c:pt>
                  <c:pt idx="3">
                    <c:v>State of Palestine</c:v>
                  </c:pt>
                  <c:pt idx="6">
                    <c:v>Egypt</c:v>
                  </c:pt>
                </c:lvl>
              </c:multiLvlStrCache>
            </c:multiLvlStrRef>
          </c:cat>
          <c:val>
            <c:numRef>
              <c:f>'Figure 2 (2)'!$D$2:$D$10</c:f>
              <c:numCache>
                <c:formatCode>0.0</c:formatCode>
                <c:ptCount val="9"/>
                <c:pt idx="1">
                  <c:v>22.28</c:v>
                </c:pt>
                <c:pt idx="2">
                  <c:v>30.85</c:v>
                </c:pt>
                <c:pt idx="3">
                  <c:v>4.07</c:v>
                </c:pt>
                <c:pt idx="4">
                  <c:v>23.24</c:v>
                </c:pt>
                <c:pt idx="5">
                  <c:v>21.65</c:v>
                </c:pt>
                <c:pt idx="6">
                  <c:v>1.8</c:v>
                </c:pt>
                <c:pt idx="7">
                  <c:v>28.8</c:v>
                </c:pt>
                <c:pt idx="8">
                  <c:v>30.5</c:v>
                </c:pt>
              </c:numCache>
            </c:numRef>
          </c:val>
          <c:extLst>
            <c:ext xmlns:c16="http://schemas.microsoft.com/office/drawing/2014/chart" uri="{C3380CC4-5D6E-409C-BE32-E72D297353CC}">
              <c16:uniqueId val="{00000001-04B9-4DB8-8E67-A8747F0E2468}"/>
            </c:ext>
          </c:extLst>
        </c:ser>
        <c:ser>
          <c:idx val="2"/>
          <c:order val="2"/>
          <c:tx>
            <c:strRef>
              <c:f>'Figure 2 (2)'!$E$1</c:f>
              <c:strCache>
                <c:ptCount val="1"/>
                <c:pt idx="0">
                  <c:v>Lower middle-income</c:v>
                </c:pt>
              </c:strCache>
            </c:strRef>
          </c:tx>
          <c:spPr>
            <a:solidFill>
              <a:schemeClr val="accent3"/>
            </a:solidFill>
            <a:ln>
              <a:noFill/>
            </a:ln>
            <a:effectLst/>
          </c:spPr>
          <c:invertIfNegative val="0"/>
          <c:dLbls>
            <c:dLbl>
              <c:idx val="0"/>
              <c:layout>
                <c:manualLayout>
                  <c:x val="0"/>
                  <c:y val="-8.9962594838256154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6E-487A-A509-28F65BE1B8EF}"/>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2 (2)'!$A$2:$B$10</c:f>
              <c:multiLvlStrCache>
                <c:ptCount val="9"/>
                <c:lvl>
                  <c:pt idx="0">
                    <c:v>Owning class</c:v>
                  </c:pt>
                  <c:pt idx="1">
                    <c:v>Middle class</c:v>
                  </c:pt>
                  <c:pt idx="2">
                    <c:v>Working class</c:v>
                  </c:pt>
                  <c:pt idx="3">
                    <c:v>Owning class</c:v>
                  </c:pt>
                  <c:pt idx="4">
                    <c:v>Middle class</c:v>
                  </c:pt>
                  <c:pt idx="5">
                    <c:v>Working class</c:v>
                  </c:pt>
                  <c:pt idx="6">
                    <c:v>Owning class</c:v>
                  </c:pt>
                  <c:pt idx="7">
                    <c:v>Middle class</c:v>
                  </c:pt>
                  <c:pt idx="8">
                    <c:v>Working class</c:v>
                  </c:pt>
                </c:lvl>
                <c:lvl>
                  <c:pt idx="0">
                    <c:v>Jordan</c:v>
                  </c:pt>
                  <c:pt idx="3">
                    <c:v>State of Palestine</c:v>
                  </c:pt>
                  <c:pt idx="6">
                    <c:v>Egypt</c:v>
                  </c:pt>
                </c:lvl>
              </c:multiLvlStrCache>
            </c:multiLvlStrRef>
          </c:cat>
          <c:val>
            <c:numRef>
              <c:f>'Figure 2 (2)'!$E$2:$E$10</c:f>
              <c:numCache>
                <c:formatCode>0.0</c:formatCode>
                <c:ptCount val="9"/>
                <c:pt idx="0">
                  <c:v>0.22</c:v>
                </c:pt>
                <c:pt idx="1">
                  <c:v>37.15</c:v>
                </c:pt>
                <c:pt idx="2">
                  <c:v>33.22</c:v>
                </c:pt>
                <c:pt idx="3">
                  <c:v>5.69</c:v>
                </c:pt>
                <c:pt idx="4">
                  <c:v>30.3</c:v>
                </c:pt>
                <c:pt idx="5">
                  <c:v>25.37</c:v>
                </c:pt>
                <c:pt idx="6">
                  <c:v>4.8</c:v>
                </c:pt>
                <c:pt idx="7">
                  <c:v>20</c:v>
                </c:pt>
                <c:pt idx="8">
                  <c:v>14.7</c:v>
                </c:pt>
              </c:numCache>
            </c:numRef>
          </c:val>
          <c:extLst>
            <c:ext xmlns:c16="http://schemas.microsoft.com/office/drawing/2014/chart" uri="{C3380CC4-5D6E-409C-BE32-E72D297353CC}">
              <c16:uniqueId val="{00000002-04B9-4DB8-8E67-A8747F0E2468}"/>
            </c:ext>
          </c:extLst>
        </c:ser>
        <c:ser>
          <c:idx val="3"/>
          <c:order val="3"/>
          <c:tx>
            <c:strRef>
              <c:f>'Figure 2 (2)'!$F$1</c:f>
              <c:strCache>
                <c:ptCount val="1"/>
                <c:pt idx="0">
                  <c:v>Upper middle-income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2 (2)'!$A$2:$B$10</c:f>
              <c:multiLvlStrCache>
                <c:ptCount val="9"/>
                <c:lvl>
                  <c:pt idx="0">
                    <c:v>Owning class</c:v>
                  </c:pt>
                  <c:pt idx="1">
                    <c:v>Middle class</c:v>
                  </c:pt>
                  <c:pt idx="2">
                    <c:v>Working class</c:v>
                  </c:pt>
                  <c:pt idx="3">
                    <c:v>Owning class</c:v>
                  </c:pt>
                  <c:pt idx="4">
                    <c:v>Middle class</c:v>
                  </c:pt>
                  <c:pt idx="5">
                    <c:v>Working class</c:v>
                  </c:pt>
                  <c:pt idx="6">
                    <c:v>Owning class</c:v>
                  </c:pt>
                  <c:pt idx="7">
                    <c:v>Middle class</c:v>
                  </c:pt>
                  <c:pt idx="8">
                    <c:v>Working class</c:v>
                  </c:pt>
                </c:lvl>
                <c:lvl>
                  <c:pt idx="0">
                    <c:v>Jordan</c:v>
                  </c:pt>
                  <c:pt idx="3">
                    <c:v>State of Palestine</c:v>
                  </c:pt>
                  <c:pt idx="6">
                    <c:v>Egypt</c:v>
                  </c:pt>
                </c:lvl>
              </c:multiLvlStrCache>
            </c:multiLvlStrRef>
          </c:cat>
          <c:val>
            <c:numRef>
              <c:f>'Figure 2 (2)'!$F$2:$F$10</c:f>
              <c:numCache>
                <c:formatCode>0.0</c:formatCode>
                <c:ptCount val="9"/>
                <c:pt idx="0">
                  <c:v>26.62</c:v>
                </c:pt>
                <c:pt idx="1">
                  <c:v>15.98</c:v>
                </c:pt>
                <c:pt idx="2">
                  <c:v>8.2200000000000006</c:v>
                </c:pt>
                <c:pt idx="3">
                  <c:v>37.35</c:v>
                </c:pt>
                <c:pt idx="4">
                  <c:v>11.16</c:v>
                </c:pt>
                <c:pt idx="5">
                  <c:v>8.89</c:v>
                </c:pt>
                <c:pt idx="6">
                  <c:v>19.34</c:v>
                </c:pt>
                <c:pt idx="7">
                  <c:v>9.5</c:v>
                </c:pt>
                <c:pt idx="8">
                  <c:v>6</c:v>
                </c:pt>
              </c:numCache>
            </c:numRef>
          </c:val>
          <c:extLst>
            <c:ext xmlns:c16="http://schemas.microsoft.com/office/drawing/2014/chart" uri="{C3380CC4-5D6E-409C-BE32-E72D297353CC}">
              <c16:uniqueId val="{00000003-04B9-4DB8-8E67-A8747F0E2468}"/>
            </c:ext>
          </c:extLst>
        </c:ser>
        <c:ser>
          <c:idx val="4"/>
          <c:order val="4"/>
          <c:tx>
            <c:strRef>
              <c:f>'Figure 2 (2)'!$G$1</c:f>
              <c:strCache>
                <c:ptCount val="1"/>
                <c:pt idx="0">
                  <c:v>Affluent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2 (2)'!$A$2:$B$10</c:f>
              <c:multiLvlStrCache>
                <c:ptCount val="9"/>
                <c:lvl>
                  <c:pt idx="0">
                    <c:v>Owning class</c:v>
                  </c:pt>
                  <c:pt idx="1">
                    <c:v>Middle class</c:v>
                  </c:pt>
                  <c:pt idx="2">
                    <c:v>Working class</c:v>
                  </c:pt>
                  <c:pt idx="3">
                    <c:v>Owning class</c:v>
                  </c:pt>
                  <c:pt idx="4">
                    <c:v>Middle class</c:v>
                  </c:pt>
                  <c:pt idx="5">
                    <c:v>Working class</c:v>
                  </c:pt>
                  <c:pt idx="6">
                    <c:v>Owning class</c:v>
                  </c:pt>
                  <c:pt idx="7">
                    <c:v>Middle class</c:v>
                  </c:pt>
                  <c:pt idx="8">
                    <c:v>Working class</c:v>
                  </c:pt>
                </c:lvl>
                <c:lvl>
                  <c:pt idx="0">
                    <c:v>Jordan</c:v>
                  </c:pt>
                  <c:pt idx="3">
                    <c:v>State of Palestine</c:v>
                  </c:pt>
                  <c:pt idx="6">
                    <c:v>Egypt</c:v>
                  </c:pt>
                </c:lvl>
              </c:multiLvlStrCache>
            </c:multiLvlStrRef>
          </c:cat>
          <c:val>
            <c:numRef>
              <c:f>'Figure 2 (2)'!$G$2:$G$10</c:f>
              <c:numCache>
                <c:formatCode>0.0</c:formatCode>
                <c:ptCount val="9"/>
                <c:pt idx="0">
                  <c:v>73.16</c:v>
                </c:pt>
                <c:pt idx="1">
                  <c:v>16.190000000000001</c:v>
                </c:pt>
                <c:pt idx="2">
                  <c:v>4.79</c:v>
                </c:pt>
                <c:pt idx="3">
                  <c:v>52.88</c:v>
                </c:pt>
                <c:pt idx="4">
                  <c:v>6.88</c:v>
                </c:pt>
                <c:pt idx="5">
                  <c:v>6.51</c:v>
                </c:pt>
                <c:pt idx="6">
                  <c:v>71.8</c:v>
                </c:pt>
                <c:pt idx="7" formatCode="General">
                  <c:v>13.1</c:v>
                </c:pt>
                <c:pt idx="8">
                  <c:v>5.6</c:v>
                </c:pt>
              </c:numCache>
            </c:numRef>
          </c:val>
          <c:extLst>
            <c:ext xmlns:c16="http://schemas.microsoft.com/office/drawing/2014/chart" uri="{C3380CC4-5D6E-409C-BE32-E72D297353CC}">
              <c16:uniqueId val="{00000004-04B9-4DB8-8E67-A8747F0E2468}"/>
            </c:ext>
          </c:extLst>
        </c:ser>
        <c:dLbls>
          <c:dLblPos val="inEnd"/>
          <c:showLegendKey val="0"/>
          <c:showVal val="1"/>
          <c:showCatName val="0"/>
          <c:showSerName val="0"/>
          <c:showPercent val="0"/>
          <c:showBubbleSize val="0"/>
        </c:dLbls>
        <c:gapWidth val="150"/>
        <c:overlap val="100"/>
        <c:axId val="40500368"/>
        <c:axId val="1821948432"/>
      </c:barChart>
      <c:catAx>
        <c:axId val="4050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821948432"/>
        <c:crosses val="autoZero"/>
        <c:auto val="1"/>
        <c:lblAlgn val="ctr"/>
        <c:lblOffset val="100"/>
        <c:noMultiLvlLbl val="0"/>
      </c:catAx>
      <c:valAx>
        <c:axId val="1821948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050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8063003291175"/>
          <c:y val="3.2193858186169912E-2"/>
          <c:w val="0.85640269954112525"/>
          <c:h val="0.82500160738840977"/>
        </c:manualLayout>
      </c:layout>
      <c:barChart>
        <c:barDir val="col"/>
        <c:grouping val="clustered"/>
        <c:varyColors val="0"/>
        <c:ser>
          <c:idx val="1"/>
          <c:order val="0"/>
          <c:tx>
            <c:strRef>
              <c:f>[Distribution_AllYrs_20231103.xlsx]Averages!$G$1</c:f>
              <c:strCache>
                <c:ptCount val="1"/>
                <c:pt idx="0">
                  <c:v>2000</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[Distribution_AllYrs_20231103.xlsx]Averages!$A$2,[Distribution_AllYrs_20231103.xlsx]Averages!$A$9:$A$11</c:f>
              <c:strCache>
                <c:ptCount val="4"/>
                <c:pt idx="0">
                  <c:v>Arab Region</c:v>
                </c:pt>
                <c:pt idx="1">
                  <c:v>GCC</c:v>
                </c:pt>
                <c:pt idx="2">
                  <c:v>MICs</c:v>
                </c:pt>
                <c:pt idx="3">
                  <c:v>LDCs &amp; CACs</c:v>
                </c:pt>
              </c:strCache>
            </c:strRef>
          </c:cat>
          <c:val>
            <c:numRef>
              <c:f>[Distribution_AllYrs_20231103.xlsx]Averages!$G$2,[Distribution_AllYrs_20231103.xlsx]Averages!$G$9:$G$11</c:f>
              <c:numCache>
                <c:formatCode>0.0%</c:formatCode>
                <c:ptCount val="4"/>
                <c:pt idx="0">
                  <c:v>0.35185557211801399</c:v>
                </c:pt>
                <c:pt idx="1">
                  <c:v>0.41431910176172598</c:v>
                </c:pt>
                <c:pt idx="2">
                  <c:v>0.34095756043737102</c:v>
                </c:pt>
                <c:pt idx="3">
                  <c:v>0.36462268715660301</c:v>
                </c:pt>
              </c:numCache>
            </c:numRef>
          </c:val>
          <c:extLst>
            <c:ext xmlns:c16="http://schemas.microsoft.com/office/drawing/2014/chart" uri="{C3380CC4-5D6E-409C-BE32-E72D297353CC}">
              <c16:uniqueId val="{00000000-7E52-44EA-BED5-EC520F35BAB2}"/>
            </c:ext>
          </c:extLst>
        </c:ser>
        <c:ser>
          <c:idx val="2"/>
          <c:order val="1"/>
          <c:tx>
            <c:strRef>
              <c:f>[Distribution_AllYrs_20231103.xlsx]Averages!$Q$1</c:f>
              <c:strCache>
                <c:ptCount val="1"/>
                <c:pt idx="0">
                  <c:v>2010</c:v>
                </c:pt>
              </c:strCache>
            </c:strRef>
          </c:tx>
          <c:spPr>
            <a:solidFill>
              <a:schemeClr val="accent6">
                <a:lumMod val="60000"/>
                <a:lumOff val="40000"/>
              </a:schemeClr>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[Distribution_AllYrs_20231103.xlsx]Averages!$A$2,[Distribution_AllYrs_20231103.xlsx]Averages!$A$9:$A$11</c:f>
              <c:strCache>
                <c:ptCount val="4"/>
                <c:pt idx="0">
                  <c:v>Arab Region</c:v>
                </c:pt>
                <c:pt idx="1">
                  <c:v>GCC</c:v>
                </c:pt>
                <c:pt idx="2">
                  <c:v>MICs</c:v>
                </c:pt>
                <c:pt idx="3">
                  <c:v>LDCs &amp; CACs</c:v>
                </c:pt>
              </c:strCache>
            </c:strRef>
          </c:cat>
          <c:val>
            <c:numRef>
              <c:f>[Distribution_AllYrs_20231103.xlsx]Averages!$Q$2,[Distribution_AllYrs_20231103.xlsx]Averages!$Q$9:$Q$11</c:f>
              <c:numCache>
                <c:formatCode>0.0%</c:formatCode>
                <c:ptCount val="4"/>
                <c:pt idx="0">
                  <c:v>0.33712938569723899</c:v>
                </c:pt>
                <c:pt idx="1">
                  <c:v>0.41336505083819602</c:v>
                </c:pt>
                <c:pt idx="2">
                  <c:v>0.31657618552265798</c:v>
                </c:pt>
                <c:pt idx="3">
                  <c:v>0.36421229749190598</c:v>
                </c:pt>
              </c:numCache>
            </c:numRef>
          </c:val>
          <c:extLst>
            <c:ext xmlns:c16="http://schemas.microsoft.com/office/drawing/2014/chart" uri="{C3380CC4-5D6E-409C-BE32-E72D297353CC}">
              <c16:uniqueId val="{00000001-7E52-44EA-BED5-EC520F35BAB2}"/>
            </c:ext>
          </c:extLst>
        </c:ser>
        <c:ser>
          <c:idx val="3"/>
          <c:order val="2"/>
          <c:tx>
            <c:strRef>
              <c:f>[Distribution_AllYrs_20231103.xlsx]Averages!$V$1</c:f>
              <c:strCache>
                <c:ptCount val="1"/>
                <c:pt idx="0">
                  <c:v>2015</c:v>
                </c:pt>
              </c:strCache>
            </c:strRef>
          </c:tx>
          <c:spPr>
            <a:solidFill>
              <a:schemeClr val="accent3">
                <a:lumMod val="40000"/>
                <a:lumOff val="60000"/>
              </a:schemeClr>
            </a:solid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[Distribution_AllYrs_20231103.xlsx]Averages!$A$2,[Distribution_AllYrs_20231103.xlsx]Averages!$A$9:$A$11</c:f>
              <c:strCache>
                <c:ptCount val="4"/>
                <c:pt idx="0">
                  <c:v>Arab Region</c:v>
                </c:pt>
                <c:pt idx="1">
                  <c:v>GCC</c:v>
                </c:pt>
                <c:pt idx="2">
                  <c:v>MICs</c:v>
                </c:pt>
                <c:pt idx="3">
                  <c:v>LDCs &amp; CACs</c:v>
                </c:pt>
              </c:strCache>
            </c:strRef>
          </c:cat>
          <c:val>
            <c:numRef>
              <c:f>[Distribution_AllYrs_20231103.xlsx]Averages!$V$2,[Distribution_AllYrs_20231103.xlsx]Averages!$V$9:$V$11</c:f>
              <c:numCache>
                <c:formatCode>0.0%</c:formatCode>
                <c:ptCount val="4"/>
                <c:pt idx="0">
                  <c:v>0.335908997625877</c:v>
                </c:pt>
                <c:pt idx="1">
                  <c:v>0.39909400913988802</c:v>
                </c:pt>
                <c:pt idx="2">
                  <c:v>0.31920844542521198</c:v>
                </c:pt>
                <c:pt idx="3">
                  <c:v>0.35845251076464502</c:v>
                </c:pt>
              </c:numCache>
            </c:numRef>
          </c:val>
          <c:extLst>
            <c:ext xmlns:c16="http://schemas.microsoft.com/office/drawing/2014/chart" uri="{C3380CC4-5D6E-409C-BE32-E72D297353CC}">
              <c16:uniqueId val="{00000002-7E52-44EA-BED5-EC520F35BAB2}"/>
            </c:ext>
          </c:extLst>
        </c:ser>
        <c:ser>
          <c:idx val="0"/>
          <c:order val="3"/>
          <c:tx>
            <c:strRef>
              <c:f>[Distribution_AllYrs_20231103.xlsx]Averages!$AD$1</c:f>
              <c:strCache>
                <c:ptCount val="1"/>
                <c:pt idx="0">
                  <c:v>2023</c:v>
                </c:pt>
              </c:strCache>
            </c:strRef>
          </c:tx>
          <c:spPr>
            <a:solidFill>
              <a:schemeClr val="accent2">
                <a:lumMod val="60000"/>
                <a:lumOff val="40000"/>
              </a:schemeClr>
            </a:solid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[Distribution_AllYrs_20231103.xlsx]Averages!$A$2,[Distribution_AllYrs_20231103.xlsx]Averages!$A$9:$A$11</c:f>
              <c:strCache>
                <c:ptCount val="4"/>
                <c:pt idx="0">
                  <c:v>Arab Region</c:v>
                </c:pt>
                <c:pt idx="1">
                  <c:v>GCC</c:v>
                </c:pt>
                <c:pt idx="2">
                  <c:v>MICs</c:v>
                </c:pt>
                <c:pt idx="3">
                  <c:v>LDCs &amp; CACs</c:v>
                </c:pt>
              </c:strCache>
            </c:strRef>
          </c:cat>
          <c:val>
            <c:numRef>
              <c:f>[Distribution_AllYrs_20231103.xlsx]Averages!$AD$2,[Distribution_AllYrs_20231103.xlsx]Averages!$AD$9:$AD$11</c:f>
              <c:numCache>
                <c:formatCode>0.0%</c:formatCode>
                <c:ptCount val="4"/>
                <c:pt idx="0">
                  <c:v>0.31998980499784202</c:v>
                </c:pt>
                <c:pt idx="1">
                  <c:v>0.36986473321574798</c:v>
                </c:pt>
                <c:pt idx="2">
                  <c:v>0.305241185929922</c:v>
                </c:pt>
                <c:pt idx="3">
                  <c:v>0.339159126996322</c:v>
                </c:pt>
              </c:numCache>
            </c:numRef>
          </c:val>
          <c:extLst>
            <c:ext xmlns:c16="http://schemas.microsoft.com/office/drawing/2014/chart" uri="{C3380CC4-5D6E-409C-BE32-E72D297353CC}">
              <c16:uniqueId val="{00000003-7E52-44EA-BED5-EC520F35BAB2}"/>
            </c:ext>
          </c:extLst>
        </c:ser>
        <c:dLbls>
          <c:dLblPos val="outEnd"/>
          <c:showLegendKey val="0"/>
          <c:showVal val="1"/>
          <c:showCatName val="0"/>
          <c:showSerName val="0"/>
          <c:showPercent val="0"/>
          <c:showBubbleSize val="0"/>
        </c:dLbls>
        <c:gapWidth val="219"/>
        <c:overlap val="-27"/>
        <c:axId val="31885312"/>
        <c:axId val="31704752"/>
      </c:barChart>
      <c:catAx>
        <c:axId val="3188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704752"/>
        <c:crosses val="autoZero"/>
        <c:auto val="1"/>
        <c:lblAlgn val="ctr"/>
        <c:lblOffset val="100"/>
        <c:noMultiLvlLbl val="0"/>
      </c:catAx>
      <c:valAx>
        <c:axId val="31704752"/>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Gini coefficient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885312"/>
        <c:crosses val="autoZero"/>
        <c:crossBetween val="between"/>
      </c:valAx>
      <c:spPr>
        <a:noFill/>
        <a:ln>
          <a:noFill/>
        </a:ln>
        <a:effectLst/>
      </c:spPr>
    </c:plotArea>
    <c:legend>
      <c:legendPos val="b"/>
      <c:layout>
        <c:manualLayout>
          <c:xMode val="edge"/>
          <c:yMode val="edge"/>
          <c:x val="0.39363818793277361"/>
          <c:y val="0.93897731381545158"/>
          <c:w val="0.32477505929417499"/>
          <c:h val="5.72994315301547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0F6FA"/>
    </a:solidFill>
    <a:ln w="9525" cap="flat" cmpd="sng" algn="ctr">
      <a:solidFill>
        <a:schemeClr val="tx1">
          <a:lumMod val="15000"/>
          <a:lumOff val="85000"/>
        </a:schemeClr>
      </a:solidFill>
      <a:round/>
    </a:ln>
    <a:effectLst/>
  </c:spPr>
  <c:txPr>
    <a:bodyPr/>
    <a:lstStyle/>
    <a:p>
      <a:pPr>
        <a:defRPr sz="16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755394586959779E-2"/>
          <c:y val="5.0925925925925923E-2"/>
          <c:w val="0.95232550962697549"/>
          <c:h val="0.79764519372805187"/>
        </c:manualLayout>
      </c:layout>
      <c:barChart>
        <c:barDir val="bar"/>
        <c:grouping val="clustered"/>
        <c:varyColors val="0"/>
        <c:ser>
          <c:idx val="0"/>
          <c:order val="0"/>
          <c:tx>
            <c:strRef>
              <c:f>'[figs_2017PPP_161023.xlsx]Figure 5'!$B$2</c:f>
              <c:strCache>
                <c:ptCount val="1"/>
                <c:pt idx="0">
                  <c:v>World</c:v>
                </c:pt>
              </c:strCache>
            </c:strRef>
          </c:tx>
          <c:spPr>
            <a:solidFill>
              <a:schemeClr val="accent6">
                <a:lumMod val="40000"/>
                <a:lumOff val="60000"/>
              </a:schemeClr>
            </a:solidFill>
            <a:ln>
              <a:noFill/>
            </a:ln>
            <a:effectLst/>
          </c:spPr>
          <c:invertIfNegative val="0"/>
          <c:cat>
            <c:strRef>
              <c:f>'[figs_2017PPP_161023.xlsx]Figure 5'!$A$3:$A$7</c:f>
              <c:strCache>
                <c:ptCount val="5"/>
                <c:pt idx="0">
                  <c:v>Annualized PCE per capita growth - Household level</c:v>
                </c:pt>
                <c:pt idx="1">
                  <c:v>Annualized PCE per capita growth - National level</c:v>
                </c:pt>
                <c:pt idx="2">
                  <c:v>Annualized PCE levels growth - National level</c:v>
                </c:pt>
                <c:pt idx="3">
                  <c:v>Annualized GDP percapita growth - National level</c:v>
                </c:pt>
                <c:pt idx="4">
                  <c:v>Annualized GDP levels growth - National level</c:v>
                </c:pt>
              </c:strCache>
            </c:strRef>
          </c:cat>
          <c:val>
            <c:numRef>
              <c:f>'[figs_2017PPP_161023.xlsx]Figure 5'!$B$3:$B$7</c:f>
              <c:numCache>
                <c:formatCode>0.00%</c:formatCode>
                <c:ptCount val="5"/>
                <c:pt idx="0">
                  <c:v>2.20558E-2</c:v>
                </c:pt>
                <c:pt idx="1">
                  <c:v>3.05093E-2</c:v>
                </c:pt>
                <c:pt idx="2">
                  <c:v>4.2375599999999999E-2</c:v>
                </c:pt>
                <c:pt idx="3">
                  <c:v>2.8812299999999999E-2</c:v>
                </c:pt>
                <c:pt idx="4">
                  <c:v>4.06592E-2</c:v>
                </c:pt>
              </c:numCache>
            </c:numRef>
          </c:val>
          <c:extLst>
            <c:ext xmlns:c16="http://schemas.microsoft.com/office/drawing/2014/chart" uri="{C3380CC4-5D6E-409C-BE32-E72D297353CC}">
              <c16:uniqueId val="{00000000-D72D-418D-A56D-14BA59F2E2BA}"/>
            </c:ext>
          </c:extLst>
        </c:ser>
        <c:ser>
          <c:idx val="1"/>
          <c:order val="1"/>
          <c:tx>
            <c:strRef>
              <c:f>'[figs_2017PPP_161023.xlsx]Figure 5'!$C$2</c:f>
              <c:strCache>
                <c:ptCount val="1"/>
                <c:pt idx="0">
                  <c:v>Arab Region</c:v>
                </c:pt>
              </c:strCache>
            </c:strRef>
          </c:tx>
          <c:spPr>
            <a:solidFill>
              <a:schemeClr val="accent1">
                <a:lumMod val="60000"/>
                <a:lumOff val="40000"/>
              </a:schemeClr>
            </a:solidFill>
            <a:ln>
              <a:noFill/>
            </a:ln>
            <a:effectLst/>
          </c:spPr>
          <c:invertIfNegative val="0"/>
          <c:cat>
            <c:strRef>
              <c:f>'[figs_2017PPP_161023.xlsx]Figure 5'!$A$3:$A$7</c:f>
              <c:strCache>
                <c:ptCount val="5"/>
                <c:pt idx="0">
                  <c:v>Annualized PCE per capita growth - Household level</c:v>
                </c:pt>
                <c:pt idx="1">
                  <c:v>Annualized PCE per capita growth - National level</c:v>
                </c:pt>
                <c:pt idx="2">
                  <c:v>Annualized PCE levels growth - National level</c:v>
                </c:pt>
                <c:pt idx="3">
                  <c:v>Annualized GDP percapita growth - National level</c:v>
                </c:pt>
                <c:pt idx="4">
                  <c:v>Annualized GDP levels growth - National level</c:v>
                </c:pt>
              </c:strCache>
            </c:strRef>
          </c:cat>
          <c:val>
            <c:numRef>
              <c:f>'[figs_2017PPP_161023.xlsx]Figure 5'!$C$3:$C$7</c:f>
              <c:numCache>
                <c:formatCode>0.00%</c:formatCode>
                <c:ptCount val="5"/>
                <c:pt idx="0">
                  <c:v>-1.7214699999999999E-2</c:v>
                </c:pt>
                <c:pt idx="1">
                  <c:v>2.5828000000000001E-3</c:v>
                </c:pt>
                <c:pt idx="2">
                  <c:v>2.4599200000000002E-2</c:v>
                </c:pt>
                <c:pt idx="3">
                  <c:v>-5.5763000000000002E-3</c:v>
                </c:pt>
                <c:pt idx="4">
                  <c:v>1.6312699999999999E-2</c:v>
                </c:pt>
              </c:numCache>
            </c:numRef>
          </c:val>
          <c:extLst>
            <c:ext xmlns:c16="http://schemas.microsoft.com/office/drawing/2014/chart" uri="{C3380CC4-5D6E-409C-BE32-E72D297353CC}">
              <c16:uniqueId val="{00000001-D72D-418D-A56D-14BA59F2E2BA}"/>
            </c:ext>
          </c:extLst>
        </c:ser>
        <c:dLbls>
          <c:showLegendKey val="0"/>
          <c:showVal val="0"/>
          <c:showCatName val="0"/>
          <c:showSerName val="0"/>
          <c:showPercent val="0"/>
          <c:showBubbleSize val="0"/>
        </c:dLbls>
        <c:gapWidth val="182"/>
        <c:axId val="1928157167"/>
        <c:axId val="906182559"/>
      </c:barChart>
      <c:catAx>
        <c:axId val="19281571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6182559"/>
        <c:crosses val="autoZero"/>
        <c:auto val="1"/>
        <c:lblAlgn val="ctr"/>
        <c:lblOffset val="100"/>
        <c:noMultiLvlLbl val="0"/>
      </c:catAx>
      <c:valAx>
        <c:axId val="906182559"/>
        <c:scaling>
          <c:orientation val="minMax"/>
        </c:scaling>
        <c:delete val="0"/>
        <c:axPos val="b"/>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28157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6F7FC"/>
    </a:solidFill>
    <a:ln w="9525" cap="flat" cmpd="sng" algn="ctr">
      <a:solidFill>
        <a:schemeClr val="tx1">
          <a:lumMod val="15000"/>
          <a:lumOff val="85000"/>
        </a:schemeClr>
      </a:solidFill>
      <a:round/>
    </a:ln>
    <a:effectLst/>
  </c:spPr>
  <c:txPr>
    <a:bodyPr/>
    <a:lstStyle/>
    <a:p>
      <a:pPr>
        <a:defRPr sz="14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Regional passthrough rates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1458333333333333E-2"/>
          <c:y val="0.19008260302035601"/>
          <c:w val="0.95435063976377954"/>
          <c:h val="0.70887469861431252"/>
        </c:manualLayout>
      </c:layout>
      <c:barChart>
        <c:barDir val="col"/>
        <c:grouping val="clustered"/>
        <c:varyColors val="0"/>
        <c:ser>
          <c:idx val="0"/>
          <c:order val="0"/>
          <c:tx>
            <c:v>Latest survey years</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passthrough!$A$1:$G$1</c:f>
              <c:strCache>
                <c:ptCount val="7"/>
                <c:pt idx="0">
                  <c:v>Arab Region</c:v>
                </c:pt>
                <c:pt idx="1">
                  <c:v>East Asia and Pacific</c:v>
                </c:pt>
                <c:pt idx="2">
                  <c:v>Europe and Central Asia</c:v>
                </c:pt>
                <c:pt idx="3">
                  <c:v>Latin America</c:v>
                </c:pt>
                <c:pt idx="4">
                  <c:v>South Asia</c:v>
                </c:pt>
                <c:pt idx="5">
                  <c:v>Sub-Saharan</c:v>
                </c:pt>
                <c:pt idx="6">
                  <c:v>North America</c:v>
                </c:pt>
              </c:strCache>
            </c:strRef>
          </c:cat>
          <c:val>
            <c:numRef>
              <c:f>passthrough!$A$2:$G$2</c:f>
              <c:numCache>
                <c:formatCode>General</c:formatCode>
                <c:ptCount val="7"/>
                <c:pt idx="0">
                  <c:v>0.34</c:v>
                </c:pt>
                <c:pt idx="1">
                  <c:v>0.87</c:v>
                </c:pt>
                <c:pt idx="2">
                  <c:v>0.86</c:v>
                </c:pt>
                <c:pt idx="3">
                  <c:v>0.92</c:v>
                </c:pt>
                <c:pt idx="4">
                  <c:v>1.02</c:v>
                </c:pt>
                <c:pt idx="5">
                  <c:v>0.31</c:v>
                </c:pt>
                <c:pt idx="6">
                  <c:v>1.17</c:v>
                </c:pt>
              </c:numCache>
            </c:numRef>
          </c:val>
          <c:extLst>
            <c:ext xmlns:c16="http://schemas.microsoft.com/office/drawing/2014/chart" uri="{C3380CC4-5D6E-409C-BE32-E72D297353CC}">
              <c16:uniqueId val="{00000000-70F5-467D-B122-B054528DF158}"/>
            </c:ext>
          </c:extLst>
        </c:ser>
        <c:dLbls>
          <c:showLegendKey val="0"/>
          <c:showVal val="1"/>
          <c:showCatName val="0"/>
          <c:showSerName val="0"/>
          <c:showPercent val="0"/>
          <c:showBubbleSize val="0"/>
        </c:dLbls>
        <c:gapWidth val="219"/>
        <c:axId val="917364879"/>
        <c:axId val="917342415"/>
      </c:barChart>
      <c:lineChart>
        <c:grouping val="standard"/>
        <c:varyColors val="0"/>
        <c:ser>
          <c:idx val="1"/>
          <c:order val="1"/>
          <c:tx>
            <c:v>median</c:v>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passthrough!$A$1:$G$1</c:f>
              <c:strCache>
                <c:ptCount val="7"/>
                <c:pt idx="0">
                  <c:v>Arab Region</c:v>
                </c:pt>
                <c:pt idx="1">
                  <c:v>East Asia and Pacific</c:v>
                </c:pt>
                <c:pt idx="2">
                  <c:v>Europe and Central Asia</c:v>
                </c:pt>
                <c:pt idx="3">
                  <c:v>Latin America</c:v>
                </c:pt>
                <c:pt idx="4">
                  <c:v>South Asia</c:v>
                </c:pt>
                <c:pt idx="5">
                  <c:v>Sub-Saharan</c:v>
                </c:pt>
                <c:pt idx="6">
                  <c:v>North America</c:v>
                </c:pt>
              </c:strCache>
            </c:strRef>
          </c:cat>
          <c:val>
            <c:numRef>
              <c:f>passthrough!$A$3:$G$3</c:f>
              <c:numCache>
                <c:formatCode>General</c:formatCode>
                <c:ptCount val="7"/>
                <c:pt idx="0">
                  <c:v>0.629</c:v>
                </c:pt>
                <c:pt idx="1">
                  <c:v>0.629</c:v>
                </c:pt>
                <c:pt idx="2">
                  <c:v>0.629</c:v>
                </c:pt>
                <c:pt idx="3">
                  <c:v>0.629</c:v>
                </c:pt>
                <c:pt idx="4">
                  <c:v>0.629</c:v>
                </c:pt>
                <c:pt idx="5">
                  <c:v>0.629</c:v>
                </c:pt>
                <c:pt idx="6">
                  <c:v>0.629</c:v>
                </c:pt>
              </c:numCache>
            </c:numRef>
          </c:val>
          <c:smooth val="0"/>
          <c:extLst>
            <c:ext xmlns:c16="http://schemas.microsoft.com/office/drawing/2014/chart" uri="{C3380CC4-5D6E-409C-BE32-E72D297353CC}">
              <c16:uniqueId val="{00000001-70F5-467D-B122-B054528DF158}"/>
            </c:ext>
          </c:extLst>
        </c:ser>
        <c:dLbls>
          <c:showLegendKey val="0"/>
          <c:showVal val="1"/>
          <c:showCatName val="0"/>
          <c:showSerName val="0"/>
          <c:showPercent val="0"/>
          <c:showBubbleSize val="0"/>
        </c:dLbls>
        <c:marker val="1"/>
        <c:smooth val="0"/>
        <c:axId val="663821535"/>
        <c:axId val="663821951"/>
      </c:lineChart>
      <c:catAx>
        <c:axId val="663821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3821951"/>
        <c:crosses val="autoZero"/>
        <c:auto val="1"/>
        <c:lblAlgn val="ctr"/>
        <c:lblOffset val="100"/>
        <c:noMultiLvlLbl val="0"/>
      </c:catAx>
      <c:valAx>
        <c:axId val="663821951"/>
        <c:scaling>
          <c:orientation val="minMax"/>
          <c:max val="1.4"/>
        </c:scaling>
        <c:delete val="1"/>
        <c:axPos val="l"/>
        <c:numFmt formatCode="General" sourceLinked="1"/>
        <c:majorTickMark val="none"/>
        <c:minorTickMark val="none"/>
        <c:tickLblPos val="nextTo"/>
        <c:crossAx val="663821535"/>
        <c:crosses val="autoZero"/>
        <c:crossBetween val="between"/>
      </c:valAx>
      <c:valAx>
        <c:axId val="91734241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7364879"/>
        <c:crosses val="max"/>
        <c:crossBetween val="between"/>
      </c:valAx>
      <c:catAx>
        <c:axId val="917364879"/>
        <c:scaling>
          <c:orientation val="minMax"/>
        </c:scaling>
        <c:delete val="1"/>
        <c:axPos val="b"/>
        <c:numFmt formatCode="General" sourceLinked="1"/>
        <c:majorTickMark val="out"/>
        <c:minorTickMark val="none"/>
        <c:tickLblPos val="nextTo"/>
        <c:crossAx val="917342415"/>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400" b="0" i="0" u="none" strike="noStrike" kern="1200" spc="0" baseline="0">
                <a:solidFill>
                  <a:sysClr val="windowText" lastClr="000000"/>
                </a:solidFill>
                <a:latin typeface="+mn-lt"/>
                <a:ea typeface="+mn-ea"/>
                <a:cs typeface="+mn-cs"/>
              </a:defRPr>
            </a:pPr>
            <a:r>
              <a:rPr lang="ar-LB" sz="1200" dirty="0"/>
              <a:t>متوسط التغير السنوي في معدلات الفقر في منطقة الإسكوا ونصيب الفرد من الناتج المحلي الإجمالي</a:t>
            </a:r>
            <a:r>
              <a:rPr lang="en-US" sz="1200" dirty="0"/>
              <a:t> </a:t>
            </a:r>
            <a:r>
              <a:rPr lang="ar-LB" sz="1200" b="0" i="0" u="none" strike="noStrike" kern="1200" spc="0" baseline="0" dirty="0">
                <a:solidFill>
                  <a:sysClr val="windowText" lastClr="000000"/>
                </a:solidFill>
              </a:rPr>
              <a:t>(2010-2022)</a:t>
            </a:r>
            <a:endParaRPr lang="en-US" sz="1200" dirty="0"/>
          </a:p>
        </c:rich>
      </c:tx>
      <c:layout>
        <c:manualLayout>
          <c:xMode val="edge"/>
          <c:yMode val="edge"/>
          <c:x val="2.2428889634915489E-2"/>
          <c:y val="2.1633359526164696E-2"/>
        </c:manualLayout>
      </c:layout>
      <c:overlay val="0"/>
      <c:spPr>
        <a:noFill/>
        <a:ln>
          <a:noFill/>
        </a:ln>
        <a:effectLst/>
      </c:spPr>
      <c:txPr>
        <a:bodyPr rot="0" spcFirstLastPara="1" vertOverflow="ellipsis" vert="horz" wrap="square" anchor="ctr" anchorCtr="1"/>
        <a:lstStyle/>
        <a:p>
          <a:pPr rtl="1">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1280496623351008E-2"/>
          <c:y val="5.3535240146473172E-2"/>
          <c:w val="0.89764484928657673"/>
          <c:h val="0.81226911286021464"/>
        </c:manualLayout>
      </c:layout>
      <c:scatterChart>
        <c:scatterStyle val="lineMarker"/>
        <c:varyColors val="0"/>
        <c:ser>
          <c:idx val="0"/>
          <c:order val="0"/>
          <c:tx>
            <c:strRef>
              <c:f>'AAC 2010 2022 (2)'!$E$1</c:f>
              <c:strCache>
                <c:ptCount val="1"/>
                <c:pt idx="0">
                  <c:v>AAC POV</c:v>
                </c:pt>
              </c:strCache>
            </c:strRef>
          </c:tx>
          <c:spPr>
            <a:ln w="28575" cap="rnd">
              <a:noFill/>
              <a:round/>
            </a:ln>
            <a:effectLst/>
          </c:spPr>
          <c:marker>
            <c:symbol val="circle"/>
            <c:size val="5"/>
            <c:spPr>
              <a:solidFill>
                <a:schemeClr val="accent1"/>
              </a:solidFill>
              <a:ln w="9525">
                <a:solidFill>
                  <a:schemeClr val="accent1"/>
                </a:solidFill>
              </a:ln>
              <a:effectLst/>
            </c:spPr>
          </c:marker>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(2)'!$E$2:$E$164</c:f>
              <c:numCache>
                <c:formatCode>0.00%</c:formatCode>
                <c:ptCount val="163"/>
                <c:pt idx="0">
                  <c:v>-2.5410885350876544E-2</c:v>
                </c:pt>
                <c:pt idx="1">
                  <c:v>-1.6878123342889184E-2</c:v>
                </c:pt>
                <c:pt idx="2">
                  <c:v>-1.4703685105679098E-2</c:v>
                </c:pt>
                <c:pt idx="3">
                  <c:v>-1.4522814776625315E-2</c:v>
                </c:pt>
                <c:pt idx="4">
                  <c:v>-5.7307627009313133E-3</c:v>
                </c:pt>
                <c:pt idx="5">
                  <c:v>-1.7455712669876E-3</c:v>
                </c:pt>
                <c:pt idx="6">
                  <c:v>2.2528037918001509E-4</c:v>
                </c:pt>
                <c:pt idx="7">
                  <c:v>2.2726143435549684E-3</c:v>
                </c:pt>
                <c:pt idx="8">
                  <c:v>1.2532838595554985E-2</c:v>
                </c:pt>
                <c:pt idx="9">
                  <c:v>1.4892906325637778E-2</c:v>
                </c:pt>
                <c:pt idx="10">
                  <c:v>2.7727945574905322E-2</c:v>
                </c:pt>
                <c:pt idx="11">
                  <c:v>3.8247968083846118E-2</c:v>
                </c:pt>
                <c:pt idx="12">
                  <c:v>6.7173782561789741E-2</c:v>
                </c:pt>
                <c:pt idx="13">
                  <c:v>6.8743922975092797E-2</c:v>
                </c:pt>
                <c:pt idx="14">
                  <c:v>-5.9755088186038585E-2</c:v>
                </c:pt>
                <c:pt idx="15">
                  <c:v>-4.94463255919112E-2</c:v>
                </c:pt>
                <c:pt idx="16">
                  <c:v>-4.0308092590492728E-2</c:v>
                </c:pt>
                <c:pt idx="17">
                  <c:v>-3.5070117923528876E-2</c:v>
                </c:pt>
                <c:pt idx="18">
                  <c:v>-3.3259362944804804E-2</c:v>
                </c:pt>
                <c:pt idx="19">
                  <c:v>-3.322761950251707E-2</c:v>
                </c:pt>
                <c:pt idx="20">
                  <c:v>-3.0108233035496368E-2</c:v>
                </c:pt>
                <c:pt idx="21">
                  <c:v>-2.7698957806175151E-2</c:v>
                </c:pt>
                <c:pt idx="22">
                  <c:v>-2.6991980135596894E-2</c:v>
                </c:pt>
                <c:pt idx="23">
                  <c:v>-2.0393218461444484E-2</c:v>
                </c:pt>
                <c:pt idx="24">
                  <c:v>-2.0325303024096963E-2</c:v>
                </c:pt>
                <c:pt idx="25">
                  <c:v>-1.8856478530584253E-2</c:v>
                </c:pt>
                <c:pt idx="26">
                  <c:v>-1.72054552650861E-2</c:v>
                </c:pt>
                <c:pt idx="27">
                  <c:v>-1.6319390052303318E-2</c:v>
                </c:pt>
                <c:pt idx="28">
                  <c:v>-1.575258482236841E-2</c:v>
                </c:pt>
                <c:pt idx="29">
                  <c:v>-1.299146933460793E-2</c:v>
                </c:pt>
                <c:pt idx="30">
                  <c:v>-1.0438399444971158E-2</c:v>
                </c:pt>
                <c:pt idx="31">
                  <c:v>-8.721657170944308E-3</c:v>
                </c:pt>
                <c:pt idx="32">
                  <c:v>-8.5569753178811325E-3</c:v>
                </c:pt>
                <c:pt idx="33">
                  <c:v>-5.4129214143086024E-3</c:v>
                </c:pt>
                <c:pt idx="34">
                  <c:v>-1.5356519240393718E-3</c:v>
                </c:pt>
                <c:pt idx="35">
                  <c:v>-1.8170841705200669E-4</c:v>
                </c:pt>
                <c:pt idx="36">
                  <c:v>-9.2897491070331739E-5</c:v>
                </c:pt>
                <c:pt idx="37">
                  <c:v>-0.25130627058885036</c:v>
                </c:pt>
                <c:pt idx="38">
                  <c:v>-0.24524484257125267</c:v>
                </c:pt>
                <c:pt idx="39">
                  <c:v>-0.19812366963561467</c:v>
                </c:pt>
                <c:pt idx="40">
                  <c:v>-0.17573973533248988</c:v>
                </c:pt>
                <c:pt idx="41">
                  <c:v>-0.13178561542477629</c:v>
                </c:pt>
                <c:pt idx="42">
                  <c:v>-0.11055542744285962</c:v>
                </c:pt>
                <c:pt idx="43">
                  <c:v>-8.7033923799445079E-2</c:v>
                </c:pt>
                <c:pt idx="44">
                  <c:v>-8.0582943182006206E-2</c:v>
                </c:pt>
                <c:pt idx="45">
                  <c:v>-6.8527718918092617E-2</c:v>
                </c:pt>
                <c:pt idx="46">
                  <c:v>-6.6596199935167855E-2</c:v>
                </c:pt>
                <c:pt idx="47">
                  <c:v>-6.4972427802853283E-2</c:v>
                </c:pt>
                <c:pt idx="48">
                  <c:v>-6.3631440591729094E-2</c:v>
                </c:pt>
                <c:pt idx="49">
                  <c:v>-5.6615787004767437E-2</c:v>
                </c:pt>
                <c:pt idx="50">
                  <c:v>-4.8207449252266277E-2</c:v>
                </c:pt>
                <c:pt idx="51">
                  <c:v>-4.5095498129871903E-2</c:v>
                </c:pt>
                <c:pt idx="52">
                  <c:v>-4.359653200539837E-2</c:v>
                </c:pt>
                <c:pt idx="53">
                  <c:v>-4.3442994284400904E-2</c:v>
                </c:pt>
                <c:pt idx="54">
                  <c:v>-4.0755935125894482E-2</c:v>
                </c:pt>
                <c:pt idx="55">
                  <c:v>-3.837579919565981E-2</c:v>
                </c:pt>
                <c:pt idx="56">
                  <c:v>-3.6966972865575598E-2</c:v>
                </c:pt>
                <c:pt idx="57">
                  <c:v>-3.5500401701759388E-2</c:v>
                </c:pt>
                <c:pt idx="58">
                  <c:v>-3.1216774627343624E-2</c:v>
                </c:pt>
                <c:pt idx="59">
                  <c:v>-3.0424350190633609E-2</c:v>
                </c:pt>
                <c:pt idx="60">
                  <c:v>-3.0211231647736092E-2</c:v>
                </c:pt>
                <c:pt idx="61">
                  <c:v>-2.9250774294675708E-2</c:v>
                </c:pt>
                <c:pt idx="62">
                  <c:v>-2.8320557913242395E-2</c:v>
                </c:pt>
                <c:pt idx="63">
                  <c:v>-2.6631922536063946E-2</c:v>
                </c:pt>
                <c:pt idx="64">
                  <c:v>-2.3942647430209241E-2</c:v>
                </c:pt>
                <c:pt idx="65">
                  <c:v>-2.3403395816506523E-2</c:v>
                </c:pt>
                <c:pt idx="66">
                  <c:v>-2.2672600588700909E-2</c:v>
                </c:pt>
                <c:pt idx="67">
                  <c:v>-2.1310238850656193E-2</c:v>
                </c:pt>
                <c:pt idx="68">
                  <c:v>-2.0931487338191279E-2</c:v>
                </c:pt>
                <c:pt idx="69">
                  <c:v>-1.8642725849957964E-2</c:v>
                </c:pt>
                <c:pt idx="70">
                  <c:v>-1.8315671156336144E-2</c:v>
                </c:pt>
                <c:pt idx="71">
                  <c:v>-1.533954769841761E-2</c:v>
                </c:pt>
                <c:pt idx="72">
                  <c:v>-1.3544466373744513E-2</c:v>
                </c:pt>
                <c:pt idx="73">
                  <c:v>-1.2200047383225776E-2</c:v>
                </c:pt>
                <c:pt idx="74">
                  <c:v>-1.1661131749256759E-2</c:v>
                </c:pt>
                <c:pt idx="75">
                  <c:v>-8.1308027030806418E-3</c:v>
                </c:pt>
                <c:pt idx="76">
                  <c:v>-6.5594500889796237E-3</c:v>
                </c:pt>
                <c:pt idx="77">
                  <c:v>-4.8342591639484178E-3</c:v>
                </c:pt>
                <c:pt idx="78">
                  <c:v>-3.7252880762387308E-3</c:v>
                </c:pt>
                <c:pt idx="79">
                  <c:v>-2.8240888334961634E-3</c:v>
                </c:pt>
                <c:pt idx="80">
                  <c:v>-2.2759821786767498E-3</c:v>
                </c:pt>
                <c:pt idx="81">
                  <c:v>-2.1069950532914827E-4</c:v>
                </c:pt>
                <c:pt idx="82">
                  <c:v>1.4563182506917016E-3</c:v>
                </c:pt>
                <c:pt idx="83">
                  <c:v>1.1057369768133984E-2</c:v>
                </c:pt>
                <c:pt idx="84">
                  <c:v>1.2981065901582323E-2</c:v>
                </c:pt>
                <c:pt idx="85">
                  <c:v>1.5904080633191819E-2</c:v>
                </c:pt>
                <c:pt idx="86">
                  <c:v>3.2664499675782777E-2</c:v>
                </c:pt>
                <c:pt idx="87">
                  <c:v>-3.5069550745014832E-2</c:v>
                </c:pt>
                <c:pt idx="88">
                  <c:v>-2.6341119446386507E-2</c:v>
                </c:pt>
                <c:pt idx="89">
                  <c:v>-2.6009960397800569E-2</c:v>
                </c:pt>
                <c:pt idx="90">
                  <c:v>-2.2905171895190812E-2</c:v>
                </c:pt>
                <c:pt idx="91">
                  <c:v>-2.2767807449472377E-2</c:v>
                </c:pt>
                <c:pt idx="92">
                  <c:v>-2.228884363531547E-2</c:v>
                </c:pt>
                <c:pt idx="93">
                  <c:v>-1.4803133639877064E-2</c:v>
                </c:pt>
                <c:pt idx="94">
                  <c:v>-1.4401174614353862E-2</c:v>
                </c:pt>
                <c:pt idx="95">
                  <c:v>-1.1338436765086835E-2</c:v>
                </c:pt>
                <c:pt idx="96">
                  <c:v>-1.1273556235577797E-2</c:v>
                </c:pt>
                <c:pt idx="97">
                  <c:v>-9.7399645814397751E-3</c:v>
                </c:pt>
                <c:pt idx="98">
                  <c:v>-9.3408221944534242E-3</c:v>
                </c:pt>
                <c:pt idx="99">
                  <c:v>-8.857322127697187E-3</c:v>
                </c:pt>
                <c:pt idx="100">
                  <c:v>-8.5089370648093743E-3</c:v>
                </c:pt>
                <c:pt idx="101">
                  <c:v>-4.3423716171240301E-3</c:v>
                </c:pt>
                <c:pt idx="102">
                  <c:v>-4.29291729203507E-3</c:v>
                </c:pt>
                <c:pt idx="103">
                  <c:v>-4.2555648938239488E-3</c:v>
                </c:pt>
                <c:pt idx="104">
                  <c:v>-4.0690154841487303E-3</c:v>
                </c:pt>
                <c:pt idx="105">
                  <c:v>-3.9244103318325507E-3</c:v>
                </c:pt>
                <c:pt idx="106">
                  <c:v>-3.9119147213751981E-3</c:v>
                </c:pt>
                <c:pt idx="107">
                  <c:v>-2.7255169171073179E-3</c:v>
                </c:pt>
                <c:pt idx="108">
                  <c:v>-2.4265741786405615E-3</c:v>
                </c:pt>
                <c:pt idx="109">
                  <c:v>-1.8141537256187723E-3</c:v>
                </c:pt>
                <c:pt idx="110">
                  <c:v>-8.199752967930074E-5</c:v>
                </c:pt>
                <c:pt idx="111">
                  <c:v>0.22110106387123096</c:v>
                </c:pt>
                <c:pt idx="112">
                  <c:v>-2.9581711655003118E-2</c:v>
                </c:pt>
                <c:pt idx="113">
                  <c:v>-2.7072072209826881E-2</c:v>
                </c:pt>
                <c:pt idx="114">
                  <c:v>-7.9834466655413716E-2</c:v>
                </c:pt>
                <c:pt idx="115">
                  <c:v>-1.9313522271446337E-2</c:v>
                </c:pt>
                <c:pt idx="116">
                  <c:v>-1.5977845818237024E-2</c:v>
                </c:pt>
                <c:pt idx="117">
                  <c:v>-1.4279806456801714E-2</c:v>
                </c:pt>
                <c:pt idx="118">
                  <c:v>-1.1258438696286177E-2</c:v>
                </c:pt>
                <c:pt idx="119">
                  <c:v>-8.3824138470263154E-3</c:v>
                </c:pt>
                <c:pt idx="120">
                  <c:v>2.1591505520939247E-3</c:v>
                </c:pt>
                <c:pt idx="121">
                  <c:v>3.2655773558174506E-3</c:v>
                </c:pt>
                <c:pt idx="122">
                  <c:v>7.4460456503737671E-3</c:v>
                </c:pt>
                <c:pt idx="123">
                  <c:v>-5.4004655549397595E-2</c:v>
                </c:pt>
                <c:pt idx="124">
                  <c:v>-3.6173275933733873E-2</c:v>
                </c:pt>
                <c:pt idx="125">
                  <c:v>-3.4254085627443254E-2</c:v>
                </c:pt>
                <c:pt idx="126">
                  <c:v>-2.3893868560051157E-2</c:v>
                </c:pt>
                <c:pt idx="127">
                  <c:v>-2.2457257901541294E-2</c:v>
                </c:pt>
                <c:pt idx="128">
                  <c:v>-2.2181897062773293E-2</c:v>
                </c:pt>
                <c:pt idx="129">
                  <c:v>-2.0931959471382378E-2</c:v>
                </c:pt>
                <c:pt idx="130">
                  <c:v>-2.0181482599658573E-2</c:v>
                </c:pt>
                <c:pt idx="131">
                  <c:v>-2.0179474783543427E-2</c:v>
                </c:pt>
                <c:pt idx="132">
                  <c:v>-1.5543445839064751E-2</c:v>
                </c:pt>
                <c:pt idx="133">
                  <c:v>-1.4848892439199179E-2</c:v>
                </c:pt>
                <c:pt idx="134">
                  <c:v>-1.4782985621533351E-2</c:v>
                </c:pt>
                <c:pt idx="135">
                  <c:v>-1.3160726486018071E-2</c:v>
                </c:pt>
                <c:pt idx="136">
                  <c:v>-1.1566882325520944E-2</c:v>
                </c:pt>
                <c:pt idx="137">
                  <c:v>-9.8288650009502598E-3</c:v>
                </c:pt>
                <c:pt idx="138">
                  <c:v>-9.56637692772766E-3</c:v>
                </c:pt>
                <c:pt idx="139">
                  <c:v>-9.4115828884906438E-3</c:v>
                </c:pt>
                <c:pt idx="140">
                  <c:v>-7.7757669199602919E-3</c:v>
                </c:pt>
                <c:pt idx="141">
                  <c:v>-7.2427827324098581E-3</c:v>
                </c:pt>
                <c:pt idx="142">
                  <c:v>-4.8066279778280485E-3</c:v>
                </c:pt>
                <c:pt idx="143">
                  <c:v>-4.3168816543533994E-3</c:v>
                </c:pt>
                <c:pt idx="144">
                  <c:v>-4.2183643274738003E-3</c:v>
                </c:pt>
                <c:pt idx="145">
                  <c:v>-3.6734247754954819E-3</c:v>
                </c:pt>
                <c:pt idx="146">
                  <c:v>-2.6911129422365621E-3</c:v>
                </c:pt>
                <c:pt idx="147">
                  <c:v>-2.4468585255387199E-3</c:v>
                </c:pt>
                <c:pt idx="148">
                  <c:v>-1.7545331696156019E-3</c:v>
                </c:pt>
                <c:pt idx="149">
                  <c:v>-1.3287079181502071E-3</c:v>
                </c:pt>
                <c:pt idx="150">
                  <c:v>-1.2695222096971159E-3</c:v>
                </c:pt>
                <c:pt idx="151">
                  <c:v>-2.4872999586822431E-4</c:v>
                </c:pt>
                <c:pt idx="152">
                  <c:v>-3.5557795517560109E-5</c:v>
                </c:pt>
                <c:pt idx="153">
                  <c:v>6.2581982886000809E-4</c:v>
                </c:pt>
                <c:pt idx="154">
                  <c:v>8.6215603037476107E-4</c:v>
                </c:pt>
                <c:pt idx="155">
                  <c:v>1.5421865091518328E-3</c:v>
                </c:pt>
                <c:pt idx="156">
                  <c:v>3.299729370313198E-3</c:v>
                </c:pt>
                <c:pt idx="157">
                  <c:v>5.0360561860163244E-3</c:v>
                </c:pt>
                <c:pt idx="158">
                  <c:v>8.2175145842067199E-3</c:v>
                </c:pt>
                <c:pt idx="159">
                  <c:v>1.0407904097284648E-2</c:v>
                </c:pt>
                <c:pt idx="160">
                  <c:v>1.0573361329071718E-2</c:v>
                </c:pt>
                <c:pt idx="161">
                  <c:v>1.8106958793768335E-2</c:v>
                </c:pt>
                <c:pt idx="162">
                  <c:v>2.1083989483890342E-2</c:v>
                </c:pt>
              </c:numCache>
            </c:numRef>
          </c:yVal>
          <c:smooth val="0"/>
          <c:extLst>
            <c:ext xmlns:c16="http://schemas.microsoft.com/office/drawing/2014/chart" uri="{C3380CC4-5D6E-409C-BE32-E72D297353CC}">
              <c16:uniqueId val="{00000000-F5BB-496D-A73B-B0D6EEC88A04}"/>
            </c:ext>
          </c:extLst>
        </c:ser>
        <c:ser>
          <c:idx val="1"/>
          <c:order val="1"/>
          <c:tx>
            <c:strRef>
              <c:f>'AAC 2010 2022 (2)'!$F$1</c:f>
              <c:strCache>
                <c:ptCount val="1"/>
                <c:pt idx="0">
                  <c:v>Arab Region</c:v>
                </c:pt>
              </c:strCache>
            </c:strRef>
          </c:tx>
          <c:spPr>
            <a:ln w="28575" cap="rnd">
              <a:noFill/>
              <a:round/>
            </a:ln>
            <a:effectLst/>
          </c:spPr>
          <c:marker>
            <c:symbol val="circle"/>
            <c:size val="5"/>
            <c:spPr>
              <a:solidFill>
                <a:srgbClr val="FF0000"/>
              </a:solidFill>
              <a:ln w="9525">
                <a:solidFill>
                  <a:srgbClr val="FF0000"/>
                </a:solidFill>
              </a:ln>
              <a:effectLst/>
            </c:spPr>
          </c:marker>
          <c:dLbls>
            <c:dLbl>
              <c:idx val="0"/>
              <c:layout>
                <c:manualLayout>
                  <c:x val="-1.2387386288981141E-2"/>
                  <c:y val="5.6404344330244535E-2"/>
                </c:manualLayout>
              </c:layout>
              <c:tx>
                <c:rich>
                  <a:bodyPr/>
                  <a:lstStyle/>
                  <a:p>
                    <a:fld id="{3924BC0C-68C5-492D-B0A8-2DDE9104FC0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5BB-496D-A73B-B0D6EEC88A04}"/>
                </c:ext>
              </c:extLst>
            </c:dLbl>
            <c:dLbl>
              <c:idx val="1"/>
              <c:layout>
                <c:manualLayout>
                  <c:x val="-1.4639638341523166E-2"/>
                  <c:y val="5.4234946471388976E-2"/>
                </c:manualLayout>
              </c:layout>
              <c:tx>
                <c:rich>
                  <a:bodyPr/>
                  <a:lstStyle/>
                  <a:p>
                    <a:fld id="{2D69E2C5-8576-4A70-9D74-C7838D9AC12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5BB-496D-A73B-B0D6EEC88A04}"/>
                </c:ext>
              </c:extLst>
            </c:dLbl>
            <c:dLbl>
              <c:idx val="2"/>
              <c:layout>
                <c:manualLayout>
                  <c:x val="-7.8828821838970893E-3"/>
                  <c:y val="9.7622903648500153E-2"/>
                </c:manualLayout>
              </c:layout>
              <c:tx>
                <c:rich>
                  <a:bodyPr/>
                  <a:lstStyle/>
                  <a:p>
                    <a:fld id="{B8E4F9F2-F2B2-4F09-A7AB-CB3B14AFC3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5BB-496D-A73B-B0D6EEC88A04}"/>
                </c:ext>
              </c:extLst>
            </c:dLbl>
            <c:dLbl>
              <c:idx val="3"/>
              <c:layout>
                <c:manualLayout>
                  <c:x val="9.0090082101681023E-3"/>
                  <c:y val="6.0743140047955647E-2"/>
                </c:manualLayout>
              </c:layout>
              <c:tx>
                <c:rich>
                  <a:bodyPr/>
                  <a:lstStyle/>
                  <a:p>
                    <a:fld id="{A97B10C3-C2A9-4204-8700-0C01C8F7E7B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5BB-496D-A73B-B0D6EEC88A04}"/>
                </c:ext>
              </c:extLst>
            </c:dLbl>
            <c:dLbl>
              <c:idx val="4"/>
              <c:layout>
                <c:manualLayout>
                  <c:x val="1.1261703619413384E-3"/>
                  <c:y val="0.15619673124696468"/>
                </c:manualLayout>
              </c:layout>
              <c:tx>
                <c:rich>
                  <a:bodyPr/>
                  <a:lstStyle/>
                  <a:p>
                    <a:fld id="{16257F61-2DAE-465B-90DE-C9FB5A24A5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3.9374952172895633E-2"/>
                      <c:h val="3.0339114465459508E-2"/>
                    </c:manualLayout>
                  </c15:layout>
                  <c15:dlblFieldTable/>
                  <c15:showDataLabelsRange val="1"/>
                </c:ext>
                <c:ext xmlns:c16="http://schemas.microsoft.com/office/drawing/2014/chart" uri="{C3380CC4-5D6E-409C-BE32-E72D297353CC}">
                  <c16:uniqueId val="{00000005-F5BB-496D-A73B-B0D6EEC88A04}"/>
                </c:ext>
              </c:extLst>
            </c:dLbl>
            <c:dLbl>
              <c:idx val="5"/>
              <c:layout>
                <c:manualLayout>
                  <c:x val="-2.0270268472878314E-2"/>
                  <c:y val="-7.1590129342233438E-2"/>
                </c:manualLayout>
              </c:layout>
              <c:tx>
                <c:rich>
                  <a:bodyPr/>
                  <a:lstStyle/>
                  <a:p>
                    <a:fld id="{9C7CFD1E-0F42-472B-8C15-0025D7D8BD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5BB-496D-A73B-B0D6EEC88A04}"/>
                </c:ext>
              </c:extLst>
            </c:dLbl>
            <c:dLbl>
              <c:idx val="6"/>
              <c:layout>
                <c:manualLayout>
                  <c:x val="-1.2387386288981223E-2"/>
                  <c:y val="-8.4606516495366837E-2"/>
                </c:manualLayout>
              </c:layout>
              <c:tx>
                <c:rich>
                  <a:bodyPr/>
                  <a:lstStyle/>
                  <a:p>
                    <a:fld id="{037B060F-2852-4E5B-9589-0B295D80E8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5BB-496D-A73B-B0D6EEC88A04}"/>
                </c:ext>
              </c:extLst>
            </c:dLbl>
            <c:dLbl>
              <c:idx val="7"/>
              <c:layout>
                <c:manualLayout>
                  <c:x val="2.4774772577962199E-2"/>
                  <c:y val="-9.5453505789644552E-2"/>
                </c:manualLayout>
              </c:layout>
              <c:tx>
                <c:rich>
                  <a:bodyPr/>
                  <a:lstStyle/>
                  <a:p>
                    <a:fld id="{C7873343-9769-40CB-9907-ED23AF06ECB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5BB-496D-A73B-B0D6EEC88A04}"/>
                </c:ext>
              </c:extLst>
            </c:dLbl>
            <c:dLbl>
              <c:idx val="8"/>
              <c:tx>
                <c:rich>
                  <a:bodyPr/>
                  <a:lstStyle/>
                  <a:p>
                    <a:fld id="{E7735A19-D582-4628-A4D8-71B0D776E98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5BB-496D-A73B-B0D6EEC88A04}"/>
                </c:ext>
              </c:extLst>
            </c:dLbl>
            <c:dLbl>
              <c:idx val="9"/>
              <c:layout>
                <c:manualLayout>
                  <c:x val="-2.6801839468654814E-2"/>
                  <c:y val="-2.8214329698872231E-2"/>
                </c:manualLayout>
              </c:layout>
              <c:tx>
                <c:rich>
                  <a:bodyPr/>
                  <a:lstStyle/>
                  <a:p>
                    <a:fld id="{43DD9D65-4C21-4114-9546-EB543C40951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5BB-496D-A73B-B0D6EEC88A04}"/>
                </c:ext>
              </c:extLst>
            </c:dLbl>
            <c:dLbl>
              <c:idx val="10"/>
              <c:layout>
                <c:manualLayout>
                  <c:x val="3.3783780788129558E-3"/>
                  <c:y val="-3.2540967882833345E-2"/>
                </c:manualLayout>
              </c:layout>
              <c:tx>
                <c:rich>
                  <a:bodyPr/>
                  <a:lstStyle/>
                  <a:p>
                    <a:fld id="{4A387F8E-72C2-459B-9499-47CB41571FF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5BB-496D-A73B-B0D6EEC88A04}"/>
                </c:ext>
              </c:extLst>
            </c:dLbl>
            <c:dLbl>
              <c:idx val="11"/>
              <c:tx>
                <c:rich>
                  <a:bodyPr/>
                  <a:lstStyle/>
                  <a:p>
                    <a:fld id="{FA139873-5349-4106-B4DC-4F8C6F7664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5BB-496D-A73B-B0D6EEC88A04}"/>
                </c:ext>
              </c:extLst>
            </c:dLbl>
            <c:dLbl>
              <c:idx val="12"/>
              <c:tx>
                <c:rich>
                  <a:bodyPr/>
                  <a:lstStyle/>
                  <a:p>
                    <a:fld id="{35DA1F92-5B89-4679-98ED-F08596FD265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5BB-496D-A73B-B0D6EEC88A04}"/>
                </c:ext>
              </c:extLst>
            </c:dLbl>
            <c:dLbl>
              <c:idx val="13"/>
              <c:tx>
                <c:rich>
                  <a:bodyPr/>
                  <a:lstStyle/>
                  <a:p>
                    <a:fld id="{64CB1EA5-7CF6-436E-BD74-AF105D91E8E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5BB-496D-A73B-B0D6EEC88A04}"/>
                </c:ext>
              </c:extLst>
            </c:dLbl>
            <c:dLbl>
              <c:idx val="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F5BB-496D-A73B-B0D6EEC88A04}"/>
                </c:ext>
              </c:extLst>
            </c:dLbl>
            <c:dLbl>
              <c:idx val="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F5BB-496D-A73B-B0D6EEC88A04}"/>
                </c:ext>
              </c:extLst>
            </c:dLbl>
            <c:dLbl>
              <c:idx val="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F5BB-496D-A73B-B0D6EEC88A04}"/>
                </c:ext>
              </c:extLst>
            </c:dLbl>
            <c:dLbl>
              <c:idx val="1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F5BB-496D-A73B-B0D6EEC88A04}"/>
                </c:ext>
              </c:extLst>
            </c:dLbl>
            <c:dLbl>
              <c:idx val="1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F5BB-496D-A73B-B0D6EEC88A04}"/>
                </c:ext>
              </c:extLst>
            </c:dLbl>
            <c:dLbl>
              <c:idx val="1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F5BB-496D-A73B-B0D6EEC88A04}"/>
                </c:ext>
              </c:extLst>
            </c:dLbl>
            <c:dLbl>
              <c:idx val="2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F5BB-496D-A73B-B0D6EEC88A04}"/>
                </c:ext>
              </c:extLst>
            </c:dLbl>
            <c:dLbl>
              <c:idx val="2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F5BB-496D-A73B-B0D6EEC88A04}"/>
                </c:ext>
              </c:extLst>
            </c:dLbl>
            <c:dLbl>
              <c:idx val="2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F5BB-496D-A73B-B0D6EEC88A04}"/>
                </c:ext>
              </c:extLst>
            </c:dLbl>
            <c:dLbl>
              <c:idx val="2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F5BB-496D-A73B-B0D6EEC88A04}"/>
                </c:ext>
              </c:extLst>
            </c:dLbl>
            <c:dLbl>
              <c:idx val="2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F5BB-496D-A73B-B0D6EEC88A04}"/>
                </c:ext>
              </c:extLst>
            </c:dLbl>
            <c:dLbl>
              <c:idx val="2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F5BB-496D-A73B-B0D6EEC88A04}"/>
                </c:ext>
              </c:extLst>
            </c:dLbl>
            <c:dLbl>
              <c:idx val="2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F5BB-496D-A73B-B0D6EEC88A04}"/>
                </c:ext>
              </c:extLst>
            </c:dLbl>
            <c:dLbl>
              <c:idx val="2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F5BB-496D-A73B-B0D6EEC88A04}"/>
                </c:ext>
              </c:extLst>
            </c:dLbl>
            <c:dLbl>
              <c:idx val="2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F5BB-496D-A73B-B0D6EEC88A04}"/>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F5BB-496D-A73B-B0D6EEC88A04}"/>
                </c:ext>
              </c:extLst>
            </c:dLbl>
            <c:dLbl>
              <c:idx val="3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F5BB-496D-A73B-B0D6EEC88A04}"/>
                </c:ext>
              </c:extLst>
            </c:dLbl>
            <c:dLbl>
              <c:idx val="3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F5BB-496D-A73B-B0D6EEC88A04}"/>
                </c:ext>
              </c:extLst>
            </c:dLbl>
            <c:dLbl>
              <c:idx val="3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F5BB-496D-A73B-B0D6EEC88A04}"/>
                </c:ext>
              </c:extLst>
            </c:dLbl>
            <c:dLbl>
              <c:idx val="3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F5BB-496D-A73B-B0D6EEC88A04}"/>
                </c:ext>
              </c:extLst>
            </c:dLbl>
            <c:dLbl>
              <c:idx val="3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F5BB-496D-A73B-B0D6EEC88A04}"/>
                </c:ext>
              </c:extLst>
            </c:dLbl>
            <c:dLbl>
              <c:idx val="3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F5BB-496D-A73B-B0D6EEC88A04}"/>
                </c:ext>
              </c:extLst>
            </c:dLbl>
            <c:dLbl>
              <c:idx val="3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F5BB-496D-A73B-B0D6EEC88A04}"/>
                </c:ext>
              </c:extLst>
            </c:dLbl>
            <c:dLbl>
              <c:idx val="3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F5BB-496D-A73B-B0D6EEC88A04}"/>
                </c:ext>
              </c:extLst>
            </c:dLbl>
            <c:dLbl>
              <c:idx val="3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F5BB-496D-A73B-B0D6EEC88A04}"/>
                </c:ext>
              </c:extLst>
            </c:dLbl>
            <c:dLbl>
              <c:idx val="3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F5BB-496D-A73B-B0D6EEC88A04}"/>
                </c:ext>
              </c:extLst>
            </c:dLbl>
            <c:dLbl>
              <c:idx val="4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9-F5BB-496D-A73B-B0D6EEC88A04}"/>
                </c:ext>
              </c:extLst>
            </c:dLbl>
            <c:dLbl>
              <c:idx val="4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A-F5BB-496D-A73B-B0D6EEC88A04}"/>
                </c:ext>
              </c:extLst>
            </c:dLbl>
            <c:dLbl>
              <c:idx val="4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B-F5BB-496D-A73B-B0D6EEC88A04}"/>
                </c:ext>
              </c:extLst>
            </c:dLbl>
            <c:dLbl>
              <c:idx val="4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C-F5BB-496D-A73B-B0D6EEC88A04}"/>
                </c:ext>
              </c:extLst>
            </c:dLbl>
            <c:dLbl>
              <c:idx val="4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D-F5BB-496D-A73B-B0D6EEC88A04}"/>
                </c:ext>
              </c:extLst>
            </c:dLbl>
            <c:dLbl>
              <c:idx val="4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E-F5BB-496D-A73B-B0D6EEC88A04}"/>
                </c:ext>
              </c:extLst>
            </c:dLbl>
            <c:dLbl>
              <c:idx val="4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F-F5BB-496D-A73B-B0D6EEC88A04}"/>
                </c:ext>
              </c:extLst>
            </c:dLbl>
            <c:dLbl>
              <c:idx val="4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0-F5BB-496D-A73B-B0D6EEC88A04}"/>
                </c:ext>
              </c:extLst>
            </c:dLbl>
            <c:dLbl>
              <c:idx val="4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1-F5BB-496D-A73B-B0D6EEC88A04}"/>
                </c:ext>
              </c:extLst>
            </c:dLbl>
            <c:dLbl>
              <c:idx val="4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2-F5BB-496D-A73B-B0D6EEC88A04}"/>
                </c:ext>
              </c:extLst>
            </c:dLbl>
            <c:dLbl>
              <c:idx val="5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3-F5BB-496D-A73B-B0D6EEC88A04}"/>
                </c:ext>
              </c:extLst>
            </c:dLbl>
            <c:dLbl>
              <c:idx val="5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4-F5BB-496D-A73B-B0D6EEC88A04}"/>
                </c:ext>
              </c:extLst>
            </c:dLbl>
            <c:dLbl>
              <c:idx val="5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5-F5BB-496D-A73B-B0D6EEC88A04}"/>
                </c:ext>
              </c:extLst>
            </c:dLbl>
            <c:dLbl>
              <c:idx val="5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6-F5BB-496D-A73B-B0D6EEC88A04}"/>
                </c:ext>
              </c:extLst>
            </c:dLbl>
            <c:dLbl>
              <c:idx val="5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7-F5BB-496D-A73B-B0D6EEC88A04}"/>
                </c:ext>
              </c:extLst>
            </c:dLbl>
            <c:dLbl>
              <c:idx val="5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8-F5BB-496D-A73B-B0D6EEC88A04}"/>
                </c:ext>
              </c:extLst>
            </c:dLbl>
            <c:dLbl>
              <c:idx val="5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9-F5BB-496D-A73B-B0D6EEC88A04}"/>
                </c:ext>
              </c:extLst>
            </c:dLbl>
            <c:dLbl>
              <c:idx val="5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A-F5BB-496D-A73B-B0D6EEC88A04}"/>
                </c:ext>
              </c:extLst>
            </c:dLbl>
            <c:dLbl>
              <c:idx val="5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B-F5BB-496D-A73B-B0D6EEC88A04}"/>
                </c:ext>
              </c:extLst>
            </c:dLbl>
            <c:dLbl>
              <c:idx val="5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C-F5BB-496D-A73B-B0D6EEC88A04}"/>
                </c:ext>
              </c:extLst>
            </c:dLbl>
            <c:dLbl>
              <c:idx val="6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D-F5BB-496D-A73B-B0D6EEC88A04}"/>
                </c:ext>
              </c:extLst>
            </c:dLbl>
            <c:dLbl>
              <c:idx val="6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E-F5BB-496D-A73B-B0D6EEC88A04}"/>
                </c:ext>
              </c:extLst>
            </c:dLbl>
            <c:dLbl>
              <c:idx val="6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F-F5BB-496D-A73B-B0D6EEC88A04}"/>
                </c:ext>
              </c:extLst>
            </c:dLbl>
            <c:dLbl>
              <c:idx val="6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0-F5BB-496D-A73B-B0D6EEC88A04}"/>
                </c:ext>
              </c:extLst>
            </c:dLbl>
            <c:dLbl>
              <c:idx val="6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1-F5BB-496D-A73B-B0D6EEC88A04}"/>
                </c:ext>
              </c:extLst>
            </c:dLbl>
            <c:dLbl>
              <c:idx val="6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2-F5BB-496D-A73B-B0D6EEC88A04}"/>
                </c:ext>
              </c:extLst>
            </c:dLbl>
            <c:dLbl>
              <c:idx val="6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3-F5BB-496D-A73B-B0D6EEC88A04}"/>
                </c:ext>
              </c:extLst>
            </c:dLbl>
            <c:dLbl>
              <c:idx val="6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4-F5BB-496D-A73B-B0D6EEC88A04}"/>
                </c:ext>
              </c:extLst>
            </c:dLbl>
            <c:dLbl>
              <c:idx val="6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5-F5BB-496D-A73B-B0D6EEC88A04}"/>
                </c:ext>
              </c:extLst>
            </c:dLbl>
            <c:dLbl>
              <c:idx val="6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6-F5BB-496D-A73B-B0D6EEC88A04}"/>
                </c:ext>
              </c:extLst>
            </c:dLbl>
            <c:dLbl>
              <c:idx val="7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7-F5BB-496D-A73B-B0D6EEC88A04}"/>
                </c:ext>
              </c:extLst>
            </c:dLbl>
            <c:dLbl>
              <c:idx val="7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8-F5BB-496D-A73B-B0D6EEC88A04}"/>
                </c:ext>
              </c:extLst>
            </c:dLbl>
            <c:dLbl>
              <c:idx val="7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9-F5BB-496D-A73B-B0D6EEC88A04}"/>
                </c:ext>
              </c:extLst>
            </c:dLbl>
            <c:dLbl>
              <c:idx val="7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A-F5BB-496D-A73B-B0D6EEC88A04}"/>
                </c:ext>
              </c:extLst>
            </c:dLbl>
            <c:dLbl>
              <c:idx val="7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B-F5BB-496D-A73B-B0D6EEC88A04}"/>
                </c:ext>
              </c:extLst>
            </c:dLbl>
            <c:dLbl>
              <c:idx val="7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C-F5BB-496D-A73B-B0D6EEC88A04}"/>
                </c:ext>
              </c:extLst>
            </c:dLbl>
            <c:dLbl>
              <c:idx val="7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D-F5BB-496D-A73B-B0D6EEC88A04}"/>
                </c:ext>
              </c:extLst>
            </c:dLbl>
            <c:dLbl>
              <c:idx val="7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E-F5BB-496D-A73B-B0D6EEC88A04}"/>
                </c:ext>
              </c:extLst>
            </c:dLbl>
            <c:dLbl>
              <c:idx val="7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F-F5BB-496D-A73B-B0D6EEC88A04}"/>
                </c:ext>
              </c:extLst>
            </c:dLbl>
            <c:dLbl>
              <c:idx val="7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0-F5BB-496D-A73B-B0D6EEC88A04}"/>
                </c:ext>
              </c:extLst>
            </c:dLbl>
            <c:dLbl>
              <c:idx val="8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1-F5BB-496D-A73B-B0D6EEC88A04}"/>
                </c:ext>
              </c:extLst>
            </c:dLbl>
            <c:dLbl>
              <c:idx val="8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2-F5BB-496D-A73B-B0D6EEC88A04}"/>
                </c:ext>
              </c:extLst>
            </c:dLbl>
            <c:dLbl>
              <c:idx val="8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3-F5BB-496D-A73B-B0D6EEC88A04}"/>
                </c:ext>
              </c:extLst>
            </c:dLbl>
            <c:dLbl>
              <c:idx val="8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4-F5BB-496D-A73B-B0D6EEC88A04}"/>
                </c:ext>
              </c:extLst>
            </c:dLbl>
            <c:dLbl>
              <c:idx val="8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5-F5BB-496D-A73B-B0D6EEC88A04}"/>
                </c:ext>
              </c:extLst>
            </c:dLbl>
            <c:dLbl>
              <c:idx val="8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6-F5BB-496D-A73B-B0D6EEC88A04}"/>
                </c:ext>
              </c:extLst>
            </c:dLbl>
            <c:dLbl>
              <c:idx val="8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7-F5BB-496D-A73B-B0D6EEC88A04}"/>
                </c:ext>
              </c:extLst>
            </c:dLbl>
            <c:dLbl>
              <c:idx val="8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8-F5BB-496D-A73B-B0D6EEC88A04}"/>
                </c:ext>
              </c:extLst>
            </c:dLbl>
            <c:dLbl>
              <c:idx val="8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9-F5BB-496D-A73B-B0D6EEC88A04}"/>
                </c:ext>
              </c:extLst>
            </c:dLbl>
            <c:dLbl>
              <c:idx val="8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A-F5BB-496D-A73B-B0D6EEC88A04}"/>
                </c:ext>
              </c:extLst>
            </c:dLbl>
            <c:dLbl>
              <c:idx val="9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B-F5BB-496D-A73B-B0D6EEC88A04}"/>
                </c:ext>
              </c:extLst>
            </c:dLbl>
            <c:dLbl>
              <c:idx val="9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C-F5BB-496D-A73B-B0D6EEC88A04}"/>
                </c:ext>
              </c:extLst>
            </c:dLbl>
            <c:dLbl>
              <c:idx val="9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D-F5BB-496D-A73B-B0D6EEC88A04}"/>
                </c:ext>
              </c:extLst>
            </c:dLbl>
            <c:dLbl>
              <c:idx val="9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E-F5BB-496D-A73B-B0D6EEC88A04}"/>
                </c:ext>
              </c:extLst>
            </c:dLbl>
            <c:dLbl>
              <c:idx val="9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F-F5BB-496D-A73B-B0D6EEC88A04}"/>
                </c:ext>
              </c:extLst>
            </c:dLbl>
            <c:dLbl>
              <c:idx val="9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0-F5BB-496D-A73B-B0D6EEC88A04}"/>
                </c:ext>
              </c:extLst>
            </c:dLbl>
            <c:dLbl>
              <c:idx val="9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1-F5BB-496D-A73B-B0D6EEC88A04}"/>
                </c:ext>
              </c:extLst>
            </c:dLbl>
            <c:dLbl>
              <c:idx val="9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2-F5BB-496D-A73B-B0D6EEC88A04}"/>
                </c:ext>
              </c:extLst>
            </c:dLbl>
            <c:dLbl>
              <c:idx val="9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3-F5BB-496D-A73B-B0D6EEC88A04}"/>
                </c:ext>
              </c:extLst>
            </c:dLbl>
            <c:dLbl>
              <c:idx val="9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4-F5BB-496D-A73B-B0D6EEC88A04}"/>
                </c:ext>
              </c:extLst>
            </c:dLbl>
            <c:dLbl>
              <c:idx val="10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5-F5BB-496D-A73B-B0D6EEC88A04}"/>
                </c:ext>
              </c:extLst>
            </c:dLbl>
            <c:dLbl>
              <c:idx val="10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6-F5BB-496D-A73B-B0D6EEC88A04}"/>
                </c:ext>
              </c:extLst>
            </c:dLbl>
            <c:dLbl>
              <c:idx val="10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7-F5BB-496D-A73B-B0D6EEC88A04}"/>
                </c:ext>
              </c:extLst>
            </c:dLbl>
            <c:dLbl>
              <c:idx val="10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8-F5BB-496D-A73B-B0D6EEC88A04}"/>
                </c:ext>
              </c:extLst>
            </c:dLbl>
            <c:dLbl>
              <c:idx val="10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9-F5BB-496D-A73B-B0D6EEC88A04}"/>
                </c:ext>
              </c:extLst>
            </c:dLbl>
            <c:dLbl>
              <c:idx val="10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A-F5BB-496D-A73B-B0D6EEC88A04}"/>
                </c:ext>
              </c:extLst>
            </c:dLbl>
            <c:dLbl>
              <c:idx val="10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B-F5BB-496D-A73B-B0D6EEC88A04}"/>
                </c:ext>
              </c:extLst>
            </c:dLbl>
            <c:dLbl>
              <c:idx val="10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C-F5BB-496D-A73B-B0D6EEC88A04}"/>
                </c:ext>
              </c:extLst>
            </c:dLbl>
            <c:dLbl>
              <c:idx val="10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D-F5BB-496D-A73B-B0D6EEC88A04}"/>
                </c:ext>
              </c:extLst>
            </c:dLbl>
            <c:dLbl>
              <c:idx val="10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E-F5BB-496D-A73B-B0D6EEC88A04}"/>
                </c:ext>
              </c:extLst>
            </c:dLbl>
            <c:dLbl>
              <c:idx val="1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F-F5BB-496D-A73B-B0D6EEC88A04}"/>
                </c:ext>
              </c:extLst>
            </c:dLbl>
            <c:dLbl>
              <c:idx val="1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0-F5BB-496D-A73B-B0D6EEC88A04}"/>
                </c:ext>
              </c:extLst>
            </c:dLbl>
            <c:dLbl>
              <c:idx val="11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1-F5BB-496D-A73B-B0D6EEC88A04}"/>
                </c:ext>
              </c:extLst>
            </c:dLbl>
            <c:dLbl>
              <c:idx val="11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2-F5BB-496D-A73B-B0D6EEC88A04}"/>
                </c:ext>
              </c:extLst>
            </c:dLbl>
            <c:dLbl>
              <c:idx val="1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3-F5BB-496D-A73B-B0D6EEC88A04}"/>
                </c:ext>
              </c:extLst>
            </c:dLbl>
            <c:dLbl>
              <c:idx val="1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4-F5BB-496D-A73B-B0D6EEC88A04}"/>
                </c:ext>
              </c:extLst>
            </c:dLbl>
            <c:dLbl>
              <c:idx val="1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5-F5BB-496D-A73B-B0D6EEC88A04}"/>
                </c:ext>
              </c:extLst>
            </c:dLbl>
            <c:dLbl>
              <c:idx val="11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6-F5BB-496D-A73B-B0D6EEC88A04}"/>
                </c:ext>
              </c:extLst>
            </c:dLbl>
            <c:dLbl>
              <c:idx val="11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7-F5BB-496D-A73B-B0D6EEC88A04}"/>
                </c:ext>
              </c:extLst>
            </c:dLbl>
            <c:dLbl>
              <c:idx val="11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8-F5BB-496D-A73B-B0D6EEC88A04}"/>
                </c:ext>
              </c:extLst>
            </c:dLbl>
            <c:dLbl>
              <c:idx val="12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9-F5BB-496D-A73B-B0D6EEC88A04}"/>
                </c:ext>
              </c:extLst>
            </c:dLbl>
            <c:dLbl>
              <c:idx val="12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A-F5BB-496D-A73B-B0D6EEC88A04}"/>
                </c:ext>
              </c:extLst>
            </c:dLbl>
            <c:dLbl>
              <c:idx val="12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B-F5BB-496D-A73B-B0D6EEC88A04}"/>
                </c:ext>
              </c:extLst>
            </c:dLbl>
            <c:dLbl>
              <c:idx val="12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C-F5BB-496D-A73B-B0D6EEC88A04}"/>
                </c:ext>
              </c:extLst>
            </c:dLbl>
            <c:dLbl>
              <c:idx val="12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D-F5BB-496D-A73B-B0D6EEC88A04}"/>
                </c:ext>
              </c:extLst>
            </c:dLbl>
            <c:dLbl>
              <c:idx val="12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E-F5BB-496D-A73B-B0D6EEC88A04}"/>
                </c:ext>
              </c:extLst>
            </c:dLbl>
            <c:dLbl>
              <c:idx val="12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F-F5BB-496D-A73B-B0D6EEC88A04}"/>
                </c:ext>
              </c:extLst>
            </c:dLbl>
            <c:dLbl>
              <c:idx val="12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0-F5BB-496D-A73B-B0D6EEC88A04}"/>
                </c:ext>
              </c:extLst>
            </c:dLbl>
            <c:dLbl>
              <c:idx val="12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1-F5BB-496D-A73B-B0D6EEC88A04}"/>
                </c:ext>
              </c:extLst>
            </c:dLbl>
            <c:dLbl>
              <c:idx val="1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2-F5BB-496D-A73B-B0D6EEC88A04}"/>
                </c:ext>
              </c:extLst>
            </c:dLbl>
            <c:dLbl>
              <c:idx val="13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3-F5BB-496D-A73B-B0D6EEC88A04}"/>
                </c:ext>
              </c:extLst>
            </c:dLbl>
            <c:dLbl>
              <c:idx val="13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4-F5BB-496D-A73B-B0D6EEC88A04}"/>
                </c:ext>
              </c:extLst>
            </c:dLbl>
            <c:dLbl>
              <c:idx val="13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5-F5BB-496D-A73B-B0D6EEC88A04}"/>
                </c:ext>
              </c:extLst>
            </c:dLbl>
            <c:dLbl>
              <c:idx val="13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6-F5BB-496D-A73B-B0D6EEC88A04}"/>
                </c:ext>
              </c:extLst>
            </c:dLbl>
            <c:dLbl>
              <c:idx val="13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7-F5BB-496D-A73B-B0D6EEC88A04}"/>
                </c:ext>
              </c:extLst>
            </c:dLbl>
            <c:dLbl>
              <c:idx val="13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8-F5BB-496D-A73B-B0D6EEC88A04}"/>
                </c:ext>
              </c:extLst>
            </c:dLbl>
            <c:dLbl>
              <c:idx val="13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9-F5BB-496D-A73B-B0D6EEC88A04}"/>
                </c:ext>
              </c:extLst>
            </c:dLbl>
            <c:dLbl>
              <c:idx val="13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A-F5BB-496D-A73B-B0D6EEC88A04}"/>
                </c:ext>
              </c:extLst>
            </c:dLbl>
            <c:dLbl>
              <c:idx val="13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B-F5BB-496D-A73B-B0D6EEC88A04}"/>
                </c:ext>
              </c:extLst>
            </c:dLbl>
            <c:dLbl>
              <c:idx val="13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C-F5BB-496D-A73B-B0D6EEC88A04}"/>
                </c:ext>
              </c:extLst>
            </c:dLbl>
            <c:dLbl>
              <c:idx val="14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D-F5BB-496D-A73B-B0D6EEC88A04}"/>
                </c:ext>
              </c:extLst>
            </c:dLbl>
            <c:dLbl>
              <c:idx val="14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E-F5BB-496D-A73B-B0D6EEC88A04}"/>
                </c:ext>
              </c:extLst>
            </c:dLbl>
            <c:dLbl>
              <c:idx val="14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F-F5BB-496D-A73B-B0D6EEC88A04}"/>
                </c:ext>
              </c:extLst>
            </c:dLbl>
            <c:dLbl>
              <c:idx val="14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0-F5BB-496D-A73B-B0D6EEC88A04}"/>
                </c:ext>
              </c:extLst>
            </c:dLbl>
            <c:dLbl>
              <c:idx val="14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1-F5BB-496D-A73B-B0D6EEC88A04}"/>
                </c:ext>
              </c:extLst>
            </c:dLbl>
            <c:dLbl>
              <c:idx val="14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2-F5BB-496D-A73B-B0D6EEC88A04}"/>
                </c:ext>
              </c:extLst>
            </c:dLbl>
            <c:dLbl>
              <c:idx val="14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3-F5BB-496D-A73B-B0D6EEC88A04}"/>
                </c:ext>
              </c:extLst>
            </c:dLbl>
            <c:dLbl>
              <c:idx val="14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4-F5BB-496D-A73B-B0D6EEC88A04}"/>
                </c:ext>
              </c:extLst>
            </c:dLbl>
            <c:dLbl>
              <c:idx val="14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5-F5BB-496D-A73B-B0D6EEC88A04}"/>
                </c:ext>
              </c:extLst>
            </c:dLbl>
            <c:dLbl>
              <c:idx val="14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6-F5BB-496D-A73B-B0D6EEC88A04}"/>
                </c:ext>
              </c:extLst>
            </c:dLbl>
            <c:dLbl>
              <c:idx val="15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7-F5BB-496D-A73B-B0D6EEC88A04}"/>
                </c:ext>
              </c:extLst>
            </c:dLbl>
            <c:dLbl>
              <c:idx val="15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8-F5BB-496D-A73B-B0D6EEC88A04}"/>
                </c:ext>
              </c:extLst>
            </c:dLbl>
            <c:dLbl>
              <c:idx val="15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9-F5BB-496D-A73B-B0D6EEC88A04}"/>
                </c:ext>
              </c:extLst>
            </c:dLbl>
            <c:dLbl>
              <c:idx val="15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A-F5BB-496D-A73B-B0D6EEC88A04}"/>
                </c:ext>
              </c:extLst>
            </c:dLbl>
            <c:dLbl>
              <c:idx val="15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B-F5BB-496D-A73B-B0D6EEC88A04}"/>
                </c:ext>
              </c:extLst>
            </c:dLbl>
            <c:dLbl>
              <c:idx val="15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C-F5BB-496D-A73B-B0D6EEC88A04}"/>
                </c:ext>
              </c:extLst>
            </c:dLbl>
            <c:dLbl>
              <c:idx val="15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D-F5BB-496D-A73B-B0D6EEC88A04}"/>
                </c:ext>
              </c:extLst>
            </c:dLbl>
            <c:dLbl>
              <c:idx val="15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E-F5BB-496D-A73B-B0D6EEC88A04}"/>
                </c:ext>
              </c:extLst>
            </c:dLbl>
            <c:dLbl>
              <c:idx val="15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F-F5BB-496D-A73B-B0D6EEC88A04}"/>
                </c:ext>
              </c:extLst>
            </c:dLbl>
            <c:dLbl>
              <c:idx val="15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0-F5BB-496D-A73B-B0D6EEC88A04}"/>
                </c:ext>
              </c:extLst>
            </c:dLbl>
            <c:dLbl>
              <c:idx val="16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1-F5BB-496D-A73B-B0D6EEC88A04}"/>
                </c:ext>
              </c:extLst>
            </c:dLbl>
            <c:dLbl>
              <c:idx val="16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2-F5BB-496D-A73B-B0D6EEC88A04}"/>
                </c:ext>
              </c:extLst>
            </c:dLbl>
            <c:dLbl>
              <c:idx val="16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3-F5BB-496D-A73B-B0D6EEC88A0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(2)'!$F$2:$F$164</c:f>
              <c:numCache>
                <c:formatCode>0.00%</c:formatCode>
                <c:ptCount val="163"/>
                <c:pt idx="0">
                  <c:v>-2.5410885350876544E-2</c:v>
                </c:pt>
                <c:pt idx="1">
                  <c:v>-1.6878123342889184E-2</c:v>
                </c:pt>
                <c:pt idx="2">
                  <c:v>-1.4703685105679098E-2</c:v>
                </c:pt>
                <c:pt idx="3">
                  <c:v>-1.4522814776625315E-2</c:v>
                </c:pt>
                <c:pt idx="4">
                  <c:v>-5.7307627009313133E-3</c:v>
                </c:pt>
                <c:pt idx="5">
                  <c:v>-1.7455712669876E-3</c:v>
                </c:pt>
                <c:pt idx="6">
                  <c:v>2.2528037918001509E-4</c:v>
                </c:pt>
                <c:pt idx="7">
                  <c:v>2.2726143435549684E-3</c:v>
                </c:pt>
                <c:pt idx="8">
                  <c:v>1.2532838595554985E-2</c:v>
                </c:pt>
                <c:pt idx="9">
                  <c:v>1.4892906325637778E-2</c:v>
                </c:pt>
                <c:pt idx="10">
                  <c:v>2.7727945574905322E-2</c:v>
                </c:pt>
                <c:pt idx="11">
                  <c:v>3.8247968083846118E-2</c:v>
                </c:pt>
                <c:pt idx="12">
                  <c:v>6.7173782561789741E-2</c:v>
                </c:pt>
                <c:pt idx="13">
                  <c:v>6.8743922975092797E-2</c:v>
                </c:pt>
                <c:pt idx="14" formatCode="0.00">
                  <c:v>#N/A</c:v>
                </c:pt>
                <c:pt idx="15" formatCode="0.00">
                  <c:v>#N/A</c:v>
                </c:pt>
                <c:pt idx="16" formatCode="0.00">
                  <c:v>#N/A</c:v>
                </c:pt>
                <c:pt idx="17" formatCode="0.00">
                  <c:v>#N/A</c:v>
                </c:pt>
                <c:pt idx="18" formatCode="0.00">
                  <c:v>#N/A</c:v>
                </c:pt>
                <c:pt idx="19" formatCode="0.00">
                  <c:v>#N/A</c:v>
                </c:pt>
                <c:pt idx="20" formatCode="0.00">
                  <c:v>#N/A</c:v>
                </c:pt>
                <c:pt idx="21" formatCode="0.00">
                  <c:v>#N/A</c:v>
                </c:pt>
                <c:pt idx="22" formatCode="0.00">
                  <c:v>#N/A</c:v>
                </c:pt>
                <c:pt idx="23" formatCode="0.00">
                  <c:v>#N/A</c:v>
                </c:pt>
                <c:pt idx="24" formatCode="0.00">
                  <c:v>#N/A</c:v>
                </c:pt>
                <c:pt idx="25" formatCode="0.00">
                  <c:v>#N/A</c:v>
                </c:pt>
                <c:pt idx="26" formatCode="0.00">
                  <c:v>#N/A</c:v>
                </c:pt>
                <c:pt idx="27" formatCode="0.00">
                  <c:v>#N/A</c:v>
                </c:pt>
                <c:pt idx="28" formatCode="0.00">
                  <c:v>#N/A</c:v>
                </c:pt>
                <c:pt idx="29" formatCode="0.00">
                  <c:v>#N/A</c:v>
                </c:pt>
                <c:pt idx="30" formatCode="0.00">
                  <c:v>#N/A</c:v>
                </c:pt>
                <c:pt idx="31" formatCode="0.00">
                  <c:v>#N/A</c:v>
                </c:pt>
                <c:pt idx="32" formatCode="0.00">
                  <c:v>#N/A</c:v>
                </c:pt>
                <c:pt idx="33" formatCode="0.00">
                  <c:v>#N/A</c:v>
                </c:pt>
                <c:pt idx="34" formatCode="0.00">
                  <c:v>#N/A</c:v>
                </c:pt>
                <c:pt idx="35" formatCode="0.00">
                  <c:v>#N/A</c:v>
                </c:pt>
                <c:pt idx="36" formatCode="0.00">
                  <c:v>#N/A</c:v>
                </c:pt>
                <c:pt idx="37" formatCode="0.00">
                  <c:v>#N/A</c:v>
                </c:pt>
                <c:pt idx="38" formatCode="0.00">
                  <c:v>#N/A</c:v>
                </c:pt>
                <c:pt idx="39" formatCode="0.00">
                  <c:v>#N/A</c:v>
                </c:pt>
                <c:pt idx="40" formatCode="0.00">
                  <c:v>#N/A</c:v>
                </c:pt>
                <c:pt idx="41" formatCode="0.00">
                  <c:v>#N/A</c:v>
                </c:pt>
                <c:pt idx="42" formatCode="0.00">
                  <c:v>#N/A</c:v>
                </c:pt>
                <c:pt idx="43" formatCode="0.00">
                  <c:v>#N/A</c:v>
                </c:pt>
                <c:pt idx="44" formatCode="0.00">
                  <c:v>#N/A</c:v>
                </c:pt>
                <c:pt idx="45" formatCode="0.00">
                  <c:v>#N/A</c:v>
                </c:pt>
                <c:pt idx="46" formatCode="0.00">
                  <c:v>#N/A</c:v>
                </c:pt>
                <c:pt idx="47" formatCode="0.00">
                  <c:v>#N/A</c:v>
                </c:pt>
                <c:pt idx="48" formatCode="0.00">
                  <c:v>#N/A</c:v>
                </c:pt>
                <c:pt idx="49" formatCode="0.00">
                  <c:v>#N/A</c:v>
                </c:pt>
                <c:pt idx="50" formatCode="0.00">
                  <c:v>#N/A</c:v>
                </c:pt>
                <c:pt idx="51" formatCode="0.00">
                  <c:v>#N/A</c:v>
                </c:pt>
                <c:pt idx="52" formatCode="0.00">
                  <c:v>#N/A</c:v>
                </c:pt>
                <c:pt idx="53" formatCode="0.00">
                  <c:v>#N/A</c:v>
                </c:pt>
                <c:pt idx="54" formatCode="0.00">
                  <c:v>#N/A</c:v>
                </c:pt>
                <c:pt idx="55" formatCode="0.00">
                  <c:v>#N/A</c:v>
                </c:pt>
                <c:pt idx="56" formatCode="0.00">
                  <c:v>#N/A</c:v>
                </c:pt>
                <c:pt idx="57" formatCode="0.00">
                  <c:v>#N/A</c:v>
                </c:pt>
                <c:pt idx="58" formatCode="0.00">
                  <c:v>#N/A</c:v>
                </c:pt>
                <c:pt idx="59" formatCode="0.00">
                  <c:v>#N/A</c:v>
                </c:pt>
                <c:pt idx="60" formatCode="0.00">
                  <c:v>#N/A</c:v>
                </c:pt>
                <c:pt idx="61" formatCode="0.00">
                  <c:v>#N/A</c:v>
                </c:pt>
                <c:pt idx="62" formatCode="0.00">
                  <c:v>#N/A</c:v>
                </c:pt>
                <c:pt idx="63" formatCode="0.00">
                  <c:v>#N/A</c:v>
                </c:pt>
                <c:pt idx="64" formatCode="0.00">
                  <c:v>#N/A</c:v>
                </c:pt>
                <c:pt idx="65" formatCode="0.00">
                  <c:v>#N/A</c:v>
                </c:pt>
                <c:pt idx="66" formatCode="0.00">
                  <c:v>#N/A</c:v>
                </c:pt>
                <c:pt idx="67" formatCode="0.00">
                  <c:v>#N/A</c:v>
                </c:pt>
                <c:pt idx="68" formatCode="0.00">
                  <c:v>#N/A</c:v>
                </c:pt>
                <c:pt idx="69" formatCode="0.00">
                  <c:v>#N/A</c:v>
                </c:pt>
                <c:pt idx="70" formatCode="0.00">
                  <c:v>#N/A</c:v>
                </c:pt>
                <c:pt idx="71" formatCode="0.00">
                  <c:v>#N/A</c:v>
                </c:pt>
                <c:pt idx="72" formatCode="0.00">
                  <c:v>#N/A</c:v>
                </c:pt>
                <c:pt idx="73" formatCode="0.00">
                  <c:v>#N/A</c:v>
                </c:pt>
                <c:pt idx="74" formatCode="0.00">
                  <c:v>#N/A</c:v>
                </c:pt>
                <c:pt idx="75" formatCode="0.00">
                  <c:v>#N/A</c:v>
                </c:pt>
                <c:pt idx="76" formatCode="0.00">
                  <c:v>#N/A</c:v>
                </c:pt>
                <c:pt idx="77" formatCode="0.00">
                  <c:v>#N/A</c:v>
                </c:pt>
                <c:pt idx="78" formatCode="0.00">
                  <c:v>#N/A</c:v>
                </c:pt>
                <c:pt idx="79" formatCode="0.00">
                  <c:v>#N/A</c:v>
                </c:pt>
                <c:pt idx="80" formatCode="0.00">
                  <c:v>#N/A</c:v>
                </c:pt>
                <c:pt idx="81" formatCode="0.00">
                  <c:v>#N/A</c:v>
                </c:pt>
                <c:pt idx="82" formatCode="0.00">
                  <c:v>#N/A</c:v>
                </c:pt>
                <c:pt idx="83" formatCode="0.00">
                  <c:v>#N/A</c:v>
                </c:pt>
                <c:pt idx="84" formatCode="0.00">
                  <c:v>#N/A</c:v>
                </c:pt>
                <c:pt idx="85" formatCode="0.00">
                  <c:v>#N/A</c:v>
                </c:pt>
                <c:pt idx="86" formatCode="0.00">
                  <c:v>#N/A</c:v>
                </c:pt>
                <c:pt idx="87" formatCode="0.00">
                  <c:v>#N/A</c:v>
                </c:pt>
                <c:pt idx="88" formatCode="0.00">
                  <c:v>#N/A</c:v>
                </c:pt>
                <c:pt idx="89" formatCode="0.00">
                  <c:v>#N/A</c:v>
                </c:pt>
                <c:pt idx="90" formatCode="0.00">
                  <c:v>#N/A</c:v>
                </c:pt>
                <c:pt idx="91" formatCode="0.00">
                  <c:v>#N/A</c:v>
                </c:pt>
                <c:pt idx="92" formatCode="0.00">
                  <c:v>#N/A</c:v>
                </c:pt>
                <c:pt idx="93" formatCode="0.00">
                  <c:v>#N/A</c:v>
                </c:pt>
                <c:pt idx="94" formatCode="0.00">
                  <c:v>#N/A</c:v>
                </c:pt>
                <c:pt idx="95" formatCode="0.00">
                  <c:v>#N/A</c:v>
                </c:pt>
                <c:pt idx="96" formatCode="0.00">
                  <c:v>#N/A</c:v>
                </c:pt>
                <c:pt idx="97" formatCode="0.00">
                  <c:v>#N/A</c:v>
                </c:pt>
                <c:pt idx="98" formatCode="0.00">
                  <c:v>#N/A</c:v>
                </c:pt>
                <c:pt idx="99" formatCode="0.00">
                  <c:v>#N/A</c:v>
                </c:pt>
                <c:pt idx="100" formatCode="0.00">
                  <c:v>#N/A</c:v>
                </c:pt>
                <c:pt idx="101" formatCode="0.00">
                  <c:v>#N/A</c:v>
                </c:pt>
                <c:pt idx="102" formatCode="0.00">
                  <c:v>#N/A</c:v>
                </c:pt>
                <c:pt idx="103" formatCode="0.00">
                  <c:v>#N/A</c:v>
                </c:pt>
                <c:pt idx="104" formatCode="0.00">
                  <c:v>#N/A</c:v>
                </c:pt>
                <c:pt idx="105" formatCode="0.00">
                  <c:v>#N/A</c:v>
                </c:pt>
                <c:pt idx="106" formatCode="0.00">
                  <c:v>#N/A</c:v>
                </c:pt>
                <c:pt idx="107" formatCode="0.00">
                  <c:v>#N/A</c:v>
                </c:pt>
                <c:pt idx="108" formatCode="0.00">
                  <c:v>#N/A</c:v>
                </c:pt>
                <c:pt idx="109" formatCode="0.00">
                  <c:v>#N/A</c:v>
                </c:pt>
                <c:pt idx="110" formatCode="0.00">
                  <c:v>#N/A</c:v>
                </c:pt>
                <c:pt idx="111" formatCode="0.00">
                  <c:v>#N/A</c:v>
                </c:pt>
                <c:pt idx="112" formatCode="0.00">
                  <c:v>#N/A</c:v>
                </c:pt>
                <c:pt idx="113" formatCode="0.00">
                  <c:v>#N/A</c:v>
                </c:pt>
                <c:pt idx="114" formatCode="0.00">
                  <c:v>#N/A</c:v>
                </c:pt>
                <c:pt idx="115" formatCode="0.00">
                  <c:v>#N/A</c:v>
                </c:pt>
                <c:pt idx="116" formatCode="0.00">
                  <c:v>#N/A</c:v>
                </c:pt>
                <c:pt idx="117" formatCode="0.00">
                  <c:v>#N/A</c:v>
                </c:pt>
                <c:pt idx="118" formatCode="0.00">
                  <c:v>#N/A</c:v>
                </c:pt>
                <c:pt idx="119" formatCode="0.00">
                  <c:v>#N/A</c:v>
                </c:pt>
                <c:pt idx="120" formatCode="0.00">
                  <c:v>#N/A</c:v>
                </c:pt>
                <c:pt idx="121" formatCode="0.00">
                  <c:v>#N/A</c:v>
                </c:pt>
                <c:pt idx="122" formatCode="0.00">
                  <c:v>#N/A</c:v>
                </c:pt>
                <c:pt idx="123" formatCode="0.00">
                  <c:v>#N/A</c:v>
                </c:pt>
                <c:pt idx="124" formatCode="0.00">
                  <c:v>#N/A</c:v>
                </c:pt>
                <c:pt idx="125" formatCode="0.00">
                  <c:v>#N/A</c:v>
                </c:pt>
                <c:pt idx="126" formatCode="0.00">
                  <c:v>#N/A</c:v>
                </c:pt>
                <c:pt idx="127" formatCode="0.00">
                  <c:v>#N/A</c:v>
                </c:pt>
                <c:pt idx="128" formatCode="0.00">
                  <c:v>#N/A</c:v>
                </c:pt>
                <c:pt idx="129" formatCode="0.00">
                  <c:v>#N/A</c:v>
                </c:pt>
                <c:pt idx="130" formatCode="0.00">
                  <c:v>#N/A</c:v>
                </c:pt>
                <c:pt idx="131" formatCode="0.00">
                  <c:v>#N/A</c:v>
                </c:pt>
                <c:pt idx="132" formatCode="0.00">
                  <c:v>#N/A</c:v>
                </c:pt>
                <c:pt idx="133" formatCode="0.00">
                  <c:v>#N/A</c:v>
                </c:pt>
                <c:pt idx="134" formatCode="0.00">
                  <c:v>#N/A</c:v>
                </c:pt>
                <c:pt idx="135" formatCode="0.00">
                  <c:v>#N/A</c:v>
                </c:pt>
                <c:pt idx="136" formatCode="0.00">
                  <c:v>#N/A</c:v>
                </c:pt>
                <c:pt idx="137" formatCode="0.00">
                  <c:v>#N/A</c:v>
                </c:pt>
                <c:pt idx="138" formatCode="0.00">
                  <c:v>#N/A</c:v>
                </c:pt>
                <c:pt idx="139" formatCode="0.00">
                  <c:v>#N/A</c:v>
                </c:pt>
                <c:pt idx="140" formatCode="0.00">
                  <c:v>#N/A</c:v>
                </c:pt>
                <c:pt idx="141" formatCode="0.00">
                  <c:v>#N/A</c:v>
                </c:pt>
                <c:pt idx="142" formatCode="0.00">
                  <c:v>#N/A</c:v>
                </c:pt>
                <c:pt idx="143" formatCode="0.00">
                  <c:v>#N/A</c:v>
                </c:pt>
                <c:pt idx="144" formatCode="0.00">
                  <c:v>#N/A</c:v>
                </c:pt>
                <c:pt idx="145" formatCode="0.00">
                  <c:v>#N/A</c:v>
                </c:pt>
                <c:pt idx="146" formatCode="0.00">
                  <c:v>#N/A</c:v>
                </c:pt>
                <c:pt idx="147" formatCode="0.00">
                  <c:v>#N/A</c:v>
                </c:pt>
                <c:pt idx="148" formatCode="0.00">
                  <c:v>#N/A</c:v>
                </c:pt>
                <c:pt idx="149" formatCode="0.00">
                  <c:v>#N/A</c:v>
                </c:pt>
                <c:pt idx="150" formatCode="0.00">
                  <c:v>#N/A</c:v>
                </c:pt>
                <c:pt idx="151" formatCode="0.00">
                  <c:v>#N/A</c:v>
                </c:pt>
                <c:pt idx="152" formatCode="0.00">
                  <c:v>#N/A</c:v>
                </c:pt>
                <c:pt idx="153" formatCode="0.00">
                  <c:v>#N/A</c:v>
                </c:pt>
                <c:pt idx="154" formatCode="0.00">
                  <c:v>#N/A</c:v>
                </c:pt>
                <c:pt idx="155" formatCode="0.00">
                  <c:v>#N/A</c:v>
                </c:pt>
                <c:pt idx="156" formatCode="0.00">
                  <c:v>#N/A</c:v>
                </c:pt>
                <c:pt idx="157" formatCode="0.00">
                  <c:v>#N/A</c:v>
                </c:pt>
                <c:pt idx="158" formatCode="0.00">
                  <c:v>#N/A</c:v>
                </c:pt>
                <c:pt idx="159" formatCode="0.00">
                  <c:v>#N/A</c:v>
                </c:pt>
                <c:pt idx="160" formatCode="0.00">
                  <c:v>#N/A</c:v>
                </c:pt>
                <c:pt idx="161" formatCode="0.00">
                  <c:v>#N/A</c:v>
                </c:pt>
                <c:pt idx="162" formatCode="0.00">
                  <c:v>#N/A</c:v>
                </c:pt>
              </c:numCache>
            </c:numRef>
          </c:yVal>
          <c:smooth val="0"/>
          <c:extLst>
            <c:ext xmlns:c15="http://schemas.microsoft.com/office/drawing/2012/chart" uri="{02D57815-91ED-43cb-92C2-25804820EDAC}">
              <c15:datalabelsRange>
                <c15:f>'AAC 2010 2022 (2)'!$C$2:$C$15</c15:f>
                <c15:dlblRangeCache>
                  <c:ptCount val="14"/>
                  <c:pt idx="0">
                    <c:v>TUN</c:v>
                  </c:pt>
                  <c:pt idx="1">
                    <c:v>MAR</c:v>
                  </c:pt>
                  <c:pt idx="2">
                    <c:v>DJI</c:v>
                  </c:pt>
                  <c:pt idx="3">
                    <c:v>DZA</c:v>
                  </c:pt>
                  <c:pt idx="4">
                    <c:v>MRT</c:v>
                  </c:pt>
                  <c:pt idx="5">
                    <c:v>PSE</c:v>
                  </c:pt>
                  <c:pt idx="6">
                    <c:v>COM</c:v>
                  </c:pt>
                  <c:pt idx="7">
                    <c:v>IRQ</c:v>
                  </c:pt>
                  <c:pt idx="8">
                    <c:v>SDN</c:v>
                  </c:pt>
                  <c:pt idx="9">
                    <c:v>EGY</c:v>
                  </c:pt>
                  <c:pt idx="10">
                    <c:v>SOM</c:v>
                  </c:pt>
                  <c:pt idx="11">
                    <c:v>JOR</c:v>
                  </c:pt>
                  <c:pt idx="12">
                    <c:v>SYR</c:v>
                  </c:pt>
                  <c:pt idx="13">
                    <c:v>YEM</c:v>
                  </c:pt>
                </c15:dlblRangeCache>
              </c15:datalabelsRange>
            </c:ext>
            <c:ext xmlns:c16="http://schemas.microsoft.com/office/drawing/2014/chart" uri="{C3380CC4-5D6E-409C-BE32-E72D297353CC}">
              <c16:uniqueId val="{000000A4-F5BB-496D-A73B-B0D6EEC88A04}"/>
            </c:ext>
          </c:extLst>
        </c:ser>
        <c:ser>
          <c:idx val="2"/>
          <c:order val="2"/>
          <c:tx>
            <c:strRef>
              <c:f>'AAC 2010 2022 (2)'!$G$1</c:f>
              <c:strCache>
                <c:ptCount val="1"/>
                <c:pt idx="0">
                  <c:v>East Asia and Pacific</c:v>
                </c:pt>
              </c:strCache>
            </c:strRef>
          </c:tx>
          <c:spPr>
            <a:ln w="28575" cap="rnd">
              <a:no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dLbl>
              <c:idx val="15"/>
              <c:layout>
                <c:manualLayout>
                  <c:x val="2.2178482435199747E-3"/>
                  <c:y val="8.3527645194886938E-3"/>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n-lt"/>
                        <a:ea typeface="+mn-ea"/>
                        <a:cs typeface="+mn-cs"/>
                      </a:defRPr>
                    </a:pPr>
                    <a:r>
                      <a:rPr lang="en-US"/>
                      <a:t>CHN    </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2649059761229737E-2"/>
                      <c:h val="2.6001431131264276E-2"/>
                    </c:manualLayout>
                  </c15:layout>
                  <c15:showDataLabelsRange val="0"/>
                </c:ext>
                <c:ext xmlns:c16="http://schemas.microsoft.com/office/drawing/2014/chart" uri="{C3380CC4-5D6E-409C-BE32-E72D297353CC}">
                  <c16:uniqueId val="{000000A5-F5BB-496D-A73B-B0D6EEC88A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(2)'!$G$2:$G$164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formatCode="0.00%">
                  <c:v>-5.9755088186038585E-2</c:v>
                </c:pt>
                <c:pt idx="15" formatCode="0.00%">
                  <c:v>-4.94463255919112E-2</c:v>
                </c:pt>
                <c:pt idx="16" formatCode="0.00%">
                  <c:v>-4.0308092590492728E-2</c:v>
                </c:pt>
                <c:pt idx="17" formatCode="0.00%">
                  <c:v>-3.5070117923528876E-2</c:v>
                </c:pt>
                <c:pt idx="18" formatCode="0.00%">
                  <c:v>-3.3259362944804804E-2</c:v>
                </c:pt>
                <c:pt idx="19" formatCode="0.00%">
                  <c:v>-3.322761950251707E-2</c:v>
                </c:pt>
                <c:pt idx="20" formatCode="0.00%">
                  <c:v>-3.0108233035496368E-2</c:v>
                </c:pt>
                <c:pt idx="21" formatCode="0.00%">
                  <c:v>-2.7698957806175151E-2</c:v>
                </c:pt>
                <c:pt idx="22" formatCode="0.00%">
                  <c:v>-2.6991980135596894E-2</c:v>
                </c:pt>
                <c:pt idx="23" formatCode="0.00%">
                  <c:v>-2.0393218461444484E-2</c:v>
                </c:pt>
                <c:pt idx="24" formatCode="0.00%">
                  <c:v>-2.0325303024096963E-2</c:v>
                </c:pt>
                <c:pt idx="25" formatCode="0.00%">
                  <c:v>-1.8856478530584253E-2</c:v>
                </c:pt>
                <c:pt idx="26" formatCode="0.00%">
                  <c:v>-1.72054552650861E-2</c:v>
                </c:pt>
                <c:pt idx="27" formatCode="0.00%">
                  <c:v>-1.6319390052303318E-2</c:v>
                </c:pt>
                <c:pt idx="28" formatCode="0.00%">
                  <c:v>-1.575258482236841E-2</c:v>
                </c:pt>
                <c:pt idx="29" formatCode="0.00%">
                  <c:v>-1.299146933460793E-2</c:v>
                </c:pt>
                <c:pt idx="30" formatCode="0.00%">
                  <c:v>-1.0438399444971158E-2</c:v>
                </c:pt>
                <c:pt idx="31" formatCode="0.00%">
                  <c:v>-8.721657170944308E-3</c:v>
                </c:pt>
                <c:pt idx="32" formatCode="0.00%">
                  <c:v>-8.5569753178811325E-3</c:v>
                </c:pt>
                <c:pt idx="33" formatCode="0.00%">
                  <c:v>-5.4129214143086024E-3</c:v>
                </c:pt>
                <c:pt idx="34" formatCode="0.00%">
                  <c:v>-1.5356519240393718E-3</c:v>
                </c:pt>
                <c:pt idx="35" formatCode="0.00%">
                  <c:v>-1.8170841705200669E-4</c:v>
                </c:pt>
                <c:pt idx="36" formatCode="0.00%">
                  <c:v>-9.2897491070331739E-5</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0A6-F5BB-496D-A73B-B0D6EEC88A04}"/>
            </c:ext>
          </c:extLst>
        </c:ser>
        <c:ser>
          <c:idx val="3"/>
          <c:order val="3"/>
          <c:tx>
            <c:strRef>
              <c:f>'AAC 2010 2022 (2)'!$H$1</c:f>
              <c:strCache>
                <c:ptCount val="1"/>
                <c:pt idx="0">
                  <c:v>Europe and Central Asia</c:v>
                </c:pt>
              </c:strCache>
            </c:strRef>
          </c:tx>
          <c:spPr>
            <a:ln w="28575" cap="rnd">
              <a:noFill/>
              <a:round/>
            </a:ln>
            <a:effectLst/>
          </c:spPr>
          <c:marker>
            <c:symbol val="circle"/>
            <c:size val="5"/>
            <c:spPr>
              <a:solidFill>
                <a:schemeClr val="accent5">
                  <a:lumMod val="50000"/>
                </a:schemeClr>
              </a:solidFill>
              <a:ln w="9525">
                <a:solidFill>
                  <a:srgbClr val="002060"/>
                </a:solidFill>
              </a:ln>
              <a:effectLst/>
            </c:spPr>
          </c:marker>
          <c:dLbls>
            <c:dLbl>
              <c:idx val="37"/>
              <c:tx>
                <c:rich>
                  <a:bodyPr/>
                  <a:lstStyle/>
                  <a:p>
                    <a:r>
                      <a:rPr lang="en-US"/>
                      <a:t>IRL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7-F5BB-496D-A73B-B0D6EEC88A04}"/>
                </c:ext>
              </c:extLst>
            </c:dLbl>
            <c:dLbl>
              <c:idx val="38"/>
              <c:tx>
                <c:rich>
                  <a:bodyPr/>
                  <a:lstStyle/>
                  <a:p>
                    <a:r>
                      <a:rPr lang="en-US" sz="900" b="0" i="0" u="none" strike="noStrike" baseline="0">
                        <a:effectLst/>
                      </a:rPr>
                      <a:t>FIN</a:t>
                    </a:r>
                    <a:r>
                      <a:rPr lang="en-US" sz="900" b="0" i="0" u="none" strike="noStrike" baseline="0"/>
                      <a:t>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8-F5BB-496D-A73B-B0D6EEC88A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(2)'!$H$2:$H$164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formatCode="0.00%">
                  <c:v>-0.25130627058885036</c:v>
                </c:pt>
                <c:pt idx="38" formatCode="0.00%">
                  <c:v>-0.24524484257125267</c:v>
                </c:pt>
                <c:pt idx="39" formatCode="0.00%">
                  <c:v>-0.19812366963561467</c:v>
                </c:pt>
                <c:pt idx="40" formatCode="0.00%">
                  <c:v>-0.17573973533248988</c:v>
                </c:pt>
                <c:pt idx="41" formatCode="0.00%">
                  <c:v>-0.13178561542477629</c:v>
                </c:pt>
                <c:pt idx="42" formatCode="0.00%">
                  <c:v>-0.11055542744285962</c:v>
                </c:pt>
                <c:pt idx="43" formatCode="0.00%">
                  <c:v>-8.7033923799445079E-2</c:v>
                </c:pt>
                <c:pt idx="44" formatCode="0.00%">
                  <c:v>-8.0582943182006206E-2</c:v>
                </c:pt>
                <c:pt idx="45" formatCode="0.00%">
                  <c:v>-6.8527718918092617E-2</c:v>
                </c:pt>
                <c:pt idx="46" formatCode="0.00%">
                  <c:v>-6.6596199935167855E-2</c:v>
                </c:pt>
                <c:pt idx="47" formatCode="0.00%">
                  <c:v>-6.4972427802853283E-2</c:v>
                </c:pt>
                <c:pt idx="48" formatCode="0.00%">
                  <c:v>-6.3631440591729094E-2</c:v>
                </c:pt>
                <c:pt idx="49" formatCode="0.00%">
                  <c:v>-5.6615787004767437E-2</c:v>
                </c:pt>
                <c:pt idx="50" formatCode="0.00%">
                  <c:v>-4.8207449252266277E-2</c:v>
                </c:pt>
                <c:pt idx="51" formatCode="0.00%">
                  <c:v>-4.5095498129871903E-2</c:v>
                </c:pt>
                <c:pt idx="52" formatCode="0.00%">
                  <c:v>-4.359653200539837E-2</c:v>
                </c:pt>
                <c:pt idx="53" formatCode="0.00%">
                  <c:v>-4.3442994284400904E-2</c:v>
                </c:pt>
                <c:pt idx="54" formatCode="0.00%">
                  <c:v>-4.0755935125894482E-2</c:v>
                </c:pt>
                <c:pt idx="55" formatCode="0.00%">
                  <c:v>-3.837579919565981E-2</c:v>
                </c:pt>
                <c:pt idx="56" formatCode="0.00%">
                  <c:v>-3.6966972865575598E-2</c:v>
                </c:pt>
                <c:pt idx="57" formatCode="0.00%">
                  <c:v>-3.5500401701759388E-2</c:v>
                </c:pt>
                <c:pt idx="58" formatCode="0.00%">
                  <c:v>-3.1216774627343624E-2</c:v>
                </c:pt>
                <c:pt idx="59" formatCode="0.00%">
                  <c:v>-3.0424350190633609E-2</c:v>
                </c:pt>
                <c:pt idx="60" formatCode="0.00%">
                  <c:v>-3.0211231647736092E-2</c:v>
                </c:pt>
                <c:pt idx="61" formatCode="0.00%">
                  <c:v>-2.9250774294675708E-2</c:v>
                </c:pt>
                <c:pt idx="62" formatCode="0.00%">
                  <c:v>-2.8320557913242395E-2</c:v>
                </c:pt>
                <c:pt idx="63" formatCode="0.00%">
                  <c:v>-2.6631922536063946E-2</c:v>
                </c:pt>
                <c:pt idx="64" formatCode="0.00%">
                  <c:v>-2.3942647430209241E-2</c:v>
                </c:pt>
                <c:pt idx="65" formatCode="0.00%">
                  <c:v>-2.3403395816506523E-2</c:v>
                </c:pt>
                <c:pt idx="66" formatCode="0.00%">
                  <c:v>-2.2672600588700909E-2</c:v>
                </c:pt>
                <c:pt idx="67" formatCode="0.00%">
                  <c:v>-2.1310238850656193E-2</c:v>
                </c:pt>
                <c:pt idx="68" formatCode="0.00%">
                  <c:v>-2.0931487338191279E-2</c:v>
                </c:pt>
                <c:pt idx="69" formatCode="0.00%">
                  <c:v>-1.8642725849957964E-2</c:v>
                </c:pt>
                <c:pt idx="70" formatCode="0.00%">
                  <c:v>-1.8315671156336144E-2</c:v>
                </c:pt>
                <c:pt idx="71" formatCode="0.00%">
                  <c:v>-1.533954769841761E-2</c:v>
                </c:pt>
                <c:pt idx="72" formatCode="0.00%">
                  <c:v>-1.3544466373744513E-2</c:v>
                </c:pt>
                <c:pt idx="73" formatCode="0.00%">
                  <c:v>-1.2200047383225776E-2</c:v>
                </c:pt>
                <c:pt idx="74" formatCode="0.00%">
                  <c:v>-1.1661131749256759E-2</c:v>
                </c:pt>
                <c:pt idx="75" formatCode="0.00%">
                  <c:v>-8.1308027030806418E-3</c:v>
                </c:pt>
                <c:pt idx="76" formatCode="0.00%">
                  <c:v>-6.5594500889796237E-3</c:v>
                </c:pt>
                <c:pt idx="77" formatCode="0.00%">
                  <c:v>-4.8342591639484178E-3</c:v>
                </c:pt>
                <c:pt idx="78" formatCode="0.00%">
                  <c:v>-3.7252880762387308E-3</c:v>
                </c:pt>
                <c:pt idx="79" formatCode="0.00%">
                  <c:v>-2.8240888334961634E-3</c:v>
                </c:pt>
                <c:pt idx="80" formatCode="0.00%">
                  <c:v>-2.2759821786767498E-3</c:v>
                </c:pt>
                <c:pt idx="81" formatCode="0.00%">
                  <c:v>-2.1069950532914827E-4</c:v>
                </c:pt>
                <c:pt idx="82" formatCode="0.00%">
                  <c:v>1.4563182506917016E-3</c:v>
                </c:pt>
                <c:pt idx="83" formatCode="0.00%">
                  <c:v>1.1057369768133984E-2</c:v>
                </c:pt>
                <c:pt idx="84" formatCode="0.00%">
                  <c:v>1.2981065901582323E-2</c:v>
                </c:pt>
                <c:pt idx="85" formatCode="0.00%">
                  <c:v>1.5904080633191819E-2</c:v>
                </c:pt>
                <c:pt idx="86" formatCode="0.00%">
                  <c:v>3.2664499675782777E-2</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0A9-F5BB-496D-A73B-B0D6EEC88A04}"/>
            </c:ext>
          </c:extLst>
        </c:ser>
        <c:ser>
          <c:idx val="4"/>
          <c:order val="4"/>
          <c:tx>
            <c:strRef>
              <c:f>'AAC 2010 2022 (2)'!$I$1</c:f>
              <c:strCache>
                <c:ptCount val="1"/>
                <c:pt idx="0">
                  <c:v>Latin America and The Caribbean</c:v>
                </c:pt>
              </c:strCache>
            </c:strRef>
          </c:tx>
          <c:spPr>
            <a:ln w="28575" cap="rnd">
              <a:no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dLbls>
            <c:dLbl>
              <c:idx val="94"/>
              <c:tx>
                <c:rich>
                  <a:bodyPr/>
                  <a:lstStyle/>
                  <a:p>
                    <a:r>
                      <a:rPr lang="en-US"/>
                      <a:t>GUY</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A-F5BB-496D-A73B-B0D6EEC88A04}"/>
                </c:ext>
              </c:extLst>
            </c:dLbl>
            <c:dLbl>
              <c:idx val="111"/>
              <c:tx>
                <c:rich>
                  <a:bodyPr/>
                  <a:lstStyle/>
                  <a:p>
                    <a:r>
                      <a:rPr lang="en-US" b="0"/>
                      <a:t>BHS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B-F5BB-496D-A73B-B0D6EEC88A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(2)'!$I$2:$I$164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formatCode="0.00%">
                  <c:v>-3.5069550745014832E-2</c:v>
                </c:pt>
                <c:pt idx="88" formatCode="0.00%">
                  <c:v>-2.6341119446386507E-2</c:v>
                </c:pt>
                <c:pt idx="89" formatCode="0.00%">
                  <c:v>-2.6009960397800569E-2</c:v>
                </c:pt>
                <c:pt idx="90" formatCode="0.00%">
                  <c:v>-2.2905171895190812E-2</c:v>
                </c:pt>
                <c:pt idx="91" formatCode="0.00%">
                  <c:v>-2.2767807449472377E-2</c:v>
                </c:pt>
                <c:pt idx="92" formatCode="0.00%">
                  <c:v>-2.228884363531547E-2</c:v>
                </c:pt>
                <c:pt idx="93" formatCode="0.00%">
                  <c:v>-1.4803133639877064E-2</c:v>
                </c:pt>
                <c:pt idx="94" formatCode="0.00%">
                  <c:v>-1.4401174614353862E-2</c:v>
                </c:pt>
                <c:pt idx="95" formatCode="0.00%">
                  <c:v>-1.1338436765086835E-2</c:v>
                </c:pt>
                <c:pt idx="96" formatCode="0.00%">
                  <c:v>-1.1273556235577797E-2</c:v>
                </c:pt>
                <c:pt idx="97" formatCode="0.00%">
                  <c:v>-9.7399645814397751E-3</c:v>
                </c:pt>
                <c:pt idx="98" formatCode="0.00%">
                  <c:v>-9.3408221944534242E-3</c:v>
                </c:pt>
                <c:pt idx="99" formatCode="0.00%">
                  <c:v>-8.857322127697187E-3</c:v>
                </c:pt>
                <c:pt idx="100" formatCode="0.00%">
                  <c:v>-8.5089370648093743E-3</c:v>
                </c:pt>
                <c:pt idx="101" formatCode="0.00%">
                  <c:v>-4.3423716171240301E-3</c:v>
                </c:pt>
                <c:pt idx="102" formatCode="0.00%">
                  <c:v>-4.29291729203507E-3</c:v>
                </c:pt>
                <c:pt idx="103" formatCode="0.00%">
                  <c:v>-4.2555648938239488E-3</c:v>
                </c:pt>
                <c:pt idx="104" formatCode="0.00%">
                  <c:v>-4.0690154841487303E-3</c:v>
                </c:pt>
                <c:pt idx="105" formatCode="0.00%">
                  <c:v>-3.9244103318325507E-3</c:v>
                </c:pt>
                <c:pt idx="106" formatCode="0.00%">
                  <c:v>-3.9119147213751981E-3</c:v>
                </c:pt>
                <c:pt idx="107" formatCode="0.00%">
                  <c:v>-2.7255169171073179E-3</c:v>
                </c:pt>
                <c:pt idx="108" formatCode="0.00%">
                  <c:v>-2.4265741786405615E-3</c:v>
                </c:pt>
                <c:pt idx="109" formatCode="0.00%">
                  <c:v>-1.8141537256187723E-3</c:v>
                </c:pt>
                <c:pt idx="110" formatCode="0.00%">
                  <c:v>-8.199752967930074E-5</c:v>
                </c:pt>
                <c:pt idx="111" formatCode="0.00%">
                  <c:v>0.22110106387123096</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0AC-F5BB-496D-A73B-B0D6EEC88A04}"/>
            </c:ext>
          </c:extLst>
        </c:ser>
        <c:ser>
          <c:idx val="5"/>
          <c:order val="5"/>
          <c:tx>
            <c:strRef>
              <c:f>'AAC 2010 2022 (2)'!$J$1</c:f>
              <c:strCache>
                <c:ptCount val="1"/>
                <c:pt idx="0">
                  <c:v>North America</c:v>
                </c:pt>
              </c:strCache>
            </c:strRef>
          </c:tx>
          <c:spPr>
            <a:ln w="28575" cap="rnd">
              <a:noFill/>
              <a:round/>
            </a:ln>
            <a:effectLst/>
          </c:spPr>
          <c:marker>
            <c:symbol val="circle"/>
            <c:size val="5"/>
            <c:spPr>
              <a:solidFill>
                <a:schemeClr val="accent6"/>
              </a:solidFill>
              <a:ln w="9525">
                <a:solidFill>
                  <a:schemeClr val="accent6"/>
                </a:solidFill>
              </a:ln>
              <a:effectLst/>
            </c:spPr>
          </c:marker>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(2)'!$J$2:$J$164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formatCode="0.00%">
                  <c:v>-2.9581711655003118E-2</c:v>
                </c:pt>
                <c:pt idx="113" formatCode="0.00%">
                  <c:v>-2.7072072209826881E-2</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0AD-F5BB-496D-A73B-B0D6EEC88A04}"/>
            </c:ext>
          </c:extLst>
        </c:ser>
        <c:ser>
          <c:idx val="6"/>
          <c:order val="6"/>
          <c:tx>
            <c:strRef>
              <c:f>'AAC 2010 2022 (2)'!$K$1</c:f>
              <c:strCache>
                <c:ptCount val="1"/>
                <c:pt idx="0">
                  <c:v>South Asia</c:v>
                </c:pt>
              </c:strCache>
            </c:strRef>
          </c:tx>
          <c:spPr>
            <a:ln w="28575" cap="rnd">
              <a:noFill/>
              <a:round/>
            </a:ln>
            <a:effectLst/>
          </c:spPr>
          <c:marker>
            <c:symbol val="circle"/>
            <c:size val="5"/>
            <c:spPr>
              <a:solidFill>
                <a:srgbClr val="8D1190"/>
              </a:solidFill>
              <a:ln w="9525">
                <a:solidFill>
                  <a:srgbClr val="8D1190"/>
                </a:solidFill>
              </a:ln>
              <a:effectLst/>
            </c:spPr>
          </c:marker>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(2)'!$K$2:$K$164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formatCode="0.00%">
                  <c:v>-7.9834466655413716E-2</c:v>
                </c:pt>
                <c:pt idx="115" formatCode="0.00%">
                  <c:v>-1.9313522271446337E-2</c:v>
                </c:pt>
                <c:pt idx="116" formatCode="0.00%">
                  <c:v>-1.5977845818237024E-2</c:v>
                </c:pt>
                <c:pt idx="117" formatCode="0.00%">
                  <c:v>-1.4279806456801714E-2</c:v>
                </c:pt>
                <c:pt idx="118" formatCode="0.00%">
                  <c:v>-1.1258438696286177E-2</c:v>
                </c:pt>
                <c:pt idx="119" formatCode="0.00%">
                  <c:v>-8.3824138470263154E-3</c:v>
                </c:pt>
                <c:pt idx="120" formatCode="0.00%">
                  <c:v>2.1591505520939247E-3</c:v>
                </c:pt>
                <c:pt idx="121" formatCode="0.00%">
                  <c:v>3.2655773558174506E-3</c:v>
                </c:pt>
                <c:pt idx="122" formatCode="0.00%">
                  <c:v>7.4460456503737671E-3</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0AE-F5BB-496D-A73B-B0D6EEC88A04}"/>
            </c:ext>
          </c:extLst>
        </c:ser>
        <c:ser>
          <c:idx val="7"/>
          <c:order val="7"/>
          <c:tx>
            <c:strRef>
              <c:f>'AAC 2010 2022 (2)'!$L$1</c:f>
              <c:strCache>
                <c:ptCount val="1"/>
                <c:pt idx="0">
                  <c:v>Sub-Saharan Africa</c:v>
                </c:pt>
              </c:strCache>
            </c:strRef>
          </c:tx>
          <c:spPr>
            <a:ln w="28575" cap="rnd">
              <a:noFill/>
              <a:round/>
            </a:ln>
            <a:effectLst/>
          </c:spPr>
          <c:marker>
            <c:symbol val="circle"/>
            <c:size val="5"/>
            <c:spPr>
              <a:solidFill>
                <a:schemeClr val="accent4">
                  <a:lumMod val="75000"/>
                </a:schemeClr>
              </a:solidFill>
              <a:ln w="9525">
                <a:solidFill>
                  <a:schemeClr val="accent4">
                    <a:lumMod val="75000"/>
                  </a:schemeClr>
                </a:solidFill>
              </a:ln>
              <a:effectLst/>
            </c:spPr>
          </c:marker>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(2)'!$L$2:$L$164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formatCode="0.00%">
                  <c:v>-5.4004655549397595E-2</c:v>
                </c:pt>
                <c:pt idx="124" formatCode="0.00%">
                  <c:v>-3.6173275933733873E-2</c:v>
                </c:pt>
                <c:pt idx="125" formatCode="0.00%">
                  <c:v>-3.4254085627443254E-2</c:v>
                </c:pt>
                <c:pt idx="126" formatCode="0.00%">
                  <c:v>-2.3893868560051157E-2</c:v>
                </c:pt>
                <c:pt idx="127" formatCode="0.00%">
                  <c:v>-2.2457257901541294E-2</c:v>
                </c:pt>
                <c:pt idx="128" formatCode="0.00%">
                  <c:v>-2.2181897062773293E-2</c:v>
                </c:pt>
                <c:pt idx="129" formatCode="0.00%">
                  <c:v>-2.0931959471382378E-2</c:v>
                </c:pt>
                <c:pt idx="130" formatCode="0.00%">
                  <c:v>-2.0181482599658573E-2</c:v>
                </c:pt>
                <c:pt idx="131" formatCode="0.00%">
                  <c:v>-2.0179474783543427E-2</c:v>
                </c:pt>
                <c:pt idx="132" formatCode="0.00%">
                  <c:v>-1.5543445839064751E-2</c:v>
                </c:pt>
                <c:pt idx="133" formatCode="0.00%">
                  <c:v>-1.4848892439199179E-2</c:v>
                </c:pt>
                <c:pt idx="134" formatCode="0.00%">
                  <c:v>-1.4782985621533351E-2</c:v>
                </c:pt>
                <c:pt idx="135" formatCode="0.00%">
                  <c:v>-1.3160726486018071E-2</c:v>
                </c:pt>
                <c:pt idx="136" formatCode="0.00%">
                  <c:v>-1.1566882325520944E-2</c:v>
                </c:pt>
                <c:pt idx="137" formatCode="0.00%">
                  <c:v>-9.8288650009502598E-3</c:v>
                </c:pt>
                <c:pt idx="138" formatCode="0.00%">
                  <c:v>-9.56637692772766E-3</c:v>
                </c:pt>
                <c:pt idx="139" formatCode="0.00%">
                  <c:v>-9.4115828884906438E-3</c:v>
                </c:pt>
                <c:pt idx="140" formatCode="0.00%">
                  <c:v>-7.7757669199602919E-3</c:v>
                </c:pt>
                <c:pt idx="141" formatCode="0.00%">
                  <c:v>-7.2427827324098581E-3</c:v>
                </c:pt>
                <c:pt idx="142" formatCode="0.00%">
                  <c:v>-4.8066279778280485E-3</c:v>
                </c:pt>
                <c:pt idx="143" formatCode="0.00%">
                  <c:v>-4.3168816543533994E-3</c:v>
                </c:pt>
                <c:pt idx="144" formatCode="0.00%">
                  <c:v>-4.2183643274738003E-3</c:v>
                </c:pt>
                <c:pt idx="145" formatCode="0.00%">
                  <c:v>-3.6734247754954819E-3</c:v>
                </c:pt>
                <c:pt idx="146" formatCode="0.00%">
                  <c:v>-2.6911129422365621E-3</c:v>
                </c:pt>
                <c:pt idx="147" formatCode="0.00%">
                  <c:v>-2.4468585255387199E-3</c:v>
                </c:pt>
                <c:pt idx="148" formatCode="0.00%">
                  <c:v>-1.7545331696156019E-3</c:v>
                </c:pt>
                <c:pt idx="149" formatCode="0.00%">
                  <c:v>-1.3287079181502071E-3</c:v>
                </c:pt>
                <c:pt idx="150" formatCode="0.00%">
                  <c:v>-1.2695222096971159E-3</c:v>
                </c:pt>
                <c:pt idx="151" formatCode="0.00%">
                  <c:v>-2.4872999586822431E-4</c:v>
                </c:pt>
                <c:pt idx="152" formatCode="0.00%">
                  <c:v>-3.5557795517560109E-5</c:v>
                </c:pt>
                <c:pt idx="153" formatCode="0.00%">
                  <c:v>6.2581982886000809E-4</c:v>
                </c:pt>
                <c:pt idx="154" formatCode="0.00%">
                  <c:v>8.6215603037476107E-4</c:v>
                </c:pt>
                <c:pt idx="155" formatCode="0.00%">
                  <c:v>1.5421865091518328E-3</c:v>
                </c:pt>
                <c:pt idx="156" formatCode="0.00%">
                  <c:v>3.299729370313198E-3</c:v>
                </c:pt>
                <c:pt idx="157" formatCode="0.00%">
                  <c:v>5.0360561860163244E-3</c:v>
                </c:pt>
                <c:pt idx="158" formatCode="0.00%">
                  <c:v>8.2175145842067199E-3</c:v>
                </c:pt>
                <c:pt idx="159" formatCode="0.00%">
                  <c:v>1.0407904097284648E-2</c:v>
                </c:pt>
                <c:pt idx="160" formatCode="0.00%">
                  <c:v>1.0573361329071718E-2</c:v>
                </c:pt>
                <c:pt idx="161" formatCode="0.00%">
                  <c:v>1.8106958793768335E-2</c:v>
                </c:pt>
                <c:pt idx="162" formatCode="0.00%">
                  <c:v>2.1083989483890342E-2</c:v>
                </c:pt>
              </c:numCache>
            </c:numRef>
          </c:yVal>
          <c:smooth val="0"/>
          <c:extLst>
            <c:ext xmlns:c16="http://schemas.microsoft.com/office/drawing/2014/chart" uri="{C3380CC4-5D6E-409C-BE32-E72D297353CC}">
              <c16:uniqueId val="{000000AF-F5BB-496D-A73B-B0D6EEC88A04}"/>
            </c:ext>
          </c:extLst>
        </c:ser>
        <c:dLbls>
          <c:showLegendKey val="0"/>
          <c:showVal val="0"/>
          <c:showCatName val="0"/>
          <c:showSerName val="0"/>
          <c:showPercent val="0"/>
          <c:showBubbleSize val="0"/>
        </c:dLbls>
        <c:axId val="725237248"/>
        <c:axId val="54183424"/>
        <c:extLst>
          <c:ext xmlns:c15="http://schemas.microsoft.com/office/drawing/2012/chart" uri="{02D57815-91ED-43cb-92C2-25804820EDAC}">
            <c15:filteredScatterSeries>
              <c15:ser>
                <c:idx val="8"/>
                <c:order val="8"/>
                <c:tx>
                  <c:strRef>
                    <c:extLst>
                      <c:ext uri="{02D57815-91ED-43cb-92C2-25804820EDAC}">
                        <c15:formulaRef>
                          <c15:sqref>'AAC 2010 2022 (2)'!$M$1</c15:sqref>
                        </c15:formulaRef>
                      </c:ext>
                    </c:extLst>
                    <c:strCache>
                      <c:ptCount val="1"/>
                      <c:pt idx="0">
                        <c:v>Regions</c:v>
                      </c:pt>
                    </c:strCache>
                  </c:strRef>
                </c:tx>
                <c:spPr>
                  <a:ln w="28575" cap="rnd">
                    <a:noFill/>
                    <a:round/>
                  </a:ln>
                  <a:effectLst/>
                </c:spPr>
                <c:marker>
                  <c:symbol val="circle"/>
                  <c:size val="5"/>
                  <c:spPr>
                    <a:solidFill>
                      <a:schemeClr val="accent6">
                        <a:lumMod val="40000"/>
                        <a:lumOff val="60000"/>
                      </a:schemeClr>
                    </a:solidFill>
                    <a:ln w="9525">
                      <a:solidFill>
                        <a:schemeClr val="accent6">
                          <a:lumMod val="40000"/>
                          <a:lumOff val="60000"/>
                        </a:schemeClr>
                      </a:solidFill>
                    </a:ln>
                    <a:effectLst/>
                  </c:spPr>
                </c:marker>
                <c:dLbls>
                  <c:dLbl>
                    <c:idx val="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0-F5BB-496D-A73B-B0D6EEC88A04}"/>
                      </c:ext>
                    </c:extLst>
                  </c:dLbl>
                  <c:dLbl>
                    <c:idx val="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1-F5BB-496D-A73B-B0D6EEC88A04}"/>
                      </c:ext>
                    </c:extLst>
                  </c:dLbl>
                  <c:dLbl>
                    <c:idx val="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2-F5BB-496D-A73B-B0D6EEC88A04}"/>
                      </c:ext>
                    </c:extLst>
                  </c:dLbl>
                  <c:dLbl>
                    <c:idx val="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3-F5BB-496D-A73B-B0D6EEC88A04}"/>
                      </c:ext>
                    </c:extLst>
                  </c:dLbl>
                  <c:dLbl>
                    <c:idx val="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4-F5BB-496D-A73B-B0D6EEC88A04}"/>
                      </c:ext>
                    </c:extLst>
                  </c:dLbl>
                  <c:dLbl>
                    <c:idx val="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5-F5BB-496D-A73B-B0D6EEC88A04}"/>
                      </c:ext>
                    </c:extLst>
                  </c:dLbl>
                  <c:dLbl>
                    <c:idx val="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6-F5BB-496D-A73B-B0D6EEC88A04}"/>
                      </c:ext>
                    </c:extLst>
                  </c:dLbl>
                  <c:dLbl>
                    <c:idx val="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7-F5BB-496D-A73B-B0D6EEC88A04}"/>
                      </c:ext>
                    </c:extLst>
                  </c:dLbl>
                  <c:dLbl>
                    <c:idx val="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8-F5BB-496D-A73B-B0D6EEC88A04}"/>
                      </c:ext>
                    </c:extLst>
                  </c:dLbl>
                  <c:dLbl>
                    <c:idx val="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9-F5BB-496D-A73B-B0D6EEC88A04}"/>
                      </c:ext>
                    </c:extLst>
                  </c:dLbl>
                  <c:dLbl>
                    <c:idx val="1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A-F5BB-496D-A73B-B0D6EEC88A04}"/>
                      </c:ext>
                    </c:extLst>
                  </c:dLbl>
                  <c:dLbl>
                    <c:idx val="1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B-F5BB-496D-A73B-B0D6EEC88A04}"/>
                      </c:ext>
                    </c:extLst>
                  </c:dLbl>
                  <c:dLbl>
                    <c:idx val="1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C-F5BB-496D-A73B-B0D6EEC88A04}"/>
                      </c:ext>
                    </c:extLst>
                  </c:dLbl>
                  <c:dLbl>
                    <c:idx val="1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D-F5BB-496D-A73B-B0D6EEC88A04}"/>
                      </c:ext>
                    </c:extLst>
                  </c:dLbl>
                  <c:dLbl>
                    <c:idx val="1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E-F5BB-496D-A73B-B0D6EEC88A04}"/>
                      </c:ext>
                    </c:extLst>
                  </c:dLbl>
                  <c:dLbl>
                    <c:idx val="1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F-F5BB-496D-A73B-B0D6EEC88A04}"/>
                      </c:ext>
                    </c:extLst>
                  </c:dLbl>
                  <c:dLbl>
                    <c:idx val="1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0-F5BB-496D-A73B-B0D6EEC88A04}"/>
                      </c:ext>
                    </c:extLst>
                  </c:dLbl>
                  <c:dLbl>
                    <c:idx val="1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1-F5BB-496D-A73B-B0D6EEC88A04}"/>
                      </c:ext>
                    </c:extLst>
                  </c:dLbl>
                  <c:dLbl>
                    <c:idx val="1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2-F5BB-496D-A73B-B0D6EEC88A04}"/>
                      </c:ext>
                    </c:extLst>
                  </c:dLbl>
                  <c:dLbl>
                    <c:idx val="1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3-F5BB-496D-A73B-B0D6EEC88A04}"/>
                      </c:ext>
                    </c:extLst>
                  </c:dLbl>
                  <c:dLbl>
                    <c:idx val="2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4-F5BB-496D-A73B-B0D6EEC88A04}"/>
                      </c:ext>
                    </c:extLst>
                  </c:dLbl>
                  <c:dLbl>
                    <c:idx val="2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5-F5BB-496D-A73B-B0D6EEC88A04}"/>
                      </c:ext>
                    </c:extLst>
                  </c:dLbl>
                  <c:dLbl>
                    <c:idx val="2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6-F5BB-496D-A73B-B0D6EEC88A04}"/>
                      </c:ext>
                    </c:extLst>
                  </c:dLbl>
                  <c:dLbl>
                    <c:idx val="2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7-F5BB-496D-A73B-B0D6EEC88A04}"/>
                      </c:ext>
                    </c:extLst>
                  </c:dLbl>
                  <c:dLbl>
                    <c:idx val="2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8-F5BB-496D-A73B-B0D6EEC88A04}"/>
                      </c:ext>
                    </c:extLst>
                  </c:dLbl>
                  <c:dLbl>
                    <c:idx val="2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9-F5BB-496D-A73B-B0D6EEC88A04}"/>
                      </c:ext>
                    </c:extLst>
                  </c:dLbl>
                  <c:dLbl>
                    <c:idx val="2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A-F5BB-496D-A73B-B0D6EEC88A04}"/>
                      </c:ext>
                    </c:extLst>
                  </c:dLbl>
                  <c:dLbl>
                    <c:idx val="2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B-F5BB-496D-A73B-B0D6EEC88A04}"/>
                      </c:ext>
                    </c:extLst>
                  </c:dLbl>
                  <c:dLbl>
                    <c:idx val="2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C-F5BB-496D-A73B-B0D6EEC88A04}"/>
                      </c:ext>
                    </c:extLst>
                  </c:dLbl>
                  <c:dLbl>
                    <c:idx val="2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D-F5BB-496D-A73B-B0D6EEC88A04}"/>
                      </c:ext>
                    </c:extLst>
                  </c:dLbl>
                  <c:dLbl>
                    <c:idx val="3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E-F5BB-496D-A73B-B0D6EEC88A04}"/>
                      </c:ext>
                    </c:extLst>
                  </c:dLbl>
                  <c:dLbl>
                    <c:idx val="3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F-F5BB-496D-A73B-B0D6EEC88A04}"/>
                      </c:ext>
                    </c:extLst>
                  </c:dLbl>
                  <c:dLbl>
                    <c:idx val="3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0-F5BB-496D-A73B-B0D6EEC88A04}"/>
                      </c:ext>
                    </c:extLst>
                  </c:dLbl>
                  <c:dLbl>
                    <c:idx val="3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1-F5BB-496D-A73B-B0D6EEC88A04}"/>
                      </c:ext>
                    </c:extLst>
                  </c:dLbl>
                  <c:dLbl>
                    <c:idx val="3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2-F5BB-496D-A73B-B0D6EEC88A04}"/>
                      </c:ext>
                    </c:extLst>
                  </c:dLbl>
                  <c:dLbl>
                    <c:idx val="3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3-F5BB-496D-A73B-B0D6EEC88A04}"/>
                      </c:ext>
                    </c:extLst>
                  </c:dLbl>
                  <c:dLbl>
                    <c:idx val="3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4-F5BB-496D-A73B-B0D6EEC88A04}"/>
                      </c:ext>
                    </c:extLst>
                  </c:dLbl>
                  <c:dLbl>
                    <c:idx val="3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5-F5BB-496D-A73B-B0D6EEC88A04}"/>
                      </c:ext>
                    </c:extLst>
                  </c:dLbl>
                  <c:dLbl>
                    <c:idx val="3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6-F5BB-496D-A73B-B0D6EEC88A04}"/>
                      </c:ext>
                    </c:extLst>
                  </c:dLbl>
                  <c:dLbl>
                    <c:idx val="3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7-F5BB-496D-A73B-B0D6EEC88A04}"/>
                      </c:ext>
                    </c:extLst>
                  </c:dLbl>
                  <c:dLbl>
                    <c:idx val="4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8-F5BB-496D-A73B-B0D6EEC88A04}"/>
                      </c:ext>
                    </c:extLst>
                  </c:dLbl>
                  <c:dLbl>
                    <c:idx val="4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9-F5BB-496D-A73B-B0D6EEC88A04}"/>
                      </c:ext>
                    </c:extLst>
                  </c:dLbl>
                  <c:dLbl>
                    <c:idx val="4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A-F5BB-496D-A73B-B0D6EEC88A04}"/>
                      </c:ext>
                    </c:extLst>
                  </c:dLbl>
                  <c:dLbl>
                    <c:idx val="4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B-F5BB-496D-A73B-B0D6EEC88A04}"/>
                      </c:ext>
                    </c:extLst>
                  </c:dLbl>
                  <c:dLbl>
                    <c:idx val="4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C-F5BB-496D-A73B-B0D6EEC88A04}"/>
                      </c:ext>
                    </c:extLst>
                  </c:dLbl>
                  <c:dLbl>
                    <c:idx val="4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D-F5BB-496D-A73B-B0D6EEC88A04}"/>
                      </c:ext>
                    </c:extLst>
                  </c:dLbl>
                  <c:dLbl>
                    <c:idx val="4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E-F5BB-496D-A73B-B0D6EEC88A04}"/>
                      </c:ext>
                    </c:extLst>
                  </c:dLbl>
                  <c:dLbl>
                    <c:idx val="4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F-F5BB-496D-A73B-B0D6EEC88A04}"/>
                      </c:ext>
                    </c:extLst>
                  </c:dLbl>
                  <c:dLbl>
                    <c:idx val="4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0-F5BB-496D-A73B-B0D6EEC88A04}"/>
                      </c:ext>
                    </c:extLst>
                  </c:dLbl>
                  <c:dLbl>
                    <c:idx val="4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1-F5BB-496D-A73B-B0D6EEC88A04}"/>
                      </c:ext>
                    </c:extLst>
                  </c:dLbl>
                  <c:dLbl>
                    <c:idx val="5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2-F5BB-496D-A73B-B0D6EEC88A04}"/>
                      </c:ext>
                    </c:extLst>
                  </c:dLbl>
                  <c:dLbl>
                    <c:idx val="5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3-F5BB-496D-A73B-B0D6EEC88A04}"/>
                      </c:ext>
                    </c:extLst>
                  </c:dLbl>
                  <c:dLbl>
                    <c:idx val="5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4-F5BB-496D-A73B-B0D6EEC88A04}"/>
                      </c:ext>
                    </c:extLst>
                  </c:dLbl>
                  <c:dLbl>
                    <c:idx val="5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5-F5BB-496D-A73B-B0D6EEC88A04}"/>
                      </c:ext>
                    </c:extLst>
                  </c:dLbl>
                  <c:dLbl>
                    <c:idx val="5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6-F5BB-496D-A73B-B0D6EEC88A04}"/>
                      </c:ext>
                    </c:extLst>
                  </c:dLbl>
                  <c:dLbl>
                    <c:idx val="5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7-F5BB-496D-A73B-B0D6EEC88A04}"/>
                      </c:ext>
                    </c:extLst>
                  </c:dLbl>
                  <c:dLbl>
                    <c:idx val="5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8-F5BB-496D-A73B-B0D6EEC88A04}"/>
                      </c:ext>
                    </c:extLst>
                  </c:dLbl>
                  <c:dLbl>
                    <c:idx val="5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9-F5BB-496D-A73B-B0D6EEC88A04}"/>
                      </c:ext>
                    </c:extLst>
                  </c:dLbl>
                  <c:dLbl>
                    <c:idx val="5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A-F5BB-496D-A73B-B0D6EEC88A04}"/>
                      </c:ext>
                    </c:extLst>
                  </c:dLbl>
                  <c:dLbl>
                    <c:idx val="5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B-F5BB-496D-A73B-B0D6EEC88A04}"/>
                      </c:ext>
                    </c:extLst>
                  </c:dLbl>
                  <c:dLbl>
                    <c:idx val="6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C-F5BB-496D-A73B-B0D6EEC88A04}"/>
                      </c:ext>
                    </c:extLst>
                  </c:dLbl>
                  <c:dLbl>
                    <c:idx val="6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D-F5BB-496D-A73B-B0D6EEC88A04}"/>
                      </c:ext>
                    </c:extLst>
                  </c:dLbl>
                  <c:dLbl>
                    <c:idx val="6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E-F5BB-496D-A73B-B0D6EEC88A04}"/>
                      </c:ext>
                    </c:extLst>
                  </c:dLbl>
                  <c:dLbl>
                    <c:idx val="6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F-F5BB-496D-A73B-B0D6EEC88A04}"/>
                      </c:ext>
                    </c:extLst>
                  </c:dLbl>
                  <c:dLbl>
                    <c:idx val="6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0-F5BB-496D-A73B-B0D6EEC88A04}"/>
                      </c:ext>
                    </c:extLst>
                  </c:dLbl>
                  <c:dLbl>
                    <c:idx val="6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1-F5BB-496D-A73B-B0D6EEC88A04}"/>
                      </c:ext>
                    </c:extLst>
                  </c:dLbl>
                  <c:dLbl>
                    <c:idx val="6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2-F5BB-496D-A73B-B0D6EEC88A04}"/>
                      </c:ext>
                    </c:extLst>
                  </c:dLbl>
                  <c:dLbl>
                    <c:idx val="6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3-F5BB-496D-A73B-B0D6EEC88A04}"/>
                      </c:ext>
                    </c:extLst>
                  </c:dLbl>
                  <c:dLbl>
                    <c:idx val="6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4-F5BB-496D-A73B-B0D6EEC88A04}"/>
                      </c:ext>
                    </c:extLst>
                  </c:dLbl>
                  <c:dLbl>
                    <c:idx val="6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5-F5BB-496D-A73B-B0D6EEC88A04}"/>
                      </c:ext>
                    </c:extLst>
                  </c:dLbl>
                  <c:dLbl>
                    <c:idx val="7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6-F5BB-496D-A73B-B0D6EEC88A04}"/>
                      </c:ext>
                    </c:extLst>
                  </c:dLbl>
                  <c:dLbl>
                    <c:idx val="7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7-F5BB-496D-A73B-B0D6EEC88A04}"/>
                      </c:ext>
                    </c:extLst>
                  </c:dLbl>
                  <c:dLbl>
                    <c:idx val="7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8-F5BB-496D-A73B-B0D6EEC88A04}"/>
                      </c:ext>
                    </c:extLst>
                  </c:dLbl>
                  <c:dLbl>
                    <c:idx val="7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9-F5BB-496D-A73B-B0D6EEC88A04}"/>
                      </c:ext>
                    </c:extLst>
                  </c:dLbl>
                  <c:dLbl>
                    <c:idx val="7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A-F5BB-496D-A73B-B0D6EEC88A04}"/>
                      </c:ext>
                    </c:extLst>
                  </c:dLbl>
                  <c:dLbl>
                    <c:idx val="7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B-F5BB-496D-A73B-B0D6EEC88A04}"/>
                      </c:ext>
                    </c:extLst>
                  </c:dLbl>
                  <c:dLbl>
                    <c:idx val="7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C-F5BB-496D-A73B-B0D6EEC88A04}"/>
                      </c:ext>
                    </c:extLst>
                  </c:dLbl>
                  <c:dLbl>
                    <c:idx val="7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D-F5BB-496D-A73B-B0D6EEC88A04}"/>
                      </c:ext>
                    </c:extLst>
                  </c:dLbl>
                  <c:dLbl>
                    <c:idx val="7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E-F5BB-496D-A73B-B0D6EEC88A04}"/>
                      </c:ext>
                    </c:extLst>
                  </c:dLbl>
                  <c:dLbl>
                    <c:idx val="7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F-F5BB-496D-A73B-B0D6EEC88A04}"/>
                      </c:ext>
                    </c:extLst>
                  </c:dLbl>
                  <c:dLbl>
                    <c:idx val="8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0-F5BB-496D-A73B-B0D6EEC88A04}"/>
                      </c:ext>
                    </c:extLst>
                  </c:dLbl>
                  <c:dLbl>
                    <c:idx val="8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1-F5BB-496D-A73B-B0D6EEC88A04}"/>
                      </c:ext>
                    </c:extLst>
                  </c:dLbl>
                  <c:dLbl>
                    <c:idx val="8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2-F5BB-496D-A73B-B0D6EEC88A04}"/>
                      </c:ext>
                    </c:extLst>
                  </c:dLbl>
                  <c:dLbl>
                    <c:idx val="8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3-F5BB-496D-A73B-B0D6EEC88A04}"/>
                      </c:ext>
                    </c:extLst>
                  </c:dLbl>
                  <c:dLbl>
                    <c:idx val="8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4-F5BB-496D-A73B-B0D6EEC88A04}"/>
                      </c:ext>
                    </c:extLst>
                  </c:dLbl>
                  <c:dLbl>
                    <c:idx val="8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5-F5BB-496D-A73B-B0D6EEC88A04}"/>
                      </c:ext>
                    </c:extLst>
                  </c:dLbl>
                  <c:dLbl>
                    <c:idx val="8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6-F5BB-496D-A73B-B0D6EEC88A04}"/>
                      </c:ext>
                    </c:extLst>
                  </c:dLbl>
                  <c:dLbl>
                    <c:idx val="8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7-F5BB-496D-A73B-B0D6EEC88A04}"/>
                      </c:ext>
                    </c:extLst>
                  </c:dLbl>
                  <c:dLbl>
                    <c:idx val="8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8-F5BB-496D-A73B-B0D6EEC88A04}"/>
                      </c:ext>
                    </c:extLst>
                  </c:dLbl>
                  <c:dLbl>
                    <c:idx val="8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9-F5BB-496D-A73B-B0D6EEC88A04}"/>
                      </c:ext>
                    </c:extLst>
                  </c:dLbl>
                  <c:dLbl>
                    <c:idx val="9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A-F5BB-496D-A73B-B0D6EEC88A04}"/>
                      </c:ext>
                    </c:extLst>
                  </c:dLbl>
                  <c:dLbl>
                    <c:idx val="9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B-F5BB-496D-A73B-B0D6EEC88A04}"/>
                      </c:ext>
                    </c:extLst>
                  </c:dLbl>
                  <c:dLbl>
                    <c:idx val="9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C-F5BB-496D-A73B-B0D6EEC88A04}"/>
                      </c:ext>
                    </c:extLst>
                  </c:dLbl>
                  <c:dLbl>
                    <c:idx val="9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D-F5BB-496D-A73B-B0D6EEC88A04}"/>
                      </c:ext>
                    </c:extLst>
                  </c:dLbl>
                  <c:dLbl>
                    <c:idx val="9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E-F5BB-496D-A73B-B0D6EEC88A04}"/>
                      </c:ext>
                    </c:extLst>
                  </c:dLbl>
                  <c:dLbl>
                    <c:idx val="9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F-F5BB-496D-A73B-B0D6EEC88A04}"/>
                      </c:ext>
                    </c:extLst>
                  </c:dLbl>
                  <c:dLbl>
                    <c:idx val="9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0-F5BB-496D-A73B-B0D6EEC88A04}"/>
                      </c:ext>
                    </c:extLst>
                  </c:dLbl>
                  <c:dLbl>
                    <c:idx val="9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1-F5BB-496D-A73B-B0D6EEC88A04}"/>
                      </c:ext>
                    </c:extLst>
                  </c:dLbl>
                  <c:dLbl>
                    <c:idx val="9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2-F5BB-496D-A73B-B0D6EEC88A04}"/>
                      </c:ext>
                    </c:extLst>
                  </c:dLbl>
                  <c:dLbl>
                    <c:idx val="9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3-F5BB-496D-A73B-B0D6EEC88A04}"/>
                      </c:ext>
                    </c:extLst>
                  </c:dLbl>
                  <c:dLbl>
                    <c:idx val="10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4-F5BB-496D-A73B-B0D6EEC88A04}"/>
                      </c:ext>
                    </c:extLst>
                  </c:dLbl>
                  <c:dLbl>
                    <c:idx val="10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5-F5BB-496D-A73B-B0D6EEC88A04}"/>
                      </c:ext>
                    </c:extLst>
                  </c:dLbl>
                  <c:dLbl>
                    <c:idx val="10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6-F5BB-496D-A73B-B0D6EEC88A04}"/>
                      </c:ext>
                    </c:extLst>
                  </c:dLbl>
                  <c:dLbl>
                    <c:idx val="10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7-F5BB-496D-A73B-B0D6EEC88A04}"/>
                      </c:ext>
                    </c:extLst>
                  </c:dLbl>
                  <c:dLbl>
                    <c:idx val="10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8-F5BB-496D-A73B-B0D6EEC88A04}"/>
                      </c:ext>
                    </c:extLst>
                  </c:dLbl>
                  <c:dLbl>
                    <c:idx val="10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9-F5BB-496D-A73B-B0D6EEC88A04}"/>
                      </c:ext>
                    </c:extLst>
                  </c:dLbl>
                  <c:dLbl>
                    <c:idx val="10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A-F5BB-496D-A73B-B0D6EEC88A04}"/>
                      </c:ext>
                    </c:extLst>
                  </c:dLbl>
                  <c:dLbl>
                    <c:idx val="10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B-F5BB-496D-A73B-B0D6EEC88A04}"/>
                      </c:ext>
                    </c:extLst>
                  </c:dLbl>
                  <c:dLbl>
                    <c:idx val="10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C-F5BB-496D-A73B-B0D6EEC88A04}"/>
                      </c:ext>
                    </c:extLst>
                  </c:dLbl>
                  <c:dLbl>
                    <c:idx val="10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D-F5BB-496D-A73B-B0D6EEC88A04}"/>
                      </c:ext>
                    </c:extLst>
                  </c:dLbl>
                  <c:dLbl>
                    <c:idx val="11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E-F5BB-496D-A73B-B0D6EEC88A04}"/>
                      </c:ext>
                    </c:extLst>
                  </c:dLbl>
                  <c:dLbl>
                    <c:idx val="11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F-F5BB-496D-A73B-B0D6EEC88A04}"/>
                      </c:ext>
                    </c:extLst>
                  </c:dLbl>
                  <c:dLbl>
                    <c:idx val="11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0-F5BB-496D-A73B-B0D6EEC88A04}"/>
                      </c:ext>
                    </c:extLst>
                  </c:dLbl>
                  <c:dLbl>
                    <c:idx val="11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1-F5BB-496D-A73B-B0D6EEC88A04}"/>
                      </c:ext>
                    </c:extLst>
                  </c:dLbl>
                  <c:dLbl>
                    <c:idx val="11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2-F5BB-496D-A73B-B0D6EEC88A04}"/>
                      </c:ext>
                    </c:extLst>
                  </c:dLbl>
                  <c:dLbl>
                    <c:idx val="11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3-F5BB-496D-A73B-B0D6EEC88A04}"/>
                      </c:ext>
                    </c:extLst>
                  </c:dLbl>
                  <c:dLbl>
                    <c:idx val="11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4-F5BB-496D-A73B-B0D6EEC88A04}"/>
                      </c:ext>
                    </c:extLst>
                  </c:dLbl>
                  <c:dLbl>
                    <c:idx val="11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5-F5BB-496D-A73B-B0D6EEC88A04}"/>
                      </c:ext>
                    </c:extLst>
                  </c:dLbl>
                  <c:dLbl>
                    <c:idx val="11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6-F5BB-496D-A73B-B0D6EEC88A04}"/>
                      </c:ext>
                    </c:extLst>
                  </c:dLbl>
                  <c:dLbl>
                    <c:idx val="11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7-F5BB-496D-A73B-B0D6EEC88A04}"/>
                      </c:ext>
                    </c:extLst>
                  </c:dLbl>
                  <c:dLbl>
                    <c:idx val="12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8-F5BB-496D-A73B-B0D6EEC88A04}"/>
                      </c:ext>
                    </c:extLst>
                  </c:dLbl>
                  <c:dLbl>
                    <c:idx val="12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9-F5BB-496D-A73B-B0D6EEC88A04}"/>
                      </c:ext>
                    </c:extLst>
                  </c:dLbl>
                  <c:dLbl>
                    <c:idx val="12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A-F5BB-496D-A73B-B0D6EEC88A04}"/>
                      </c:ext>
                    </c:extLst>
                  </c:dLbl>
                  <c:dLbl>
                    <c:idx val="12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B-F5BB-496D-A73B-B0D6EEC88A04}"/>
                      </c:ext>
                    </c:extLst>
                  </c:dLbl>
                  <c:dLbl>
                    <c:idx val="12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C-F5BB-496D-A73B-B0D6EEC88A04}"/>
                      </c:ext>
                    </c:extLst>
                  </c:dLbl>
                  <c:dLbl>
                    <c:idx val="12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D-F5BB-496D-A73B-B0D6EEC88A04}"/>
                      </c:ext>
                    </c:extLst>
                  </c:dLbl>
                  <c:dLbl>
                    <c:idx val="12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E-F5BB-496D-A73B-B0D6EEC88A04}"/>
                      </c:ext>
                    </c:extLst>
                  </c:dLbl>
                  <c:dLbl>
                    <c:idx val="12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F-F5BB-496D-A73B-B0D6EEC88A04}"/>
                      </c:ext>
                    </c:extLst>
                  </c:dLbl>
                  <c:dLbl>
                    <c:idx val="12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0-F5BB-496D-A73B-B0D6EEC88A04}"/>
                      </c:ext>
                    </c:extLst>
                  </c:dLbl>
                  <c:dLbl>
                    <c:idx val="12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1-F5BB-496D-A73B-B0D6EEC88A04}"/>
                      </c:ext>
                    </c:extLst>
                  </c:dLbl>
                  <c:dLbl>
                    <c:idx val="13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2-F5BB-496D-A73B-B0D6EEC88A04}"/>
                      </c:ext>
                    </c:extLst>
                  </c:dLbl>
                  <c:dLbl>
                    <c:idx val="13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3-F5BB-496D-A73B-B0D6EEC88A04}"/>
                      </c:ext>
                    </c:extLst>
                  </c:dLbl>
                  <c:dLbl>
                    <c:idx val="13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4-F5BB-496D-A73B-B0D6EEC88A04}"/>
                      </c:ext>
                    </c:extLst>
                  </c:dLbl>
                  <c:dLbl>
                    <c:idx val="13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5-F5BB-496D-A73B-B0D6EEC88A04}"/>
                      </c:ext>
                    </c:extLst>
                  </c:dLbl>
                  <c:dLbl>
                    <c:idx val="13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6-F5BB-496D-A73B-B0D6EEC88A04}"/>
                      </c:ext>
                    </c:extLst>
                  </c:dLbl>
                  <c:dLbl>
                    <c:idx val="13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7-F5BB-496D-A73B-B0D6EEC88A04}"/>
                      </c:ext>
                    </c:extLst>
                  </c:dLbl>
                  <c:dLbl>
                    <c:idx val="13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8-F5BB-496D-A73B-B0D6EEC88A04}"/>
                      </c:ext>
                    </c:extLst>
                  </c:dLbl>
                  <c:dLbl>
                    <c:idx val="13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9-F5BB-496D-A73B-B0D6EEC88A04}"/>
                      </c:ext>
                    </c:extLst>
                  </c:dLbl>
                  <c:dLbl>
                    <c:idx val="13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A-F5BB-496D-A73B-B0D6EEC88A04}"/>
                      </c:ext>
                    </c:extLst>
                  </c:dLbl>
                  <c:dLbl>
                    <c:idx val="13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B-F5BB-496D-A73B-B0D6EEC88A04}"/>
                      </c:ext>
                    </c:extLst>
                  </c:dLbl>
                  <c:dLbl>
                    <c:idx val="14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C-F5BB-496D-A73B-B0D6EEC88A04}"/>
                      </c:ext>
                    </c:extLst>
                  </c:dLbl>
                  <c:dLbl>
                    <c:idx val="14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D-F5BB-496D-A73B-B0D6EEC88A04}"/>
                      </c:ext>
                    </c:extLst>
                  </c:dLbl>
                  <c:dLbl>
                    <c:idx val="14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E-F5BB-496D-A73B-B0D6EEC88A04}"/>
                      </c:ext>
                    </c:extLst>
                  </c:dLbl>
                  <c:dLbl>
                    <c:idx val="14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F-F5BB-496D-A73B-B0D6EEC88A04}"/>
                      </c:ext>
                    </c:extLst>
                  </c:dLbl>
                  <c:dLbl>
                    <c:idx val="14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0-F5BB-496D-A73B-B0D6EEC88A04}"/>
                      </c:ext>
                    </c:extLst>
                  </c:dLbl>
                  <c:dLbl>
                    <c:idx val="14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1-F5BB-496D-A73B-B0D6EEC88A04}"/>
                      </c:ext>
                    </c:extLst>
                  </c:dLbl>
                  <c:dLbl>
                    <c:idx val="14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2-F5BB-496D-A73B-B0D6EEC88A04}"/>
                      </c:ext>
                    </c:extLst>
                  </c:dLbl>
                  <c:dLbl>
                    <c:idx val="14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3-F5BB-496D-A73B-B0D6EEC88A04}"/>
                      </c:ext>
                    </c:extLst>
                  </c:dLbl>
                  <c:dLbl>
                    <c:idx val="14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4-F5BB-496D-A73B-B0D6EEC88A04}"/>
                      </c:ext>
                    </c:extLst>
                  </c:dLbl>
                  <c:dLbl>
                    <c:idx val="14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5-F5BB-496D-A73B-B0D6EEC88A04}"/>
                      </c:ext>
                    </c:extLst>
                  </c:dLbl>
                  <c:dLbl>
                    <c:idx val="15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6-F5BB-496D-A73B-B0D6EEC88A04}"/>
                      </c:ext>
                    </c:extLst>
                  </c:dLbl>
                  <c:dLbl>
                    <c:idx val="15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7-F5BB-496D-A73B-B0D6EEC88A04}"/>
                      </c:ext>
                    </c:extLst>
                  </c:dLbl>
                  <c:dLbl>
                    <c:idx val="15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8-F5BB-496D-A73B-B0D6EEC88A04}"/>
                      </c:ext>
                    </c:extLst>
                  </c:dLbl>
                  <c:dLbl>
                    <c:idx val="15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9-F5BB-496D-A73B-B0D6EEC88A04}"/>
                      </c:ext>
                    </c:extLst>
                  </c:dLbl>
                  <c:dLbl>
                    <c:idx val="15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A-F5BB-496D-A73B-B0D6EEC88A04}"/>
                      </c:ext>
                    </c:extLst>
                  </c:dLbl>
                  <c:dLbl>
                    <c:idx val="15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B-F5BB-496D-A73B-B0D6EEC88A04}"/>
                      </c:ext>
                    </c:extLst>
                  </c:dLbl>
                  <c:dLbl>
                    <c:idx val="15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C-F5BB-496D-A73B-B0D6EEC88A04}"/>
                      </c:ext>
                    </c:extLst>
                  </c:dLbl>
                  <c:dLbl>
                    <c:idx val="15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D-F5BB-496D-A73B-B0D6EEC88A04}"/>
                      </c:ext>
                    </c:extLst>
                  </c:dLbl>
                  <c:dLbl>
                    <c:idx val="15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E-F5BB-496D-A73B-B0D6EEC88A04}"/>
                      </c:ext>
                    </c:extLst>
                  </c:dLbl>
                  <c:dLbl>
                    <c:idx val="15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F-F5BB-496D-A73B-B0D6EEC88A04}"/>
                      </c:ext>
                    </c:extLst>
                  </c:dLbl>
                  <c:dLbl>
                    <c:idx val="16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50-F5BB-496D-A73B-B0D6EEC88A04}"/>
                      </c:ext>
                    </c:extLst>
                  </c:dLbl>
                  <c:dLbl>
                    <c:idx val="16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51-F5BB-496D-A73B-B0D6EEC88A04}"/>
                      </c:ext>
                    </c:extLst>
                  </c:dLbl>
                  <c:dLbl>
                    <c:idx val="16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52-F5BB-496D-A73B-B0D6EEC88A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'AAC 2010 2022 (2)'!$D$2:$D$164</c15:sqref>
                        </c15:formulaRef>
                      </c:ext>
                    </c:extLst>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extLst>
                      <c:ext uri="{02D57815-91ED-43cb-92C2-25804820EDAC}">
                        <c15:formulaRef>
                          <c15:sqref>'AAC 2010 2022 (2)'!$M$2:$M$164</c15:sqref>
                        </c15:formulaRef>
                      </c:ext>
                    </c:extLst>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uri="{02D57815-91ED-43cb-92C2-25804820EDAC}">
                    <c15:datalabelsRange>
                      <c15:f>'Annualized Avg CPL growth (3)'!$C$166:$C$173</c15:f>
                      <c15:dlblRangeCache>
                        <c:ptCount val="8"/>
                        <c:pt idx="0">
                          <c:v>Arab Region</c:v>
                        </c:pt>
                        <c:pt idx="1">
                          <c:v>East Asia and the Pacific</c:v>
                        </c:pt>
                        <c:pt idx="2">
                          <c:v>Europe and Central Asia</c:v>
                        </c:pt>
                        <c:pt idx="3">
                          <c:v>Latin America and the Caribbean</c:v>
                        </c:pt>
                        <c:pt idx="4">
                          <c:v>North America</c:v>
                        </c:pt>
                        <c:pt idx="5">
                          <c:v>South Asia</c:v>
                        </c:pt>
                        <c:pt idx="6">
                          <c:v>Sub-Saharan Africa</c:v>
                        </c:pt>
                        <c:pt idx="7">
                          <c:v>World</c:v>
                        </c:pt>
                      </c15:dlblRangeCache>
                    </c15:datalabelsRange>
                  </c:ext>
                  <c:ext xmlns:c16="http://schemas.microsoft.com/office/drawing/2014/chart" uri="{C3380CC4-5D6E-409C-BE32-E72D297353CC}">
                    <c16:uniqueId val="{00000153-F5BB-496D-A73B-B0D6EEC88A04}"/>
                  </c:ext>
                </c:extLst>
              </c15:ser>
            </c15:filteredScatterSeries>
          </c:ext>
        </c:extLst>
      </c:scatterChart>
      <c:valAx>
        <c:axId val="725237248"/>
        <c:scaling>
          <c:orientation val="minMax"/>
          <c:max val="0.11500000000000002"/>
          <c:min val="-7.5000000000000011E-2"/>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AAC in GDP per Capita (constant 2015$)</a:t>
                </a:r>
              </a:p>
            </c:rich>
          </c:tx>
          <c:layout>
            <c:manualLayout>
              <c:xMode val="edge"/>
              <c:yMode val="edge"/>
              <c:x val="0.76732101109916429"/>
              <c:y val="0.36869632435594335"/>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4183424"/>
        <c:crosses val="autoZero"/>
        <c:crossBetween val="midCat"/>
      </c:valAx>
      <c:valAx>
        <c:axId val="54183424"/>
        <c:scaling>
          <c:orientation val="minMax"/>
          <c:max val="0.23"/>
          <c:min val="-0.30000000000000004"/>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AAC in ESCWA Poverty Rate</a:t>
                </a:r>
              </a:p>
            </c:rich>
          </c:tx>
          <c:layout>
            <c:manualLayout>
              <c:xMode val="edge"/>
              <c:yMode val="edge"/>
              <c:x val="1.230855746714217E-2"/>
              <c:y val="0.3024296060288079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725237248"/>
        <c:crosses val="autoZero"/>
        <c:crossBetween val="midCat"/>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Sheet1!$C$1</c:f>
              <c:strCache>
                <c:ptCount val="1"/>
                <c:pt idx="0">
                  <c:v>Headcount ratio </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Sheet1!$A$2:$B$15</c:f>
              <c:multiLvlStrCache>
                <c:ptCount val="14"/>
                <c:lvl>
                  <c:pt idx="0">
                    <c:v>2012</c:v>
                  </c:pt>
                  <c:pt idx="1">
                    <c:v>2017</c:v>
                  </c:pt>
                  <c:pt idx="2">
                    <c:v>2011</c:v>
                  </c:pt>
                  <c:pt idx="3">
                    <c:v>2018</c:v>
                  </c:pt>
                  <c:pt idx="4">
                    <c:v>2012</c:v>
                  </c:pt>
                  <c:pt idx="5">
                    <c:v>2019</c:v>
                  </c:pt>
                  <c:pt idx="6">
                    <c:v>2011</c:v>
                  </c:pt>
                  <c:pt idx="7">
                    <c:v>2018</c:v>
                  </c:pt>
                  <c:pt idx="8">
                    <c:v>2014</c:v>
                  </c:pt>
                  <c:pt idx="9">
                    <c:v>2018</c:v>
                  </c:pt>
                  <c:pt idx="10">
                    <c:v>2011</c:v>
                  </c:pt>
                  <c:pt idx="11">
                    <c:v>2018</c:v>
                  </c:pt>
                  <c:pt idx="12">
                    <c:v>Baseline</c:v>
                  </c:pt>
                  <c:pt idx="13">
                    <c:v>Recent</c:v>
                  </c:pt>
                </c:lvl>
                <c:lvl>
                  <c:pt idx="0">
                    <c:v>Jordan</c:v>
                  </c:pt>
                  <c:pt idx="2">
                    <c:v>Tunisia</c:v>
                  </c:pt>
                  <c:pt idx="4">
                    <c:v>Algeria</c:v>
                  </c:pt>
                  <c:pt idx="6">
                    <c:v>Iraq</c:v>
                  </c:pt>
                  <c:pt idx="8">
                    <c:v>Egypt</c:v>
                  </c:pt>
                  <c:pt idx="10">
                    <c:v>Morocco</c:v>
                  </c:pt>
                  <c:pt idx="12">
                    <c:v>Population weighted
average across the six
middle-income
countries</c:v>
                  </c:pt>
                </c:lvl>
              </c:multiLvlStrCache>
            </c:multiLvlStrRef>
          </c:cat>
          <c:val>
            <c:numRef>
              <c:f>Sheet1!$C$2:$C$15</c:f>
              <c:numCache>
                <c:formatCode>General</c:formatCode>
                <c:ptCount val="14"/>
                <c:pt idx="0">
                  <c:v>11.2</c:v>
                </c:pt>
                <c:pt idx="1">
                  <c:v>13.5</c:v>
                </c:pt>
                <c:pt idx="2">
                  <c:v>21.8</c:v>
                </c:pt>
                <c:pt idx="3">
                  <c:v>14.9</c:v>
                </c:pt>
                <c:pt idx="4">
                  <c:v>35.6</c:v>
                </c:pt>
                <c:pt idx="5">
                  <c:v>19.399999999999999</c:v>
                </c:pt>
                <c:pt idx="6">
                  <c:v>50.7</c:v>
                </c:pt>
                <c:pt idx="7">
                  <c:v>39.9</c:v>
                </c:pt>
                <c:pt idx="8">
                  <c:v>21.6</c:v>
                </c:pt>
                <c:pt idx="9">
                  <c:v>16</c:v>
                </c:pt>
                <c:pt idx="10">
                  <c:v>48</c:v>
                </c:pt>
                <c:pt idx="11">
                  <c:v>36.6</c:v>
                </c:pt>
                <c:pt idx="12">
                  <c:v>32.4</c:v>
                </c:pt>
                <c:pt idx="13">
                  <c:v>23.5</c:v>
                </c:pt>
              </c:numCache>
            </c:numRef>
          </c:val>
          <c:extLst>
            <c:ext xmlns:c16="http://schemas.microsoft.com/office/drawing/2014/chart" uri="{C3380CC4-5D6E-409C-BE32-E72D297353CC}">
              <c16:uniqueId val="{00000000-07E7-4552-957D-75CC3103675E}"/>
            </c:ext>
          </c:extLst>
        </c:ser>
        <c:ser>
          <c:idx val="2"/>
          <c:order val="2"/>
          <c:tx>
            <c:strRef>
              <c:f>Sheet1!$D$1</c:f>
              <c:strCache>
                <c:ptCount val="1"/>
                <c:pt idx="0">
                  <c:v>Average deprivation intensity</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Sheet1!$A$2:$B$15</c:f>
              <c:multiLvlStrCache>
                <c:ptCount val="14"/>
                <c:lvl>
                  <c:pt idx="0">
                    <c:v>2012</c:v>
                  </c:pt>
                  <c:pt idx="1">
                    <c:v>2017</c:v>
                  </c:pt>
                  <c:pt idx="2">
                    <c:v>2011</c:v>
                  </c:pt>
                  <c:pt idx="3">
                    <c:v>2018</c:v>
                  </c:pt>
                  <c:pt idx="4">
                    <c:v>2012</c:v>
                  </c:pt>
                  <c:pt idx="5">
                    <c:v>2019</c:v>
                  </c:pt>
                  <c:pt idx="6">
                    <c:v>2011</c:v>
                  </c:pt>
                  <c:pt idx="7">
                    <c:v>2018</c:v>
                  </c:pt>
                  <c:pt idx="8">
                    <c:v>2014</c:v>
                  </c:pt>
                  <c:pt idx="9">
                    <c:v>2018</c:v>
                  </c:pt>
                  <c:pt idx="10">
                    <c:v>2011</c:v>
                  </c:pt>
                  <c:pt idx="11">
                    <c:v>2018</c:v>
                  </c:pt>
                  <c:pt idx="12">
                    <c:v>Baseline</c:v>
                  </c:pt>
                  <c:pt idx="13">
                    <c:v>Recent</c:v>
                  </c:pt>
                </c:lvl>
                <c:lvl>
                  <c:pt idx="0">
                    <c:v>Jordan</c:v>
                  </c:pt>
                  <c:pt idx="2">
                    <c:v>Tunisia</c:v>
                  </c:pt>
                  <c:pt idx="4">
                    <c:v>Algeria</c:v>
                  </c:pt>
                  <c:pt idx="6">
                    <c:v>Iraq</c:v>
                  </c:pt>
                  <c:pt idx="8">
                    <c:v>Egypt</c:v>
                  </c:pt>
                  <c:pt idx="10">
                    <c:v>Morocco</c:v>
                  </c:pt>
                  <c:pt idx="12">
                    <c:v>Population weighted
average across the six
middle-income
countries</c:v>
                  </c:pt>
                </c:lvl>
              </c:multiLvlStrCache>
            </c:multiLvlStrRef>
          </c:cat>
          <c:val>
            <c:numRef>
              <c:f>Sheet1!$D$2:$D$15</c:f>
              <c:numCache>
                <c:formatCode>General</c:formatCode>
                <c:ptCount val="14"/>
                <c:pt idx="0">
                  <c:v>25.4</c:v>
                </c:pt>
                <c:pt idx="1">
                  <c:v>27.2</c:v>
                </c:pt>
                <c:pt idx="2">
                  <c:v>28.7</c:v>
                </c:pt>
                <c:pt idx="3">
                  <c:v>26.8</c:v>
                </c:pt>
                <c:pt idx="4">
                  <c:v>28.8</c:v>
                </c:pt>
                <c:pt idx="5">
                  <c:v>28</c:v>
                </c:pt>
                <c:pt idx="6">
                  <c:v>32.700000000000003</c:v>
                </c:pt>
                <c:pt idx="7">
                  <c:v>30</c:v>
                </c:pt>
                <c:pt idx="8">
                  <c:v>28.1</c:v>
                </c:pt>
                <c:pt idx="9">
                  <c:v>27.6</c:v>
                </c:pt>
                <c:pt idx="10">
                  <c:v>37.200000000000003</c:v>
                </c:pt>
                <c:pt idx="11">
                  <c:v>34.200000000000003</c:v>
                </c:pt>
                <c:pt idx="12">
                  <c:v>30.3</c:v>
                </c:pt>
                <c:pt idx="13">
                  <c:v>29</c:v>
                </c:pt>
              </c:numCache>
            </c:numRef>
          </c:val>
          <c:extLst>
            <c:ext xmlns:c16="http://schemas.microsoft.com/office/drawing/2014/chart" uri="{C3380CC4-5D6E-409C-BE32-E72D297353CC}">
              <c16:uniqueId val="{00000001-07E7-4552-957D-75CC3103675E}"/>
            </c:ext>
          </c:extLst>
        </c:ser>
        <c:dLbls>
          <c:dLblPos val="outEnd"/>
          <c:showLegendKey val="0"/>
          <c:showVal val="1"/>
          <c:showCatName val="0"/>
          <c:showSerName val="0"/>
          <c:showPercent val="0"/>
          <c:showBubbleSize val="0"/>
        </c:dLbls>
        <c:gapWidth val="269"/>
        <c:axId val="208044719"/>
        <c:axId val="205967231"/>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Sheet1!$A$2:$B$15</c15:sqref>
                        </c15:formulaRef>
                      </c:ext>
                    </c:extLst>
                    <c:multiLvlStrCache>
                      <c:ptCount val="14"/>
                      <c:lvl>
                        <c:pt idx="0">
                          <c:v>2012</c:v>
                        </c:pt>
                        <c:pt idx="1">
                          <c:v>2017</c:v>
                        </c:pt>
                        <c:pt idx="2">
                          <c:v>2011</c:v>
                        </c:pt>
                        <c:pt idx="3">
                          <c:v>2018</c:v>
                        </c:pt>
                        <c:pt idx="4">
                          <c:v>2012</c:v>
                        </c:pt>
                        <c:pt idx="5">
                          <c:v>2019</c:v>
                        </c:pt>
                        <c:pt idx="6">
                          <c:v>2011</c:v>
                        </c:pt>
                        <c:pt idx="7">
                          <c:v>2018</c:v>
                        </c:pt>
                        <c:pt idx="8">
                          <c:v>2014</c:v>
                        </c:pt>
                        <c:pt idx="9">
                          <c:v>2018</c:v>
                        </c:pt>
                        <c:pt idx="10">
                          <c:v>2011</c:v>
                        </c:pt>
                        <c:pt idx="11">
                          <c:v>2018</c:v>
                        </c:pt>
                        <c:pt idx="12">
                          <c:v>Baseline</c:v>
                        </c:pt>
                        <c:pt idx="13">
                          <c:v>Recent</c:v>
                        </c:pt>
                      </c:lvl>
                      <c:lvl>
                        <c:pt idx="0">
                          <c:v>Jordan</c:v>
                        </c:pt>
                        <c:pt idx="2">
                          <c:v>Tunisia</c:v>
                        </c:pt>
                        <c:pt idx="4">
                          <c:v>Algeria</c:v>
                        </c:pt>
                        <c:pt idx="6">
                          <c:v>Iraq</c:v>
                        </c:pt>
                        <c:pt idx="8">
                          <c:v>Egypt</c:v>
                        </c:pt>
                        <c:pt idx="10">
                          <c:v>Morocco</c:v>
                        </c:pt>
                        <c:pt idx="12">
                          <c:v>Population weighted
average across the six
middle-income
countries</c:v>
                        </c:pt>
                      </c:lvl>
                    </c:multiLvlStrCache>
                  </c:multiLvlStrRef>
                </c:cat>
                <c:val>
                  <c:numRef>
                    <c:extLst>
                      <c:ext uri="{02D57815-91ED-43cb-92C2-25804820EDAC}">
                        <c15:formulaRef>
                          <c15:sqref>Sheet1!$B$2:$B$15</c15:sqref>
                        </c15:formulaRef>
                      </c:ext>
                    </c:extLst>
                    <c:numCache>
                      <c:formatCode>General</c:formatCode>
                      <c:ptCount val="14"/>
                      <c:pt idx="0">
                        <c:v>2012</c:v>
                      </c:pt>
                      <c:pt idx="1">
                        <c:v>2017</c:v>
                      </c:pt>
                      <c:pt idx="2">
                        <c:v>2011</c:v>
                      </c:pt>
                      <c:pt idx="3">
                        <c:v>2018</c:v>
                      </c:pt>
                      <c:pt idx="4">
                        <c:v>2012</c:v>
                      </c:pt>
                      <c:pt idx="5">
                        <c:v>2019</c:v>
                      </c:pt>
                      <c:pt idx="6">
                        <c:v>2011</c:v>
                      </c:pt>
                      <c:pt idx="7">
                        <c:v>2018</c:v>
                      </c:pt>
                      <c:pt idx="8">
                        <c:v>2014</c:v>
                      </c:pt>
                      <c:pt idx="9">
                        <c:v>2018</c:v>
                      </c:pt>
                      <c:pt idx="10">
                        <c:v>2011</c:v>
                      </c:pt>
                      <c:pt idx="11">
                        <c:v>2018</c:v>
                      </c:pt>
                      <c:pt idx="12">
                        <c:v>0</c:v>
                      </c:pt>
                      <c:pt idx="13">
                        <c:v>0</c:v>
                      </c:pt>
                    </c:numCache>
                  </c:numRef>
                </c:val>
                <c:extLst>
                  <c:ext xmlns:c16="http://schemas.microsoft.com/office/drawing/2014/chart" uri="{C3380CC4-5D6E-409C-BE32-E72D297353CC}">
                    <c16:uniqueId val="{00000003-07E7-4552-957D-75CC3103675E}"/>
                  </c:ext>
                </c:extLst>
              </c15:ser>
            </c15:filteredBarSeries>
          </c:ext>
        </c:extLst>
      </c:barChart>
      <c:scatterChart>
        <c:scatterStyle val="lineMarker"/>
        <c:varyColors val="0"/>
        <c:ser>
          <c:idx val="3"/>
          <c:order val="3"/>
          <c:tx>
            <c:strRef>
              <c:f>Sheet1!$E$1</c:f>
              <c:strCache>
                <c:ptCount val="1"/>
                <c:pt idx="0">
                  <c:v>Arab Multidimensional Poverty Index (MPI)</c:v>
                </c:pt>
              </c:strCache>
            </c:strRef>
          </c:tx>
          <c:spPr>
            <a:ln w="25400" cap="rnd">
              <a:no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multiLvlStrRef>
              <c:f>Sheet1!$A$2:$B$15</c:f>
              <c:multiLvlStrCache>
                <c:ptCount val="14"/>
                <c:lvl>
                  <c:pt idx="0">
                    <c:v>2012</c:v>
                  </c:pt>
                  <c:pt idx="1">
                    <c:v>2017</c:v>
                  </c:pt>
                  <c:pt idx="2">
                    <c:v>2011</c:v>
                  </c:pt>
                  <c:pt idx="3">
                    <c:v>2018</c:v>
                  </c:pt>
                  <c:pt idx="4">
                    <c:v>2012</c:v>
                  </c:pt>
                  <c:pt idx="5">
                    <c:v>2019</c:v>
                  </c:pt>
                  <c:pt idx="6">
                    <c:v>2011</c:v>
                  </c:pt>
                  <c:pt idx="7">
                    <c:v>2018</c:v>
                  </c:pt>
                  <c:pt idx="8">
                    <c:v>2014</c:v>
                  </c:pt>
                  <c:pt idx="9">
                    <c:v>2018</c:v>
                  </c:pt>
                  <c:pt idx="10">
                    <c:v>2011</c:v>
                  </c:pt>
                  <c:pt idx="11">
                    <c:v>2018</c:v>
                  </c:pt>
                  <c:pt idx="12">
                    <c:v>Baseline</c:v>
                  </c:pt>
                  <c:pt idx="13">
                    <c:v>Recent</c:v>
                  </c:pt>
                </c:lvl>
                <c:lvl>
                  <c:pt idx="0">
                    <c:v>Jordan</c:v>
                  </c:pt>
                  <c:pt idx="2">
                    <c:v>Tunisia</c:v>
                  </c:pt>
                  <c:pt idx="4">
                    <c:v>Algeria</c:v>
                  </c:pt>
                  <c:pt idx="6">
                    <c:v>Iraq</c:v>
                  </c:pt>
                  <c:pt idx="8">
                    <c:v>Egypt</c:v>
                  </c:pt>
                  <c:pt idx="10">
                    <c:v>Morocco</c:v>
                  </c:pt>
                  <c:pt idx="12">
                    <c:v>Population weighted
average across the six
middle-income
countries</c:v>
                  </c:pt>
                </c:lvl>
              </c:multiLvlStrCache>
            </c:multiLvlStrRef>
          </c:xVal>
          <c:yVal>
            <c:numRef>
              <c:f>Sheet1!$E$2:$E$15</c:f>
              <c:numCache>
                <c:formatCode>0.000</c:formatCode>
                <c:ptCount val="14"/>
                <c:pt idx="0">
                  <c:v>2.8447999999999998E-2</c:v>
                </c:pt>
                <c:pt idx="1">
                  <c:v>3.6719999999999996E-2</c:v>
                </c:pt>
                <c:pt idx="2">
                  <c:v>6.2565999999999997E-2</c:v>
                </c:pt>
                <c:pt idx="3">
                  <c:v>3.9932000000000002E-2</c:v>
                </c:pt>
                <c:pt idx="4">
                  <c:v>0.10252799999999999</c:v>
                </c:pt>
                <c:pt idx="5">
                  <c:v>5.4319999999999993E-2</c:v>
                </c:pt>
                <c:pt idx="6">
                  <c:v>0.16578900000000002</c:v>
                </c:pt>
                <c:pt idx="7">
                  <c:v>0.1197</c:v>
                </c:pt>
                <c:pt idx="8">
                  <c:v>6.0696000000000007E-2</c:v>
                </c:pt>
                <c:pt idx="9">
                  <c:v>4.4160000000000005E-2</c:v>
                </c:pt>
                <c:pt idx="10">
                  <c:v>0.17856000000000002</c:v>
                </c:pt>
                <c:pt idx="11">
                  <c:v>0.12517200000000003</c:v>
                </c:pt>
                <c:pt idx="12">
                  <c:v>9.8172000000000009E-2</c:v>
                </c:pt>
                <c:pt idx="13">
                  <c:v>6.8150000000000002E-2</c:v>
                </c:pt>
              </c:numCache>
            </c:numRef>
          </c:yVal>
          <c:smooth val="0"/>
          <c:extLst>
            <c:ext xmlns:c16="http://schemas.microsoft.com/office/drawing/2014/chart" uri="{C3380CC4-5D6E-409C-BE32-E72D297353CC}">
              <c16:uniqueId val="{00000002-07E7-4552-957D-75CC3103675E}"/>
            </c:ext>
          </c:extLst>
        </c:ser>
        <c:dLbls>
          <c:showLegendKey val="0"/>
          <c:showVal val="1"/>
          <c:showCatName val="0"/>
          <c:showSerName val="0"/>
          <c:showPercent val="0"/>
          <c:showBubbleSize val="0"/>
        </c:dLbls>
        <c:axId val="321243295"/>
        <c:axId val="321230815"/>
      </c:scatterChart>
      <c:catAx>
        <c:axId val="20804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05967231"/>
        <c:crosses val="autoZero"/>
        <c:auto val="1"/>
        <c:lblAlgn val="ctr"/>
        <c:lblOffset val="100"/>
        <c:noMultiLvlLbl val="0"/>
      </c:catAx>
      <c:valAx>
        <c:axId val="205967231"/>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a:t>Percent </a:t>
                </a:r>
              </a:p>
            </c:rich>
          </c:tx>
          <c:layout>
            <c:manualLayout>
              <c:xMode val="edge"/>
              <c:yMode val="edge"/>
              <c:x val="1.0241483977588084E-2"/>
              <c:y val="0.33818347851771563"/>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08044719"/>
        <c:crosses val="autoZero"/>
        <c:crossBetween val="between"/>
      </c:valAx>
      <c:valAx>
        <c:axId val="321230815"/>
        <c:scaling>
          <c:orientation val="minMax"/>
          <c:max val="0.30000000000000004"/>
        </c:scaling>
        <c:delete val="0"/>
        <c:axPos val="r"/>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a:t>Arab MPI</a:t>
                </a:r>
              </a:p>
            </c:rich>
          </c:tx>
          <c:layout>
            <c:manualLayout>
              <c:xMode val="edge"/>
              <c:yMode val="edge"/>
              <c:x val="0.9668346610525772"/>
              <c:y val="0.27512406039881987"/>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000" sourceLinked="1"/>
        <c:majorTickMark val="out"/>
        <c:minorTickMark val="none"/>
        <c:tickLblPos val="nextTo"/>
        <c:spPr>
          <a:noFill/>
          <a:ln>
            <a:noFill/>
          </a:ln>
          <a:effectLst/>
        </c:spPr>
        <c:txPr>
          <a:bodyPr rot="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crossAx val="321243295"/>
        <c:crosses val="max"/>
        <c:crossBetween val="midCat"/>
      </c:valAx>
      <c:valAx>
        <c:axId val="321243295"/>
        <c:scaling>
          <c:orientation val="minMax"/>
        </c:scaling>
        <c:delete val="1"/>
        <c:axPos val="b"/>
        <c:majorTickMark val="out"/>
        <c:minorTickMark val="none"/>
        <c:tickLblPos val="nextTo"/>
        <c:crossAx val="32123081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a:noFill/>
    </a:ln>
    <a:effectLst/>
  </c:spPr>
  <c:txPr>
    <a:bodyPr/>
    <a:lstStyle/>
    <a:p>
      <a:pPr>
        <a:defRPr sz="11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00827919731482E-2"/>
          <c:y val="4.5900446570936171E-2"/>
          <c:w val="0.81162965864992831"/>
          <c:h val="0.72429638310928035"/>
        </c:manualLayout>
      </c:layout>
      <c:scatterChart>
        <c:scatterStyle val="lineMarker"/>
        <c:varyColors val="0"/>
        <c:ser>
          <c:idx val="0"/>
          <c:order val="0"/>
          <c:tx>
            <c:strRef>
              <c:f>'GOV and QHDI'!$D$1</c:f>
              <c:strCache>
                <c:ptCount val="1"/>
                <c:pt idx="0">
                  <c:v>Quality adjusted human development challenge index (2021)</c:v>
                </c:pt>
              </c:strCache>
            </c:strRef>
          </c:tx>
          <c:spPr>
            <a:ln w="25400" cap="rnd">
              <a:noFill/>
              <a:round/>
            </a:ln>
            <a:effectLst/>
          </c:spPr>
          <c:marker>
            <c:symbol val="diamond"/>
            <c:size val="6"/>
            <c:spPr>
              <a:solidFill>
                <a:srgbClr val="FF0000"/>
              </a:solidFill>
              <a:ln w="9525">
                <a:noFill/>
              </a:ln>
              <a:effectLst/>
            </c:spPr>
          </c:marker>
          <c:dPt>
            <c:idx val="0"/>
            <c:marker>
              <c:symbol val="diamond"/>
              <c:size val="6"/>
              <c:spPr>
                <a:noFill/>
                <a:ln w="9525">
                  <a:noFill/>
                </a:ln>
                <a:effectLst/>
              </c:spPr>
            </c:marker>
            <c:bubble3D val="0"/>
            <c:extLst>
              <c:ext xmlns:c16="http://schemas.microsoft.com/office/drawing/2014/chart" uri="{C3380CC4-5D6E-409C-BE32-E72D297353CC}">
                <c16:uniqueId val="{00000000-0FA0-42C4-B140-4F20E9D3FEE2}"/>
              </c:ext>
            </c:extLst>
          </c:dPt>
          <c:dPt>
            <c:idx val="1"/>
            <c:marker>
              <c:symbol val="diamond"/>
              <c:size val="6"/>
              <c:spPr>
                <a:noFill/>
                <a:ln w="9525">
                  <a:noFill/>
                </a:ln>
                <a:effectLst/>
              </c:spPr>
            </c:marker>
            <c:bubble3D val="0"/>
            <c:extLst>
              <c:ext xmlns:c16="http://schemas.microsoft.com/office/drawing/2014/chart" uri="{C3380CC4-5D6E-409C-BE32-E72D297353CC}">
                <c16:uniqueId val="{00000001-0FA0-42C4-B140-4F20E9D3FEE2}"/>
              </c:ext>
            </c:extLst>
          </c:dPt>
          <c:dPt>
            <c:idx val="2"/>
            <c:marker>
              <c:symbol val="diamond"/>
              <c:size val="6"/>
              <c:spPr>
                <a:noFill/>
                <a:ln w="9525">
                  <a:noFill/>
                </a:ln>
                <a:effectLst/>
              </c:spPr>
            </c:marker>
            <c:bubble3D val="0"/>
            <c:extLst>
              <c:ext xmlns:c16="http://schemas.microsoft.com/office/drawing/2014/chart" uri="{C3380CC4-5D6E-409C-BE32-E72D297353CC}">
                <c16:uniqueId val="{00000002-0FA0-42C4-B140-4F20E9D3FEE2}"/>
              </c:ext>
            </c:extLst>
          </c:dPt>
          <c:dPt>
            <c:idx val="3"/>
            <c:marker>
              <c:symbol val="diamond"/>
              <c:size val="6"/>
              <c:spPr>
                <a:noFill/>
                <a:ln w="9525">
                  <a:noFill/>
                </a:ln>
                <a:effectLst/>
              </c:spPr>
            </c:marker>
            <c:bubble3D val="0"/>
            <c:extLst>
              <c:ext xmlns:c16="http://schemas.microsoft.com/office/drawing/2014/chart" uri="{C3380CC4-5D6E-409C-BE32-E72D297353CC}">
                <c16:uniqueId val="{00000003-0FA0-42C4-B140-4F20E9D3FEE2}"/>
              </c:ext>
            </c:extLst>
          </c:dPt>
          <c:dPt>
            <c:idx val="4"/>
            <c:marker>
              <c:symbol val="diamond"/>
              <c:size val="6"/>
              <c:spPr>
                <a:noFill/>
                <a:ln w="9525">
                  <a:noFill/>
                </a:ln>
                <a:effectLst/>
              </c:spPr>
            </c:marker>
            <c:bubble3D val="0"/>
            <c:extLst>
              <c:ext xmlns:c16="http://schemas.microsoft.com/office/drawing/2014/chart" uri="{C3380CC4-5D6E-409C-BE32-E72D297353CC}">
                <c16:uniqueId val="{00000004-0FA0-42C4-B140-4F20E9D3FEE2}"/>
              </c:ext>
            </c:extLst>
          </c:dPt>
          <c:dPt>
            <c:idx val="5"/>
            <c:marker>
              <c:symbol val="diamond"/>
              <c:size val="6"/>
              <c:spPr>
                <a:noFill/>
                <a:ln w="9525">
                  <a:noFill/>
                </a:ln>
                <a:effectLst/>
              </c:spPr>
            </c:marker>
            <c:bubble3D val="0"/>
            <c:extLst>
              <c:ext xmlns:c16="http://schemas.microsoft.com/office/drawing/2014/chart" uri="{C3380CC4-5D6E-409C-BE32-E72D297353CC}">
                <c16:uniqueId val="{00000005-0FA0-42C4-B140-4F20E9D3FEE2}"/>
              </c:ext>
            </c:extLst>
          </c:dPt>
          <c:dPt>
            <c:idx val="6"/>
            <c:marker>
              <c:symbol val="diamond"/>
              <c:size val="6"/>
              <c:spPr>
                <a:noFill/>
                <a:ln w="9525">
                  <a:noFill/>
                </a:ln>
                <a:effectLst/>
              </c:spPr>
            </c:marker>
            <c:bubble3D val="0"/>
            <c:extLst>
              <c:ext xmlns:c16="http://schemas.microsoft.com/office/drawing/2014/chart" uri="{C3380CC4-5D6E-409C-BE32-E72D297353CC}">
                <c16:uniqueId val="{00000006-0FA0-42C4-B140-4F20E9D3FEE2}"/>
              </c:ext>
            </c:extLst>
          </c:dPt>
          <c:dPt>
            <c:idx val="7"/>
            <c:marker>
              <c:symbol val="diamond"/>
              <c:size val="6"/>
              <c:spPr>
                <a:noFill/>
                <a:ln w="9525">
                  <a:noFill/>
                </a:ln>
                <a:effectLst/>
              </c:spPr>
            </c:marker>
            <c:bubble3D val="0"/>
            <c:extLst>
              <c:ext xmlns:c16="http://schemas.microsoft.com/office/drawing/2014/chart" uri="{C3380CC4-5D6E-409C-BE32-E72D297353CC}">
                <c16:uniqueId val="{00000007-0FA0-42C4-B140-4F20E9D3FEE2}"/>
              </c:ext>
            </c:extLst>
          </c:dPt>
          <c:dPt>
            <c:idx val="8"/>
            <c:marker>
              <c:symbol val="diamond"/>
              <c:size val="6"/>
              <c:spPr>
                <a:noFill/>
                <a:ln w="9525">
                  <a:noFill/>
                </a:ln>
                <a:effectLst/>
              </c:spPr>
            </c:marker>
            <c:bubble3D val="0"/>
            <c:extLst>
              <c:ext xmlns:c16="http://schemas.microsoft.com/office/drawing/2014/chart" uri="{C3380CC4-5D6E-409C-BE32-E72D297353CC}">
                <c16:uniqueId val="{00000008-0FA0-42C4-B140-4F20E9D3FEE2}"/>
              </c:ext>
            </c:extLst>
          </c:dPt>
          <c:dPt>
            <c:idx val="9"/>
            <c:marker>
              <c:symbol val="diamond"/>
              <c:size val="6"/>
              <c:spPr>
                <a:noFill/>
                <a:ln w="9525">
                  <a:noFill/>
                </a:ln>
                <a:effectLst/>
              </c:spPr>
            </c:marker>
            <c:bubble3D val="0"/>
            <c:extLst>
              <c:ext xmlns:c16="http://schemas.microsoft.com/office/drawing/2014/chart" uri="{C3380CC4-5D6E-409C-BE32-E72D297353CC}">
                <c16:uniqueId val="{00000009-0FA0-42C4-B140-4F20E9D3FEE2}"/>
              </c:ext>
            </c:extLst>
          </c:dPt>
          <c:dPt>
            <c:idx val="10"/>
            <c:marker>
              <c:symbol val="diamond"/>
              <c:size val="6"/>
              <c:spPr>
                <a:noFill/>
                <a:ln w="9525">
                  <a:noFill/>
                </a:ln>
                <a:effectLst/>
              </c:spPr>
            </c:marker>
            <c:bubble3D val="0"/>
            <c:extLst>
              <c:ext xmlns:c16="http://schemas.microsoft.com/office/drawing/2014/chart" uri="{C3380CC4-5D6E-409C-BE32-E72D297353CC}">
                <c16:uniqueId val="{0000000A-0FA0-42C4-B140-4F20E9D3FEE2}"/>
              </c:ext>
            </c:extLst>
          </c:dPt>
          <c:dPt>
            <c:idx val="11"/>
            <c:marker>
              <c:symbol val="diamond"/>
              <c:size val="6"/>
              <c:spPr>
                <a:noFill/>
                <a:ln w="9525">
                  <a:noFill/>
                </a:ln>
                <a:effectLst/>
              </c:spPr>
            </c:marker>
            <c:bubble3D val="0"/>
            <c:extLst>
              <c:ext xmlns:c16="http://schemas.microsoft.com/office/drawing/2014/chart" uri="{C3380CC4-5D6E-409C-BE32-E72D297353CC}">
                <c16:uniqueId val="{0000000B-0FA0-42C4-B140-4F20E9D3FEE2}"/>
              </c:ext>
            </c:extLst>
          </c:dPt>
          <c:dPt>
            <c:idx val="12"/>
            <c:marker>
              <c:symbol val="diamond"/>
              <c:size val="6"/>
              <c:spPr>
                <a:noFill/>
                <a:ln w="9525">
                  <a:noFill/>
                </a:ln>
                <a:effectLst/>
              </c:spPr>
            </c:marker>
            <c:bubble3D val="0"/>
            <c:extLst>
              <c:ext xmlns:c16="http://schemas.microsoft.com/office/drawing/2014/chart" uri="{C3380CC4-5D6E-409C-BE32-E72D297353CC}">
                <c16:uniqueId val="{0000000C-0FA0-42C4-B140-4F20E9D3FEE2}"/>
              </c:ext>
            </c:extLst>
          </c:dPt>
          <c:dPt>
            <c:idx val="13"/>
            <c:marker>
              <c:symbol val="diamond"/>
              <c:size val="6"/>
              <c:spPr>
                <a:noFill/>
                <a:ln w="9525">
                  <a:noFill/>
                </a:ln>
                <a:effectLst/>
              </c:spPr>
            </c:marker>
            <c:bubble3D val="0"/>
            <c:extLst>
              <c:ext xmlns:c16="http://schemas.microsoft.com/office/drawing/2014/chart" uri="{C3380CC4-5D6E-409C-BE32-E72D297353CC}">
                <c16:uniqueId val="{0000000D-0FA0-42C4-B140-4F20E9D3FEE2}"/>
              </c:ext>
            </c:extLst>
          </c:dPt>
          <c:dPt>
            <c:idx val="14"/>
            <c:marker>
              <c:symbol val="diamond"/>
              <c:size val="6"/>
              <c:spPr>
                <a:noFill/>
                <a:ln w="9525">
                  <a:noFill/>
                </a:ln>
                <a:effectLst/>
              </c:spPr>
            </c:marker>
            <c:bubble3D val="0"/>
            <c:extLst>
              <c:ext xmlns:c16="http://schemas.microsoft.com/office/drawing/2014/chart" uri="{C3380CC4-5D6E-409C-BE32-E72D297353CC}">
                <c16:uniqueId val="{0000000E-0FA0-42C4-B140-4F20E9D3FEE2}"/>
              </c:ext>
            </c:extLst>
          </c:dPt>
          <c:dPt>
            <c:idx val="15"/>
            <c:marker>
              <c:symbol val="diamond"/>
              <c:size val="6"/>
              <c:spPr>
                <a:noFill/>
                <a:ln w="9525">
                  <a:noFill/>
                </a:ln>
                <a:effectLst/>
              </c:spPr>
            </c:marker>
            <c:bubble3D val="0"/>
            <c:extLst>
              <c:ext xmlns:c16="http://schemas.microsoft.com/office/drawing/2014/chart" uri="{C3380CC4-5D6E-409C-BE32-E72D297353CC}">
                <c16:uniqueId val="{0000000F-0FA0-42C4-B140-4F20E9D3FEE2}"/>
              </c:ext>
            </c:extLst>
          </c:dPt>
          <c:dPt>
            <c:idx val="16"/>
            <c:marker>
              <c:symbol val="diamond"/>
              <c:size val="6"/>
              <c:spPr>
                <a:noFill/>
                <a:ln w="9525">
                  <a:noFill/>
                </a:ln>
                <a:effectLst/>
              </c:spPr>
            </c:marker>
            <c:bubble3D val="0"/>
            <c:extLst>
              <c:ext xmlns:c16="http://schemas.microsoft.com/office/drawing/2014/chart" uri="{C3380CC4-5D6E-409C-BE32-E72D297353CC}">
                <c16:uniqueId val="{00000010-0FA0-42C4-B140-4F20E9D3FEE2}"/>
              </c:ext>
            </c:extLst>
          </c:dPt>
          <c:dPt>
            <c:idx val="17"/>
            <c:marker>
              <c:symbol val="diamond"/>
              <c:size val="6"/>
              <c:spPr>
                <a:noFill/>
                <a:ln w="9525">
                  <a:noFill/>
                </a:ln>
                <a:effectLst/>
              </c:spPr>
            </c:marker>
            <c:bubble3D val="0"/>
            <c:extLst>
              <c:ext xmlns:c16="http://schemas.microsoft.com/office/drawing/2014/chart" uri="{C3380CC4-5D6E-409C-BE32-E72D297353CC}">
                <c16:uniqueId val="{00000011-0FA0-42C4-B140-4F20E9D3FEE2}"/>
              </c:ext>
            </c:extLst>
          </c:dPt>
          <c:dPt>
            <c:idx val="18"/>
            <c:marker>
              <c:symbol val="diamond"/>
              <c:size val="6"/>
              <c:spPr>
                <a:noFill/>
                <a:ln w="9525">
                  <a:noFill/>
                </a:ln>
                <a:effectLst/>
              </c:spPr>
            </c:marker>
            <c:bubble3D val="0"/>
            <c:extLst>
              <c:ext xmlns:c16="http://schemas.microsoft.com/office/drawing/2014/chart" uri="{C3380CC4-5D6E-409C-BE32-E72D297353CC}">
                <c16:uniqueId val="{00000012-0FA0-42C4-B140-4F20E9D3FEE2}"/>
              </c:ext>
            </c:extLst>
          </c:dPt>
          <c:dPt>
            <c:idx val="19"/>
            <c:marker>
              <c:symbol val="diamond"/>
              <c:size val="6"/>
              <c:spPr>
                <a:noFill/>
                <a:ln w="9525">
                  <a:noFill/>
                </a:ln>
                <a:effectLst/>
              </c:spPr>
            </c:marker>
            <c:bubble3D val="0"/>
            <c:extLst>
              <c:ext xmlns:c16="http://schemas.microsoft.com/office/drawing/2014/chart" uri="{C3380CC4-5D6E-409C-BE32-E72D297353CC}">
                <c16:uniqueId val="{00000013-0FA0-42C4-B140-4F20E9D3FEE2}"/>
              </c:ext>
            </c:extLst>
          </c:dPt>
          <c:dPt>
            <c:idx val="21"/>
            <c:marker>
              <c:symbol val="diamond"/>
              <c:size val="6"/>
              <c:spPr>
                <a:noFill/>
                <a:ln w="9525">
                  <a:noFill/>
                </a:ln>
                <a:effectLst/>
              </c:spPr>
            </c:marker>
            <c:bubble3D val="0"/>
            <c:extLst>
              <c:ext xmlns:c16="http://schemas.microsoft.com/office/drawing/2014/chart" uri="{C3380CC4-5D6E-409C-BE32-E72D297353CC}">
                <c16:uniqueId val="{00000014-0FA0-42C4-B140-4F20E9D3FEE2}"/>
              </c:ext>
            </c:extLst>
          </c:dPt>
          <c:dPt>
            <c:idx val="22"/>
            <c:marker>
              <c:symbol val="diamond"/>
              <c:size val="6"/>
              <c:spPr>
                <a:noFill/>
                <a:ln w="9525">
                  <a:noFill/>
                </a:ln>
                <a:effectLst/>
              </c:spPr>
            </c:marker>
            <c:bubble3D val="0"/>
            <c:extLst>
              <c:ext xmlns:c16="http://schemas.microsoft.com/office/drawing/2014/chart" uri="{C3380CC4-5D6E-409C-BE32-E72D297353CC}">
                <c16:uniqueId val="{00000015-0FA0-42C4-B140-4F20E9D3FEE2}"/>
              </c:ext>
            </c:extLst>
          </c:dPt>
          <c:dPt>
            <c:idx val="23"/>
            <c:marker>
              <c:symbol val="diamond"/>
              <c:size val="6"/>
              <c:spPr>
                <a:noFill/>
                <a:ln w="9525">
                  <a:noFill/>
                </a:ln>
                <a:effectLst/>
              </c:spPr>
            </c:marker>
            <c:bubble3D val="0"/>
            <c:extLst>
              <c:ext xmlns:c16="http://schemas.microsoft.com/office/drawing/2014/chart" uri="{C3380CC4-5D6E-409C-BE32-E72D297353CC}">
                <c16:uniqueId val="{00000016-0FA0-42C4-B140-4F20E9D3FEE2}"/>
              </c:ext>
            </c:extLst>
          </c:dPt>
          <c:dPt>
            <c:idx val="24"/>
            <c:marker>
              <c:symbol val="diamond"/>
              <c:size val="6"/>
              <c:spPr>
                <a:noFill/>
                <a:ln w="9525">
                  <a:noFill/>
                </a:ln>
                <a:effectLst/>
              </c:spPr>
            </c:marker>
            <c:bubble3D val="0"/>
            <c:extLst>
              <c:ext xmlns:c16="http://schemas.microsoft.com/office/drawing/2014/chart" uri="{C3380CC4-5D6E-409C-BE32-E72D297353CC}">
                <c16:uniqueId val="{00000017-0FA0-42C4-B140-4F20E9D3FEE2}"/>
              </c:ext>
            </c:extLst>
          </c:dPt>
          <c:dPt>
            <c:idx val="25"/>
            <c:marker>
              <c:symbol val="diamond"/>
              <c:size val="6"/>
              <c:spPr>
                <a:noFill/>
                <a:ln w="9525">
                  <a:noFill/>
                </a:ln>
                <a:effectLst/>
              </c:spPr>
            </c:marker>
            <c:bubble3D val="0"/>
            <c:extLst>
              <c:ext xmlns:c16="http://schemas.microsoft.com/office/drawing/2014/chart" uri="{C3380CC4-5D6E-409C-BE32-E72D297353CC}">
                <c16:uniqueId val="{00000018-0FA0-42C4-B140-4F20E9D3FEE2}"/>
              </c:ext>
            </c:extLst>
          </c:dPt>
          <c:dPt>
            <c:idx val="26"/>
            <c:marker>
              <c:symbol val="diamond"/>
              <c:size val="6"/>
              <c:spPr>
                <a:noFill/>
                <a:ln w="9525">
                  <a:noFill/>
                </a:ln>
                <a:effectLst/>
              </c:spPr>
            </c:marker>
            <c:bubble3D val="0"/>
            <c:extLst>
              <c:ext xmlns:c16="http://schemas.microsoft.com/office/drawing/2014/chart" uri="{C3380CC4-5D6E-409C-BE32-E72D297353CC}">
                <c16:uniqueId val="{00000019-0FA0-42C4-B140-4F20E9D3FEE2}"/>
              </c:ext>
            </c:extLst>
          </c:dPt>
          <c:dPt>
            <c:idx val="27"/>
            <c:marker>
              <c:symbol val="diamond"/>
              <c:size val="6"/>
              <c:spPr>
                <a:noFill/>
                <a:ln w="9525">
                  <a:noFill/>
                </a:ln>
                <a:effectLst/>
              </c:spPr>
            </c:marker>
            <c:bubble3D val="0"/>
            <c:extLst>
              <c:ext xmlns:c16="http://schemas.microsoft.com/office/drawing/2014/chart" uri="{C3380CC4-5D6E-409C-BE32-E72D297353CC}">
                <c16:uniqueId val="{0000001A-0FA0-42C4-B140-4F20E9D3FEE2}"/>
              </c:ext>
            </c:extLst>
          </c:dPt>
          <c:dPt>
            <c:idx val="28"/>
            <c:marker>
              <c:symbol val="diamond"/>
              <c:size val="6"/>
              <c:spPr>
                <a:noFill/>
                <a:ln w="9525">
                  <a:noFill/>
                </a:ln>
                <a:effectLst/>
              </c:spPr>
            </c:marker>
            <c:bubble3D val="0"/>
            <c:extLst>
              <c:ext xmlns:c16="http://schemas.microsoft.com/office/drawing/2014/chart" uri="{C3380CC4-5D6E-409C-BE32-E72D297353CC}">
                <c16:uniqueId val="{0000001B-0FA0-42C4-B140-4F20E9D3FEE2}"/>
              </c:ext>
            </c:extLst>
          </c:dPt>
          <c:dPt>
            <c:idx val="29"/>
            <c:marker>
              <c:symbol val="diamond"/>
              <c:size val="6"/>
              <c:spPr>
                <a:noFill/>
                <a:ln w="9525">
                  <a:noFill/>
                </a:ln>
                <a:effectLst/>
              </c:spPr>
            </c:marker>
            <c:bubble3D val="0"/>
            <c:extLst>
              <c:ext xmlns:c16="http://schemas.microsoft.com/office/drawing/2014/chart" uri="{C3380CC4-5D6E-409C-BE32-E72D297353CC}">
                <c16:uniqueId val="{0000001C-0FA0-42C4-B140-4F20E9D3FEE2}"/>
              </c:ext>
            </c:extLst>
          </c:dPt>
          <c:dPt>
            <c:idx val="30"/>
            <c:marker>
              <c:symbol val="diamond"/>
              <c:size val="6"/>
              <c:spPr>
                <a:noFill/>
                <a:ln w="9525">
                  <a:noFill/>
                </a:ln>
                <a:effectLst/>
              </c:spPr>
            </c:marker>
            <c:bubble3D val="0"/>
            <c:extLst>
              <c:ext xmlns:c16="http://schemas.microsoft.com/office/drawing/2014/chart" uri="{C3380CC4-5D6E-409C-BE32-E72D297353CC}">
                <c16:uniqueId val="{0000001D-0FA0-42C4-B140-4F20E9D3FEE2}"/>
              </c:ext>
            </c:extLst>
          </c:dPt>
          <c:dPt>
            <c:idx val="31"/>
            <c:marker>
              <c:symbol val="diamond"/>
              <c:size val="6"/>
              <c:spPr>
                <a:noFill/>
                <a:ln w="9525">
                  <a:noFill/>
                </a:ln>
                <a:effectLst/>
              </c:spPr>
            </c:marker>
            <c:bubble3D val="0"/>
            <c:extLst>
              <c:ext xmlns:c16="http://schemas.microsoft.com/office/drawing/2014/chart" uri="{C3380CC4-5D6E-409C-BE32-E72D297353CC}">
                <c16:uniqueId val="{0000001E-0FA0-42C4-B140-4F20E9D3FEE2}"/>
              </c:ext>
            </c:extLst>
          </c:dPt>
          <c:dPt>
            <c:idx val="32"/>
            <c:marker>
              <c:symbol val="diamond"/>
              <c:size val="6"/>
              <c:spPr>
                <a:noFill/>
                <a:ln w="9525">
                  <a:noFill/>
                </a:ln>
                <a:effectLst/>
              </c:spPr>
            </c:marker>
            <c:bubble3D val="0"/>
            <c:extLst>
              <c:ext xmlns:c16="http://schemas.microsoft.com/office/drawing/2014/chart" uri="{C3380CC4-5D6E-409C-BE32-E72D297353CC}">
                <c16:uniqueId val="{0000001F-0FA0-42C4-B140-4F20E9D3FEE2}"/>
              </c:ext>
            </c:extLst>
          </c:dPt>
          <c:dPt>
            <c:idx val="33"/>
            <c:marker>
              <c:symbol val="diamond"/>
              <c:size val="6"/>
              <c:spPr>
                <a:noFill/>
                <a:ln w="9525">
                  <a:noFill/>
                </a:ln>
                <a:effectLst/>
              </c:spPr>
            </c:marker>
            <c:bubble3D val="0"/>
            <c:extLst>
              <c:ext xmlns:c16="http://schemas.microsoft.com/office/drawing/2014/chart" uri="{C3380CC4-5D6E-409C-BE32-E72D297353CC}">
                <c16:uniqueId val="{00000020-0FA0-42C4-B140-4F20E9D3FEE2}"/>
              </c:ext>
            </c:extLst>
          </c:dPt>
          <c:dPt>
            <c:idx val="34"/>
            <c:marker>
              <c:symbol val="diamond"/>
              <c:size val="6"/>
              <c:spPr>
                <a:noFill/>
                <a:ln w="9525">
                  <a:noFill/>
                </a:ln>
                <a:effectLst/>
              </c:spPr>
            </c:marker>
            <c:bubble3D val="0"/>
            <c:extLst>
              <c:ext xmlns:c16="http://schemas.microsoft.com/office/drawing/2014/chart" uri="{C3380CC4-5D6E-409C-BE32-E72D297353CC}">
                <c16:uniqueId val="{00000021-0FA0-42C4-B140-4F20E9D3FEE2}"/>
              </c:ext>
            </c:extLst>
          </c:dPt>
          <c:dPt>
            <c:idx val="35"/>
            <c:marker>
              <c:symbol val="diamond"/>
              <c:size val="6"/>
              <c:spPr>
                <a:noFill/>
                <a:ln w="9525">
                  <a:noFill/>
                </a:ln>
                <a:effectLst/>
              </c:spPr>
            </c:marker>
            <c:bubble3D val="0"/>
            <c:extLst>
              <c:ext xmlns:c16="http://schemas.microsoft.com/office/drawing/2014/chart" uri="{C3380CC4-5D6E-409C-BE32-E72D297353CC}">
                <c16:uniqueId val="{00000022-0FA0-42C4-B140-4F20E9D3FEE2}"/>
              </c:ext>
            </c:extLst>
          </c:dPt>
          <c:dPt>
            <c:idx val="36"/>
            <c:marker>
              <c:symbol val="diamond"/>
              <c:size val="6"/>
              <c:spPr>
                <a:noFill/>
                <a:ln w="9525">
                  <a:noFill/>
                </a:ln>
                <a:effectLst/>
              </c:spPr>
            </c:marker>
            <c:bubble3D val="0"/>
            <c:extLst>
              <c:ext xmlns:c16="http://schemas.microsoft.com/office/drawing/2014/chart" uri="{C3380CC4-5D6E-409C-BE32-E72D297353CC}">
                <c16:uniqueId val="{00000023-0FA0-42C4-B140-4F20E9D3FEE2}"/>
              </c:ext>
            </c:extLst>
          </c:dPt>
          <c:dPt>
            <c:idx val="37"/>
            <c:marker>
              <c:symbol val="diamond"/>
              <c:size val="6"/>
              <c:spPr>
                <a:noFill/>
                <a:ln w="9525">
                  <a:noFill/>
                </a:ln>
                <a:effectLst/>
              </c:spPr>
            </c:marker>
            <c:bubble3D val="0"/>
            <c:extLst>
              <c:ext xmlns:c16="http://schemas.microsoft.com/office/drawing/2014/chart" uri="{C3380CC4-5D6E-409C-BE32-E72D297353CC}">
                <c16:uniqueId val="{00000024-0FA0-42C4-B140-4F20E9D3FEE2}"/>
              </c:ext>
            </c:extLst>
          </c:dPt>
          <c:dPt>
            <c:idx val="38"/>
            <c:marker>
              <c:symbol val="diamond"/>
              <c:size val="6"/>
              <c:spPr>
                <a:noFill/>
                <a:ln w="9525">
                  <a:noFill/>
                </a:ln>
                <a:effectLst/>
              </c:spPr>
            </c:marker>
            <c:bubble3D val="0"/>
            <c:extLst>
              <c:ext xmlns:c16="http://schemas.microsoft.com/office/drawing/2014/chart" uri="{C3380CC4-5D6E-409C-BE32-E72D297353CC}">
                <c16:uniqueId val="{00000025-0FA0-42C4-B140-4F20E9D3FEE2}"/>
              </c:ext>
            </c:extLst>
          </c:dPt>
          <c:dPt>
            <c:idx val="39"/>
            <c:marker>
              <c:symbol val="diamond"/>
              <c:size val="6"/>
              <c:spPr>
                <a:noFill/>
                <a:ln w="9525">
                  <a:noFill/>
                </a:ln>
                <a:effectLst/>
              </c:spPr>
            </c:marker>
            <c:bubble3D val="0"/>
            <c:extLst>
              <c:ext xmlns:c16="http://schemas.microsoft.com/office/drawing/2014/chart" uri="{C3380CC4-5D6E-409C-BE32-E72D297353CC}">
                <c16:uniqueId val="{00000026-0FA0-42C4-B140-4F20E9D3FEE2}"/>
              </c:ext>
            </c:extLst>
          </c:dPt>
          <c:dPt>
            <c:idx val="40"/>
            <c:marker>
              <c:symbol val="diamond"/>
              <c:size val="6"/>
              <c:spPr>
                <a:noFill/>
                <a:ln w="9525">
                  <a:noFill/>
                </a:ln>
                <a:effectLst/>
              </c:spPr>
            </c:marker>
            <c:bubble3D val="0"/>
            <c:extLst>
              <c:ext xmlns:c16="http://schemas.microsoft.com/office/drawing/2014/chart" uri="{C3380CC4-5D6E-409C-BE32-E72D297353CC}">
                <c16:uniqueId val="{00000027-0FA0-42C4-B140-4F20E9D3FEE2}"/>
              </c:ext>
            </c:extLst>
          </c:dPt>
          <c:dPt>
            <c:idx val="41"/>
            <c:marker>
              <c:symbol val="diamond"/>
              <c:size val="6"/>
              <c:spPr>
                <a:noFill/>
                <a:ln w="9525">
                  <a:noFill/>
                </a:ln>
                <a:effectLst/>
              </c:spPr>
            </c:marker>
            <c:bubble3D val="0"/>
            <c:extLst>
              <c:ext xmlns:c16="http://schemas.microsoft.com/office/drawing/2014/chart" uri="{C3380CC4-5D6E-409C-BE32-E72D297353CC}">
                <c16:uniqueId val="{00000028-0FA0-42C4-B140-4F20E9D3FEE2}"/>
              </c:ext>
            </c:extLst>
          </c:dPt>
          <c:dPt>
            <c:idx val="42"/>
            <c:marker>
              <c:symbol val="diamond"/>
              <c:size val="6"/>
              <c:spPr>
                <a:noFill/>
                <a:ln w="9525">
                  <a:noFill/>
                </a:ln>
                <a:effectLst/>
              </c:spPr>
            </c:marker>
            <c:bubble3D val="0"/>
            <c:extLst>
              <c:ext xmlns:c16="http://schemas.microsoft.com/office/drawing/2014/chart" uri="{C3380CC4-5D6E-409C-BE32-E72D297353CC}">
                <c16:uniqueId val="{00000029-0FA0-42C4-B140-4F20E9D3FEE2}"/>
              </c:ext>
            </c:extLst>
          </c:dPt>
          <c:dPt>
            <c:idx val="43"/>
            <c:marker>
              <c:symbol val="diamond"/>
              <c:size val="6"/>
              <c:spPr>
                <a:noFill/>
                <a:ln w="9525">
                  <a:noFill/>
                </a:ln>
                <a:effectLst/>
              </c:spPr>
            </c:marker>
            <c:bubble3D val="0"/>
            <c:extLst>
              <c:ext xmlns:c16="http://schemas.microsoft.com/office/drawing/2014/chart" uri="{C3380CC4-5D6E-409C-BE32-E72D297353CC}">
                <c16:uniqueId val="{0000002A-0FA0-42C4-B140-4F20E9D3FEE2}"/>
              </c:ext>
            </c:extLst>
          </c:dPt>
          <c:dPt>
            <c:idx val="44"/>
            <c:marker>
              <c:symbol val="diamond"/>
              <c:size val="6"/>
              <c:spPr>
                <a:noFill/>
                <a:ln w="9525">
                  <a:noFill/>
                </a:ln>
                <a:effectLst/>
              </c:spPr>
            </c:marker>
            <c:bubble3D val="0"/>
            <c:extLst>
              <c:ext xmlns:c16="http://schemas.microsoft.com/office/drawing/2014/chart" uri="{C3380CC4-5D6E-409C-BE32-E72D297353CC}">
                <c16:uniqueId val="{0000002B-0FA0-42C4-B140-4F20E9D3FEE2}"/>
              </c:ext>
            </c:extLst>
          </c:dPt>
          <c:dPt>
            <c:idx val="45"/>
            <c:marker>
              <c:symbol val="diamond"/>
              <c:size val="6"/>
              <c:spPr>
                <a:noFill/>
                <a:ln w="9525">
                  <a:noFill/>
                </a:ln>
                <a:effectLst/>
              </c:spPr>
            </c:marker>
            <c:bubble3D val="0"/>
            <c:extLst>
              <c:ext xmlns:c16="http://schemas.microsoft.com/office/drawing/2014/chart" uri="{C3380CC4-5D6E-409C-BE32-E72D297353CC}">
                <c16:uniqueId val="{0000002C-0FA0-42C4-B140-4F20E9D3FEE2}"/>
              </c:ext>
            </c:extLst>
          </c:dPt>
          <c:dPt>
            <c:idx val="46"/>
            <c:marker>
              <c:symbol val="diamond"/>
              <c:size val="6"/>
              <c:spPr>
                <a:noFill/>
                <a:ln w="9525">
                  <a:noFill/>
                </a:ln>
                <a:effectLst/>
              </c:spPr>
            </c:marker>
            <c:bubble3D val="0"/>
            <c:extLst>
              <c:ext xmlns:c16="http://schemas.microsoft.com/office/drawing/2014/chart" uri="{C3380CC4-5D6E-409C-BE32-E72D297353CC}">
                <c16:uniqueId val="{0000002D-0FA0-42C4-B140-4F20E9D3FEE2}"/>
              </c:ext>
            </c:extLst>
          </c:dPt>
          <c:dPt>
            <c:idx val="47"/>
            <c:marker>
              <c:symbol val="diamond"/>
              <c:size val="6"/>
              <c:spPr>
                <a:noFill/>
                <a:ln w="9525">
                  <a:noFill/>
                </a:ln>
                <a:effectLst/>
              </c:spPr>
            </c:marker>
            <c:bubble3D val="0"/>
            <c:extLst>
              <c:ext xmlns:c16="http://schemas.microsoft.com/office/drawing/2014/chart" uri="{C3380CC4-5D6E-409C-BE32-E72D297353CC}">
                <c16:uniqueId val="{0000002E-0FA0-42C4-B140-4F20E9D3FEE2}"/>
              </c:ext>
            </c:extLst>
          </c:dPt>
          <c:dPt>
            <c:idx val="48"/>
            <c:marker>
              <c:symbol val="diamond"/>
              <c:size val="6"/>
              <c:spPr>
                <a:noFill/>
                <a:ln w="9525">
                  <a:noFill/>
                </a:ln>
                <a:effectLst/>
              </c:spPr>
            </c:marker>
            <c:bubble3D val="0"/>
            <c:extLst>
              <c:ext xmlns:c16="http://schemas.microsoft.com/office/drawing/2014/chart" uri="{C3380CC4-5D6E-409C-BE32-E72D297353CC}">
                <c16:uniqueId val="{0000002F-0FA0-42C4-B140-4F20E9D3FEE2}"/>
              </c:ext>
            </c:extLst>
          </c:dPt>
          <c:dPt>
            <c:idx val="49"/>
            <c:marker>
              <c:symbol val="diamond"/>
              <c:size val="6"/>
              <c:spPr>
                <a:noFill/>
                <a:ln w="9525">
                  <a:noFill/>
                </a:ln>
                <a:effectLst/>
              </c:spPr>
            </c:marker>
            <c:bubble3D val="0"/>
            <c:extLst>
              <c:ext xmlns:c16="http://schemas.microsoft.com/office/drawing/2014/chart" uri="{C3380CC4-5D6E-409C-BE32-E72D297353CC}">
                <c16:uniqueId val="{00000030-0FA0-42C4-B140-4F20E9D3FEE2}"/>
              </c:ext>
            </c:extLst>
          </c:dPt>
          <c:dPt>
            <c:idx val="50"/>
            <c:marker>
              <c:symbol val="diamond"/>
              <c:size val="6"/>
              <c:spPr>
                <a:noFill/>
                <a:ln w="9525">
                  <a:noFill/>
                </a:ln>
                <a:effectLst/>
              </c:spPr>
            </c:marker>
            <c:bubble3D val="0"/>
            <c:extLst>
              <c:ext xmlns:c16="http://schemas.microsoft.com/office/drawing/2014/chart" uri="{C3380CC4-5D6E-409C-BE32-E72D297353CC}">
                <c16:uniqueId val="{00000031-0FA0-42C4-B140-4F20E9D3FEE2}"/>
              </c:ext>
            </c:extLst>
          </c:dPt>
          <c:dPt>
            <c:idx val="51"/>
            <c:marker>
              <c:symbol val="diamond"/>
              <c:size val="6"/>
              <c:spPr>
                <a:noFill/>
                <a:ln w="9525">
                  <a:noFill/>
                </a:ln>
                <a:effectLst/>
              </c:spPr>
            </c:marker>
            <c:bubble3D val="0"/>
            <c:extLst>
              <c:ext xmlns:c16="http://schemas.microsoft.com/office/drawing/2014/chart" uri="{C3380CC4-5D6E-409C-BE32-E72D297353CC}">
                <c16:uniqueId val="{00000032-0FA0-42C4-B140-4F20E9D3FEE2}"/>
              </c:ext>
            </c:extLst>
          </c:dPt>
          <c:dPt>
            <c:idx val="52"/>
            <c:marker>
              <c:symbol val="diamond"/>
              <c:size val="6"/>
              <c:spPr>
                <a:noFill/>
                <a:ln w="9525">
                  <a:noFill/>
                </a:ln>
                <a:effectLst/>
              </c:spPr>
            </c:marker>
            <c:bubble3D val="0"/>
            <c:extLst>
              <c:ext xmlns:c16="http://schemas.microsoft.com/office/drawing/2014/chart" uri="{C3380CC4-5D6E-409C-BE32-E72D297353CC}">
                <c16:uniqueId val="{00000033-0FA0-42C4-B140-4F20E9D3FEE2}"/>
              </c:ext>
            </c:extLst>
          </c:dPt>
          <c:dPt>
            <c:idx val="53"/>
            <c:marker>
              <c:symbol val="diamond"/>
              <c:size val="6"/>
              <c:spPr>
                <a:noFill/>
                <a:ln w="9525">
                  <a:noFill/>
                </a:ln>
                <a:effectLst/>
              </c:spPr>
            </c:marker>
            <c:bubble3D val="0"/>
            <c:extLst>
              <c:ext xmlns:c16="http://schemas.microsoft.com/office/drawing/2014/chart" uri="{C3380CC4-5D6E-409C-BE32-E72D297353CC}">
                <c16:uniqueId val="{00000034-0FA0-42C4-B140-4F20E9D3FEE2}"/>
              </c:ext>
            </c:extLst>
          </c:dPt>
          <c:dPt>
            <c:idx val="54"/>
            <c:marker>
              <c:symbol val="diamond"/>
              <c:size val="6"/>
              <c:spPr>
                <a:noFill/>
                <a:ln w="9525">
                  <a:noFill/>
                </a:ln>
                <a:effectLst/>
              </c:spPr>
            </c:marker>
            <c:bubble3D val="0"/>
            <c:extLst>
              <c:ext xmlns:c16="http://schemas.microsoft.com/office/drawing/2014/chart" uri="{C3380CC4-5D6E-409C-BE32-E72D297353CC}">
                <c16:uniqueId val="{00000035-0FA0-42C4-B140-4F20E9D3FEE2}"/>
              </c:ext>
            </c:extLst>
          </c:dPt>
          <c:dPt>
            <c:idx val="55"/>
            <c:marker>
              <c:symbol val="diamond"/>
              <c:size val="6"/>
              <c:spPr>
                <a:noFill/>
                <a:ln w="9525">
                  <a:noFill/>
                </a:ln>
                <a:effectLst/>
              </c:spPr>
            </c:marker>
            <c:bubble3D val="0"/>
            <c:extLst>
              <c:ext xmlns:c16="http://schemas.microsoft.com/office/drawing/2014/chart" uri="{C3380CC4-5D6E-409C-BE32-E72D297353CC}">
                <c16:uniqueId val="{00000036-0FA0-42C4-B140-4F20E9D3FEE2}"/>
              </c:ext>
            </c:extLst>
          </c:dPt>
          <c:dPt>
            <c:idx val="56"/>
            <c:marker>
              <c:symbol val="diamond"/>
              <c:size val="6"/>
              <c:spPr>
                <a:noFill/>
                <a:ln w="9525">
                  <a:noFill/>
                </a:ln>
                <a:effectLst/>
              </c:spPr>
            </c:marker>
            <c:bubble3D val="0"/>
            <c:extLst>
              <c:ext xmlns:c16="http://schemas.microsoft.com/office/drawing/2014/chart" uri="{C3380CC4-5D6E-409C-BE32-E72D297353CC}">
                <c16:uniqueId val="{00000037-0FA0-42C4-B140-4F20E9D3FEE2}"/>
              </c:ext>
            </c:extLst>
          </c:dPt>
          <c:dPt>
            <c:idx val="57"/>
            <c:marker>
              <c:symbol val="diamond"/>
              <c:size val="6"/>
              <c:spPr>
                <a:noFill/>
                <a:ln w="9525">
                  <a:noFill/>
                </a:ln>
                <a:effectLst/>
              </c:spPr>
            </c:marker>
            <c:bubble3D val="0"/>
            <c:extLst>
              <c:ext xmlns:c16="http://schemas.microsoft.com/office/drawing/2014/chart" uri="{C3380CC4-5D6E-409C-BE32-E72D297353CC}">
                <c16:uniqueId val="{00000038-0FA0-42C4-B140-4F20E9D3FEE2}"/>
              </c:ext>
            </c:extLst>
          </c:dPt>
          <c:dPt>
            <c:idx val="58"/>
            <c:marker>
              <c:symbol val="diamond"/>
              <c:size val="6"/>
              <c:spPr>
                <a:noFill/>
                <a:ln w="9525">
                  <a:noFill/>
                </a:ln>
                <a:effectLst/>
              </c:spPr>
            </c:marker>
            <c:bubble3D val="0"/>
            <c:extLst>
              <c:ext xmlns:c16="http://schemas.microsoft.com/office/drawing/2014/chart" uri="{C3380CC4-5D6E-409C-BE32-E72D297353CC}">
                <c16:uniqueId val="{00000039-0FA0-42C4-B140-4F20E9D3FEE2}"/>
              </c:ext>
            </c:extLst>
          </c:dPt>
          <c:dPt>
            <c:idx val="59"/>
            <c:marker>
              <c:symbol val="diamond"/>
              <c:size val="6"/>
              <c:spPr>
                <a:noFill/>
                <a:ln w="9525">
                  <a:noFill/>
                </a:ln>
                <a:effectLst/>
              </c:spPr>
            </c:marker>
            <c:bubble3D val="0"/>
            <c:extLst>
              <c:ext xmlns:c16="http://schemas.microsoft.com/office/drawing/2014/chart" uri="{C3380CC4-5D6E-409C-BE32-E72D297353CC}">
                <c16:uniqueId val="{0000003A-0FA0-42C4-B140-4F20E9D3FEE2}"/>
              </c:ext>
            </c:extLst>
          </c:dPt>
          <c:dPt>
            <c:idx val="60"/>
            <c:marker>
              <c:symbol val="diamond"/>
              <c:size val="6"/>
              <c:spPr>
                <a:noFill/>
                <a:ln w="9525">
                  <a:noFill/>
                </a:ln>
                <a:effectLst/>
              </c:spPr>
            </c:marker>
            <c:bubble3D val="0"/>
            <c:extLst>
              <c:ext xmlns:c16="http://schemas.microsoft.com/office/drawing/2014/chart" uri="{C3380CC4-5D6E-409C-BE32-E72D297353CC}">
                <c16:uniqueId val="{0000003B-0FA0-42C4-B140-4F20E9D3FEE2}"/>
              </c:ext>
            </c:extLst>
          </c:dPt>
          <c:dPt>
            <c:idx val="61"/>
            <c:marker>
              <c:symbol val="diamond"/>
              <c:size val="6"/>
              <c:spPr>
                <a:noFill/>
                <a:ln w="9525">
                  <a:noFill/>
                </a:ln>
                <a:effectLst/>
              </c:spPr>
            </c:marker>
            <c:bubble3D val="0"/>
            <c:extLst>
              <c:ext xmlns:c16="http://schemas.microsoft.com/office/drawing/2014/chart" uri="{C3380CC4-5D6E-409C-BE32-E72D297353CC}">
                <c16:uniqueId val="{0000003C-0FA0-42C4-B140-4F20E9D3FEE2}"/>
              </c:ext>
            </c:extLst>
          </c:dPt>
          <c:dPt>
            <c:idx val="62"/>
            <c:marker>
              <c:symbol val="diamond"/>
              <c:size val="6"/>
              <c:spPr>
                <a:noFill/>
                <a:ln w="9525">
                  <a:noFill/>
                </a:ln>
                <a:effectLst/>
              </c:spPr>
            </c:marker>
            <c:bubble3D val="0"/>
            <c:extLst>
              <c:ext xmlns:c16="http://schemas.microsoft.com/office/drawing/2014/chart" uri="{C3380CC4-5D6E-409C-BE32-E72D297353CC}">
                <c16:uniqueId val="{0000003D-0FA0-42C4-B140-4F20E9D3FEE2}"/>
              </c:ext>
            </c:extLst>
          </c:dPt>
          <c:dPt>
            <c:idx val="63"/>
            <c:marker>
              <c:symbol val="diamond"/>
              <c:size val="6"/>
              <c:spPr>
                <a:noFill/>
                <a:ln w="9525">
                  <a:noFill/>
                </a:ln>
                <a:effectLst/>
              </c:spPr>
            </c:marker>
            <c:bubble3D val="0"/>
            <c:extLst>
              <c:ext xmlns:c16="http://schemas.microsoft.com/office/drawing/2014/chart" uri="{C3380CC4-5D6E-409C-BE32-E72D297353CC}">
                <c16:uniqueId val="{0000003E-0FA0-42C4-B140-4F20E9D3FEE2}"/>
              </c:ext>
            </c:extLst>
          </c:dPt>
          <c:dPt>
            <c:idx val="64"/>
            <c:marker>
              <c:symbol val="diamond"/>
              <c:size val="6"/>
              <c:spPr>
                <a:noFill/>
                <a:ln w="9525">
                  <a:noFill/>
                </a:ln>
                <a:effectLst/>
              </c:spPr>
            </c:marker>
            <c:bubble3D val="0"/>
            <c:extLst>
              <c:ext xmlns:c16="http://schemas.microsoft.com/office/drawing/2014/chart" uri="{C3380CC4-5D6E-409C-BE32-E72D297353CC}">
                <c16:uniqueId val="{0000003F-0FA0-42C4-B140-4F20E9D3FEE2}"/>
              </c:ext>
            </c:extLst>
          </c:dPt>
          <c:dPt>
            <c:idx val="65"/>
            <c:marker>
              <c:symbol val="diamond"/>
              <c:size val="6"/>
              <c:spPr>
                <a:noFill/>
                <a:ln w="9525">
                  <a:noFill/>
                </a:ln>
                <a:effectLst/>
              </c:spPr>
            </c:marker>
            <c:bubble3D val="0"/>
            <c:extLst>
              <c:ext xmlns:c16="http://schemas.microsoft.com/office/drawing/2014/chart" uri="{C3380CC4-5D6E-409C-BE32-E72D297353CC}">
                <c16:uniqueId val="{00000040-0FA0-42C4-B140-4F20E9D3FEE2}"/>
              </c:ext>
            </c:extLst>
          </c:dPt>
          <c:dPt>
            <c:idx val="66"/>
            <c:marker>
              <c:symbol val="diamond"/>
              <c:size val="6"/>
              <c:spPr>
                <a:noFill/>
                <a:ln w="9525">
                  <a:noFill/>
                </a:ln>
                <a:effectLst/>
              </c:spPr>
            </c:marker>
            <c:bubble3D val="0"/>
            <c:extLst>
              <c:ext xmlns:c16="http://schemas.microsoft.com/office/drawing/2014/chart" uri="{C3380CC4-5D6E-409C-BE32-E72D297353CC}">
                <c16:uniqueId val="{00000041-0FA0-42C4-B140-4F20E9D3FEE2}"/>
              </c:ext>
            </c:extLst>
          </c:dPt>
          <c:dPt>
            <c:idx val="67"/>
            <c:marker>
              <c:symbol val="diamond"/>
              <c:size val="6"/>
              <c:spPr>
                <a:noFill/>
                <a:ln w="9525">
                  <a:noFill/>
                </a:ln>
                <a:effectLst/>
              </c:spPr>
            </c:marker>
            <c:bubble3D val="0"/>
            <c:extLst>
              <c:ext xmlns:c16="http://schemas.microsoft.com/office/drawing/2014/chart" uri="{C3380CC4-5D6E-409C-BE32-E72D297353CC}">
                <c16:uniqueId val="{00000042-0FA0-42C4-B140-4F20E9D3FEE2}"/>
              </c:ext>
            </c:extLst>
          </c:dPt>
          <c:dPt>
            <c:idx val="68"/>
            <c:marker>
              <c:symbol val="diamond"/>
              <c:size val="6"/>
              <c:spPr>
                <a:noFill/>
                <a:ln w="9525">
                  <a:noFill/>
                </a:ln>
                <a:effectLst/>
              </c:spPr>
            </c:marker>
            <c:bubble3D val="0"/>
            <c:extLst>
              <c:ext xmlns:c16="http://schemas.microsoft.com/office/drawing/2014/chart" uri="{C3380CC4-5D6E-409C-BE32-E72D297353CC}">
                <c16:uniqueId val="{00000043-0FA0-42C4-B140-4F20E9D3FEE2}"/>
              </c:ext>
            </c:extLst>
          </c:dPt>
          <c:dPt>
            <c:idx val="69"/>
            <c:marker>
              <c:symbol val="diamond"/>
              <c:size val="6"/>
              <c:spPr>
                <a:noFill/>
                <a:ln w="9525">
                  <a:noFill/>
                </a:ln>
                <a:effectLst/>
              </c:spPr>
            </c:marker>
            <c:bubble3D val="0"/>
            <c:extLst>
              <c:ext xmlns:c16="http://schemas.microsoft.com/office/drawing/2014/chart" uri="{C3380CC4-5D6E-409C-BE32-E72D297353CC}">
                <c16:uniqueId val="{00000044-0FA0-42C4-B140-4F20E9D3FEE2}"/>
              </c:ext>
            </c:extLst>
          </c:dPt>
          <c:dPt>
            <c:idx val="70"/>
            <c:marker>
              <c:symbol val="diamond"/>
              <c:size val="6"/>
              <c:spPr>
                <a:noFill/>
                <a:ln w="9525">
                  <a:noFill/>
                </a:ln>
                <a:effectLst/>
              </c:spPr>
            </c:marker>
            <c:bubble3D val="0"/>
            <c:extLst>
              <c:ext xmlns:c16="http://schemas.microsoft.com/office/drawing/2014/chart" uri="{C3380CC4-5D6E-409C-BE32-E72D297353CC}">
                <c16:uniqueId val="{00000045-0FA0-42C4-B140-4F20E9D3FEE2}"/>
              </c:ext>
            </c:extLst>
          </c:dPt>
          <c:dPt>
            <c:idx val="71"/>
            <c:marker>
              <c:symbol val="diamond"/>
              <c:size val="6"/>
              <c:spPr>
                <a:noFill/>
                <a:ln w="9525">
                  <a:noFill/>
                </a:ln>
                <a:effectLst/>
              </c:spPr>
            </c:marker>
            <c:bubble3D val="0"/>
            <c:extLst>
              <c:ext xmlns:c16="http://schemas.microsoft.com/office/drawing/2014/chart" uri="{C3380CC4-5D6E-409C-BE32-E72D297353CC}">
                <c16:uniqueId val="{00000046-0FA0-42C4-B140-4F20E9D3FEE2}"/>
              </c:ext>
            </c:extLst>
          </c:dPt>
          <c:dPt>
            <c:idx val="72"/>
            <c:marker>
              <c:symbol val="diamond"/>
              <c:size val="6"/>
              <c:spPr>
                <a:noFill/>
                <a:ln w="9525">
                  <a:noFill/>
                </a:ln>
                <a:effectLst/>
              </c:spPr>
            </c:marker>
            <c:bubble3D val="0"/>
            <c:extLst>
              <c:ext xmlns:c16="http://schemas.microsoft.com/office/drawing/2014/chart" uri="{C3380CC4-5D6E-409C-BE32-E72D297353CC}">
                <c16:uniqueId val="{00000047-0FA0-42C4-B140-4F20E9D3FEE2}"/>
              </c:ext>
            </c:extLst>
          </c:dPt>
          <c:dPt>
            <c:idx val="73"/>
            <c:marker>
              <c:symbol val="diamond"/>
              <c:size val="6"/>
              <c:spPr>
                <a:noFill/>
                <a:ln w="9525">
                  <a:noFill/>
                </a:ln>
                <a:effectLst/>
              </c:spPr>
            </c:marker>
            <c:bubble3D val="0"/>
            <c:extLst>
              <c:ext xmlns:c16="http://schemas.microsoft.com/office/drawing/2014/chart" uri="{C3380CC4-5D6E-409C-BE32-E72D297353CC}">
                <c16:uniqueId val="{00000048-0FA0-42C4-B140-4F20E9D3FEE2}"/>
              </c:ext>
            </c:extLst>
          </c:dPt>
          <c:dPt>
            <c:idx val="74"/>
            <c:marker>
              <c:symbol val="diamond"/>
              <c:size val="6"/>
              <c:spPr>
                <a:noFill/>
                <a:ln w="9525">
                  <a:noFill/>
                </a:ln>
                <a:effectLst/>
              </c:spPr>
            </c:marker>
            <c:bubble3D val="0"/>
            <c:extLst>
              <c:ext xmlns:c16="http://schemas.microsoft.com/office/drawing/2014/chart" uri="{C3380CC4-5D6E-409C-BE32-E72D297353CC}">
                <c16:uniqueId val="{00000049-0FA0-42C4-B140-4F20E9D3FEE2}"/>
              </c:ext>
            </c:extLst>
          </c:dPt>
          <c:dPt>
            <c:idx val="75"/>
            <c:marker>
              <c:symbol val="diamond"/>
              <c:size val="6"/>
              <c:spPr>
                <a:noFill/>
                <a:ln w="9525">
                  <a:noFill/>
                </a:ln>
                <a:effectLst/>
              </c:spPr>
            </c:marker>
            <c:bubble3D val="0"/>
            <c:extLst>
              <c:ext xmlns:c16="http://schemas.microsoft.com/office/drawing/2014/chart" uri="{C3380CC4-5D6E-409C-BE32-E72D297353CC}">
                <c16:uniqueId val="{0000004A-0FA0-42C4-B140-4F20E9D3FEE2}"/>
              </c:ext>
            </c:extLst>
          </c:dPt>
          <c:dPt>
            <c:idx val="77"/>
            <c:marker>
              <c:symbol val="diamond"/>
              <c:size val="6"/>
              <c:spPr>
                <a:noFill/>
                <a:ln w="9525">
                  <a:noFill/>
                </a:ln>
                <a:effectLst/>
              </c:spPr>
            </c:marker>
            <c:bubble3D val="0"/>
            <c:extLst>
              <c:ext xmlns:c16="http://schemas.microsoft.com/office/drawing/2014/chart" uri="{C3380CC4-5D6E-409C-BE32-E72D297353CC}">
                <c16:uniqueId val="{0000004B-0FA0-42C4-B140-4F20E9D3FEE2}"/>
              </c:ext>
            </c:extLst>
          </c:dPt>
          <c:dPt>
            <c:idx val="78"/>
            <c:marker>
              <c:symbol val="diamond"/>
              <c:size val="6"/>
              <c:spPr>
                <a:noFill/>
                <a:ln w="9525">
                  <a:noFill/>
                </a:ln>
                <a:effectLst/>
              </c:spPr>
            </c:marker>
            <c:bubble3D val="0"/>
            <c:extLst>
              <c:ext xmlns:c16="http://schemas.microsoft.com/office/drawing/2014/chart" uri="{C3380CC4-5D6E-409C-BE32-E72D297353CC}">
                <c16:uniqueId val="{0000004C-0FA0-42C4-B140-4F20E9D3FEE2}"/>
              </c:ext>
            </c:extLst>
          </c:dPt>
          <c:dPt>
            <c:idx val="79"/>
            <c:marker>
              <c:symbol val="diamond"/>
              <c:size val="6"/>
              <c:spPr>
                <a:noFill/>
                <a:ln w="9525">
                  <a:noFill/>
                </a:ln>
                <a:effectLst/>
              </c:spPr>
            </c:marker>
            <c:bubble3D val="0"/>
            <c:extLst>
              <c:ext xmlns:c16="http://schemas.microsoft.com/office/drawing/2014/chart" uri="{C3380CC4-5D6E-409C-BE32-E72D297353CC}">
                <c16:uniqueId val="{0000004D-0FA0-42C4-B140-4F20E9D3FEE2}"/>
              </c:ext>
            </c:extLst>
          </c:dPt>
          <c:dPt>
            <c:idx val="80"/>
            <c:marker>
              <c:symbol val="diamond"/>
              <c:size val="6"/>
              <c:spPr>
                <a:noFill/>
                <a:ln w="9525">
                  <a:noFill/>
                </a:ln>
                <a:effectLst/>
              </c:spPr>
            </c:marker>
            <c:bubble3D val="0"/>
            <c:extLst>
              <c:ext xmlns:c16="http://schemas.microsoft.com/office/drawing/2014/chart" uri="{C3380CC4-5D6E-409C-BE32-E72D297353CC}">
                <c16:uniqueId val="{0000004E-0FA0-42C4-B140-4F20E9D3FEE2}"/>
              </c:ext>
            </c:extLst>
          </c:dPt>
          <c:dPt>
            <c:idx val="81"/>
            <c:marker>
              <c:symbol val="diamond"/>
              <c:size val="6"/>
              <c:spPr>
                <a:noFill/>
                <a:ln w="9525">
                  <a:noFill/>
                </a:ln>
                <a:effectLst/>
              </c:spPr>
            </c:marker>
            <c:bubble3D val="0"/>
            <c:extLst>
              <c:ext xmlns:c16="http://schemas.microsoft.com/office/drawing/2014/chart" uri="{C3380CC4-5D6E-409C-BE32-E72D297353CC}">
                <c16:uniqueId val="{0000004F-0FA0-42C4-B140-4F20E9D3FEE2}"/>
              </c:ext>
            </c:extLst>
          </c:dPt>
          <c:dPt>
            <c:idx val="82"/>
            <c:marker>
              <c:symbol val="diamond"/>
              <c:size val="6"/>
              <c:spPr>
                <a:noFill/>
                <a:ln w="9525">
                  <a:noFill/>
                </a:ln>
                <a:effectLst/>
              </c:spPr>
            </c:marker>
            <c:bubble3D val="0"/>
            <c:extLst>
              <c:ext xmlns:c16="http://schemas.microsoft.com/office/drawing/2014/chart" uri="{C3380CC4-5D6E-409C-BE32-E72D297353CC}">
                <c16:uniqueId val="{00000050-0FA0-42C4-B140-4F20E9D3FEE2}"/>
              </c:ext>
            </c:extLst>
          </c:dPt>
          <c:dPt>
            <c:idx val="83"/>
            <c:marker>
              <c:symbol val="diamond"/>
              <c:size val="6"/>
              <c:spPr>
                <a:noFill/>
                <a:ln w="9525">
                  <a:noFill/>
                </a:ln>
                <a:effectLst/>
              </c:spPr>
            </c:marker>
            <c:bubble3D val="0"/>
            <c:extLst>
              <c:ext xmlns:c16="http://schemas.microsoft.com/office/drawing/2014/chart" uri="{C3380CC4-5D6E-409C-BE32-E72D297353CC}">
                <c16:uniqueId val="{00000051-0FA0-42C4-B140-4F20E9D3FEE2}"/>
              </c:ext>
            </c:extLst>
          </c:dPt>
          <c:dPt>
            <c:idx val="84"/>
            <c:marker>
              <c:symbol val="diamond"/>
              <c:size val="6"/>
              <c:spPr>
                <a:noFill/>
                <a:ln w="9525">
                  <a:noFill/>
                </a:ln>
                <a:effectLst/>
              </c:spPr>
            </c:marker>
            <c:bubble3D val="0"/>
            <c:extLst>
              <c:ext xmlns:c16="http://schemas.microsoft.com/office/drawing/2014/chart" uri="{C3380CC4-5D6E-409C-BE32-E72D297353CC}">
                <c16:uniqueId val="{00000052-0FA0-42C4-B140-4F20E9D3FEE2}"/>
              </c:ext>
            </c:extLst>
          </c:dPt>
          <c:dPt>
            <c:idx val="86"/>
            <c:marker>
              <c:symbol val="diamond"/>
              <c:size val="6"/>
              <c:spPr>
                <a:noFill/>
                <a:ln w="9525">
                  <a:noFill/>
                </a:ln>
                <a:effectLst/>
              </c:spPr>
            </c:marker>
            <c:bubble3D val="0"/>
            <c:extLst>
              <c:ext xmlns:c16="http://schemas.microsoft.com/office/drawing/2014/chart" uri="{C3380CC4-5D6E-409C-BE32-E72D297353CC}">
                <c16:uniqueId val="{00000053-0FA0-42C4-B140-4F20E9D3FEE2}"/>
              </c:ext>
            </c:extLst>
          </c:dPt>
          <c:dPt>
            <c:idx val="87"/>
            <c:marker>
              <c:symbol val="diamond"/>
              <c:size val="6"/>
              <c:spPr>
                <a:noFill/>
                <a:ln w="9525">
                  <a:noFill/>
                </a:ln>
                <a:effectLst/>
              </c:spPr>
            </c:marker>
            <c:bubble3D val="0"/>
            <c:extLst>
              <c:ext xmlns:c16="http://schemas.microsoft.com/office/drawing/2014/chart" uri="{C3380CC4-5D6E-409C-BE32-E72D297353CC}">
                <c16:uniqueId val="{00000054-0FA0-42C4-B140-4F20E9D3FEE2}"/>
              </c:ext>
            </c:extLst>
          </c:dPt>
          <c:dPt>
            <c:idx val="88"/>
            <c:marker>
              <c:symbol val="diamond"/>
              <c:size val="6"/>
              <c:spPr>
                <a:noFill/>
                <a:ln w="9525">
                  <a:noFill/>
                </a:ln>
                <a:effectLst/>
              </c:spPr>
            </c:marker>
            <c:bubble3D val="0"/>
            <c:extLst>
              <c:ext xmlns:c16="http://schemas.microsoft.com/office/drawing/2014/chart" uri="{C3380CC4-5D6E-409C-BE32-E72D297353CC}">
                <c16:uniqueId val="{00000055-0FA0-42C4-B140-4F20E9D3FEE2}"/>
              </c:ext>
            </c:extLst>
          </c:dPt>
          <c:dPt>
            <c:idx val="89"/>
            <c:marker>
              <c:symbol val="diamond"/>
              <c:size val="6"/>
              <c:spPr>
                <a:noFill/>
                <a:ln w="9525">
                  <a:noFill/>
                </a:ln>
                <a:effectLst/>
              </c:spPr>
            </c:marker>
            <c:bubble3D val="0"/>
            <c:extLst>
              <c:ext xmlns:c16="http://schemas.microsoft.com/office/drawing/2014/chart" uri="{C3380CC4-5D6E-409C-BE32-E72D297353CC}">
                <c16:uniqueId val="{00000056-0FA0-42C4-B140-4F20E9D3FEE2}"/>
              </c:ext>
            </c:extLst>
          </c:dPt>
          <c:dPt>
            <c:idx val="90"/>
            <c:marker>
              <c:symbol val="diamond"/>
              <c:size val="6"/>
              <c:spPr>
                <a:noFill/>
                <a:ln w="9525">
                  <a:noFill/>
                </a:ln>
                <a:effectLst/>
              </c:spPr>
            </c:marker>
            <c:bubble3D val="0"/>
            <c:extLst>
              <c:ext xmlns:c16="http://schemas.microsoft.com/office/drawing/2014/chart" uri="{C3380CC4-5D6E-409C-BE32-E72D297353CC}">
                <c16:uniqueId val="{00000057-0FA0-42C4-B140-4F20E9D3FEE2}"/>
              </c:ext>
            </c:extLst>
          </c:dPt>
          <c:dPt>
            <c:idx val="91"/>
            <c:marker>
              <c:symbol val="diamond"/>
              <c:size val="6"/>
              <c:spPr>
                <a:noFill/>
                <a:ln w="9525">
                  <a:noFill/>
                </a:ln>
                <a:effectLst/>
              </c:spPr>
            </c:marker>
            <c:bubble3D val="0"/>
            <c:extLst>
              <c:ext xmlns:c16="http://schemas.microsoft.com/office/drawing/2014/chart" uri="{C3380CC4-5D6E-409C-BE32-E72D297353CC}">
                <c16:uniqueId val="{00000058-0FA0-42C4-B140-4F20E9D3FEE2}"/>
              </c:ext>
            </c:extLst>
          </c:dPt>
          <c:dPt>
            <c:idx val="92"/>
            <c:marker>
              <c:symbol val="diamond"/>
              <c:size val="6"/>
              <c:spPr>
                <a:noFill/>
                <a:ln w="9525">
                  <a:noFill/>
                </a:ln>
                <a:effectLst/>
              </c:spPr>
            </c:marker>
            <c:bubble3D val="0"/>
            <c:extLst>
              <c:ext xmlns:c16="http://schemas.microsoft.com/office/drawing/2014/chart" uri="{C3380CC4-5D6E-409C-BE32-E72D297353CC}">
                <c16:uniqueId val="{00000059-0FA0-42C4-B140-4F20E9D3FEE2}"/>
              </c:ext>
            </c:extLst>
          </c:dPt>
          <c:dPt>
            <c:idx val="93"/>
            <c:marker>
              <c:symbol val="diamond"/>
              <c:size val="6"/>
              <c:spPr>
                <a:noFill/>
                <a:ln w="9525">
                  <a:noFill/>
                </a:ln>
                <a:effectLst/>
              </c:spPr>
            </c:marker>
            <c:bubble3D val="0"/>
            <c:extLst>
              <c:ext xmlns:c16="http://schemas.microsoft.com/office/drawing/2014/chart" uri="{C3380CC4-5D6E-409C-BE32-E72D297353CC}">
                <c16:uniqueId val="{0000005A-0FA0-42C4-B140-4F20E9D3FEE2}"/>
              </c:ext>
            </c:extLst>
          </c:dPt>
          <c:dPt>
            <c:idx val="94"/>
            <c:marker>
              <c:symbol val="diamond"/>
              <c:size val="6"/>
              <c:spPr>
                <a:noFill/>
                <a:ln w="9525">
                  <a:noFill/>
                </a:ln>
                <a:effectLst/>
              </c:spPr>
            </c:marker>
            <c:bubble3D val="0"/>
            <c:extLst>
              <c:ext xmlns:c16="http://schemas.microsoft.com/office/drawing/2014/chart" uri="{C3380CC4-5D6E-409C-BE32-E72D297353CC}">
                <c16:uniqueId val="{0000005B-0FA0-42C4-B140-4F20E9D3FEE2}"/>
              </c:ext>
            </c:extLst>
          </c:dPt>
          <c:dPt>
            <c:idx val="95"/>
            <c:marker>
              <c:symbol val="diamond"/>
              <c:size val="6"/>
              <c:spPr>
                <a:noFill/>
                <a:ln w="9525">
                  <a:noFill/>
                </a:ln>
                <a:effectLst/>
              </c:spPr>
            </c:marker>
            <c:bubble3D val="0"/>
            <c:extLst>
              <c:ext xmlns:c16="http://schemas.microsoft.com/office/drawing/2014/chart" uri="{C3380CC4-5D6E-409C-BE32-E72D297353CC}">
                <c16:uniqueId val="{0000005C-0FA0-42C4-B140-4F20E9D3FEE2}"/>
              </c:ext>
            </c:extLst>
          </c:dPt>
          <c:dPt>
            <c:idx val="96"/>
            <c:marker>
              <c:symbol val="diamond"/>
              <c:size val="6"/>
              <c:spPr>
                <a:noFill/>
                <a:ln w="9525">
                  <a:noFill/>
                </a:ln>
                <a:effectLst/>
              </c:spPr>
            </c:marker>
            <c:bubble3D val="0"/>
            <c:extLst>
              <c:ext xmlns:c16="http://schemas.microsoft.com/office/drawing/2014/chart" uri="{C3380CC4-5D6E-409C-BE32-E72D297353CC}">
                <c16:uniqueId val="{0000005D-0FA0-42C4-B140-4F20E9D3FEE2}"/>
              </c:ext>
            </c:extLst>
          </c:dPt>
          <c:dPt>
            <c:idx val="97"/>
            <c:marker>
              <c:symbol val="diamond"/>
              <c:size val="6"/>
              <c:spPr>
                <a:noFill/>
                <a:ln w="9525">
                  <a:noFill/>
                </a:ln>
                <a:effectLst/>
              </c:spPr>
            </c:marker>
            <c:bubble3D val="0"/>
            <c:extLst>
              <c:ext xmlns:c16="http://schemas.microsoft.com/office/drawing/2014/chart" uri="{C3380CC4-5D6E-409C-BE32-E72D297353CC}">
                <c16:uniqueId val="{0000005E-0FA0-42C4-B140-4F20E9D3FEE2}"/>
              </c:ext>
            </c:extLst>
          </c:dPt>
          <c:dPt>
            <c:idx val="98"/>
            <c:marker>
              <c:symbol val="diamond"/>
              <c:size val="6"/>
              <c:spPr>
                <a:noFill/>
                <a:ln w="9525">
                  <a:noFill/>
                </a:ln>
                <a:effectLst/>
              </c:spPr>
            </c:marker>
            <c:bubble3D val="0"/>
            <c:extLst>
              <c:ext xmlns:c16="http://schemas.microsoft.com/office/drawing/2014/chart" uri="{C3380CC4-5D6E-409C-BE32-E72D297353CC}">
                <c16:uniqueId val="{0000005F-0FA0-42C4-B140-4F20E9D3FEE2}"/>
              </c:ext>
            </c:extLst>
          </c:dPt>
          <c:dPt>
            <c:idx val="99"/>
            <c:marker>
              <c:symbol val="diamond"/>
              <c:size val="6"/>
              <c:spPr>
                <a:noFill/>
                <a:ln w="9525">
                  <a:noFill/>
                </a:ln>
                <a:effectLst/>
              </c:spPr>
            </c:marker>
            <c:bubble3D val="0"/>
            <c:extLst>
              <c:ext xmlns:c16="http://schemas.microsoft.com/office/drawing/2014/chart" uri="{C3380CC4-5D6E-409C-BE32-E72D297353CC}">
                <c16:uniqueId val="{00000060-0FA0-42C4-B140-4F20E9D3FEE2}"/>
              </c:ext>
            </c:extLst>
          </c:dPt>
          <c:dPt>
            <c:idx val="100"/>
            <c:marker>
              <c:symbol val="diamond"/>
              <c:size val="6"/>
              <c:spPr>
                <a:noFill/>
                <a:ln w="9525">
                  <a:noFill/>
                </a:ln>
                <a:effectLst/>
              </c:spPr>
            </c:marker>
            <c:bubble3D val="0"/>
            <c:extLst>
              <c:ext xmlns:c16="http://schemas.microsoft.com/office/drawing/2014/chart" uri="{C3380CC4-5D6E-409C-BE32-E72D297353CC}">
                <c16:uniqueId val="{00000061-0FA0-42C4-B140-4F20E9D3FEE2}"/>
              </c:ext>
            </c:extLst>
          </c:dPt>
          <c:dPt>
            <c:idx val="101"/>
            <c:marker>
              <c:symbol val="diamond"/>
              <c:size val="6"/>
              <c:spPr>
                <a:noFill/>
                <a:ln w="9525">
                  <a:noFill/>
                </a:ln>
                <a:effectLst/>
              </c:spPr>
            </c:marker>
            <c:bubble3D val="0"/>
            <c:extLst>
              <c:ext xmlns:c16="http://schemas.microsoft.com/office/drawing/2014/chart" uri="{C3380CC4-5D6E-409C-BE32-E72D297353CC}">
                <c16:uniqueId val="{00000062-0FA0-42C4-B140-4F20E9D3FEE2}"/>
              </c:ext>
            </c:extLst>
          </c:dPt>
          <c:dPt>
            <c:idx val="102"/>
            <c:marker>
              <c:symbol val="diamond"/>
              <c:size val="6"/>
              <c:spPr>
                <a:noFill/>
                <a:ln w="9525">
                  <a:noFill/>
                </a:ln>
                <a:effectLst/>
              </c:spPr>
            </c:marker>
            <c:bubble3D val="0"/>
            <c:extLst>
              <c:ext xmlns:c16="http://schemas.microsoft.com/office/drawing/2014/chart" uri="{C3380CC4-5D6E-409C-BE32-E72D297353CC}">
                <c16:uniqueId val="{00000063-0FA0-42C4-B140-4F20E9D3FEE2}"/>
              </c:ext>
            </c:extLst>
          </c:dPt>
          <c:dPt>
            <c:idx val="103"/>
            <c:marker>
              <c:symbol val="diamond"/>
              <c:size val="6"/>
              <c:spPr>
                <a:noFill/>
                <a:ln w="9525">
                  <a:noFill/>
                </a:ln>
                <a:effectLst/>
              </c:spPr>
            </c:marker>
            <c:bubble3D val="0"/>
            <c:extLst>
              <c:ext xmlns:c16="http://schemas.microsoft.com/office/drawing/2014/chart" uri="{C3380CC4-5D6E-409C-BE32-E72D297353CC}">
                <c16:uniqueId val="{00000064-0FA0-42C4-B140-4F20E9D3FEE2}"/>
              </c:ext>
            </c:extLst>
          </c:dPt>
          <c:dPt>
            <c:idx val="104"/>
            <c:marker>
              <c:symbol val="diamond"/>
              <c:size val="6"/>
              <c:spPr>
                <a:noFill/>
                <a:ln w="9525">
                  <a:noFill/>
                </a:ln>
                <a:effectLst/>
              </c:spPr>
            </c:marker>
            <c:bubble3D val="0"/>
            <c:extLst>
              <c:ext xmlns:c16="http://schemas.microsoft.com/office/drawing/2014/chart" uri="{C3380CC4-5D6E-409C-BE32-E72D297353CC}">
                <c16:uniqueId val="{00000065-0FA0-42C4-B140-4F20E9D3FEE2}"/>
              </c:ext>
            </c:extLst>
          </c:dPt>
          <c:dPt>
            <c:idx val="105"/>
            <c:marker>
              <c:symbol val="diamond"/>
              <c:size val="6"/>
              <c:spPr>
                <a:noFill/>
                <a:ln w="9525">
                  <a:noFill/>
                </a:ln>
                <a:effectLst/>
              </c:spPr>
            </c:marker>
            <c:bubble3D val="0"/>
            <c:extLst>
              <c:ext xmlns:c16="http://schemas.microsoft.com/office/drawing/2014/chart" uri="{C3380CC4-5D6E-409C-BE32-E72D297353CC}">
                <c16:uniqueId val="{00000066-0FA0-42C4-B140-4F20E9D3FEE2}"/>
              </c:ext>
            </c:extLst>
          </c:dPt>
          <c:dPt>
            <c:idx val="106"/>
            <c:marker>
              <c:symbol val="diamond"/>
              <c:size val="6"/>
              <c:spPr>
                <a:noFill/>
                <a:ln w="9525">
                  <a:noFill/>
                </a:ln>
                <a:effectLst/>
              </c:spPr>
            </c:marker>
            <c:bubble3D val="0"/>
            <c:extLst>
              <c:ext xmlns:c16="http://schemas.microsoft.com/office/drawing/2014/chart" uri="{C3380CC4-5D6E-409C-BE32-E72D297353CC}">
                <c16:uniqueId val="{00000067-0FA0-42C4-B140-4F20E9D3FEE2}"/>
              </c:ext>
            </c:extLst>
          </c:dPt>
          <c:dPt>
            <c:idx val="107"/>
            <c:marker>
              <c:symbol val="diamond"/>
              <c:size val="6"/>
              <c:spPr>
                <a:noFill/>
                <a:ln w="9525">
                  <a:noFill/>
                </a:ln>
                <a:effectLst/>
              </c:spPr>
            </c:marker>
            <c:bubble3D val="0"/>
            <c:extLst>
              <c:ext xmlns:c16="http://schemas.microsoft.com/office/drawing/2014/chart" uri="{C3380CC4-5D6E-409C-BE32-E72D297353CC}">
                <c16:uniqueId val="{00000068-0FA0-42C4-B140-4F20E9D3FEE2}"/>
              </c:ext>
            </c:extLst>
          </c:dPt>
          <c:dPt>
            <c:idx val="108"/>
            <c:marker>
              <c:symbol val="diamond"/>
              <c:size val="6"/>
              <c:spPr>
                <a:noFill/>
                <a:ln w="9525">
                  <a:noFill/>
                </a:ln>
                <a:effectLst/>
              </c:spPr>
            </c:marker>
            <c:bubble3D val="0"/>
            <c:extLst>
              <c:ext xmlns:c16="http://schemas.microsoft.com/office/drawing/2014/chart" uri="{C3380CC4-5D6E-409C-BE32-E72D297353CC}">
                <c16:uniqueId val="{00000069-0FA0-42C4-B140-4F20E9D3FEE2}"/>
              </c:ext>
            </c:extLst>
          </c:dPt>
          <c:dPt>
            <c:idx val="109"/>
            <c:marker>
              <c:symbol val="diamond"/>
              <c:size val="6"/>
              <c:spPr>
                <a:noFill/>
                <a:ln w="9525">
                  <a:noFill/>
                </a:ln>
                <a:effectLst/>
              </c:spPr>
            </c:marker>
            <c:bubble3D val="0"/>
            <c:extLst>
              <c:ext xmlns:c16="http://schemas.microsoft.com/office/drawing/2014/chart" uri="{C3380CC4-5D6E-409C-BE32-E72D297353CC}">
                <c16:uniqueId val="{0000006A-0FA0-42C4-B140-4F20E9D3FEE2}"/>
              </c:ext>
            </c:extLst>
          </c:dPt>
          <c:dPt>
            <c:idx val="110"/>
            <c:marker>
              <c:symbol val="diamond"/>
              <c:size val="6"/>
              <c:spPr>
                <a:noFill/>
                <a:ln w="9525">
                  <a:noFill/>
                </a:ln>
                <a:effectLst/>
              </c:spPr>
            </c:marker>
            <c:bubble3D val="0"/>
            <c:extLst>
              <c:ext xmlns:c16="http://schemas.microsoft.com/office/drawing/2014/chart" uri="{C3380CC4-5D6E-409C-BE32-E72D297353CC}">
                <c16:uniqueId val="{0000006B-0FA0-42C4-B140-4F20E9D3FEE2}"/>
              </c:ext>
            </c:extLst>
          </c:dPt>
          <c:dPt>
            <c:idx val="111"/>
            <c:marker>
              <c:symbol val="diamond"/>
              <c:size val="6"/>
              <c:spPr>
                <a:noFill/>
                <a:ln w="9525">
                  <a:noFill/>
                </a:ln>
                <a:effectLst/>
              </c:spPr>
            </c:marker>
            <c:bubble3D val="0"/>
            <c:extLst>
              <c:ext xmlns:c16="http://schemas.microsoft.com/office/drawing/2014/chart" uri="{C3380CC4-5D6E-409C-BE32-E72D297353CC}">
                <c16:uniqueId val="{0000006C-0FA0-42C4-B140-4F20E9D3FEE2}"/>
              </c:ext>
            </c:extLst>
          </c:dPt>
          <c:dPt>
            <c:idx val="112"/>
            <c:marker>
              <c:symbol val="diamond"/>
              <c:size val="6"/>
              <c:spPr>
                <a:noFill/>
                <a:ln w="9525">
                  <a:noFill/>
                </a:ln>
                <a:effectLst/>
              </c:spPr>
            </c:marker>
            <c:bubble3D val="0"/>
            <c:extLst>
              <c:ext xmlns:c16="http://schemas.microsoft.com/office/drawing/2014/chart" uri="{C3380CC4-5D6E-409C-BE32-E72D297353CC}">
                <c16:uniqueId val="{0000006D-0FA0-42C4-B140-4F20E9D3FEE2}"/>
              </c:ext>
            </c:extLst>
          </c:dPt>
          <c:dPt>
            <c:idx val="113"/>
            <c:marker>
              <c:symbol val="diamond"/>
              <c:size val="6"/>
              <c:spPr>
                <a:noFill/>
                <a:ln w="9525">
                  <a:noFill/>
                </a:ln>
                <a:effectLst/>
              </c:spPr>
            </c:marker>
            <c:bubble3D val="0"/>
            <c:extLst>
              <c:ext xmlns:c16="http://schemas.microsoft.com/office/drawing/2014/chart" uri="{C3380CC4-5D6E-409C-BE32-E72D297353CC}">
                <c16:uniqueId val="{0000006E-0FA0-42C4-B140-4F20E9D3FEE2}"/>
              </c:ext>
            </c:extLst>
          </c:dPt>
          <c:dPt>
            <c:idx val="115"/>
            <c:marker>
              <c:symbol val="diamond"/>
              <c:size val="6"/>
              <c:spPr>
                <a:noFill/>
                <a:ln w="9525">
                  <a:noFill/>
                </a:ln>
                <a:effectLst/>
              </c:spPr>
            </c:marker>
            <c:bubble3D val="0"/>
            <c:extLst>
              <c:ext xmlns:c16="http://schemas.microsoft.com/office/drawing/2014/chart" uri="{C3380CC4-5D6E-409C-BE32-E72D297353CC}">
                <c16:uniqueId val="{0000006F-0FA0-42C4-B140-4F20E9D3FEE2}"/>
              </c:ext>
            </c:extLst>
          </c:dPt>
          <c:dPt>
            <c:idx val="116"/>
            <c:marker>
              <c:symbol val="diamond"/>
              <c:size val="6"/>
              <c:spPr>
                <a:noFill/>
                <a:ln w="9525">
                  <a:noFill/>
                </a:ln>
                <a:effectLst/>
              </c:spPr>
            </c:marker>
            <c:bubble3D val="0"/>
            <c:extLst>
              <c:ext xmlns:c16="http://schemas.microsoft.com/office/drawing/2014/chart" uri="{C3380CC4-5D6E-409C-BE32-E72D297353CC}">
                <c16:uniqueId val="{00000070-0FA0-42C4-B140-4F20E9D3FEE2}"/>
              </c:ext>
            </c:extLst>
          </c:dPt>
          <c:dPt>
            <c:idx val="117"/>
            <c:marker>
              <c:symbol val="diamond"/>
              <c:size val="6"/>
              <c:spPr>
                <a:noFill/>
                <a:ln w="9525">
                  <a:noFill/>
                </a:ln>
                <a:effectLst/>
              </c:spPr>
            </c:marker>
            <c:bubble3D val="0"/>
            <c:extLst>
              <c:ext xmlns:c16="http://schemas.microsoft.com/office/drawing/2014/chart" uri="{C3380CC4-5D6E-409C-BE32-E72D297353CC}">
                <c16:uniqueId val="{00000071-0FA0-42C4-B140-4F20E9D3FEE2}"/>
              </c:ext>
            </c:extLst>
          </c:dPt>
          <c:dPt>
            <c:idx val="118"/>
            <c:marker>
              <c:symbol val="diamond"/>
              <c:size val="6"/>
              <c:spPr>
                <a:noFill/>
                <a:ln w="9525">
                  <a:noFill/>
                </a:ln>
                <a:effectLst/>
              </c:spPr>
            </c:marker>
            <c:bubble3D val="0"/>
            <c:extLst>
              <c:ext xmlns:c16="http://schemas.microsoft.com/office/drawing/2014/chart" uri="{C3380CC4-5D6E-409C-BE32-E72D297353CC}">
                <c16:uniqueId val="{00000072-0FA0-42C4-B140-4F20E9D3FEE2}"/>
              </c:ext>
            </c:extLst>
          </c:dPt>
          <c:dPt>
            <c:idx val="119"/>
            <c:marker>
              <c:symbol val="diamond"/>
              <c:size val="6"/>
              <c:spPr>
                <a:noFill/>
                <a:ln w="9525">
                  <a:noFill/>
                </a:ln>
                <a:effectLst/>
              </c:spPr>
            </c:marker>
            <c:bubble3D val="0"/>
            <c:extLst>
              <c:ext xmlns:c16="http://schemas.microsoft.com/office/drawing/2014/chart" uri="{C3380CC4-5D6E-409C-BE32-E72D297353CC}">
                <c16:uniqueId val="{00000073-0FA0-42C4-B140-4F20E9D3FEE2}"/>
              </c:ext>
            </c:extLst>
          </c:dPt>
          <c:dPt>
            <c:idx val="120"/>
            <c:marker>
              <c:symbol val="diamond"/>
              <c:size val="6"/>
              <c:spPr>
                <a:noFill/>
                <a:ln w="9525">
                  <a:noFill/>
                </a:ln>
                <a:effectLst/>
              </c:spPr>
            </c:marker>
            <c:bubble3D val="0"/>
            <c:extLst>
              <c:ext xmlns:c16="http://schemas.microsoft.com/office/drawing/2014/chart" uri="{C3380CC4-5D6E-409C-BE32-E72D297353CC}">
                <c16:uniqueId val="{00000074-0FA0-42C4-B140-4F20E9D3FEE2}"/>
              </c:ext>
            </c:extLst>
          </c:dPt>
          <c:dPt>
            <c:idx val="121"/>
            <c:marker>
              <c:symbol val="diamond"/>
              <c:size val="6"/>
              <c:spPr>
                <a:noFill/>
                <a:ln w="9525">
                  <a:noFill/>
                </a:ln>
                <a:effectLst/>
              </c:spPr>
            </c:marker>
            <c:bubble3D val="0"/>
            <c:extLst>
              <c:ext xmlns:c16="http://schemas.microsoft.com/office/drawing/2014/chart" uri="{C3380CC4-5D6E-409C-BE32-E72D297353CC}">
                <c16:uniqueId val="{00000075-0FA0-42C4-B140-4F20E9D3FEE2}"/>
              </c:ext>
            </c:extLst>
          </c:dPt>
          <c:dPt>
            <c:idx val="123"/>
            <c:marker>
              <c:symbol val="diamond"/>
              <c:size val="6"/>
              <c:spPr>
                <a:noFill/>
                <a:ln w="9525">
                  <a:noFill/>
                </a:ln>
                <a:effectLst/>
              </c:spPr>
            </c:marker>
            <c:bubble3D val="0"/>
            <c:extLst>
              <c:ext xmlns:c16="http://schemas.microsoft.com/office/drawing/2014/chart" uri="{C3380CC4-5D6E-409C-BE32-E72D297353CC}">
                <c16:uniqueId val="{00000076-0FA0-42C4-B140-4F20E9D3FEE2}"/>
              </c:ext>
            </c:extLst>
          </c:dPt>
          <c:dPt>
            <c:idx val="124"/>
            <c:marker>
              <c:symbol val="diamond"/>
              <c:size val="6"/>
              <c:spPr>
                <a:noFill/>
                <a:ln w="9525">
                  <a:noFill/>
                </a:ln>
                <a:effectLst/>
              </c:spPr>
            </c:marker>
            <c:bubble3D val="0"/>
            <c:extLst>
              <c:ext xmlns:c16="http://schemas.microsoft.com/office/drawing/2014/chart" uri="{C3380CC4-5D6E-409C-BE32-E72D297353CC}">
                <c16:uniqueId val="{00000077-0FA0-42C4-B140-4F20E9D3FEE2}"/>
              </c:ext>
            </c:extLst>
          </c:dPt>
          <c:dPt>
            <c:idx val="125"/>
            <c:marker>
              <c:symbol val="diamond"/>
              <c:size val="6"/>
              <c:spPr>
                <a:noFill/>
                <a:ln w="9525">
                  <a:noFill/>
                </a:ln>
                <a:effectLst/>
              </c:spPr>
            </c:marker>
            <c:bubble3D val="0"/>
            <c:extLst>
              <c:ext xmlns:c16="http://schemas.microsoft.com/office/drawing/2014/chart" uri="{C3380CC4-5D6E-409C-BE32-E72D297353CC}">
                <c16:uniqueId val="{00000078-0FA0-42C4-B140-4F20E9D3FEE2}"/>
              </c:ext>
            </c:extLst>
          </c:dPt>
          <c:dPt>
            <c:idx val="126"/>
            <c:marker>
              <c:symbol val="diamond"/>
              <c:size val="6"/>
              <c:spPr>
                <a:noFill/>
                <a:ln w="9525">
                  <a:noFill/>
                </a:ln>
                <a:effectLst/>
              </c:spPr>
            </c:marker>
            <c:bubble3D val="0"/>
            <c:extLst>
              <c:ext xmlns:c16="http://schemas.microsoft.com/office/drawing/2014/chart" uri="{C3380CC4-5D6E-409C-BE32-E72D297353CC}">
                <c16:uniqueId val="{00000079-0FA0-42C4-B140-4F20E9D3FEE2}"/>
              </c:ext>
            </c:extLst>
          </c:dPt>
          <c:dPt>
            <c:idx val="127"/>
            <c:marker>
              <c:symbol val="diamond"/>
              <c:size val="6"/>
              <c:spPr>
                <a:noFill/>
                <a:ln w="9525">
                  <a:noFill/>
                </a:ln>
                <a:effectLst/>
              </c:spPr>
            </c:marker>
            <c:bubble3D val="0"/>
            <c:extLst>
              <c:ext xmlns:c16="http://schemas.microsoft.com/office/drawing/2014/chart" uri="{C3380CC4-5D6E-409C-BE32-E72D297353CC}">
                <c16:uniqueId val="{0000007A-0FA0-42C4-B140-4F20E9D3FEE2}"/>
              </c:ext>
            </c:extLst>
          </c:dPt>
          <c:dPt>
            <c:idx val="128"/>
            <c:marker>
              <c:symbol val="diamond"/>
              <c:size val="6"/>
              <c:spPr>
                <a:noFill/>
                <a:ln w="9525">
                  <a:noFill/>
                </a:ln>
                <a:effectLst/>
              </c:spPr>
            </c:marker>
            <c:bubble3D val="0"/>
            <c:extLst>
              <c:ext xmlns:c16="http://schemas.microsoft.com/office/drawing/2014/chart" uri="{C3380CC4-5D6E-409C-BE32-E72D297353CC}">
                <c16:uniqueId val="{0000007B-0FA0-42C4-B140-4F20E9D3FEE2}"/>
              </c:ext>
            </c:extLst>
          </c:dPt>
          <c:dPt>
            <c:idx val="129"/>
            <c:marker>
              <c:symbol val="diamond"/>
              <c:size val="6"/>
              <c:spPr>
                <a:noFill/>
                <a:ln w="9525">
                  <a:noFill/>
                </a:ln>
                <a:effectLst/>
              </c:spPr>
            </c:marker>
            <c:bubble3D val="0"/>
            <c:extLst>
              <c:ext xmlns:c16="http://schemas.microsoft.com/office/drawing/2014/chart" uri="{C3380CC4-5D6E-409C-BE32-E72D297353CC}">
                <c16:uniqueId val="{0000007C-0FA0-42C4-B140-4F20E9D3FEE2}"/>
              </c:ext>
            </c:extLst>
          </c:dPt>
          <c:dPt>
            <c:idx val="130"/>
            <c:marker>
              <c:symbol val="diamond"/>
              <c:size val="6"/>
              <c:spPr>
                <a:noFill/>
                <a:ln w="9525">
                  <a:noFill/>
                </a:ln>
                <a:effectLst/>
              </c:spPr>
            </c:marker>
            <c:bubble3D val="0"/>
            <c:extLst>
              <c:ext xmlns:c16="http://schemas.microsoft.com/office/drawing/2014/chart" uri="{C3380CC4-5D6E-409C-BE32-E72D297353CC}">
                <c16:uniqueId val="{0000007D-0FA0-42C4-B140-4F20E9D3FEE2}"/>
              </c:ext>
            </c:extLst>
          </c:dPt>
          <c:dPt>
            <c:idx val="131"/>
            <c:marker>
              <c:symbol val="diamond"/>
              <c:size val="6"/>
              <c:spPr>
                <a:noFill/>
                <a:ln w="9525">
                  <a:noFill/>
                </a:ln>
                <a:effectLst/>
              </c:spPr>
            </c:marker>
            <c:bubble3D val="0"/>
            <c:extLst>
              <c:ext xmlns:c16="http://schemas.microsoft.com/office/drawing/2014/chart" uri="{C3380CC4-5D6E-409C-BE32-E72D297353CC}">
                <c16:uniqueId val="{0000007E-0FA0-42C4-B140-4F20E9D3FEE2}"/>
              </c:ext>
            </c:extLst>
          </c:dPt>
          <c:dPt>
            <c:idx val="132"/>
            <c:marker>
              <c:symbol val="diamond"/>
              <c:size val="6"/>
              <c:spPr>
                <a:noFill/>
                <a:ln w="9525">
                  <a:noFill/>
                </a:ln>
                <a:effectLst/>
              </c:spPr>
            </c:marker>
            <c:bubble3D val="0"/>
            <c:extLst>
              <c:ext xmlns:c16="http://schemas.microsoft.com/office/drawing/2014/chart" uri="{C3380CC4-5D6E-409C-BE32-E72D297353CC}">
                <c16:uniqueId val="{0000007F-0FA0-42C4-B140-4F20E9D3FEE2}"/>
              </c:ext>
            </c:extLst>
          </c:dPt>
          <c:dPt>
            <c:idx val="133"/>
            <c:marker>
              <c:symbol val="diamond"/>
              <c:size val="6"/>
              <c:spPr>
                <a:noFill/>
                <a:ln w="9525">
                  <a:noFill/>
                </a:ln>
                <a:effectLst/>
              </c:spPr>
            </c:marker>
            <c:bubble3D val="0"/>
            <c:extLst>
              <c:ext xmlns:c16="http://schemas.microsoft.com/office/drawing/2014/chart" uri="{C3380CC4-5D6E-409C-BE32-E72D297353CC}">
                <c16:uniqueId val="{00000080-0FA0-42C4-B140-4F20E9D3FEE2}"/>
              </c:ext>
            </c:extLst>
          </c:dPt>
          <c:dPt>
            <c:idx val="134"/>
            <c:marker>
              <c:symbol val="diamond"/>
              <c:size val="6"/>
              <c:spPr>
                <a:noFill/>
                <a:ln w="9525">
                  <a:noFill/>
                </a:ln>
                <a:effectLst/>
              </c:spPr>
            </c:marker>
            <c:bubble3D val="0"/>
            <c:extLst>
              <c:ext xmlns:c16="http://schemas.microsoft.com/office/drawing/2014/chart" uri="{C3380CC4-5D6E-409C-BE32-E72D297353CC}">
                <c16:uniqueId val="{00000081-0FA0-42C4-B140-4F20E9D3FEE2}"/>
              </c:ext>
            </c:extLst>
          </c:dPt>
          <c:dPt>
            <c:idx val="135"/>
            <c:marker>
              <c:symbol val="diamond"/>
              <c:size val="6"/>
              <c:spPr>
                <a:noFill/>
                <a:ln w="9525">
                  <a:noFill/>
                </a:ln>
                <a:effectLst/>
              </c:spPr>
            </c:marker>
            <c:bubble3D val="0"/>
            <c:extLst>
              <c:ext xmlns:c16="http://schemas.microsoft.com/office/drawing/2014/chart" uri="{C3380CC4-5D6E-409C-BE32-E72D297353CC}">
                <c16:uniqueId val="{00000082-0FA0-42C4-B140-4F20E9D3FEE2}"/>
              </c:ext>
            </c:extLst>
          </c:dPt>
          <c:dPt>
            <c:idx val="137"/>
            <c:marker>
              <c:symbol val="diamond"/>
              <c:size val="6"/>
              <c:spPr>
                <a:noFill/>
                <a:ln w="9525">
                  <a:noFill/>
                </a:ln>
                <a:effectLst/>
              </c:spPr>
            </c:marker>
            <c:bubble3D val="0"/>
            <c:extLst>
              <c:ext xmlns:c16="http://schemas.microsoft.com/office/drawing/2014/chart" uri="{C3380CC4-5D6E-409C-BE32-E72D297353CC}">
                <c16:uniqueId val="{00000083-0FA0-42C4-B140-4F20E9D3FEE2}"/>
              </c:ext>
            </c:extLst>
          </c:dPt>
          <c:dPt>
            <c:idx val="138"/>
            <c:marker>
              <c:symbol val="diamond"/>
              <c:size val="6"/>
              <c:spPr>
                <a:noFill/>
                <a:ln w="9525">
                  <a:noFill/>
                </a:ln>
                <a:effectLst/>
              </c:spPr>
            </c:marker>
            <c:bubble3D val="0"/>
            <c:extLst>
              <c:ext xmlns:c16="http://schemas.microsoft.com/office/drawing/2014/chart" uri="{C3380CC4-5D6E-409C-BE32-E72D297353CC}">
                <c16:uniqueId val="{00000084-0FA0-42C4-B140-4F20E9D3FEE2}"/>
              </c:ext>
            </c:extLst>
          </c:dPt>
          <c:dPt>
            <c:idx val="139"/>
            <c:marker>
              <c:symbol val="diamond"/>
              <c:size val="6"/>
              <c:spPr>
                <a:noFill/>
                <a:ln w="9525">
                  <a:noFill/>
                </a:ln>
                <a:effectLst/>
              </c:spPr>
            </c:marker>
            <c:bubble3D val="0"/>
            <c:extLst>
              <c:ext xmlns:c16="http://schemas.microsoft.com/office/drawing/2014/chart" uri="{C3380CC4-5D6E-409C-BE32-E72D297353CC}">
                <c16:uniqueId val="{00000085-0FA0-42C4-B140-4F20E9D3FEE2}"/>
              </c:ext>
            </c:extLst>
          </c:dPt>
          <c:dPt>
            <c:idx val="140"/>
            <c:marker>
              <c:symbol val="diamond"/>
              <c:size val="6"/>
              <c:spPr>
                <a:noFill/>
                <a:ln w="9525">
                  <a:noFill/>
                </a:ln>
                <a:effectLst/>
              </c:spPr>
            </c:marker>
            <c:bubble3D val="0"/>
            <c:extLst>
              <c:ext xmlns:c16="http://schemas.microsoft.com/office/drawing/2014/chart" uri="{C3380CC4-5D6E-409C-BE32-E72D297353CC}">
                <c16:uniqueId val="{00000086-0FA0-42C4-B140-4F20E9D3FEE2}"/>
              </c:ext>
            </c:extLst>
          </c:dPt>
          <c:dPt>
            <c:idx val="141"/>
            <c:marker>
              <c:symbol val="diamond"/>
              <c:size val="6"/>
              <c:spPr>
                <a:noFill/>
                <a:ln w="9525">
                  <a:noFill/>
                </a:ln>
                <a:effectLst/>
              </c:spPr>
            </c:marker>
            <c:bubble3D val="0"/>
            <c:extLst>
              <c:ext xmlns:c16="http://schemas.microsoft.com/office/drawing/2014/chart" uri="{C3380CC4-5D6E-409C-BE32-E72D297353CC}">
                <c16:uniqueId val="{00000087-0FA0-42C4-B140-4F20E9D3FEE2}"/>
              </c:ext>
            </c:extLst>
          </c:dPt>
          <c:dPt>
            <c:idx val="142"/>
            <c:marker>
              <c:symbol val="diamond"/>
              <c:size val="6"/>
              <c:spPr>
                <a:noFill/>
                <a:ln w="9525">
                  <a:noFill/>
                </a:ln>
                <a:effectLst/>
              </c:spPr>
            </c:marker>
            <c:bubble3D val="0"/>
            <c:extLst>
              <c:ext xmlns:c16="http://schemas.microsoft.com/office/drawing/2014/chart" uri="{C3380CC4-5D6E-409C-BE32-E72D297353CC}">
                <c16:uniqueId val="{00000088-0FA0-42C4-B140-4F20E9D3FEE2}"/>
              </c:ext>
            </c:extLst>
          </c:dPt>
          <c:dPt>
            <c:idx val="143"/>
            <c:marker>
              <c:symbol val="diamond"/>
              <c:size val="6"/>
              <c:spPr>
                <a:noFill/>
                <a:ln w="9525">
                  <a:noFill/>
                </a:ln>
                <a:effectLst/>
              </c:spPr>
            </c:marker>
            <c:bubble3D val="0"/>
            <c:extLst>
              <c:ext xmlns:c16="http://schemas.microsoft.com/office/drawing/2014/chart" uri="{C3380CC4-5D6E-409C-BE32-E72D297353CC}">
                <c16:uniqueId val="{00000089-0FA0-42C4-B140-4F20E9D3FEE2}"/>
              </c:ext>
            </c:extLst>
          </c:dPt>
          <c:dPt>
            <c:idx val="144"/>
            <c:marker>
              <c:symbol val="diamond"/>
              <c:size val="6"/>
              <c:spPr>
                <a:noFill/>
                <a:ln w="9525">
                  <a:noFill/>
                </a:ln>
                <a:effectLst/>
              </c:spPr>
            </c:marker>
            <c:bubble3D val="0"/>
            <c:extLst>
              <c:ext xmlns:c16="http://schemas.microsoft.com/office/drawing/2014/chart" uri="{C3380CC4-5D6E-409C-BE32-E72D297353CC}">
                <c16:uniqueId val="{0000008A-0FA0-42C4-B140-4F20E9D3FEE2}"/>
              </c:ext>
            </c:extLst>
          </c:dPt>
          <c:dPt>
            <c:idx val="146"/>
            <c:marker>
              <c:symbol val="diamond"/>
              <c:size val="6"/>
              <c:spPr>
                <a:noFill/>
                <a:ln w="9525">
                  <a:noFill/>
                </a:ln>
                <a:effectLst/>
              </c:spPr>
            </c:marker>
            <c:bubble3D val="0"/>
            <c:extLst>
              <c:ext xmlns:c16="http://schemas.microsoft.com/office/drawing/2014/chart" uri="{C3380CC4-5D6E-409C-BE32-E72D297353CC}">
                <c16:uniqueId val="{0000008B-0FA0-42C4-B140-4F20E9D3FEE2}"/>
              </c:ext>
            </c:extLst>
          </c:dPt>
          <c:dPt>
            <c:idx val="147"/>
            <c:marker>
              <c:symbol val="diamond"/>
              <c:size val="6"/>
              <c:spPr>
                <a:noFill/>
                <a:ln w="9525">
                  <a:noFill/>
                </a:ln>
                <a:effectLst/>
              </c:spPr>
            </c:marker>
            <c:bubble3D val="0"/>
            <c:extLst>
              <c:ext xmlns:c16="http://schemas.microsoft.com/office/drawing/2014/chart" uri="{C3380CC4-5D6E-409C-BE32-E72D297353CC}">
                <c16:uniqueId val="{0000008C-0FA0-42C4-B140-4F20E9D3FEE2}"/>
              </c:ext>
            </c:extLst>
          </c:dPt>
          <c:dPt>
            <c:idx val="148"/>
            <c:marker>
              <c:symbol val="diamond"/>
              <c:size val="6"/>
              <c:spPr>
                <a:noFill/>
                <a:ln w="9525">
                  <a:noFill/>
                </a:ln>
                <a:effectLst/>
              </c:spPr>
            </c:marker>
            <c:bubble3D val="0"/>
            <c:extLst>
              <c:ext xmlns:c16="http://schemas.microsoft.com/office/drawing/2014/chart" uri="{C3380CC4-5D6E-409C-BE32-E72D297353CC}">
                <c16:uniqueId val="{0000008D-0FA0-42C4-B140-4F20E9D3FEE2}"/>
              </c:ext>
            </c:extLst>
          </c:dPt>
          <c:dPt>
            <c:idx val="149"/>
            <c:marker>
              <c:symbol val="diamond"/>
              <c:size val="6"/>
              <c:spPr>
                <a:noFill/>
                <a:ln w="9525">
                  <a:noFill/>
                </a:ln>
                <a:effectLst/>
              </c:spPr>
            </c:marker>
            <c:bubble3D val="0"/>
            <c:extLst>
              <c:ext xmlns:c16="http://schemas.microsoft.com/office/drawing/2014/chart" uri="{C3380CC4-5D6E-409C-BE32-E72D297353CC}">
                <c16:uniqueId val="{0000008E-0FA0-42C4-B140-4F20E9D3FEE2}"/>
              </c:ext>
            </c:extLst>
          </c:dPt>
          <c:dPt>
            <c:idx val="151"/>
            <c:marker>
              <c:symbol val="diamond"/>
              <c:size val="6"/>
              <c:spPr>
                <a:noFill/>
                <a:ln w="9525">
                  <a:noFill/>
                </a:ln>
                <a:effectLst/>
              </c:spPr>
            </c:marker>
            <c:bubble3D val="0"/>
            <c:extLst>
              <c:ext xmlns:c16="http://schemas.microsoft.com/office/drawing/2014/chart" uri="{C3380CC4-5D6E-409C-BE32-E72D297353CC}">
                <c16:uniqueId val="{0000008F-0FA0-42C4-B140-4F20E9D3FEE2}"/>
              </c:ext>
            </c:extLst>
          </c:dPt>
          <c:dPt>
            <c:idx val="152"/>
            <c:marker>
              <c:symbol val="diamond"/>
              <c:size val="6"/>
              <c:spPr>
                <a:noFill/>
                <a:ln w="9525">
                  <a:noFill/>
                </a:ln>
                <a:effectLst/>
              </c:spPr>
            </c:marker>
            <c:bubble3D val="0"/>
            <c:extLst>
              <c:ext xmlns:c16="http://schemas.microsoft.com/office/drawing/2014/chart" uri="{C3380CC4-5D6E-409C-BE32-E72D297353CC}">
                <c16:uniqueId val="{00000090-0FA0-42C4-B140-4F20E9D3FEE2}"/>
              </c:ext>
            </c:extLst>
          </c:dPt>
          <c:dPt>
            <c:idx val="154"/>
            <c:marker>
              <c:symbol val="diamond"/>
              <c:size val="6"/>
              <c:spPr>
                <a:noFill/>
                <a:ln w="9525">
                  <a:noFill/>
                </a:ln>
                <a:effectLst/>
              </c:spPr>
            </c:marker>
            <c:bubble3D val="0"/>
            <c:extLst>
              <c:ext xmlns:c16="http://schemas.microsoft.com/office/drawing/2014/chart" uri="{C3380CC4-5D6E-409C-BE32-E72D297353CC}">
                <c16:uniqueId val="{00000091-0FA0-42C4-B140-4F20E9D3FEE2}"/>
              </c:ext>
            </c:extLst>
          </c:dPt>
          <c:dPt>
            <c:idx val="155"/>
            <c:marker>
              <c:symbol val="diamond"/>
              <c:size val="6"/>
              <c:spPr>
                <a:noFill/>
                <a:ln w="9525">
                  <a:noFill/>
                </a:ln>
                <a:effectLst/>
              </c:spPr>
            </c:marker>
            <c:bubble3D val="0"/>
            <c:extLst>
              <c:ext xmlns:c16="http://schemas.microsoft.com/office/drawing/2014/chart" uri="{C3380CC4-5D6E-409C-BE32-E72D297353CC}">
                <c16:uniqueId val="{00000092-0FA0-42C4-B140-4F20E9D3FEE2}"/>
              </c:ext>
            </c:extLst>
          </c:dPt>
          <c:dPt>
            <c:idx val="156"/>
            <c:marker>
              <c:symbol val="diamond"/>
              <c:size val="6"/>
              <c:spPr>
                <a:noFill/>
                <a:ln w="9525">
                  <a:noFill/>
                </a:ln>
                <a:effectLst/>
              </c:spPr>
            </c:marker>
            <c:bubble3D val="0"/>
            <c:extLst>
              <c:ext xmlns:c16="http://schemas.microsoft.com/office/drawing/2014/chart" uri="{C3380CC4-5D6E-409C-BE32-E72D297353CC}">
                <c16:uniqueId val="{00000093-0FA0-42C4-B140-4F20E9D3FEE2}"/>
              </c:ext>
            </c:extLst>
          </c:dPt>
          <c:dPt>
            <c:idx val="158"/>
            <c:marker>
              <c:symbol val="diamond"/>
              <c:size val="6"/>
              <c:spPr>
                <a:noFill/>
                <a:ln w="9525">
                  <a:noFill/>
                </a:ln>
                <a:effectLst/>
              </c:spPr>
            </c:marker>
            <c:bubble3D val="0"/>
            <c:extLst>
              <c:ext xmlns:c16="http://schemas.microsoft.com/office/drawing/2014/chart" uri="{C3380CC4-5D6E-409C-BE32-E72D297353CC}">
                <c16:uniqueId val="{00000094-0FA0-42C4-B140-4F20E9D3FEE2}"/>
              </c:ext>
            </c:extLst>
          </c:dPt>
          <c:dPt>
            <c:idx val="159"/>
            <c:marker>
              <c:symbol val="diamond"/>
              <c:size val="6"/>
              <c:spPr>
                <a:noFill/>
                <a:ln w="9525">
                  <a:noFill/>
                </a:ln>
                <a:effectLst/>
              </c:spPr>
            </c:marker>
            <c:bubble3D val="0"/>
            <c:extLst>
              <c:ext xmlns:c16="http://schemas.microsoft.com/office/drawing/2014/chart" uri="{C3380CC4-5D6E-409C-BE32-E72D297353CC}">
                <c16:uniqueId val="{00000095-0FA0-42C4-B140-4F20E9D3FEE2}"/>
              </c:ext>
            </c:extLst>
          </c:dPt>
          <c:dPt>
            <c:idx val="160"/>
            <c:marker>
              <c:symbol val="diamond"/>
              <c:size val="6"/>
              <c:spPr>
                <a:noFill/>
                <a:ln w="9525">
                  <a:noFill/>
                </a:ln>
                <a:effectLst/>
              </c:spPr>
            </c:marker>
            <c:bubble3D val="0"/>
            <c:extLst>
              <c:ext xmlns:c16="http://schemas.microsoft.com/office/drawing/2014/chart" uri="{C3380CC4-5D6E-409C-BE32-E72D297353CC}">
                <c16:uniqueId val="{00000096-0FA0-42C4-B140-4F20E9D3FEE2}"/>
              </c:ext>
            </c:extLst>
          </c:dPt>
          <c:dPt>
            <c:idx val="161"/>
            <c:marker>
              <c:symbol val="diamond"/>
              <c:size val="6"/>
              <c:spPr>
                <a:noFill/>
                <a:ln w="9525">
                  <a:noFill/>
                </a:ln>
                <a:effectLst/>
              </c:spPr>
            </c:marker>
            <c:bubble3D val="0"/>
            <c:extLst>
              <c:ext xmlns:c16="http://schemas.microsoft.com/office/drawing/2014/chart" uri="{C3380CC4-5D6E-409C-BE32-E72D297353CC}">
                <c16:uniqueId val="{00000097-0FA0-42C4-B140-4F20E9D3FEE2}"/>
              </c:ext>
            </c:extLst>
          </c:dPt>
          <c:dPt>
            <c:idx val="162"/>
            <c:marker>
              <c:symbol val="diamond"/>
              <c:size val="6"/>
              <c:spPr>
                <a:noFill/>
                <a:ln w="9525">
                  <a:noFill/>
                </a:ln>
                <a:effectLst/>
              </c:spPr>
            </c:marker>
            <c:bubble3D val="0"/>
            <c:extLst>
              <c:ext xmlns:c16="http://schemas.microsoft.com/office/drawing/2014/chart" uri="{C3380CC4-5D6E-409C-BE32-E72D297353CC}">
                <c16:uniqueId val="{00000098-0FA0-42C4-B140-4F20E9D3FEE2}"/>
              </c:ext>
            </c:extLst>
          </c:dPt>
          <c:dPt>
            <c:idx val="163"/>
            <c:marker>
              <c:symbol val="diamond"/>
              <c:size val="6"/>
              <c:spPr>
                <a:noFill/>
                <a:ln w="9525">
                  <a:noFill/>
                </a:ln>
                <a:effectLst/>
              </c:spPr>
            </c:marker>
            <c:bubble3D val="0"/>
            <c:extLst>
              <c:ext xmlns:c16="http://schemas.microsoft.com/office/drawing/2014/chart" uri="{C3380CC4-5D6E-409C-BE32-E72D297353CC}">
                <c16:uniqueId val="{00000099-0FA0-42C4-B140-4F20E9D3FEE2}"/>
              </c:ext>
            </c:extLst>
          </c:dPt>
          <c:dPt>
            <c:idx val="164"/>
            <c:marker>
              <c:symbol val="diamond"/>
              <c:size val="6"/>
              <c:spPr>
                <a:noFill/>
                <a:ln w="9525">
                  <a:noFill/>
                </a:ln>
                <a:effectLst/>
              </c:spPr>
            </c:marker>
            <c:bubble3D val="0"/>
            <c:extLst>
              <c:ext xmlns:c16="http://schemas.microsoft.com/office/drawing/2014/chart" uri="{C3380CC4-5D6E-409C-BE32-E72D297353CC}">
                <c16:uniqueId val="{0000009A-0FA0-42C4-B140-4F20E9D3FEE2}"/>
              </c:ext>
            </c:extLst>
          </c:dPt>
          <c:dPt>
            <c:idx val="165"/>
            <c:marker>
              <c:symbol val="diamond"/>
              <c:size val="6"/>
              <c:spPr>
                <a:noFill/>
                <a:ln w="9525">
                  <a:noFill/>
                </a:ln>
                <a:effectLst/>
              </c:spPr>
            </c:marker>
            <c:bubble3D val="0"/>
            <c:extLst>
              <c:ext xmlns:c16="http://schemas.microsoft.com/office/drawing/2014/chart" uri="{C3380CC4-5D6E-409C-BE32-E72D297353CC}">
                <c16:uniqueId val="{0000009B-0FA0-42C4-B140-4F20E9D3FEE2}"/>
              </c:ext>
            </c:extLst>
          </c:dPt>
          <c:dLbls>
            <c:delete val="1"/>
          </c:dLbls>
          <c:trendline>
            <c:spPr>
              <a:ln w="9525" cap="rnd">
                <a:solidFill>
                  <a:schemeClr val="accent1"/>
                </a:solidFill>
                <a:prstDash val="solid"/>
              </a:ln>
              <a:effectLst/>
            </c:spPr>
            <c:trendlineType val="power"/>
            <c:dispRSqr val="1"/>
            <c:dispEq val="0"/>
            <c:trendlineLbl>
              <c:layout>
                <c:manualLayout>
                  <c:x val="7.7168958080892414E-2"/>
                  <c:y val="-0.15005516517713766"/>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rendlineLbl>
          </c:trendline>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QHDI'!$D$2:$D$164</c:f>
              <c:numCache>
                <c:formatCode>0.000</c:formatCode>
                <c:ptCount val="163"/>
                <c:pt idx="0">
                  <c:v>0.36522586793090889</c:v>
                </c:pt>
                <c:pt idx="1">
                  <c:v>0.34901060219559771</c:v>
                </c:pt>
                <c:pt idx="2">
                  <c:v>0.56236895140704835</c:v>
                </c:pt>
                <c:pt idx="3">
                  <c:v>0.44366442167503389</c:v>
                </c:pt>
                <c:pt idx="4">
                  <c:v>0.41387665296511328</c:v>
                </c:pt>
                <c:pt idx="5">
                  <c:v>0.36263761802388994</c:v>
                </c:pt>
                <c:pt idx="6">
                  <c:v>0.29780772947390205</c:v>
                </c:pt>
                <c:pt idx="7">
                  <c:v>0.39273918899005572</c:v>
                </c:pt>
                <c:pt idx="8">
                  <c:v>0.37605300574020761</c:v>
                </c:pt>
                <c:pt idx="9">
                  <c:v>0.51204602648762998</c:v>
                </c:pt>
                <c:pt idx="10">
                  <c:v>0.43888529347492883</c:v>
                </c:pt>
                <c:pt idx="11">
                  <c:v>0.31099492405219437</c:v>
                </c:pt>
                <c:pt idx="12">
                  <c:v>0.29791014417981615</c:v>
                </c:pt>
                <c:pt idx="13">
                  <c:v>0.3201187836834799</c:v>
                </c:pt>
                <c:pt idx="14">
                  <c:v>0.56171906703476771</c:v>
                </c:pt>
                <c:pt idx="15">
                  <c:v>0.50439928347085072</c:v>
                </c:pt>
                <c:pt idx="16">
                  <c:v>0.37297302240808072</c:v>
                </c:pt>
                <c:pt idx="17">
                  <c:v>0.20597178475595124</c:v>
                </c:pt>
                <c:pt idx="18">
                  <c:v>0.60504821049325297</c:v>
                </c:pt>
                <c:pt idx="19">
                  <c:v>0.15938583376498683</c:v>
                </c:pt>
                <c:pt idx="20">
                  <c:v>0.4619847138094843</c:v>
                </c:pt>
                <c:pt idx="21">
                  <c:v>0.35307634316868536</c:v>
                </c:pt>
                <c:pt idx="22">
                  <c:v>0.40729527826061007</c:v>
                </c:pt>
                <c:pt idx="23">
                  <c:v>0.3987187939609072</c:v>
                </c:pt>
                <c:pt idx="24">
                  <c:v>0.15049503170757064</c:v>
                </c:pt>
                <c:pt idx="25">
                  <c:v>0.15065580053550068</c:v>
                </c:pt>
                <c:pt idx="26">
                  <c:v>0.48354483511130936</c:v>
                </c:pt>
                <c:pt idx="27">
                  <c:v>0.33185126504193257</c:v>
                </c:pt>
                <c:pt idx="28">
                  <c:v>0.37869600064800646</c:v>
                </c:pt>
                <c:pt idx="29">
                  <c:v>0.46934495362577611</c:v>
                </c:pt>
                <c:pt idx="30">
                  <c:v>0.16187367910350317</c:v>
                </c:pt>
                <c:pt idx="31">
                  <c:v>0.55008563711582659</c:v>
                </c:pt>
                <c:pt idx="32">
                  <c:v>0.44517279406777099</c:v>
                </c:pt>
                <c:pt idx="33">
                  <c:v>0.14233252702971133</c:v>
                </c:pt>
                <c:pt idx="34">
                  <c:v>0.31826182859654983</c:v>
                </c:pt>
                <c:pt idx="35">
                  <c:v>0.52133225520378901</c:v>
                </c:pt>
                <c:pt idx="36">
                  <c:v>0.3475029711427795</c:v>
                </c:pt>
                <c:pt idx="37">
                  <c:v>0.29232432364278294</c:v>
                </c:pt>
                <c:pt idx="38">
                  <c:v>0.3231119982059521</c:v>
                </c:pt>
                <c:pt idx="39">
                  <c:v>0.17383623141637136</c:v>
                </c:pt>
                <c:pt idx="40">
                  <c:v>0.33481172302889678</c:v>
                </c:pt>
                <c:pt idx="41">
                  <c:v>0.25148308390333235</c:v>
                </c:pt>
                <c:pt idx="42">
                  <c:v>0.14006762289696714</c:v>
                </c:pt>
                <c:pt idx="43">
                  <c:v>0.33649543117653985</c:v>
                </c:pt>
                <c:pt idx="44">
                  <c:v>0.3144614827688344</c:v>
                </c:pt>
                <c:pt idx="45">
                  <c:v>0.22416334629236476</c:v>
                </c:pt>
                <c:pt idx="46">
                  <c:v>0.17739028835431828</c:v>
                </c:pt>
                <c:pt idx="47">
                  <c:v>0.17200514037614398</c:v>
                </c:pt>
                <c:pt idx="48">
                  <c:v>0.12399050010658563</c:v>
                </c:pt>
                <c:pt idx="49">
                  <c:v>0.16885692292936652</c:v>
                </c:pt>
                <c:pt idx="50">
                  <c:v>0.12679529465907644</c:v>
                </c:pt>
                <c:pt idx="51">
                  <c:v>0.17667380867272667</c:v>
                </c:pt>
                <c:pt idx="52">
                  <c:v>0.34313310307745543</c:v>
                </c:pt>
                <c:pt idx="53">
                  <c:v>0.13413751499511095</c:v>
                </c:pt>
                <c:pt idx="54">
                  <c:v>0.21684133685268811</c:v>
                </c:pt>
                <c:pt idx="55">
                  <c:v>0.22334156693672044</c:v>
                </c:pt>
                <c:pt idx="56">
                  <c:v>0.12291800642847768</c:v>
                </c:pt>
                <c:pt idx="57">
                  <c:v>0.13282286354623787</c:v>
                </c:pt>
                <c:pt idx="58">
                  <c:v>0.20341841459469581</c:v>
                </c:pt>
                <c:pt idx="59">
                  <c:v>0.21526330348721159</c:v>
                </c:pt>
                <c:pt idx="60">
                  <c:v>0.27712860699206915</c:v>
                </c:pt>
                <c:pt idx="61">
                  <c:v>0.37690911506388769</c:v>
                </c:pt>
                <c:pt idx="62">
                  <c:v>0.22139584884595409</c:v>
                </c:pt>
                <c:pt idx="63">
                  <c:v>0.2122478525117043</c:v>
                </c:pt>
                <c:pt idx="64">
                  <c:v>0.17368617119393562</c:v>
                </c:pt>
                <c:pt idx="65">
                  <c:v>0.19112980195328719</c:v>
                </c:pt>
                <c:pt idx="66">
                  <c:v>0.30466510655819595</c:v>
                </c:pt>
                <c:pt idx="67">
                  <c:v>0.2854187995582772</c:v>
                </c:pt>
                <c:pt idx="68">
                  <c:v>0.13367667078985188</c:v>
                </c:pt>
                <c:pt idx="69">
                  <c:v>0.34351271807551625</c:v>
                </c:pt>
                <c:pt idx="70">
                  <c:v>0.12482263132730953</c:v>
                </c:pt>
                <c:pt idx="71">
                  <c:v>0.1793090627779973</c:v>
                </c:pt>
                <c:pt idx="72">
                  <c:v>0.2140119874716547</c:v>
                </c:pt>
                <c:pt idx="73">
                  <c:v>0.29353222419691299</c:v>
                </c:pt>
                <c:pt idx="74">
                  <c:v>0.25315010589182374</c:v>
                </c:pt>
                <c:pt idx="75">
                  <c:v>0.29571133084653795</c:v>
                </c:pt>
                <c:pt idx="76">
                  <c:v>0.21175885911961825</c:v>
                </c:pt>
                <c:pt idx="77">
                  <c:v>0.14233424146746584</c:v>
                </c:pt>
                <c:pt idx="78">
                  <c:v>0.19511734478880013</c:v>
                </c:pt>
                <c:pt idx="79">
                  <c:v>0.13449641011917976</c:v>
                </c:pt>
                <c:pt idx="80">
                  <c:v>0.13325975765701092</c:v>
                </c:pt>
                <c:pt idx="81">
                  <c:v>0.42387316173794393</c:v>
                </c:pt>
                <c:pt idx="82">
                  <c:v>0.2684208552225823</c:v>
                </c:pt>
                <c:pt idx="83">
                  <c:v>0.38632627922336055</c:v>
                </c:pt>
                <c:pt idx="84">
                  <c:v>0.29065229298365108</c:v>
                </c:pt>
                <c:pt idx="85">
                  <c:v>0.16686714735897057</c:v>
                </c:pt>
                <c:pt idx="86">
                  <c:v>0.34625873811445945</c:v>
                </c:pt>
                <c:pt idx="87">
                  <c:v>0.31780236119617306</c:v>
                </c:pt>
                <c:pt idx="88">
                  <c:v>0.35415647223398611</c:v>
                </c:pt>
                <c:pt idx="89">
                  <c:v>0.40385849989363048</c:v>
                </c:pt>
                <c:pt idx="90">
                  <c:v>0.41106209523055748</c:v>
                </c:pt>
                <c:pt idx="91">
                  <c:v>0.28304444214478769</c:v>
                </c:pt>
                <c:pt idx="92">
                  <c:v>0.37972499320997644</c:v>
                </c:pt>
                <c:pt idx="93">
                  <c:v>0.33421321691467359</c:v>
                </c:pt>
                <c:pt idx="94">
                  <c:v>0.34937747491110027</c:v>
                </c:pt>
                <c:pt idx="95">
                  <c:v>0.39785780430495304</c:v>
                </c:pt>
                <c:pt idx="96">
                  <c:v>0.37634949183906236</c:v>
                </c:pt>
                <c:pt idx="97">
                  <c:v>0.40777715122517205</c:v>
                </c:pt>
                <c:pt idx="98">
                  <c:v>0.47289655220391696</c:v>
                </c:pt>
                <c:pt idx="99">
                  <c:v>0.4442481181141788</c:v>
                </c:pt>
                <c:pt idx="100">
                  <c:v>0.61135219685462472</c:v>
                </c:pt>
                <c:pt idx="101">
                  <c:v>0.49054301529109007</c:v>
                </c:pt>
                <c:pt idx="102">
                  <c:v>0.41358403574309938</c:v>
                </c:pt>
                <c:pt idx="103">
                  <c:v>0.36135174486153493</c:v>
                </c:pt>
                <c:pt idx="104">
                  <c:v>0.45108949028166173</c:v>
                </c:pt>
                <c:pt idx="105">
                  <c:v>0.37170129776438326</c:v>
                </c:pt>
                <c:pt idx="106">
                  <c:v>0.4085984810613999</c:v>
                </c:pt>
                <c:pt idx="107">
                  <c:v>0.34134984787542377</c:v>
                </c:pt>
                <c:pt idx="108">
                  <c:v>0.45835146259587028</c:v>
                </c:pt>
                <c:pt idx="109">
                  <c:v>0.29756220940322636</c:v>
                </c:pt>
                <c:pt idx="110">
                  <c:v>0.31317770326851102</c:v>
                </c:pt>
                <c:pt idx="111">
                  <c:v>0.41346559953697076</c:v>
                </c:pt>
                <c:pt idx="112">
                  <c:v>0.15154893895193441</c:v>
                </c:pt>
                <c:pt idx="113">
                  <c:v>0.20362777655485534</c:v>
                </c:pt>
                <c:pt idx="114">
                  <c:v>0.59174959028678709</c:v>
                </c:pt>
                <c:pt idx="115">
                  <c:v>0.43835193138082601</c:v>
                </c:pt>
                <c:pt idx="116">
                  <c:v>0.43394540468435888</c:v>
                </c:pt>
                <c:pt idx="117">
                  <c:v>0.45943250462262325</c:v>
                </c:pt>
                <c:pt idx="118">
                  <c:v>0.33407686424023142</c:v>
                </c:pt>
                <c:pt idx="119">
                  <c:v>0.38033412111960091</c:v>
                </c:pt>
                <c:pt idx="120">
                  <c:v>0.48378062070811217</c:v>
                </c:pt>
                <c:pt idx="121">
                  <c:v>0.54048446668047678</c:v>
                </c:pt>
                <c:pt idx="122">
                  <c:v>0.35319910376800073</c:v>
                </c:pt>
                <c:pt idx="123">
                  <c:v>0.54880338930211081</c:v>
                </c:pt>
                <c:pt idx="124">
                  <c:v>0.5664903070493148</c:v>
                </c:pt>
                <c:pt idx="125">
                  <c:v>0.48642290212008071</c:v>
                </c:pt>
                <c:pt idx="126">
                  <c:v>0.586234957181622</c:v>
                </c:pt>
                <c:pt idx="127">
                  <c:v>0.60746010323385791</c:v>
                </c:pt>
                <c:pt idx="128">
                  <c:v>0.4514106820149541</c:v>
                </c:pt>
                <c:pt idx="129">
                  <c:v>0.54969710943092742</c:v>
                </c:pt>
                <c:pt idx="130">
                  <c:v>0.70417099537433125</c:v>
                </c:pt>
                <c:pt idx="131">
                  <c:v>0.65029851804598204</c:v>
                </c:pt>
                <c:pt idx="132">
                  <c:v>0.54721092955949269</c:v>
                </c:pt>
                <c:pt idx="133">
                  <c:v>0.61658666172663379</c:v>
                </c:pt>
                <c:pt idx="134">
                  <c:v>0.54320567823041521</c:v>
                </c:pt>
                <c:pt idx="135">
                  <c:v>0.53827315947041121</c:v>
                </c:pt>
                <c:pt idx="136">
                  <c:v>0.5433342961755413</c:v>
                </c:pt>
                <c:pt idx="137">
                  <c:v>0.40127517368279803</c:v>
                </c:pt>
                <c:pt idx="138">
                  <c:v>0.5635630404771671</c:v>
                </c:pt>
                <c:pt idx="139">
                  <c:v>0.50702539634929034</c:v>
                </c:pt>
                <c:pt idx="140">
                  <c:v>0.58434580349303766</c:v>
                </c:pt>
                <c:pt idx="141">
                  <c:v>0.50812929633906989</c:v>
                </c:pt>
                <c:pt idx="142">
                  <c:v>0.61590085585324161</c:v>
                </c:pt>
                <c:pt idx="143">
                  <c:v>0.59785165350907044</c:v>
                </c:pt>
                <c:pt idx="144">
                  <c:v>0.58455650906586154</c:v>
                </c:pt>
                <c:pt idx="145">
                  <c:v>0.57874195157480557</c:v>
                </c:pt>
                <c:pt idx="146">
                  <c:v>0.61181013140677587</c:v>
                </c:pt>
                <c:pt idx="147">
                  <c:v>0.30308379946849773</c:v>
                </c:pt>
                <c:pt idx="148">
                  <c:v>0.64373180392475049</c:v>
                </c:pt>
                <c:pt idx="149">
                  <c:v>0.54378935781536331</c:v>
                </c:pt>
                <c:pt idx="150">
                  <c:v>0.63276430402445494</c:v>
                </c:pt>
                <c:pt idx="151">
                  <c:v>0.55902937498222949</c:v>
                </c:pt>
                <c:pt idx="152">
                  <c:v>0.54848687839418142</c:v>
                </c:pt>
                <c:pt idx="153">
                  <c:v>0.47954630414603588</c:v>
                </c:pt>
                <c:pt idx="154">
                  <c:v>0.54371636601337225</c:v>
                </c:pt>
                <c:pt idx="155">
                  <c:v>0.34165758774907751</c:v>
                </c:pt>
                <c:pt idx="156">
                  <c:v>0.61234527750797307</c:v>
                </c:pt>
                <c:pt idx="157">
                  <c:v>0.52621271719579632</c:v>
                </c:pt>
                <c:pt idx="158">
                  <c:v>0.53397006862032848</c:v>
                </c:pt>
                <c:pt idx="159">
                  <c:v>0.55131390576965844</c:v>
                </c:pt>
                <c:pt idx="160">
                  <c:v>0.54421104051173363</c:v>
                </c:pt>
                <c:pt idx="161">
                  <c:v>0.58350177519513979</c:v>
                </c:pt>
                <c:pt idx="162">
                  <c:v>0.52638372426740476</c:v>
                </c:pt>
              </c:numCache>
            </c:numRef>
          </c:yVal>
          <c:smooth val="0"/>
          <c:extLst>
            <c:ext xmlns:c16="http://schemas.microsoft.com/office/drawing/2014/chart" uri="{C3380CC4-5D6E-409C-BE32-E72D297353CC}">
              <c16:uniqueId val="{0000009D-0FA0-42C4-B140-4F20E9D3FEE2}"/>
            </c:ext>
          </c:extLst>
        </c:ser>
        <c:ser>
          <c:idx val="1"/>
          <c:order val="1"/>
          <c:tx>
            <c:strRef>
              <c:f>'GOV and QHDI'!$E$1</c:f>
              <c:strCache>
                <c:ptCount val="1"/>
                <c:pt idx="0">
                  <c:v>Arab Region</c:v>
                </c:pt>
              </c:strCache>
            </c:strRef>
          </c:tx>
          <c:spPr>
            <a:ln w="25400" cap="rnd">
              <a:noFill/>
              <a:round/>
            </a:ln>
            <a:effectLst/>
          </c:spPr>
          <c:marker>
            <c:symbol val="diamond"/>
            <c:size val="6"/>
            <c:spPr>
              <a:solidFill>
                <a:srgbClr val="FF0000"/>
              </a:solidFill>
              <a:ln w="9525">
                <a:noFill/>
              </a:ln>
              <a:effectLst/>
            </c:spPr>
          </c:marker>
          <c:dPt>
            <c:idx val="1"/>
            <c:marker>
              <c:symbol val="diamond"/>
              <c:size val="6"/>
              <c:spPr>
                <a:solidFill>
                  <a:srgbClr val="FF0000"/>
                </a:solidFill>
                <a:ln w="9525">
                  <a:noFill/>
                </a:ln>
                <a:effectLst/>
              </c:spPr>
            </c:marker>
            <c:bubble3D val="0"/>
            <c:extLst>
              <c:ext xmlns:c16="http://schemas.microsoft.com/office/drawing/2014/chart" uri="{C3380CC4-5D6E-409C-BE32-E72D297353CC}">
                <c16:uniqueId val="{0000009E-0FA0-42C4-B140-4F20E9D3FEE2}"/>
              </c:ext>
            </c:extLst>
          </c:dPt>
          <c:dPt>
            <c:idx val="2"/>
            <c:marker>
              <c:symbol val="diamond"/>
              <c:size val="6"/>
              <c:spPr>
                <a:solidFill>
                  <a:srgbClr val="FF0000"/>
                </a:solidFill>
                <a:ln w="9525">
                  <a:noFill/>
                </a:ln>
                <a:effectLst/>
              </c:spPr>
            </c:marker>
            <c:bubble3D val="0"/>
            <c:extLst>
              <c:ext xmlns:c16="http://schemas.microsoft.com/office/drawing/2014/chart" uri="{C3380CC4-5D6E-409C-BE32-E72D297353CC}">
                <c16:uniqueId val="{0000009F-0FA0-42C4-B140-4F20E9D3FEE2}"/>
              </c:ext>
            </c:extLst>
          </c:dPt>
          <c:dPt>
            <c:idx val="3"/>
            <c:marker>
              <c:symbol val="diamond"/>
              <c:size val="6"/>
              <c:spPr>
                <a:solidFill>
                  <a:srgbClr val="FF0000"/>
                </a:solidFill>
                <a:ln w="9525">
                  <a:noFill/>
                </a:ln>
                <a:effectLst/>
              </c:spPr>
            </c:marker>
            <c:bubble3D val="0"/>
            <c:extLst>
              <c:ext xmlns:c16="http://schemas.microsoft.com/office/drawing/2014/chart" uri="{C3380CC4-5D6E-409C-BE32-E72D297353CC}">
                <c16:uniqueId val="{000000A0-0FA0-42C4-B140-4F20E9D3FEE2}"/>
              </c:ext>
            </c:extLst>
          </c:dPt>
          <c:dPt>
            <c:idx val="4"/>
            <c:marker>
              <c:symbol val="diamond"/>
              <c:size val="6"/>
              <c:spPr>
                <a:solidFill>
                  <a:srgbClr val="FF0000"/>
                </a:solidFill>
                <a:ln w="9525">
                  <a:noFill/>
                </a:ln>
                <a:effectLst/>
              </c:spPr>
            </c:marker>
            <c:bubble3D val="0"/>
            <c:extLst>
              <c:ext xmlns:c16="http://schemas.microsoft.com/office/drawing/2014/chart" uri="{C3380CC4-5D6E-409C-BE32-E72D297353CC}">
                <c16:uniqueId val="{000000A1-0FA0-42C4-B140-4F20E9D3FEE2}"/>
              </c:ext>
            </c:extLst>
          </c:dPt>
          <c:dPt>
            <c:idx val="5"/>
            <c:marker>
              <c:symbol val="diamond"/>
              <c:size val="6"/>
              <c:spPr>
                <a:solidFill>
                  <a:srgbClr val="FF0000"/>
                </a:solidFill>
                <a:ln w="9525">
                  <a:noFill/>
                </a:ln>
                <a:effectLst/>
              </c:spPr>
            </c:marker>
            <c:bubble3D val="0"/>
            <c:extLst>
              <c:ext xmlns:c16="http://schemas.microsoft.com/office/drawing/2014/chart" uri="{C3380CC4-5D6E-409C-BE32-E72D297353CC}">
                <c16:uniqueId val="{000000A2-0FA0-42C4-B140-4F20E9D3FEE2}"/>
              </c:ext>
            </c:extLst>
          </c:dPt>
          <c:dPt>
            <c:idx val="6"/>
            <c:marker>
              <c:symbol val="diamond"/>
              <c:size val="6"/>
              <c:spPr>
                <a:solidFill>
                  <a:srgbClr val="FF0000"/>
                </a:solidFill>
                <a:ln w="9525">
                  <a:noFill/>
                </a:ln>
                <a:effectLst/>
              </c:spPr>
            </c:marker>
            <c:bubble3D val="0"/>
            <c:extLst>
              <c:ext xmlns:c16="http://schemas.microsoft.com/office/drawing/2014/chart" uri="{C3380CC4-5D6E-409C-BE32-E72D297353CC}">
                <c16:uniqueId val="{000000A3-0FA0-42C4-B140-4F20E9D3FEE2}"/>
              </c:ext>
            </c:extLst>
          </c:dPt>
          <c:dPt>
            <c:idx val="7"/>
            <c:marker>
              <c:symbol val="diamond"/>
              <c:size val="6"/>
              <c:spPr>
                <a:solidFill>
                  <a:srgbClr val="FF0000"/>
                </a:solidFill>
                <a:ln w="9525">
                  <a:noFill/>
                </a:ln>
                <a:effectLst/>
              </c:spPr>
            </c:marker>
            <c:bubble3D val="0"/>
            <c:extLst>
              <c:ext xmlns:c16="http://schemas.microsoft.com/office/drawing/2014/chart" uri="{C3380CC4-5D6E-409C-BE32-E72D297353CC}">
                <c16:uniqueId val="{000000A4-0FA0-42C4-B140-4F20E9D3FEE2}"/>
              </c:ext>
            </c:extLst>
          </c:dPt>
          <c:dPt>
            <c:idx val="8"/>
            <c:marker>
              <c:symbol val="diamond"/>
              <c:size val="6"/>
              <c:spPr>
                <a:solidFill>
                  <a:srgbClr val="FF0000"/>
                </a:solidFill>
                <a:ln w="9525">
                  <a:noFill/>
                </a:ln>
                <a:effectLst/>
              </c:spPr>
            </c:marker>
            <c:bubble3D val="0"/>
            <c:extLst>
              <c:ext xmlns:c16="http://schemas.microsoft.com/office/drawing/2014/chart" uri="{C3380CC4-5D6E-409C-BE32-E72D297353CC}">
                <c16:uniqueId val="{000000A5-0FA0-42C4-B140-4F20E9D3FEE2}"/>
              </c:ext>
            </c:extLst>
          </c:dPt>
          <c:dPt>
            <c:idx val="9"/>
            <c:marker>
              <c:symbol val="diamond"/>
              <c:size val="6"/>
              <c:spPr>
                <a:solidFill>
                  <a:srgbClr val="FF0000"/>
                </a:solidFill>
                <a:ln w="9525">
                  <a:noFill/>
                </a:ln>
                <a:effectLst/>
              </c:spPr>
            </c:marker>
            <c:bubble3D val="0"/>
            <c:extLst>
              <c:ext xmlns:c16="http://schemas.microsoft.com/office/drawing/2014/chart" uri="{C3380CC4-5D6E-409C-BE32-E72D297353CC}">
                <c16:uniqueId val="{000000A6-0FA0-42C4-B140-4F20E9D3FEE2}"/>
              </c:ext>
            </c:extLst>
          </c:dPt>
          <c:dPt>
            <c:idx val="10"/>
            <c:marker>
              <c:symbol val="diamond"/>
              <c:size val="6"/>
              <c:spPr>
                <a:solidFill>
                  <a:srgbClr val="FF0000"/>
                </a:solidFill>
                <a:ln w="9525">
                  <a:noFill/>
                </a:ln>
                <a:effectLst/>
              </c:spPr>
            </c:marker>
            <c:bubble3D val="0"/>
            <c:extLst>
              <c:ext xmlns:c16="http://schemas.microsoft.com/office/drawing/2014/chart" uri="{C3380CC4-5D6E-409C-BE32-E72D297353CC}">
                <c16:uniqueId val="{000000A7-0FA0-42C4-B140-4F20E9D3FEE2}"/>
              </c:ext>
            </c:extLst>
          </c:dPt>
          <c:dPt>
            <c:idx val="11"/>
            <c:marker>
              <c:symbol val="diamond"/>
              <c:size val="6"/>
              <c:spPr>
                <a:solidFill>
                  <a:srgbClr val="FF0000"/>
                </a:solidFill>
                <a:ln w="9525">
                  <a:noFill/>
                </a:ln>
                <a:effectLst/>
              </c:spPr>
            </c:marker>
            <c:bubble3D val="0"/>
            <c:extLst>
              <c:ext xmlns:c16="http://schemas.microsoft.com/office/drawing/2014/chart" uri="{C3380CC4-5D6E-409C-BE32-E72D297353CC}">
                <c16:uniqueId val="{000000A8-0FA0-42C4-B140-4F20E9D3FEE2}"/>
              </c:ext>
            </c:extLst>
          </c:dPt>
          <c:dPt>
            <c:idx val="12"/>
            <c:marker>
              <c:symbol val="diamond"/>
              <c:size val="6"/>
              <c:spPr>
                <a:solidFill>
                  <a:srgbClr val="FF0000"/>
                </a:solidFill>
                <a:ln w="9525">
                  <a:noFill/>
                </a:ln>
                <a:effectLst/>
              </c:spPr>
            </c:marker>
            <c:bubble3D val="0"/>
            <c:extLst>
              <c:ext xmlns:c16="http://schemas.microsoft.com/office/drawing/2014/chart" uri="{C3380CC4-5D6E-409C-BE32-E72D297353CC}">
                <c16:uniqueId val="{000000A9-0FA0-42C4-B140-4F20E9D3FEE2}"/>
              </c:ext>
            </c:extLst>
          </c:dPt>
          <c:dPt>
            <c:idx val="13"/>
            <c:marker>
              <c:symbol val="diamond"/>
              <c:size val="6"/>
              <c:spPr>
                <a:solidFill>
                  <a:srgbClr val="FF0000"/>
                </a:solidFill>
                <a:ln w="9525">
                  <a:noFill/>
                </a:ln>
                <a:effectLst/>
              </c:spPr>
            </c:marker>
            <c:bubble3D val="0"/>
            <c:extLst>
              <c:ext xmlns:c16="http://schemas.microsoft.com/office/drawing/2014/chart" uri="{C3380CC4-5D6E-409C-BE32-E72D297353CC}">
                <c16:uniqueId val="{000000AA-0FA0-42C4-B140-4F20E9D3FEE2}"/>
              </c:ext>
            </c:extLst>
          </c:dPt>
          <c:dPt>
            <c:idx val="14"/>
            <c:marker>
              <c:symbol val="diamond"/>
              <c:size val="6"/>
              <c:spPr>
                <a:solidFill>
                  <a:srgbClr val="FF0000"/>
                </a:solidFill>
                <a:ln w="9525">
                  <a:noFill/>
                </a:ln>
                <a:effectLst/>
              </c:spPr>
            </c:marker>
            <c:bubble3D val="0"/>
            <c:extLst>
              <c:ext xmlns:c16="http://schemas.microsoft.com/office/drawing/2014/chart" uri="{C3380CC4-5D6E-409C-BE32-E72D297353CC}">
                <c16:uniqueId val="{000000AB-0FA0-42C4-B140-4F20E9D3FEE2}"/>
              </c:ext>
            </c:extLst>
          </c:dPt>
          <c:dPt>
            <c:idx val="15"/>
            <c:marker>
              <c:symbol val="diamond"/>
              <c:size val="6"/>
              <c:spPr>
                <a:solidFill>
                  <a:srgbClr val="FF0000"/>
                </a:solidFill>
                <a:ln w="9525">
                  <a:noFill/>
                </a:ln>
                <a:effectLst/>
              </c:spPr>
            </c:marker>
            <c:bubble3D val="0"/>
            <c:extLst>
              <c:ext xmlns:c16="http://schemas.microsoft.com/office/drawing/2014/chart" uri="{C3380CC4-5D6E-409C-BE32-E72D297353CC}">
                <c16:uniqueId val="{000000AC-0FA0-42C4-B140-4F20E9D3FEE2}"/>
              </c:ext>
            </c:extLst>
          </c:dPt>
          <c:dPt>
            <c:idx val="16"/>
            <c:marker>
              <c:symbol val="diamond"/>
              <c:size val="6"/>
              <c:spPr>
                <a:solidFill>
                  <a:srgbClr val="FF0000"/>
                </a:solidFill>
                <a:ln w="9525">
                  <a:noFill/>
                </a:ln>
                <a:effectLst/>
              </c:spPr>
            </c:marker>
            <c:bubble3D val="0"/>
            <c:extLst>
              <c:ext xmlns:c16="http://schemas.microsoft.com/office/drawing/2014/chart" uri="{C3380CC4-5D6E-409C-BE32-E72D297353CC}">
                <c16:uniqueId val="{000000AD-0FA0-42C4-B140-4F20E9D3FEE2}"/>
              </c:ext>
            </c:extLst>
          </c:dPt>
          <c:dPt>
            <c:idx val="17"/>
            <c:marker>
              <c:symbol val="diamond"/>
              <c:size val="6"/>
              <c:spPr>
                <a:solidFill>
                  <a:srgbClr val="FF0000"/>
                </a:solidFill>
                <a:ln w="9525">
                  <a:noFill/>
                </a:ln>
                <a:effectLst/>
              </c:spPr>
            </c:marker>
            <c:bubble3D val="0"/>
            <c:extLst>
              <c:ext xmlns:c16="http://schemas.microsoft.com/office/drawing/2014/chart" uri="{C3380CC4-5D6E-409C-BE32-E72D297353CC}">
                <c16:uniqueId val="{000000AE-0FA0-42C4-B140-4F20E9D3FEE2}"/>
              </c:ext>
            </c:extLst>
          </c:dPt>
          <c:dPt>
            <c:idx val="18"/>
            <c:marker>
              <c:symbol val="diamond"/>
              <c:size val="6"/>
              <c:spPr>
                <a:solidFill>
                  <a:srgbClr val="FF0000"/>
                </a:solidFill>
                <a:ln w="9525">
                  <a:noFill/>
                </a:ln>
                <a:effectLst/>
              </c:spPr>
            </c:marker>
            <c:bubble3D val="0"/>
            <c:extLst>
              <c:ext xmlns:c16="http://schemas.microsoft.com/office/drawing/2014/chart" uri="{C3380CC4-5D6E-409C-BE32-E72D297353CC}">
                <c16:uniqueId val="{000000AF-0FA0-42C4-B140-4F20E9D3FEE2}"/>
              </c:ext>
            </c:extLst>
          </c:dPt>
          <c:dPt>
            <c:idx val="19"/>
            <c:marker>
              <c:symbol val="diamond"/>
              <c:size val="6"/>
              <c:spPr>
                <a:solidFill>
                  <a:srgbClr val="FF0000"/>
                </a:solidFill>
                <a:ln w="9525">
                  <a:noFill/>
                </a:ln>
                <a:effectLst/>
              </c:spPr>
            </c:marker>
            <c:bubble3D val="0"/>
            <c:extLst>
              <c:ext xmlns:c16="http://schemas.microsoft.com/office/drawing/2014/chart" uri="{C3380CC4-5D6E-409C-BE32-E72D297353CC}">
                <c16:uniqueId val="{000000B0-0FA0-42C4-B140-4F20E9D3FEE2}"/>
              </c:ext>
            </c:extLst>
          </c:dPt>
          <c:dPt>
            <c:idx val="20"/>
            <c:marker>
              <c:symbol val="diamond"/>
              <c:size val="6"/>
              <c:spPr>
                <a:solidFill>
                  <a:srgbClr val="FF0000"/>
                </a:solidFill>
                <a:ln w="9525">
                  <a:noFill/>
                </a:ln>
                <a:effectLst/>
              </c:spPr>
            </c:marker>
            <c:bubble3D val="0"/>
            <c:extLst>
              <c:ext xmlns:c16="http://schemas.microsoft.com/office/drawing/2014/chart" uri="{C3380CC4-5D6E-409C-BE32-E72D297353CC}">
                <c16:uniqueId val="{000000B1-0FA0-42C4-B140-4F20E9D3FEE2}"/>
              </c:ext>
            </c:extLst>
          </c:dPt>
          <c:dPt>
            <c:idx val="22"/>
            <c:marker>
              <c:symbol val="diamond"/>
              <c:size val="6"/>
              <c:spPr>
                <a:solidFill>
                  <a:srgbClr val="FF0000"/>
                </a:solidFill>
                <a:ln w="9525">
                  <a:noFill/>
                </a:ln>
                <a:effectLst/>
              </c:spPr>
            </c:marker>
            <c:bubble3D val="0"/>
            <c:extLst>
              <c:ext xmlns:c16="http://schemas.microsoft.com/office/drawing/2014/chart" uri="{C3380CC4-5D6E-409C-BE32-E72D297353CC}">
                <c16:uniqueId val="{000000B2-0FA0-42C4-B140-4F20E9D3FEE2}"/>
              </c:ext>
            </c:extLst>
          </c:dPt>
          <c:dPt>
            <c:idx val="23"/>
            <c:marker>
              <c:symbol val="diamond"/>
              <c:size val="6"/>
              <c:spPr>
                <a:solidFill>
                  <a:srgbClr val="FF0000"/>
                </a:solidFill>
                <a:ln w="9525">
                  <a:noFill/>
                </a:ln>
                <a:effectLst/>
              </c:spPr>
            </c:marker>
            <c:bubble3D val="0"/>
            <c:extLst>
              <c:ext xmlns:c16="http://schemas.microsoft.com/office/drawing/2014/chart" uri="{C3380CC4-5D6E-409C-BE32-E72D297353CC}">
                <c16:uniqueId val="{000000B3-0FA0-42C4-B140-4F20E9D3FEE2}"/>
              </c:ext>
            </c:extLst>
          </c:dPt>
          <c:dPt>
            <c:idx val="24"/>
            <c:marker>
              <c:symbol val="diamond"/>
              <c:size val="6"/>
              <c:spPr>
                <a:solidFill>
                  <a:srgbClr val="FF0000"/>
                </a:solidFill>
                <a:ln w="9525">
                  <a:noFill/>
                </a:ln>
                <a:effectLst/>
              </c:spPr>
            </c:marker>
            <c:bubble3D val="0"/>
            <c:extLst>
              <c:ext xmlns:c16="http://schemas.microsoft.com/office/drawing/2014/chart" uri="{C3380CC4-5D6E-409C-BE32-E72D297353CC}">
                <c16:uniqueId val="{000000B4-0FA0-42C4-B140-4F20E9D3FEE2}"/>
              </c:ext>
            </c:extLst>
          </c:dPt>
          <c:dPt>
            <c:idx val="25"/>
            <c:marker>
              <c:symbol val="diamond"/>
              <c:size val="6"/>
              <c:spPr>
                <a:solidFill>
                  <a:srgbClr val="FF0000"/>
                </a:solidFill>
                <a:ln w="9525">
                  <a:noFill/>
                </a:ln>
                <a:effectLst/>
              </c:spPr>
            </c:marker>
            <c:bubble3D val="0"/>
            <c:extLst>
              <c:ext xmlns:c16="http://schemas.microsoft.com/office/drawing/2014/chart" uri="{C3380CC4-5D6E-409C-BE32-E72D297353CC}">
                <c16:uniqueId val="{000000B5-0FA0-42C4-B140-4F20E9D3FEE2}"/>
              </c:ext>
            </c:extLst>
          </c:dPt>
          <c:dPt>
            <c:idx val="26"/>
            <c:marker>
              <c:symbol val="diamond"/>
              <c:size val="6"/>
              <c:spPr>
                <a:solidFill>
                  <a:srgbClr val="FF0000"/>
                </a:solidFill>
                <a:ln w="9525">
                  <a:noFill/>
                </a:ln>
                <a:effectLst/>
              </c:spPr>
            </c:marker>
            <c:bubble3D val="0"/>
            <c:extLst>
              <c:ext xmlns:c16="http://schemas.microsoft.com/office/drawing/2014/chart" uri="{C3380CC4-5D6E-409C-BE32-E72D297353CC}">
                <c16:uniqueId val="{000000B6-0FA0-42C4-B140-4F20E9D3FEE2}"/>
              </c:ext>
            </c:extLst>
          </c:dPt>
          <c:dPt>
            <c:idx val="27"/>
            <c:marker>
              <c:symbol val="diamond"/>
              <c:size val="6"/>
              <c:spPr>
                <a:solidFill>
                  <a:srgbClr val="FF0000"/>
                </a:solidFill>
                <a:ln w="9525">
                  <a:noFill/>
                </a:ln>
                <a:effectLst/>
              </c:spPr>
            </c:marker>
            <c:bubble3D val="0"/>
            <c:extLst>
              <c:ext xmlns:c16="http://schemas.microsoft.com/office/drawing/2014/chart" uri="{C3380CC4-5D6E-409C-BE32-E72D297353CC}">
                <c16:uniqueId val="{000000B7-0FA0-42C4-B140-4F20E9D3FEE2}"/>
              </c:ext>
            </c:extLst>
          </c:dPt>
          <c:dPt>
            <c:idx val="28"/>
            <c:marker>
              <c:symbol val="diamond"/>
              <c:size val="6"/>
              <c:spPr>
                <a:solidFill>
                  <a:srgbClr val="FF0000"/>
                </a:solidFill>
                <a:ln w="9525">
                  <a:noFill/>
                </a:ln>
                <a:effectLst/>
              </c:spPr>
            </c:marker>
            <c:bubble3D val="0"/>
            <c:extLst>
              <c:ext xmlns:c16="http://schemas.microsoft.com/office/drawing/2014/chart" uri="{C3380CC4-5D6E-409C-BE32-E72D297353CC}">
                <c16:uniqueId val="{000000B8-0FA0-42C4-B140-4F20E9D3FEE2}"/>
              </c:ext>
            </c:extLst>
          </c:dPt>
          <c:dPt>
            <c:idx val="29"/>
            <c:marker>
              <c:symbol val="diamond"/>
              <c:size val="6"/>
              <c:spPr>
                <a:solidFill>
                  <a:srgbClr val="FF0000"/>
                </a:solidFill>
                <a:ln w="9525">
                  <a:noFill/>
                </a:ln>
                <a:effectLst/>
              </c:spPr>
            </c:marker>
            <c:bubble3D val="0"/>
            <c:extLst>
              <c:ext xmlns:c16="http://schemas.microsoft.com/office/drawing/2014/chart" uri="{C3380CC4-5D6E-409C-BE32-E72D297353CC}">
                <c16:uniqueId val="{000000B9-0FA0-42C4-B140-4F20E9D3FEE2}"/>
              </c:ext>
            </c:extLst>
          </c:dPt>
          <c:dPt>
            <c:idx val="30"/>
            <c:marker>
              <c:symbol val="diamond"/>
              <c:size val="6"/>
              <c:spPr>
                <a:solidFill>
                  <a:srgbClr val="FF0000"/>
                </a:solidFill>
                <a:ln w="9525">
                  <a:noFill/>
                </a:ln>
                <a:effectLst/>
              </c:spPr>
            </c:marker>
            <c:bubble3D val="0"/>
            <c:extLst>
              <c:ext xmlns:c16="http://schemas.microsoft.com/office/drawing/2014/chart" uri="{C3380CC4-5D6E-409C-BE32-E72D297353CC}">
                <c16:uniqueId val="{000000BA-0FA0-42C4-B140-4F20E9D3FEE2}"/>
              </c:ext>
            </c:extLst>
          </c:dPt>
          <c:dPt>
            <c:idx val="31"/>
            <c:marker>
              <c:symbol val="diamond"/>
              <c:size val="6"/>
              <c:spPr>
                <a:solidFill>
                  <a:srgbClr val="FF0000"/>
                </a:solidFill>
                <a:ln w="9525">
                  <a:noFill/>
                </a:ln>
                <a:effectLst/>
              </c:spPr>
            </c:marker>
            <c:bubble3D val="0"/>
            <c:extLst>
              <c:ext xmlns:c16="http://schemas.microsoft.com/office/drawing/2014/chart" uri="{C3380CC4-5D6E-409C-BE32-E72D297353CC}">
                <c16:uniqueId val="{000000BB-0FA0-42C4-B140-4F20E9D3FEE2}"/>
              </c:ext>
            </c:extLst>
          </c:dPt>
          <c:dPt>
            <c:idx val="32"/>
            <c:marker>
              <c:symbol val="diamond"/>
              <c:size val="6"/>
              <c:spPr>
                <a:solidFill>
                  <a:srgbClr val="FF0000"/>
                </a:solidFill>
                <a:ln w="9525">
                  <a:noFill/>
                </a:ln>
                <a:effectLst/>
              </c:spPr>
            </c:marker>
            <c:bubble3D val="0"/>
            <c:extLst>
              <c:ext xmlns:c16="http://schemas.microsoft.com/office/drawing/2014/chart" uri="{C3380CC4-5D6E-409C-BE32-E72D297353CC}">
                <c16:uniqueId val="{000000BC-0FA0-42C4-B140-4F20E9D3FEE2}"/>
              </c:ext>
            </c:extLst>
          </c:dPt>
          <c:dPt>
            <c:idx val="33"/>
            <c:marker>
              <c:symbol val="diamond"/>
              <c:size val="6"/>
              <c:spPr>
                <a:solidFill>
                  <a:srgbClr val="FF0000"/>
                </a:solidFill>
                <a:ln w="9525">
                  <a:noFill/>
                </a:ln>
                <a:effectLst/>
              </c:spPr>
            </c:marker>
            <c:bubble3D val="0"/>
            <c:extLst>
              <c:ext xmlns:c16="http://schemas.microsoft.com/office/drawing/2014/chart" uri="{C3380CC4-5D6E-409C-BE32-E72D297353CC}">
                <c16:uniqueId val="{000000BD-0FA0-42C4-B140-4F20E9D3FEE2}"/>
              </c:ext>
            </c:extLst>
          </c:dPt>
          <c:dPt>
            <c:idx val="34"/>
            <c:marker>
              <c:symbol val="diamond"/>
              <c:size val="6"/>
              <c:spPr>
                <a:solidFill>
                  <a:srgbClr val="FF0000"/>
                </a:solidFill>
                <a:ln w="9525">
                  <a:noFill/>
                </a:ln>
                <a:effectLst/>
              </c:spPr>
            </c:marker>
            <c:bubble3D val="0"/>
            <c:extLst>
              <c:ext xmlns:c16="http://schemas.microsoft.com/office/drawing/2014/chart" uri="{C3380CC4-5D6E-409C-BE32-E72D297353CC}">
                <c16:uniqueId val="{000000BE-0FA0-42C4-B140-4F20E9D3FEE2}"/>
              </c:ext>
            </c:extLst>
          </c:dPt>
          <c:dPt>
            <c:idx val="35"/>
            <c:marker>
              <c:symbol val="diamond"/>
              <c:size val="6"/>
              <c:spPr>
                <a:solidFill>
                  <a:srgbClr val="FF0000"/>
                </a:solidFill>
                <a:ln w="9525">
                  <a:noFill/>
                </a:ln>
                <a:effectLst/>
              </c:spPr>
            </c:marker>
            <c:bubble3D val="0"/>
            <c:extLst>
              <c:ext xmlns:c16="http://schemas.microsoft.com/office/drawing/2014/chart" uri="{C3380CC4-5D6E-409C-BE32-E72D297353CC}">
                <c16:uniqueId val="{000000BF-0FA0-42C4-B140-4F20E9D3FEE2}"/>
              </c:ext>
            </c:extLst>
          </c:dPt>
          <c:dPt>
            <c:idx val="36"/>
            <c:marker>
              <c:symbol val="diamond"/>
              <c:size val="6"/>
              <c:spPr>
                <a:solidFill>
                  <a:srgbClr val="FF0000"/>
                </a:solidFill>
                <a:ln w="9525">
                  <a:noFill/>
                </a:ln>
                <a:effectLst/>
              </c:spPr>
            </c:marker>
            <c:bubble3D val="0"/>
            <c:extLst>
              <c:ext xmlns:c16="http://schemas.microsoft.com/office/drawing/2014/chart" uri="{C3380CC4-5D6E-409C-BE32-E72D297353CC}">
                <c16:uniqueId val="{000000C0-0FA0-42C4-B140-4F20E9D3FEE2}"/>
              </c:ext>
            </c:extLst>
          </c:dPt>
          <c:dPt>
            <c:idx val="37"/>
            <c:marker>
              <c:symbol val="diamond"/>
              <c:size val="6"/>
              <c:spPr>
                <a:solidFill>
                  <a:srgbClr val="FF0000"/>
                </a:solidFill>
                <a:ln w="9525">
                  <a:noFill/>
                </a:ln>
                <a:effectLst/>
              </c:spPr>
            </c:marker>
            <c:bubble3D val="0"/>
            <c:extLst>
              <c:ext xmlns:c16="http://schemas.microsoft.com/office/drawing/2014/chart" uri="{C3380CC4-5D6E-409C-BE32-E72D297353CC}">
                <c16:uniqueId val="{000000C1-0FA0-42C4-B140-4F20E9D3FEE2}"/>
              </c:ext>
            </c:extLst>
          </c:dPt>
          <c:dPt>
            <c:idx val="38"/>
            <c:marker>
              <c:symbol val="diamond"/>
              <c:size val="6"/>
              <c:spPr>
                <a:solidFill>
                  <a:srgbClr val="FF0000"/>
                </a:solidFill>
                <a:ln w="9525">
                  <a:noFill/>
                </a:ln>
                <a:effectLst/>
              </c:spPr>
            </c:marker>
            <c:bubble3D val="0"/>
            <c:extLst>
              <c:ext xmlns:c16="http://schemas.microsoft.com/office/drawing/2014/chart" uri="{C3380CC4-5D6E-409C-BE32-E72D297353CC}">
                <c16:uniqueId val="{000000C2-0FA0-42C4-B140-4F20E9D3FEE2}"/>
              </c:ext>
            </c:extLst>
          </c:dPt>
          <c:dPt>
            <c:idx val="39"/>
            <c:marker>
              <c:symbol val="diamond"/>
              <c:size val="6"/>
              <c:spPr>
                <a:solidFill>
                  <a:srgbClr val="FF0000"/>
                </a:solidFill>
                <a:ln w="9525">
                  <a:noFill/>
                </a:ln>
                <a:effectLst/>
              </c:spPr>
            </c:marker>
            <c:bubble3D val="0"/>
            <c:extLst>
              <c:ext xmlns:c16="http://schemas.microsoft.com/office/drawing/2014/chart" uri="{C3380CC4-5D6E-409C-BE32-E72D297353CC}">
                <c16:uniqueId val="{000000C3-0FA0-42C4-B140-4F20E9D3FEE2}"/>
              </c:ext>
            </c:extLst>
          </c:dPt>
          <c:dPt>
            <c:idx val="40"/>
            <c:marker>
              <c:symbol val="diamond"/>
              <c:size val="6"/>
              <c:spPr>
                <a:solidFill>
                  <a:srgbClr val="FF0000"/>
                </a:solidFill>
                <a:ln w="9525">
                  <a:noFill/>
                </a:ln>
                <a:effectLst/>
              </c:spPr>
            </c:marker>
            <c:bubble3D val="0"/>
            <c:extLst>
              <c:ext xmlns:c16="http://schemas.microsoft.com/office/drawing/2014/chart" uri="{C3380CC4-5D6E-409C-BE32-E72D297353CC}">
                <c16:uniqueId val="{000000C4-0FA0-42C4-B140-4F20E9D3FEE2}"/>
              </c:ext>
            </c:extLst>
          </c:dPt>
          <c:dPt>
            <c:idx val="41"/>
            <c:marker>
              <c:symbol val="diamond"/>
              <c:size val="6"/>
              <c:spPr>
                <a:solidFill>
                  <a:srgbClr val="FF0000"/>
                </a:solidFill>
                <a:ln w="9525">
                  <a:noFill/>
                </a:ln>
                <a:effectLst/>
              </c:spPr>
            </c:marker>
            <c:bubble3D val="0"/>
            <c:extLst>
              <c:ext xmlns:c16="http://schemas.microsoft.com/office/drawing/2014/chart" uri="{C3380CC4-5D6E-409C-BE32-E72D297353CC}">
                <c16:uniqueId val="{000000C5-0FA0-42C4-B140-4F20E9D3FEE2}"/>
              </c:ext>
            </c:extLst>
          </c:dPt>
          <c:dPt>
            <c:idx val="42"/>
            <c:marker>
              <c:symbol val="diamond"/>
              <c:size val="6"/>
              <c:spPr>
                <a:solidFill>
                  <a:srgbClr val="FF0000"/>
                </a:solidFill>
                <a:ln w="9525">
                  <a:noFill/>
                </a:ln>
                <a:effectLst/>
              </c:spPr>
            </c:marker>
            <c:bubble3D val="0"/>
            <c:extLst>
              <c:ext xmlns:c16="http://schemas.microsoft.com/office/drawing/2014/chart" uri="{C3380CC4-5D6E-409C-BE32-E72D297353CC}">
                <c16:uniqueId val="{000000C6-0FA0-42C4-B140-4F20E9D3FEE2}"/>
              </c:ext>
            </c:extLst>
          </c:dPt>
          <c:dPt>
            <c:idx val="43"/>
            <c:marker>
              <c:symbol val="diamond"/>
              <c:size val="6"/>
              <c:spPr>
                <a:solidFill>
                  <a:srgbClr val="FF0000"/>
                </a:solidFill>
                <a:ln w="9525">
                  <a:noFill/>
                </a:ln>
                <a:effectLst/>
              </c:spPr>
            </c:marker>
            <c:bubble3D val="0"/>
            <c:extLst>
              <c:ext xmlns:c16="http://schemas.microsoft.com/office/drawing/2014/chart" uri="{C3380CC4-5D6E-409C-BE32-E72D297353CC}">
                <c16:uniqueId val="{000000C7-0FA0-42C4-B140-4F20E9D3FEE2}"/>
              </c:ext>
            </c:extLst>
          </c:dPt>
          <c:dPt>
            <c:idx val="44"/>
            <c:marker>
              <c:symbol val="diamond"/>
              <c:size val="6"/>
              <c:spPr>
                <a:solidFill>
                  <a:srgbClr val="FF0000"/>
                </a:solidFill>
                <a:ln w="9525">
                  <a:noFill/>
                </a:ln>
                <a:effectLst/>
              </c:spPr>
            </c:marker>
            <c:bubble3D val="0"/>
            <c:extLst>
              <c:ext xmlns:c16="http://schemas.microsoft.com/office/drawing/2014/chart" uri="{C3380CC4-5D6E-409C-BE32-E72D297353CC}">
                <c16:uniqueId val="{000000C8-0FA0-42C4-B140-4F20E9D3FEE2}"/>
              </c:ext>
            </c:extLst>
          </c:dPt>
          <c:dPt>
            <c:idx val="45"/>
            <c:marker>
              <c:symbol val="diamond"/>
              <c:size val="6"/>
              <c:spPr>
                <a:solidFill>
                  <a:srgbClr val="FF0000"/>
                </a:solidFill>
                <a:ln w="9525">
                  <a:noFill/>
                </a:ln>
                <a:effectLst/>
              </c:spPr>
            </c:marker>
            <c:bubble3D val="0"/>
            <c:extLst>
              <c:ext xmlns:c16="http://schemas.microsoft.com/office/drawing/2014/chart" uri="{C3380CC4-5D6E-409C-BE32-E72D297353CC}">
                <c16:uniqueId val="{000000C9-0FA0-42C4-B140-4F20E9D3FEE2}"/>
              </c:ext>
            </c:extLst>
          </c:dPt>
          <c:dPt>
            <c:idx val="46"/>
            <c:marker>
              <c:symbol val="diamond"/>
              <c:size val="6"/>
              <c:spPr>
                <a:solidFill>
                  <a:srgbClr val="FF0000"/>
                </a:solidFill>
                <a:ln w="9525">
                  <a:noFill/>
                </a:ln>
                <a:effectLst/>
              </c:spPr>
            </c:marker>
            <c:bubble3D val="0"/>
            <c:extLst>
              <c:ext xmlns:c16="http://schemas.microsoft.com/office/drawing/2014/chart" uri="{C3380CC4-5D6E-409C-BE32-E72D297353CC}">
                <c16:uniqueId val="{000000CA-0FA0-42C4-B140-4F20E9D3FEE2}"/>
              </c:ext>
            </c:extLst>
          </c:dPt>
          <c:dPt>
            <c:idx val="47"/>
            <c:marker>
              <c:symbol val="diamond"/>
              <c:size val="6"/>
              <c:spPr>
                <a:solidFill>
                  <a:srgbClr val="FF0000"/>
                </a:solidFill>
                <a:ln w="9525">
                  <a:noFill/>
                </a:ln>
                <a:effectLst/>
              </c:spPr>
            </c:marker>
            <c:bubble3D val="0"/>
            <c:extLst>
              <c:ext xmlns:c16="http://schemas.microsoft.com/office/drawing/2014/chart" uri="{C3380CC4-5D6E-409C-BE32-E72D297353CC}">
                <c16:uniqueId val="{000000CB-0FA0-42C4-B140-4F20E9D3FEE2}"/>
              </c:ext>
            </c:extLst>
          </c:dPt>
          <c:dPt>
            <c:idx val="48"/>
            <c:marker>
              <c:symbol val="diamond"/>
              <c:size val="6"/>
              <c:spPr>
                <a:solidFill>
                  <a:srgbClr val="FF0000"/>
                </a:solidFill>
                <a:ln w="9525">
                  <a:noFill/>
                </a:ln>
                <a:effectLst/>
              </c:spPr>
            </c:marker>
            <c:bubble3D val="0"/>
            <c:extLst>
              <c:ext xmlns:c16="http://schemas.microsoft.com/office/drawing/2014/chart" uri="{C3380CC4-5D6E-409C-BE32-E72D297353CC}">
                <c16:uniqueId val="{000000CC-0FA0-42C4-B140-4F20E9D3FEE2}"/>
              </c:ext>
            </c:extLst>
          </c:dPt>
          <c:dPt>
            <c:idx val="49"/>
            <c:marker>
              <c:symbol val="diamond"/>
              <c:size val="6"/>
              <c:spPr>
                <a:solidFill>
                  <a:srgbClr val="FF0000"/>
                </a:solidFill>
                <a:ln w="9525">
                  <a:noFill/>
                </a:ln>
                <a:effectLst/>
              </c:spPr>
            </c:marker>
            <c:bubble3D val="0"/>
            <c:extLst>
              <c:ext xmlns:c16="http://schemas.microsoft.com/office/drawing/2014/chart" uri="{C3380CC4-5D6E-409C-BE32-E72D297353CC}">
                <c16:uniqueId val="{000000CD-0FA0-42C4-B140-4F20E9D3FEE2}"/>
              </c:ext>
            </c:extLst>
          </c:dPt>
          <c:dPt>
            <c:idx val="50"/>
            <c:marker>
              <c:symbol val="diamond"/>
              <c:size val="6"/>
              <c:spPr>
                <a:solidFill>
                  <a:srgbClr val="FF0000"/>
                </a:solidFill>
                <a:ln w="9525">
                  <a:noFill/>
                </a:ln>
                <a:effectLst/>
              </c:spPr>
            </c:marker>
            <c:bubble3D val="0"/>
            <c:extLst>
              <c:ext xmlns:c16="http://schemas.microsoft.com/office/drawing/2014/chart" uri="{C3380CC4-5D6E-409C-BE32-E72D297353CC}">
                <c16:uniqueId val="{000000CE-0FA0-42C4-B140-4F20E9D3FEE2}"/>
              </c:ext>
            </c:extLst>
          </c:dPt>
          <c:dPt>
            <c:idx val="51"/>
            <c:marker>
              <c:symbol val="diamond"/>
              <c:size val="6"/>
              <c:spPr>
                <a:solidFill>
                  <a:srgbClr val="FF0000"/>
                </a:solidFill>
                <a:ln w="9525">
                  <a:noFill/>
                </a:ln>
                <a:effectLst/>
              </c:spPr>
            </c:marker>
            <c:bubble3D val="0"/>
            <c:extLst>
              <c:ext xmlns:c16="http://schemas.microsoft.com/office/drawing/2014/chart" uri="{C3380CC4-5D6E-409C-BE32-E72D297353CC}">
                <c16:uniqueId val="{000000CF-0FA0-42C4-B140-4F20E9D3FEE2}"/>
              </c:ext>
            </c:extLst>
          </c:dPt>
          <c:dPt>
            <c:idx val="52"/>
            <c:marker>
              <c:symbol val="diamond"/>
              <c:size val="6"/>
              <c:spPr>
                <a:solidFill>
                  <a:srgbClr val="FF0000"/>
                </a:solidFill>
                <a:ln w="9525">
                  <a:noFill/>
                </a:ln>
                <a:effectLst/>
              </c:spPr>
            </c:marker>
            <c:bubble3D val="0"/>
            <c:extLst>
              <c:ext xmlns:c16="http://schemas.microsoft.com/office/drawing/2014/chart" uri="{C3380CC4-5D6E-409C-BE32-E72D297353CC}">
                <c16:uniqueId val="{000000D0-0FA0-42C4-B140-4F20E9D3FEE2}"/>
              </c:ext>
            </c:extLst>
          </c:dPt>
          <c:dPt>
            <c:idx val="53"/>
            <c:marker>
              <c:symbol val="diamond"/>
              <c:size val="6"/>
              <c:spPr>
                <a:solidFill>
                  <a:srgbClr val="FF0000"/>
                </a:solidFill>
                <a:ln w="9525">
                  <a:noFill/>
                </a:ln>
                <a:effectLst/>
              </c:spPr>
            </c:marker>
            <c:bubble3D val="0"/>
            <c:extLst>
              <c:ext xmlns:c16="http://schemas.microsoft.com/office/drawing/2014/chart" uri="{C3380CC4-5D6E-409C-BE32-E72D297353CC}">
                <c16:uniqueId val="{000000D1-0FA0-42C4-B140-4F20E9D3FEE2}"/>
              </c:ext>
            </c:extLst>
          </c:dPt>
          <c:dPt>
            <c:idx val="54"/>
            <c:marker>
              <c:symbol val="diamond"/>
              <c:size val="6"/>
              <c:spPr>
                <a:solidFill>
                  <a:srgbClr val="FF0000"/>
                </a:solidFill>
                <a:ln w="9525">
                  <a:noFill/>
                </a:ln>
                <a:effectLst/>
              </c:spPr>
            </c:marker>
            <c:bubble3D val="0"/>
            <c:extLst>
              <c:ext xmlns:c16="http://schemas.microsoft.com/office/drawing/2014/chart" uri="{C3380CC4-5D6E-409C-BE32-E72D297353CC}">
                <c16:uniqueId val="{000000D2-0FA0-42C4-B140-4F20E9D3FEE2}"/>
              </c:ext>
            </c:extLst>
          </c:dPt>
          <c:dPt>
            <c:idx val="55"/>
            <c:marker>
              <c:symbol val="diamond"/>
              <c:size val="6"/>
              <c:spPr>
                <a:solidFill>
                  <a:srgbClr val="FF0000"/>
                </a:solidFill>
                <a:ln w="9525">
                  <a:noFill/>
                </a:ln>
                <a:effectLst/>
              </c:spPr>
            </c:marker>
            <c:bubble3D val="0"/>
            <c:extLst>
              <c:ext xmlns:c16="http://schemas.microsoft.com/office/drawing/2014/chart" uri="{C3380CC4-5D6E-409C-BE32-E72D297353CC}">
                <c16:uniqueId val="{000000D3-0FA0-42C4-B140-4F20E9D3FEE2}"/>
              </c:ext>
            </c:extLst>
          </c:dPt>
          <c:dPt>
            <c:idx val="56"/>
            <c:marker>
              <c:symbol val="diamond"/>
              <c:size val="6"/>
              <c:spPr>
                <a:solidFill>
                  <a:srgbClr val="FF0000"/>
                </a:solidFill>
                <a:ln w="9525">
                  <a:noFill/>
                </a:ln>
                <a:effectLst/>
              </c:spPr>
            </c:marker>
            <c:bubble3D val="0"/>
            <c:extLst>
              <c:ext xmlns:c16="http://schemas.microsoft.com/office/drawing/2014/chart" uri="{C3380CC4-5D6E-409C-BE32-E72D297353CC}">
                <c16:uniqueId val="{000000D4-0FA0-42C4-B140-4F20E9D3FEE2}"/>
              </c:ext>
            </c:extLst>
          </c:dPt>
          <c:dPt>
            <c:idx val="57"/>
            <c:marker>
              <c:symbol val="diamond"/>
              <c:size val="6"/>
              <c:spPr>
                <a:solidFill>
                  <a:srgbClr val="FF0000"/>
                </a:solidFill>
                <a:ln w="9525">
                  <a:noFill/>
                </a:ln>
                <a:effectLst/>
              </c:spPr>
            </c:marker>
            <c:bubble3D val="0"/>
            <c:extLst>
              <c:ext xmlns:c16="http://schemas.microsoft.com/office/drawing/2014/chart" uri="{C3380CC4-5D6E-409C-BE32-E72D297353CC}">
                <c16:uniqueId val="{000000D5-0FA0-42C4-B140-4F20E9D3FEE2}"/>
              </c:ext>
            </c:extLst>
          </c:dPt>
          <c:dPt>
            <c:idx val="58"/>
            <c:marker>
              <c:symbol val="diamond"/>
              <c:size val="6"/>
              <c:spPr>
                <a:solidFill>
                  <a:srgbClr val="FF0000"/>
                </a:solidFill>
                <a:ln w="9525">
                  <a:noFill/>
                </a:ln>
                <a:effectLst/>
              </c:spPr>
            </c:marker>
            <c:bubble3D val="0"/>
            <c:extLst>
              <c:ext xmlns:c16="http://schemas.microsoft.com/office/drawing/2014/chart" uri="{C3380CC4-5D6E-409C-BE32-E72D297353CC}">
                <c16:uniqueId val="{000000D6-0FA0-42C4-B140-4F20E9D3FEE2}"/>
              </c:ext>
            </c:extLst>
          </c:dPt>
          <c:dPt>
            <c:idx val="59"/>
            <c:marker>
              <c:symbol val="diamond"/>
              <c:size val="6"/>
              <c:spPr>
                <a:solidFill>
                  <a:srgbClr val="FF0000"/>
                </a:solidFill>
                <a:ln w="9525">
                  <a:noFill/>
                </a:ln>
                <a:effectLst/>
              </c:spPr>
            </c:marker>
            <c:bubble3D val="0"/>
            <c:extLst>
              <c:ext xmlns:c16="http://schemas.microsoft.com/office/drawing/2014/chart" uri="{C3380CC4-5D6E-409C-BE32-E72D297353CC}">
                <c16:uniqueId val="{000000D7-0FA0-42C4-B140-4F20E9D3FEE2}"/>
              </c:ext>
            </c:extLst>
          </c:dPt>
          <c:dPt>
            <c:idx val="60"/>
            <c:marker>
              <c:symbol val="diamond"/>
              <c:size val="6"/>
              <c:spPr>
                <a:solidFill>
                  <a:srgbClr val="FF0000"/>
                </a:solidFill>
                <a:ln w="9525">
                  <a:noFill/>
                </a:ln>
                <a:effectLst/>
              </c:spPr>
            </c:marker>
            <c:bubble3D val="0"/>
            <c:extLst>
              <c:ext xmlns:c16="http://schemas.microsoft.com/office/drawing/2014/chart" uri="{C3380CC4-5D6E-409C-BE32-E72D297353CC}">
                <c16:uniqueId val="{000000D8-0FA0-42C4-B140-4F20E9D3FEE2}"/>
              </c:ext>
            </c:extLst>
          </c:dPt>
          <c:dPt>
            <c:idx val="61"/>
            <c:marker>
              <c:symbol val="diamond"/>
              <c:size val="6"/>
              <c:spPr>
                <a:solidFill>
                  <a:srgbClr val="FF0000"/>
                </a:solidFill>
                <a:ln w="9525">
                  <a:noFill/>
                </a:ln>
                <a:effectLst/>
              </c:spPr>
            </c:marker>
            <c:bubble3D val="0"/>
            <c:extLst>
              <c:ext xmlns:c16="http://schemas.microsoft.com/office/drawing/2014/chart" uri="{C3380CC4-5D6E-409C-BE32-E72D297353CC}">
                <c16:uniqueId val="{000000D9-0FA0-42C4-B140-4F20E9D3FEE2}"/>
              </c:ext>
            </c:extLst>
          </c:dPt>
          <c:dPt>
            <c:idx val="62"/>
            <c:marker>
              <c:symbol val="diamond"/>
              <c:size val="6"/>
              <c:spPr>
                <a:solidFill>
                  <a:srgbClr val="FF0000"/>
                </a:solidFill>
                <a:ln w="9525">
                  <a:noFill/>
                </a:ln>
                <a:effectLst/>
              </c:spPr>
            </c:marker>
            <c:bubble3D val="0"/>
            <c:extLst>
              <c:ext xmlns:c16="http://schemas.microsoft.com/office/drawing/2014/chart" uri="{C3380CC4-5D6E-409C-BE32-E72D297353CC}">
                <c16:uniqueId val="{000000DA-0FA0-42C4-B140-4F20E9D3FEE2}"/>
              </c:ext>
            </c:extLst>
          </c:dPt>
          <c:dPt>
            <c:idx val="63"/>
            <c:marker>
              <c:symbol val="diamond"/>
              <c:size val="6"/>
              <c:spPr>
                <a:solidFill>
                  <a:srgbClr val="FF0000"/>
                </a:solidFill>
                <a:ln w="9525">
                  <a:noFill/>
                </a:ln>
                <a:effectLst/>
              </c:spPr>
            </c:marker>
            <c:bubble3D val="0"/>
            <c:extLst>
              <c:ext xmlns:c16="http://schemas.microsoft.com/office/drawing/2014/chart" uri="{C3380CC4-5D6E-409C-BE32-E72D297353CC}">
                <c16:uniqueId val="{000000DB-0FA0-42C4-B140-4F20E9D3FEE2}"/>
              </c:ext>
            </c:extLst>
          </c:dPt>
          <c:dPt>
            <c:idx val="64"/>
            <c:marker>
              <c:symbol val="diamond"/>
              <c:size val="6"/>
              <c:spPr>
                <a:solidFill>
                  <a:srgbClr val="FF0000"/>
                </a:solidFill>
                <a:ln w="9525">
                  <a:noFill/>
                </a:ln>
                <a:effectLst/>
              </c:spPr>
            </c:marker>
            <c:bubble3D val="0"/>
            <c:extLst>
              <c:ext xmlns:c16="http://schemas.microsoft.com/office/drawing/2014/chart" uri="{C3380CC4-5D6E-409C-BE32-E72D297353CC}">
                <c16:uniqueId val="{000000DC-0FA0-42C4-B140-4F20E9D3FEE2}"/>
              </c:ext>
            </c:extLst>
          </c:dPt>
          <c:dPt>
            <c:idx val="65"/>
            <c:marker>
              <c:symbol val="diamond"/>
              <c:size val="6"/>
              <c:spPr>
                <a:solidFill>
                  <a:srgbClr val="FF0000"/>
                </a:solidFill>
                <a:ln w="9525">
                  <a:noFill/>
                </a:ln>
                <a:effectLst/>
              </c:spPr>
            </c:marker>
            <c:bubble3D val="0"/>
            <c:extLst>
              <c:ext xmlns:c16="http://schemas.microsoft.com/office/drawing/2014/chart" uri="{C3380CC4-5D6E-409C-BE32-E72D297353CC}">
                <c16:uniqueId val="{000000DD-0FA0-42C4-B140-4F20E9D3FEE2}"/>
              </c:ext>
            </c:extLst>
          </c:dPt>
          <c:dPt>
            <c:idx val="66"/>
            <c:marker>
              <c:symbol val="diamond"/>
              <c:size val="6"/>
              <c:spPr>
                <a:solidFill>
                  <a:srgbClr val="FF0000"/>
                </a:solidFill>
                <a:ln w="9525">
                  <a:noFill/>
                </a:ln>
                <a:effectLst/>
              </c:spPr>
            </c:marker>
            <c:bubble3D val="0"/>
            <c:extLst>
              <c:ext xmlns:c16="http://schemas.microsoft.com/office/drawing/2014/chart" uri="{C3380CC4-5D6E-409C-BE32-E72D297353CC}">
                <c16:uniqueId val="{000000DE-0FA0-42C4-B140-4F20E9D3FEE2}"/>
              </c:ext>
            </c:extLst>
          </c:dPt>
          <c:dPt>
            <c:idx val="67"/>
            <c:marker>
              <c:symbol val="diamond"/>
              <c:size val="6"/>
              <c:spPr>
                <a:solidFill>
                  <a:srgbClr val="FF0000"/>
                </a:solidFill>
                <a:ln w="9525">
                  <a:noFill/>
                </a:ln>
                <a:effectLst/>
              </c:spPr>
            </c:marker>
            <c:bubble3D val="0"/>
            <c:extLst>
              <c:ext xmlns:c16="http://schemas.microsoft.com/office/drawing/2014/chart" uri="{C3380CC4-5D6E-409C-BE32-E72D297353CC}">
                <c16:uniqueId val="{000000DF-0FA0-42C4-B140-4F20E9D3FEE2}"/>
              </c:ext>
            </c:extLst>
          </c:dPt>
          <c:dPt>
            <c:idx val="68"/>
            <c:marker>
              <c:symbol val="diamond"/>
              <c:size val="6"/>
              <c:spPr>
                <a:solidFill>
                  <a:srgbClr val="FF0000"/>
                </a:solidFill>
                <a:ln w="9525">
                  <a:noFill/>
                </a:ln>
                <a:effectLst/>
              </c:spPr>
            </c:marker>
            <c:bubble3D val="0"/>
            <c:extLst>
              <c:ext xmlns:c16="http://schemas.microsoft.com/office/drawing/2014/chart" uri="{C3380CC4-5D6E-409C-BE32-E72D297353CC}">
                <c16:uniqueId val="{000000E0-0FA0-42C4-B140-4F20E9D3FEE2}"/>
              </c:ext>
            </c:extLst>
          </c:dPt>
          <c:dPt>
            <c:idx val="69"/>
            <c:marker>
              <c:symbol val="diamond"/>
              <c:size val="6"/>
              <c:spPr>
                <a:solidFill>
                  <a:srgbClr val="FF0000"/>
                </a:solidFill>
                <a:ln w="9525">
                  <a:noFill/>
                </a:ln>
                <a:effectLst/>
              </c:spPr>
            </c:marker>
            <c:bubble3D val="0"/>
            <c:extLst>
              <c:ext xmlns:c16="http://schemas.microsoft.com/office/drawing/2014/chart" uri="{C3380CC4-5D6E-409C-BE32-E72D297353CC}">
                <c16:uniqueId val="{000000E1-0FA0-42C4-B140-4F20E9D3FEE2}"/>
              </c:ext>
            </c:extLst>
          </c:dPt>
          <c:dPt>
            <c:idx val="70"/>
            <c:marker>
              <c:symbol val="diamond"/>
              <c:size val="6"/>
              <c:spPr>
                <a:solidFill>
                  <a:srgbClr val="FF0000"/>
                </a:solidFill>
                <a:ln w="9525">
                  <a:noFill/>
                </a:ln>
                <a:effectLst/>
              </c:spPr>
            </c:marker>
            <c:bubble3D val="0"/>
            <c:extLst>
              <c:ext xmlns:c16="http://schemas.microsoft.com/office/drawing/2014/chart" uri="{C3380CC4-5D6E-409C-BE32-E72D297353CC}">
                <c16:uniqueId val="{000000E2-0FA0-42C4-B140-4F20E9D3FEE2}"/>
              </c:ext>
            </c:extLst>
          </c:dPt>
          <c:dPt>
            <c:idx val="71"/>
            <c:marker>
              <c:symbol val="diamond"/>
              <c:size val="6"/>
              <c:spPr>
                <a:solidFill>
                  <a:srgbClr val="FF0000"/>
                </a:solidFill>
                <a:ln w="9525">
                  <a:noFill/>
                </a:ln>
                <a:effectLst/>
              </c:spPr>
            </c:marker>
            <c:bubble3D val="0"/>
            <c:extLst>
              <c:ext xmlns:c16="http://schemas.microsoft.com/office/drawing/2014/chart" uri="{C3380CC4-5D6E-409C-BE32-E72D297353CC}">
                <c16:uniqueId val="{000000E3-0FA0-42C4-B140-4F20E9D3FEE2}"/>
              </c:ext>
            </c:extLst>
          </c:dPt>
          <c:dPt>
            <c:idx val="72"/>
            <c:marker>
              <c:symbol val="diamond"/>
              <c:size val="6"/>
              <c:spPr>
                <a:solidFill>
                  <a:srgbClr val="FF0000"/>
                </a:solidFill>
                <a:ln w="9525">
                  <a:noFill/>
                </a:ln>
                <a:effectLst/>
              </c:spPr>
            </c:marker>
            <c:bubble3D val="0"/>
            <c:extLst>
              <c:ext xmlns:c16="http://schemas.microsoft.com/office/drawing/2014/chart" uri="{C3380CC4-5D6E-409C-BE32-E72D297353CC}">
                <c16:uniqueId val="{000000E4-0FA0-42C4-B140-4F20E9D3FEE2}"/>
              </c:ext>
            </c:extLst>
          </c:dPt>
          <c:dPt>
            <c:idx val="73"/>
            <c:marker>
              <c:symbol val="diamond"/>
              <c:size val="6"/>
              <c:spPr>
                <a:solidFill>
                  <a:srgbClr val="FF0000"/>
                </a:solidFill>
                <a:ln w="9525">
                  <a:noFill/>
                </a:ln>
                <a:effectLst/>
              </c:spPr>
            </c:marker>
            <c:bubble3D val="0"/>
            <c:extLst>
              <c:ext xmlns:c16="http://schemas.microsoft.com/office/drawing/2014/chart" uri="{C3380CC4-5D6E-409C-BE32-E72D297353CC}">
                <c16:uniqueId val="{000000E5-0FA0-42C4-B140-4F20E9D3FEE2}"/>
              </c:ext>
            </c:extLst>
          </c:dPt>
          <c:dPt>
            <c:idx val="74"/>
            <c:marker>
              <c:symbol val="diamond"/>
              <c:size val="6"/>
              <c:spPr>
                <a:solidFill>
                  <a:srgbClr val="FF0000"/>
                </a:solidFill>
                <a:ln w="9525">
                  <a:noFill/>
                </a:ln>
                <a:effectLst/>
              </c:spPr>
            </c:marker>
            <c:bubble3D val="0"/>
            <c:extLst>
              <c:ext xmlns:c16="http://schemas.microsoft.com/office/drawing/2014/chart" uri="{C3380CC4-5D6E-409C-BE32-E72D297353CC}">
                <c16:uniqueId val="{000000E6-0FA0-42C4-B140-4F20E9D3FEE2}"/>
              </c:ext>
            </c:extLst>
          </c:dPt>
          <c:dPt>
            <c:idx val="75"/>
            <c:marker>
              <c:symbol val="diamond"/>
              <c:size val="6"/>
              <c:spPr>
                <a:solidFill>
                  <a:srgbClr val="FF0000"/>
                </a:solidFill>
                <a:ln w="9525">
                  <a:noFill/>
                </a:ln>
                <a:effectLst/>
              </c:spPr>
            </c:marker>
            <c:bubble3D val="0"/>
            <c:extLst>
              <c:ext xmlns:c16="http://schemas.microsoft.com/office/drawing/2014/chart" uri="{C3380CC4-5D6E-409C-BE32-E72D297353CC}">
                <c16:uniqueId val="{000000E7-0FA0-42C4-B140-4F20E9D3FEE2}"/>
              </c:ext>
            </c:extLst>
          </c:dPt>
          <c:dPt>
            <c:idx val="76"/>
            <c:marker>
              <c:symbol val="diamond"/>
              <c:size val="6"/>
              <c:spPr>
                <a:solidFill>
                  <a:srgbClr val="FF0000"/>
                </a:solidFill>
                <a:ln w="9525">
                  <a:noFill/>
                </a:ln>
                <a:effectLst/>
              </c:spPr>
            </c:marker>
            <c:bubble3D val="0"/>
            <c:extLst>
              <c:ext xmlns:c16="http://schemas.microsoft.com/office/drawing/2014/chart" uri="{C3380CC4-5D6E-409C-BE32-E72D297353CC}">
                <c16:uniqueId val="{000000E8-0FA0-42C4-B140-4F20E9D3FEE2}"/>
              </c:ext>
            </c:extLst>
          </c:dPt>
          <c:dPt>
            <c:idx val="78"/>
            <c:marker>
              <c:symbol val="diamond"/>
              <c:size val="6"/>
              <c:spPr>
                <a:solidFill>
                  <a:srgbClr val="FF0000"/>
                </a:solidFill>
                <a:ln w="9525">
                  <a:noFill/>
                </a:ln>
                <a:effectLst/>
              </c:spPr>
            </c:marker>
            <c:bubble3D val="0"/>
            <c:extLst>
              <c:ext xmlns:c16="http://schemas.microsoft.com/office/drawing/2014/chart" uri="{C3380CC4-5D6E-409C-BE32-E72D297353CC}">
                <c16:uniqueId val="{000000E9-0FA0-42C4-B140-4F20E9D3FEE2}"/>
              </c:ext>
            </c:extLst>
          </c:dPt>
          <c:dPt>
            <c:idx val="79"/>
            <c:marker>
              <c:symbol val="diamond"/>
              <c:size val="6"/>
              <c:spPr>
                <a:solidFill>
                  <a:srgbClr val="FF0000"/>
                </a:solidFill>
                <a:ln w="9525">
                  <a:noFill/>
                </a:ln>
                <a:effectLst/>
              </c:spPr>
            </c:marker>
            <c:bubble3D val="0"/>
            <c:extLst>
              <c:ext xmlns:c16="http://schemas.microsoft.com/office/drawing/2014/chart" uri="{C3380CC4-5D6E-409C-BE32-E72D297353CC}">
                <c16:uniqueId val="{000000EA-0FA0-42C4-B140-4F20E9D3FEE2}"/>
              </c:ext>
            </c:extLst>
          </c:dPt>
          <c:dPt>
            <c:idx val="80"/>
            <c:marker>
              <c:symbol val="diamond"/>
              <c:size val="6"/>
              <c:spPr>
                <a:solidFill>
                  <a:srgbClr val="FF0000"/>
                </a:solidFill>
                <a:ln w="9525">
                  <a:noFill/>
                </a:ln>
                <a:effectLst/>
              </c:spPr>
            </c:marker>
            <c:bubble3D val="0"/>
            <c:extLst>
              <c:ext xmlns:c16="http://schemas.microsoft.com/office/drawing/2014/chart" uri="{C3380CC4-5D6E-409C-BE32-E72D297353CC}">
                <c16:uniqueId val="{000000EB-0FA0-42C4-B140-4F20E9D3FEE2}"/>
              </c:ext>
            </c:extLst>
          </c:dPt>
          <c:dPt>
            <c:idx val="81"/>
            <c:marker>
              <c:symbol val="diamond"/>
              <c:size val="6"/>
              <c:spPr>
                <a:solidFill>
                  <a:srgbClr val="FF0000"/>
                </a:solidFill>
                <a:ln w="9525">
                  <a:noFill/>
                </a:ln>
                <a:effectLst/>
              </c:spPr>
            </c:marker>
            <c:bubble3D val="0"/>
            <c:extLst>
              <c:ext xmlns:c16="http://schemas.microsoft.com/office/drawing/2014/chart" uri="{C3380CC4-5D6E-409C-BE32-E72D297353CC}">
                <c16:uniqueId val="{000000EC-0FA0-42C4-B140-4F20E9D3FEE2}"/>
              </c:ext>
            </c:extLst>
          </c:dPt>
          <c:dPt>
            <c:idx val="82"/>
            <c:marker>
              <c:symbol val="diamond"/>
              <c:size val="6"/>
              <c:spPr>
                <a:solidFill>
                  <a:srgbClr val="FF0000"/>
                </a:solidFill>
                <a:ln w="9525">
                  <a:noFill/>
                </a:ln>
                <a:effectLst/>
              </c:spPr>
            </c:marker>
            <c:bubble3D val="0"/>
            <c:extLst>
              <c:ext xmlns:c16="http://schemas.microsoft.com/office/drawing/2014/chart" uri="{C3380CC4-5D6E-409C-BE32-E72D297353CC}">
                <c16:uniqueId val="{000000ED-0FA0-42C4-B140-4F20E9D3FEE2}"/>
              </c:ext>
            </c:extLst>
          </c:dPt>
          <c:dPt>
            <c:idx val="83"/>
            <c:marker>
              <c:symbol val="diamond"/>
              <c:size val="6"/>
              <c:spPr>
                <a:solidFill>
                  <a:srgbClr val="FF0000"/>
                </a:solidFill>
                <a:ln w="9525">
                  <a:noFill/>
                </a:ln>
                <a:effectLst/>
              </c:spPr>
            </c:marker>
            <c:bubble3D val="0"/>
            <c:extLst>
              <c:ext xmlns:c16="http://schemas.microsoft.com/office/drawing/2014/chart" uri="{C3380CC4-5D6E-409C-BE32-E72D297353CC}">
                <c16:uniqueId val="{000000EE-0FA0-42C4-B140-4F20E9D3FEE2}"/>
              </c:ext>
            </c:extLst>
          </c:dPt>
          <c:dPt>
            <c:idx val="84"/>
            <c:marker>
              <c:symbol val="diamond"/>
              <c:size val="6"/>
              <c:spPr>
                <a:solidFill>
                  <a:srgbClr val="FF0000"/>
                </a:solidFill>
                <a:ln w="9525">
                  <a:noFill/>
                </a:ln>
                <a:effectLst/>
              </c:spPr>
            </c:marker>
            <c:bubble3D val="0"/>
            <c:extLst>
              <c:ext xmlns:c16="http://schemas.microsoft.com/office/drawing/2014/chart" uri="{C3380CC4-5D6E-409C-BE32-E72D297353CC}">
                <c16:uniqueId val="{000000EF-0FA0-42C4-B140-4F20E9D3FEE2}"/>
              </c:ext>
            </c:extLst>
          </c:dPt>
          <c:dPt>
            <c:idx val="85"/>
            <c:marker>
              <c:symbol val="diamond"/>
              <c:size val="6"/>
              <c:spPr>
                <a:solidFill>
                  <a:srgbClr val="FF0000"/>
                </a:solidFill>
                <a:ln w="9525">
                  <a:noFill/>
                </a:ln>
                <a:effectLst/>
              </c:spPr>
            </c:marker>
            <c:bubble3D val="0"/>
            <c:extLst>
              <c:ext xmlns:c16="http://schemas.microsoft.com/office/drawing/2014/chart" uri="{C3380CC4-5D6E-409C-BE32-E72D297353CC}">
                <c16:uniqueId val="{000000F0-0FA0-42C4-B140-4F20E9D3FEE2}"/>
              </c:ext>
            </c:extLst>
          </c:dPt>
          <c:dPt>
            <c:idx val="87"/>
            <c:marker>
              <c:symbol val="diamond"/>
              <c:size val="6"/>
              <c:spPr>
                <a:solidFill>
                  <a:srgbClr val="FF0000"/>
                </a:solidFill>
                <a:ln w="9525">
                  <a:noFill/>
                </a:ln>
                <a:effectLst/>
              </c:spPr>
            </c:marker>
            <c:bubble3D val="0"/>
            <c:extLst>
              <c:ext xmlns:c16="http://schemas.microsoft.com/office/drawing/2014/chart" uri="{C3380CC4-5D6E-409C-BE32-E72D297353CC}">
                <c16:uniqueId val="{000000F1-0FA0-42C4-B140-4F20E9D3FEE2}"/>
              </c:ext>
            </c:extLst>
          </c:dPt>
          <c:dPt>
            <c:idx val="88"/>
            <c:marker>
              <c:symbol val="diamond"/>
              <c:size val="6"/>
              <c:spPr>
                <a:solidFill>
                  <a:srgbClr val="FF0000"/>
                </a:solidFill>
                <a:ln w="9525">
                  <a:noFill/>
                </a:ln>
                <a:effectLst/>
              </c:spPr>
            </c:marker>
            <c:bubble3D val="0"/>
            <c:extLst>
              <c:ext xmlns:c16="http://schemas.microsoft.com/office/drawing/2014/chart" uri="{C3380CC4-5D6E-409C-BE32-E72D297353CC}">
                <c16:uniqueId val="{000000F2-0FA0-42C4-B140-4F20E9D3FEE2}"/>
              </c:ext>
            </c:extLst>
          </c:dPt>
          <c:dPt>
            <c:idx val="89"/>
            <c:marker>
              <c:symbol val="diamond"/>
              <c:size val="6"/>
              <c:spPr>
                <a:solidFill>
                  <a:srgbClr val="FF0000"/>
                </a:solidFill>
                <a:ln w="9525">
                  <a:noFill/>
                </a:ln>
                <a:effectLst/>
              </c:spPr>
            </c:marker>
            <c:bubble3D val="0"/>
            <c:extLst>
              <c:ext xmlns:c16="http://schemas.microsoft.com/office/drawing/2014/chart" uri="{C3380CC4-5D6E-409C-BE32-E72D297353CC}">
                <c16:uniqueId val="{000000F3-0FA0-42C4-B140-4F20E9D3FEE2}"/>
              </c:ext>
            </c:extLst>
          </c:dPt>
          <c:dPt>
            <c:idx val="90"/>
            <c:marker>
              <c:symbol val="diamond"/>
              <c:size val="6"/>
              <c:spPr>
                <a:solidFill>
                  <a:srgbClr val="FF0000"/>
                </a:solidFill>
                <a:ln w="9525">
                  <a:noFill/>
                </a:ln>
                <a:effectLst/>
              </c:spPr>
            </c:marker>
            <c:bubble3D val="0"/>
            <c:extLst>
              <c:ext xmlns:c16="http://schemas.microsoft.com/office/drawing/2014/chart" uri="{C3380CC4-5D6E-409C-BE32-E72D297353CC}">
                <c16:uniqueId val="{000000F4-0FA0-42C4-B140-4F20E9D3FEE2}"/>
              </c:ext>
            </c:extLst>
          </c:dPt>
          <c:dPt>
            <c:idx val="91"/>
            <c:marker>
              <c:symbol val="diamond"/>
              <c:size val="6"/>
              <c:spPr>
                <a:solidFill>
                  <a:srgbClr val="FF0000"/>
                </a:solidFill>
                <a:ln w="9525">
                  <a:noFill/>
                </a:ln>
                <a:effectLst/>
              </c:spPr>
            </c:marker>
            <c:bubble3D val="0"/>
            <c:extLst>
              <c:ext xmlns:c16="http://schemas.microsoft.com/office/drawing/2014/chart" uri="{C3380CC4-5D6E-409C-BE32-E72D297353CC}">
                <c16:uniqueId val="{000000F5-0FA0-42C4-B140-4F20E9D3FEE2}"/>
              </c:ext>
            </c:extLst>
          </c:dPt>
          <c:dPt>
            <c:idx val="92"/>
            <c:marker>
              <c:symbol val="diamond"/>
              <c:size val="6"/>
              <c:spPr>
                <a:solidFill>
                  <a:srgbClr val="FF0000"/>
                </a:solidFill>
                <a:ln w="9525">
                  <a:noFill/>
                </a:ln>
                <a:effectLst/>
              </c:spPr>
            </c:marker>
            <c:bubble3D val="0"/>
            <c:extLst>
              <c:ext xmlns:c16="http://schemas.microsoft.com/office/drawing/2014/chart" uri="{C3380CC4-5D6E-409C-BE32-E72D297353CC}">
                <c16:uniqueId val="{000000F6-0FA0-42C4-B140-4F20E9D3FEE2}"/>
              </c:ext>
            </c:extLst>
          </c:dPt>
          <c:dPt>
            <c:idx val="93"/>
            <c:marker>
              <c:symbol val="diamond"/>
              <c:size val="6"/>
              <c:spPr>
                <a:solidFill>
                  <a:srgbClr val="FF0000"/>
                </a:solidFill>
                <a:ln w="9525">
                  <a:noFill/>
                </a:ln>
                <a:effectLst/>
              </c:spPr>
            </c:marker>
            <c:bubble3D val="0"/>
            <c:extLst>
              <c:ext xmlns:c16="http://schemas.microsoft.com/office/drawing/2014/chart" uri="{C3380CC4-5D6E-409C-BE32-E72D297353CC}">
                <c16:uniqueId val="{000000F7-0FA0-42C4-B140-4F20E9D3FEE2}"/>
              </c:ext>
            </c:extLst>
          </c:dPt>
          <c:dPt>
            <c:idx val="94"/>
            <c:marker>
              <c:symbol val="diamond"/>
              <c:size val="6"/>
              <c:spPr>
                <a:solidFill>
                  <a:srgbClr val="FF0000"/>
                </a:solidFill>
                <a:ln w="9525">
                  <a:noFill/>
                </a:ln>
                <a:effectLst/>
              </c:spPr>
            </c:marker>
            <c:bubble3D val="0"/>
            <c:extLst>
              <c:ext xmlns:c16="http://schemas.microsoft.com/office/drawing/2014/chart" uri="{C3380CC4-5D6E-409C-BE32-E72D297353CC}">
                <c16:uniqueId val="{000000F8-0FA0-42C4-B140-4F20E9D3FEE2}"/>
              </c:ext>
            </c:extLst>
          </c:dPt>
          <c:dPt>
            <c:idx val="95"/>
            <c:marker>
              <c:symbol val="diamond"/>
              <c:size val="6"/>
              <c:spPr>
                <a:solidFill>
                  <a:srgbClr val="FF0000"/>
                </a:solidFill>
                <a:ln w="9525">
                  <a:noFill/>
                </a:ln>
                <a:effectLst/>
              </c:spPr>
            </c:marker>
            <c:bubble3D val="0"/>
            <c:extLst>
              <c:ext xmlns:c16="http://schemas.microsoft.com/office/drawing/2014/chart" uri="{C3380CC4-5D6E-409C-BE32-E72D297353CC}">
                <c16:uniqueId val="{000000F9-0FA0-42C4-B140-4F20E9D3FEE2}"/>
              </c:ext>
            </c:extLst>
          </c:dPt>
          <c:dPt>
            <c:idx val="96"/>
            <c:marker>
              <c:symbol val="diamond"/>
              <c:size val="6"/>
              <c:spPr>
                <a:solidFill>
                  <a:srgbClr val="FF0000"/>
                </a:solidFill>
                <a:ln w="9525">
                  <a:noFill/>
                </a:ln>
                <a:effectLst/>
              </c:spPr>
            </c:marker>
            <c:bubble3D val="0"/>
            <c:extLst>
              <c:ext xmlns:c16="http://schemas.microsoft.com/office/drawing/2014/chart" uri="{C3380CC4-5D6E-409C-BE32-E72D297353CC}">
                <c16:uniqueId val="{000000FA-0FA0-42C4-B140-4F20E9D3FEE2}"/>
              </c:ext>
            </c:extLst>
          </c:dPt>
          <c:dPt>
            <c:idx val="97"/>
            <c:marker>
              <c:symbol val="diamond"/>
              <c:size val="6"/>
              <c:spPr>
                <a:solidFill>
                  <a:srgbClr val="FF0000"/>
                </a:solidFill>
                <a:ln w="9525">
                  <a:noFill/>
                </a:ln>
                <a:effectLst/>
              </c:spPr>
            </c:marker>
            <c:bubble3D val="0"/>
            <c:extLst>
              <c:ext xmlns:c16="http://schemas.microsoft.com/office/drawing/2014/chart" uri="{C3380CC4-5D6E-409C-BE32-E72D297353CC}">
                <c16:uniqueId val="{000000FB-0FA0-42C4-B140-4F20E9D3FEE2}"/>
              </c:ext>
            </c:extLst>
          </c:dPt>
          <c:dPt>
            <c:idx val="98"/>
            <c:marker>
              <c:symbol val="diamond"/>
              <c:size val="6"/>
              <c:spPr>
                <a:solidFill>
                  <a:srgbClr val="FF0000"/>
                </a:solidFill>
                <a:ln w="9525">
                  <a:noFill/>
                </a:ln>
                <a:effectLst/>
              </c:spPr>
            </c:marker>
            <c:bubble3D val="0"/>
            <c:extLst>
              <c:ext xmlns:c16="http://schemas.microsoft.com/office/drawing/2014/chart" uri="{C3380CC4-5D6E-409C-BE32-E72D297353CC}">
                <c16:uniqueId val="{000000FC-0FA0-42C4-B140-4F20E9D3FEE2}"/>
              </c:ext>
            </c:extLst>
          </c:dPt>
          <c:dPt>
            <c:idx val="99"/>
            <c:marker>
              <c:symbol val="diamond"/>
              <c:size val="6"/>
              <c:spPr>
                <a:solidFill>
                  <a:srgbClr val="FF0000"/>
                </a:solidFill>
                <a:ln w="9525">
                  <a:noFill/>
                </a:ln>
                <a:effectLst/>
              </c:spPr>
            </c:marker>
            <c:bubble3D val="0"/>
            <c:extLst>
              <c:ext xmlns:c16="http://schemas.microsoft.com/office/drawing/2014/chart" uri="{C3380CC4-5D6E-409C-BE32-E72D297353CC}">
                <c16:uniqueId val="{000000FD-0FA0-42C4-B140-4F20E9D3FEE2}"/>
              </c:ext>
            </c:extLst>
          </c:dPt>
          <c:dPt>
            <c:idx val="100"/>
            <c:marker>
              <c:symbol val="diamond"/>
              <c:size val="6"/>
              <c:spPr>
                <a:solidFill>
                  <a:srgbClr val="FF0000"/>
                </a:solidFill>
                <a:ln w="9525">
                  <a:noFill/>
                </a:ln>
                <a:effectLst/>
              </c:spPr>
            </c:marker>
            <c:bubble3D val="0"/>
            <c:extLst>
              <c:ext xmlns:c16="http://schemas.microsoft.com/office/drawing/2014/chart" uri="{C3380CC4-5D6E-409C-BE32-E72D297353CC}">
                <c16:uniqueId val="{000000FE-0FA0-42C4-B140-4F20E9D3FEE2}"/>
              </c:ext>
            </c:extLst>
          </c:dPt>
          <c:dPt>
            <c:idx val="101"/>
            <c:marker>
              <c:symbol val="diamond"/>
              <c:size val="6"/>
              <c:spPr>
                <a:solidFill>
                  <a:srgbClr val="FF0000"/>
                </a:solidFill>
                <a:ln w="9525">
                  <a:noFill/>
                </a:ln>
                <a:effectLst/>
              </c:spPr>
            </c:marker>
            <c:bubble3D val="0"/>
            <c:extLst>
              <c:ext xmlns:c16="http://schemas.microsoft.com/office/drawing/2014/chart" uri="{C3380CC4-5D6E-409C-BE32-E72D297353CC}">
                <c16:uniqueId val="{000000FF-0FA0-42C4-B140-4F20E9D3FEE2}"/>
              </c:ext>
            </c:extLst>
          </c:dPt>
          <c:dPt>
            <c:idx val="102"/>
            <c:marker>
              <c:symbol val="diamond"/>
              <c:size val="6"/>
              <c:spPr>
                <a:solidFill>
                  <a:srgbClr val="FF0000"/>
                </a:solidFill>
                <a:ln w="9525">
                  <a:noFill/>
                </a:ln>
                <a:effectLst/>
              </c:spPr>
            </c:marker>
            <c:bubble3D val="0"/>
            <c:extLst>
              <c:ext xmlns:c16="http://schemas.microsoft.com/office/drawing/2014/chart" uri="{C3380CC4-5D6E-409C-BE32-E72D297353CC}">
                <c16:uniqueId val="{00000100-0FA0-42C4-B140-4F20E9D3FEE2}"/>
              </c:ext>
            </c:extLst>
          </c:dPt>
          <c:dPt>
            <c:idx val="103"/>
            <c:marker>
              <c:symbol val="diamond"/>
              <c:size val="6"/>
              <c:spPr>
                <a:solidFill>
                  <a:srgbClr val="FF0000"/>
                </a:solidFill>
                <a:ln w="9525">
                  <a:noFill/>
                </a:ln>
                <a:effectLst/>
              </c:spPr>
            </c:marker>
            <c:bubble3D val="0"/>
            <c:extLst>
              <c:ext xmlns:c16="http://schemas.microsoft.com/office/drawing/2014/chart" uri="{C3380CC4-5D6E-409C-BE32-E72D297353CC}">
                <c16:uniqueId val="{00000101-0FA0-42C4-B140-4F20E9D3FEE2}"/>
              </c:ext>
            </c:extLst>
          </c:dPt>
          <c:dPt>
            <c:idx val="104"/>
            <c:marker>
              <c:symbol val="diamond"/>
              <c:size val="6"/>
              <c:spPr>
                <a:solidFill>
                  <a:srgbClr val="FF0000"/>
                </a:solidFill>
                <a:ln w="9525">
                  <a:noFill/>
                </a:ln>
                <a:effectLst/>
              </c:spPr>
            </c:marker>
            <c:bubble3D val="0"/>
            <c:extLst>
              <c:ext xmlns:c16="http://schemas.microsoft.com/office/drawing/2014/chart" uri="{C3380CC4-5D6E-409C-BE32-E72D297353CC}">
                <c16:uniqueId val="{00000102-0FA0-42C4-B140-4F20E9D3FEE2}"/>
              </c:ext>
            </c:extLst>
          </c:dPt>
          <c:dPt>
            <c:idx val="105"/>
            <c:marker>
              <c:symbol val="diamond"/>
              <c:size val="6"/>
              <c:spPr>
                <a:solidFill>
                  <a:srgbClr val="FF0000"/>
                </a:solidFill>
                <a:ln w="9525">
                  <a:noFill/>
                </a:ln>
                <a:effectLst/>
              </c:spPr>
            </c:marker>
            <c:bubble3D val="0"/>
            <c:extLst>
              <c:ext xmlns:c16="http://schemas.microsoft.com/office/drawing/2014/chart" uri="{C3380CC4-5D6E-409C-BE32-E72D297353CC}">
                <c16:uniqueId val="{00000103-0FA0-42C4-B140-4F20E9D3FEE2}"/>
              </c:ext>
            </c:extLst>
          </c:dPt>
          <c:dPt>
            <c:idx val="106"/>
            <c:marker>
              <c:symbol val="diamond"/>
              <c:size val="6"/>
              <c:spPr>
                <a:solidFill>
                  <a:srgbClr val="FF0000"/>
                </a:solidFill>
                <a:ln w="9525">
                  <a:noFill/>
                </a:ln>
                <a:effectLst/>
              </c:spPr>
            </c:marker>
            <c:bubble3D val="0"/>
            <c:extLst>
              <c:ext xmlns:c16="http://schemas.microsoft.com/office/drawing/2014/chart" uri="{C3380CC4-5D6E-409C-BE32-E72D297353CC}">
                <c16:uniqueId val="{00000104-0FA0-42C4-B140-4F20E9D3FEE2}"/>
              </c:ext>
            </c:extLst>
          </c:dPt>
          <c:dPt>
            <c:idx val="107"/>
            <c:marker>
              <c:symbol val="diamond"/>
              <c:size val="6"/>
              <c:spPr>
                <a:solidFill>
                  <a:srgbClr val="FF0000"/>
                </a:solidFill>
                <a:ln w="9525">
                  <a:noFill/>
                </a:ln>
                <a:effectLst/>
              </c:spPr>
            </c:marker>
            <c:bubble3D val="0"/>
            <c:extLst>
              <c:ext xmlns:c16="http://schemas.microsoft.com/office/drawing/2014/chart" uri="{C3380CC4-5D6E-409C-BE32-E72D297353CC}">
                <c16:uniqueId val="{00000105-0FA0-42C4-B140-4F20E9D3FEE2}"/>
              </c:ext>
            </c:extLst>
          </c:dPt>
          <c:dPt>
            <c:idx val="108"/>
            <c:marker>
              <c:symbol val="diamond"/>
              <c:size val="6"/>
              <c:spPr>
                <a:solidFill>
                  <a:srgbClr val="FF0000"/>
                </a:solidFill>
                <a:ln w="9525">
                  <a:noFill/>
                </a:ln>
                <a:effectLst/>
              </c:spPr>
            </c:marker>
            <c:bubble3D val="0"/>
            <c:extLst>
              <c:ext xmlns:c16="http://schemas.microsoft.com/office/drawing/2014/chart" uri="{C3380CC4-5D6E-409C-BE32-E72D297353CC}">
                <c16:uniqueId val="{00000106-0FA0-42C4-B140-4F20E9D3FEE2}"/>
              </c:ext>
            </c:extLst>
          </c:dPt>
          <c:dPt>
            <c:idx val="109"/>
            <c:marker>
              <c:symbol val="diamond"/>
              <c:size val="6"/>
              <c:spPr>
                <a:solidFill>
                  <a:srgbClr val="FF0000"/>
                </a:solidFill>
                <a:ln w="9525">
                  <a:noFill/>
                </a:ln>
                <a:effectLst/>
              </c:spPr>
            </c:marker>
            <c:bubble3D val="0"/>
            <c:extLst>
              <c:ext xmlns:c16="http://schemas.microsoft.com/office/drawing/2014/chart" uri="{C3380CC4-5D6E-409C-BE32-E72D297353CC}">
                <c16:uniqueId val="{00000107-0FA0-42C4-B140-4F20E9D3FEE2}"/>
              </c:ext>
            </c:extLst>
          </c:dPt>
          <c:dPt>
            <c:idx val="110"/>
            <c:marker>
              <c:symbol val="diamond"/>
              <c:size val="6"/>
              <c:spPr>
                <a:solidFill>
                  <a:srgbClr val="FF0000"/>
                </a:solidFill>
                <a:ln w="9525">
                  <a:noFill/>
                </a:ln>
                <a:effectLst/>
              </c:spPr>
            </c:marker>
            <c:bubble3D val="0"/>
            <c:extLst>
              <c:ext xmlns:c16="http://schemas.microsoft.com/office/drawing/2014/chart" uri="{C3380CC4-5D6E-409C-BE32-E72D297353CC}">
                <c16:uniqueId val="{00000108-0FA0-42C4-B140-4F20E9D3FEE2}"/>
              </c:ext>
            </c:extLst>
          </c:dPt>
          <c:dPt>
            <c:idx val="111"/>
            <c:marker>
              <c:symbol val="diamond"/>
              <c:size val="6"/>
              <c:spPr>
                <a:solidFill>
                  <a:srgbClr val="FF0000"/>
                </a:solidFill>
                <a:ln w="9525">
                  <a:noFill/>
                </a:ln>
                <a:effectLst/>
              </c:spPr>
            </c:marker>
            <c:bubble3D val="0"/>
            <c:extLst>
              <c:ext xmlns:c16="http://schemas.microsoft.com/office/drawing/2014/chart" uri="{C3380CC4-5D6E-409C-BE32-E72D297353CC}">
                <c16:uniqueId val="{00000109-0FA0-42C4-B140-4F20E9D3FEE2}"/>
              </c:ext>
            </c:extLst>
          </c:dPt>
          <c:dPt>
            <c:idx val="112"/>
            <c:marker>
              <c:symbol val="diamond"/>
              <c:size val="6"/>
              <c:spPr>
                <a:solidFill>
                  <a:srgbClr val="FF0000"/>
                </a:solidFill>
                <a:ln w="9525">
                  <a:noFill/>
                </a:ln>
                <a:effectLst/>
              </c:spPr>
            </c:marker>
            <c:bubble3D val="0"/>
            <c:extLst>
              <c:ext xmlns:c16="http://schemas.microsoft.com/office/drawing/2014/chart" uri="{C3380CC4-5D6E-409C-BE32-E72D297353CC}">
                <c16:uniqueId val="{0000010A-0FA0-42C4-B140-4F20E9D3FEE2}"/>
              </c:ext>
            </c:extLst>
          </c:dPt>
          <c:dPt>
            <c:idx val="113"/>
            <c:marker>
              <c:symbol val="diamond"/>
              <c:size val="6"/>
              <c:spPr>
                <a:solidFill>
                  <a:srgbClr val="FF0000"/>
                </a:solidFill>
                <a:ln w="9525">
                  <a:noFill/>
                </a:ln>
                <a:effectLst/>
              </c:spPr>
            </c:marker>
            <c:bubble3D val="0"/>
            <c:extLst>
              <c:ext xmlns:c16="http://schemas.microsoft.com/office/drawing/2014/chart" uri="{C3380CC4-5D6E-409C-BE32-E72D297353CC}">
                <c16:uniqueId val="{0000010B-0FA0-42C4-B140-4F20E9D3FEE2}"/>
              </c:ext>
            </c:extLst>
          </c:dPt>
          <c:dPt>
            <c:idx val="114"/>
            <c:marker>
              <c:symbol val="diamond"/>
              <c:size val="6"/>
              <c:spPr>
                <a:solidFill>
                  <a:srgbClr val="FF0000"/>
                </a:solidFill>
                <a:ln w="9525">
                  <a:noFill/>
                </a:ln>
                <a:effectLst/>
              </c:spPr>
            </c:marker>
            <c:bubble3D val="0"/>
            <c:extLst>
              <c:ext xmlns:c16="http://schemas.microsoft.com/office/drawing/2014/chart" uri="{C3380CC4-5D6E-409C-BE32-E72D297353CC}">
                <c16:uniqueId val="{0000010C-0FA0-42C4-B140-4F20E9D3FEE2}"/>
              </c:ext>
            </c:extLst>
          </c:dPt>
          <c:dPt>
            <c:idx val="116"/>
            <c:marker>
              <c:symbol val="diamond"/>
              <c:size val="6"/>
              <c:spPr>
                <a:solidFill>
                  <a:srgbClr val="FF0000"/>
                </a:solidFill>
                <a:ln w="9525">
                  <a:noFill/>
                </a:ln>
                <a:effectLst/>
              </c:spPr>
            </c:marker>
            <c:bubble3D val="0"/>
            <c:extLst>
              <c:ext xmlns:c16="http://schemas.microsoft.com/office/drawing/2014/chart" uri="{C3380CC4-5D6E-409C-BE32-E72D297353CC}">
                <c16:uniqueId val="{0000010D-0FA0-42C4-B140-4F20E9D3FEE2}"/>
              </c:ext>
            </c:extLst>
          </c:dPt>
          <c:dPt>
            <c:idx val="117"/>
            <c:marker>
              <c:symbol val="diamond"/>
              <c:size val="6"/>
              <c:spPr>
                <a:solidFill>
                  <a:srgbClr val="FF0000"/>
                </a:solidFill>
                <a:ln w="9525">
                  <a:noFill/>
                </a:ln>
                <a:effectLst/>
              </c:spPr>
            </c:marker>
            <c:bubble3D val="0"/>
            <c:extLst>
              <c:ext xmlns:c16="http://schemas.microsoft.com/office/drawing/2014/chart" uri="{C3380CC4-5D6E-409C-BE32-E72D297353CC}">
                <c16:uniqueId val="{0000010E-0FA0-42C4-B140-4F20E9D3FEE2}"/>
              </c:ext>
            </c:extLst>
          </c:dPt>
          <c:dPt>
            <c:idx val="118"/>
            <c:marker>
              <c:symbol val="diamond"/>
              <c:size val="6"/>
              <c:spPr>
                <a:solidFill>
                  <a:srgbClr val="FF0000"/>
                </a:solidFill>
                <a:ln w="9525">
                  <a:noFill/>
                </a:ln>
                <a:effectLst/>
              </c:spPr>
            </c:marker>
            <c:bubble3D val="0"/>
            <c:extLst>
              <c:ext xmlns:c16="http://schemas.microsoft.com/office/drawing/2014/chart" uri="{C3380CC4-5D6E-409C-BE32-E72D297353CC}">
                <c16:uniqueId val="{0000010F-0FA0-42C4-B140-4F20E9D3FEE2}"/>
              </c:ext>
            </c:extLst>
          </c:dPt>
          <c:dPt>
            <c:idx val="119"/>
            <c:marker>
              <c:symbol val="diamond"/>
              <c:size val="6"/>
              <c:spPr>
                <a:solidFill>
                  <a:srgbClr val="FF0000"/>
                </a:solidFill>
                <a:ln w="9525">
                  <a:noFill/>
                </a:ln>
                <a:effectLst/>
              </c:spPr>
            </c:marker>
            <c:bubble3D val="0"/>
            <c:extLst>
              <c:ext xmlns:c16="http://schemas.microsoft.com/office/drawing/2014/chart" uri="{C3380CC4-5D6E-409C-BE32-E72D297353CC}">
                <c16:uniqueId val="{00000110-0FA0-42C4-B140-4F20E9D3FEE2}"/>
              </c:ext>
            </c:extLst>
          </c:dPt>
          <c:dPt>
            <c:idx val="120"/>
            <c:marker>
              <c:symbol val="diamond"/>
              <c:size val="6"/>
              <c:spPr>
                <a:solidFill>
                  <a:srgbClr val="FF0000"/>
                </a:solidFill>
                <a:ln w="9525">
                  <a:noFill/>
                </a:ln>
                <a:effectLst/>
              </c:spPr>
            </c:marker>
            <c:bubble3D val="0"/>
            <c:extLst>
              <c:ext xmlns:c16="http://schemas.microsoft.com/office/drawing/2014/chart" uri="{C3380CC4-5D6E-409C-BE32-E72D297353CC}">
                <c16:uniqueId val="{00000111-0FA0-42C4-B140-4F20E9D3FEE2}"/>
              </c:ext>
            </c:extLst>
          </c:dPt>
          <c:dPt>
            <c:idx val="121"/>
            <c:marker>
              <c:symbol val="diamond"/>
              <c:size val="6"/>
              <c:spPr>
                <a:solidFill>
                  <a:srgbClr val="FF0000"/>
                </a:solidFill>
                <a:ln w="9525">
                  <a:noFill/>
                </a:ln>
                <a:effectLst/>
              </c:spPr>
            </c:marker>
            <c:bubble3D val="0"/>
            <c:extLst>
              <c:ext xmlns:c16="http://schemas.microsoft.com/office/drawing/2014/chart" uri="{C3380CC4-5D6E-409C-BE32-E72D297353CC}">
                <c16:uniqueId val="{00000112-0FA0-42C4-B140-4F20E9D3FEE2}"/>
              </c:ext>
            </c:extLst>
          </c:dPt>
          <c:dPt>
            <c:idx val="122"/>
            <c:marker>
              <c:symbol val="diamond"/>
              <c:size val="6"/>
              <c:spPr>
                <a:solidFill>
                  <a:srgbClr val="FF0000"/>
                </a:solidFill>
                <a:ln w="9525">
                  <a:noFill/>
                </a:ln>
                <a:effectLst/>
              </c:spPr>
            </c:marker>
            <c:bubble3D val="0"/>
            <c:extLst>
              <c:ext xmlns:c16="http://schemas.microsoft.com/office/drawing/2014/chart" uri="{C3380CC4-5D6E-409C-BE32-E72D297353CC}">
                <c16:uniqueId val="{00000113-0FA0-42C4-B140-4F20E9D3FEE2}"/>
              </c:ext>
            </c:extLst>
          </c:dPt>
          <c:dPt>
            <c:idx val="124"/>
            <c:marker>
              <c:symbol val="diamond"/>
              <c:size val="6"/>
              <c:spPr>
                <a:solidFill>
                  <a:srgbClr val="FF0000"/>
                </a:solidFill>
                <a:ln w="9525">
                  <a:noFill/>
                </a:ln>
                <a:effectLst/>
              </c:spPr>
            </c:marker>
            <c:bubble3D val="0"/>
            <c:extLst>
              <c:ext xmlns:c16="http://schemas.microsoft.com/office/drawing/2014/chart" uri="{C3380CC4-5D6E-409C-BE32-E72D297353CC}">
                <c16:uniqueId val="{00000114-0FA0-42C4-B140-4F20E9D3FEE2}"/>
              </c:ext>
            </c:extLst>
          </c:dPt>
          <c:dPt>
            <c:idx val="125"/>
            <c:marker>
              <c:symbol val="diamond"/>
              <c:size val="6"/>
              <c:spPr>
                <a:solidFill>
                  <a:srgbClr val="FF0000"/>
                </a:solidFill>
                <a:ln w="9525">
                  <a:noFill/>
                </a:ln>
                <a:effectLst/>
              </c:spPr>
            </c:marker>
            <c:bubble3D val="0"/>
            <c:extLst>
              <c:ext xmlns:c16="http://schemas.microsoft.com/office/drawing/2014/chart" uri="{C3380CC4-5D6E-409C-BE32-E72D297353CC}">
                <c16:uniqueId val="{00000115-0FA0-42C4-B140-4F20E9D3FEE2}"/>
              </c:ext>
            </c:extLst>
          </c:dPt>
          <c:dPt>
            <c:idx val="126"/>
            <c:marker>
              <c:symbol val="diamond"/>
              <c:size val="6"/>
              <c:spPr>
                <a:solidFill>
                  <a:srgbClr val="FF0000"/>
                </a:solidFill>
                <a:ln w="9525">
                  <a:noFill/>
                </a:ln>
                <a:effectLst/>
              </c:spPr>
            </c:marker>
            <c:bubble3D val="0"/>
            <c:extLst>
              <c:ext xmlns:c16="http://schemas.microsoft.com/office/drawing/2014/chart" uri="{C3380CC4-5D6E-409C-BE32-E72D297353CC}">
                <c16:uniqueId val="{00000116-0FA0-42C4-B140-4F20E9D3FEE2}"/>
              </c:ext>
            </c:extLst>
          </c:dPt>
          <c:dPt>
            <c:idx val="127"/>
            <c:marker>
              <c:symbol val="diamond"/>
              <c:size val="6"/>
              <c:spPr>
                <a:solidFill>
                  <a:srgbClr val="FF0000"/>
                </a:solidFill>
                <a:ln w="9525">
                  <a:noFill/>
                </a:ln>
                <a:effectLst/>
              </c:spPr>
            </c:marker>
            <c:bubble3D val="0"/>
            <c:extLst>
              <c:ext xmlns:c16="http://schemas.microsoft.com/office/drawing/2014/chart" uri="{C3380CC4-5D6E-409C-BE32-E72D297353CC}">
                <c16:uniqueId val="{00000117-0FA0-42C4-B140-4F20E9D3FEE2}"/>
              </c:ext>
            </c:extLst>
          </c:dPt>
          <c:dPt>
            <c:idx val="128"/>
            <c:marker>
              <c:symbol val="diamond"/>
              <c:size val="6"/>
              <c:spPr>
                <a:solidFill>
                  <a:srgbClr val="FF0000"/>
                </a:solidFill>
                <a:ln w="9525">
                  <a:noFill/>
                </a:ln>
                <a:effectLst/>
              </c:spPr>
            </c:marker>
            <c:bubble3D val="0"/>
            <c:extLst>
              <c:ext xmlns:c16="http://schemas.microsoft.com/office/drawing/2014/chart" uri="{C3380CC4-5D6E-409C-BE32-E72D297353CC}">
                <c16:uniqueId val="{00000118-0FA0-42C4-B140-4F20E9D3FEE2}"/>
              </c:ext>
            </c:extLst>
          </c:dPt>
          <c:dPt>
            <c:idx val="129"/>
            <c:marker>
              <c:symbol val="diamond"/>
              <c:size val="6"/>
              <c:spPr>
                <a:solidFill>
                  <a:srgbClr val="FF0000"/>
                </a:solidFill>
                <a:ln w="9525">
                  <a:noFill/>
                </a:ln>
                <a:effectLst/>
              </c:spPr>
            </c:marker>
            <c:bubble3D val="0"/>
            <c:extLst>
              <c:ext xmlns:c16="http://schemas.microsoft.com/office/drawing/2014/chart" uri="{C3380CC4-5D6E-409C-BE32-E72D297353CC}">
                <c16:uniqueId val="{00000119-0FA0-42C4-B140-4F20E9D3FEE2}"/>
              </c:ext>
            </c:extLst>
          </c:dPt>
          <c:dPt>
            <c:idx val="130"/>
            <c:marker>
              <c:symbol val="diamond"/>
              <c:size val="6"/>
              <c:spPr>
                <a:solidFill>
                  <a:srgbClr val="FF0000"/>
                </a:solidFill>
                <a:ln w="9525">
                  <a:noFill/>
                </a:ln>
                <a:effectLst/>
              </c:spPr>
            </c:marker>
            <c:bubble3D val="0"/>
            <c:extLst>
              <c:ext xmlns:c16="http://schemas.microsoft.com/office/drawing/2014/chart" uri="{C3380CC4-5D6E-409C-BE32-E72D297353CC}">
                <c16:uniqueId val="{0000011A-0FA0-42C4-B140-4F20E9D3FEE2}"/>
              </c:ext>
            </c:extLst>
          </c:dPt>
          <c:dPt>
            <c:idx val="131"/>
            <c:marker>
              <c:symbol val="diamond"/>
              <c:size val="6"/>
              <c:spPr>
                <a:solidFill>
                  <a:srgbClr val="FF0000"/>
                </a:solidFill>
                <a:ln w="9525">
                  <a:noFill/>
                </a:ln>
                <a:effectLst/>
              </c:spPr>
            </c:marker>
            <c:bubble3D val="0"/>
            <c:extLst>
              <c:ext xmlns:c16="http://schemas.microsoft.com/office/drawing/2014/chart" uri="{C3380CC4-5D6E-409C-BE32-E72D297353CC}">
                <c16:uniqueId val="{0000011B-0FA0-42C4-B140-4F20E9D3FEE2}"/>
              </c:ext>
            </c:extLst>
          </c:dPt>
          <c:dPt>
            <c:idx val="132"/>
            <c:marker>
              <c:symbol val="diamond"/>
              <c:size val="6"/>
              <c:spPr>
                <a:solidFill>
                  <a:srgbClr val="FF0000"/>
                </a:solidFill>
                <a:ln w="9525">
                  <a:noFill/>
                </a:ln>
                <a:effectLst/>
              </c:spPr>
            </c:marker>
            <c:bubble3D val="0"/>
            <c:extLst>
              <c:ext xmlns:c16="http://schemas.microsoft.com/office/drawing/2014/chart" uri="{C3380CC4-5D6E-409C-BE32-E72D297353CC}">
                <c16:uniqueId val="{0000011C-0FA0-42C4-B140-4F20E9D3FEE2}"/>
              </c:ext>
            </c:extLst>
          </c:dPt>
          <c:dPt>
            <c:idx val="133"/>
            <c:marker>
              <c:symbol val="diamond"/>
              <c:size val="6"/>
              <c:spPr>
                <a:solidFill>
                  <a:srgbClr val="FF0000"/>
                </a:solidFill>
                <a:ln w="9525">
                  <a:noFill/>
                </a:ln>
                <a:effectLst/>
              </c:spPr>
            </c:marker>
            <c:bubble3D val="0"/>
            <c:extLst>
              <c:ext xmlns:c16="http://schemas.microsoft.com/office/drawing/2014/chart" uri="{C3380CC4-5D6E-409C-BE32-E72D297353CC}">
                <c16:uniqueId val="{0000011D-0FA0-42C4-B140-4F20E9D3FEE2}"/>
              </c:ext>
            </c:extLst>
          </c:dPt>
          <c:dPt>
            <c:idx val="134"/>
            <c:marker>
              <c:symbol val="diamond"/>
              <c:size val="6"/>
              <c:spPr>
                <a:solidFill>
                  <a:srgbClr val="FF0000"/>
                </a:solidFill>
                <a:ln w="9525">
                  <a:noFill/>
                </a:ln>
                <a:effectLst/>
              </c:spPr>
            </c:marker>
            <c:bubble3D val="0"/>
            <c:extLst>
              <c:ext xmlns:c16="http://schemas.microsoft.com/office/drawing/2014/chart" uri="{C3380CC4-5D6E-409C-BE32-E72D297353CC}">
                <c16:uniqueId val="{0000011E-0FA0-42C4-B140-4F20E9D3FEE2}"/>
              </c:ext>
            </c:extLst>
          </c:dPt>
          <c:dPt>
            <c:idx val="135"/>
            <c:marker>
              <c:symbol val="diamond"/>
              <c:size val="6"/>
              <c:spPr>
                <a:solidFill>
                  <a:srgbClr val="FF0000"/>
                </a:solidFill>
                <a:ln w="9525">
                  <a:noFill/>
                </a:ln>
                <a:effectLst/>
              </c:spPr>
            </c:marker>
            <c:bubble3D val="0"/>
            <c:extLst>
              <c:ext xmlns:c16="http://schemas.microsoft.com/office/drawing/2014/chart" uri="{C3380CC4-5D6E-409C-BE32-E72D297353CC}">
                <c16:uniqueId val="{0000011F-0FA0-42C4-B140-4F20E9D3FEE2}"/>
              </c:ext>
            </c:extLst>
          </c:dPt>
          <c:dPt>
            <c:idx val="136"/>
            <c:marker>
              <c:symbol val="diamond"/>
              <c:size val="6"/>
              <c:spPr>
                <a:solidFill>
                  <a:srgbClr val="FF0000"/>
                </a:solidFill>
                <a:ln w="9525">
                  <a:noFill/>
                </a:ln>
                <a:effectLst/>
              </c:spPr>
            </c:marker>
            <c:bubble3D val="0"/>
            <c:extLst>
              <c:ext xmlns:c16="http://schemas.microsoft.com/office/drawing/2014/chart" uri="{C3380CC4-5D6E-409C-BE32-E72D297353CC}">
                <c16:uniqueId val="{00000120-0FA0-42C4-B140-4F20E9D3FEE2}"/>
              </c:ext>
            </c:extLst>
          </c:dPt>
          <c:dPt>
            <c:idx val="138"/>
            <c:marker>
              <c:symbol val="diamond"/>
              <c:size val="6"/>
              <c:spPr>
                <a:solidFill>
                  <a:srgbClr val="FF0000"/>
                </a:solidFill>
                <a:ln w="9525">
                  <a:noFill/>
                </a:ln>
                <a:effectLst/>
              </c:spPr>
            </c:marker>
            <c:bubble3D val="0"/>
            <c:extLst>
              <c:ext xmlns:c16="http://schemas.microsoft.com/office/drawing/2014/chart" uri="{C3380CC4-5D6E-409C-BE32-E72D297353CC}">
                <c16:uniqueId val="{00000121-0FA0-42C4-B140-4F20E9D3FEE2}"/>
              </c:ext>
            </c:extLst>
          </c:dPt>
          <c:dPt>
            <c:idx val="139"/>
            <c:marker>
              <c:symbol val="diamond"/>
              <c:size val="6"/>
              <c:spPr>
                <a:solidFill>
                  <a:srgbClr val="FF0000"/>
                </a:solidFill>
                <a:ln w="9525">
                  <a:noFill/>
                </a:ln>
                <a:effectLst/>
              </c:spPr>
            </c:marker>
            <c:bubble3D val="0"/>
            <c:extLst>
              <c:ext xmlns:c16="http://schemas.microsoft.com/office/drawing/2014/chart" uri="{C3380CC4-5D6E-409C-BE32-E72D297353CC}">
                <c16:uniqueId val="{00000122-0FA0-42C4-B140-4F20E9D3FEE2}"/>
              </c:ext>
            </c:extLst>
          </c:dPt>
          <c:dPt>
            <c:idx val="140"/>
            <c:marker>
              <c:symbol val="diamond"/>
              <c:size val="6"/>
              <c:spPr>
                <a:solidFill>
                  <a:srgbClr val="FF0000"/>
                </a:solidFill>
                <a:ln w="9525">
                  <a:noFill/>
                </a:ln>
                <a:effectLst/>
              </c:spPr>
            </c:marker>
            <c:bubble3D val="0"/>
            <c:extLst>
              <c:ext xmlns:c16="http://schemas.microsoft.com/office/drawing/2014/chart" uri="{C3380CC4-5D6E-409C-BE32-E72D297353CC}">
                <c16:uniqueId val="{00000123-0FA0-42C4-B140-4F20E9D3FEE2}"/>
              </c:ext>
            </c:extLst>
          </c:dPt>
          <c:dPt>
            <c:idx val="141"/>
            <c:marker>
              <c:symbol val="diamond"/>
              <c:size val="6"/>
              <c:spPr>
                <a:solidFill>
                  <a:srgbClr val="FF0000"/>
                </a:solidFill>
                <a:ln w="9525">
                  <a:noFill/>
                </a:ln>
                <a:effectLst/>
              </c:spPr>
            </c:marker>
            <c:bubble3D val="0"/>
            <c:extLst>
              <c:ext xmlns:c16="http://schemas.microsoft.com/office/drawing/2014/chart" uri="{C3380CC4-5D6E-409C-BE32-E72D297353CC}">
                <c16:uniqueId val="{00000124-0FA0-42C4-B140-4F20E9D3FEE2}"/>
              </c:ext>
            </c:extLst>
          </c:dPt>
          <c:dPt>
            <c:idx val="142"/>
            <c:marker>
              <c:symbol val="diamond"/>
              <c:size val="6"/>
              <c:spPr>
                <a:solidFill>
                  <a:srgbClr val="FF0000"/>
                </a:solidFill>
                <a:ln w="9525">
                  <a:noFill/>
                </a:ln>
                <a:effectLst/>
              </c:spPr>
            </c:marker>
            <c:bubble3D val="0"/>
            <c:extLst>
              <c:ext xmlns:c16="http://schemas.microsoft.com/office/drawing/2014/chart" uri="{C3380CC4-5D6E-409C-BE32-E72D297353CC}">
                <c16:uniqueId val="{00000125-0FA0-42C4-B140-4F20E9D3FEE2}"/>
              </c:ext>
            </c:extLst>
          </c:dPt>
          <c:dPt>
            <c:idx val="143"/>
            <c:marker>
              <c:symbol val="diamond"/>
              <c:size val="6"/>
              <c:spPr>
                <a:solidFill>
                  <a:srgbClr val="FF0000"/>
                </a:solidFill>
                <a:ln w="9525">
                  <a:noFill/>
                </a:ln>
                <a:effectLst/>
              </c:spPr>
            </c:marker>
            <c:bubble3D val="0"/>
            <c:extLst>
              <c:ext xmlns:c16="http://schemas.microsoft.com/office/drawing/2014/chart" uri="{C3380CC4-5D6E-409C-BE32-E72D297353CC}">
                <c16:uniqueId val="{00000126-0FA0-42C4-B140-4F20E9D3FEE2}"/>
              </c:ext>
            </c:extLst>
          </c:dPt>
          <c:dPt>
            <c:idx val="144"/>
            <c:marker>
              <c:symbol val="diamond"/>
              <c:size val="6"/>
              <c:spPr>
                <a:solidFill>
                  <a:srgbClr val="FF0000"/>
                </a:solidFill>
                <a:ln w="9525">
                  <a:noFill/>
                </a:ln>
                <a:effectLst/>
              </c:spPr>
            </c:marker>
            <c:bubble3D val="0"/>
            <c:extLst>
              <c:ext xmlns:c16="http://schemas.microsoft.com/office/drawing/2014/chart" uri="{C3380CC4-5D6E-409C-BE32-E72D297353CC}">
                <c16:uniqueId val="{00000127-0FA0-42C4-B140-4F20E9D3FEE2}"/>
              </c:ext>
            </c:extLst>
          </c:dPt>
          <c:dPt>
            <c:idx val="145"/>
            <c:marker>
              <c:symbol val="diamond"/>
              <c:size val="6"/>
              <c:spPr>
                <a:solidFill>
                  <a:srgbClr val="FF0000"/>
                </a:solidFill>
                <a:ln w="9525">
                  <a:noFill/>
                </a:ln>
                <a:effectLst/>
              </c:spPr>
            </c:marker>
            <c:bubble3D val="0"/>
            <c:extLst>
              <c:ext xmlns:c16="http://schemas.microsoft.com/office/drawing/2014/chart" uri="{C3380CC4-5D6E-409C-BE32-E72D297353CC}">
                <c16:uniqueId val="{00000128-0FA0-42C4-B140-4F20E9D3FEE2}"/>
              </c:ext>
            </c:extLst>
          </c:dPt>
          <c:dPt>
            <c:idx val="147"/>
            <c:marker>
              <c:symbol val="diamond"/>
              <c:size val="6"/>
              <c:spPr>
                <a:solidFill>
                  <a:srgbClr val="FF0000"/>
                </a:solidFill>
                <a:ln w="9525">
                  <a:noFill/>
                </a:ln>
                <a:effectLst/>
              </c:spPr>
            </c:marker>
            <c:bubble3D val="0"/>
            <c:extLst>
              <c:ext xmlns:c16="http://schemas.microsoft.com/office/drawing/2014/chart" uri="{C3380CC4-5D6E-409C-BE32-E72D297353CC}">
                <c16:uniqueId val="{00000129-0FA0-42C4-B140-4F20E9D3FEE2}"/>
              </c:ext>
            </c:extLst>
          </c:dPt>
          <c:dPt>
            <c:idx val="148"/>
            <c:marker>
              <c:symbol val="diamond"/>
              <c:size val="6"/>
              <c:spPr>
                <a:solidFill>
                  <a:srgbClr val="FF0000"/>
                </a:solidFill>
                <a:ln w="9525">
                  <a:noFill/>
                </a:ln>
                <a:effectLst/>
              </c:spPr>
            </c:marker>
            <c:bubble3D val="0"/>
            <c:extLst>
              <c:ext xmlns:c16="http://schemas.microsoft.com/office/drawing/2014/chart" uri="{C3380CC4-5D6E-409C-BE32-E72D297353CC}">
                <c16:uniqueId val="{0000012A-0FA0-42C4-B140-4F20E9D3FEE2}"/>
              </c:ext>
            </c:extLst>
          </c:dPt>
          <c:dPt>
            <c:idx val="149"/>
            <c:marker>
              <c:symbol val="diamond"/>
              <c:size val="6"/>
              <c:spPr>
                <a:solidFill>
                  <a:srgbClr val="FF0000"/>
                </a:solidFill>
                <a:ln w="9525">
                  <a:noFill/>
                </a:ln>
                <a:effectLst/>
              </c:spPr>
            </c:marker>
            <c:bubble3D val="0"/>
            <c:extLst>
              <c:ext xmlns:c16="http://schemas.microsoft.com/office/drawing/2014/chart" uri="{C3380CC4-5D6E-409C-BE32-E72D297353CC}">
                <c16:uniqueId val="{0000012B-0FA0-42C4-B140-4F20E9D3FEE2}"/>
              </c:ext>
            </c:extLst>
          </c:dPt>
          <c:dPt>
            <c:idx val="150"/>
            <c:marker>
              <c:symbol val="diamond"/>
              <c:size val="6"/>
              <c:spPr>
                <a:solidFill>
                  <a:srgbClr val="FF0000"/>
                </a:solidFill>
                <a:ln w="9525">
                  <a:noFill/>
                </a:ln>
                <a:effectLst/>
              </c:spPr>
            </c:marker>
            <c:bubble3D val="0"/>
            <c:extLst>
              <c:ext xmlns:c16="http://schemas.microsoft.com/office/drawing/2014/chart" uri="{C3380CC4-5D6E-409C-BE32-E72D297353CC}">
                <c16:uniqueId val="{0000012C-0FA0-42C4-B140-4F20E9D3FEE2}"/>
              </c:ext>
            </c:extLst>
          </c:dPt>
          <c:dPt>
            <c:idx val="152"/>
            <c:marker>
              <c:symbol val="diamond"/>
              <c:size val="6"/>
              <c:spPr>
                <a:solidFill>
                  <a:srgbClr val="FF0000"/>
                </a:solidFill>
                <a:ln w="9525">
                  <a:noFill/>
                </a:ln>
                <a:effectLst/>
              </c:spPr>
            </c:marker>
            <c:bubble3D val="0"/>
            <c:extLst>
              <c:ext xmlns:c16="http://schemas.microsoft.com/office/drawing/2014/chart" uri="{C3380CC4-5D6E-409C-BE32-E72D297353CC}">
                <c16:uniqueId val="{0000012D-0FA0-42C4-B140-4F20E9D3FEE2}"/>
              </c:ext>
            </c:extLst>
          </c:dPt>
          <c:dPt>
            <c:idx val="153"/>
            <c:marker>
              <c:symbol val="diamond"/>
              <c:size val="6"/>
              <c:spPr>
                <a:solidFill>
                  <a:srgbClr val="FF0000"/>
                </a:solidFill>
                <a:ln w="9525">
                  <a:noFill/>
                </a:ln>
                <a:effectLst/>
              </c:spPr>
            </c:marker>
            <c:bubble3D val="0"/>
            <c:extLst>
              <c:ext xmlns:c16="http://schemas.microsoft.com/office/drawing/2014/chart" uri="{C3380CC4-5D6E-409C-BE32-E72D297353CC}">
                <c16:uniqueId val="{0000012E-0FA0-42C4-B140-4F20E9D3FEE2}"/>
              </c:ext>
            </c:extLst>
          </c:dPt>
          <c:dPt>
            <c:idx val="155"/>
            <c:marker>
              <c:symbol val="diamond"/>
              <c:size val="6"/>
              <c:spPr>
                <a:solidFill>
                  <a:srgbClr val="FF0000"/>
                </a:solidFill>
                <a:ln w="9525">
                  <a:noFill/>
                </a:ln>
                <a:effectLst/>
              </c:spPr>
            </c:marker>
            <c:bubble3D val="0"/>
            <c:extLst>
              <c:ext xmlns:c16="http://schemas.microsoft.com/office/drawing/2014/chart" uri="{C3380CC4-5D6E-409C-BE32-E72D297353CC}">
                <c16:uniqueId val="{0000012F-0FA0-42C4-B140-4F20E9D3FEE2}"/>
              </c:ext>
            </c:extLst>
          </c:dPt>
          <c:dPt>
            <c:idx val="156"/>
            <c:marker>
              <c:symbol val="diamond"/>
              <c:size val="6"/>
              <c:spPr>
                <a:solidFill>
                  <a:srgbClr val="FF0000"/>
                </a:solidFill>
                <a:ln w="9525">
                  <a:noFill/>
                </a:ln>
                <a:effectLst/>
              </c:spPr>
            </c:marker>
            <c:bubble3D val="0"/>
            <c:extLst>
              <c:ext xmlns:c16="http://schemas.microsoft.com/office/drawing/2014/chart" uri="{C3380CC4-5D6E-409C-BE32-E72D297353CC}">
                <c16:uniqueId val="{00000130-0FA0-42C4-B140-4F20E9D3FEE2}"/>
              </c:ext>
            </c:extLst>
          </c:dPt>
          <c:dPt>
            <c:idx val="157"/>
            <c:marker>
              <c:symbol val="diamond"/>
              <c:size val="6"/>
              <c:spPr>
                <a:solidFill>
                  <a:srgbClr val="FF0000"/>
                </a:solidFill>
                <a:ln w="9525">
                  <a:noFill/>
                </a:ln>
                <a:effectLst/>
              </c:spPr>
            </c:marker>
            <c:bubble3D val="0"/>
            <c:extLst>
              <c:ext xmlns:c16="http://schemas.microsoft.com/office/drawing/2014/chart" uri="{C3380CC4-5D6E-409C-BE32-E72D297353CC}">
                <c16:uniqueId val="{00000131-0FA0-42C4-B140-4F20E9D3FEE2}"/>
              </c:ext>
            </c:extLst>
          </c:dPt>
          <c:dPt>
            <c:idx val="159"/>
            <c:marker>
              <c:symbol val="diamond"/>
              <c:size val="6"/>
              <c:spPr>
                <a:solidFill>
                  <a:srgbClr val="FF0000"/>
                </a:solidFill>
                <a:ln w="9525">
                  <a:noFill/>
                </a:ln>
                <a:effectLst/>
              </c:spPr>
            </c:marker>
            <c:bubble3D val="0"/>
            <c:extLst>
              <c:ext xmlns:c16="http://schemas.microsoft.com/office/drawing/2014/chart" uri="{C3380CC4-5D6E-409C-BE32-E72D297353CC}">
                <c16:uniqueId val="{00000132-0FA0-42C4-B140-4F20E9D3FEE2}"/>
              </c:ext>
            </c:extLst>
          </c:dPt>
          <c:dPt>
            <c:idx val="160"/>
            <c:marker>
              <c:symbol val="diamond"/>
              <c:size val="6"/>
              <c:spPr>
                <a:solidFill>
                  <a:srgbClr val="FF0000"/>
                </a:solidFill>
                <a:ln w="9525">
                  <a:noFill/>
                </a:ln>
                <a:effectLst/>
              </c:spPr>
            </c:marker>
            <c:bubble3D val="0"/>
            <c:extLst>
              <c:ext xmlns:c16="http://schemas.microsoft.com/office/drawing/2014/chart" uri="{C3380CC4-5D6E-409C-BE32-E72D297353CC}">
                <c16:uniqueId val="{00000133-0FA0-42C4-B140-4F20E9D3FEE2}"/>
              </c:ext>
            </c:extLst>
          </c:dPt>
          <c:dPt>
            <c:idx val="161"/>
            <c:marker>
              <c:symbol val="diamond"/>
              <c:size val="6"/>
              <c:spPr>
                <a:solidFill>
                  <a:srgbClr val="FF0000"/>
                </a:solidFill>
                <a:ln w="9525">
                  <a:noFill/>
                </a:ln>
                <a:effectLst/>
              </c:spPr>
            </c:marker>
            <c:bubble3D val="0"/>
            <c:extLst>
              <c:ext xmlns:c16="http://schemas.microsoft.com/office/drawing/2014/chart" uri="{C3380CC4-5D6E-409C-BE32-E72D297353CC}">
                <c16:uniqueId val="{00000134-0FA0-42C4-B140-4F20E9D3FEE2}"/>
              </c:ext>
            </c:extLst>
          </c:dPt>
          <c:dPt>
            <c:idx val="162"/>
            <c:marker>
              <c:symbol val="diamond"/>
              <c:size val="6"/>
              <c:spPr>
                <a:solidFill>
                  <a:srgbClr val="FF0000"/>
                </a:solidFill>
                <a:ln w="9525">
                  <a:noFill/>
                </a:ln>
                <a:effectLst/>
              </c:spPr>
            </c:marker>
            <c:bubble3D val="0"/>
            <c:extLst>
              <c:ext xmlns:c16="http://schemas.microsoft.com/office/drawing/2014/chart" uri="{C3380CC4-5D6E-409C-BE32-E72D297353CC}">
                <c16:uniqueId val="{00000135-0FA0-42C4-B140-4F20E9D3FEE2}"/>
              </c:ext>
            </c:extLst>
          </c:dPt>
          <c:dLbls>
            <c:dLbl>
              <c:idx val="0"/>
              <c:layout>
                <c:manualLayout>
                  <c:x val="0.21416666666666667"/>
                  <c:y val="0.1566159734261216"/>
                </c:manualLayout>
              </c:layout>
              <c:tx>
                <c:rich>
                  <a:bodyPr/>
                  <a:lstStyle/>
                  <a:p>
                    <a:fld id="{DABC6AC8-F7F8-4904-8C93-7F79E3D4D7F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6-0FA0-42C4-B140-4F20E9D3FEE2}"/>
                </c:ext>
              </c:extLst>
            </c:dLbl>
            <c:dLbl>
              <c:idx val="1"/>
              <c:layout>
                <c:manualLayout>
                  <c:x val="0.31600948919846555"/>
                  <c:y val="3.7605638318072697E-2"/>
                </c:manualLayout>
              </c:layout>
              <c:tx>
                <c:rich>
                  <a:bodyPr/>
                  <a:lstStyle/>
                  <a:p>
                    <a:fld id="{E90FD27B-6A7A-4D8B-89E0-771DDE0E09C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E-0FA0-42C4-B140-4F20E9D3FEE2}"/>
                </c:ext>
              </c:extLst>
            </c:dLbl>
            <c:dLbl>
              <c:idx val="2"/>
              <c:layout>
                <c:manualLayout>
                  <c:x val="-2.0379399690423312E-2"/>
                  <c:y val="-0.18788762820244087"/>
                </c:manualLayout>
              </c:layout>
              <c:tx>
                <c:rich>
                  <a:bodyPr/>
                  <a:lstStyle/>
                  <a:p>
                    <a:fld id="{5F68A55C-3BB4-4BA3-95B8-A26672FE5C9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F-0FA0-42C4-B140-4F20E9D3FEE2}"/>
                </c:ext>
              </c:extLst>
            </c:dLbl>
            <c:dLbl>
              <c:idx val="3"/>
              <c:layout>
                <c:manualLayout>
                  <c:x val="1.6185476815398076E-3"/>
                  <c:y val="0.11590191141547332"/>
                </c:manualLayout>
              </c:layout>
              <c:tx>
                <c:rich>
                  <a:bodyPr/>
                  <a:lstStyle/>
                  <a:p>
                    <a:fld id="{E1867C2C-7A7F-43C9-97D6-48096470185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0-0FA0-42C4-B140-4F20E9D3FEE2}"/>
                </c:ext>
              </c:extLst>
            </c:dLbl>
            <c:dLbl>
              <c:idx val="4"/>
              <c:tx>
                <c:rich>
                  <a:bodyPr/>
                  <a:lstStyle/>
                  <a:p>
                    <a:fld id="{DEC50EF1-6E18-42D3-B444-8C2D048AFF3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1-0FA0-42C4-B140-4F20E9D3FEE2}"/>
                </c:ext>
              </c:extLst>
            </c:dLbl>
            <c:dLbl>
              <c:idx val="5"/>
              <c:layout>
                <c:manualLayout>
                  <c:x val="-0.23991452991452997"/>
                  <c:y val="-0.27871130499542551"/>
                </c:manualLayout>
              </c:layout>
              <c:tx>
                <c:rich>
                  <a:bodyPr/>
                  <a:lstStyle/>
                  <a:p>
                    <a:fld id="{62CAE65E-13D2-4525-A75C-E6B8AD2B4B5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2-0FA0-42C4-B140-4F20E9D3FEE2}"/>
                </c:ext>
              </c:extLst>
            </c:dLbl>
            <c:dLbl>
              <c:idx val="6"/>
              <c:layout>
                <c:manualLayout>
                  <c:x val="-0.28767632411333205"/>
                  <c:y val="-0.19101947912633691"/>
                </c:manualLayout>
              </c:layout>
              <c:tx>
                <c:rich>
                  <a:bodyPr/>
                  <a:lstStyle/>
                  <a:p>
                    <a:fld id="{D11DE1B2-E889-4660-9044-6A9FF70371F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3-0FA0-42C4-B140-4F20E9D3FEE2}"/>
                </c:ext>
              </c:extLst>
            </c:dLbl>
            <c:dLbl>
              <c:idx val="7"/>
              <c:layout>
                <c:manualLayout>
                  <c:x val="0.11373393229692443"/>
                  <c:y val="0.1002426567959932"/>
                </c:manualLayout>
              </c:layout>
              <c:tx>
                <c:rich>
                  <a:bodyPr/>
                  <a:lstStyle/>
                  <a:p>
                    <a:fld id="{3C364C79-CE54-49C2-A5C8-669570EE7C4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4-0FA0-42C4-B140-4F20E9D3FEE2}"/>
                </c:ext>
              </c:extLst>
            </c:dLbl>
            <c:dLbl>
              <c:idx val="8"/>
              <c:tx>
                <c:rich>
                  <a:bodyPr/>
                  <a:lstStyle/>
                  <a:p>
                    <a:fld id="{F4A9D10C-0ABA-483C-994F-A0031F29097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5-0FA0-42C4-B140-4F20E9D3FEE2}"/>
                </c:ext>
              </c:extLst>
            </c:dLbl>
            <c:dLbl>
              <c:idx val="9"/>
              <c:layout>
                <c:manualLayout>
                  <c:x val="4.8712564775556903E-2"/>
                  <c:y val="-0.21607428651750507"/>
                </c:manualLayout>
              </c:layout>
              <c:tx>
                <c:rich>
                  <a:bodyPr/>
                  <a:lstStyle/>
                  <a:p>
                    <a:fld id="{7DE87F1F-57EA-42A8-B71A-568E4BEC37A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6-0FA0-42C4-B140-4F20E9D3FEE2}"/>
                </c:ext>
              </c:extLst>
            </c:dLbl>
            <c:dLbl>
              <c:idx val="10"/>
              <c:layout>
                <c:manualLayout>
                  <c:x val="-0.10760162191264554"/>
                  <c:y val="-0.15030541711568862"/>
                </c:manualLayout>
              </c:layout>
              <c:tx>
                <c:rich>
                  <a:bodyPr/>
                  <a:lstStyle/>
                  <a:p>
                    <a:fld id="{490F9A27-867B-464D-B670-F42A86DA137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7-0FA0-42C4-B140-4F20E9D3FEE2}"/>
                </c:ext>
              </c:extLst>
            </c:dLbl>
            <c:dLbl>
              <c:idx val="11"/>
              <c:layout>
                <c:manualLayout>
                  <c:x val="-4.9385725822733699E-2"/>
                  <c:y val="0.11903376233936934"/>
                </c:manualLayout>
              </c:layout>
              <c:tx>
                <c:rich>
                  <a:bodyPr/>
                  <a:lstStyle/>
                  <a:p>
                    <a:fld id="{6A928502-582B-47FE-A6BE-C70E3D260F4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8-0FA0-42C4-B140-4F20E9D3FEE2}"/>
                </c:ext>
              </c:extLst>
            </c:dLbl>
            <c:dLbl>
              <c:idx val="12"/>
              <c:layout>
                <c:manualLayout>
                  <c:x val="-0.26801820445521235"/>
                  <c:y val="0.14095671880664148"/>
                </c:manualLayout>
              </c:layout>
              <c:tx>
                <c:rich>
                  <a:bodyPr/>
                  <a:lstStyle/>
                  <a:p>
                    <a:fld id="{13424AAB-33C5-41C6-BFC7-9976B2E31E6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9-0FA0-42C4-B140-4F20E9D3FEE2}"/>
                </c:ext>
              </c:extLst>
            </c:dLbl>
            <c:dLbl>
              <c:idx val="13"/>
              <c:layout>
                <c:manualLayout>
                  <c:x val="1.943906050205263E-2"/>
                  <c:y val="0.12216561326326547"/>
                </c:manualLayout>
              </c:layout>
              <c:tx>
                <c:rich>
                  <a:bodyPr/>
                  <a:lstStyle/>
                  <a:p>
                    <a:fld id="{8A560BD5-5B84-4EF7-98DE-334C7772239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A-0FA0-42C4-B140-4F20E9D3FEE2}"/>
                </c:ext>
              </c:extLst>
            </c:dLbl>
            <c:dLbl>
              <c:idx val="14"/>
              <c:layout>
                <c:manualLayout>
                  <c:x val="2.2788377414361665E-2"/>
                  <c:y val="-8.9233954196063725E-2"/>
                </c:manualLayout>
              </c:layout>
              <c:tx>
                <c:rich>
                  <a:bodyPr/>
                  <a:lstStyle/>
                  <a:p>
                    <a:fld id="{6A46DEB4-B390-4050-8E57-579BD2D3FEE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6.5534188034188035E-2"/>
                      <c:h val="5.3194611243591414E-2"/>
                    </c:manualLayout>
                  </c15:layout>
                  <c15:dlblFieldTable/>
                  <c15:showDataLabelsRange val="1"/>
                </c:ext>
                <c:ext xmlns:c16="http://schemas.microsoft.com/office/drawing/2014/chart" uri="{C3380CC4-5D6E-409C-BE32-E72D297353CC}">
                  <c16:uniqueId val="{000000AB-0FA0-42C4-B140-4F20E9D3FEE2}"/>
                </c:ext>
              </c:extLst>
            </c:dLbl>
            <c:dLbl>
              <c:idx val="15"/>
              <c:layout>
                <c:manualLayout>
                  <c:x val="1.7692307692307691E-2"/>
                  <c:y val="9.4189800030084914E-3"/>
                </c:manualLayout>
              </c:layout>
              <c:tx>
                <c:rich>
                  <a:bodyPr/>
                  <a:lstStyle/>
                  <a:p>
                    <a:fld id="{38913C0D-8A8E-4281-8332-71A3EA75C4A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C-0FA0-42C4-B140-4F20E9D3FEE2}"/>
                </c:ext>
              </c:extLst>
            </c:dLbl>
            <c:dLbl>
              <c:idx val="16"/>
              <c:layout>
                <c:manualLayout>
                  <c:x val="-0.1118373824248636"/>
                  <c:y val="-0.28647911224599049"/>
                </c:manualLayout>
              </c:layout>
              <c:tx>
                <c:rich>
                  <a:bodyPr/>
                  <a:lstStyle/>
                  <a:p>
                    <a:fld id="{07ACFFB0-D115-405E-B09E-D51761D348A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D-0FA0-42C4-B140-4F20E9D3FEE2}"/>
                </c:ext>
              </c:extLst>
            </c:dLbl>
            <c:dLbl>
              <c:idx val="17"/>
              <c:layout>
                <c:manualLayout>
                  <c:x val="-1.9663587724611426E-2"/>
                  <c:y val="4.5435265627812693E-2"/>
                </c:manualLayout>
              </c:layout>
              <c:tx>
                <c:rich>
                  <a:bodyPr/>
                  <a:lstStyle/>
                  <a:p>
                    <a:r>
                      <a:rPr lang="en-US"/>
                      <a:t>UAE</a:t>
                    </a:r>
                  </a:p>
                </c:rich>
              </c:tx>
              <c:dLblPos val="r"/>
              <c:showLegendKey val="0"/>
              <c:showVal val="0"/>
              <c:showCatName val="0"/>
              <c:showSerName val="0"/>
              <c:showPercent val="0"/>
              <c:showBubbleSize val="0"/>
              <c:extLst>
                <c:ext xmlns:c15="http://schemas.microsoft.com/office/drawing/2012/chart" uri="{CE6537A1-D6FC-4f65-9D91-7224C49458BB}">
                  <c15:layout>
                    <c:manualLayout>
                      <c:w val="0.12688034188034186"/>
                      <c:h val="3.4403505700215282E-2"/>
                    </c:manualLayout>
                  </c15:layout>
                  <c15:showDataLabelsRange val="1"/>
                </c:ext>
                <c:ext xmlns:c16="http://schemas.microsoft.com/office/drawing/2014/chart" uri="{C3380CC4-5D6E-409C-BE32-E72D297353CC}">
                  <c16:uniqueId val="{000000AE-0FA0-42C4-B140-4F20E9D3FEE2}"/>
                </c:ext>
              </c:extLst>
            </c:dLbl>
            <c:dLbl>
              <c:idx val="18"/>
              <c:layout>
                <c:manualLayout>
                  <c:x val="4.9893162393162396E-2"/>
                  <c:y val="-3.1084236925755979E-3"/>
                </c:manualLayout>
              </c:layout>
              <c:tx>
                <c:rich>
                  <a:bodyPr/>
                  <a:lstStyle/>
                  <a:p>
                    <a:fld id="{37CC24EB-DB07-4FD7-9FB7-546F0FA3A7F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F-0FA0-42C4-B140-4F20E9D3FEE2}"/>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0-0FA0-42C4-B140-4F20E9D3FEE2}"/>
                </c:ext>
              </c:extLst>
            </c:dLbl>
            <c:dLbl>
              <c:idx val="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1-0FA0-42C4-B140-4F20E9D3FEE2}"/>
                </c:ext>
              </c:extLst>
            </c:dLbl>
            <c:dLbl>
              <c:idx val="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7-0FA0-42C4-B140-4F20E9D3FEE2}"/>
                </c:ext>
              </c:extLst>
            </c:dLbl>
            <c:dLbl>
              <c:idx val="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2-0FA0-42C4-B140-4F20E9D3FEE2}"/>
                </c:ext>
              </c:extLst>
            </c:dLbl>
            <c:dLbl>
              <c:idx val="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3-0FA0-42C4-B140-4F20E9D3FEE2}"/>
                </c:ext>
              </c:extLst>
            </c:dLbl>
            <c:dLbl>
              <c:idx val="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4-0FA0-42C4-B140-4F20E9D3FEE2}"/>
                </c:ext>
              </c:extLst>
            </c:dLbl>
            <c:dLbl>
              <c:idx val="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5-0FA0-42C4-B140-4F20E9D3FEE2}"/>
                </c:ext>
              </c:extLst>
            </c:dLbl>
            <c:dLbl>
              <c:idx val="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6-0FA0-42C4-B140-4F20E9D3FEE2}"/>
                </c:ext>
              </c:extLst>
            </c:dLbl>
            <c:dLbl>
              <c:idx val="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7-0FA0-42C4-B140-4F20E9D3FEE2}"/>
                </c:ext>
              </c:extLst>
            </c:dLbl>
            <c:dLbl>
              <c:idx val="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8-0FA0-42C4-B140-4F20E9D3FEE2}"/>
                </c:ext>
              </c:extLst>
            </c:dLbl>
            <c:dLbl>
              <c:idx val="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9-0FA0-42C4-B140-4F20E9D3FEE2}"/>
                </c:ext>
              </c:extLst>
            </c:dLbl>
            <c:dLbl>
              <c:idx val="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A-0FA0-42C4-B140-4F20E9D3FEE2}"/>
                </c:ext>
              </c:extLst>
            </c:dLbl>
            <c:dLbl>
              <c:idx val="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B-0FA0-42C4-B140-4F20E9D3FEE2}"/>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C-0FA0-42C4-B140-4F20E9D3FEE2}"/>
                </c:ext>
              </c:extLst>
            </c:dLbl>
            <c:dLbl>
              <c:idx val="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D-0FA0-42C4-B140-4F20E9D3FEE2}"/>
                </c:ext>
              </c:extLst>
            </c:dLbl>
            <c:dLbl>
              <c:idx val="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E-0FA0-42C4-B140-4F20E9D3FEE2}"/>
                </c:ext>
              </c:extLst>
            </c:dLbl>
            <c:dLbl>
              <c:idx val="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F-0FA0-42C4-B140-4F20E9D3FEE2}"/>
                </c:ext>
              </c:extLst>
            </c:dLbl>
            <c:dLbl>
              <c:idx val="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0-0FA0-42C4-B140-4F20E9D3FEE2}"/>
                </c:ext>
              </c:extLst>
            </c:dLbl>
            <c:dLbl>
              <c:idx val="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1-0FA0-42C4-B140-4F20E9D3FEE2}"/>
                </c:ext>
              </c:extLst>
            </c:dLbl>
            <c:dLbl>
              <c:idx val="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2-0FA0-42C4-B140-4F20E9D3FEE2}"/>
                </c:ext>
              </c:extLst>
            </c:dLbl>
            <c:dLbl>
              <c:idx val="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3-0FA0-42C4-B140-4F20E9D3FEE2}"/>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4-0FA0-42C4-B140-4F20E9D3FEE2}"/>
                </c:ext>
              </c:extLst>
            </c:dLbl>
            <c:dLbl>
              <c:idx val="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5-0FA0-42C4-B140-4F20E9D3FEE2}"/>
                </c:ext>
              </c:extLst>
            </c:dLbl>
            <c:dLbl>
              <c:idx val="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6-0FA0-42C4-B140-4F20E9D3FEE2}"/>
                </c:ext>
              </c:extLst>
            </c:dLbl>
            <c:dLbl>
              <c:idx val="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7-0FA0-42C4-B140-4F20E9D3FEE2}"/>
                </c:ext>
              </c:extLst>
            </c:dLbl>
            <c:dLbl>
              <c:idx val="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8-0FA0-42C4-B140-4F20E9D3FEE2}"/>
                </c:ext>
              </c:extLst>
            </c:dLbl>
            <c:dLbl>
              <c:idx val="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9-0FA0-42C4-B140-4F20E9D3FEE2}"/>
                </c:ext>
              </c:extLst>
            </c:dLbl>
            <c:dLbl>
              <c:idx val="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A-0FA0-42C4-B140-4F20E9D3FEE2}"/>
                </c:ext>
              </c:extLst>
            </c:dLbl>
            <c:dLbl>
              <c:idx val="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B-0FA0-42C4-B140-4F20E9D3FEE2}"/>
                </c:ext>
              </c:extLst>
            </c:dLbl>
            <c:dLbl>
              <c:idx val="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C-0FA0-42C4-B140-4F20E9D3FEE2}"/>
                </c:ext>
              </c:extLst>
            </c:dLbl>
            <c:dLbl>
              <c:idx val="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D-0FA0-42C4-B140-4F20E9D3FEE2}"/>
                </c:ext>
              </c:extLst>
            </c:dLbl>
            <c:dLbl>
              <c:idx val="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E-0FA0-42C4-B140-4F20E9D3FEE2}"/>
                </c:ext>
              </c:extLst>
            </c:dLbl>
            <c:dLbl>
              <c:idx val="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F-0FA0-42C4-B140-4F20E9D3FEE2}"/>
                </c:ext>
              </c:extLst>
            </c:dLbl>
            <c:dLbl>
              <c:idx val="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0-0FA0-42C4-B140-4F20E9D3FEE2}"/>
                </c:ext>
              </c:extLst>
            </c:dLbl>
            <c:dLbl>
              <c:idx val="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1-0FA0-42C4-B140-4F20E9D3FEE2}"/>
                </c:ext>
              </c:extLst>
            </c:dLbl>
            <c:dLbl>
              <c:idx val="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2-0FA0-42C4-B140-4F20E9D3FEE2}"/>
                </c:ext>
              </c:extLst>
            </c:dLbl>
            <c:dLbl>
              <c:idx val="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3-0FA0-42C4-B140-4F20E9D3FEE2}"/>
                </c:ext>
              </c:extLst>
            </c:dLbl>
            <c:dLbl>
              <c:idx val="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4-0FA0-42C4-B140-4F20E9D3FEE2}"/>
                </c:ext>
              </c:extLst>
            </c:dLbl>
            <c:dLbl>
              <c:idx val="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5-0FA0-42C4-B140-4F20E9D3FEE2}"/>
                </c:ext>
              </c:extLst>
            </c:dLbl>
            <c:dLbl>
              <c:idx val="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6-0FA0-42C4-B140-4F20E9D3FEE2}"/>
                </c:ext>
              </c:extLst>
            </c:dLbl>
            <c:dLbl>
              <c:idx val="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7-0FA0-42C4-B140-4F20E9D3FEE2}"/>
                </c:ext>
              </c:extLst>
            </c:dLbl>
            <c:dLbl>
              <c:idx val="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8-0FA0-42C4-B140-4F20E9D3FEE2}"/>
                </c:ext>
              </c:extLst>
            </c:dLbl>
            <c:dLbl>
              <c:idx val="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9-0FA0-42C4-B140-4F20E9D3FEE2}"/>
                </c:ext>
              </c:extLst>
            </c:dLbl>
            <c:dLbl>
              <c:idx val="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A-0FA0-42C4-B140-4F20E9D3FEE2}"/>
                </c:ext>
              </c:extLst>
            </c:dLbl>
            <c:dLbl>
              <c:idx val="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B-0FA0-42C4-B140-4F20E9D3FEE2}"/>
                </c:ext>
              </c:extLst>
            </c:dLbl>
            <c:dLbl>
              <c:idx val="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C-0FA0-42C4-B140-4F20E9D3FEE2}"/>
                </c:ext>
              </c:extLst>
            </c:dLbl>
            <c:dLbl>
              <c:idx val="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D-0FA0-42C4-B140-4F20E9D3FEE2}"/>
                </c:ext>
              </c:extLst>
            </c:dLbl>
            <c:dLbl>
              <c:idx val="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E-0FA0-42C4-B140-4F20E9D3FEE2}"/>
                </c:ext>
              </c:extLst>
            </c:dLbl>
            <c:dLbl>
              <c:idx val="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F-0FA0-42C4-B140-4F20E9D3FEE2}"/>
                </c:ext>
              </c:extLst>
            </c:dLbl>
            <c:dLbl>
              <c:idx val="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0-0FA0-42C4-B140-4F20E9D3FEE2}"/>
                </c:ext>
              </c:extLst>
            </c:dLbl>
            <c:dLbl>
              <c:idx val="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1-0FA0-42C4-B140-4F20E9D3FEE2}"/>
                </c:ext>
              </c:extLst>
            </c:dLbl>
            <c:dLbl>
              <c:idx val="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2-0FA0-42C4-B140-4F20E9D3FEE2}"/>
                </c:ext>
              </c:extLst>
            </c:dLbl>
            <c:dLbl>
              <c:idx val="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3-0FA0-42C4-B140-4F20E9D3FEE2}"/>
                </c:ext>
              </c:extLst>
            </c:dLbl>
            <c:dLbl>
              <c:idx val="7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4-0FA0-42C4-B140-4F20E9D3FEE2}"/>
                </c:ext>
              </c:extLst>
            </c:dLbl>
            <c:dLbl>
              <c:idx val="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5-0FA0-42C4-B140-4F20E9D3FEE2}"/>
                </c:ext>
              </c:extLst>
            </c:dLbl>
            <c:dLbl>
              <c:idx val="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6-0FA0-42C4-B140-4F20E9D3FEE2}"/>
                </c:ext>
              </c:extLst>
            </c:dLbl>
            <c:dLbl>
              <c:idx val="7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7-0FA0-42C4-B140-4F20E9D3FEE2}"/>
                </c:ext>
              </c:extLst>
            </c:dLbl>
            <c:dLbl>
              <c:idx val="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8-0FA0-42C4-B140-4F20E9D3FEE2}"/>
                </c:ext>
              </c:extLst>
            </c:dLbl>
            <c:dLbl>
              <c:idx val="7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8-0FA0-42C4-B140-4F20E9D3FEE2}"/>
                </c:ext>
              </c:extLst>
            </c:dLbl>
            <c:dLbl>
              <c:idx val="7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9-0FA0-42C4-B140-4F20E9D3FEE2}"/>
                </c:ext>
              </c:extLst>
            </c:dLbl>
            <c:dLbl>
              <c:idx val="7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A-0FA0-42C4-B140-4F20E9D3FEE2}"/>
                </c:ext>
              </c:extLst>
            </c:dLbl>
            <c:dLbl>
              <c:idx val="8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B-0FA0-42C4-B140-4F20E9D3FEE2}"/>
                </c:ext>
              </c:extLst>
            </c:dLbl>
            <c:dLbl>
              <c:idx val="8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C-0FA0-42C4-B140-4F20E9D3FEE2}"/>
                </c:ext>
              </c:extLst>
            </c:dLbl>
            <c:dLbl>
              <c:idx val="8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D-0FA0-42C4-B140-4F20E9D3FEE2}"/>
                </c:ext>
              </c:extLst>
            </c:dLbl>
            <c:dLbl>
              <c:idx val="8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E-0FA0-42C4-B140-4F20E9D3FEE2}"/>
                </c:ext>
              </c:extLst>
            </c:dLbl>
            <c:dLbl>
              <c:idx val="8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F-0FA0-42C4-B140-4F20E9D3FEE2}"/>
                </c:ext>
              </c:extLst>
            </c:dLbl>
            <c:dLbl>
              <c:idx val="8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0-0FA0-42C4-B140-4F20E9D3FEE2}"/>
                </c:ext>
              </c:extLst>
            </c:dLbl>
            <c:dLbl>
              <c:idx val="8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9-0FA0-42C4-B140-4F20E9D3FEE2}"/>
                </c:ext>
              </c:extLst>
            </c:dLbl>
            <c:dLbl>
              <c:idx val="8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1-0FA0-42C4-B140-4F20E9D3FEE2}"/>
                </c:ext>
              </c:extLst>
            </c:dLbl>
            <c:dLbl>
              <c:idx val="8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2-0FA0-42C4-B140-4F20E9D3FEE2}"/>
                </c:ext>
              </c:extLst>
            </c:dLbl>
            <c:dLbl>
              <c:idx val="8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3-0FA0-42C4-B140-4F20E9D3FEE2}"/>
                </c:ext>
              </c:extLst>
            </c:dLbl>
            <c:dLbl>
              <c:idx val="9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4-0FA0-42C4-B140-4F20E9D3FEE2}"/>
                </c:ext>
              </c:extLst>
            </c:dLbl>
            <c:dLbl>
              <c:idx val="9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5-0FA0-42C4-B140-4F20E9D3FEE2}"/>
                </c:ext>
              </c:extLst>
            </c:dLbl>
            <c:dLbl>
              <c:idx val="9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6-0FA0-42C4-B140-4F20E9D3FEE2}"/>
                </c:ext>
              </c:extLst>
            </c:dLbl>
            <c:dLbl>
              <c:idx val="9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7-0FA0-42C4-B140-4F20E9D3FEE2}"/>
                </c:ext>
              </c:extLst>
            </c:dLbl>
            <c:dLbl>
              <c:idx val="9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8-0FA0-42C4-B140-4F20E9D3FEE2}"/>
                </c:ext>
              </c:extLst>
            </c:dLbl>
            <c:dLbl>
              <c:idx val="9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9-0FA0-42C4-B140-4F20E9D3FEE2}"/>
                </c:ext>
              </c:extLst>
            </c:dLbl>
            <c:dLbl>
              <c:idx val="9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A-0FA0-42C4-B140-4F20E9D3FEE2}"/>
                </c:ext>
              </c:extLst>
            </c:dLbl>
            <c:dLbl>
              <c:idx val="9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B-0FA0-42C4-B140-4F20E9D3FEE2}"/>
                </c:ext>
              </c:extLst>
            </c:dLbl>
            <c:dLbl>
              <c:idx val="9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C-0FA0-42C4-B140-4F20E9D3FEE2}"/>
                </c:ext>
              </c:extLst>
            </c:dLbl>
            <c:dLbl>
              <c:idx val="9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D-0FA0-42C4-B140-4F20E9D3FEE2}"/>
                </c:ext>
              </c:extLst>
            </c:dLbl>
            <c:dLbl>
              <c:idx val="10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E-0FA0-42C4-B140-4F20E9D3FEE2}"/>
                </c:ext>
              </c:extLst>
            </c:dLbl>
            <c:dLbl>
              <c:idx val="10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F-0FA0-42C4-B140-4F20E9D3FEE2}"/>
                </c:ext>
              </c:extLst>
            </c:dLbl>
            <c:dLbl>
              <c:idx val="10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0-0FA0-42C4-B140-4F20E9D3FEE2}"/>
                </c:ext>
              </c:extLst>
            </c:dLbl>
            <c:dLbl>
              <c:idx val="10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1-0FA0-42C4-B140-4F20E9D3FEE2}"/>
                </c:ext>
              </c:extLst>
            </c:dLbl>
            <c:dLbl>
              <c:idx val="10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2-0FA0-42C4-B140-4F20E9D3FEE2}"/>
                </c:ext>
              </c:extLst>
            </c:dLbl>
            <c:dLbl>
              <c:idx val="10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3-0FA0-42C4-B140-4F20E9D3FEE2}"/>
                </c:ext>
              </c:extLst>
            </c:dLbl>
            <c:dLbl>
              <c:idx val="10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4-0FA0-42C4-B140-4F20E9D3FEE2}"/>
                </c:ext>
              </c:extLst>
            </c:dLbl>
            <c:dLbl>
              <c:idx val="10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5-0FA0-42C4-B140-4F20E9D3FEE2}"/>
                </c:ext>
              </c:extLst>
            </c:dLbl>
            <c:dLbl>
              <c:idx val="10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6-0FA0-42C4-B140-4F20E9D3FEE2}"/>
                </c:ext>
              </c:extLst>
            </c:dLbl>
            <c:dLbl>
              <c:idx val="10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7-0FA0-42C4-B140-4F20E9D3FEE2}"/>
                </c:ext>
              </c:extLst>
            </c:dLbl>
            <c:dLbl>
              <c:idx val="1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8-0FA0-42C4-B140-4F20E9D3FEE2}"/>
                </c:ext>
              </c:extLst>
            </c:dLbl>
            <c:dLbl>
              <c:idx val="1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9-0FA0-42C4-B140-4F20E9D3FEE2}"/>
                </c:ext>
              </c:extLst>
            </c:dLbl>
            <c:dLbl>
              <c:idx val="1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A-0FA0-42C4-B140-4F20E9D3FEE2}"/>
                </c:ext>
              </c:extLst>
            </c:dLbl>
            <c:dLbl>
              <c:idx val="1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B-0FA0-42C4-B140-4F20E9D3FEE2}"/>
                </c:ext>
              </c:extLst>
            </c:dLbl>
            <c:dLbl>
              <c:idx val="1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C-0FA0-42C4-B140-4F20E9D3FEE2}"/>
                </c:ext>
              </c:extLst>
            </c:dLbl>
            <c:dLbl>
              <c:idx val="1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A-0FA0-42C4-B140-4F20E9D3FEE2}"/>
                </c:ext>
              </c:extLst>
            </c:dLbl>
            <c:dLbl>
              <c:idx val="1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D-0FA0-42C4-B140-4F20E9D3FEE2}"/>
                </c:ext>
              </c:extLst>
            </c:dLbl>
            <c:dLbl>
              <c:idx val="1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E-0FA0-42C4-B140-4F20E9D3FEE2}"/>
                </c:ext>
              </c:extLst>
            </c:dLbl>
            <c:dLbl>
              <c:idx val="1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F-0FA0-42C4-B140-4F20E9D3FEE2}"/>
                </c:ext>
              </c:extLst>
            </c:dLbl>
            <c:dLbl>
              <c:idx val="1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0-0FA0-42C4-B140-4F20E9D3FEE2}"/>
                </c:ext>
              </c:extLst>
            </c:dLbl>
            <c:dLbl>
              <c:idx val="1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1-0FA0-42C4-B140-4F20E9D3FEE2}"/>
                </c:ext>
              </c:extLst>
            </c:dLbl>
            <c:dLbl>
              <c:idx val="1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2-0FA0-42C4-B140-4F20E9D3FEE2}"/>
                </c:ext>
              </c:extLst>
            </c:dLbl>
            <c:dLbl>
              <c:idx val="1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3-0FA0-42C4-B140-4F20E9D3FEE2}"/>
                </c:ext>
              </c:extLst>
            </c:dLbl>
            <c:dLbl>
              <c:idx val="1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B-0FA0-42C4-B140-4F20E9D3FEE2}"/>
                </c:ext>
              </c:extLst>
            </c:dLbl>
            <c:dLbl>
              <c:idx val="1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4-0FA0-42C4-B140-4F20E9D3FEE2}"/>
                </c:ext>
              </c:extLst>
            </c:dLbl>
            <c:dLbl>
              <c:idx val="1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5-0FA0-42C4-B140-4F20E9D3FEE2}"/>
                </c:ext>
              </c:extLst>
            </c:dLbl>
            <c:dLbl>
              <c:idx val="1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6-0FA0-42C4-B140-4F20E9D3FEE2}"/>
                </c:ext>
              </c:extLst>
            </c:dLbl>
            <c:dLbl>
              <c:idx val="1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7-0FA0-42C4-B140-4F20E9D3FEE2}"/>
                </c:ext>
              </c:extLst>
            </c:dLbl>
            <c:dLbl>
              <c:idx val="1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8-0FA0-42C4-B140-4F20E9D3FEE2}"/>
                </c:ext>
              </c:extLst>
            </c:dLbl>
            <c:dLbl>
              <c:idx val="1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9-0FA0-42C4-B140-4F20E9D3FEE2}"/>
                </c:ext>
              </c:extLst>
            </c:dLbl>
            <c:dLbl>
              <c:idx val="1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A-0FA0-42C4-B140-4F20E9D3FEE2}"/>
                </c:ext>
              </c:extLst>
            </c:dLbl>
            <c:dLbl>
              <c:idx val="1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B-0FA0-42C4-B140-4F20E9D3FEE2}"/>
                </c:ext>
              </c:extLst>
            </c:dLbl>
            <c:dLbl>
              <c:idx val="1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C-0FA0-42C4-B140-4F20E9D3FEE2}"/>
                </c:ext>
              </c:extLst>
            </c:dLbl>
            <c:dLbl>
              <c:idx val="1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D-0FA0-42C4-B140-4F20E9D3FEE2}"/>
                </c:ext>
              </c:extLst>
            </c:dLbl>
            <c:dLbl>
              <c:idx val="1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E-0FA0-42C4-B140-4F20E9D3FEE2}"/>
                </c:ext>
              </c:extLst>
            </c:dLbl>
            <c:dLbl>
              <c:idx val="1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F-0FA0-42C4-B140-4F20E9D3FEE2}"/>
                </c:ext>
              </c:extLst>
            </c:dLbl>
            <c:dLbl>
              <c:idx val="1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0-0FA0-42C4-B140-4F20E9D3FEE2}"/>
                </c:ext>
              </c:extLst>
            </c:dLbl>
            <c:dLbl>
              <c:idx val="1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C-0FA0-42C4-B140-4F20E9D3FEE2}"/>
                </c:ext>
              </c:extLst>
            </c:dLbl>
            <c:dLbl>
              <c:idx val="1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1-0FA0-42C4-B140-4F20E9D3FEE2}"/>
                </c:ext>
              </c:extLst>
            </c:dLbl>
            <c:dLbl>
              <c:idx val="1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2-0FA0-42C4-B140-4F20E9D3FEE2}"/>
                </c:ext>
              </c:extLst>
            </c:dLbl>
            <c:dLbl>
              <c:idx val="1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3-0FA0-42C4-B140-4F20E9D3FEE2}"/>
                </c:ext>
              </c:extLst>
            </c:dLbl>
            <c:dLbl>
              <c:idx val="1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4-0FA0-42C4-B140-4F20E9D3FEE2}"/>
                </c:ext>
              </c:extLst>
            </c:dLbl>
            <c:dLbl>
              <c:idx val="1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5-0FA0-42C4-B140-4F20E9D3FEE2}"/>
                </c:ext>
              </c:extLst>
            </c:dLbl>
            <c:dLbl>
              <c:idx val="1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6-0FA0-42C4-B140-4F20E9D3FEE2}"/>
                </c:ext>
              </c:extLst>
            </c:dLbl>
            <c:dLbl>
              <c:idx val="1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7-0FA0-42C4-B140-4F20E9D3FEE2}"/>
                </c:ext>
              </c:extLst>
            </c:dLbl>
            <c:dLbl>
              <c:idx val="1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8-0FA0-42C4-B140-4F20E9D3FEE2}"/>
                </c:ext>
              </c:extLst>
            </c:dLbl>
            <c:dLbl>
              <c:idx val="1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D-0FA0-42C4-B140-4F20E9D3FEE2}"/>
                </c:ext>
              </c:extLst>
            </c:dLbl>
            <c:dLbl>
              <c:idx val="1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9-0FA0-42C4-B140-4F20E9D3FEE2}"/>
                </c:ext>
              </c:extLst>
            </c:dLbl>
            <c:dLbl>
              <c:idx val="1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A-0FA0-42C4-B140-4F20E9D3FEE2}"/>
                </c:ext>
              </c:extLst>
            </c:dLbl>
            <c:dLbl>
              <c:idx val="1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B-0FA0-42C4-B140-4F20E9D3FEE2}"/>
                </c:ext>
              </c:extLst>
            </c:dLbl>
            <c:dLbl>
              <c:idx val="1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C-0FA0-42C4-B140-4F20E9D3FEE2}"/>
                </c:ext>
              </c:extLst>
            </c:dLbl>
            <c:dLbl>
              <c:idx val="1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E-0FA0-42C4-B140-4F20E9D3FEE2}"/>
                </c:ext>
              </c:extLst>
            </c:dLbl>
            <c:dLbl>
              <c:idx val="1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D-0FA0-42C4-B140-4F20E9D3FEE2}"/>
                </c:ext>
              </c:extLst>
            </c:dLbl>
            <c:dLbl>
              <c:idx val="1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E-0FA0-42C4-B140-4F20E9D3FEE2}"/>
                </c:ext>
              </c:extLst>
            </c:dLbl>
            <c:dLbl>
              <c:idx val="1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F-0FA0-42C4-B140-4F20E9D3FEE2}"/>
                </c:ext>
              </c:extLst>
            </c:dLbl>
            <c:dLbl>
              <c:idx val="1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F-0FA0-42C4-B140-4F20E9D3FEE2}"/>
                </c:ext>
              </c:extLst>
            </c:dLbl>
            <c:dLbl>
              <c:idx val="1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0-0FA0-42C4-B140-4F20E9D3FEE2}"/>
                </c:ext>
              </c:extLst>
            </c:dLbl>
            <c:dLbl>
              <c:idx val="1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1-0FA0-42C4-B140-4F20E9D3FEE2}"/>
                </c:ext>
              </c:extLst>
            </c:dLbl>
            <c:dLbl>
              <c:idx val="1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0-0FA0-42C4-B140-4F20E9D3FEE2}"/>
                </c:ext>
              </c:extLst>
            </c:dLbl>
            <c:dLbl>
              <c:idx val="1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2-0FA0-42C4-B140-4F20E9D3FEE2}"/>
                </c:ext>
              </c:extLst>
            </c:dLbl>
            <c:dLbl>
              <c:idx val="1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3-0FA0-42C4-B140-4F20E9D3FEE2}"/>
                </c:ext>
              </c:extLst>
            </c:dLbl>
            <c:dLbl>
              <c:idx val="1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4-0FA0-42C4-B140-4F20E9D3FEE2}"/>
                </c:ext>
              </c:extLst>
            </c:dLbl>
            <c:dLbl>
              <c:idx val="1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5-0FA0-42C4-B140-4F20E9D3FEE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QHDI'!$E$2:$E$164</c:f>
              <c:numCache>
                <c:formatCode>0.000</c:formatCode>
                <c:ptCount val="163"/>
                <c:pt idx="0">
                  <c:v>0.36522586793090889</c:v>
                </c:pt>
                <c:pt idx="1">
                  <c:v>0.34901060219559771</c:v>
                </c:pt>
                <c:pt idx="2">
                  <c:v>0.56236895140704835</c:v>
                </c:pt>
                <c:pt idx="3">
                  <c:v>0.44366442167503389</c:v>
                </c:pt>
                <c:pt idx="4">
                  <c:v>0.41387665296511328</c:v>
                </c:pt>
                <c:pt idx="5">
                  <c:v>0.36263761802388994</c:v>
                </c:pt>
                <c:pt idx="6">
                  <c:v>0.29780772947390205</c:v>
                </c:pt>
                <c:pt idx="7">
                  <c:v>0.39273918899005572</c:v>
                </c:pt>
                <c:pt idx="8">
                  <c:v>0.37605300574020761</c:v>
                </c:pt>
                <c:pt idx="9">
                  <c:v>0.51204602648762998</c:v>
                </c:pt>
                <c:pt idx="10">
                  <c:v>0.43888529347492883</c:v>
                </c:pt>
                <c:pt idx="11">
                  <c:v>0.31099492405219437</c:v>
                </c:pt>
                <c:pt idx="12">
                  <c:v>0.29791014417981615</c:v>
                </c:pt>
                <c:pt idx="13">
                  <c:v>0.3201187836834799</c:v>
                </c:pt>
                <c:pt idx="14">
                  <c:v>0.56171906703476771</c:v>
                </c:pt>
                <c:pt idx="15">
                  <c:v>0.50439928347085072</c:v>
                </c:pt>
                <c:pt idx="16">
                  <c:v>0.37297302240808072</c:v>
                </c:pt>
                <c:pt idx="17">
                  <c:v>0.20597178475595124</c:v>
                </c:pt>
                <c:pt idx="18">
                  <c:v>0.60504821049325297</c:v>
                </c:pt>
                <c:pt idx="19" formatCode="General">
                  <c:v>#N/A</c:v>
                </c:pt>
                <c:pt idx="20" formatCode="General">
                  <c:v>#N/A</c:v>
                </c:pt>
                <c:pt idx="21" formatCode="General">
                  <c:v>#N/A</c:v>
                </c:pt>
                <c:pt idx="22" formatCode="General">
                  <c:v>#N/A</c:v>
                </c:pt>
                <c:pt idx="23" formatCode="General">
                  <c:v>#N/A</c:v>
                </c:pt>
                <c:pt idx="24" formatCode="General">
                  <c:v>#N/A</c:v>
                </c:pt>
                <c:pt idx="25" formatCode="General">
                  <c:v>#N/A</c:v>
                </c:pt>
                <c:pt idx="26" formatCode="General">
                  <c:v>#N/A</c:v>
                </c:pt>
                <c:pt idx="27" formatCode="General">
                  <c:v>#N/A</c:v>
                </c:pt>
                <c:pt idx="28" formatCode="General">
                  <c:v>#N/A</c:v>
                </c:pt>
                <c:pt idx="29" formatCode="General">
                  <c:v>#N/A</c:v>
                </c:pt>
                <c:pt idx="30" formatCode="General">
                  <c:v>#N/A</c:v>
                </c:pt>
                <c:pt idx="31" formatCode="General">
                  <c:v>#N/A</c:v>
                </c:pt>
                <c:pt idx="32" formatCode="General">
                  <c:v>#N/A</c:v>
                </c:pt>
                <c:pt idx="33" formatCode="General">
                  <c:v>#N/A</c:v>
                </c:pt>
                <c:pt idx="34" formatCode="General">
                  <c:v>#N/A</c:v>
                </c:pt>
                <c:pt idx="35" formatCode="General">
                  <c:v>#N/A</c:v>
                </c:pt>
                <c:pt idx="36" formatCode="General">
                  <c:v>#N/A</c:v>
                </c:pt>
                <c:pt idx="37" formatCode="General">
                  <c:v>#N/A</c:v>
                </c:pt>
                <c:pt idx="38" formatCode="General">
                  <c:v>#N/A</c:v>
                </c:pt>
                <c:pt idx="39" formatCode="General">
                  <c:v>#N/A</c:v>
                </c:pt>
                <c:pt idx="40" formatCode="General">
                  <c:v>#N/A</c:v>
                </c:pt>
                <c:pt idx="41" formatCode="General">
                  <c:v>#N/A</c:v>
                </c:pt>
                <c:pt idx="42" formatCode="General">
                  <c:v>#N/A</c:v>
                </c:pt>
                <c:pt idx="43" formatCode="General">
                  <c:v>#N/A</c:v>
                </c:pt>
                <c:pt idx="44" formatCode="General">
                  <c:v>#N/A</c:v>
                </c:pt>
                <c:pt idx="45" formatCode="General">
                  <c:v>#N/A</c:v>
                </c:pt>
                <c:pt idx="46" formatCode="General">
                  <c:v>#N/A</c:v>
                </c:pt>
                <c:pt idx="47" formatCode="General">
                  <c:v>#N/A</c:v>
                </c:pt>
                <c:pt idx="48" formatCode="General">
                  <c:v>#N/A</c:v>
                </c:pt>
                <c:pt idx="49" formatCode="General">
                  <c:v>#N/A</c:v>
                </c:pt>
                <c:pt idx="50" formatCode="General">
                  <c:v>#N/A</c:v>
                </c:pt>
                <c:pt idx="51" formatCode="General">
                  <c:v>#N/A</c:v>
                </c:pt>
                <c:pt idx="52" formatCode="General">
                  <c:v>#N/A</c:v>
                </c:pt>
                <c:pt idx="53" formatCode="General">
                  <c:v>#N/A</c:v>
                </c:pt>
                <c:pt idx="54" formatCode="General">
                  <c:v>#N/A</c:v>
                </c:pt>
                <c:pt idx="55" formatCode="General">
                  <c:v>#N/A</c:v>
                </c:pt>
                <c:pt idx="56" formatCode="General">
                  <c:v>#N/A</c:v>
                </c:pt>
                <c:pt idx="57" formatCode="General">
                  <c:v>#N/A</c:v>
                </c:pt>
                <c:pt idx="58" formatCode="General">
                  <c:v>#N/A</c:v>
                </c:pt>
                <c:pt idx="59" formatCode="General">
                  <c:v>#N/A</c:v>
                </c:pt>
                <c:pt idx="60" formatCode="General">
                  <c:v>#N/A</c:v>
                </c:pt>
                <c:pt idx="61" formatCode="General">
                  <c:v>#N/A</c:v>
                </c:pt>
                <c:pt idx="62" formatCode="General">
                  <c:v>#N/A</c:v>
                </c:pt>
                <c:pt idx="63" formatCode="General">
                  <c:v>#N/A</c:v>
                </c:pt>
                <c:pt idx="64" formatCode="General">
                  <c:v>#N/A</c:v>
                </c:pt>
                <c:pt idx="65" formatCode="General">
                  <c:v>#N/A</c:v>
                </c:pt>
                <c:pt idx="66" formatCode="General">
                  <c:v>#N/A</c:v>
                </c:pt>
                <c:pt idx="67" formatCode="General">
                  <c:v>#N/A</c:v>
                </c:pt>
                <c:pt idx="68" formatCode="General">
                  <c:v>#N/A</c:v>
                </c:pt>
                <c:pt idx="69" formatCode="General">
                  <c:v>#N/A</c:v>
                </c:pt>
                <c:pt idx="70" formatCode="General">
                  <c:v>#N/A</c:v>
                </c:pt>
                <c:pt idx="71" formatCode="General">
                  <c:v>#N/A</c:v>
                </c:pt>
                <c:pt idx="72" formatCode="General">
                  <c:v>#N/A</c:v>
                </c:pt>
                <c:pt idx="73" formatCode="General">
                  <c:v>#N/A</c:v>
                </c:pt>
                <c:pt idx="74" formatCode="General">
                  <c:v>#N/A</c:v>
                </c:pt>
                <c:pt idx="75" formatCode="General">
                  <c:v>#N/A</c:v>
                </c:pt>
                <c:pt idx="76" formatCode="General">
                  <c:v>#N/A</c:v>
                </c:pt>
                <c:pt idx="77" formatCode="General">
                  <c:v>#N/A</c:v>
                </c:pt>
                <c:pt idx="78" formatCode="General">
                  <c:v>#N/A</c:v>
                </c:pt>
                <c:pt idx="79" formatCode="General">
                  <c:v>#N/A</c:v>
                </c:pt>
                <c:pt idx="80" formatCode="General">
                  <c:v>#N/A</c:v>
                </c:pt>
                <c:pt idx="81" formatCode="General">
                  <c:v>#N/A</c:v>
                </c:pt>
                <c:pt idx="82" formatCode="General">
                  <c:v>#N/A</c:v>
                </c:pt>
                <c:pt idx="83" formatCode="General">
                  <c:v>#N/A</c:v>
                </c:pt>
                <c:pt idx="84" formatCode="General">
                  <c:v>#N/A</c:v>
                </c:pt>
                <c:pt idx="85" formatCode="General">
                  <c:v>#N/A</c:v>
                </c:pt>
                <c:pt idx="86" formatCode="General">
                  <c:v>#N/A</c:v>
                </c:pt>
                <c:pt idx="87" formatCode="General">
                  <c:v>#N/A</c:v>
                </c:pt>
                <c:pt idx="88" formatCode="General">
                  <c:v>#N/A</c:v>
                </c:pt>
                <c:pt idx="89" formatCode="General">
                  <c:v>#N/A</c:v>
                </c:pt>
                <c:pt idx="90" formatCode="General">
                  <c:v>#N/A</c:v>
                </c:pt>
                <c:pt idx="91" formatCode="General">
                  <c:v>#N/A</c:v>
                </c:pt>
                <c:pt idx="92" formatCode="General">
                  <c:v>#N/A</c:v>
                </c:pt>
                <c:pt idx="93" formatCode="General">
                  <c:v>#N/A</c:v>
                </c:pt>
                <c:pt idx="94" formatCode="General">
                  <c:v>#N/A</c:v>
                </c:pt>
                <c:pt idx="95" formatCode="General">
                  <c:v>#N/A</c:v>
                </c:pt>
                <c:pt idx="96" formatCode="General">
                  <c:v>#N/A</c:v>
                </c:pt>
                <c:pt idx="97" formatCode="General">
                  <c:v>#N/A</c:v>
                </c:pt>
                <c:pt idx="98" formatCode="General">
                  <c:v>#N/A</c:v>
                </c:pt>
                <c:pt idx="99" formatCode="General">
                  <c:v>#N/A</c:v>
                </c:pt>
                <c:pt idx="100" formatCode="General">
                  <c:v>#N/A</c:v>
                </c:pt>
                <c:pt idx="101" formatCode="General">
                  <c:v>#N/A</c:v>
                </c:pt>
                <c:pt idx="102" formatCode="General">
                  <c:v>#N/A</c:v>
                </c:pt>
                <c:pt idx="103" formatCode="General">
                  <c:v>#N/A</c:v>
                </c:pt>
                <c:pt idx="104" formatCode="General">
                  <c:v>#N/A</c:v>
                </c:pt>
                <c:pt idx="105" formatCode="General">
                  <c:v>#N/A</c:v>
                </c:pt>
                <c:pt idx="106" formatCode="General">
                  <c:v>#N/A</c:v>
                </c:pt>
                <c:pt idx="107" formatCode="General">
                  <c:v>#N/A</c:v>
                </c:pt>
                <c:pt idx="108" formatCode="General">
                  <c:v>#N/A</c:v>
                </c:pt>
                <c:pt idx="109" formatCode="General">
                  <c:v>#N/A</c:v>
                </c:pt>
                <c:pt idx="110" formatCode="General">
                  <c:v>#N/A</c:v>
                </c:pt>
                <c:pt idx="111" formatCode="General">
                  <c:v>#N/A</c:v>
                </c:pt>
                <c:pt idx="112" formatCode="General">
                  <c:v>#N/A</c:v>
                </c:pt>
                <c:pt idx="113" formatCode="General">
                  <c:v>#N/A</c:v>
                </c:pt>
                <c:pt idx="114" formatCode="General">
                  <c:v>#N/A</c:v>
                </c:pt>
                <c:pt idx="115" formatCode="General">
                  <c:v>#N/A</c:v>
                </c:pt>
                <c:pt idx="116" formatCode="General">
                  <c:v>#N/A</c:v>
                </c:pt>
                <c:pt idx="117" formatCode="General">
                  <c:v>#N/A</c:v>
                </c:pt>
                <c:pt idx="118" formatCode="General">
                  <c:v>#N/A</c:v>
                </c:pt>
                <c:pt idx="119" formatCode="General">
                  <c:v>#N/A</c:v>
                </c:pt>
                <c:pt idx="120" formatCode="General">
                  <c:v>#N/A</c:v>
                </c:pt>
                <c:pt idx="121" formatCode="General">
                  <c:v>#N/A</c:v>
                </c:pt>
                <c:pt idx="122" formatCode="General">
                  <c:v>#N/A</c:v>
                </c:pt>
                <c:pt idx="123" formatCode="General">
                  <c:v>#N/A</c:v>
                </c:pt>
                <c:pt idx="124" formatCode="General">
                  <c:v>#N/A</c:v>
                </c:pt>
                <c:pt idx="125" formatCode="General">
                  <c:v>#N/A</c:v>
                </c:pt>
                <c:pt idx="126" formatCode="General">
                  <c:v>#N/A</c:v>
                </c:pt>
                <c:pt idx="127" formatCode="General">
                  <c:v>#N/A</c:v>
                </c:pt>
                <c:pt idx="128" formatCode="General">
                  <c:v>#N/A</c:v>
                </c:pt>
                <c:pt idx="129" formatCode="General">
                  <c:v>#N/A</c:v>
                </c:pt>
                <c:pt idx="130" formatCode="General">
                  <c:v>#N/A</c:v>
                </c:pt>
                <c:pt idx="131" formatCode="General">
                  <c:v>#N/A</c:v>
                </c:pt>
                <c:pt idx="132" formatCode="General">
                  <c:v>#N/A</c:v>
                </c:pt>
                <c:pt idx="133" formatCode="General">
                  <c:v>#N/A</c:v>
                </c:pt>
                <c:pt idx="134" formatCode="General">
                  <c:v>#N/A</c:v>
                </c:pt>
                <c:pt idx="135" formatCode="General">
                  <c:v>#N/A</c:v>
                </c:pt>
                <c:pt idx="136" formatCode="General">
                  <c:v>#N/A</c:v>
                </c:pt>
                <c:pt idx="137" formatCode="General">
                  <c:v>#N/A</c:v>
                </c:pt>
                <c:pt idx="138" formatCode="General">
                  <c:v>#N/A</c:v>
                </c:pt>
                <c:pt idx="139" formatCode="General">
                  <c:v>#N/A</c:v>
                </c:pt>
                <c:pt idx="140" formatCode="General">
                  <c:v>#N/A</c:v>
                </c:pt>
                <c:pt idx="141" formatCode="General">
                  <c:v>#N/A</c:v>
                </c:pt>
                <c:pt idx="142" formatCode="General">
                  <c:v>#N/A</c:v>
                </c:pt>
                <c:pt idx="143" formatCode="General">
                  <c:v>#N/A</c:v>
                </c:pt>
                <c:pt idx="144" formatCode="General">
                  <c:v>#N/A</c:v>
                </c:pt>
                <c:pt idx="145" formatCode="General">
                  <c:v>#N/A</c:v>
                </c:pt>
                <c:pt idx="146" formatCode="General">
                  <c:v>#N/A</c:v>
                </c:pt>
                <c:pt idx="147" formatCode="General">
                  <c:v>#N/A</c:v>
                </c:pt>
                <c:pt idx="148" formatCode="General">
                  <c:v>#N/A</c:v>
                </c:pt>
                <c:pt idx="149" formatCode="General">
                  <c:v>#N/A</c:v>
                </c:pt>
                <c:pt idx="150" formatCode="General">
                  <c:v>#N/A</c:v>
                </c:pt>
                <c:pt idx="151" formatCode="General">
                  <c:v>#N/A</c:v>
                </c:pt>
                <c:pt idx="152" formatCode="General">
                  <c:v>#N/A</c:v>
                </c:pt>
                <c:pt idx="153" formatCode="General">
                  <c:v>#N/A</c:v>
                </c:pt>
                <c:pt idx="154" formatCode="General">
                  <c:v>#N/A</c:v>
                </c:pt>
                <c:pt idx="155" formatCode="General">
                  <c:v>#N/A</c:v>
                </c:pt>
                <c:pt idx="156" formatCode="General">
                  <c:v>#N/A</c:v>
                </c:pt>
                <c:pt idx="157" formatCode="General">
                  <c:v>#N/A</c:v>
                </c:pt>
                <c:pt idx="158" formatCode="General">
                  <c:v>#N/A</c:v>
                </c:pt>
                <c:pt idx="159" formatCode="General">
                  <c:v>#N/A</c:v>
                </c:pt>
                <c:pt idx="160" formatCode="General">
                  <c:v>#N/A</c:v>
                </c:pt>
                <c:pt idx="161" formatCode="General">
                  <c:v>#N/A</c:v>
                </c:pt>
                <c:pt idx="162" formatCode="General">
                  <c:v>#N/A</c:v>
                </c:pt>
              </c:numCache>
            </c:numRef>
          </c:yVal>
          <c:smooth val="0"/>
          <c:extLst>
            <c:ext xmlns:c15="http://schemas.microsoft.com/office/drawing/2012/chart" uri="{02D57815-91ED-43cb-92C2-25804820EDAC}">
              <c15:datalabelsRange>
                <c15:f>'GOV and QHDI'!$A$2:$A$20</c15:f>
                <c15:dlblRangeCache>
                  <c:ptCount val="19"/>
                  <c:pt idx="0">
                    <c:v> Algeria</c:v>
                  </c:pt>
                  <c:pt idx="1">
                    <c:v> Bahrain</c:v>
                  </c:pt>
                  <c:pt idx="2">
                    <c:v> Djibouti</c:v>
                  </c:pt>
                  <c:pt idx="3">
                    <c:v> Egypt</c:v>
                  </c:pt>
                  <c:pt idx="4">
                    <c:v> Iraq</c:v>
                  </c:pt>
                  <c:pt idx="5">
                    <c:v> Jordan</c:v>
                  </c:pt>
                  <c:pt idx="6">
                    <c:v> Kuwait</c:v>
                  </c:pt>
                  <c:pt idx="7">
                    <c:v> Lebanon</c:v>
                  </c:pt>
                  <c:pt idx="8">
                    <c:v> Libya</c:v>
                  </c:pt>
                  <c:pt idx="9">
                    <c:v> Mauritania</c:v>
                  </c:pt>
                  <c:pt idx="10">
                    <c:v> Morocco</c:v>
                  </c:pt>
                  <c:pt idx="11">
                    <c:v> Oman</c:v>
                  </c:pt>
                  <c:pt idx="12">
                    <c:v> Qatar</c:v>
                  </c:pt>
                  <c:pt idx="13">
                    <c:v> Saudi Arabia</c:v>
                  </c:pt>
                  <c:pt idx="14">
                    <c:v> Sudan</c:v>
                  </c:pt>
                  <c:pt idx="15">
                    <c:v> Syrian Arab Republic</c:v>
                  </c:pt>
                  <c:pt idx="16">
                    <c:v> Tunisia</c:v>
                  </c:pt>
                  <c:pt idx="17">
                    <c:v> United Arab Emirates</c:v>
                  </c:pt>
                  <c:pt idx="18">
                    <c:v> Yemen</c:v>
                  </c:pt>
                </c15:dlblRangeCache>
              </c15:datalabelsRange>
            </c:ext>
            <c:ext xmlns:c16="http://schemas.microsoft.com/office/drawing/2014/chart" uri="{C3380CC4-5D6E-409C-BE32-E72D297353CC}">
              <c16:uniqueId val="{00000141-0FA0-42C4-B140-4F20E9D3FEE2}"/>
            </c:ext>
          </c:extLst>
        </c:ser>
        <c:ser>
          <c:idx val="2"/>
          <c:order val="2"/>
          <c:tx>
            <c:strRef>
              <c:f>'GOV and QHDI'!$F$1</c:f>
              <c:strCache>
                <c:ptCount val="1"/>
                <c:pt idx="0">
                  <c:v>East Asia and Pacific</c:v>
                </c:pt>
              </c:strCache>
            </c:strRef>
          </c:tx>
          <c:spPr>
            <a:ln w="25400" cap="rnd">
              <a:noFill/>
              <a:round/>
            </a:ln>
            <a:effectLst/>
          </c:spPr>
          <c:marker>
            <c:symbol val="diamond"/>
            <c:size val="6"/>
            <c:spPr>
              <a:solidFill>
                <a:schemeClr val="accent1">
                  <a:lumMod val="60000"/>
                  <a:lumOff val="40000"/>
                </a:schemeClr>
              </a:solidFill>
              <a:ln w="9525">
                <a:noFill/>
              </a:ln>
              <a:effectLst/>
            </c:spPr>
          </c:marker>
          <c:dLbls>
            <c:delete val="1"/>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QHDI'!$F$2:$F$164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formatCode="0.000">
                  <c:v>0.15938583376498683</c:v>
                </c:pt>
                <c:pt idx="20" formatCode="0.000">
                  <c:v>0.4619847138094843</c:v>
                </c:pt>
                <c:pt idx="21" formatCode="0.000">
                  <c:v>0.35307634316868536</c:v>
                </c:pt>
                <c:pt idx="22" formatCode="0.000">
                  <c:v>0.40729527826061007</c:v>
                </c:pt>
                <c:pt idx="23" formatCode="0.000">
                  <c:v>0.3987187939609072</c:v>
                </c:pt>
                <c:pt idx="24" formatCode="0.000">
                  <c:v>0.15049503170757064</c:v>
                </c:pt>
                <c:pt idx="25" formatCode="0.000">
                  <c:v>0.15065580053550068</c:v>
                </c:pt>
                <c:pt idx="26" formatCode="0.000">
                  <c:v>0.48354483511130936</c:v>
                </c:pt>
                <c:pt idx="27" formatCode="0.000">
                  <c:v>0.33185126504193257</c:v>
                </c:pt>
                <c:pt idx="28" formatCode="0.000">
                  <c:v>0.37869600064800646</c:v>
                </c:pt>
                <c:pt idx="29" formatCode="0.000">
                  <c:v>0.46934495362577611</c:v>
                </c:pt>
                <c:pt idx="30" formatCode="0.000">
                  <c:v>0.16187367910350317</c:v>
                </c:pt>
                <c:pt idx="31" formatCode="0.000">
                  <c:v>0.55008563711582659</c:v>
                </c:pt>
                <c:pt idx="32" formatCode="0.000">
                  <c:v>0.44517279406777099</c:v>
                </c:pt>
                <c:pt idx="33" formatCode="0.000">
                  <c:v>0.14233252702971133</c:v>
                </c:pt>
                <c:pt idx="34" formatCode="0.000">
                  <c:v>0.31826182859654983</c:v>
                </c:pt>
                <c:pt idx="35" formatCode="0.000">
                  <c:v>0.52133225520378901</c:v>
                </c:pt>
                <c:pt idx="36" formatCode="0.000">
                  <c:v>0.3475029711427795</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142-0FA0-42C4-B140-4F20E9D3FEE2}"/>
            </c:ext>
          </c:extLst>
        </c:ser>
        <c:ser>
          <c:idx val="3"/>
          <c:order val="3"/>
          <c:tx>
            <c:strRef>
              <c:f>'GOV and QHDI'!$G$1</c:f>
              <c:strCache>
                <c:ptCount val="1"/>
                <c:pt idx="0">
                  <c:v>Europe and Central Asia</c:v>
                </c:pt>
              </c:strCache>
            </c:strRef>
          </c:tx>
          <c:spPr>
            <a:ln w="19050" cap="rnd">
              <a:noFill/>
              <a:round/>
            </a:ln>
            <a:effectLst/>
          </c:spPr>
          <c:marker>
            <c:symbol val="diamond"/>
            <c:size val="6"/>
            <c:spPr>
              <a:solidFill>
                <a:schemeClr val="accent6">
                  <a:lumMod val="60000"/>
                  <a:lumOff val="40000"/>
                </a:schemeClr>
              </a:solidFill>
              <a:ln w="9525">
                <a:noFill/>
              </a:ln>
              <a:effectLst/>
            </c:spPr>
          </c:marker>
          <c:dLbls>
            <c:delete val="1"/>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QHDI'!$G$2:$G$164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formatCode="0.000">
                  <c:v>0.29232432364278294</c:v>
                </c:pt>
                <c:pt idx="38" formatCode="0.000">
                  <c:v>0.3231119982059521</c:v>
                </c:pt>
                <c:pt idx="39" formatCode="0.000">
                  <c:v>0.17383623141637136</c:v>
                </c:pt>
                <c:pt idx="40" formatCode="0.000">
                  <c:v>0.33481172302889678</c:v>
                </c:pt>
                <c:pt idx="41" formatCode="0.000">
                  <c:v>0.25148308390333235</c:v>
                </c:pt>
                <c:pt idx="42" formatCode="0.000">
                  <c:v>0.14006762289696714</c:v>
                </c:pt>
                <c:pt idx="43" formatCode="0.000">
                  <c:v>0.33649543117653985</c:v>
                </c:pt>
                <c:pt idx="44" formatCode="0.000">
                  <c:v>0.3144614827688344</c:v>
                </c:pt>
                <c:pt idx="45" formatCode="0.000">
                  <c:v>0.22416334629236476</c:v>
                </c:pt>
                <c:pt idx="46" formatCode="0.000">
                  <c:v>0.17739028835431828</c:v>
                </c:pt>
                <c:pt idx="47" formatCode="0.000">
                  <c:v>0.17200514037614398</c:v>
                </c:pt>
                <c:pt idx="48" formatCode="0.000">
                  <c:v>0.12399050010658563</c:v>
                </c:pt>
                <c:pt idx="49" formatCode="0.000">
                  <c:v>0.16885692292936652</c:v>
                </c:pt>
                <c:pt idx="50" formatCode="0.000">
                  <c:v>0.12679529465907644</c:v>
                </c:pt>
                <c:pt idx="51" formatCode="0.000">
                  <c:v>0.17667380867272667</c:v>
                </c:pt>
                <c:pt idx="52" formatCode="0.000">
                  <c:v>0.34313310307745543</c:v>
                </c:pt>
                <c:pt idx="53" formatCode="0.000">
                  <c:v>0.13413751499511095</c:v>
                </c:pt>
                <c:pt idx="54" formatCode="0.000">
                  <c:v>0.21684133685268811</c:v>
                </c:pt>
                <c:pt idx="55" formatCode="0.000">
                  <c:v>0.22334156693672044</c:v>
                </c:pt>
                <c:pt idx="56" formatCode="0.000">
                  <c:v>0.12291800642847768</c:v>
                </c:pt>
                <c:pt idx="57" formatCode="0.000">
                  <c:v>0.13282286354623787</c:v>
                </c:pt>
                <c:pt idx="58" formatCode="0.000">
                  <c:v>0.20341841459469581</c:v>
                </c:pt>
                <c:pt idx="59" formatCode="0.000">
                  <c:v>0.21526330348721159</c:v>
                </c:pt>
                <c:pt idx="60" formatCode="0.000">
                  <c:v>0.27712860699206915</c:v>
                </c:pt>
                <c:pt idx="61" formatCode="0.000">
                  <c:v>0.37690911506388769</c:v>
                </c:pt>
                <c:pt idx="62" formatCode="0.000">
                  <c:v>0.22139584884595409</c:v>
                </c:pt>
                <c:pt idx="63" formatCode="0.000">
                  <c:v>0.2122478525117043</c:v>
                </c:pt>
                <c:pt idx="64" formatCode="0.000">
                  <c:v>0.17368617119393562</c:v>
                </c:pt>
                <c:pt idx="65" formatCode="0.000">
                  <c:v>0.19112980195328719</c:v>
                </c:pt>
                <c:pt idx="66" formatCode="0.000">
                  <c:v>0.30466510655819595</c:v>
                </c:pt>
                <c:pt idx="67" formatCode="0.000">
                  <c:v>0.2854187995582772</c:v>
                </c:pt>
                <c:pt idx="68" formatCode="0.000">
                  <c:v>0.13367667078985188</c:v>
                </c:pt>
                <c:pt idx="69" formatCode="0.000">
                  <c:v>0.34351271807551625</c:v>
                </c:pt>
                <c:pt idx="70" formatCode="0.000">
                  <c:v>0.12482263132730953</c:v>
                </c:pt>
                <c:pt idx="71" formatCode="0.000">
                  <c:v>0.1793090627779973</c:v>
                </c:pt>
                <c:pt idx="72" formatCode="0.000">
                  <c:v>0.2140119874716547</c:v>
                </c:pt>
                <c:pt idx="73" formatCode="0.000">
                  <c:v>0.29353222419691299</c:v>
                </c:pt>
                <c:pt idx="74" formatCode="0.000">
                  <c:v>0.25315010589182374</c:v>
                </c:pt>
                <c:pt idx="75" formatCode="0.000">
                  <c:v>0.29571133084653795</c:v>
                </c:pt>
                <c:pt idx="76" formatCode="0.000">
                  <c:v>0.21175885911961825</c:v>
                </c:pt>
                <c:pt idx="77" formatCode="0.000">
                  <c:v>0.14233424146746584</c:v>
                </c:pt>
                <c:pt idx="78" formatCode="0.000">
                  <c:v>0.19511734478880013</c:v>
                </c:pt>
                <c:pt idx="79" formatCode="0.000">
                  <c:v>0.13449641011917976</c:v>
                </c:pt>
                <c:pt idx="80" formatCode="0.000">
                  <c:v>0.13325975765701092</c:v>
                </c:pt>
                <c:pt idx="81" formatCode="0.000">
                  <c:v>0.42387316173794393</c:v>
                </c:pt>
                <c:pt idx="82" formatCode="0.000">
                  <c:v>0.2684208552225823</c:v>
                </c:pt>
                <c:pt idx="83" formatCode="0.000">
                  <c:v>0.38632627922336055</c:v>
                </c:pt>
                <c:pt idx="84" formatCode="0.000">
                  <c:v>0.29065229298365108</c:v>
                </c:pt>
                <c:pt idx="85" formatCode="0.000">
                  <c:v>0.16686714735897057</c:v>
                </c:pt>
                <c:pt idx="86" formatCode="0.000">
                  <c:v>0.34625873811445945</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143-0FA0-42C4-B140-4F20E9D3FEE2}"/>
            </c:ext>
          </c:extLst>
        </c:ser>
        <c:ser>
          <c:idx val="4"/>
          <c:order val="4"/>
          <c:tx>
            <c:strRef>
              <c:f>'GOV and QHDI'!$H$1</c:f>
              <c:strCache>
                <c:ptCount val="1"/>
                <c:pt idx="0">
                  <c:v>Latin America and The Caribbean</c:v>
                </c:pt>
              </c:strCache>
            </c:strRef>
          </c:tx>
          <c:spPr>
            <a:ln w="19050" cap="rnd">
              <a:noFill/>
              <a:round/>
            </a:ln>
            <a:effectLst/>
          </c:spPr>
          <c:marker>
            <c:symbol val="diamond"/>
            <c:size val="6"/>
            <c:spPr>
              <a:solidFill>
                <a:srgbClr val="FFC000"/>
              </a:solidFill>
              <a:ln w="9525">
                <a:noFill/>
              </a:ln>
              <a:effectLst/>
            </c:spPr>
          </c:marker>
          <c:dLbls>
            <c:delete val="1"/>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QHDI'!$H$2:$H$164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formatCode="0.000">
                  <c:v>0.31780236119617306</c:v>
                </c:pt>
                <c:pt idx="88" formatCode="0.000">
                  <c:v>0.35415647223398611</c:v>
                </c:pt>
                <c:pt idx="89" formatCode="0.000">
                  <c:v>0.40385849989363048</c:v>
                </c:pt>
                <c:pt idx="90" formatCode="0.000">
                  <c:v>0.41106209523055748</c:v>
                </c:pt>
                <c:pt idx="91" formatCode="0.000">
                  <c:v>0.28304444214478769</c:v>
                </c:pt>
                <c:pt idx="92" formatCode="0.000">
                  <c:v>0.37972499320997644</c:v>
                </c:pt>
                <c:pt idx="93" formatCode="0.000">
                  <c:v>0.33421321691467359</c:v>
                </c:pt>
                <c:pt idx="94" formatCode="0.000">
                  <c:v>0.34937747491110027</c:v>
                </c:pt>
                <c:pt idx="95" formatCode="0.000">
                  <c:v>0.39785780430495304</c:v>
                </c:pt>
                <c:pt idx="96" formatCode="0.000">
                  <c:v>0.37634949183906236</c:v>
                </c:pt>
                <c:pt idx="97" formatCode="0.000">
                  <c:v>0.40777715122517205</c:v>
                </c:pt>
                <c:pt idx="98" formatCode="0.000">
                  <c:v>0.47289655220391696</c:v>
                </c:pt>
                <c:pt idx="99" formatCode="0.000">
                  <c:v>0.4442481181141788</c:v>
                </c:pt>
                <c:pt idx="100" formatCode="0.000">
                  <c:v>0.61135219685462472</c:v>
                </c:pt>
                <c:pt idx="101" formatCode="0.000">
                  <c:v>0.49054301529109007</c:v>
                </c:pt>
                <c:pt idx="102" formatCode="0.000">
                  <c:v>0.41358403574309938</c:v>
                </c:pt>
                <c:pt idx="103" formatCode="0.000">
                  <c:v>0.36135174486153493</c:v>
                </c:pt>
                <c:pt idx="104" formatCode="0.000">
                  <c:v>0.45108949028166173</c:v>
                </c:pt>
                <c:pt idx="105" formatCode="0.000">
                  <c:v>0.37170129776438326</c:v>
                </c:pt>
                <c:pt idx="106" formatCode="0.000">
                  <c:v>0.4085984810613999</c:v>
                </c:pt>
                <c:pt idx="107" formatCode="0.000">
                  <c:v>0.34134984787542377</c:v>
                </c:pt>
                <c:pt idx="108" formatCode="0.000">
                  <c:v>0.45835146259587028</c:v>
                </c:pt>
                <c:pt idx="109" formatCode="0.000">
                  <c:v>0.29756220940322636</c:v>
                </c:pt>
                <c:pt idx="110" formatCode="0.000">
                  <c:v>0.31317770326851102</c:v>
                </c:pt>
                <c:pt idx="111" formatCode="0.000">
                  <c:v>0.41346559953697076</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144-0FA0-42C4-B140-4F20E9D3FEE2}"/>
            </c:ext>
          </c:extLst>
        </c:ser>
        <c:ser>
          <c:idx val="5"/>
          <c:order val="5"/>
          <c:tx>
            <c:strRef>
              <c:f>'GOV and QHDI'!$I$1</c:f>
              <c:strCache>
                <c:ptCount val="1"/>
                <c:pt idx="0">
                  <c:v>North America</c:v>
                </c:pt>
              </c:strCache>
            </c:strRef>
          </c:tx>
          <c:spPr>
            <a:ln w="19050" cap="rnd">
              <a:noFill/>
              <a:round/>
            </a:ln>
            <a:effectLst/>
          </c:spPr>
          <c:marker>
            <c:symbol val="diamond"/>
            <c:size val="6"/>
            <c:spPr>
              <a:solidFill>
                <a:srgbClr val="002060"/>
              </a:solidFill>
              <a:ln w="9525">
                <a:noFill/>
              </a:ln>
              <a:effectLst/>
            </c:spPr>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5-0FA0-42C4-B140-4F20E9D3FEE2}"/>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6-0FA0-42C4-B140-4F20E9D3FEE2}"/>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7-0FA0-42C4-B140-4F20E9D3FEE2}"/>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8-0FA0-42C4-B140-4F20E9D3FEE2}"/>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9-0FA0-42C4-B140-4F20E9D3FEE2}"/>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A-0FA0-42C4-B140-4F20E9D3FEE2}"/>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B-0FA0-42C4-B140-4F20E9D3FEE2}"/>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C-0FA0-42C4-B140-4F20E9D3FEE2}"/>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D-0FA0-42C4-B140-4F20E9D3FEE2}"/>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E-0FA0-42C4-B140-4F20E9D3FEE2}"/>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F-0FA0-42C4-B140-4F20E9D3FEE2}"/>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0-0FA0-42C4-B140-4F20E9D3FEE2}"/>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1-0FA0-42C4-B140-4F20E9D3FEE2}"/>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2-0FA0-42C4-B140-4F20E9D3FEE2}"/>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3-0FA0-42C4-B140-4F20E9D3FEE2}"/>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4-0FA0-42C4-B140-4F20E9D3FEE2}"/>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5-0FA0-42C4-B140-4F20E9D3FEE2}"/>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6-0FA0-42C4-B140-4F20E9D3FEE2}"/>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7-0FA0-42C4-B140-4F20E9D3FEE2}"/>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8-0FA0-42C4-B140-4F20E9D3FEE2}"/>
                </c:ext>
              </c:extLst>
            </c:dLbl>
            <c:dLbl>
              <c:idx val="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9-0FA0-42C4-B140-4F20E9D3FEE2}"/>
                </c:ext>
              </c:extLst>
            </c:dLbl>
            <c:dLbl>
              <c:idx val="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A-0FA0-42C4-B140-4F20E9D3FEE2}"/>
                </c:ext>
              </c:extLst>
            </c:dLbl>
            <c:dLbl>
              <c:idx val="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B-0FA0-42C4-B140-4F20E9D3FEE2}"/>
                </c:ext>
              </c:extLst>
            </c:dLbl>
            <c:dLbl>
              <c:idx val="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C-0FA0-42C4-B140-4F20E9D3FEE2}"/>
                </c:ext>
              </c:extLst>
            </c:dLbl>
            <c:dLbl>
              <c:idx val="24"/>
              <c:tx>
                <c:rich>
                  <a:bodyPr/>
                  <a:lstStyle/>
                  <a:p>
                    <a:fld id="{DC68138F-0659-41B2-99A2-44D337FD4DE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D-0FA0-42C4-B140-4F20E9D3FEE2}"/>
                </c:ext>
              </c:extLst>
            </c:dLbl>
            <c:dLbl>
              <c:idx val="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E-0FA0-42C4-B140-4F20E9D3FEE2}"/>
                </c:ext>
              </c:extLst>
            </c:dLbl>
            <c:dLbl>
              <c:idx val="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F-0FA0-42C4-B140-4F20E9D3FEE2}"/>
                </c:ext>
              </c:extLst>
            </c:dLbl>
            <c:dLbl>
              <c:idx val="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0-0FA0-42C4-B140-4F20E9D3FEE2}"/>
                </c:ext>
              </c:extLst>
            </c:dLbl>
            <c:dLbl>
              <c:idx val="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1-0FA0-42C4-B140-4F20E9D3FEE2}"/>
                </c:ext>
              </c:extLst>
            </c:dLbl>
            <c:dLbl>
              <c:idx val="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2-0FA0-42C4-B140-4F20E9D3FEE2}"/>
                </c:ext>
              </c:extLst>
            </c:dLbl>
            <c:dLbl>
              <c:idx val="30"/>
              <c:tx>
                <c:rich>
                  <a:bodyPr/>
                  <a:lstStyle/>
                  <a:p>
                    <a:fld id="{34297008-83D3-4095-8C7D-99D7EEFFBB3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3-0FA0-42C4-B140-4F20E9D3FEE2}"/>
                </c:ext>
              </c:extLst>
            </c:dLbl>
            <c:dLbl>
              <c:idx val="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4-0FA0-42C4-B140-4F20E9D3FEE2}"/>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5-0FA0-42C4-B140-4F20E9D3FEE2}"/>
                </c:ext>
              </c:extLst>
            </c:dLbl>
            <c:dLbl>
              <c:idx val="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6-0FA0-42C4-B140-4F20E9D3FEE2}"/>
                </c:ext>
              </c:extLst>
            </c:dLbl>
            <c:dLbl>
              <c:idx val="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7-0FA0-42C4-B140-4F20E9D3FEE2}"/>
                </c:ext>
              </c:extLst>
            </c:dLbl>
            <c:dLbl>
              <c:idx val="35"/>
              <c:tx>
                <c:rich>
                  <a:bodyPr/>
                  <a:lstStyle/>
                  <a:p>
                    <a:fld id="{F2299C6C-9494-4174-BE6F-5F43083EAEA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8-0FA0-42C4-B140-4F20E9D3FEE2}"/>
                </c:ext>
              </c:extLst>
            </c:dLbl>
            <c:dLbl>
              <c:idx val="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9-0FA0-42C4-B140-4F20E9D3FEE2}"/>
                </c:ext>
              </c:extLst>
            </c:dLbl>
            <c:dLbl>
              <c:idx val="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A-0FA0-42C4-B140-4F20E9D3FEE2}"/>
                </c:ext>
              </c:extLst>
            </c:dLbl>
            <c:dLbl>
              <c:idx val="38"/>
              <c:tx>
                <c:rich>
                  <a:bodyPr/>
                  <a:lstStyle/>
                  <a:p>
                    <a:fld id="{6B6AF836-051A-40BF-8922-4FFF50ECD61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B-0FA0-42C4-B140-4F20E9D3FEE2}"/>
                </c:ext>
              </c:extLst>
            </c:dLbl>
            <c:dLbl>
              <c:idx val="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C-0FA0-42C4-B140-4F20E9D3FEE2}"/>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D-0FA0-42C4-B140-4F20E9D3FEE2}"/>
                </c:ext>
              </c:extLst>
            </c:dLbl>
            <c:dLbl>
              <c:idx val="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E-0FA0-42C4-B140-4F20E9D3FEE2}"/>
                </c:ext>
              </c:extLst>
            </c:dLbl>
            <c:dLbl>
              <c:idx val="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F-0FA0-42C4-B140-4F20E9D3FEE2}"/>
                </c:ext>
              </c:extLst>
            </c:dLbl>
            <c:dLbl>
              <c:idx val="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0-0FA0-42C4-B140-4F20E9D3FEE2}"/>
                </c:ext>
              </c:extLst>
            </c:dLbl>
            <c:dLbl>
              <c:idx val="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1-0FA0-42C4-B140-4F20E9D3FEE2}"/>
                </c:ext>
              </c:extLst>
            </c:dLbl>
            <c:dLbl>
              <c:idx val="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2-0FA0-42C4-B140-4F20E9D3FEE2}"/>
                </c:ext>
              </c:extLst>
            </c:dLbl>
            <c:dLbl>
              <c:idx val="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3-0FA0-42C4-B140-4F20E9D3FEE2}"/>
                </c:ext>
              </c:extLst>
            </c:dLbl>
            <c:dLbl>
              <c:idx val="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4-0FA0-42C4-B140-4F20E9D3FEE2}"/>
                </c:ext>
              </c:extLst>
            </c:dLbl>
            <c:dLbl>
              <c:idx val="48"/>
              <c:layout>
                <c:manualLayout>
                  <c:x val="-0.10442151602990903"/>
                  <c:y val="-0.12303322646378063"/>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175-0FA0-42C4-B140-4F20E9D3FEE2}"/>
                </c:ext>
              </c:extLst>
            </c:dLbl>
            <c:dLbl>
              <c:idx val="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6-0FA0-42C4-B140-4F20E9D3FEE2}"/>
                </c:ext>
              </c:extLst>
            </c:dLbl>
            <c:dLbl>
              <c:idx val="50"/>
              <c:tx>
                <c:rich>
                  <a:bodyPr/>
                  <a:lstStyle/>
                  <a:p>
                    <a:fld id="{8F82E12C-4A15-44B7-92D0-E5319475EE6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7-0FA0-42C4-B140-4F20E9D3FEE2}"/>
                </c:ext>
              </c:extLst>
            </c:dLbl>
            <c:dLbl>
              <c:idx val="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8-0FA0-42C4-B140-4F20E9D3FEE2}"/>
                </c:ext>
              </c:extLst>
            </c:dLbl>
            <c:dLbl>
              <c:idx val="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9-0FA0-42C4-B140-4F20E9D3FEE2}"/>
                </c:ext>
              </c:extLst>
            </c:dLbl>
            <c:dLbl>
              <c:idx val="53"/>
              <c:tx>
                <c:rich>
                  <a:bodyPr/>
                  <a:lstStyle/>
                  <a:p>
                    <a:fld id="{14AD1ECF-B8FD-4E2C-9D52-A3F9AA62552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A-0FA0-42C4-B140-4F20E9D3FEE2}"/>
                </c:ext>
              </c:extLst>
            </c:dLbl>
            <c:dLbl>
              <c:idx val="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B-0FA0-42C4-B140-4F20E9D3FEE2}"/>
                </c:ext>
              </c:extLst>
            </c:dLbl>
            <c:dLbl>
              <c:idx val="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C-0FA0-42C4-B140-4F20E9D3FEE2}"/>
                </c:ext>
              </c:extLst>
            </c:dLbl>
            <c:dLbl>
              <c:idx val="56"/>
              <c:tx>
                <c:rich>
                  <a:bodyPr/>
                  <a:lstStyle/>
                  <a:p>
                    <a:fld id="{989C98F0-0690-42F6-A4C7-670EB0E319E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D-0FA0-42C4-B140-4F20E9D3FEE2}"/>
                </c:ext>
              </c:extLst>
            </c:dLbl>
            <c:dLbl>
              <c:idx val="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E-0FA0-42C4-B140-4F20E9D3FEE2}"/>
                </c:ext>
              </c:extLst>
            </c:dLbl>
            <c:dLbl>
              <c:idx val="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F-0FA0-42C4-B140-4F20E9D3FEE2}"/>
                </c:ext>
              </c:extLst>
            </c:dLbl>
            <c:dLbl>
              <c:idx val="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0-0FA0-42C4-B140-4F20E9D3FEE2}"/>
                </c:ext>
              </c:extLst>
            </c:dLbl>
            <c:dLbl>
              <c:idx val="60"/>
              <c:tx>
                <c:rich>
                  <a:bodyPr/>
                  <a:lstStyle/>
                  <a:p>
                    <a:fld id="{CA95DCDB-BC81-4840-A760-053AD7F8EC6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1-0FA0-42C4-B140-4F20E9D3FEE2}"/>
                </c:ext>
              </c:extLst>
            </c:dLbl>
            <c:dLbl>
              <c:idx val="61"/>
              <c:tx>
                <c:rich>
                  <a:bodyPr/>
                  <a:lstStyle/>
                  <a:p>
                    <a:fld id="{6FB42698-8E92-4001-BF81-C227CCDCDE3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2-0FA0-42C4-B140-4F20E9D3FEE2}"/>
                </c:ext>
              </c:extLst>
            </c:dLbl>
            <c:dLbl>
              <c:idx val="62"/>
              <c:tx>
                <c:rich>
                  <a:bodyPr/>
                  <a:lstStyle/>
                  <a:p>
                    <a:fld id="{1692DF9B-D077-429A-9DAF-062AEEDAE77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3-0FA0-42C4-B140-4F20E9D3FEE2}"/>
                </c:ext>
              </c:extLst>
            </c:dLbl>
            <c:dLbl>
              <c:idx val="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4-0FA0-42C4-B140-4F20E9D3FEE2}"/>
                </c:ext>
              </c:extLst>
            </c:dLbl>
            <c:dLbl>
              <c:idx val="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5-0FA0-42C4-B140-4F20E9D3FEE2}"/>
                </c:ext>
              </c:extLst>
            </c:dLbl>
            <c:dLbl>
              <c:idx val="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6-0FA0-42C4-B140-4F20E9D3FEE2}"/>
                </c:ext>
              </c:extLst>
            </c:dLbl>
            <c:dLbl>
              <c:idx val="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7-0FA0-42C4-B140-4F20E9D3FEE2}"/>
                </c:ext>
              </c:extLst>
            </c:dLbl>
            <c:dLbl>
              <c:idx val="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8-0FA0-42C4-B140-4F20E9D3FEE2}"/>
                </c:ext>
              </c:extLst>
            </c:dLbl>
            <c:dLbl>
              <c:idx val="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9-0FA0-42C4-B140-4F20E9D3FEE2}"/>
                </c:ext>
              </c:extLst>
            </c:dLbl>
            <c:dLbl>
              <c:idx val="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A-0FA0-42C4-B140-4F20E9D3FEE2}"/>
                </c:ext>
              </c:extLst>
            </c:dLbl>
            <c:dLbl>
              <c:idx val="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B-0FA0-42C4-B140-4F20E9D3FEE2}"/>
                </c:ext>
              </c:extLst>
            </c:dLbl>
            <c:dLbl>
              <c:idx val="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C-0FA0-42C4-B140-4F20E9D3FEE2}"/>
                </c:ext>
              </c:extLst>
            </c:dLbl>
            <c:dLbl>
              <c:idx val="7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D-0FA0-42C4-B140-4F20E9D3FEE2}"/>
                </c:ext>
              </c:extLst>
            </c:dLbl>
            <c:dLbl>
              <c:idx val="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E-0FA0-42C4-B140-4F20E9D3FEE2}"/>
                </c:ext>
              </c:extLst>
            </c:dLbl>
            <c:dLbl>
              <c:idx val="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F-0FA0-42C4-B140-4F20E9D3FEE2}"/>
                </c:ext>
              </c:extLst>
            </c:dLbl>
            <c:dLbl>
              <c:idx val="75"/>
              <c:tx>
                <c:rich>
                  <a:bodyPr/>
                  <a:lstStyle/>
                  <a:p>
                    <a:fld id="{8F68F497-E305-4A93-A685-7FE49A42ACD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0-0FA0-42C4-B140-4F20E9D3FEE2}"/>
                </c:ext>
              </c:extLst>
            </c:dLbl>
            <c:dLbl>
              <c:idx val="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1-0FA0-42C4-B140-4F20E9D3FEE2}"/>
                </c:ext>
              </c:extLst>
            </c:dLbl>
            <c:dLbl>
              <c:idx val="7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2-0FA0-42C4-B140-4F20E9D3FEE2}"/>
                </c:ext>
              </c:extLst>
            </c:dLbl>
            <c:dLbl>
              <c:idx val="78"/>
              <c:tx>
                <c:rich>
                  <a:bodyPr/>
                  <a:lstStyle/>
                  <a:p>
                    <a:fld id="{8FBBDE28-45F1-4038-9B8C-97C1CD4886A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3-0FA0-42C4-B140-4F20E9D3FEE2}"/>
                </c:ext>
              </c:extLst>
            </c:dLbl>
            <c:dLbl>
              <c:idx val="79"/>
              <c:tx>
                <c:rich>
                  <a:bodyPr/>
                  <a:lstStyle/>
                  <a:p>
                    <a:fld id="{237F7FCF-4F74-4D90-AD50-556A75720E7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4-0FA0-42C4-B140-4F20E9D3FEE2}"/>
                </c:ext>
              </c:extLst>
            </c:dLbl>
            <c:dLbl>
              <c:idx val="80"/>
              <c:tx>
                <c:rich>
                  <a:bodyPr/>
                  <a:lstStyle/>
                  <a:p>
                    <a:fld id="{D8ED6E54-CC88-4D42-9DED-95D3F960835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5-0FA0-42C4-B140-4F20E9D3FEE2}"/>
                </c:ext>
              </c:extLst>
            </c:dLbl>
            <c:dLbl>
              <c:idx val="8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6-0FA0-42C4-B140-4F20E9D3FEE2}"/>
                </c:ext>
              </c:extLst>
            </c:dLbl>
            <c:dLbl>
              <c:idx val="8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7-0FA0-42C4-B140-4F20E9D3FEE2}"/>
                </c:ext>
              </c:extLst>
            </c:dLbl>
            <c:dLbl>
              <c:idx val="8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8-0FA0-42C4-B140-4F20E9D3FEE2}"/>
                </c:ext>
              </c:extLst>
            </c:dLbl>
            <c:dLbl>
              <c:idx val="8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9-0FA0-42C4-B140-4F20E9D3FEE2}"/>
                </c:ext>
              </c:extLst>
            </c:dLbl>
            <c:dLbl>
              <c:idx val="8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A-0FA0-42C4-B140-4F20E9D3FEE2}"/>
                </c:ext>
              </c:extLst>
            </c:dLbl>
            <c:dLbl>
              <c:idx val="8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B-0FA0-42C4-B140-4F20E9D3FEE2}"/>
                </c:ext>
              </c:extLst>
            </c:dLbl>
            <c:dLbl>
              <c:idx val="8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C-0FA0-42C4-B140-4F20E9D3FEE2}"/>
                </c:ext>
              </c:extLst>
            </c:dLbl>
            <c:dLbl>
              <c:idx val="8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D-0FA0-42C4-B140-4F20E9D3FEE2}"/>
                </c:ext>
              </c:extLst>
            </c:dLbl>
            <c:dLbl>
              <c:idx val="89"/>
              <c:tx>
                <c:rich>
                  <a:bodyPr/>
                  <a:lstStyle/>
                  <a:p>
                    <a:fld id="{1405752E-636F-4FA7-BCA7-D18F52DED05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E-0FA0-42C4-B140-4F20E9D3FEE2}"/>
                </c:ext>
              </c:extLst>
            </c:dLbl>
            <c:dLbl>
              <c:idx val="9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F-0FA0-42C4-B140-4F20E9D3FEE2}"/>
                </c:ext>
              </c:extLst>
            </c:dLbl>
            <c:dLbl>
              <c:idx val="9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0-0FA0-42C4-B140-4F20E9D3FEE2}"/>
                </c:ext>
              </c:extLst>
            </c:dLbl>
            <c:dLbl>
              <c:idx val="9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1-0FA0-42C4-B140-4F20E9D3FEE2}"/>
                </c:ext>
              </c:extLst>
            </c:dLbl>
            <c:dLbl>
              <c:idx val="9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2-0FA0-42C4-B140-4F20E9D3FEE2}"/>
                </c:ext>
              </c:extLst>
            </c:dLbl>
            <c:dLbl>
              <c:idx val="9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3-0FA0-42C4-B140-4F20E9D3FEE2}"/>
                </c:ext>
              </c:extLst>
            </c:dLbl>
            <c:dLbl>
              <c:idx val="9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4-0FA0-42C4-B140-4F20E9D3FEE2}"/>
                </c:ext>
              </c:extLst>
            </c:dLbl>
            <c:dLbl>
              <c:idx val="9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5-0FA0-42C4-B140-4F20E9D3FEE2}"/>
                </c:ext>
              </c:extLst>
            </c:dLbl>
            <c:dLbl>
              <c:idx val="9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6-0FA0-42C4-B140-4F20E9D3FEE2}"/>
                </c:ext>
              </c:extLst>
            </c:dLbl>
            <c:dLbl>
              <c:idx val="9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7-0FA0-42C4-B140-4F20E9D3FEE2}"/>
                </c:ext>
              </c:extLst>
            </c:dLbl>
            <c:dLbl>
              <c:idx val="9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8-0FA0-42C4-B140-4F20E9D3FEE2}"/>
                </c:ext>
              </c:extLst>
            </c:dLbl>
            <c:dLbl>
              <c:idx val="10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9-0FA0-42C4-B140-4F20E9D3FEE2}"/>
                </c:ext>
              </c:extLst>
            </c:dLbl>
            <c:dLbl>
              <c:idx val="10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A-0FA0-42C4-B140-4F20E9D3FEE2}"/>
                </c:ext>
              </c:extLst>
            </c:dLbl>
            <c:dLbl>
              <c:idx val="10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B-0FA0-42C4-B140-4F20E9D3FEE2}"/>
                </c:ext>
              </c:extLst>
            </c:dLbl>
            <c:dLbl>
              <c:idx val="10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C-0FA0-42C4-B140-4F20E9D3FEE2}"/>
                </c:ext>
              </c:extLst>
            </c:dLbl>
            <c:dLbl>
              <c:idx val="10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D-0FA0-42C4-B140-4F20E9D3FEE2}"/>
                </c:ext>
              </c:extLst>
            </c:dLbl>
            <c:dLbl>
              <c:idx val="10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E-0FA0-42C4-B140-4F20E9D3FEE2}"/>
                </c:ext>
              </c:extLst>
            </c:dLbl>
            <c:dLbl>
              <c:idx val="10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F-0FA0-42C4-B140-4F20E9D3FEE2}"/>
                </c:ext>
              </c:extLst>
            </c:dLbl>
            <c:dLbl>
              <c:idx val="10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0-0FA0-42C4-B140-4F20E9D3FEE2}"/>
                </c:ext>
              </c:extLst>
            </c:dLbl>
            <c:dLbl>
              <c:idx val="108"/>
              <c:tx>
                <c:rich>
                  <a:bodyPr/>
                  <a:lstStyle/>
                  <a:p>
                    <a:fld id="{D0FE3E6E-730D-4681-B271-381694608D4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1-0FA0-42C4-B140-4F20E9D3FEE2}"/>
                </c:ext>
              </c:extLst>
            </c:dLbl>
            <c:dLbl>
              <c:idx val="10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2-0FA0-42C4-B140-4F20E9D3FEE2}"/>
                </c:ext>
              </c:extLst>
            </c:dLbl>
            <c:dLbl>
              <c:idx val="1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3-0FA0-42C4-B140-4F20E9D3FEE2}"/>
                </c:ext>
              </c:extLst>
            </c:dLbl>
            <c:dLbl>
              <c:idx val="1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4-0FA0-42C4-B140-4F20E9D3FEE2}"/>
                </c:ext>
              </c:extLst>
            </c:dLbl>
            <c:dLbl>
              <c:idx val="1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5-0FA0-42C4-B140-4F20E9D3FEE2}"/>
                </c:ext>
              </c:extLst>
            </c:dLbl>
            <c:dLbl>
              <c:idx val="1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6-0FA0-42C4-B140-4F20E9D3FEE2}"/>
                </c:ext>
              </c:extLst>
            </c:dLbl>
            <c:dLbl>
              <c:idx val="1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7-0FA0-42C4-B140-4F20E9D3FEE2}"/>
                </c:ext>
              </c:extLst>
            </c:dLbl>
            <c:dLbl>
              <c:idx val="1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8-0FA0-42C4-B140-4F20E9D3FEE2}"/>
                </c:ext>
              </c:extLst>
            </c:dLbl>
            <c:dLbl>
              <c:idx val="1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9-0FA0-42C4-B140-4F20E9D3FEE2}"/>
                </c:ext>
              </c:extLst>
            </c:dLbl>
            <c:dLbl>
              <c:idx val="1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A-0FA0-42C4-B140-4F20E9D3FEE2}"/>
                </c:ext>
              </c:extLst>
            </c:dLbl>
            <c:dLbl>
              <c:idx val="118"/>
              <c:tx>
                <c:rich>
                  <a:bodyPr/>
                  <a:lstStyle/>
                  <a:p>
                    <a:fld id="{56A8224A-6740-41EC-954B-11E22FE8FF5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B-0FA0-42C4-B140-4F20E9D3FEE2}"/>
                </c:ext>
              </c:extLst>
            </c:dLbl>
            <c:dLbl>
              <c:idx val="1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C-0FA0-42C4-B140-4F20E9D3FEE2}"/>
                </c:ext>
              </c:extLst>
            </c:dLbl>
            <c:dLbl>
              <c:idx val="1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D-0FA0-42C4-B140-4F20E9D3FEE2}"/>
                </c:ext>
              </c:extLst>
            </c:dLbl>
            <c:dLbl>
              <c:idx val="1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E-0FA0-42C4-B140-4F20E9D3FEE2}"/>
                </c:ext>
              </c:extLst>
            </c:dLbl>
            <c:dLbl>
              <c:idx val="1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F-0FA0-42C4-B140-4F20E9D3FEE2}"/>
                </c:ext>
              </c:extLst>
            </c:dLbl>
            <c:dLbl>
              <c:idx val="1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0-0FA0-42C4-B140-4F20E9D3FEE2}"/>
                </c:ext>
              </c:extLst>
            </c:dLbl>
            <c:dLbl>
              <c:idx val="124"/>
              <c:tx>
                <c:rich>
                  <a:bodyPr/>
                  <a:lstStyle/>
                  <a:p>
                    <a:fld id="{C03AFC3F-436C-46CD-8017-36911D478EF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1-0FA0-42C4-B140-4F20E9D3FEE2}"/>
                </c:ext>
              </c:extLst>
            </c:dLbl>
            <c:dLbl>
              <c:idx val="1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2-0FA0-42C4-B140-4F20E9D3FEE2}"/>
                </c:ext>
              </c:extLst>
            </c:dLbl>
            <c:dLbl>
              <c:idx val="126"/>
              <c:tx>
                <c:rich>
                  <a:bodyPr/>
                  <a:lstStyle/>
                  <a:p>
                    <a:fld id="{3E91B1F2-5318-4FC9-B7A1-61EA90AA821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3-0FA0-42C4-B140-4F20E9D3FEE2}"/>
                </c:ext>
              </c:extLst>
            </c:dLbl>
            <c:dLbl>
              <c:idx val="127"/>
              <c:tx>
                <c:rich>
                  <a:bodyPr/>
                  <a:lstStyle/>
                  <a:p>
                    <a:fld id="{AD0E44D7-05CF-4D39-B39A-1154DD34150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4-0FA0-42C4-B140-4F20E9D3FEE2}"/>
                </c:ext>
              </c:extLst>
            </c:dLbl>
            <c:dLbl>
              <c:idx val="1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5-0FA0-42C4-B140-4F20E9D3FEE2}"/>
                </c:ext>
              </c:extLst>
            </c:dLbl>
            <c:dLbl>
              <c:idx val="1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6-0FA0-42C4-B140-4F20E9D3FEE2}"/>
                </c:ext>
              </c:extLst>
            </c:dLbl>
            <c:dLbl>
              <c:idx val="1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7-0FA0-42C4-B140-4F20E9D3FEE2}"/>
                </c:ext>
              </c:extLst>
            </c:dLbl>
            <c:dLbl>
              <c:idx val="1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8-0FA0-42C4-B140-4F20E9D3FEE2}"/>
                </c:ext>
              </c:extLst>
            </c:dLbl>
            <c:dLbl>
              <c:idx val="1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9-0FA0-42C4-B140-4F20E9D3FEE2}"/>
                </c:ext>
              </c:extLst>
            </c:dLbl>
            <c:dLbl>
              <c:idx val="1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A-0FA0-42C4-B140-4F20E9D3FEE2}"/>
                </c:ext>
              </c:extLst>
            </c:dLbl>
            <c:dLbl>
              <c:idx val="1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B-0FA0-42C4-B140-4F20E9D3FEE2}"/>
                </c:ext>
              </c:extLst>
            </c:dLbl>
            <c:dLbl>
              <c:idx val="1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C-0FA0-42C4-B140-4F20E9D3FEE2}"/>
                </c:ext>
              </c:extLst>
            </c:dLbl>
            <c:dLbl>
              <c:idx val="1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D-0FA0-42C4-B140-4F20E9D3FEE2}"/>
                </c:ext>
              </c:extLst>
            </c:dLbl>
            <c:dLbl>
              <c:idx val="1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E-0FA0-42C4-B140-4F20E9D3FEE2}"/>
                </c:ext>
              </c:extLst>
            </c:dLbl>
            <c:dLbl>
              <c:idx val="1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F-0FA0-42C4-B140-4F20E9D3FEE2}"/>
                </c:ext>
              </c:extLst>
            </c:dLbl>
            <c:dLbl>
              <c:idx val="1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0-0FA0-42C4-B140-4F20E9D3FEE2}"/>
                </c:ext>
              </c:extLst>
            </c:dLbl>
            <c:dLbl>
              <c:idx val="1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1-0FA0-42C4-B140-4F20E9D3FEE2}"/>
                </c:ext>
              </c:extLst>
            </c:dLbl>
            <c:dLbl>
              <c:idx val="1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2-0FA0-42C4-B140-4F20E9D3FEE2}"/>
                </c:ext>
              </c:extLst>
            </c:dLbl>
            <c:dLbl>
              <c:idx val="1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3-0FA0-42C4-B140-4F20E9D3FEE2}"/>
                </c:ext>
              </c:extLst>
            </c:dLbl>
            <c:dLbl>
              <c:idx val="1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4-0FA0-42C4-B140-4F20E9D3FEE2}"/>
                </c:ext>
              </c:extLst>
            </c:dLbl>
            <c:dLbl>
              <c:idx val="1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5-0FA0-42C4-B140-4F20E9D3FEE2}"/>
                </c:ext>
              </c:extLst>
            </c:dLbl>
            <c:dLbl>
              <c:idx val="1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6-0FA0-42C4-B140-4F20E9D3FEE2}"/>
                </c:ext>
              </c:extLst>
            </c:dLbl>
            <c:dLbl>
              <c:idx val="1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7-0FA0-42C4-B140-4F20E9D3FEE2}"/>
                </c:ext>
              </c:extLst>
            </c:dLbl>
            <c:dLbl>
              <c:idx val="147"/>
              <c:tx>
                <c:rich>
                  <a:bodyPr/>
                  <a:lstStyle/>
                  <a:p>
                    <a:fld id="{A3D66B9F-8DF9-465E-8543-F6DFA3C877D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8-0FA0-42C4-B140-4F20E9D3FEE2}"/>
                </c:ext>
              </c:extLst>
            </c:dLbl>
            <c:dLbl>
              <c:idx val="1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9-0FA0-42C4-B140-4F20E9D3FEE2}"/>
                </c:ext>
              </c:extLst>
            </c:dLbl>
            <c:dLbl>
              <c:idx val="1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A-0FA0-42C4-B140-4F20E9D3FEE2}"/>
                </c:ext>
              </c:extLst>
            </c:dLbl>
            <c:dLbl>
              <c:idx val="1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B-0FA0-42C4-B140-4F20E9D3FEE2}"/>
                </c:ext>
              </c:extLst>
            </c:dLbl>
            <c:dLbl>
              <c:idx val="1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C-0FA0-42C4-B140-4F20E9D3FEE2}"/>
                </c:ext>
              </c:extLst>
            </c:dLbl>
            <c:dLbl>
              <c:idx val="1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D-0FA0-42C4-B140-4F20E9D3FEE2}"/>
                </c:ext>
              </c:extLst>
            </c:dLbl>
            <c:dLbl>
              <c:idx val="1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E-0FA0-42C4-B140-4F20E9D3FEE2}"/>
                </c:ext>
              </c:extLst>
            </c:dLbl>
            <c:dLbl>
              <c:idx val="1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F-0FA0-42C4-B140-4F20E9D3FEE2}"/>
                </c:ext>
              </c:extLst>
            </c:dLbl>
            <c:dLbl>
              <c:idx val="155"/>
              <c:tx>
                <c:rich>
                  <a:bodyPr/>
                  <a:lstStyle/>
                  <a:p>
                    <a:fld id="{7AFE8DA6-2BA4-4BC9-B957-0E6FAB80E0D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0-0FA0-42C4-B140-4F20E9D3FEE2}"/>
                </c:ext>
              </c:extLst>
            </c:dLbl>
            <c:dLbl>
              <c:idx val="1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1-0FA0-42C4-B140-4F20E9D3FEE2}"/>
                </c:ext>
              </c:extLst>
            </c:dLbl>
            <c:dLbl>
              <c:idx val="1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2-0FA0-42C4-B140-4F20E9D3FEE2}"/>
                </c:ext>
              </c:extLst>
            </c:dLbl>
            <c:dLbl>
              <c:idx val="1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3-0FA0-42C4-B140-4F20E9D3FEE2}"/>
                </c:ext>
              </c:extLst>
            </c:dLbl>
            <c:dLbl>
              <c:idx val="1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4-0FA0-42C4-B140-4F20E9D3FEE2}"/>
                </c:ext>
              </c:extLst>
            </c:dLbl>
            <c:dLbl>
              <c:idx val="1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5-0FA0-42C4-B140-4F20E9D3FEE2}"/>
                </c:ext>
              </c:extLst>
            </c:dLbl>
            <c:dLbl>
              <c:idx val="1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6-0FA0-42C4-B140-4F20E9D3FEE2}"/>
                </c:ext>
              </c:extLst>
            </c:dLbl>
            <c:dLbl>
              <c:idx val="162"/>
              <c:tx>
                <c:rich>
                  <a:bodyPr/>
                  <a:lstStyle/>
                  <a:p>
                    <a:fld id="{A44F7154-482B-4C1D-AFE7-540113517D6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7-0FA0-42C4-B140-4F20E9D3FEE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QHDI'!$I$2:$I$164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formatCode="0.000">
                  <c:v>0.15154893895193441</c:v>
                </c:pt>
                <c:pt idx="113" formatCode="0.000">
                  <c:v>0.20362777655485534</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5="http://schemas.microsoft.com/office/drawing/2012/chart" uri="{02D57815-91ED-43cb-92C2-25804820EDAC}">
              <c15:datalabelsRange>
                <c15:f>'[Figures Arab WDCR (to CSS) latest.xlsx]#REF'!$B$3:$B$170</c15:f>
              </c15:datalabelsRange>
            </c:ext>
            <c:ext xmlns:c16="http://schemas.microsoft.com/office/drawing/2014/chart" uri="{C3380CC4-5D6E-409C-BE32-E72D297353CC}">
              <c16:uniqueId val="{000001E8-0FA0-42C4-B140-4F20E9D3FEE2}"/>
            </c:ext>
          </c:extLst>
        </c:ser>
        <c:ser>
          <c:idx val="6"/>
          <c:order val="6"/>
          <c:tx>
            <c:strRef>
              <c:f>'GOV and QHDI'!$J$1</c:f>
              <c:strCache>
                <c:ptCount val="1"/>
                <c:pt idx="0">
                  <c:v>South Asia</c:v>
                </c:pt>
              </c:strCache>
            </c:strRef>
          </c:tx>
          <c:spPr>
            <a:ln w="19050" cap="rnd">
              <a:noFill/>
              <a:round/>
            </a:ln>
            <a:effectLst/>
          </c:spPr>
          <c:marker>
            <c:symbol val="diamond"/>
            <c:size val="6"/>
            <c:spPr>
              <a:solidFill>
                <a:srgbClr val="7030A0"/>
              </a:solidFill>
              <a:ln w="9525">
                <a:noFill/>
              </a:ln>
              <a:effectLst/>
            </c:spPr>
          </c:marker>
          <c:dLbls>
            <c:delete val="1"/>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QHDI'!$J$2:$J$164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formatCode="0.000">
                  <c:v>0.59174959028678709</c:v>
                </c:pt>
                <c:pt idx="115" formatCode="0.000">
                  <c:v>0.43835193138082601</c:v>
                </c:pt>
                <c:pt idx="116" formatCode="0.000">
                  <c:v>0.43394540468435888</c:v>
                </c:pt>
                <c:pt idx="117" formatCode="0.000">
                  <c:v>0.45943250462262325</c:v>
                </c:pt>
                <c:pt idx="118" formatCode="0.000">
                  <c:v>0.33407686424023142</c:v>
                </c:pt>
                <c:pt idx="119" formatCode="0.000">
                  <c:v>0.38033412111960091</c:v>
                </c:pt>
                <c:pt idx="120" formatCode="0.000">
                  <c:v>0.48378062070811217</c:v>
                </c:pt>
                <c:pt idx="121" formatCode="0.000">
                  <c:v>0.54048446668047678</c:v>
                </c:pt>
                <c:pt idx="122" formatCode="0.000">
                  <c:v>0.35319910376800073</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1E9-0FA0-42C4-B140-4F20E9D3FEE2}"/>
            </c:ext>
          </c:extLst>
        </c:ser>
        <c:ser>
          <c:idx val="7"/>
          <c:order val="7"/>
          <c:tx>
            <c:strRef>
              <c:f>'GOV and QHDI'!$K$1</c:f>
              <c:strCache>
                <c:ptCount val="1"/>
                <c:pt idx="0">
                  <c:v>Sub-Saharan Africa</c:v>
                </c:pt>
              </c:strCache>
            </c:strRef>
          </c:tx>
          <c:spPr>
            <a:ln w="19050" cap="rnd">
              <a:noFill/>
              <a:round/>
            </a:ln>
            <a:effectLst/>
          </c:spPr>
          <c:marker>
            <c:symbol val="diamond"/>
            <c:size val="6"/>
            <c:spPr>
              <a:solidFill>
                <a:schemeClr val="accent6">
                  <a:lumMod val="50000"/>
                </a:schemeClr>
              </a:solidFill>
              <a:ln w="9525">
                <a:noFill/>
              </a:ln>
              <a:effectLst/>
            </c:spPr>
          </c:marker>
          <c:dLbls>
            <c:delete val="1"/>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QHDI'!$K$2:$K$164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formatCode="0.000">
                  <c:v>0.54880338930211081</c:v>
                </c:pt>
                <c:pt idx="124" formatCode="0.000">
                  <c:v>0.5664903070493148</c:v>
                </c:pt>
                <c:pt idx="125" formatCode="0.000">
                  <c:v>0.48642290212008071</c:v>
                </c:pt>
                <c:pt idx="126" formatCode="0.000">
                  <c:v>0.586234957181622</c:v>
                </c:pt>
                <c:pt idx="127" formatCode="0.000">
                  <c:v>0.60746010323385791</c:v>
                </c:pt>
                <c:pt idx="128" formatCode="0.000">
                  <c:v>0.4514106820149541</c:v>
                </c:pt>
                <c:pt idx="129" formatCode="0.000">
                  <c:v>0.54969710943092742</c:v>
                </c:pt>
                <c:pt idx="130" formatCode="0.000">
                  <c:v>0.70417099537433125</c:v>
                </c:pt>
                <c:pt idx="131" formatCode="0.000">
                  <c:v>0.65029851804598204</c:v>
                </c:pt>
                <c:pt idx="132" formatCode="0.000">
                  <c:v>0.54721092955949269</c:v>
                </c:pt>
                <c:pt idx="133" formatCode="0.000">
                  <c:v>0.61658666172663379</c:v>
                </c:pt>
                <c:pt idx="134" formatCode="0.000">
                  <c:v>0.54320567823041521</c:v>
                </c:pt>
                <c:pt idx="135" formatCode="0.000">
                  <c:v>0.53827315947041121</c:v>
                </c:pt>
                <c:pt idx="136" formatCode="0.000">
                  <c:v>0.5433342961755413</c:v>
                </c:pt>
                <c:pt idx="137" formatCode="0.000">
                  <c:v>0.40127517368279803</c:v>
                </c:pt>
                <c:pt idx="138" formatCode="0.000">
                  <c:v>0.5635630404771671</c:v>
                </c:pt>
                <c:pt idx="139" formatCode="0.000">
                  <c:v>0.50702539634929034</c:v>
                </c:pt>
                <c:pt idx="140" formatCode="0.000">
                  <c:v>0.58434580349303766</c:v>
                </c:pt>
                <c:pt idx="141" formatCode="0.000">
                  <c:v>0.50812929633906989</c:v>
                </c:pt>
                <c:pt idx="142" formatCode="0.000">
                  <c:v>0.61590085585324161</c:v>
                </c:pt>
                <c:pt idx="143" formatCode="0.000">
                  <c:v>0.59785165350907044</c:v>
                </c:pt>
                <c:pt idx="144" formatCode="0.000">
                  <c:v>0.58455650906586154</c:v>
                </c:pt>
                <c:pt idx="145" formatCode="0.000">
                  <c:v>0.57874195157480557</c:v>
                </c:pt>
                <c:pt idx="146" formatCode="0.000">
                  <c:v>0.61181013140677587</c:v>
                </c:pt>
                <c:pt idx="147" formatCode="0.000">
                  <c:v>0.30308379946849773</c:v>
                </c:pt>
                <c:pt idx="148" formatCode="0.000">
                  <c:v>0.64373180392475049</c:v>
                </c:pt>
                <c:pt idx="149" formatCode="0.000">
                  <c:v>0.54378935781536331</c:v>
                </c:pt>
                <c:pt idx="150" formatCode="0.000">
                  <c:v>0.63276430402445494</c:v>
                </c:pt>
                <c:pt idx="151" formatCode="0.000">
                  <c:v>0.55902937498222949</c:v>
                </c:pt>
                <c:pt idx="152" formatCode="0.000">
                  <c:v>0.54848687839418142</c:v>
                </c:pt>
                <c:pt idx="153" formatCode="0.000">
                  <c:v>0.47954630414603588</c:v>
                </c:pt>
                <c:pt idx="154" formatCode="0.000">
                  <c:v>0.54371636601337225</c:v>
                </c:pt>
                <c:pt idx="155" formatCode="0.000">
                  <c:v>0.34165758774907751</c:v>
                </c:pt>
                <c:pt idx="156" formatCode="0.000">
                  <c:v>0.61234527750797307</c:v>
                </c:pt>
                <c:pt idx="157" formatCode="0.000">
                  <c:v>0.52621271719579632</c:v>
                </c:pt>
                <c:pt idx="158" formatCode="0.000">
                  <c:v>0.53397006862032848</c:v>
                </c:pt>
                <c:pt idx="159" formatCode="0.000">
                  <c:v>0.55131390576965844</c:v>
                </c:pt>
                <c:pt idx="160" formatCode="0.000">
                  <c:v>0.54421104051173363</c:v>
                </c:pt>
                <c:pt idx="161" formatCode="0.000">
                  <c:v>0.58350177519513979</c:v>
                </c:pt>
                <c:pt idx="162" formatCode="0.000">
                  <c:v>0.52638372426740476</c:v>
                </c:pt>
              </c:numCache>
            </c:numRef>
          </c:yVal>
          <c:smooth val="0"/>
          <c:extLst>
            <c:ext xmlns:c16="http://schemas.microsoft.com/office/drawing/2014/chart" uri="{C3380CC4-5D6E-409C-BE32-E72D297353CC}">
              <c16:uniqueId val="{000001EA-0FA0-42C4-B140-4F20E9D3FEE2}"/>
            </c:ext>
          </c:extLst>
        </c:ser>
        <c:dLbls>
          <c:dLblPos val="t"/>
          <c:showLegendKey val="0"/>
          <c:showVal val="1"/>
          <c:showCatName val="0"/>
          <c:showSerName val="0"/>
          <c:showPercent val="0"/>
          <c:showBubbleSize val="0"/>
        </c:dLbls>
        <c:axId val="2069284048"/>
        <c:axId val="1889823648"/>
      </c:scatterChart>
      <c:valAx>
        <c:axId val="2069284048"/>
        <c:scaling>
          <c:orientation val="minMax"/>
          <c:max val="1"/>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Governance Index</a:t>
                </a:r>
              </a:p>
            </c:rich>
          </c:tx>
          <c:layout>
            <c:manualLayout>
              <c:xMode val="edge"/>
              <c:yMode val="edge"/>
              <c:x val="0.41049979055872376"/>
              <c:y val="0.8213016293679967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889823648"/>
        <c:crosses val="autoZero"/>
        <c:crossBetween val="midCat"/>
      </c:valAx>
      <c:valAx>
        <c:axId val="1889823648"/>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Quality-adjusted Human Development Index</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69284048"/>
        <c:crosses val="autoZero"/>
        <c:crossBetween val="midCat"/>
      </c:valAx>
      <c:spPr>
        <a:noFill/>
        <a:ln>
          <a:noFill/>
        </a:ln>
        <a:effectLst/>
      </c:spPr>
    </c:plotArea>
    <c:legend>
      <c:legendPos val="b"/>
      <c:legendEntry>
        <c:idx val="0"/>
        <c:delete val="1"/>
      </c:legendEntry>
      <c:legendEntry>
        <c:idx val="5"/>
        <c:delete val="1"/>
      </c:legendEntry>
      <c:legendEntry>
        <c:idx val="8"/>
        <c:delete val="1"/>
      </c:legendEntry>
      <c:layout>
        <c:manualLayout>
          <c:xMode val="edge"/>
          <c:yMode val="edge"/>
          <c:x val="1.7348736320478255E-2"/>
          <c:y val="0.88048177624482082"/>
          <c:w val="0.98265133253123127"/>
          <c:h val="0.1056658903385719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defRPr>
      </a:pPr>
      <a:endParaRPr lang="en-US"/>
    </a:p>
  </c:txPr>
  <c:externalData r:id="rId4">
    <c:autoUpdate val="0"/>
  </c:externalData>
  <c:userShapes r:id="rId5"/>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'Sect elasticities1'!$O$5</c:f>
              <c:strCache>
                <c:ptCount val="1"/>
                <c:pt idx="0">
                  <c:v>Services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 elasticities1'!$M$6:$M$8</c:f>
              <c:strCache>
                <c:ptCount val="3"/>
                <c:pt idx="0">
                  <c:v>Arab region</c:v>
                </c:pt>
                <c:pt idx="1">
                  <c:v>Oil rich</c:v>
                </c:pt>
                <c:pt idx="2">
                  <c:v>Oil poor</c:v>
                </c:pt>
              </c:strCache>
            </c:strRef>
          </c:cat>
          <c:val>
            <c:numRef>
              <c:f>'Sect elasticities1'!$O$6:$O$8</c:f>
              <c:numCache>
                <c:formatCode>0.00</c:formatCode>
                <c:ptCount val="3"/>
                <c:pt idx="0">
                  <c:v>0.537276654406739</c:v>
                </c:pt>
                <c:pt idx="1">
                  <c:v>0.36490092796897089</c:v>
                </c:pt>
                <c:pt idx="2">
                  <c:v>0.71981372857707471</c:v>
                </c:pt>
              </c:numCache>
            </c:numRef>
          </c:val>
          <c:extLst>
            <c:ext xmlns:c16="http://schemas.microsoft.com/office/drawing/2014/chart" uri="{C3380CC4-5D6E-409C-BE32-E72D297353CC}">
              <c16:uniqueId val="{00000001-46A8-46C3-86F1-5BD32AB020F3}"/>
            </c:ext>
          </c:extLst>
        </c:ser>
        <c:ser>
          <c:idx val="2"/>
          <c:order val="1"/>
          <c:tx>
            <c:strRef>
              <c:f>'Sect elasticities1'!$P$5</c:f>
              <c:strCache>
                <c:ptCount val="1"/>
                <c:pt idx="0">
                  <c:v>Manufacturing</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 elasticities1'!$M$6:$M$8</c:f>
              <c:strCache>
                <c:ptCount val="3"/>
                <c:pt idx="0">
                  <c:v>Arab region</c:v>
                </c:pt>
                <c:pt idx="1">
                  <c:v>Oil rich</c:v>
                </c:pt>
                <c:pt idx="2">
                  <c:v>Oil poor</c:v>
                </c:pt>
              </c:strCache>
            </c:strRef>
          </c:cat>
          <c:val>
            <c:numRef>
              <c:f>'Sect elasticities1'!$P$6:$P$8</c:f>
              <c:numCache>
                <c:formatCode>0.00</c:formatCode>
                <c:ptCount val="3"/>
                <c:pt idx="0">
                  <c:v>8.8774620877476632E-2</c:v>
                </c:pt>
                <c:pt idx="1">
                  <c:v>-0.55658937191101265</c:v>
                </c:pt>
                <c:pt idx="2">
                  <c:v>-0.78205881854687409</c:v>
                </c:pt>
              </c:numCache>
            </c:numRef>
          </c:val>
          <c:extLst>
            <c:ext xmlns:c16="http://schemas.microsoft.com/office/drawing/2014/chart" uri="{C3380CC4-5D6E-409C-BE32-E72D297353CC}">
              <c16:uniqueId val="{00000002-46A8-46C3-86F1-5BD32AB020F3}"/>
            </c:ext>
          </c:extLst>
        </c:ser>
        <c:dLbls>
          <c:dLblPos val="outEnd"/>
          <c:showLegendKey val="0"/>
          <c:showVal val="1"/>
          <c:showCatName val="0"/>
          <c:showSerName val="0"/>
          <c:showPercent val="0"/>
          <c:showBubbleSize val="0"/>
        </c:dLbls>
        <c:gapWidth val="219"/>
        <c:overlap val="-27"/>
        <c:axId val="1050393327"/>
        <c:axId val="1582298719"/>
      </c:barChart>
      <c:catAx>
        <c:axId val="105039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38000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1582298719"/>
        <c:crosses val="autoZero"/>
        <c:auto val="1"/>
        <c:lblAlgn val="ctr"/>
        <c:lblOffset val="100"/>
        <c:noMultiLvlLbl val="0"/>
      </c:catAx>
      <c:valAx>
        <c:axId val="1582298719"/>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Employment elasticity to GDP</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050393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'employment elasticity'!$U$11</c:f>
              <c:strCache>
                <c:ptCount val="1"/>
                <c:pt idx="0">
                  <c:v>2000-2021</c:v>
                </c:pt>
              </c:strCache>
            </c:strRef>
          </c:tx>
          <c:spPr>
            <a:solidFill>
              <a:schemeClr val="accent2"/>
            </a:solidFill>
            <a:ln>
              <a:noFill/>
            </a:ln>
            <a:effectLst/>
          </c:spPr>
          <c:invertIfNegative val="0"/>
          <c:cat>
            <c:strRef>
              <c:f>'employment elasticity'!$S$12:$S$19</c:f>
              <c:strCache>
                <c:ptCount val="8"/>
                <c:pt idx="0">
                  <c:v>Arab States</c:v>
                </c:pt>
                <c:pt idx="1">
                  <c:v>Latin America and the Caribbean</c:v>
                </c:pt>
                <c:pt idx="2">
                  <c:v>Sub-Saharan Africa</c:v>
                </c:pt>
                <c:pt idx="3">
                  <c:v>World</c:v>
                </c:pt>
                <c:pt idx="4">
                  <c:v>Europe and Central Asia</c:v>
                </c:pt>
                <c:pt idx="5">
                  <c:v>South Asia</c:v>
                </c:pt>
                <c:pt idx="6">
                  <c:v>Northern America</c:v>
                </c:pt>
                <c:pt idx="7">
                  <c:v>East Asia and the Pacific</c:v>
                </c:pt>
              </c:strCache>
            </c:strRef>
          </c:cat>
          <c:val>
            <c:numRef>
              <c:f>'employment elasticity'!$U$12:$U$19</c:f>
              <c:numCache>
                <c:formatCode>0.00</c:formatCode>
                <c:ptCount val="8"/>
                <c:pt idx="0">
                  <c:v>1.1843693703934983</c:v>
                </c:pt>
                <c:pt idx="1">
                  <c:v>0.8734604479677508</c:v>
                </c:pt>
                <c:pt idx="2">
                  <c:v>0.61345938508531783</c:v>
                </c:pt>
                <c:pt idx="3">
                  <c:v>0.41487512730590659</c:v>
                </c:pt>
                <c:pt idx="4">
                  <c:v>0.39837959788215299</c:v>
                </c:pt>
                <c:pt idx="5">
                  <c:v>0.26968623708560596</c:v>
                </c:pt>
                <c:pt idx="6">
                  <c:v>0.36848022257565816</c:v>
                </c:pt>
                <c:pt idx="7">
                  <c:v>7.084678640579134E-2</c:v>
                </c:pt>
              </c:numCache>
            </c:numRef>
          </c:val>
          <c:extLst>
            <c:ext xmlns:c16="http://schemas.microsoft.com/office/drawing/2014/chart" uri="{C3380CC4-5D6E-409C-BE32-E72D297353CC}">
              <c16:uniqueId val="{00000001-E7BE-4C23-A7C8-9042834DED54}"/>
            </c:ext>
          </c:extLst>
        </c:ser>
        <c:dLbls>
          <c:showLegendKey val="0"/>
          <c:showVal val="0"/>
          <c:showCatName val="0"/>
          <c:showSerName val="0"/>
          <c:showPercent val="0"/>
          <c:showBubbleSize val="0"/>
        </c:dLbls>
        <c:gapWidth val="219"/>
        <c:overlap val="-27"/>
        <c:axId val="712505808"/>
        <c:axId val="712508328"/>
      </c:barChart>
      <c:catAx>
        <c:axId val="71250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712508328"/>
        <c:crosses val="autoZero"/>
        <c:auto val="1"/>
        <c:lblAlgn val="ctr"/>
        <c:lblOffset val="100"/>
        <c:noMultiLvlLbl val="0"/>
      </c:catAx>
      <c:valAx>
        <c:axId val="712508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Average employment Elasticity to GDP growth</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1250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'labor productivity growth rate'!$A$3</c:f>
              <c:strCache>
                <c:ptCount val="1"/>
                <c:pt idx="0">
                  <c:v>Arab States</c:v>
                </c:pt>
              </c:strCache>
            </c:strRef>
          </c:tx>
          <c:spPr>
            <a:ln w="19050" cap="rnd">
              <a:solidFill>
                <a:srgbClr val="C00000"/>
              </a:solidFill>
              <a:prstDash val="sysDash"/>
              <a:round/>
            </a:ln>
            <a:effectLst/>
          </c:spPr>
          <c:marker>
            <c:symbol val="none"/>
          </c:marker>
          <c:cat>
            <c:numRef>
              <c:f>'labor productivity growth rate'!$B$1:$AG$1</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'labor productivity growth rate'!$B$3:$AG$3</c:f>
              <c:numCache>
                <c:formatCode>General</c:formatCode>
                <c:ptCount val="32"/>
                <c:pt idx="1">
                  <c:v>3.8</c:v>
                </c:pt>
                <c:pt idx="2">
                  <c:v>-0.8</c:v>
                </c:pt>
                <c:pt idx="3">
                  <c:v>-0.8</c:v>
                </c:pt>
                <c:pt idx="4">
                  <c:v>-0.8</c:v>
                </c:pt>
                <c:pt idx="5">
                  <c:v>0.4</c:v>
                </c:pt>
                <c:pt idx="6">
                  <c:v>1.1000000000000001</c:v>
                </c:pt>
                <c:pt idx="7">
                  <c:v>1.5</c:v>
                </c:pt>
                <c:pt idx="8">
                  <c:v>-3.3</c:v>
                </c:pt>
                <c:pt idx="9">
                  <c:v>3.1</c:v>
                </c:pt>
                <c:pt idx="10">
                  <c:v>-1.5</c:v>
                </c:pt>
                <c:pt idx="11">
                  <c:v>-3.7</c:v>
                </c:pt>
                <c:pt idx="12">
                  <c:v>0.7</c:v>
                </c:pt>
                <c:pt idx="13">
                  <c:v>7.4</c:v>
                </c:pt>
                <c:pt idx="14">
                  <c:v>1.5</c:v>
                </c:pt>
                <c:pt idx="15">
                  <c:v>0.4</c:v>
                </c:pt>
                <c:pt idx="16">
                  <c:v>-2.2000000000000002</c:v>
                </c:pt>
                <c:pt idx="17">
                  <c:v>0.5</c:v>
                </c:pt>
                <c:pt idx="18">
                  <c:v>-5.7</c:v>
                </c:pt>
                <c:pt idx="19">
                  <c:v>0.3</c:v>
                </c:pt>
                <c:pt idx="20">
                  <c:v>2.8</c:v>
                </c:pt>
                <c:pt idx="21">
                  <c:v>1.1000000000000001</c:v>
                </c:pt>
                <c:pt idx="22">
                  <c:v>0.1</c:v>
                </c:pt>
                <c:pt idx="23">
                  <c:v>0.2</c:v>
                </c:pt>
                <c:pt idx="24">
                  <c:v>-0.8</c:v>
                </c:pt>
                <c:pt idx="25">
                  <c:v>-0.2</c:v>
                </c:pt>
                <c:pt idx="26">
                  <c:v>-1.1000000000000001</c:v>
                </c:pt>
                <c:pt idx="27">
                  <c:v>-0.8</c:v>
                </c:pt>
                <c:pt idx="28">
                  <c:v>-2.2000000000000002</c:v>
                </c:pt>
                <c:pt idx="29">
                  <c:v>-5.2</c:v>
                </c:pt>
                <c:pt idx="30">
                  <c:v>2.2999999999999998</c:v>
                </c:pt>
                <c:pt idx="31">
                  <c:v>2.4</c:v>
                </c:pt>
              </c:numCache>
            </c:numRef>
          </c:val>
          <c:smooth val="0"/>
          <c:extLst>
            <c:ext xmlns:c16="http://schemas.microsoft.com/office/drawing/2014/chart" uri="{C3380CC4-5D6E-409C-BE32-E72D297353CC}">
              <c16:uniqueId val="{00000000-5CD7-4EE0-9EB7-E3908F7997AB}"/>
            </c:ext>
          </c:extLst>
        </c:ser>
        <c:dLbls>
          <c:showLegendKey val="0"/>
          <c:showVal val="0"/>
          <c:showCatName val="0"/>
          <c:showSerName val="0"/>
          <c:showPercent val="0"/>
          <c:showBubbleSize val="0"/>
        </c:dLbls>
        <c:marker val="1"/>
        <c:smooth val="0"/>
        <c:axId val="659863904"/>
        <c:axId val="659864264"/>
      </c:lineChart>
      <c:lineChart>
        <c:grouping val="standard"/>
        <c:varyColors val="0"/>
        <c:ser>
          <c:idx val="2"/>
          <c:order val="1"/>
          <c:tx>
            <c:v>Crude oil prices</c:v>
          </c:tx>
          <c:spPr>
            <a:ln w="28575" cap="rnd">
              <a:solidFill>
                <a:srgbClr val="00B0F0"/>
              </a:solidFill>
              <a:round/>
            </a:ln>
            <a:effectLst/>
          </c:spPr>
          <c:marker>
            <c:symbol val="none"/>
          </c:marker>
          <c:val>
            <c:numRef>
              <c:f>'labor productivity growth rate'!$B$4:$AG$4</c:f>
              <c:numCache>
                <c:formatCode>General</c:formatCode>
                <c:ptCount val="32"/>
                <c:pt idx="0">
                  <c:v>20.000879931082569</c:v>
                </c:pt>
                <c:pt idx="1">
                  <c:v>19.320803827616579</c:v>
                </c:pt>
                <c:pt idx="2">
                  <c:v>16.971605013802346</c:v>
                </c:pt>
                <c:pt idx="3">
                  <c:v>15.817599867157849</c:v>
                </c:pt>
                <c:pt idx="4">
                  <c:v>17.016650248128212</c:v>
                </c:pt>
                <c:pt idx="5">
                  <c:v>20.668453273674562</c:v>
                </c:pt>
                <c:pt idx="6">
                  <c:v>19.092555307510469</c:v>
                </c:pt>
                <c:pt idx="7">
                  <c:v>12.71563945635204</c:v>
                </c:pt>
                <c:pt idx="8">
                  <c:v>17.97004617994255</c:v>
                </c:pt>
                <c:pt idx="9">
                  <c:v>28.495400983263604</c:v>
                </c:pt>
                <c:pt idx="10">
                  <c:v>24.443851432433476</c:v>
                </c:pt>
                <c:pt idx="11">
                  <c:v>25.023213854174504</c:v>
                </c:pt>
                <c:pt idx="12">
                  <c:v>28.83065431235541</c:v>
                </c:pt>
                <c:pt idx="13">
                  <c:v>38.264934956063868</c:v>
                </c:pt>
                <c:pt idx="14">
                  <c:v>54.520993164950177</c:v>
                </c:pt>
                <c:pt idx="15">
                  <c:v>65.14395185850718</c:v>
                </c:pt>
                <c:pt idx="16">
                  <c:v>72.388950423066547</c:v>
                </c:pt>
                <c:pt idx="17">
                  <c:v>97.255809811906317</c:v>
                </c:pt>
                <c:pt idx="18">
                  <c:v>61.671160577697314</c:v>
                </c:pt>
                <c:pt idx="19">
                  <c:v>79.495399509451374</c:v>
                </c:pt>
                <c:pt idx="20">
                  <c:v>111.25540586016707</c:v>
                </c:pt>
                <c:pt idx="21">
                  <c:v>111.6695073483109</c:v>
                </c:pt>
                <c:pt idx="22">
                  <c:v>108.65832454924553</c:v>
                </c:pt>
                <c:pt idx="23">
                  <c:v>98.945838397615262</c:v>
                </c:pt>
                <c:pt idx="24">
                  <c:v>52.386672993661456</c:v>
                </c:pt>
                <c:pt idx="25">
                  <c:v>43.734091542470999</c:v>
                </c:pt>
                <c:pt idx="26">
                  <c:v>54.192348937708985</c:v>
                </c:pt>
                <c:pt idx="27">
                  <c:v>71.309935449775068</c:v>
                </c:pt>
                <c:pt idx="28">
                  <c:v>64.210459546146254</c:v>
                </c:pt>
                <c:pt idx="29">
                  <c:v>41.838272981939006</c:v>
                </c:pt>
                <c:pt idx="30">
                  <c:v>70.911774027821821</c:v>
                </c:pt>
                <c:pt idx="31">
                  <c:v>101.31982555653259</c:v>
                </c:pt>
              </c:numCache>
            </c:numRef>
          </c:val>
          <c:smooth val="0"/>
          <c:extLst>
            <c:ext xmlns:c16="http://schemas.microsoft.com/office/drawing/2014/chart" uri="{C3380CC4-5D6E-409C-BE32-E72D297353CC}">
              <c16:uniqueId val="{00000002-5CD7-4EE0-9EB7-E3908F7997AB}"/>
            </c:ext>
          </c:extLst>
        </c:ser>
        <c:dLbls>
          <c:showLegendKey val="0"/>
          <c:showVal val="0"/>
          <c:showCatName val="0"/>
          <c:showSerName val="0"/>
          <c:showPercent val="0"/>
          <c:showBubbleSize val="0"/>
        </c:dLbls>
        <c:marker val="1"/>
        <c:smooth val="0"/>
        <c:axId val="533952376"/>
        <c:axId val="533955616"/>
      </c:lineChart>
      <c:catAx>
        <c:axId val="65986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659864264"/>
        <c:crosses val="autoZero"/>
        <c:auto val="1"/>
        <c:lblAlgn val="ctr"/>
        <c:lblOffset val="100"/>
        <c:noMultiLvlLbl val="0"/>
      </c:catAx>
      <c:valAx>
        <c:axId val="659864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Labor productivity growth rate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659863904"/>
        <c:crosses val="autoZero"/>
        <c:crossBetween val="between"/>
      </c:valAx>
      <c:valAx>
        <c:axId val="53395561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33952376"/>
        <c:crosses val="max"/>
        <c:crossBetween val="between"/>
      </c:valAx>
      <c:catAx>
        <c:axId val="533952376"/>
        <c:scaling>
          <c:orientation val="minMax"/>
        </c:scaling>
        <c:delete val="1"/>
        <c:axPos val="b"/>
        <c:majorTickMark val="out"/>
        <c:minorTickMark val="none"/>
        <c:tickLblPos val="nextTo"/>
        <c:crossAx val="5339556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Arab region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tfp!$A$8</c:f>
              <c:strCache>
                <c:ptCount val="1"/>
                <c:pt idx="0">
                  <c:v>Arab region</c:v>
                </c:pt>
              </c:strCache>
            </c:strRef>
          </c:tx>
          <c:spPr>
            <a:ln w="28575" cap="rnd">
              <a:solidFill>
                <a:schemeClr val="accent1"/>
              </a:solidFill>
              <a:round/>
            </a:ln>
            <a:effectLst/>
          </c:spPr>
          <c:marker>
            <c:symbol val="none"/>
          </c:marker>
          <c:cat>
            <c:numRef>
              <c:f>tfp!$B$7:$AJ$7</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tfp!$B$8:$AJ$8</c:f>
              <c:numCache>
                <c:formatCode>General</c:formatCode>
                <c:ptCount val="35"/>
                <c:pt idx="0">
                  <c:v>1.208060350543229</c:v>
                </c:pt>
                <c:pt idx="1">
                  <c:v>1.2447147179412565</c:v>
                </c:pt>
                <c:pt idx="2">
                  <c:v>1.2266413021347637</c:v>
                </c:pt>
                <c:pt idx="3">
                  <c:v>1.2393675673306233</c:v>
                </c:pt>
                <c:pt idx="4">
                  <c:v>1.1973416859537687</c:v>
                </c:pt>
                <c:pt idx="5">
                  <c:v>1.2028264017985846</c:v>
                </c:pt>
                <c:pt idx="6">
                  <c:v>1.1516907169045769</c:v>
                </c:pt>
                <c:pt idx="7">
                  <c:v>1.1691386990280295</c:v>
                </c:pt>
                <c:pt idx="8">
                  <c:v>1.1510024237834136</c:v>
                </c:pt>
                <c:pt idx="9">
                  <c:v>1.1328421489790834</c:v>
                </c:pt>
                <c:pt idx="10">
                  <c:v>1.0865289256769044</c:v>
                </c:pt>
                <c:pt idx="11">
                  <c:v>1.1274306710634516</c:v>
                </c:pt>
                <c:pt idx="12">
                  <c:v>1.1330945788179891</c:v>
                </c:pt>
                <c:pt idx="13">
                  <c:v>1.1629401635351679</c:v>
                </c:pt>
                <c:pt idx="14">
                  <c:v>1.1658712519435011</c:v>
                </c:pt>
                <c:pt idx="15">
                  <c:v>1.165996420589767</c:v>
                </c:pt>
                <c:pt idx="16">
                  <c:v>1.1636649632377811</c:v>
                </c:pt>
                <c:pt idx="17">
                  <c:v>1.1334794050680093</c:v>
                </c:pt>
                <c:pt idx="18">
                  <c:v>1.0820031298414126</c:v>
                </c:pt>
                <c:pt idx="19">
                  <c:v>1.1351762678796216</c:v>
                </c:pt>
                <c:pt idx="20">
                  <c:v>1.1171705256866091</c:v>
                </c:pt>
                <c:pt idx="21">
                  <c:v>1.10782442018037</c:v>
                </c:pt>
                <c:pt idx="22">
                  <c:v>1.0841479189059853</c:v>
                </c:pt>
                <c:pt idx="23">
                  <c:v>1.0720228229220965</c:v>
                </c:pt>
                <c:pt idx="24">
                  <c:v>1.0623496430260746</c:v>
                </c:pt>
                <c:pt idx="25">
                  <c:v>1.0543513295920823</c:v>
                </c:pt>
                <c:pt idx="26">
                  <c:v>1.0447370488400585</c:v>
                </c:pt>
                <c:pt idx="27">
                  <c:v>1.0385797251782505</c:v>
                </c:pt>
                <c:pt idx="28">
                  <c:v>1.0259035205517921</c:v>
                </c:pt>
                <c:pt idx="29">
                  <c:v>1.0091883535781643</c:v>
                </c:pt>
                <c:pt idx="30">
                  <c:v>1.0023136554445438</c:v>
                </c:pt>
                <c:pt idx="31">
                  <c:v>1.0087970122197492</c:v>
                </c:pt>
                <c:pt idx="32">
                  <c:v>1</c:v>
                </c:pt>
                <c:pt idx="33">
                  <c:v>0.99146358013829738</c:v>
                </c:pt>
                <c:pt idx="34">
                  <c:v>0.98526494067507842</c:v>
                </c:pt>
              </c:numCache>
            </c:numRef>
          </c:val>
          <c:smooth val="0"/>
          <c:extLst>
            <c:ext xmlns:c16="http://schemas.microsoft.com/office/drawing/2014/chart" uri="{C3380CC4-5D6E-409C-BE32-E72D297353CC}">
              <c16:uniqueId val="{00000000-D9FA-42D1-9695-F7F2F7B40D87}"/>
            </c:ext>
          </c:extLst>
        </c:ser>
        <c:dLbls>
          <c:showLegendKey val="0"/>
          <c:showVal val="0"/>
          <c:showCatName val="0"/>
          <c:showSerName val="0"/>
          <c:showPercent val="0"/>
          <c:showBubbleSize val="0"/>
        </c:dLbls>
        <c:smooth val="0"/>
        <c:axId val="1484492399"/>
        <c:axId val="1326505951"/>
      </c:lineChart>
      <c:catAx>
        <c:axId val="148449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326505951"/>
        <c:crosses val="autoZero"/>
        <c:auto val="1"/>
        <c:lblAlgn val="ctr"/>
        <c:lblOffset val="100"/>
        <c:noMultiLvlLbl val="0"/>
      </c:catAx>
      <c:valAx>
        <c:axId val="1326505951"/>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484492399"/>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Oil rich</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tfp!$A$5</c:f>
              <c:strCache>
                <c:ptCount val="1"/>
                <c:pt idx="0">
                  <c:v>Oil rich</c:v>
                </c:pt>
              </c:strCache>
            </c:strRef>
          </c:tx>
          <c:spPr>
            <a:ln w="28575" cap="rnd">
              <a:solidFill>
                <a:schemeClr val="accent1"/>
              </a:solidFill>
              <a:round/>
            </a:ln>
            <a:effectLst/>
          </c:spPr>
          <c:marker>
            <c:symbol val="none"/>
          </c:marker>
          <c:cat>
            <c:numRef>
              <c:f>tfp!$B$4:$AJ$4</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tfp!$B$5:$AJ$5</c:f>
              <c:numCache>
                <c:formatCode>General</c:formatCode>
                <c:ptCount val="35"/>
                <c:pt idx="0">
                  <c:v>1.5709550937375543</c:v>
                </c:pt>
                <c:pt idx="1">
                  <c:v>1.6917811810030545</c:v>
                </c:pt>
                <c:pt idx="2">
                  <c:v>1.6659404195085892</c:v>
                </c:pt>
                <c:pt idx="3">
                  <c:v>1.6346707167752228</c:v>
                </c:pt>
                <c:pt idx="4">
                  <c:v>1.8066425862864142</c:v>
                </c:pt>
                <c:pt idx="5">
                  <c:v>1.6408541374286245</c:v>
                </c:pt>
                <c:pt idx="6">
                  <c:v>1.4417732806393129</c:v>
                </c:pt>
                <c:pt idx="7">
                  <c:v>1.7603723643957039</c:v>
                </c:pt>
                <c:pt idx="8">
                  <c:v>1.9402902925950813</c:v>
                </c:pt>
                <c:pt idx="9">
                  <c:v>2.0009789317399416</c:v>
                </c:pt>
                <c:pt idx="10">
                  <c:v>1.9784910159897411</c:v>
                </c:pt>
                <c:pt idx="11">
                  <c:v>1.9690219916190275</c:v>
                </c:pt>
                <c:pt idx="12">
                  <c:v>1.9477996539801454</c:v>
                </c:pt>
                <c:pt idx="13">
                  <c:v>1.9180565314955573</c:v>
                </c:pt>
                <c:pt idx="14">
                  <c:v>1.8278829082255315</c:v>
                </c:pt>
                <c:pt idx="15">
                  <c:v>1.8884400304325535</c:v>
                </c:pt>
                <c:pt idx="16">
                  <c:v>1.8398660338879171</c:v>
                </c:pt>
                <c:pt idx="17">
                  <c:v>1.7828144484388804</c:v>
                </c:pt>
                <c:pt idx="18">
                  <c:v>1.9290562920921355</c:v>
                </c:pt>
                <c:pt idx="19">
                  <c:v>1.9797777667643173</c:v>
                </c:pt>
                <c:pt idx="20">
                  <c:v>1.9855048243814224</c:v>
                </c:pt>
                <c:pt idx="21">
                  <c:v>1.8886481415565788</c:v>
                </c:pt>
                <c:pt idx="22">
                  <c:v>1.762758255825347</c:v>
                </c:pt>
                <c:pt idx="23">
                  <c:v>1.6535330645960071</c:v>
                </c:pt>
                <c:pt idx="24">
                  <c:v>1.4691120272117448</c:v>
                </c:pt>
                <c:pt idx="25">
                  <c:v>1.3659570656775055</c:v>
                </c:pt>
                <c:pt idx="26">
                  <c:v>1.376815057487542</c:v>
                </c:pt>
                <c:pt idx="27">
                  <c:v>1.368319631318802</c:v>
                </c:pt>
                <c:pt idx="28">
                  <c:v>1.3077622948199801</c:v>
                </c:pt>
                <c:pt idx="29">
                  <c:v>1.2420919946132476</c:v>
                </c:pt>
                <c:pt idx="30">
                  <c:v>1.1711474444195167</c:v>
                </c:pt>
                <c:pt idx="31">
                  <c:v>1.0989936491568428</c:v>
                </c:pt>
                <c:pt idx="32">
                  <c:v>1</c:v>
                </c:pt>
                <c:pt idx="33">
                  <c:v>0.96172916079648507</c:v>
                </c:pt>
                <c:pt idx="34">
                  <c:v>0.92373627541128789</c:v>
                </c:pt>
              </c:numCache>
            </c:numRef>
          </c:val>
          <c:smooth val="0"/>
          <c:extLst>
            <c:ext xmlns:c16="http://schemas.microsoft.com/office/drawing/2014/chart" uri="{C3380CC4-5D6E-409C-BE32-E72D297353CC}">
              <c16:uniqueId val="{00000000-B03B-401A-9649-5C9552FB4F34}"/>
            </c:ext>
          </c:extLst>
        </c:ser>
        <c:dLbls>
          <c:showLegendKey val="0"/>
          <c:showVal val="0"/>
          <c:showCatName val="0"/>
          <c:showSerName val="0"/>
          <c:showPercent val="0"/>
          <c:showBubbleSize val="0"/>
        </c:dLbls>
        <c:smooth val="0"/>
        <c:axId val="1842526863"/>
        <c:axId val="1400313999"/>
      </c:lineChart>
      <c:catAx>
        <c:axId val="184252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400313999"/>
        <c:crosses val="autoZero"/>
        <c:auto val="1"/>
        <c:lblAlgn val="ctr"/>
        <c:lblOffset val="100"/>
        <c:noMultiLvlLbl val="0"/>
      </c:catAx>
      <c:valAx>
        <c:axId val="1400313999"/>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84252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Oil poor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tfp!$A$2</c:f>
              <c:strCache>
                <c:ptCount val="1"/>
                <c:pt idx="0">
                  <c:v>Oil poor</c:v>
                </c:pt>
              </c:strCache>
            </c:strRef>
          </c:tx>
          <c:spPr>
            <a:ln w="28575" cap="rnd">
              <a:solidFill>
                <a:schemeClr val="accent1"/>
              </a:solidFill>
              <a:round/>
            </a:ln>
            <a:effectLst/>
          </c:spPr>
          <c:marker>
            <c:symbol val="none"/>
          </c:marker>
          <c:cat>
            <c:numRef>
              <c:f>tfp!$B$1:$AJ$1</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tfp!$B$2:$AJ$2</c:f>
              <c:numCache>
                <c:formatCode>General</c:formatCode>
                <c:ptCount val="35"/>
                <c:pt idx="0">
                  <c:v>1.2111690784815157</c:v>
                </c:pt>
                <c:pt idx="1">
                  <c:v>1.221072871500523</c:v>
                </c:pt>
                <c:pt idx="2">
                  <c:v>1.1872944773234648</c:v>
                </c:pt>
                <c:pt idx="3">
                  <c:v>1.1846042704825819</c:v>
                </c:pt>
                <c:pt idx="4">
                  <c:v>1.1449023318529272</c:v>
                </c:pt>
                <c:pt idx="5">
                  <c:v>1.1387489623700828</c:v>
                </c:pt>
                <c:pt idx="6">
                  <c:v>1.1386593579953781</c:v>
                </c:pt>
                <c:pt idx="7">
                  <c:v>1.1409248605052635</c:v>
                </c:pt>
                <c:pt idx="8">
                  <c:v>1.0982736214337103</c:v>
                </c:pt>
                <c:pt idx="9">
                  <c:v>1.0818372645546195</c:v>
                </c:pt>
                <c:pt idx="10">
                  <c:v>1.0416419190410586</c:v>
                </c:pt>
                <c:pt idx="11">
                  <c:v>1.0553527281007082</c:v>
                </c:pt>
                <c:pt idx="12">
                  <c:v>1.0377409300550782</c:v>
                </c:pt>
                <c:pt idx="13">
                  <c:v>1.0269926294872416</c:v>
                </c:pt>
                <c:pt idx="14">
                  <c:v>1.0122114607698975</c:v>
                </c:pt>
                <c:pt idx="15">
                  <c:v>1.003070181373694</c:v>
                </c:pt>
                <c:pt idx="16">
                  <c:v>1.0159644533855936</c:v>
                </c:pt>
                <c:pt idx="17">
                  <c:v>1.0109663717585917</c:v>
                </c:pt>
                <c:pt idx="18">
                  <c:v>1.0092448999210109</c:v>
                </c:pt>
                <c:pt idx="19">
                  <c:v>1.0048796820516819</c:v>
                </c:pt>
                <c:pt idx="20">
                  <c:v>1.0058499186539569</c:v>
                </c:pt>
                <c:pt idx="21">
                  <c:v>1.0179573749275967</c:v>
                </c:pt>
                <c:pt idx="22">
                  <c:v>1.0017212611218711</c:v>
                </c:pt>
                <c:pt idx="23">
                  <c:v>0.99117567692830078</c:v>
                </c:pt>
                <c:pt idx="24">
                  <c:v>1.0004719984518216</c:v>
                </c:pt>
                <c:pt idx="25">
                  <c:v>1.0004618630124633</c:v>
                </c:pt>
                <c:pt idx="26">
                  <c:v>0.98927426210774161</c:v>
                </c:pt>
                <c:pt idx="27">
                  <c:v>0.9729981719257792</c:v>
                </c:pt>
                <c:pt idx="28">
                  <c:v>0.97174092093646935</c:v>
                </c:pt>
                <c:pt idx="29">
                  <c:v>0.97651263650341791</c:v>
                </c:pt>
                <c:pt idx="30">
                  <c:v>0.98589864269118732</c:v>
                </c:pt>
                <c:pt idx="31">
                  <c:v>0.9875657874020547</c:v>
                </c:pt>
                <c:pt idx="32">
                  <c:v>1</c:v>
                </c:pt>
                <c:pt idx="33">
                  <c:v>0.99717705448904692</c:v>
                </c:pt>
                <c:pt idx="34">
                  <c:v>0.99443860770562686</c:v>
                </c:pt>
              </c:numCache>
            </c:numRef>
          </c:val>
          <c:smooth val="0"/>
          <c:extLst>
            <c:ext xmlns:c16="http://schemas.microsoft.com/office/drawing/2014/chart" uri="{C3380CC4-5D6E-409C-BE32-E72D297353CC}">
              <c16:uniqueId val="{00000000-A30C-424D-9E7B-14D07472A5A7}"/>
            </c:ext>
          </c:extLst>
        </c:ser>
        <c:dLbls>
          <c:showLegendKey val="0"/>
          <c:showVal val="0"/>
          <c:showCatName val="0"/>
          <c:showSerName val="0"/>
          <c:showPercent val="0"/>
          <c:showBubbleSize val="0"/>
        </c:dLbls>
        <c:smooth val="0"/>
        <c:axId val="1483683247"/>
        <c:axId val="1639637199"/>
      </c:lineChart>
      <c:catAx>
        <c:axId val="148368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39637199"/>
        <c:crosses val="autoZero"/>
        <c:auto val="1"/>
        <c:lblAlgn val="ctr"/>
        <c:lblOffset val="100"/>
        <c:noMultiLvlLbl val="0"/>
      </c:catAx>
      <c:valAx>
        <c:axId val="1639637199"/>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483683247"/>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US"/>
              <a:t>Arab region, 1995-2019</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'tax to gdp 2'!$A$72</c:f>
              <c:strCache>
                <c:ptCount val="1"/>
                <c:pt idx="0">
                  <c:v>Tax revenues as % of GDP</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'tax to gdp 2'!$B$71:$Z$71</c:f>
              <c:numCache>
                <c:formatCode>General</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'tax to gdp 2'!$B$72:$Z$72</c:f>
              <c:numCache>
                <c:formatCode>0%</c:formatCode>
                <c:ptCount val="25"/>
                <c:pt idx="0">
                  <c:v>0.11786042504282046</c:v>
                </c:pt>
                <c:pt idx="1">
                  <c:v>0.11477559985237645</c:v>
                </c:pt>
                <c:pt idx="2">
                  <c:v>0.11295936752753169</c:v>
                </c:pt>
                <c:pt idx="3">
                  <c:v>0.11257051190378892</c:v>
                </c:pt>
                <c:pt idx="4">
                  <c:v>0.11043346375869297</c:v>
                </c:pt>
                <c:pt idx="5">
                  <c:v>0.10534449649178201</c:v>
                </c:pt>
                <c:pt idx="6">
                  <c:v>0.10186973557213044</c:v>
                </c:pt>
                <c:pt idx="7">
                  <c:v>9.8385528086969973E-2</c:v>
                </c:pt>
                <c:pt idx="8">
                  <c:v>9.7924101151356094E-2</c:v>
                </c:pt>
                <c:pt idx="9">
                  <c:v>0.10424986773907559</c:v>
                </c:pt>
                <c:pt idx="10">
                  <c:v>0.10703091995297052</c:v>
                </c:pt>
                <c:pt idx="11">
                  <c:v>0.11384811544443656</c:v>
                </c:pt>
                <c:pt idx="12">
                  <c:v>0.11444141342332415</c:v>
                </c:pt>
                <c:pt idx="13">
                  <c:v>0.12035109133191549</c:v>
                </c:pt>
                <c:pt idx="14">
                  <c:v>0.11555829900921508</c:v>
                </c:pt>
                <c:pt idx="15">
                  <c:v>0.10874143236044692</c:v>
                </c:pt>
                <c:pt idx="16">
                  <c:v>0.1111641083386072</c:v>
                </c:pt>
                <c:pt idx="17">
                  <c:v>0.1070022696721797</c:v>
                </c:pt>
                <c:pt idx="18">
                  <c:v>0.10961759089140342</c:v>
                </c:pt>
                <c:pt idx="19">
                  <c:v>0.10304835113208499</c:v>
                </c:pt>
                <c:pt idx="20">
                  <c:v>0.10120133121609635</c:v>
                </c:pt>
                <c:pt idx="21">
                  <c:v>0.10157706048357609</c:v>
                </c:pt>
                <c:pt idx="22">
                  <c:v>0.10573943109550578</c:v>
                </c:pt>
                <c:pt idx="23">
                  <c:v>0.11328621230779987</c:v>
                </c:pt>
                <c:pt idx="24">
                  <c:v>0.10958948001142264</c:v>
                </c:pt>
              </c:numCache>
            </c:numRef>
          </c:val>
          <c:smooth val="0"/>
          <c:extLst>
            <c:ext xmlns:c16="http://schemas.microsoft.com/office/drawing/2014/chart" uri="{C3380CC4-5D6E-409C-BE32-E72D297353CC}">
              <c16:uniqueId val="{00000000-975F-4B21-B1B4-D66BE0C67508}"/>
            </c:ext>
          </c:extLst>
        </c:ser>
        <c:dLbls>
          <c:showLegendKey val="0"/>
          <c:showVal val="0"/>
          <c:showCatName val="0"/>
          <c:showSerName val="0"/>
          <c:showPercent val="0"/>
          <c:showBubbleSize val="0"/>
        </c:dLbls>
        <c:smooth val="0"/>
        <c:axId val="547156848"/>
        <c:axId val="548476312"/>
      </c:lineChart>
      <c:catAx>
        <c:axId val="54715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48476312"/>
        <c:crosses val="autoZero"/>
        <c:auto val="1"/>
        <c:lblAlgn val="ctr"/>
        <c:lblOffset val="100"/>
        <c:noMultiLvlLbl val="0"/>
      </c:catAx>
      <c:valAx>
        <c:axId val="548476312"/>
        <c:scaling>
          <c:orientation val="minMax"/>
          <c:max val="0.30000000000000004"/>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47156848"/>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22225" cap="rnd" cmpd="sng">
                <a:solidFill>
                  <a:schemeClr val="accent2"/>
                </a:solidFill>
                <a:prstDash val="solid"/>
              </a:ln>
              <a:effectLst/>
            </c:spPr>
            <c:trendlineType val="linear"/>
            <c:dispRSqr val="0"/>
            <c:dispEq val="0"/>
          </c:trendline>
          <c:xVal>
            <c:numRef>
              <c:f>'tax to gdp 1'!$F$2:$F$144</c:f>
              <c:numCache>
                <c:formatCode>General</c:formatCode>
                <c:ptCount val="143"/>
                <c:pt idx="0">
                  <c:v>4.6707757203909894</c:v>
                </c:pt>
                <c:pt idx="1">
                  <c:v>3.519341886263295</c:v>
                </c:pt>
                <c:pt idx="2">
                  <c:v>3.664878153818552</c:v>
                </c:pt>
                <c:pt idx="3">
                  <c:v>4.0559977589747067</c:v>
                </c:pt>
                <c:pt idx="4">
                  <c:v>4.0101567241870963</c:v>
                </c:pt>
                <c:pt idx="5">
                  <c:v>4.7372426642106253</c:v>
                </c:pt>
                <c:pt idx="6">
                  <c:v>4.2233507811763564</c:v>
                </c:pt>
                <c:pt idx="7">
                  <c:v>3.7350134796602465</c:v>
                </c:pt>
                <c:pt idx="8">
                  <c:v>3.9081234275623169</c:v>
                </c:pt>
                <c:pt idx="9">
                  <c:v>4.498484241301048</c:v>
                </c:pt>
                <c:pt idx="10">
                  <c:v>4.947662266448515</c:v>
                </c:pt>
                <c:pt idx="11">
                  <c:v>4.6769552822079525</c:v>
                </c:pt>
                <c:pt idx="12">
                  <c:v>3.5954234217532992</c:v>
                </c:pt>
                <c:pt idx="13">
                  <c:v>4.0342840403247182</c:v>
                </c:pt>
                <c:pt idx="14">
                  <c:v>4.8581227651632686</c:v>
                </c:pt>
                <c:pt idx="15">
                  <c:v>3.8666181841982374</c:v>
                </c:pt>
                <c:pt idx="16">
                  <c:v>4.1297534142657089</c:v>
                </c:pt>
                <c:pt idx="17">
                  <c:v>3.7721773822088376</c:v>
                </c:pt>
                <c:pt idx="18">
                  <c:v>4.3264479273162211</c:v>
                </c:pt>
                <c:pt idx="19">
                  <c:v>4.1620215971359134</c:v>
                </c:pt>
                <c:pt idx="20">
                  <c:v>4.7454418031661216</c:v>
                </c:pt>
                <c:pt idx="21">
                  <c:v>4.5090931221859547</c:v>
                </c:pt>
                <c:pt idx="22">
                  <c:v>4.2721680149421228</c:v>
                </c:pt>
                <c:pt idx="23">
                  <c:v>4.7200803938674012</c:v>
                </c:pt>
                <c:pt idx="24">
                  <c:v>3.9251796181767764</c:v>
                </c:pt>
                <c:pt idx="25">
                  <c:v>3.4948071249500083</c:v>
                </c:pt>
                <c:pt idx="26">
                  <c:v>4.0306188315496989</c:v>
                </c:pt>
                <c:pt idx="27">
                  <c:v>3.9218549933212623</c:v>
                </c:pt>
                <c:pt idx="28">
                  <c:v>4.1711039276076569</c:v>
                </c:pt>
                <c:pt idx="29">
                  <c:v>4.1561858575309865</c:v>
                </c:pt>
                <c:pt idx="30">
                  <c:v>4.155050816999263</c:v>
                </c:pt>
                <c:pt idx="31">
                  <c:v>4.8011954954387024</c:v>
                </c:pt>
                <c:pt idx="32">
                  <c:v>4.3539344787333496</c:v>
                </c:pt>
                <c:pt idx="33">
                  <c:v>3.2996116664353465</c:v>
                </c:pt>
                <c:pt idx="34">
                  <c:v>2.8645363525564882</c:v>
                </c:pt>
                <c:pt idx="35">
                  <c:v>3.6219834424407944</c:v>
                </c:pt>
                <c:pt idx="36">
                  <c:v>3.5652922211023839</c:v>
                </c:pt>
                <c:pt idx="37">
                  <c:v>4.6865579184467947</c:v>
                </c:pt>
                <c:pt idx="38">
                  <c:v>2.9687832721543757</c:v>
                </c:pt>
                <c:pt idx="39">
                  <c:v>3.1869603573691601</c:v>
                </c:pt>
                <c:pt idx="40">
                  <c:v>4.3782653232688951</c:v>
                </c:pt>
                <c:pt idx="41">
                  <c:v>4.2023144953511071</c:v>
                </c:pt>
                <c:pt idx="42">
                  <c:v>4.1551445283772699</c:v>
                </c:pt>
                <c:pt idx="43">
                  <c:v>2.9991838243807707</c:v>
                </c:pt>
                <c:pt idx="44">
                  <c:v>4.291914211527982</c:v>
                </c:pt>
                <c:pt idx="45">
                  <c:v>3.6981534716076334</c:v>
                </c:pt>
                <c:pt idx="46">
                  <c:v>4.4679487813055863</c:v>
                </c:pt>
                <c:pt idx="47">
                  <c:v>4.5962335568827299</c:v>
                </c:pt>
                <c:pt idx="48">
                  <c:v>4.5856001348558619</c:v>
                </c:pt>
                <c:pt idx="49">
                  <c:v>4.7668111709641146</c:v>
                </c:pt>
                <c:pt idx="50">
                  <c:v>4.2390744378724117</c:v>
                </c:pt>
                <c:pt idx="51">
                  <c:v>4.0434895064869547</c:v>
                </c:pt>
                <c:pt idx="52">
                  <c:v>3.9332557329190121</c:v>
                </c:pt>
                <c:pt idx="53">
                  <c:v>4.0731041062055144</c:v>
                </c:pt>
                <c:pt idx="54">
                  <c:v>4.5498892182022104</c:v>
                </c:pt>
                <c:pt idx="55">
                  <c:v>3.3361353502433988</c:v>
                </c:pt>
                <c:pt idx="56">
                  <c:v>4.688677303396191</c:v>
                </c:pt>
                <c:pt idx="57">
                  <c:v>4.6712393675777024</c:v>
                </c:pt>
                <c:pt idx="58">
                  <c:v>4.1021938906113311</c:v>
                </c:pt>
                <c:pt idx="59">
                  <c:v>3.31163092919014</c:v>
                </c:pt>
                <c:pt idx="60">
                  <c:v>4.1557708200978869</c:v>
                </c:pt>
                <c:pt idx="61">
                  <c:v>4.7457383152484773</c:v>
                </c:pt>
                <c:pt idx="62">
                  <c:v>3.7093964329339415</c:v>
                </c:pt>
                <c:pt idx="63">
                  <c:v>4.4691885089202739</c:v>
                </c:pt>
                <c:pt idx="64">
                  <c:v>3.9301426251439731</c:v>
                </c:pt>
                <c:pt idx="65">
                  <c:v>3.3867467077107478</c:v>
                </c:pt>
                <c:pt idx="66">
                  <c:v>3.2856821484304315</c:v>
                </c:pt>
                <c:pt idx="67">
                  <c:v>3.4945098682835991</c:v>
                </c:pt>
                <c:pt idx="68">
                  <c:v>3.7150030103664435</c:v>
                </c:pt>
                <c:pt idx="69">
                  <c:v>4.5022879245739693</c:v>
                </c:pt>
                <c:pt idx="70">
                  <c:v>3.8165276683906848</c:v>
                </c:pt>
                <c:pt idx="71">
                  <c:v>4.0606211962534431</c:v>
                </c:pt>
                <c:pt idx="72">
                  <c:v>4.8302780086717565</c:v>
                </c:pt>
                <c:pt idx="73">
                  <c:v>4.6119314615557121</c:v>
                </c:pt>
                <c:pt idx="74">
                  <c:v>4.6345000862048256</c:v>
                </c:pt>
                <c:pt idx="75">
                  <c:v>3.9981699230924148</c:v>
                </c:pt>
                <c:pt idx="76">
                  <c:v>4.6362505375873662</c:v>
                </c:pt>
                <c:pt idx="77">
                  <c:v>4.3576786333259152</c:v>
                </c:pt>
                <c:pt idx="78">
                  <c:v>3.6558800261117246</c:v>
                </c:pt>
                <c:pt idx="79">
                  <c:v>3.6154008885577835</c:v>
                </c:pt>
                <c:pt idx="80">
                  <c:v>4.6346442423471998</c:v>
                </c:pt>
                <c:pt idx="81">
                  <c:v>4.0635937184501385</c:v>
                </c:pt>
                <c:pt idx="82">
                  <c:v>3.6772996690120467</c:v>
                </c:pt>
                <c:pt idx="83">
                  <c:v>4.4852926870072158</c:v>
                </c:pt>
                <c:pt idx="84">
                  <c:v>3.4509013555227406</c:v>
                </c:pt>
                <c:pt idx="85">
                  <c:v>4.5550593465119178</c:v>
                </c:pt>
                <c:pt idx="86">
                  <c:v>4.8888691698905831</c:v>
                </c:pt>
                <c:pt idx="87">
                  <c:v>5.0353224440227002</c:v>
                </c:pt>
                <c:pt idx="88">
                  <c:v>3.1847074845119456</c:v>
                </c:pt>
                <c:pt idx="89">
                  <c:v>4.4305735216703512</c:v>
                </c:pt>
                <c:pt idx="90">
                  <c:v>4.2713751366566592</c:v>
                </c:pt>
                <c:pt idx="91">
                  <c:v>3.3286496436081823</c:v>
                </c:pt>
                <c:pt idx="92">
                  <c:v>4.6241140931094025</c:v>
                </c:pt>
                <c:pt idx="93">
                  <c:v>3.8364164443545632</c:v>
                </c:pt>
                <c:pt idx="94">
                  <c:v>4.3840525446871936</c:v>
                </c:pt>
                <c:pt idx="95">
                  <c:v>4.2893900763900126</c:v>
                </c:pt>
                <c:pt idx="96">
                  <c:v>4.1287287610172534</c:v>
                </c:pt>
                <c:pt idx="97">
                  <c:v>4.044303473249423</c:v>
                </c:pt>
                <c:pt idx="98">
                  <c:v>4.3378010894660664</c:v>
                </c:pt>
                <c:pt idx="99">
                  <c:v>3.1021149409964899</c:v>
                </c:pt>
                <c:pt idx="100">
                  <c:v>3.6692184435976363</c:v>
                </c:pt>
                <c:pt idx="101">
                  <c:v>3.9893822723651398</c:v>
                </c:pt>
                <c:pt idx="102">
                  <c:v>3.5980488495454477</c:v>
                </c:pt>
                <c:pt idx="103">
                  <c:v>4.7452948239036274</c:v>
                </c:pt>
                <c:pt idx="104">
                  <c:v>4.6254193058371147</c:v>
                </c:pt>
                <c:pt idx="105">
                  <c:v>3.7170645064200682</c:v>
                </c:pt>
                <c:pt idx="106">
                  <c:v>3.1043959197180149</c:v>
                </c:pt>
                <c:pt idx="107">
                  <c:v>3.6914552767213094</c:v>
                </c:pt>
                <c:pt idx="108">
                  <c:v>4.2036115829849239</c:v>
                </c:pt>
                <c:pt idx="109">
                  <c:v>4.8259281167147581</c:v>
                </c:pt>
                <c:pt idx="110">
                  <c:v>3.7047569255248503</c:v>
                </c:pt>
                <c:pt idx="111">
                  <c:v>4.120445378933173</c:v>
                </c:pt>
                <c:pt idx="112">
                  <c:v>4.0891725110662236</c:v>
                </c:pt>
                <c:pt idx="113">
                  <c:v>3.9818098801625363</c:v>
                </c:pt>
                <c:pt idx="114">
                  <c:v>4.5020512329463518</c:v>
                </c:pt>
                <c:pt idx="115">
                  <c:v>4.5319428461000344</c:v>
                </c:pt>
                <c:pt idx="116">
                  <c:v>4.470836007736537</c:v>
                </c:pt>
                <c:pt idx="117">
                  <c:v>4.4210190567970278</c:v>
                </c:pt>
                <c:pt idx="118">
                  <c:v>3.3259229562869588</c:v>
                </c:pt>
                <c:pt idx="119">
                  <c:v>3.7846305159968416</c:v>
                </c:pt>
                <c:pt idx="120">
                  <c:v>4.7404608472059779</c:v>
                </c:pt>
                <c:pt idx="121">
                  <c:v>3.5240220092922447</c:v>
                </c:pt>
                <c:pt idx="122">
                  <c:v>4.2383354503935857</c:v>
                </c:pt>
                <c:pt idx="123">
                  <c:v>4.4365291012164798</c:v>
                </c:pt>
                <c:pt idx="124">
                  <c:v>3.213462977672886</c:v>
                </c:pt>
                <c:pt idx="125">
                  <c:v>4.5847391747553905</c:v>
                </c:pt>
                <c:pt idx="126">
                  <c:v>3.4130291520550213</c:v>
                </c:pt>
                <c:pt idx="127">
                  <c:v>4.6112360660270859</c:v>
                </c:pt>
                <c:pt idx="128">
                  <c:v>4.1226404013988187</c:v>
                </c:pt>
                <c:pt idx="129">
                  <c:v>4.7359263951400461</c:v>
                </c:pt>
                <c:pt idx="130">
                  <c:v>4.8295014967930632</c:v>
                </c:pt>
                <c:pt idx="131">
                  <c:v>3.6138994327484304</c:v>
                </c:pt>
                <c:pt idx="132">
                  <c:v>3.4043872055682649</c:v>
                </c:pt>
                <c:pt idx="133">
                  <c:v>3.7003763264214706</c:v>
                </c:pt>
                <c:pt idx="134">
                  <c:v>3.3179804243913473</c:v>
                </c:pt>
                <c:pt idx="135">
                  <c:v>3.836732228609057</c:v>
                </c:pt>
                <c:pt idx="136">
                  <c:v>3.3404958489942755</c:v>
                </c:pt>
                <c:pt idx="137">
                  <c:v>4.1127536456653591</c:v>
                </c:pt>
                <c:pt idx="138">
                  <c:v>4.6727096691883325</c:v>
                </c:pt>
                <c:pt idx="139">
                  <c:v>4.8038278815401094</c:v>
                </c:pt>
                <c:pt idx="140">
                  <c:v>4.3501194034991828</c:v>
                </c:pt>
                <c:pt idx="141">
                  <c:v>3.5537087065282584</c:v>
                </c:pt>
                <c:pt idx="142">
                  <c:v>3.9882818261912925</c:v>
                </c:pt>
              </c:numCache>
            </c:numRef>
          </c:xVal>
          <c:yVal>
            <c:numRef>
              <c:f>'tax to gdp 1'!$G$2:$G$144</c:f>
              <c:numCache>
                <c:formatCode>0%</c:formatCode>
                <c:ptCount val="143"/>
                <c:pt idx="0">
                  <c:v>2.8537211418151898E-2</c:v>
                </c:pt>
                <c:pt idx="1">
                  <c:v>6.8123073577880902E-2</c:v>
                </c:pt>
                <c:pt idx="2">
                  <c:v>0.120093793869019</c:v>
                </c:pt>
                <c:pt idx="3">
                  <c:v>0.138313932418823</c:v>
                </c:pt>
                <c:pt idx="4">
                  <c:v>1.24649906158447E-2</c:v>
                </c:pt>
                <c:pt idx="5">
                  <c:v>1.5926898717880202E-2</c:v>
                </c:pt>
                <c:pt idx="6">
                  <c:v>0.15523862838745101</c:v>
                </c:pt>
                <c:pt idx="7">
                  <c:v>0.13480938911438001</c:v>
                </c:pt>
                <c:pt idx="8">
                  <c:v>0.21418802261352499</c:v>
                </c:pt>
                <c:pt idx="9">
                  <c:v>4.0349106788635299E-2</c:v>
                </c:pt>
                <c:pt idx="10">
                  <c:v>5.1589508056640601E-2</c:v>
                </c:pt>
                <c:pt idx="11">
                  <c:v>5.8884038925170898E-2</c:v>
                </c:pt>
                <c:pt idx="12">
                  <c:v>5.4429340362548803E-2</c:v>
                </c:pt>
                <c:pt idx="13">
                  <c:v>0.25144615173339802</c:v>
                </c:pt>
                <c:pt idx="14">
                  <c:v>0.14902553558349602</c:v>
                </c:pt>
                <c:pt idx="15">
                  <c:v>0.17651861190795898</c:v>
                </c:pt>
                <c:pt idx="16">
                  <c:v>0.19379590988159201</c:v>
                </c:pt>
                <c:pt idx="17">
                  <c:v>0.19646190643310502</c:v>
                </c:pt>
                <c:pt idx="18">
                  <c:v>0.22346683502197301</c:v>
                </c:pt>
                <c:pt idx="19">
                  <c:v>0.220934066772461</c:v>
                </c:pt>
                <c:pt idx="20">
                  <c:v>0.277026767730713</c:v>
                </c:pt>
                <c:pt idx="21">
                  <c:v>0.167018451690674</c:v>
                </c:pt>
                <c:pt idx="22">
                  <c:v>0.244705791473389</c:v>
                </c:pt>
                <c:pt idx="23">
                  <c:v>0.29452583312988301</c:v>
                </c:pt>
                <c:pt idx="24">
                  <c:v>0.268201713562012</c:v>
                </c:pt>
                <c:pt idx="25">
                  <c:v>0.105936708450317</c:v>
                </c:pt>
                <c:pt idx="26">
                  <c:v>0.15727774620056201</c:v>
                </c:pt>
                <c:pt idx="27">
                  <c:v>0.22516736984252902</c:v>
                </c:pt>
                <c:pt idx="28">
                  <c:v>0.23026351928710898</c:v>
                </c:pt>
                <c:pt idx="29">
                  <c:v>0.21266569137573199</c:v>
                </c:pt>
                <c:pt idx="30">
                  <c:v>0.23664121627807599</c:v>
                </c:pt>
                <c:pt idx="31">
                  <c:v>0.134771690368652</c:v>
                </c:pt>
                <c:pt idx="32">
                  <c:v>0.20543746948242203</c:v>
                </c:pt>
                <c:pt idx="33">
                  <c:v>0.15207977294921901</c:v>
                </c:pt>
                <c:pt idx="34">
                  <c:v>0.160163879394531</c:v>
                </c:pt>
                <c:pt idx="35">
                  <c:v>0.19732055664062501</c:v>
                </c:pt>
                <c:pt idx="36">
                  <c:v>0.12318240165710399</c:v>
                </c:pt>
                <c:pt idx="37">
                  <c:v>0.29118137359619101</c:v>
                </c:pt>
                <c:pt idx="38">
                  <c:v>7.8025751113891595E-2</c:v>
                </c:pt>
                <c:pt idx="39">
                  <c:v>9.3038377761840804E-2</c:v>
                </c:pt>
                <c:pt idx="40">
                  <c:v>0.19365888595581102</c:v>
                </c:pt>
                <c:pt idx="41">
                  <c:v>0.15948230743408198</c:v>
                </c:pt>
                <c:pt idx="42">
                  <c:v>0.21661409378051799</c:v>
                </c:pt>
                <c:pt idx="43">
                  <c:v>7.5103640556335394E-2</c:v>
                </c:pt>
                <c:pt idx="44">
                  <c:v>0.13128800392150899</c:v>
                </c:pt>
                <c:pt idx="45">
                  <c:v>0.122611246109009</c:v>
                </c:pt>
                <c:pt idx="46">
                  <c:v>0.270470714569092</c:v>
                </c:pt>
                <c:pt idx="47">
                  <c:v>0.23864841461181602</c:v>
                </c:pt>
                <c:pt idx="48">
                  <c:v>0.194233722686768</c:v>
                </c:pt>
                <c:pt idx="49">
                  <c:v>0.46559913635253897</c:v>
                </c:pt>
                <c:pt idx="50">
                  <c:v>0.13269364356994601</c:v>
                </c:pt>
                <c:pt idx="51">
                  <c:v>0.133992280960083</c:v>
                </c:pt>
                <c:pt idx="52">
                  <c:v>0.17695766448974598</c:v>
                </c:pt>
                <c:pt idx="53">
                  <c:v>9.0072355270385707E-2</c:v>
                </c:pt>
                <c:pt idx="54">
                  <c:v>0.21783996582031301</c:v>
                </c:pt>
                <c:pt idx="55">
                  <c:v>9.9770641326904302E-2</c:v>
                </c:pt>
                <c:pt idx="56">
                  <c:v>0.30466020584106401</c:v>
                </c:pt>
                <c:pt idx="57">
                  <c:v>0.300579929351807</c:v>
                </c:pt>
                <c:pt idx="58">
                  <c:v>0.120687389373779</c:v>
                </c:pt>
                <c:pt idx="59">
                  <c:v>0.109899053573608</c:v>
                </c:pt>
                <c:pt idx="60">
                  <c:v>0.24080406188964801</c:v>
                </c:pt>
                <c:pt idx="61">
                  <c:v>0.23987504959106398</c:v>
                </c:pt>
                <c:pt idx="62">
                  <c:v>0.12039988517761201</c:v>
                </c:pt>
                <c:pt idx="63">
                  <c:v>0.27329504013061501</c:v>
                </c:pt>
                <c:pt idx="64">
                  <c:v>0.105589685440063</c:v>
                </c:pt>
                <c:pt idx="65">
                  <c:v>0.12785519599914599</c:v>
                </c:pt>
                <c:pt idx="66">
                  <c:v>9.37958431243896E-2</c:v>
                </c:pt>
                <c:pt idx="67">
                  <c:v>5.8999977111816398E-2</c:v>
                </c:pt>
                <c:pt idx="68">
                  <c:v>0.18346267700195298</c:v>
                </c:pt>
                <c:pt idx="69">
                  <c:v>0.247973232269287</c:v>
                </c:pt>
                <c:pt idx="70">
                  <c:v>0.16723951339721702</c:v>
                </c:pt>
                <c:pt idx="71">
                  <c:v>0.109601182937622</c:v>
                </c:pt>
                <c:pt idx="72">
                  <c:v>0.18217037200927699</c:v>
                </c:pt>
                <c:pt idx="73">
                  <c:v>0.24964815139770502</c:v>
                </c:pt>
                <c:pt idx="74">
                  <c:v>0.291626815795898</c:v>
                </c:pt>
                <c:pt idx="75">
                  <c:v>0.27453939437866198</c:v>
                </c:pt>
                <c:pt idx="76">
                  <c:v>0.185176200866699</c:v>
                </c:pt>
                <c:pt idx="77">
                  <c:v>0.163334045410156</c:v>
                </c:pt>
                <c:pt idx="78">
                  <c:v>0.135754165649414</c:v>
                </c:pt>
                <c:pt idx="79">
                  <c:v>0.17398944854736301</c:v>
                </c:pt>
                <c:pt idx="80">
                  <c:v>0.200055236816406</c:v>
                </c:pt>
                <c:pt idx="81">
                  <c:v>0.23396533966064501</c:v>
                </c:pt>
                <c:pt idx="82">
                  <c:v>0.196293029785156</c:v>
                </c:pt>
                <c:pt idx="83">
                  <c:v>0.21673467636108398</c:v>
                </c:pt>
                <c:pt idx="84">
                  <c:v>0.41688156127929704</c:v>
                </c:pt>
                <c:pt idx="85">
                  <c:v>0.20353031158447302</c:v>
                </c:pt>
                <c:pt idx="86">
                  <c:v>0.28173774719238298</c:v>
                </c:pt>
                <c:pt idx="87">
                  <c:v>0.29739534378051802</c:v>
                </c:pt>
                <c:pt idx="88">
                  <c:v>0.10555827140808099</c:v>
                </c:pt>
                <c:pt idx="89">
                  <c:v>0.11933033943176299</c:v>
                </c:pt>
                <c:pt idx="90">
                  <c:v>0.190470485687256</c:v>
                </c:pt>
                <c:pt idx="91">
                  <c:v>0.14772761344909699</c:v>
                </c:pt>
                <c:pt idx="92">
                  <c:v>0.246585693359375</c:v>
                </c:pt>
                <c:pt idx="93">
                  <c:v>0.183374137878418</c:v>
                </c:pt>
                <c:pt idx="94">
                  <c:v>0.18439489364623998</c:v>
                </c:pt>
                <c:pt idx="95">
                  <c:v>0.14088261604309099</c:v>
                </c:pt>
                <c:pt idx="96">
                  <c:v>0.19039152145385699</c:v>
                </c:pt>
                <c:pt idx="97">
                  <c:v>0.19437929153442401</c:v>
                </c:pt>
                <c:pt idx="98">
                  <c:v>0.27169595718383799</c:v>
                </c:pt>
                <c:pt idx="99">
                  <c:v>0.24898260116577098</c:v>
                </c:pt>
                <c:pt idx="100">
                  <c:v>6.5664219856262196E-2</c:v>
                </c:pt>
                <c:pt idx="101">
                  <c:v>0.29995361328124998</c:v>
                </c:pt>
                <c:pt idx="102">
                  <c:v>0.18945978164672903</c:v>
                </c:pt>
                <c:pt idx="103">
                  <c:v>0.25820884704589803</c:v>
                </c:pt>
                <c:pt idx="104">
                  <c:v>0.31455615997314501</c:v>
                </c:pt>
                <c:pt idx="105">
                  <c:v>0.18228200912475601</c:v>
                </c:pt>
                <c:pt idx="106">
                  <c:v>0.10358670234680201</c:v>
                </c:pt>
                <c:pt idx="107">
                  <c:v>4.5098242759704602E-2</c:v>
                </c:pt>
                <c:pt idx="108">
                  <c:v>0.18407236099243199</c:v>
                </c:pt>
                <c:pt idx="109">
                  <c:v>0.29329816818237303</c:v>
                </c:pt>
                <c:pt idx="110">
                  <c:v>0.11745447158813499</c:v>
                </c:pt>
                <c:pt idx="111">
                  <c:v>0.10270352363586399</c:v>
                </c:pt>
                <c:pt idx="112">
                  <c:v>0.147658338546753</c:v>
                </c:pt>
                <c:pt idx="113">
                  <c:v>0.15411046028137199</c:v>
                </c:pt>
                <c:pt idx="114">
                  <c:v>0.21922475814819301</c:v>
                </c:pt>
                <c:pt idx="115">
                  <c:v>0.248974628448486</c:v>
                </c:pt>
                <c:pt idx="116">
                  <c:v>0.147768135070801</c:v>
                </c:pt>
                <c:pt idx="117">
                  <c:v>0.25930616378784199</c:v>
                </c:pt>
                <c:pt idx="118">
                  <c:v>0.163670234680176</c:v>
                </c:pt>
                <c:pt idx="119">
                  <c:v>0.25661634445190401</c:v>
                </c:pt>
                <c:pt idx="120">
                  <c:v>0.16912734985351602</c:v>
                </c:pt>
                <c:pt idx="121">
                  <c:v>0.17648818969726601</c:v>
                </c:pt>
                <c:pt idx="122">
                  <c:v>0.24323894500732401</c:v>
                </c:pt>
                <c:pt idx="123">
                  <c:v>0.33456905364990197</c:v>
                </c:pt>
                <c:pt idx="124">
                  <c:v>0.122850303649902</c:v>
                </c:pt>
                <c:pt idx="125">
                  <c:v>0.214917259216309</c:v>
                </c:pt>
                <c:pt idx="126">
                  <c:v>0.223743000030518</c:v>
                </c:pt>
                <c:pt idx="127">
                  <c:v>0.22424751281738298</c:v>
                </c:pt>
                <c:pt idx="128">
                  <c:v>0.115561876296997</c:v>
                </c:pt>
                <c:pt idx="129">
                  <c:v>0.33667247772216796</c:v>
                </c:pt>
                <c:pt idx="130">
                  <c:v>0.20883810043334999</c:v>
                </c:pt>
                <c:pt idx="131">
                  <c:v>0.18201097488403298</c:v>
                </c:pt>
                <c:pt idx="132">
                  <c:v>0.11744417190551801</c:v>
                </c:pt>
                <c:pt idx="133">
                  <c:v>7.3048887252807601E-2</c:v>
                </c:pt>
                <c:pt idx="134">
                  <c:v>0.13034469604492199</c:v>
                </c:pt>
                <c:pt idx="135">
                  <c:v>0.20879564285278299</c:v>
                </c:pt>
                <c:pt idx="136">
                  <c:v>0.11851930618286101</c:v>
                </c:pt>
                <c:pt idx="137">
                  <c:v>0.27143583297729501</c:v>
                </c:pt>
                <c:pt idx="138">
                  <c:v>0.26258628845214799</c:v>
                </c:pt>
                <c:pt idx="139">
                  <c:v>0.18858264923095699</c:v>
                </c:pt>
                <c:pt idx="140">
                  <c:v>0.180600872039795</c:v>
                </c:pt>
                <c:pt idx="141">
                  <c:v>0.17567710876464801</c:v>
                </c:pt>
                <c:pt idx="142">
                  <c:v>0.14738284111022901</c:v>
                </c:pt>
              </c:numCache>
            </c:numRef>
          </c:yVal>
          <c:smooth val="0"/>
          <c:extLst>
            <c:ext xmlns:c16="http://schemas.microsoft.com/office/drawing/2014/chart" uri="{C3380CC4-5D6E-409C-BE32-E72D297353CC}">
              <c16:uniqueId val="{00000001-17A4-4B8B-A7AC-413A36D42074}"/>
            </c:ext>
          </c:extLst>
        </c:ser>
        <c:ser>
          <c:idx val="1"/>
          <c:order val="1"/>
          <c:tx>
            <c:v>Arab region</c:v>
          </c:tx>
          <c:spPr>
            <a:ln w="25400" cap="rnd">
              <a:noFill/>
              <a:round/>
            </a:ln>
            <a:effectLst/>
          </c:spPr>
          <c:marker>
            <c:symbol val="circle"/>
            <c:size val="5"/>
            <c:spPr>
              <a:solidFill>
                <a:srgbClr val="FF0000"/>
              </a:solidFill>
              <a:ln w="9525">
                <a:solidFill>
                  <a:srgbClr val="FF0000"/>
                </a:solidFill>
              </a:ln>
              <a:effectLst/>
            </c:spPr>
          </c:marker>
          <c:dLbls>
            <c:dLbl>
              <c:idx val="0"/>
              <c:tx>
                <c:rich>
                  <a:bodyPr/>
                  <a:lstStyle/>
                  <a:p>
                    <a:fld id="{5BB29404-879E-4CFD-9C39-5268A6BB600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7A4-4B8B-A7AC-413A36D42074}"/>
                </c:ext>
              </c:extLst>
            </c:dLbl>
            <c:dLbl>
              <c:idx val="1"/>
              <c:tx>
                <c:rich>
                  <a:bodyPr/>
                  <a:lstStyle/>
                  <a:p>
                    <a:fld id="{63DF6BAC-40CB-408B-8D39-48134AE0462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7A4-4B8B-A7AC-413A36D42074}"/>
                </c:ext>
              </c:extLst>
            </c:dLbl>
            <c:dLbl>
              <c:idx val="2"/>
              <c:layout>
                <c:manualLayout>
                  <c:x val="-9.9704802489727837E-2"/>
                  <c:y val="-4.9879157204406055E-2"/>
                </c:manualLayout>
              </c:layout>
              <c:tx>
                <c:rich>
                  <a:bodyPr/>
                  <a:lstStyle/>
                  <a:p>
                    <a:fld id="{2F54A33D-3C59-4805-A94A-B61314F156D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7A4-4B8B-A7AC-413A36D42074}"/>
                </c:ext>
              </c:extLst>
            </c:dLbl>
            <c:dLbl>
              <c:idx val="3"/>
              <c:tx>
                <c:rich>
                  <a:bodyPr/>
                  <a:lstStyle/>
                  <a:p>
                    <a:fld id="{F9EE5F7E-65EB-4D52-B0C6-ACAA6C7CB8B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7A4-4B8B-A7AC-413A36D42074}"/>
                </c:ext>
              </c:extLst>
            </c:dLbl>
            <c:dLbl>
              <c:idx val="4"/>
              <c:tx>
                <c:rich>
                  <a:bodyPr/>
                  <a:lstStyle/>
                  <a:p>
                    <a:fld id="{FAC2A7FE-4615-4F76-975E-ACB9D7B38DC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7A4-4B8B-A7AC-413A36D42074}"/>
                </c:ext>
              </c:extLst>
            </c:dLbl>
            <c:dLbl>
              <c:idx val="5"/>
              <c:layout>
                <c:manualLayout>
                  <c:x val="-1.3646924200637022E-2"/>
                  <c:y val="-2.114329437937873E-2"/>
                </c:manualLayout>
              </c:layout>
              <c:tx>
                <c:rich>
                  <a:bodyPr/>
                  <a:lstStyle/>
                  <a:p>
                    <a:fld id="{3D47D622-DF27-41B9-99A8-4A15CD514B1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7A4-4B8B-A7AC-413A36D42074}"/>
                </c:ext>
              </c:extLst>
            </c:dLbl>
            <c:dLbl>
              <c:idx val="6"/>
              <c:tx>
                <c:rich>
                  <a:bodyPr/>
                  <a:lstStyle/>
                  <a:p>
                    <a:fld id="{9F367615-D9CF-477F-8D0D-BCDFF2C01F2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7A4-4B8B-A7AC-413A36D42074}"/>
                </c:ext>
              </c:extLst>
            </c:dLbl>
            <c:dLbl>
              <c:idx val="7"/>
              <c:tx>
                <c:rich>
                  <a:bodyPr/>
                  <a:lstStyle/>
                  <a:p>
                    <a:fld id="{9A4F22E8-1C35-443F-8846-6A0F2F270DF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7A4-4B8B-A7AC-413A36D42074}"/>
                </c:ext>
              </c:extLst>
            </c:dLbl>
            <c:dLbl>
              <c:idx val="8"/>
              <c:tx>
                <c:rich>
                  <a:bodyPr/>
                  <a:lstStyle/>
                  <a:p>
                    <a:fld id="{1D380E65-7E7C-4C03-9ECA-7F015558CDB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7A4-4B8B-A7AC-413A36D42074}"/>
                </c:ext>
              </c:extLst>
            </c:dLbl>
            <c:dLbl>
              <c:idx val="9"/>
              <c:tx>
                <c:rich>
                  <a:bodyPr/>
                  <a:lstStyle/>
                  <a:p>
                    <a:fld id="{ACEC8FA9-5909-4390-97F5-5D8229ECB5A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7A4-4B8B-A7AC-413A36D42074}"/>
                </c:ext>
              </c:extLst>
            </c:dLbl>
            <c:dLbl>
              <c:idx val="10"/>
              <c:tx>
                <c:rich>
                  <a:bodyPr/>
                  <a:lstStyle/>
                  <a:p>
                    <a:fld id="{072FDC03-9E4A-435E-A716-6C033BF64AF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7A4-4B8B-A7AC-413A36D42074}"/>
                </c:ext>
              </c:extLst>
            </c:dLbl>
            <c:dLbl>
              <c:idx val="11"/>
              <c:tx>
                <c:rich>
                  <a:bodyPr/>
                  <a:lstStyle/>
                  <a:p>
                    <a:fld id="{0AC00690-540F-46F5-AB19-B7BA80DCB54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7A4-4B8B-A7AC-413A36D42074}"/>
                </c:ext>
              </c:extLst>
            </c:dLbl>
            <c:dLbl>
              <c:idx val="12"/>
              <c:tx>
                <c:rich>
                  <a:bodyPr/>
                  <a:lstStyle/>
                  <a:p>
                    <a:fld id="{919E0E7A-0F60-4FD1-ADE0-B2AADC363F4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7A4-4B8B-A7AC-413A36D42074}"/>
                </c:ext>
              </c:extLst>
            </c:dLbl>
            <c:dLbl>
              <c:idx val="13"/>
              <c:tx>
                <c:rich>
                  <a:bodyPr/>
                  <a:lstStyle/>
                  <a:p>
                    <a:fld id="{D50F42DC-1C15-41CE-B616-0F13E8DD284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7A4-4B8B-A7AC-413A36D42074}"/>
                </c:ext>
              </c:extLst>
            </c:dLbl>
            <c:dLbl>
              <c:idx val="14"/>
              <c:tx>
                <c:rich>
                  <a:bodyPr/>
                  <a:lstStyle/>
                  <a:p>
                    <a:fld id="{7C447EB7-ED11-4BC6-B5C1-6881ABFE0C8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7A4-4B8B-A7AC-413A36D42074}"/>
                </c:ext>
              </c:extLst>
            </c:dLbl>
            <c:dLbl>
              <c:idx val="15"/>
              <c:tx>
                <c:rich>
                  <a:bodyPr/>
                  <a:lstStyle/>
                  <a:p>
                    <a:fld id="{992E4CAC-CE59-46F6-9CD6-FDDAB696035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7A4-4B8B-A7AC-413A36D42074}"/>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'tax to gdp 1'!$F$2:$F$17</c:f>
              <c:numCache>
                <c:formatCode>General</c:formatCode>
                <c:ptCount val="16"/>
                <c:pt idx="0">
                  <c:v>4.6707757203909894</c:v>
                </c:pt>
                <c:pt idx="1">
                  <c:v>3.519341886263295</c:v>
                </c:pt>
                <c:pt idx="2">
                  <c:v>3.664878153818552</c:v>
                </c:pt>
                <c:pt idx="3">
                  <c:v>4.0559977589747067</c:v>
                </c:pt>
                <c:pt idx="4">
                  <c:v>4.0101567241870963</c:v>
                </c:pt>
                <c:pt idx="5">
                  <c:v>4.7372426642106253</c:v>
                </c:pt>
                <c:pt idx="6">
                  <c:v>4.2233507811763564</c:v>
                </c:pt>
                <c:pt idx="7">
                  <c:v>3.7350134796602465</c:v>
                </c:pt>
                <c:pt idx="8">
                  <c:v>3.9081234275623169</c:v>
                </c:pt>
                <c:pt idx="9">
                  <c:v>4.498484241301048</c:v>
                </c:pt>
                <c:pt idx="10">
                  <c:v>4.947662266448515</c:v>
                </c:pt>
                <c:pt idx="11">
                  <c:v>4.6769552822079525</c:v>
                </c:pt>
                <c:pt idx="12">
                  <c:v>3.5954234217532992</c:v>
                </c:pt>
                <c:pt idx="13">
                  <c:v>4.0342840403247182</c:v>
                </c:pt>
                <c:pt idx="14">
                  <c:v>4.8581227651632686</c:v>
                </c:pt>
                <c:pt idx="15">
                  <c:v>3.8666181841982374</c:v>
                </c:pt>
              </c:numCache>
            </c:numRef>
          </c:xVal>
          <c:yVal>
            <c:numRef>
              <c:f>'tax to gdp 1'!$G$2:$G$17</c:f>
              <c:numCache>
                <c:formatCode>0%</c:formatCode>
                <c:ptCount val="16"/>
                <c:pt idx="0">
                  <c:v>2.8537211418151898E-2</c:v>
                </c:pt>
                <c:pt idx="1">
                  <c:v>6.8123073577880902E-2</c:v>
                </c:pt>
                <c:pt idx="2">
                  <c:v>0.120093793869019</c:v>
                </c:pt>
                <c:pt idx="3">
                  <c:v>0.138313932418823</c:v>
                </c:pt>
                <c:pt idx="4">
                  <c:v>1.24649906158447E-2</c:v>
                </c:pt>
                <c:pt idx="5">
                  <c:v>1.5926898717880202E-2</c:v>
                </c:pt>
                <c:pt idx="6">
                  <c:v>0.15523862838745101</c:v>
                </c:pt>
                <c:pt idx="7">
                  <c:v>0.13480938911438001</c:v>
                </c:pt>
                <c:pt idx="8">
                  <c:v>0.21418802261352499</c:v>
                </c:pt>
                <c:pt idx="9">
                  <c:v>4.0349106788635299E-2</c:v>
                </c:pt>
                <c:pt idx="10">
                  <c:v>5.1589508056640601E-2</c:v>
                </c:pt>
                <c:pt idx="11">
                  <c:v>5.8884038925170898E-2</c:v>
                </c:pt>
                <c:pt idx="12">
                  <c:v>5.4429340362548803E-2</c:v>
                </c:pt>
                <c:pt idx="13">
                  <c:v>0.25144615173339802</c:v>
                </c:pt>
                <c:pt idx="14">
                  <c:v>0.14902553558349602</c:v>
                </c:pt>
                <c:pt idx="15">
                  <c:v>0.17651861190795898</c:v>
                </c:pt>
              </c:numCache>
            </c:numRef>
          </c:yVal>
          <c:smooth val="0"/>
          <c:extLst>
            <c:ext xmlns:c15="http://schemas.microsoft.com/office/drawing/2012/chart" uri="{02D57815-91ED-43cb-92C2-25804820EDAC}">
              <c15:datalabelsRange>
                <c15:f>'tax to gdp 1'!$D$2:$D$17</c15:f>
                <c15:dlblRangeCache>
                  <c:ptCount val="16"/>
                  <c:pt idx="0">
                    <c:v>BHR</c:v>
                  </c:pt>
                  <c:pt idx="1">
                    <c:v>COM</c:v>
                  </c:pt>
                  <c:pt idx="2">
                    <c:v>DJI</c:v>
                  </c:pt>
                  <c:pt idx="3">
                    <c:v>EGY</c:v>
                  </c:pt>
                  <c:pt idx="4">
                    <c:v>IRQ</c:v>
                  </c:pt>
                  <c:pt idx="5">
                    <c:v>KWT</c:v>
                  </c:pt>
                  <c:pt idx="6">
                    <c:v>LBN</c:v>
                  </c:pt>
                  <c:pt idx="7">
                    <c:v>MRT</c:v>
                  </c:pt>
                  <c:pt idx="8">
                    <c:v>MAR</c:v>
                  </c:pt>
                  <c:pt idx="9">
                    <c:v>OMN</c:v>
                  </c:pt>
                  <c:pt idx="10">
                    <c:v>QAT</c:v>
                  </c:pt>
                  <c:pt idx="11">
                    <c:v>SAU</c:v>
                  </c:pt>
                  <c:pt idx="12">
                    <c:v>SDN</c:v>
                  </c:pt>
                  <c:pt idx="13">
                    <c:v>TUN</c:v>
                  </c:pt>
                  <c:pt idx="14">
                    <c:v>ARE</c:v>
                  </c:pt>
                  <c:pt idx="15">
                    <c:v>PSE</c:v>
                  </c:pt>
                </c15:dlblRangeCache>
              </c15:datalabelsRange>
            </c:ext>
            <c:ext xmlns:c16="http://schemas.microsoft.com/office/drawing/2014/chart" uri="{C3380CC4-5D6E-409C-BE32-E72D297353CC}">
              <c16:uniqueId val="{00000012-17A4-4B8B-A7AC-413A36D42074}"/>
            </c:ext>
          </c:extLst>
        </c:ser>
        <c:dLbls>
          <c:showLegendKey val="0"/>
          <c:showVal val="0"/>
          <c:showCatName val="0"/>
          <c:showSerName val="0"/>
          <c:showPercent val="0"/>
          <c:showBubbleSize val="0"/>
        </c:dLbls>
        <c:axId val="1484498639"/>
        <c:axId val="1469852591"/>
      </c:scatterChart>
      <c:valAx>
        <c:axId val="1484498639"/>
        <c:scaling>
          <c:orientation val="minMax"/>
          <c:min val="2.5"/>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Log GNI per capita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469852591"/>
        <c:crosses val="autoZero"/>
        <c:crossBetween val="midCat"/>
      </c:valAx>
      <c:valAx>
        <c:axId val="1469852591"/>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Tax revenue as % of GDP</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484498639"/>
        <c:crosses val="autoZero"/>
        <c:crossBetween val="midCat"/>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'Primary balance as % of GDP'!$A$71</c:f>
              <c:strCache>
                <c:ptCount val="1"/>
                <c:pt idx="0">
                  <c:v>Arab Region</c:v>
                </c:pt>
              </c:strCache>
            </c:strRef>
          </c:tx>
          <c:spPr>
            <a:ln w="28575" cap="rnd">
              <a:solidFill>
                <a:schemeClr val="accent1"/>
              </a:solidFill>
              <a:round/>
            </a:ln>
            <a:effectLst/>
          </c:spPr>
          <c:marker>
            <c:symbol val="none"/>
          </c:marker>
          <c:cat>
            <c:numRef>
              <c:f>'Primary balance as % of GDP'!$G$70:$Y$70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'Primary balance as % of GDP'!$G$71:$Y$71</c:f>
              <c:numCache>
                <c:formatCode>0%</c:formatCode>
                <c:ptCount val="19"/>
                <c:pt idx="0">
                  <c:v>3.2054024741680474E-2</c:v>
                </c:pt>
                <c:pt idx="1">
                  <c:v>5.0649674331805825E-2</c:v>
                </c:pt>
                <c:pt idx="2">
                  <c:v>2.690817940170211E-2</c:v>
                </c:pt>
                <c:pt idx="3">
                  <c:v>3.8508342481529623E-2</c:v>
                </c:pt>
                <c:pt idx="4">
                  <c:v>-4.187328952463653E-2</c:v>
                </c:pt>
                <c:pt idx="5">
                  <c:v>-1.1019896813114436E-2</c:v>
                </c:pt>
                <c:pt idx="6">
                  <c:v>-1.9663189213514612E-3</c:v>
                </c:pt>
                <c:pt idx="7">
                  <c:v>-6.4987943160736096E-3</c:v>
                </c:pt>
                <c:pt idx="8">
                  <c:v>-2.3999323458743227E-2</c:v>
                </c:pt>
                <c:pt idx="9">
                  <c:v>-3.54310756838042E-2</c:v>
                </c:pt>
                <c:pt idx="10">
                  <c:v>-6.8702357029676267E-2</c:v>
                </c:pt>
                <c:pt idx="11">
                  <c:v>-6.9734604134790712E-2</c:v>
                </c:pt>
                <c:pt idx="12">
                  <c:v>-3.9151323878508629E-2</c:v>
                </c:pt>
                <c:pt idx="13">
                  <c:v>-1.7420648407867938E-2</c:v>
                </c:pt>
                <c:pt idx="14">
                  <c:v>-2.3351702473713487E-2</c:v>
                </c:pt>
                <c:pt idx="15">
                  <c:v>-5.3359725416404775E-2</c:v>
                </c:pt>
                <c:pt idx="16">
                  <c:v>-8.7508509806583108E-3</c:v>
                </c:pt>
                <c:pt idx="17">
                  <c:v>9.5008816048183179E-3</c:v>
                </c:pt>
                <c:pt idx="18">
                  <c:v>-1.4764185973421039E-2</c:v>
                </c:pt>
              </c:numCache>
            </c:numRef>
          </c:val>
          <c:smooth val="0"/>
          <c:extLst>
            <c:ext xmlns:c16="http://schemas.microsoft.com/office/drawing/2014/chart" uri="{C3380CC4-5D6E-409C-BE32-E72D297353CC}">
              <c16:uniqueId val="{00000000-37B3-4985-B29C-F6828EFF2CE1}"/>
            </c:ext>
          </c:extLst>
        </c:ser>
        <c:ser>
          <c:idx val="1"/>
          <c:order val="1"/>
          <c:tx>
            <c:strRef>
              <c:f>'Primary balance as % of GDP'!$A$72</c:f>
              <c:strCache>
                <c:ptCount val="1"/>
                <c:pt idx="0">
                  <c:v>High-income countries</c:v>
                </c:pt>
              </c:strCache>
            </c:strRef>
          </c:tx>
          <c:spPr>
            <a:ln w="28575" cap="rnd">
              <a:solidFill>
                <a:schemeClr val="accent2"/>
              </a:solidFill>
              <a:round/>
            </a:ln>
            <a:effectLst/>
          </c:spPr>
          <c:marker>
            <c:symbol val="none"/>
          </c:marker>
          <c:cat>
            <c:numRef>
              <c:f>'Primary balance as % of GDP'!$G$70:$Y$70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'Primary balance as % of GDP'!$G$72:$Y$72</c:f>
              <c:numCache>
                <c:formatCode>0%</c:formatCode>
                <c:ptCount val="19"/>
                <c:pt idx="0">
                  <c:v>0.17667806503232261</c:v>
                </c:pt>
                <c:pt idx="1">
                  <c:v>0.19531002562318553</c:v>
                </c:pt>
                <c:pt idx="2">
                  <c:v>0.12385460198337359</c:v>
                </c:pt>
                <c:pt idx="3">
                  <c:v>0.23501026702651406</c:v>
                </c:pt>
                <c:pt idx="4">
                  <c:v>-3.0338492994525491E-2</c:v>
                </c:pt>
                <c:pt idx="5">
                  <c:v>4.5352284243993138E-2</c:v>
                </c:pt>
                <c:pt idx="6">
                  <c:v>0.10658346625528357</c:v>
                </c:pt>
                <c:pt idx="7">
                  <c:v>0.11114163110574131</c:v>
                </c:pt>
                <c:pt idx="8">
                  <c:v>7.3717805489759147E-2</c:v>
                </c:pt>
                <c:pt idx="9">
                  <c:v>-8.0082785501808043E-3</c:v>
                </c:pt>
                <c:pt idx="10">
                  <c:v>-0.12744533426932717</c:v>
                </c:pt>
                <c:pt idx="11">
                  <c:v>-0.13724364562745794</c:v>
                </c:pt>
                <c:pt idx="12">
                  <c:v>-8.8227709149261882E-2</c:v>
                </c:pt>
                <c:pt idx="13">
                  <c:v>-3.6347485722577719E-2</c:v>
                </c:pt>
                <c:pt idx="14">
                  <c:v>-2.9647421896288179E-2</c:v>
                </c:pt>
                <c:pt idx="15">
                  <c:v>-0.11312948728552749</c:v>
                </c:pt>
                <c:pt idx="16">
                  <c:v>-1.545328979407563E-2</c:v>
                </c:pt>
                <c:pt idx="17">
                  <c:v>4.9730768750462367E-2</c:v>
                </c:pt>
                <c:pt idx="18">
                  <c:v>2.1559908301024198E-2</c:v>
                </c:pt>
              </c:numCache>
            </c:numRef>
          </c:val>
          <c:smooth val="0"/>
          <c:extLst>
            <c:ext xmlns:c16="http://schemas.microsoft.com/office/drawing/2014/chart" uri="{C3380CC4-5D6E-409C-BE32-E72D297353CC}">
              <c16:uniqueId val="{00000001-37B3-4985-B29C-F6828EFF2CE1}"/>
            </c:ext>
          </c:extLst>
        </c:ser>
        <c:ser>
          <c:idx val="2"/>
          <c:order val="2"/>
          <c:tx>
            <c:strRef>
              <c:f>'Primary balance as % of GDP'!$A$73</c:f>
              <c:strCache>
                <c:ptCount val="1"/>
                <c:pt idx="0">
                  <c:v>Middle-income countries</c:v>
                </c:pt>
              </c:strCache>
            </c:strRef>
          </c:tx>
          <c:spPr>
            <a:ln w="28575" cap="rnd">
              <a:solidFill>
                <a:schemeClr val="accent3"/>
              </a:solidFill>
              <a:round/>
            </a:ln>
            <a:effectLst/>
          </c:spPr>
          <c:marker>
            <c:symbol val="none"/>
          </c:marker>
          <c:cat>
            <c:numRef>
              <c:f>'Primary balance as % of GDP'!$G$70:$Y$70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'Primary balance as % of GDP'!$G$73:$Y$73</c:f>
              <c:numCache>
                <c:formatCode>0%</c:formatCode>
                <c:ptCount val="19"/>
                <c:pt idx="0">
                  <c:v>2.1809703662144977E-2</c:v>
                </c:pt>
                <c:pt idx="1">
                  <c:v>3.9049973300751425E-2</c:v>
                </c:pt>
                <c:pt idx="2">
                  <c:v>2.8743196377556009E-2</c:v>
                </c:pt>
                <c:pt idx="3">
                  <c:v>1.5998011538440673E-2</c:v>
                </c:pt>
                <c:pt idx="4">
                  <c:v>-4.4309602684961716E-2</c:v>
                </c:pt>
                <c:pt idx="5">
                  <c:v>-1.9408493040381152E-2</c:v>
                </c:pt>
                <c:pt idx="6">
                  <c:v>-2.3700126674398588E-2</c:v>
                </c:pt>
                <c:pt idx="7">
                  <c:v>-2.3632846808468243E-2</c:v>
                </c:pt>
                <c:pt idx="8">
                  <c:v>-4.3927058635727413E-2</c:v>
                </c:pt>
                <c:pt idx="9">
                  <c:v>-4.9427926937356176E-2</c:v>
                </c:pt>
                <c:pt idx="10">
                  <c:v>-7.1979815675209183E-2</c:v>
                </c:pt>
                <c:pt idx="11">
                  <c:v>-7.0127771737335115E-2</c:v>
                </c:pt>
                <c:pt idx="12">
                  <c:v>-2.783732451291604E-2</c:v>
                </c:pt>
                <c:pt idx="13">
                  <c:v>1.976265563147723E-3</c:v>
                </c:pt>
                <c:pt idx="14">
                  <c:v>-6.3972587383008886E-3</c:v>
                </c:pt>
                <c:pt idx="15">
                  <c:v>-4.6970788369399726E-2</c:v>
                </c:pt>
                <c:pt idx="16">
                  <c:v>-1.0372021620544083E-2</c:v>
                </c:pt>
                <c:pt idx="17">
                  <c:v>1.0346415324261053E-2</c:v>
                </c:pt>
                <c:pt idx="18">
                  <c:v>-1.8704007285743073E-2</c:v>
                </c:pt>
              </c:numCache>
            </c:numRef>
          </c:val>
          <c:smooth val="0"/>
          <c:extLst>
            <c:ext xmlns:c16="http://schemas.microsoft.com/office/drawing/2014/chart" uri="{C3380CC4-5D6E-409C-BE32-E72D297353CC}">
              <c16:uniqueId val="{00000002-37B3-4985-B29C-F6828EFF2CE1}"/>
            </c:ext>
          </c:extLst>
        </c:ser>
        <c:ser>
          <c:idx val="3"/>
          <c:order val="3"/>
          <c:tx>
            <c:strRef>
              <c:f>'Primary balance as % of GDP'!$A$74</c:f>
              <c:strCache>
                <c:ptCount val="1"/>
                <c:pt idx="0">
                  <c:v>War-torn countries</c:v>
                </c:pt>
              </c:strCache>
            </c:strRef>
          </c:tx>
          <c:spPr>
            <a:ln w="28575" cap="rnd">
              <a:solidFill>
                <a:schemeClr val="accent4"/>
              </a:solidFill>
              <a:round/>
            </a:ln>
            <a:effectLst/>
          </c:spPr>
          <c:marker>
            <c:symbol val="none"/>
          </c:marker>
          <c:cat>
            <c:numRef>
              <c:f>'Primary balance as % of GDP'!$G$70:$Y$70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'Primary balance as % of GDP'!$G$74:$Y$74</c:f>
              <c:numCache>
                <c:formatCode>0%</c:formatCode>
                <c:ptCount val="19"/>
                <c:pt idx="0">
                  <c:v>-1.1390568669557396E-2</c:v>
                </c:pt>
                <c:pt idx="1">
                  <c:v>8.8906102725853208E-3</c:v>
                </c:pt>
                <c:pt idx="2">
                  <c:v>-2.9811147590728698E-2</c:v>
                </c:pt>
                <c:pt idx="3">
                  <c:v>-7.3683100799881943E-3</c:v>
                </c:pt>
                <c:pt idx="4">
                  <c:v>-4.1723115125804622E-2</c:v>
                </c:pt>
                <c:pt idx="5">
                  <c:v>-2.0601860759205962E-2</c:v>
                </c:pt>
                <c:pt idx="6">
                  <c:v>-5.8249343117975864E-3</c:v>
                </c:pt>
                <c:pt idx="7">
                  <c:v>-2.8890169884272777E-2</c:v>
                </c:pt>
                <c:pt idx="8">
                  <c:v>-2.7141516980454403E-2</c:v>
                </c:pt>
                <c:pt idx="9">
                  <c:v>-1.21710022824558E-2</c:v>
                </c:pt>
                <c:pt idx="10">
                  <c:v>-2.2580710129234675E-2</c:v>
                </c:pt>
                <c:pt idx="11">
                  <c:v>-2.6323414978642948E-2</c:v>
                </c:pt>
                <c:pt idx="12">
                  <c:v>-4.107138193360392E-2</c:v>
                </c:pt>
                <c:pt idx="13">
                  <c:v>-6.1041299076444663E-2</c:v>
                </c:pt>
                <c:pt idx="14">
                  <c:v>-6.7286644666938566E-2</c:v>
                </c:pt>
                <c:pt idx="15">
                  <c:v>-3.5363833733849548E-2</c:v>
                </c:pt>
                <c:pt idx="16">
                  <c:v>-3.6461749006495142E-4</c:v>
                </c:pt>
                <c:pt idx="17">
                  <c:v>-1.5867085624141748E-2</c:v>
                </c:pt>
                <c:pt idx="18">
                  <c:v>-2.4823620180624152E-2</c:v>
                </c:pt>
              </c:numCache>
            </c:numRef>
          </c:val>
          <c:smooth val="0"/>
          <c:extLst>
            <c:ext xmlns:c16="http://schemas.microsoft.com/office/drawing/2014/chart" uri="{C3380CC4-5D6E-409C-BE32-E72D297353CC}">
              <c16:uniqueId val="{00000003-37B3-4985-B29C-F6828EFF2CE1}"/>
            </c:ext>
          </c:extLst>
        </c:ser>
        <c:dLbls>
          <c:showLegendKey val="0"/>
          <c:showVal val="0"/>
          <c:showCatName val="0"/>
          <c:showSerName val="0"/>
          <c:showPercent val="0"/>
          <c:showBubbleSize val="0"/>
        </c:dLbls>
        <c:smooth val="0"/>
        <c:axId val="1639350479"/>
        <c:axId val="1580361551"/>
      </c:lineChart>
      <c:catAx>
        <c:axId val="163935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68000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1580361551"/>
        <c:crosses val="autoZero"/>
        <c:auto val="1"/>
        <c:lblAlgn val="ctr"/>
        <c:lblOffset val="100"/>
        <c:noMultiLvlLbl val="0"/>
      </c:catAx>
      <c:valAx>
        <c:axId val="1580361551"/>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Fiscal balance as a % of GDP</a:t>
                </a:r>
              </a:p>
            </c:rich>
          </c:tx>
          <c:layout>
            <c:manualLayout>
              <c:xMode val="edge"/>
              <c:yMode val="edge"/>
              <c:x val="1.0844869888915767E-2"/>
              <c:y val="0.1572000654644394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639350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66456133183492E-2"/>
          <c:y val="4.2940666438297831E-2"/>
          <c:w val="0.94839838184544312"/>
          <c:h val="0.77793948620393727"/>
        </c:manualLayout>
      </c:layout>
      <c:scatterChart>
        <c:scatterStyle val="lineMarker"/>
        <c:varyColors val="0"/>
        <c:ser>
          <c:idx val="0"/>
          <c:order val="0"/>
          <c:tx>
            <c:strRef>
              <c:f>'Selected indicators graph'!$A$2:$A$11</c:f>
              <c:strCache>
                <c:ptCount val="10"/>
                <c:pt idx="0">
                  <c:v>Stunting </c:v>
                </c:pt>
              </c:strCache>
            </c:strRef>
          </c:tx>
          <c:spPr>
            <a:ln w="19050" cap="rnd">
              <a:noFill/>
              <a:round/>
            </a:ln>
            <a:effectLst/>
          </c:spPr>
          <c:marker>
            <c:symbol val="circle"/>
            <c:size val="7"/>
            <c:spPr>
              <a:solidFill>
                <a:schemeClr val="accent1"/>
              </a:solidFill>
              <a:ln w="9525">
                <a:solidFill>
                  <a:schemeClr val="accent1"/>
                </a:solidFill>
              </a:ln>
              <a:effectLst/>
            </c:spPr>
          </c:marker>
          <c:dLbls>
            <c:dLbl>
              <c:idx val="0"/>
              <c:layout>
                <c:manualLayout>
                  <c:x val="-4.4866600412812478E-2"/>
                  <c:y val="-2.1526825275872775E-2"/>
                </c:manualLayout>
              </c:layout>
              <c:tx>
                <c:rich>
                  <a:bodyPr/>
                  <a:lstStyle/>
                  <a:p>
                    <a:fld id="{D9D96502-438F-4B12-BF39-08712D24F22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D63-4396-8393-47CA3AB323CA}"/>
                </c:ext>
              </c:extLst>
            </c:dLbl>
            <c:dLbl>
              <c:idx val="1"/>
              <c:layout>
                <c:manualLayout>
                  <c:x val="-3.6779871569451998E-2"/>
                  <c:y val="-8.3175570795586087E-2"/>
                </c:manualLayout>
              </c:layout>
              <c:tx>
                <c:rich>
                  <a:bodyPr/>
                  <a:lstStyle/>
                  <a:p>
                    <a:fld id="{60A93B8E-9118-4B92-9591-41AD2032571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3.3106796116504848E-2"/>
                      <c:h val="3.7233087799508929E-2"/>
                    </c:manualLayout>
                  </c15:layout>
                  <c15:dlblFieldTable/>
                  <c15:showDataLabelsRange val="1"/>
                </c:ext>
                <c:ext xmlns:c16="http://schemas.microsoft.com/office/drawing/2014/chart" uri="{C3380CC4-5D6E-409C-BE32-E72D297353CC}">
                  <c16:uniqueId val="{00000001-6D63-4396-8393-47CA3AB323CA}"/>
                </c:ext>
              </c:extLst>
            </c:dLbl>
            <c:dLbl>
              <c:idx val="2"/>
              <c:layout>
                <c:manualLayout>
                  <c:x val="-4.3859287006599905E-2"/>
                  <c:y val="-1.5792058250783222E-2"/>
                </c:manualLayout>
              </c:layout>
              <c:tx>
                <c:rich>
                  <a:bodyPr/>
                  <a:lstStyle/>
                  <a:p>
                    <a:fld id="{1095F4F5-2D3D-44B4-9CAC-61EB5FD0959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D63-4396-8393-47CA3AB323CA}"/>
                </c:ext>
              </c:extLst>
            </c:dLbl>
            <c:dLbl>
              <c:idx val="3"/>
              <c:layout>
                <c:manualLayout>
                  <c:x val="5.8939173865402749E-3"/>
                  <c:y val="-7.1899077131487594E-3"/>
                </c:manualLayout>
              </c:layout>
              <c:tx>
                <c:rich>
                  <a:bodyPr/>
                  <a:lstStyle/>
                  <a:p>
                    <a:fld id="{6F27281D-B992-4BC0-BF2A-7CB43B693E8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D63-4396-8393-47CA3AB323CA}"/>
                </c:ext>
              </c:extLst>
            </c:dLbl>
            <c:dLbl>
              <c:idx val="4"/>
              <c:tx>
                <c:rich>
                  <a:bodyPr/>
                  <a:lstStyle/>
                  <a:p>
                    <a:fld id="{1AE5D2FC-707C-4432-98C0-6FE929E6B4B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748-4D41-AFAC-63F38ED2C17C}"/>
                </c:ext>
              </c:extLst>
            </c:dLbl>
            <c:dLbl>
              <c:idx val="5"/>
              <c:layout>
                <c:manualLayout>
                  <c:x val="-4.8260836327497902E-3"/>
                  <c:y val="1.0014393362120058E-2"/>
                </c:manualLayout>
              </c:layout>
              <c:tx>
                <c:rich>
                  <a:bodyPr/>
                  <a:lstStyle/>
                  <a:p>
                    <a:fld id="{48C88AFC-F801-4D11-9C0E-5B84129D9DB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D63-4396-8393-47CA3AB323CA}"/>
                </c:ext>
              </c:extLst>
            </c:dLbl>
            <c:dLbl>
              <c:idx val="6"/>
              <c:layout>
                <c:manualLayout>
                  <c:x val="-2.1674820987182427E-2"/>
                  <c:y val="-3.2996359326052091E-2"/>
                </c:manualLayout>
              </c:layout>
              <c:tx>
                <c:rich>
                  <a:bodyPr/>
                  <a:lstStyle/>
                  <a:p>
                    <a:fld id="{14601D67-65B4-44DE-B47A-B20E5B66BA9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D63-4396-8393-47CA3AB323CA}"/>
                </c:ext>
              </c:extLst>
            </c:dLbl>
            <c:dLbl>
              <c:idx val="7"/>
              <c:layout>
                <c:manualLayout>
                  <c:x val="-5.6779935275080906E-2"/>
                  <c:y val="1.8616543899754465E-2"/>
                </c:manualLayout>
              </c:layout>
              <c:tx>
                <c:rich>
                  <a:bodyPr/>
                  <a:lstStyle/>
                  <a:p>
                    <a:fld id="{D3A9C669-F12C-4D23-80F5-C873609AE67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D63-4396-8393-47CA3AB323CA}"/>
                </c:ext>
              </c:extLst>
            </c:dLbl>
            <c:dLbl>
              <c:idx val="8"/>
              <c:layout>
                <c:manualLayout>
                  <c:x val="-2.6278317152103679E-2"/>
                  <c:y val="-1.2924674738238365E-2"/>
                </c:manualLayout>
              </c:layout>
              <c:tx>
                <c:rich>
                  <a:bodyPr/>
                  <a:lstStyle/>
                  <a:p>
                    <a:fld id="{DBF52C3B-4329-4619-B54C-4CFC2679AB5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D63-4396-8393-47CA3AB323CA}"/>
                </c:ext>
              </c:extLst>
            </c:dLbl>
            <c:dLbl>
              <c:idx val="9"/>
              <c:layout>
                <c:manualLayout>
                  <c:x val="-3.0319674846469552E-2"/>
                  <c:y val="-3.5863742838596738E-2"/>
                </c:manualLayout>
              </c:layout>
              <c:tx>
                <c:rich>
                  <a:bodyPr/>
                  <a:lstStyle/>
                  <a:p>
                    <a:fld id="{625A08E7-41B8-43C5-95E2-24750ED15E6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graph'!$C$2:$C$11</c:f>
              <c:numCache>
                <c:formatCode>0.00</c:formatCode>
                <c:ptCount val="10"/>
                <c:pt idx="0">
                  <c:v>-0.21546296510470686</c:v>
                </c:pt>
                <c:pt idx="1">
                  <c:v>-1.5951558374898256</c:v>
                </c:pt>
                <c:pt idx="2">
                  <c:v>-0.93728103737652502</c:v>
                </c:pt>
                <c:pt idx="3">
                  <c:v>-0.15566468837003855</c:v>
                </c:pt>
                <c:pt idx="4">
                  <c:v>1.2872800215477875</c:v>
                </c:pt>
                <c:pt idx="5">
                  <c:v>0.25684010855056005</c:v>
                </c:pt>
                <c:pt idx="6">
                  <c:v>-4.7194258253613341E-2</c:v>
                </c:pt>
                <c:pt idx="7">
                  <c:v>-0.5691746887834026</c:v>
                </c:pt>
                <c:pt idx="8">
                  <c:v>-0.38931558484738282</c:v>
                </c:pt>
                <c:pt idx="9">
                  <c:v>1.9964040190329602</c:v>
                </c:pt>
              </c:numCache>
            </c:numRef>
          </c:xVal>
          <c:yVal>
            <c:numRef>
              <c:f>'Selected indicators graph'!$D$2:$D$11</c:f>
              <c:numCache>
                <c:formatCode>0.00</c:formatCode>
                <c:ptCount val="10"/>
                <c:pt idx="0">
                  <c:v>2.2452009690968167</c:v>
                </c:pt>
                <c:pt idx="1">
                  <c:v>0.15529660626201203</c:v>
                </c:pt>
                <c:pt idx="2">
                  <c:v>0.95459819419723146</c:v>
                </c:pt>
                <c:pt idx="3">
                  <c:v>0.47569583080497857</c:v>
                </c:pt>
                <c:pt idx="4">
                  <c:v>-3.427082040629903</c:v>
                </c:pt>
                <c:pt idx="5">
                  <c:v>-7.1183446735467726E-2</c:v>
                </c:pt>
                <c:pt idx="6">
                  <c:v>1.2861771150960433</c:v>
                </c:pt>
                <c:pt idx="7">
                  <c:v>0.52706864062983527</c:v>
                </c:pt>
                <c:pt idx="8">
                  <c:v>1.1281002239088345</c:v>
                </c:pt>
                <c:pt idx="9">
                  <c:v>2.4289797750782327</c:v>
                </c:pt>
              </c:numCache>
            </c:numRef>
          </c:yVal>
          <c:smooth val="0"/>
          <c:extLst>
            <c:ext xmlns:c15="http://schemas.microsoft.com/office/drawing/2012/chart" uri="{02D57815-91ED-43cb-92C2-25804820EDAC}">
              <c15:datalabelsRange>
                <c15:f>'Selected indicators graph'!$B$2:$B$11</c15:f>
                <c15:dlblRangeCache>
                  <c:ptCount val="10"/>
                  <c:pt idx="0">
                    <c:v>COM</c:v>
                  </c:pt>
                  <c:pt idx="1">
                    <c:v>EGY</c:v>
                  </c:pt>
                  <c:pt idx="2">
                    <c:v>IRQ</c:v>
                  </c:pt>
                  <c:pt idx="3">
                    <c:v>JOR</c:v>
                  </c:pt>
                  <c:pt idx="4">
                    <c:v>LBY</c:v>
                  </c:pt>
                  <c:pt idx="5">
                    <c:v>MRT</c:v>
                  </c:pt>
                  <c:pt idx="6">
                    <c:v>MAR</c:v>
                  </c:pt>
                  <c:pt idx="7">
                    <c:v>PSE</c:v>
                  </c:pt>
                  <c:pt idx="8">
                    <c:v>SDN</c:v>
                  </c:pt>
                  <c:pt idx="9">
                    <c:v>YEM</c:v>
                  </c:pt>
                </c15:dlblRangeCache>
              </c15:datalabelsRange>
            </c:ext>
            <c:ext xmlns:c16="http://schemas.microsoft.com/office/drawing/2014/chart" uri="{C3380CC4-5D6E-409C-BE32-E72D297353CC}">
              <c16:uniqueId val="{0000000A-6D63-4396-8393-47CA3AB323CA}"/>
            </c:ext>
          </c:extLst>
        </c:ser>
        <c:ser>
          <c:idx val="1"/>
          <c:order val="1"/>
          <c:tx>
            <c:strRef>
              <c:f>'Selected indicators graph'!$A$12:$A$17</c:f>
              <c:strCache>
                <c:ptCount val="6"/>
                <c:pt idx="0">
                  <c:v>Average years of education (Age 25+)</c:v>
                </c:pt>
              </c:strCache>
            </c:strRef>
          </c:tx>
          <c:spPr>
            <a:ln w="25400" cap="rnd">
              <a:noFill/>
              <a:round/>
            </a:ln>
            <a:effectLst/>
          </c:spPr>
          <c:marker>
            <c:symbol val="circle"/>
            <c:size val="7"/>
            <c:spPr>
              <a:solidFill>
                <a:schemeClr val="accent2"/>
              </a:solidFill>
              <a:ln w="9525">
                <a:solidFill>
                  <a:schemeClr val="accent2"/>
                </a:solidFill>
              </a:ln>
              <a:effectLst/>
            </c:spPr>
          </c:marker>
          <c:dLbls>
            <c:dLbl>
              <c:idx val="0"/>
              <c:tx>
                <c:rich>
                  <a:bodyPr/>
                  <a:lstStyle/>
                  <a:p>
                    <a:fld id="{285E9508-BD2B-48DB-A715-8CFE70CF7B1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748-4D41-AFAC-63F38ED2C17C}"/>
                </c:ext>
              </c:extLst>
            </c:dLbl>
            <c:dLbl>
              <c:idx val="1"/>
              <c:layout>
                <c:manualLayout>
                  <c:x val="-6.0355987055016776E-3"/>
                  <c:y val="-1.412242824485649E-3"/>
                </c:manualLayout>
              </c:layout>
              <c:tx>
                <c:rich>
                  <a:bodyPr/>
                  <a:lstStyle/>
                  <a:p>
                    <a:fld id="{E600FDA3-9410-4928-AF15-BCD4638F85B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D63-4396-8393-47CA3AB323CA}"/>
                </c:ext>
              </c:extLst>
            </c:dLbl>
            <c:dLbl>
              <c:idx val="2"/>
              <c:tx>
                <c:rich>
                  <a:bodyPr/>
                  <a:lstStyle/>
                  <a:p>
                    <a:fld id="{5AA758FC-B513-4240-B874-11C6A8C0944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748-4D41-AFAC-63F38ED2C17C}"/>
                </c:ext>
              </c:extLst>
            </c:dLbl>
            <c:dLbl>
              <c:idx val="3"/>
              <c:layout>
                <c:manualLayout>
                  <c:x val="1.5602655250617945E-2"/>
                  <c:y val="3.8731126351141593E-2"/>
                </c:manualLayout>
              </c:layout>
              <c:tx>
                <c:rich>
                  <a:bodyPr/>
                  <a:lstStyle/>
                  <a:p>
                    <a:fld id="{2A81CF76-7BE6-4DC3-A0B1-5EB8286F89F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D63-4396-8393-47CA3AB323CA}"/>
                </c:ext>
              </c:extLst>
            </c:dLbl>
            <c:dLbl>
              <c:idx val="4"/>
              <c:layout>
                <c:manualLayout>
                  <c:x val="-4.8515404021099301E-2"/>
                  <c:y val="-4.2796263370304521E-3"/>
                </c:manualLayout>
              </c:layout>
              <c:tx>
                <c:rich>
                  <a:bodyPr/>
                  <a:lstStyle/>
                  <a:p>
                    <a:fld id="{FBB61A78-9EAF-4452-BCFE-EC52FB9D9ED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D63-4396-8393-47CA3AB323CA}"/>
                </c:ext>
              </c:extLst>
            </c:dLbl>
            <c:dLbl>
              <c:idx val="5"/>
              <c:layout>
                <c:manualLayout>
                  <c:x val="-1.4951456310679671E-2"/>
                  <c:y val="-4.7290379025202493E-2"/>
                </c:manualLayout>
              </c:layout>
              <c:tx>
                <c:rich>
                  <a:bodyPr/>
                  <a:lstStyle/>
                  <a:p>
                    <a:fld id="{447347C1-492B-43D2-950D-06FCCD70C0B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graph'!$C$12:$C$17</c:f>
              <c:numCache>
                <c:formatCode>0.00</c:formatCode>
                <c:ptCount val="6"/>
                <c:pt idx="0">
                  <c:v>3.8881016080554609</c:v>
                </c:pt>
                <c:pt idx="1">
                  <c:v>-5.5441312226867545</c:v>
                </c:pt>
                <c:pt idx="2">
                  <c:v>0.60775619930653058</c:v>
                </c:pt>
                <c:pt idx="3">
                  <c:v>0.14904365770365136</c:v>
                </c:pt>
                <c:pt idx="4">
                  <c:v>-0.66106991630614509</c:v>
                </c:pt>
                <c:pt idx="5">
                  <c:v>-3.945109863512708</c:v>
                </c:pt>
              </c:numCache>
            </c:numRef>
          </c:xVal>
          <c:yVal>
            <c:numRef>
              <c:f>'Selected indicators graph'!$D$12:$D$17</c:f>
              <c:numCache>
                <c:formatCode>0.00</c:formatCode>
                <c:ptCount val="6"/>
                <c:pt idx="0">
                  <c:v>5.7038419004871166</c:v>
                </c:pt>
                <c:pt idx="1">
                  <c:v>1.8068859001532989</c:v>
                </c:pt>
                <c:pt idx="2">
                  <c:v>1.3790636940811396</c:v>
                </c:pt>
                <c:pt idx="3">
                  <c:v>1.2447504848830393</c:v>
                </c:pt>
                <c:pt idx="4">
                  <c:v>1.9972725629061383</c:v>
                </c:pt>
                <c:pt idx="5">
                  <c:v>1.7338561579725464</c:v>
                </c:pt>
              </c:numCache>
            </c:numRef>
          </c:yVal>
          <c:smooth val="0"/>
          <c:extLst>
            <c:ext xmlns:c15="http://schemas.microsoft.com/office/drawing/2012/chart" uri="{02D57815-91ED-43cb-92C2-25804820EDAC}">
              <c15:datalabelsRange>
                <c15:f>'Selected indicators graph'!$B$12:$B$17</c15:f>
                <c15:dlblRangeCache>
                  <c:ptCount val="6"/>
                  <c:pt idx="0">
                    <c:v>COM</c:v>
                  </c:pt>
                  <c:pt idx="1">
                    <c:v>EGY</c:v>
                  </c:pt>
                  <c:pt idx="2">
                    <c:v>IRQ</c:v>
                  </c:pt>
                  <c:pt idx="3">
                    <c:v>JOR</c:v>
                  </c:pt>
                  <c:pt idx="4">
                    <c:v>MRT</c:v>
                  </c:pt>
                  <c:pt idx="5">
                    <c:v>SDN</c:v>
                  </c:pt>
                </c15:dlblRangeCache>
              </c15:datalabelsRange>
            </c:ext>
            <c:ext xmlns:c16="http://schemas.microsoft.com/office/drawing/2014/chart" uri="{C3380CC4-5D6E-409C-BE32-E72D297353CC}">
              <c16:uniqueId val="{00000011-6D63-4396-8393-47CA3AB323CA}"/>
            </c:ext>
          </c:extLst>
        </c:ser>
        <c:ser>
          <c:idx val="2"/>
          <c:order val="2"/>
          <c:tx>
            <c:strRef>
              <c:f>'Selected indicators graph'!$A$18:$A$25</c:f>
              <c:strCache>
                <c:ptCount val="8"/>
                <c:pt idx="0">
                  <c:v>Completion 6 years (Age 25+)</c:v>
                </c:pt>
              </c:strCache>
            </c:strRef>
          </c:tx>
          <c:spPr>
            <a:ln w="25400" cap="rnd">
              <a:noFill/>
              <a:round/>
            </a:ln>
            <a:effectLst/>
          </c:spPr>
          <c:marker>
            <c:symbol val="circle"/>
            <c:size val="7"/>
            <c:spPr>
              <a:solidFill>
                <a:schemeClr val="accent3"/>
              </a:solidFill>
              <a:ln w="9525">
                <a:solidFill>
                  <a:schemeClr val="accent3"/>
                </a:solidFill>
              </a:ln>
              <a:effectLst/>
            </c:spPr>
          </c:marker>
          <c:dLbls>
            <c:dLbl>
              <c:idx val="0"/>
              <c:layout>
                <c:manualLayout>
                  <c:x val="-2.3831001707310857E-2"/>
                  <c:y val="-3.8688228487568137E-2"/>
                </c:manualLayout>
              </c:layout>
              <c:tx>
                <c:rich>
                  <a:bodyPr/>
                  <a:lstStyle/>
                  <a:p>
                    <a:fld id="{3C00115C-5128-4287-A860-47BDB8544C8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D63-4396-8393-47CA3AB323CA}"/>
                </c:ext>
              </c:extLst>
            </c:dLbl>
            <c:dLbl>
              <c:idx val="1"/>
              <c:layout>
                <c:manualLayout>
                  <c:x val="-3.6779935275080909E-2"/>
                  <c:y val="3.2996359326051883E-2"/>
                </c:manualLayout>
              </c:layout>
              <c:tx>
                <c:rich>
                  <a:bodyPr/>
                  <a:lstStyle/>
                  <a:p>
                    <a:fld id="{50BC1FB0-A8DA-46BC-B694-4D9B3FE2A82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6D63-4396-8393-47CA3AB323CA}"/>
                </c:ext>
              </c:extLst>
            </c:dLbl>
            <c:dLbl>
              <c:idx val="2"/>
              <c:layout>
                <c:manualLayout>
                  <c:x val="-1.6996661825050726E-4"/>
                  <c:y val="-4.2796263370304521E-3"/>
                </c:manualLayout>
              </c:layout>
              <c:tx>
                <c:rich>
                  <a:bodyPr/>
                  <a:lstStyle/>
                  <a:p>
                    <a:fld id="{8896B25E-E209-451F-BEC1-01D2C1A65D3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D63-4396-8393-47CA3AB323CA}"/>
                </c:ext>
              </c:extLst>
            </c:dLbl>
            <c:dLbl>
              <c:idx val="3"/>
              <c:layout>
                <c:manualLayout>
                  <c:x val="-4.9122263843233191E-2"/>
                  <c:y val="3.5863742838596786E-2"/>
                </c:manualLayout>
              </c:layout>
              <c:tx>
                <c:rich>
                  <a:bodyPr/>
                  <a:lstStyle/>
                  <a:p>
                    <a:fld id="{73F80599-DD2E-4824-97A8-A35684D73C4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6D63-4396-8393-47CA3AB323CA}"/>
                </c:ext>
              </c:extLst>
            </c:dLbl>
            <c:dLbl>
              <c:idx val="4"/>
              <c:layout>
                <c:manualLayout>
                  <c:x val="-3.5667507580969857E-2"/>
                  <c:y val="-7.1347726695453445E-2"/>
                </c:manualLayout>
              </c:layout>
              <c:tx>
                <c:rich>
                  <a:bodyPr/>
                  <a:lstStyle/>
                  <a:p>
                    <a:fld id="{E09C28ED-FCC5-443A-A644-3745493891D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6D63-4396-8393-47CA3AB323CA}"/>
                </c:ext>
              </c:extLst>
            </c:dLbl>
            <c:dLbl>
              <c:idx val="5"/>
              <c:tx>
                <c:rich>
                  <a:bodyPr/>
                  <a:lstStyle/>
                  <a:p>
                    <a:fld id="{B9C4F640-0F37-40EC-B112-E3E86D9E11E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748-4D41-AFAC-63F38ED2C17C}"/>
                </c:ext>
              </c:extLst>
            </c:dLbl>
            <c:dLbl>
              <c:idx val="6"/>
              <c:layout>
                <c:manualLayout>
                  <c:x val="-4.5453074433656961E-2"/>
                  <c:y val="2.0093133519600372E-2"/>
                </c:manualLayout>
              </c:layout>
              <c:tx>
                <c:rich>
                  <a:bodyPr/>
                  <a:lstStyle/>
                  <a:p>
                    <a:fld id="{6AA83C6E-1BE2-4849-B207-65EF915C07C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3.1035598705501617E-2"/>
                      <c:h val="4.2967854824598535E-2"/>
                    </c:manualLayout>
                  </c15:layout>
                  <c15:dlblFieldTable/>
                  <c15:showDataLabelsRange val="1"/>
                </c:ext>
                <c:ext xmlns:c16="http://schemas.microsoft.com/office/drawing/2014/chart" uri="{C3380CC4-5D6E-409C-BE32-E72D297353CC}">
                  <c16:uniqueId val="{00000018-6D63-4396-8393-47CA3AB323CA}"/>
                </c:ext>
              </c:extLst>
            </c:dLbl>
            <c:dLbl>
              <c:idx val="7"/>
              <c:layout>
                <c:manualLayout>
                  <c:x val="-1.1715210355987054E-2"/>
                  <c:y val="2.7261592300962381E-2"/>
                </c:manualLayout>
              </c:layout>
              <c:tx>
                <c:rich>
                  <a:bodyPr/>
                  <a:lstStyle/>
                  <a:p>
                    <a:fld id="{1C1D763A-C1C1-44A0-B8BE-D5F3E38D994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graph'!$C$18:$C$25</c:f>
              <c:numCache>
                <c:formatCode>0.00</c:formatCode>
                <c:ptCount val="8"/>
                <c:pt idx="0">
                  <c:v>1.0635271399013879</c:v>
                </c:pt>
                <c:pt idx="1">
                  <c:v>-3.9983355531526321</c:v>
                </c:pt>
                <c:pt idx="2">
                  <c:v>1.9032168707903807</c:v>
                </c:pt>
                <c:pt idx="3">
                  <c:v>-0.35877401445321144</c:v>
                </c:pt>
                <c:pt idx="4">
                  <c:v>-5.5427202132724567</c:v>
                </c:pt>
                <c:pt idx="5">
                  <c:v>-4.3525552037752764</c:v>
                </c:pt>
                <c:pt idx="6">
                  <c:v>-1.6607367950884355</c:v>
                </c:pt>
                <c:pt idx="7">
                  <c:v>-3.4287461342629832</c:v>
                </c:pt>
              </c:numCache>
            </c:numRef>
          </c:xVal>
          <c:yVal>
            <c:numRef>
              <c:f>'Selected indicators graph'!$D$18:$D$25</c:f>
              <c:numCache>
                <c:formatCode>0.00</c:formatCode>
                <c:ptCount val="8"/>
                <c:pt idx="0">
                  <c:v>4.2545210832210412</c:v>
                </c:pt>
                <c:pt idx="1">
                  <c:v>1.596331301183973</c:v>
                </c:pt>
                <c:pt idx="2">
                  <c:v>0.59330814566469492</c:v>
                </c:pt>
                <c:pt idx="3">
                  <c:v>0.46229784788682782</c:v>
                </c:pt>
                <c:pt idx="4">
                  <c:v>2.4765507288847521</c:v>
                </c:pt>
                <c:pt idx="5">
                  <c:v>2.8487122373632934</c:v>
                </c:pt>
                <c:pt idx="6">
                  <c:v>0.58538193467765343</c:v>
                </c:pt>
                <c:pt idx="7">
                  <c:v>1.182407535017771</c:v>
                </c:pt>
              </c:numCache>
            </c:numRef>
          </c:yVal>
          <c:smooth val="0"/>
          <c:extLst>
            <c:ext xmlns:c15="http://schemas.microsoft.com/office/drawing/2012/chart" uri="{02D57815-91ED-43cb-92C2-25804820EDAC}">
              <c15:datalabelsRange>
                <c15:f>'Selected indicators graph'!$B$18:$B$25</c15:f>
                <c15:dlblRangeCache>
                  <c:ptCount val="8"/>
                  <c:pt idx="0">
                    <c:v>COM</c:v>
                  </c:pt>
                  <c:pt idx="1">
                    <c:v>EGY</c:v>
                  </c:pt>
                  <c:pt idx="2">
                    <c:v>IRQ</c:v>
                  </c:pt>
                  <c:pt idx="3">
                    <c:v>JOR</c:v>
                  </c:pt>
                  <c:pt idx="4">
                    <c:v>MRT</c:v>
                  </c:pt>
                  <c:pt idx="5">
                    <c:v>MAR</c:v>
                  </c:pt>
                  <c:pt idx="6">
                    <c:v>PSE</c:v>
                  </c:pt>
                  <c:pt idx="7">
                    <c:v>SDN</c:v>
                  </c:pt>
                </c15:dlblRangeCache>
              </c15:datalabelsRange>
            </c:ext>
            <c:ext xmlns:c16="http://schemas.microsoft.com/office/drawing/2014/chart" uri="{C3380CC4-5D6E-409C-BE32-E72D297353CC}">
              <c16:uniqueId val="{0000001A-6D63-4396-8393-47CA3AB323CA}"/>
            </c:ext>
          </c:extLst>
        </c:ser>
        <c:ser>
          <c:idx val="3"/>
          <c:order val="3"/>
          <c:tx>
            <c:strRef>
              <c:f>'Selected indicators graph'!$A$26:$A$32</c:f>
              <c:strCache>
                <c:ptCount val="7"/>
                <c:pt idx="0">
                  <c:v>Completion 12 years (Age 25+)</c:v>
                </c:pt>
              </c:strCache>
            </c:strRef>
          </c:tx>
          <c:spPr>
            <a:ln w="25400" cap="rnd">
              <a:noFill/>
              <a:round/>
            </a:ln>
            <a:effectLst/>
          </c:spPr>
          <c:marker>
            <c:symbol val="circle"/>
            <c:size val="7"/>
            <c:spPr>
              <a:solidFill>
                <a:schemeClr val="accent4"/>
              </a:solidFill>
              <a:ln w="9525">
                <a:solidFill>
                  <a:schemeClr val="accent4"/>
                </a:solidFill>
              </a:ln>
              <a:effectLst/>
            </c:spPr>
          </c:marker>
          <c:dLbls>
            <c:dLbl>
              <c:idx val="0"/>
              <c:tx>
                <c:rich>
                  <a:bodyPr/>
                  <a:lstStyle/>
                  <a:p>
                    <a:fld id="{0EA4B2E1-952D-4509-9861-1D98CC34CFF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748-4D41-AFAC-63F38ED2C17C}"/>
                </c:ext>
              </c:extLst>
            </c:dLbl>
            <c:dLbl>
              <c:idx val="1"/>
              <c:layout>
                <c:manualLayout>
                  <c:x val="-4.8543689320388349E-2"/>
                  <c:y val="5.7347670250896057E-3"/>
                </c:manualLayout>
              </c:layout>
              <c:tx>
                <c:rich>
                  <a:bodyPr/>
                  <a:lstStyle/>
                  <a:p>
                    <a:fld id="{0CC0473A-458E-4B77-92FE-E216226252C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6D63-4396-8393-47CA3AB323CA}"/>
                </c:ext>
              </c:extLst>
            </c:dLbl>
            <c:dLbl>
              <c:idx val="2"/>
              <c:layout>
                <c:manualLayout>
                  <c:x val="-2.7508090614886731E-2"/>
                  <c:y val="-2.5806451612903226E-2"/>
                </c:manualLayout>
              </c:layout>
              <c:tx>
                <c:rich>
                  <a:bodyPr/>
                  <a:lstStyle/>
                  <a:p>
                    <a:fld id="{B4213E7C-A596-419E-9F1F-EDA03500816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6D63-4396-8393-47CA3AB323CA}"/>
                </c:ext>
              </c:extLst>
            </c:dLbl>
            <c:dLbl>
              <c:idx val="3"/>
              <c:layout>
                <c:manualLayout>
                  <c:x val="-9.7087378640776691E-3"/>
                  <c:y val="0"/>
                </c:manualLayout>
              </c:layout>
              <c:tx>
                <c:rich>
                  <a:bodyPr/>
                  <a:lstStyle/>
                  <a:p>
                    <a:fld id="{22DA2678-6397-4D4C-BA3F-32D607FB1C5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D63-4396-8393-47CA3AB323CA}"/>
                </c:ext>
              </c:extLst>
            </c:dLbl>
            <c:dLbl>
              <c:idx val="4"/>
              <c:layout>
                <c:manualLayout>
                  <c:x val="-5.3398058252427182E-2"/>
                  <c:y val="-8.6021505376344086E-3"/>
                </c:manualLayout>
              </c:layout>
              <c:tx>
                <c:rich>
                  <a:bodyPr/>
                  <a:lstStyle/>
                  <a:p>
                    <a:fld id="{9057D47A-A668-42FA-8E97-E498C08D8E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D63-4396-8393-47CA3AB323CA}"/>
                </c:ext>
              </c:extLst>
            </c:dLbl>
            <c:dLbl>
              <c:idx val="5"/>
              <c:layout>
                <c:manualLayout>
                  <c:x val="-4.3689320388349516E-2"/>
                  <c:y val="-8.6021505376343566E-3"/>
                </c:manualLayout>
              </c:layout>
              <c:tx>
                <c:rich>
                  <a:bodyPr/>
                  <a:lstStyle/>
                  <a:p>
                    <a:fld id="{84E9F720-02C3-408C-8CEE-C2F25770B7E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6D63-4396-8393-47CA3AB323CA}"/>
                </c:ext>
              </c:extLst>
            </c:dLbl>
            <c:dLbl>
              <c:idx val="6"/>
              <c:layout>
                <c:manualLayout>
                  <c:x val="-4.8543689320388349E-2"/>
                  <c:y val="-2.8673835125448029E-3"/>
                </c:manualLayout>
              </c:layout>
              <c:tx>
                <c:rich>
                  <a:bodyPr/>
                  <a:lstStyle/>
                  <a:p>
                    <a:fld id="{E7A0A881-2F94-4F11-9487-3B0F106FC29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graph'!$C$26:$C$32</c:f>
              <c:numCache>
                <c:formatCode>0.00</c:formatCode>
                <c:ptCount val="7"/>
                <c:pt idx="0">
                  <c:v>1.1306776672093344</c:v>
                </c:pt>
                <c:pt idx="1">
                  <c:v>-5.6414628238298352</c:v>
                </c:pt>
                <c:pt idx="2">
                  <c:v>4.7082012746559654</c:v>
                </c:pt>
                <c:pt idx="3">
                  <c:v>1.5980713772881794</c:v>
                </c:pt>
                <c:pt idx="4">
                  <c:v>-9.4836733853492348</c:v>
                </c:pt>
                <c:pt idx="5">
                  <c:v>-6.0020816690268486</c:v>
                </c:pt>
                <c:pt idx="6">
                  <c:v>-7.8722048551374773</c:v>
                </c:pt>
              </c:numCache>
            </c:numRef>
          </c:xVal>
          <c:yVal>
            <c:numRef>
              <c:f>'Selected indicators graph'!$D$26:$D$32</c:f>
              <c:numCache>
                <c:formatCode>0.00</c:formatCode>
                <c:ptCount val="7"/>
                <c:pt idx="0">
                  <c:v>10.046404058158487</c:v>
                </c:pt>
                <c:pt idx="1">
                  <c:v>0.92561623481746125</c:v>
                </c:pt>
                <c:pt idx="2">
                  <c:v>1.0665872668026433</c:v>
                </c:pt>
                <c:pt idx="3">
                  <c:v>1.3428079367161283</c:v>
                </c:pt>
                <c:pt idx="4">
                  <c:v>8.5899640766185836</c:v>
                </c:pt>
                <c:pt idx="5">
                  <c:v>2.6195123915068841</c:v>
                </c:pt>
                <c:pt idx="6">
                  <c:v>4.1642624647339366</c:v>
                </c:pt>
              </c:numCache>
            </c:numRef>
          </c:yVal>
          <c:smooth val="0"/>
          <c:extLst>
            <c:ext xmlns:c15="http://schemas.microsoft.com/office/drawing/2012/chart" uri="{02D57815-91ED-43cb-92C2-25804820EDAC}">
              <c15:datalabelsRange>
                <c15:f>'Selected indicators graph'!$B$26:$B$32</c15:f>
                <c15:dlblRangeCache>
                  <c:ptCount val="7"/>
                  <c:pt idx="0">
                    <c:v>COM</c:v>
                  </c:pt>
                  <c:pt idx="1">
                    <c:v>EGY</c:v>
                  </c:pt>
                  <c:pt idx="2">
                    <c:v>IRQ</c:v>
                  </c:pt>
                  <c:pt idx="3">
                    <c:v>JOR</c:v>
                  </c:pt>
                  <c:pt idx="4">
                    <c:v>MRT</c:v>
                  </c:pt>
                  <c:pt idx="5">
                    <c:v>PSE</c:v>
                  </c:pt>
                  <c:pt idx="6">
                    <c:v>SDN</c:v>
                  </c:pt>
                </c15:dlblRangeCache>
              </c15:datalabelsRange>
            </c:ext>
            <c:ext xmlns:c16="http://schemas.microsoft.com/office/drawing/2014/chart" uri="{C3380CC4-5D6E-409C-BE32-E72D297353CC}">
              <c16:uniqueId val="{00000022-6D63-4396-8393-47CA3AB323CA}"/>
            </c:ext>
          </c:extLst>
        </c:ser>
        <c:ser>
          <c:idx val="4"/>
          <c:order val="4"/>
          <c:tx>
            <c:strRef>
              <c:f>'Selected indicators graph'!$A$33:$A$41</c:f>
              <c:strCache>
                <c:ptCount val="9"/>
                <c:pt idx="0">
                  <c:v>Skilled attendance at birth</c:v>
                </c:pt>
              </c:strCache>
            </c:strRef>
          </c:tx>
          <c:spPr>
            <a:ln w="25400" cap="rnd">
              <a:noFill/>
              <a:round/>
            </a:ln>
            <a:effectLst/>
          </c:spPr>
          <c:marker>
            <c:symbol val="circle"/>
            <c:size val="7"/>
            <c:spPr>
              <a:solidFill>
                <a:srgbClr val="C00000"/>
              </a:solidFill>
              <a:ln w="9525">
                <a:noFill/>
              </a:ln>
              <a:effectLst/>
            </c:spPr>
          </c:marker>
          <c:dLbls>
            <c:dLbl>
              <c:idx val="0"/>
              <c:layout>
                <c:manualLayout>
                  <c:x val="-3.2362459546925688E-2"/>
                  <c:y val="-2.2939068100358423E-2"/>
                </c:manualLayout>
              </c:layout>
              <c:tx>
                <c:rich>
                  <a:bodyPr/>
                  <a:lstStyle/>
                  <a:p>
                    <a:fld id="{EB0EF8E9-DD9C-4E6E-93E1-19A1B6B22FA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6D63-4396-8393-47CA3AB323CA}"/>
                </c:ext>
              </c:extLst>
            </c:dLbl>
            <c:dLbl>
              <c:idx val="1"/>
              <c:layout>
                <c:manualLayout>
                  <c:x val="-9.7087378640777298E-3"/>
                  <c:y val="-4.8745519713261652E-2"/>
                </c:manualLayout>
              </c:layout>
              <c:tx>
                <c:rich>
                  <a:bodyPr/>
                  <a:lstStyle/>
                  <a:p>
                    <a:fld id="{AFCB297C-4F21-434F-A36C-F9158F4D8A8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6D63-4396-8393-47CA3AB323CA}"/>
                </c:ext>
              </c:extLst>
            </c:dLbl>
            <c:dLbl>
              <c:idx val="2"/>
              <c:layout>
                <c:manualLayout>
                  <c:x val="6.4724919093850537E-3"/>
                  <c:y val="-2.2939068100358475E-2"/>
                </c:manualLayout>
              </c:layout>
              <c:tx>
                <c:rich>
                  <a:bodyPr/>
                  <a:lstStyle/>
                  <a:p>
                    <a:fld id="{D404D96A-4547-48E7-BFFA-3F872BE905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6D63-4396-8393-47CA3AB323CA}"/>
                </c:ext>
              </c:extLst>
            </c:dLbl>
            <c:dLbl>
              <c:idx val="3"/>
              <c:layout>
                <c:manualLayout>
                  <c:x val="-1.1326860841423949E-2"/>
                  <c:y val="3.1541218637992835E-2"/>
                </c:manualLayout>
              </c:layout>
              <c:tx>
                <c:rich>
                  <a:bodyPr/>
                  <a:lstStyle/>
                  <a:p>
                    <a:fld id="{F13A6E36-D721-4B07-8AD3-2D62523F31A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6D63-4396-8393-47CA3AB323CA}"/>
                </c:ext>
              </c:extLst>
            </c:dLbl>
            <c:dLbl>
              <c:idx val="4"/>
              <c:layout>
                <c:manualLayout>
                  <c:x val="-7.281553398058252E-2"/>
                  <c:y val="5.1612903225806452E-2"/>
                </c:manualLayout>
              </c:layout>
              <c:tx>
                <c:rich>
                  <a:bodyPr/>
                  <a:lstStyle/>
                  <a:p>
                    <a:fld id="{59FC8A94-CDAF-42D6-A1EF-C0D7CE861A4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6D63-4396-8393-47CA3AB323CA}"/>
                </c:ext>
              </c:extLst>
            </c:dLbl>
            <c:dLbl>
              <c:idx val="5"/>
              <c:layout>
                <c:manualLayout>
                  <c:x val="-3.7216828478964459E-2"/>
                  <c:y val="2.5806451612903226E-2"/>
                </c:manualLayout>
              </c:layout>
              <c:tx>
                <c:rich>
                  <a:bodyPr/>
                  <a:lstStyle/>
                  <a:p>
                    <a:fld id="{373C5BB6-2B75-4D46-A05C-9AF2E7B04C6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6D63-4396-8393-47CA3AB323CA}"/>
                </c:ext>
              </c:extLst>
            </c:dLbl>
            <c:dLbl>
              <c:idx val="6"/>
              <c:tx>
                <c:rich>
                  <a:bodyPr/>
                  <a:lstStyle/>
                  <a:p>
                    <a:fld id="{BE729B34-5E5A-4AA7-B006-053A9C626F9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748-4D41-AFAC-63F38ED2C17C}"/>
                </c:ext>
              </c:extLst>
            </c:dLbl>
            <c:dLbl>
              <c:idx val="7"/>
              <c:layout>
                <c:manualLayout>
                  <c:x val="-3.2362459546925564E-2"/>
                  <c:y val="4.3010752688172046E-2"/>
                </c:manualLayout>
              </c:layout>
              <c:tx>
                <c:rich>
                  <a:bodyPr/>
                  <a:lstStyle/>
                  <a:p>
                    <a:fld id="{2CFAA8E5-D66F-45F4-A55C-A7C5BA7AE7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6D63-4396-8393-47CA3AB323CA}"/>
                </c:ext>
              </c:extLst>
            </c:dLbl>
            <c:dLbl>
              <c:idx val="8"/>
              <c:layout>
                <c:manualLayout>
                  <c:x val="-3.0744336569579346E-2"/>
                  <c:y val="-4.0143369175627296E-2"/>
                </c:manualLayout>
              </c:layout>
              <c:tx>
                <c:rich>
                  <a:bodyPr/>
                  <a:lstStyle/>
                  <a:p>
                    <a:fld id="{7547FFDC-91CE-4B8B-997B-C8C1312CE81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graph'!$C$33:$C$41</c:f>
              <c:numCache>
                <c:formatCode>0.00</c:formatCode>
                <c:ptCount val="9"/>
                <c:pt idx="0">
                  <c:v>-0.92508589757771542</c:v>
                </c:pt>
                <c:pt idx="1">
                  <c:v>-5.3614693672376372</c:v>
                </c:pt>
                <c:pt idx="2">
                  <c:v>-3.6341719475287526</c:v>
                </c:pt>
                <c:pt idx="3">
                  <c:v>-0.24203399658828673</c:v>
                </c:pt>
                <c:pt idx="4">
                  <c:v>-0.21558561283290256</c:v>
                </c:pt>
                <c:pt idx="5">
                  <c:v>-4.4561576646604202</c:v>
                </c:pt>
                <c:pt idx="6">
                  <c:v>-9.1136323810792952</c:v>
                </c:pt>
                <c:pt idx="7">
                  <c:v>-0.35861554990304079</c:v>
                </c:pt>
                <c:pt idx="8">
                  <c:v>-3.7836184474517309</c:v>
                </c:pt>
              </c:numCache>
            </c:numRef>
          </c:xVal>
          <c:yVal>
            <c:numRef>
              <c:f>'Selected indicators graph'!$D$33:$D$41</c:f>
              <c:numCache>
                <c:formatCode>0.00</c:formatCode>
                <c:ptCount val="9"/>
                <c:pt idx="0">
                  <c:v>2.7465135020336318</c:v>
                </c:pt>
                <c:pt idx="1">
                  <c:v>2.5813271679696159</c:v>
                </c:pt>
                <c:pt idx="2">
                  <c:v>2.1231348208989198</c:v>
                </c:pt>
                <c:pt idx="3">
                  <c:v>8.1947339166421607E-2</c:v>
                </c:pt>
                <c:pt idx="4">
                  <c:v>3.6014961850128202E-2</c:v>
                </c:pt>
                <c:pt idx="5">
                  <c:v>1.7576116344731441</c:v>
                </c:pt>
                <c:pt idx="6">
                  <c:v>3.8897259129704986</c:v>
                </c:pt>
                <c:pt idx="7">
                  <c:v>0.17747134735273118</c:v>
                </c:pt>
                <c:pt idx="8">
                  <c:v>4.0316817879177291</c:v>
                </c:pt>
              </c:numCache>
            </c:numRef>
          </c:yVal>
          <c:smooth val="0"/>
          <c:extLst>
            <c:ext xmlns:c15="http://schemas.microsoft.com/office/drawing/2012/chart" uri="{02D57815-91ED-43cb-92C2-25804820EDAC}">
              <c15:datalabelsRange>
                <c15:f>'Selected indicators graph'!$B$33:$B$41</c15:f>
                <c15:dlblRangeCache>
                  <c:ptCount val="9"/>
                  <c:pt idx="0">
                    <c:v>COM</c:v>
                  </c:pt>
                  <c:pt idx="1">
                    <c:v>EGY</c:v>
                  </c:pt>
                  <c:pt idx="2">
                    <c:v>IRQ</c:v>
                  </c:pt>
                  <c:pt idx="3">
                    <c:v>JOR</c:v>
                  </c:pt>
                  <c:pt idx="4">
                    <c:v>LBY</c:v>
                  </c:pt>
                  <c:pt idx="5">
                    <c:v>MRT</c:v>
                  </c:pt>
                  <c:pt idx="6">
                    <c:v>MAR</c:v>
                  </c:pt>
                  <c:pt idx="7">
                    <c:v>PSE</c:v>
                  </c:pt>
                  <c:pt idx="8">
                    <c:v>YEM</c:v>
                  </c:pt>
                </c15:dlblRangeCache>
              </c15:datalabelsRange>
            </c:ext>
            <c:ext xmlns:c16="http://schemas.microsoft.com/office/drawing/2014/chart" uri="{C3380CC4-5D6E-409C-BE32-E72D297353CC}">
              <c16:uniqueId val="{0000002C-6D63-4396-8393-47CA3AB323CA}"/>
            </c:ext>
          </c:extLst>
        </c:ser>
        <c:ser>
          <c:idx val="5"/>
          <c:order val="5"/>
          <c:tx>
            <c:strRef>
              <c:f>'Selected indicators graph'!$A$42:$A$45</c:f>
              <c:strCache>
                <c:ptCount val="4"/>
                <c:pt idx="0">
                  <c:v>Infant Mortality Rate </c:v>
                </c:pt>
              </c:strCache>
            </c:strRef>
          </c:tx>
          <c:spPr>
            <a:ln w="25400" cap="rnd">
              <a:noFill/>
              <a:round/>
            </a:ln>
            <a:effectLst/>
          </c:spPr>
          <c:marker>
            <c:symbol val="circle"/>
            <c:size val="7"/>
            <c:spPr>
              <a:solidFill>
                <a:schemeClr val="accent6"/>
              </a:solidFill>
              <a:ln w="9525">
                <a:solidFill>
                  <a:schemeClr val="accent6"/>
                </a:solidFill>
              </a:ln>
              <a:effectLst/>
            </c:spPr>
          </c:marker>
          <c:dLbls>
            <c:dLbl>
              <c:idx val="0"/>
              <c:layout>
                <c:manualLayout>
                  <c:x val="-5.0161812297734629E-2"/>
                  <c:y val="9.1756272401433692E-2"/>
                </c:manualLayout>
              </c:layout>
              <c:tx>
                <c:rich>
                  <a:bodyPr/>
                  <a:lstStyle/>
                  <a:p>
                    <a:fld id="{ABDB6447-B4E6-457A-9703-1B417D9AFD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6D63-4396-8393-47CA3AB323CA}"/>
                </c:ext>
              </c:extLst>
            </c:dLbl>
            <c:dLbl>
              <c:idx val="1"/>
              <c:tx>
                <c:rich>
                  <a:bodyPr/>
                  <a:lstStyle/>
                  <a:p>
                    <a:fld id="{E21C8B4A-C173-41CA-B1D3-443CE3C189D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748-4D41-AFAC-63F38ED2C17C}"/>
                </c:ext>
              </c:extLst>
            </c:dLbl>
            <c:dLbl>
              <c:idx val="2"/>
              <c:layout>
                <c:manualLayout>
                  <c:x val="4.2071133705374089E-2"/>
                  <c:y val="6.8817317190189936E-2"/>
                </c:manualLayout>
              </c:layout>
              <c:tx>
                <c:rich>
                  <a:bodyPr/>
                  <a:lstStyle/>
                  <a:p>
                    <a:fld id="{E9769E08-FCA4-4A23-B697-B9BD866AA2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3.0849450857477763E-2"/>
                      <c:h val="5.157000536223294E-2"/>
                    </c:manualLayout>
                  </c15:layout>
                  <c15:dlblFieldTable/>
                  <c15:showDataLabelsRange val="1"/>
                </c:ext>
                <c:ext xmlns:c16="http://schemas.microsoft.com/office/drawing/2014/chart" uri="{C3380CC4-5D6E-409C-BE32-E72D297353CC}">
                  <c16:uniqueId val="{0000002F-6D63-4396-8393-47CA3AB323CA}"/>
                </c:ext>
              </c:extLst>
            </c:dLbl>
            <c:dLbl>
              <c:idx val="3"/>
              <c:layout>
                <c:manualLayout>
                  <c:x val="3.236245954692438E-3"/>
                  <c:y val="6.8817204301075269E-2"/>
                </c:manualLayout>
              </c:layout>
              <c:tx>
                <c:rich>
                  <a:bodyPr/>
                  <a:lstStyle/>
                  <a:p>
                    <a:fld id="{53D30438-0918-41DB-B265-C8104CA9224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graph'!$C$42:$C$45</c:f>
              <c:numCache>
                <c:formatCode>0.00</c:formatCode>
                <c:ptCount val="4"/>
                <c:pt idx="0">
                  <c:v>-0.20703471003640228</c:v>
                </c:pt>
                <c:pt idx="1">
                  <c:v>7.0494471473336873E-2</c:v>
                </c:pt>
                <c:pt idx="2">
                  <c:v>1.3910873574252136E-2</c:v>
                </c:pt>
                <c:pt idx="3">
                  <c:v>-1.359540661983738E-2</c:v>
                </c:pt>
              </c:numCache>
            </c:numRef>
          </c:xVal>
          <c:yVal>
            <c:numRef>
              <c:f>'Selected indicators graph'!$D$42:$D$45</c:f>
              <c:numCache>
                <c:formatCode>0.00</c:formatCode>
                <c:ptCount val="4"/>
                <c:pt idx="0">
                  <c:v>0.20856529969632831</c:v>
                </c:pt>
                <c:pt idx="1">
                  <c:v>7.1490879897284643E-2</c:v>
                </c:pt>
                <c:pt idx="2">
                  <c:v>0.11597626872421607</c:v>
                </c:pt>
                <c:pt idx="3">
                  <c:v>8.9554525175361555E-2</c:v>
                </c:pt>
              </c:numCache>
            </c:numRef>
          </c:yVal>
          <c:smooth val="0"/>
          <c:extLst>
            <c:ext xmlns:c15="http://schemas.microsoft.com/office/drawing/2012/chart" uri="{02D57815-91ED-43cb-92C2-25804820EDAC}">
              <c15:datalabelsRange>
                <c15:f>'Selected indicators graph'!$B$42:$B$45</c15:f>
                <c15:dlblRangeCache>
                  <c:ptCount val="4"/>
                  <c:pt idx="0">
                    <c:v>EGY</c:v>
                  </c:pt>
                  <c:pt idx="1">
                    <c:v>JOR</c:v>
                  </c:pt>
                  <c:pt idx="2">
                    <c:v>LBY</c:v>
                  </c:pt>
                  <c:pt idx="3">
                    <c:v>PSE</c:v>
                  </c:pt>
                </c15:dlblRangeCache>
              </c15:datalabelsRange>
            </c:ext>
            <c:ext xmlns:c16="http://schemas.microsoft.com/office/drawing/2014/chart" uri="{C3380CC4-5D6E-409C-BE32-E72D297353CC}">
              <c16:uniqueId val="{00000031-6D63-4396-8393-47CA3AB323CA}"/>
            </c:ext>
          </c:extLst>
        </c:ser>
        <c:ser>
          <c:idx val="6"/>
          <c:order val="6"/>
          <c:tx>
            <c:strRef>
              <c:f>'Selected indicators graph'!$A$46:$A$54</c:f>
              <c:strCache>
                <c:ptCount val="9"/>
                <c:pt idx="0">
                  <c:v>Improved sanitation </c:v>
                </c:pt>
              </c:strCache>
            </c:strRef>
          </c:tx>
          <c:spPr>
            <a:ln w="25400" cap="rnd">
              <a:noFill/>
              <a:round/>
            </a:ln>
            <a:effectLst/>
          </c:spPr>
          <c:marker>
            <c:symbol val="circle"/>
            <c:size val="7"/>
            <c:spPr>
              <a:solidFill>
                <a:schemeClr val="accent1">
                  <a:lumMod val="60000"/>
                </a:schemeClr>
              </a:solidFill>
              <a:ln w="9525">
                <a:solidFill>
                  <a:schemeClr val="accent1">
                    <a:lumMod val="60000"/>
                  </a:schemeClr>
                </a:solidFill>
              </a:ln>
              <a:effectLst/>
            </c:spPr>
          </c:marker>
          <c:dLbls>
            <c:dLbl>
              <c:idx val="0"/>
              <c:tx>
                <c:rich>
                  <a:bodyPr/>
                  <a:lstStyle/>
                  <a:p>
                    <a:fld id="{1E48F57D-7878-4CCA-9EBB-57F1201F7E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748-4D41-AFAC-63F38ED2C17C}"/>
                </c:ext>
              </c:extLst>
            </c:dLbl>
            <c:dLbl>
              <c:idx val="1"/>
              <c:tx>
                <c:rich>
                  <a:bodyPr/>
                  <a:lstStyle/>
                  <a:p>
                    <a:fld id="{26BC0366-B35A-4183-A672-20E16FD02DD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748-4D41-AFAC-63F38ED2C17C}"/>
                </c:ext>
              </c:extLst>
            </c:dLbl>
            <c:dLbl>
              <c:idx val="2"/>
              <c:layout>
                <c:manualLayout>
                  <c:x val="-5.6634304207119741E-2"/>
                  <c:y val="-2.007168458781362E-2"/>
                </c:manualLayout>
              </c:layout>
              <c:tx>
                <c:rich>
                  <a:bodyPr/>
                  <a:lstStyle/>
                  <a:p>
                    <a:fld id="{D35BE9CE-8022-4DA2-98C2-63954AA7F5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6D63-4396-8393-47CA3AB323CA}"/>
                </c:ext>
              </c:extLst>
            </c:dLbl>
            <c:dLbl>
              <c:idx val="3"/>
              <c:layout>
                <c:manualLayout>
                  <c:x val="-4.3689320388349516E-2"/>
                  <c:y val="4.8745519713261541E-2"/>
                </c:manualLayout>
              </c:layout>
              <c:tx>
                <c:rich>
                  <a:bodyPr/>
                  <a:lstStyle/>
                  <a:p>
                    <a:fld id="{B35356BD-D415-4AC9-8CCC-DCA44DC33A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6D63-4396-8393-47CA3AB323CA}"/>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6-6D63-4396-8393-47CA3AB323CA}"/>
                </c:ext>
              </c:extLst>
            </c:dLbl>
            <c:dLbl>
              <c:idx val="5"/>
              <c:tx>
                <c:rich>
                  <a:bodyPr/>
                  <a:lstStyle/>
                  <a:p>
                    <a:fld id="{AE3E1476-D7F6-4338-AD56-D15CE6C468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748-4D41-AFAC-63F38ED2C17C}"/>
                </c:ext>
              </c:extLst>
            </c:dLbl>
            <c:dLbl>
              <c:idx val="6"/>
              <c:tx>
                <c:rich>
                  <a:bodyPr/>
                  <a:lstStyle/>
                  <a:p>
                    <a:fld id="{B5E8C2DA-ED1E-43EF-B36B-63256428DCD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748-4D41-AFAC-63F38ED2C17C}"/>
                </c:ext>
              </c:extLst>
            </c:dLbl>
            <c:dLbl>
              <c:idx val="7"/>
              <c:tx>
                <c:rich>
                  <a:bodyPr/>
                  <a:lstStyle/>
                  <a:p>
                    <a:fld id="{A4E6AD57-AE0E-453F-8120-675A979DB8A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748-4D41-AFAC-63F38ED2C17C}"/>
                </c:ext>
              </c:extLst>
            </c:dLbl>
            <c:dLbl>
              <c:idx val="8"/>
              <c:tx>
                <c:rich>
                  <a:bodyPr/>
                  <a:lstStyle/>
                  <a:p>
                    <a:fld id="{626010E8-7934-4F29-9EC4-7CED8D26959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748-4D41-AFAC-63F38ED2C17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graph'!$C$46:$C$54</c:f>
              <c:numCache>
                <c:formatCode>0.00</c:formatCode>
                <c:ptCount val="9"/>
                <c:pt idx="0">
                  <c:v>8.0065530275794661</c:v>
                </c:pt>
                <c:pt idx="1">
                  <c:v>-0.1587006846710759</c:v>
                </c:pt>
                <c:pt idx="2">
                  <c:v>-5.5520000669617815</c:v>
                </c:pt>
                <c:pt idx="3">
                  <c:v>-1.1384223859952525</c:v>
                </c:pt>
                <c:pt idx="5">
                  <c:v>-10.154371859312938</c:v>
                </c:pt>
                <c:pt idx="6">
                  <c:v>-0.76430057084607705</c:v>
                </c:pt>
                <c:pt idx="7">
                  <c:v>9.1971541306952389</c:v>
                </c:pt>
                <c:pt idx="8">
                  <c:v>-2.8491187498637216</c:v>
                </c:pt>
              </c:numCache>
            </c:numRef>
          </c:xVal>
          <c:yVal>
            <c:numRef>
              <c:f>'Selected indicators graph'!$D$46:$D$54</c:f>
              <c:numCache>
                <c:formatCode>0.00</c:formatCode>
                <c:ptCount val="9"/>
                <c:pt idx="0">
                  <c:v>-8.828281221910073</c:v>
                </c:pt>
                <c:pt idx="1">
                  <c:v>-8.9833321833476809E-2</c:v>
                </c:pt>
                <c:pt idx="2">
                  <c:v>1.2223382709546149</c:v>
                </c:pt>
                <c:pt idx="3">
                  <c:v>-1.2021181747357668</c:v>
                </c:pt>
                <c:pt idx="4">
                  <c:v>6.6125803825124674</c:v>
                </c:pt>
                <c:pt idx="5">
                  <c:v>1.7146117470421052</c:v>
                </c:pt>
                <c:pt idx="6">
                  <c:v>0.5806056626985745</c:v>
                </c:pt>
                <c:pt idx="7">
                  <c:v>-4.6237749336364597</c:v>
                </c:pt>
                <c:pt idx="8">
                  <c:v>10.89268644974517</c:v>
                </c:pt>
              </c:numCache>
            </c:numRef>
          </c:yVal>
          <c:smooth val="0"/>
          <c:extLst>
            <c:ext xmlns:c15="http://schemas.microsoft.com/office/drawing/2012/chart" uri="{02D57815-91ED-43cb-92C2-25804820EDAC}">
              <c15:datalabelsRange>
                <c15:f>'Selected indicators graph'!$B$46:$B$54</c15:f>
                <c15:dlblRangeCache>
                  <c:ptCount val="9"/>
                  <c:pt idx="0">
                    <c:v>COM</c:v>
                  </c:pt>
                  <c:pt idx="1">
                    <c:v>EGY</c:v>
                  </c:pt>
                  <c:pt idx="2">
                    <c:v>JOR</c:v>
                  </c:pt>
                  <c:pt idx="3">
                    <c:v>LBY</c:v>
                  </c:pt>
                  <c:pt idx="4">
                    <c:v>MRT</c:v>
                  </c:pt>
                  <c:pt idx="5">
                    <c:v>MAR</c:v>
                  </c:pt>
                  <c:pt idx="6">
                    <c:v>PSE</c:v>
                  </c:pt>
                  <c:pt idx="7">
                    <c:v>SDN</c:v>
                  </c:pt>
                  <c:pt idx="8">
                    <c:v>YEM</c:v>
                  </c:pt>
                </c15:dlblRangeCache>
              </c15:datalabelsRange>
            </c:ext>
            <c:ext xmlns:c16="http://schemas.microsoft.com/office/drawing/2014/chart" uri="{C3380CC4-5D6E-409C-BE32-E72D297353CC}">
              <c16:uniqueId val="{0000003B-6D63-4396-8393-47CA3AB323CA}"/>
            </c:ext>
          </c:extLst>
        </c:ser>
        <c:ser>
          <c:idx val="7"/>
          <c:order val="7"/>
          <c:tx>
            <c:strRef>
              <c:f>'Selected indicators graph'!$A$55:$A$63</c:f>
              <c:strCache>
                <c:ptCount val="9"/>
                <c:pt idx="0">
                  <c:v>Safe drinking water </c:v>
                </c:pt>
              </c:strCache>
            </c:strRef>
          </c:tx>
          <c:spPr>
            <a:ln w="25400" cap="rnd">
              <a:noFill/>
              <a:round/>
            </a:ln>
            <a:effectLst/>
          </c:spPr>
          <c:marker>
            <c:symbol val="circle"/>
            <c:size val="7"/>
            <c:spPr>
              <a:solidFill>
                <a:srgbClr val="582808"/>
              </a:solidFill>
              <a:ln w="9525">
                <a:noFill/>
              </a:ln>
              <a:effectLst/>
            </c:spPr>
          </c:marker>
          <c:dLbls>
            <c:dLbl>
              <c:idx val="0"/>
              <c:tx>
                <c:rich>
                  <a:bodyPr/>
                  <a:lstStyle/>
                  <a:p>
                    <a:fld id="{B0DC5A83-5C1D-48C2-955A-11235D93741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748-4D41-AFAC-63F38ED2C17C}"/>
                </c:ext>
              </c:extLst>
            </c:dLbl>
            <c:dLbl>
              <c:idx val="1"/>
              <c:tx>
                <c:rich>
                  <a:bodyPr/>
                  <a:lstStyle/>
                  <a:p>
                    <a:fld id="{6DCDD5B5-D9C0-4F02-86BA-2823D3BA1F8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748-4D41-AFAC-63F38ED2C17C}"/>
                </c:ext>
              </c:extLst>
            </c:dLbl>
            <c:dLbl>
              <c:idx val="2"/>
              <c:layout>
                <c:manualLayout>
                  <c:x val="-6.6343042071197525E-2"/>
                  <c:y val="-0.16917562724014343"/>
                </c:manualLayout>
              </c:layout>
              <c:tx>
                <c:rich>
                  <a:bodyPr/>
                  <a:lstStyle/>
                  <a:p>
                    <a:fld id="{E477ECD5-69C6-4B64-869D-1F8615FD527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E-6D63-4396-8393-47CA3AB323CA}"/>
                </c:ext>
              </c:extLst>
            </c:dLbl>
            <c:dLbl>
              <c:idx val="3"/>
              <c:layout>
                <c:manualLayout>
                  <c:x val="-3.7216828478964521E-2"/>
                  <c:y val="-3.440860215053769E-2"/>
                </c:manualLayout>
              </c:layout>
              <c:tx>
                <c:rich>
                  <a:bodyPr/>
                  <a:lstStyle/>
                  <a:p>
                    <a:fld id="{3B596319-217B-4F03-B952-5A0A73C04D9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F-6D63-4396-8393-47CA3AB323CA}"/>
                </c:ext>
              </c:extLst>
            </c:dLbl>
            <c:dLbl>
              <c:idx val="4"/>
              <c:tx>
                <c:rich>
                  <a:bodyPr/>
                  <a:lstStyle/>
                  <a:p>
                    <a:fld id="{4228245D-4072-49B2-9599-F3282DE2FE7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748-4D41-AFAC-63F38ED2C17C}"/>
                </c:ext>
              </c:extLst>
            </c:dLbl>
            <c:dLbl>
              <c:idx val="5"/>
              <c:tx>
                <c:rich>
                  <a:bodyPr/>
                  <a:lstStyle/>
                  <a:p>
                    <a:fld id="{088A5E33-C199-48F6-812A-DDAF18458CC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748-4D41-AFAC-63F38ED2C17C}"/>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2-6D63-4396-8393-47CA3AB323CA}"/>
                </c:ext>
              </c:extLst>
            </c:dLbl>
            <c:dLbl>
              <c:idx val="7"/>
              <c:tx>
                <c:rich>
                  <a:bodyPr/>
                  <a:lstStyle/>
                  <a:p>
                    <a:fld id="{B79CD4F2-D9AF-4E41-A398-497EDD98E6F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748-4D41-AFAC-63F38ED2C17C}"/>
                </c:ext>
              </c:extLst>
            </c:dLbl>
            <c:dLbl>
              <c:idx val="8"/>
              <c:tx>
                <c:rich>
                  <a:bodyPr/>
                  <a:lstStyle/>
                  <a:p>
                    <a:fld id="{8A5107FF-DECD-466E-A7BE-8B3897C0B6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748-4D41-AFAC-63F38ED2C17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graph'!$C$55:$C$63</c:f>
              <c:numCache>
                <c:formatCode>0.00</c:formatCode>
                <c:ptCount val="9"/>
                <c:pt idx="0">
                  <c:v>0.63633798458329061</c:v>
                </c:pt>
                <c:pt idx="1">
                  <c:v>-0.58865026849800328</c:v>
                </c:pt>
                <c:pt idx="2">
                  <c:v>-3.2953903900567738E-2</c:v>
                </c:pt>
                <c:pt idx="3">
                  <c:v>-2.1220758293661213</c:v>
                </c:pt>
                <c:pt idx="4">
                  <c:v>-3.1702083657223379</c:v>
                </c:pt>
                <c:pt idx="5">
                  <c:v>2.0430203767634048</c:v>
                </c:pt>
                <c:pt idx="7">
                  <c:v>12.659958174233289</c:v>
                </c:pt>
                <c:pt idx="8">
                  <c:v>-8.9533354519085613</c:v>
                </c:pt>
              </c:numCache>
            </c:numRef>
          </c:xVal>
          <c:yVal>
            <c:numRef>
              <c:f>'Selected indicators graph'!$D$55:$D$63</c:f>
              <c:numCache>
                <c:formatCode>0.00</c:formatCode>
                <c:ptCount val="9"/>
                <c:pt idx="0">
                  <c:v>-0.78514614040836594</c:v>
                </c:pt>
                <c:pt idx="1">
                  <c:v>4.4565953088748778E-2</c:v>
                </c:pt>
                <c:pt idx="2">
                  <c:v>0.61644610792019883</c:v>
                </c:pt>
                <c:pt idx="3">
                  <c:v>0.82409025475171926</c:v>
                </c:pt>
                <c:pt idx="4">
                  <c:v>5.855107967436024</c:v>
                </c:pt>
                <c:pt idx="5">
                  <c:v>-1.0512384351656689</c:v>
                </c:pt>
                <c:pt idx="6">
                  <c:v>-1.442933094958132</c:v>
                </c:pt>
                <c:pt idx="7">
                  <c:v>-2.7874140315606977</c:v>
                </c:pt>
                <c:pt idx="8">
                  <c:v>2.2130217846805023</c:v>
                </c:pt>
              </c:numCache>
            </c:numRef>
          </c:yVal>
          <c:smooth val="0"/>
          <c:extLst>
            <c:ext xmlns:c15="http://schemas.microsoft.com/office/drawing/2012/chart" uri="{02D57815-91ED-43cb-92C2-25804820EDAC}">
              <c15:datalabelsRange>
                <c15:f>'Selected indicators graph'!$B$55:$B$63</c15:f>
                <c15:dlblRangeCache>
                  <c:ptCount val="9"/>
                  <c:pt idx="0">
                    <c:v>COM</c:v>
                  </c:pt>
                  <c:pt idx="1">
                    <c:v>EGY</c:v>
                  </c:pt>
                  <c:pt idx="2">
                    <c:v>JOR</c:v>
                  </c:pt>
                  <c:pt idx="3">
                    <c:v>LBY</c:v>
                  </c:pt>
                  <c:pt idx="4">
                    <c:v>MRT</c:v>
                  </c:pt>
                  <c:pt idx="5">
                    <c:v>MAR</c:v>
                  </c:pt>
                  <c:pt idx="6">
                    <c:v>PSE</c:v>
                  </c:pt>
                  <c:pt idx="7">
                    <c:v>SDN</c:v>
                  </c:pt>
                  <c:pt idx="8">
                    <c:v>YEM</c:v>
                  </c:pt>
                </c15:dlblRangeCache>
              </c15:datalabelsRange>
            </c:ext>
            <c:ext xmlns:c16="http://schemas.microsoft.com/office/drawing/2014/chart" uri="{C3380CC4-5D6E-409C-BE32-E72D297353CC}">
              <c16:uniqueId val="{00000045-6D63-4396-8393-47CA3AB323CA}"/>
            </c:ext>
          </c:extLst>
        </c:ser>
        <c:dLbls>
          <c:showLegendKey val="0"/>
          <c:showVal val="0"/>
          <c:showCatName val="0"/>
          <c:showSerName val="0"/>
          <c:showPercent val="0"/>
          <c:showBubbleSize val="0"/>
        </c:dLbls>
        <c:axId val="-268340352"/>
        <c:axId val="-268339808"/>
      </c:scatterChart>
      <c:valAx>
        <c:axId val="-268340352"/>
        <c:scaling>
          <c:orientation val="minMax"/>
          <c:max val="5"/>
          <c:min val="-10"/>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AARC in ratio of wealth quintiles (%)</a:t>
                </a:r>
              </a:p>
            </c:rich>
          </c:tx>
          <c:layout>
            <c:manualLayout>
              <c:xMode val="edge"/>
              <c:yMode val="edge"/>
              <c:x val="0.7548981065446787"/>
              <c:y val="0.6738241328180992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68339808"/>
        <c:crosses val="autoZero"/>
        <c:crossBetween val="midCat"/>
      </c:valAx>
      <c:valAx>
        <c:axId val="-268339808"/>
        <c:scaling>
          <c:orientation val="minMax"/>
          <c:max val="11"/>
          <c:min val="-5"/>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AARC in indicator (%)</a:t>
                </a:r>
              </a:p>
            </c:rich>
          </c:tx>
          <c:layout>
            <c:manualLayout>
              <c:xMode val="edge"/>
              <c:yMode val="edge"/>
              <c:x val="0"/>
              <c:y val="0.1959376505030356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68340352"/>
        <c:crosses val="autoZero"/>
        <c:crossBetween val="midCat"/>
      </c:valAx>
      <c:spPr>
        <a:noFill/>
        <a:ln>
          <a:noFill/>
        </a:ln>
        <a:effectLst/>
      </c:spPr>
    </c:plotArea>
    <c:legend>
      <c:legendPos val="b"/>
      <c:layout>
        <c:manualLayout>
          <c:xMode val="edge"/>
          <c:yMode val="edge"/>
          <c:x val="0.12629262182268428"/>
          <c:y val="0.84650515360316114"/>
          <c:w val="0.72752669265856329"/>
          <c:h val="0.1528971004819889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chemeClr val="tx1"/>
          </a:solidFill>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Debt to GDP Growth</c:v>
          </c:tx>
          <c:spPr>
            <a:ln w="28575" cap="rnd">
              <a:solidFill>
                <a:schemeClr val="accent1"/>
              </a:solidFill>
              <a:round/>
            </a:ln>
            <a:effectLst/>
          </c:spPr>
          <c:marker>
            <c:symbol val="none"/>
          </c:marker>
          <c:trendline>
            <c:name>Trendline (Debt to GDP)</c:name>
            <c:spPr>
              <a:ln w="19050" cap="rnd" cmpd="dbl">
                <a:solidFill>
                  <a:srgbClr val="FF0000"/>
                </a:solidFill>
                <a:prstDash val="dashDot"/>
              </a:ln>
              <a:effectLst/>
            </c:spPr>
            <c:trendlineType val="linear"/>
            <c:dispRSqr val="0"/>
            <c:dispEq val="0"/>
          </c:trendline>
          <c:cat>
            <c:numRef>
              <c:f>'debt to gdp overtime'!$C$67:$W$67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'debt to gdp overtime'!$C$68:$W$68</c:f>
              <c:numCache>
                <c:formatCode>0%</c:formatCode>
                <c:ptCount val="21"/>
                <c:pt idx="0">
                  <c:v>-8.1864701142268209E-2</c:v>
                </c:pt>
                <c:pt idx="1">
                  <c:v>-4.0057298693142356E-3</c:v>
                </c:pt>
                <c:pt idx="2">
                  <c:v>-4.5282708353057248E-3</c:v>
                </c:pt>
                <c:pt idx="3">
                  <c:v>1.1951691934861796E-2</c:v>
                </c:pt>
                <c:pt idx="4">
                  <c:v>0.34925282169191552</c:v>
                </c:pt>
                <c:pt idx="5">
                  <c:v>-0.19956800601735425</c:v>
                </c:pt>
                <c:pt idx="6">
                  <c:v>-0.19392189733752932</c:v>
                </c:pt>
                <c:pt idx="7">
                  <c:v>-0.13614057684812023</c:v>
                </c:pt>
                <c:pt idx="8">
                  <c:v>-0.15835993553427893</c:v>
                </c:pt>
                <c:pt idx="9">
                  <c:v>8.9915605645859639E-2</c:v>
                </c:pt>
                <c:pt idx="10">
                  <c:v>-7.3200510623336934E-2</c:v>
                </c:pt>
                <c:pt idx="11">
                  <c:v>-3.3222319775978428E-2</c:v>
                </c:pt>
                <c:pt idx="12">
                  <c:v>9.4354375322723727E-2</c:v>
                </c:pt>
                <c:pt idx="13">
                  <c:v>3.3515647641864627E-2</c:v>
                </c:pt>
                <c:pt idx="14">
                  <c:v>8.309361427804373E-3</c:v>
                </c:pt>
                <c:pt idx="15">
                  <c:v>0.14716719532776909</c:v>
                </c:pt>
                <c:pt idx="16">
                  <c:v>0.12877729598236307</c:v>
                </c:pt>
                <c:pt idx="17">
                  <c:v>0.1122755149916409</c:v>
                </c:pt>
                <c:pt idx="18">
                  <c:v>-5.4593531969124335E-3</c:v>
                </c:pt>
                <c:pt idx="19">
                  <c:v>1.1591210182335278E-2</c:v>
                </c:pt>
                <c:pt idx="20">
                  <c:v>0.21945806269379928</c:v>
                </c:pt>
              </c:numCache>
            </c:numRef>
          </c:val>
          <c:smooth val="0"/>
          <c:extLst>
            <c:ext xmlns:c16="http://schemas.microsoft.com/office/drawing/2014/chart" uri="{C3380CC4-5D6E-409C-BE32-E72D297353CC}">
              <c16:uniqueId val="{00000001-7A0B-494F-A885-FD6798A4A068}"/>
            </c:ext>
          </c:extLst>
        </c:ser>
        <c:ser>
          <c:idx val="1"/>
          <c:order val="1"/>
          <c:tx>
            <c:v>real GDP growth (2015 USD)</c:v>
          </c:tx>
          <c:spPr>
            <a:ln w="28575" cap="rnd">
              <a:solidFill>
                <a:schemeClr val="accent2"/>
              </a:solidFill>
              <a:round/>
            </a:ln>
            <a:effectLst/>
          </c:spPr>
          <c:marker>
            <c:symbol val="none"/>
          </c:marker>
          <c:val>
            <c:numRef>
              <c:f>'debt to gdp overtime'!$C$94:$W$94</c:f>
              <c:numCache>
                <c:formatCode>0%</c:formatCode>
                <c:ptCount val="21"/>
                <c:pt idx="0">
                  <c:v>2.9390671974386232E-2</c:v>
                </c:pt>
                <c:pt idx="1">
                  <c:v>-5.7382056249379422E-3</c:v>
                </c:pt>
                <c:pt idx="2">
                  <c:v>-2.0799762535674487E-2</c:v>
                </c:pt>
                <c:pt idx="3">
                  <c:v>2.1541821313592419E-2</c:v>
                </c:pt>
                <c:pt idx="4">
                  <c:v>6.6343343126923027E-2</c:v>
                </c:pt>
                <c:pt idx="5">
                  <c:v>3.2002080816032612E-2</c:v>
                </c:pt>
                <c:pt idx="6">
                  <c:v>3.2005578382659161E-2</c:v>
                </c:pt>
                <c:pt idx="7">
                  <c:v>1.8330389203015305E-2</c:v>
                </c:pt>
                <c:pt idx="8">
                  <c:v>7.8138457547185597E-2</c:v>
                </c:pt>
                <c:pt idx="9">
                  <c:v>-1.3310192094764537E-2</c:v>
                </c:pt>
                <c:pt idx="10">
                  <c:v>3.192927175804041E-2</c:v>
                </c:pt>
                <c:pt idx="11">
                  <c:v>1.1985568216981138E-2</c:v>
                </c:pt>
                <c:pt idx="12">
                  <c:v>4.1735757005070116E-2</c:v>
                </c:pt>
                <c:pt idx="13">
                  <c:v>1.8674862898116016E-3</c:v>
                </c:pt>
                <c:pt idx="14">
                  <c:v>-1.1819167641244023E-3</c:v>
                </c:pt>
                <c:pt idx="15">
                  <c:v>4.9339631834957607E-3</c:v>
                </c:pt>
                <c:pt idx="16">
                  <c:v>6.067670715110946E-3</c:v>
                </c:pt>
                <c:pt idx="17">
                  <c:v>-1.0566901532562321E-2</c:v>
                </c:pt>
                <c:pt idx="18">
                  <c:v>-1.4904227221909452E-3</c:v>
                </c:pt>
                <c:pt idx="19">
                  <c:v>-9.2626810809219411E-3</c:v>
                </c:pt>
                <c:pt idx="20">
                  <c:v>-6.1723703398975226E-2</c:v>
                </c:pt>
              </c:numCache>
            </c:numRef>
          </c:val>
          <c:smooth val="0"/>
          <c:extLst>
            <c:ext xmlns:c16="http://schemas.microsoft.com/office/drawing/2014/chart" uri="{C3380CC4-5D6E-409C-BE32-E72D297353CC}">
              <c16:uniqueId val="{00000002-7A0B-494F-A885-FD6798A4A068}"/>
            </c:ext>
          </c:extLst>
        </c:ser>
        <c:dLbls>
          <c:showLegendKey val="0"/>
          <c:showVal val="0"/>
          <c:showCatName val="0"/>
          <c:showSerName val="0"/>
          <c:showPercent val="0"/>
          <c:showBubbleSize val="0"/>
        </c:dLbls>
        <c:smooth val="0"/>
        <c:axId val="1580620847"/>
        <c:axId val="1328412367"/>
      </c:lineChart>
      <c:catAx>
        <c:axId val="158062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328412367"/>
        <c:crosses val="autoZero"/>
        <c:auto val="1"/>
        <c:lblAlgn val="ctr"/>
        <c:lblOffset val="100"/>
        <c:noMultiLvlLbl val="0"/>
      </c:catAx>
      <c:valAx>
        <c:axId val="1328412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Central Debt to GDP growth</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8062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26406760130593"/>
          <c:y val="4.8347398030942332E-2"/>
          <c:w val="0.80234568849625509"/>
          <c:h val="0.57654349176502195"/>
        </c:manualLayout>
      </c:layout>
      <c:scatterChart>
        <c:scatterStyle val="lineMarker"/>
        <c:varyColors val="0"/>
        <c:ser>
          <c:idx val="0"/>
          <c:order val="0"/>
          <c:tx>
            <c:v>All</c:v>
          </c:tx>
          <c:spPr>
            <a:ln w="19050">
              <a:noFill/>
            </a:ln>
          </c:spPr>
          <c:marker>
            <c:symbol val="diamond"/>
            <c:size val="6"/>
            <c:spPr>
              <a:noFill/>
              <a:ln w="9525">
                <a:noFill/>
              </a:ln>
              <a:effectLst/>
            </c:spPr>
          </c:marker>
          <c:trendline>
            <c:spPr>
              <a:ln w="19050" cap="rnd">
                <a:solidFill>
                  <a:schemeClr val="accent1"/>
                </a:solidFill>
                <a:prstDash val="sysDot"/>
              </a:ln>
              <a:effectLst/>
            </c:spPr>
            <c:trendlineType val="linear"/>
            <c:dispRSqr val="0"/>
            <c:dispEq val="0"/>
          </c:trendline>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corr!$D$2:$D$171</c:f>
              <c:numCache>
                <c:formatCode>General</c:formatCode>
                <c:ptCount val="170"/>
                <c:pt idx="0">
                  <c:v>0.66320291676293408</c:v>
                </c:pt>
                <c:pt idx="1">
                  <c:v>0.14591470644800214</c:v>
                </c:pt>
                <c:pt idx="2">
                  <c:v>0.34855527538993614</c:v>
                </c:pt>
                <c:pt idx="3">
                  <c:v>0.38713708390939061</c:v>
                </c:pt>
                <c:pt idx="4">
                  <c:v>0.37316641608239853</c:v>
                </c:pt>
                <c:pt idx="5">
                  <c:v>0.60790068146892373</c:v>
                </c:pt>
                <c:pt idx="6">
                  <c:v>0.39904438145387178</c:v>
                </c:pt>
                <c:pt idx="7">
                  <c:v>0.40050371114824457</c:v>
                </c:pt>
                <c:pt idx="8">
                  <c:v>0.2193206076607252</c:v>
                </c:pt>
                <c:pt idx="9">
                  <c:v>1</c:v>
                </c:pt>
                <c:pt idx="10">
                  <c:v>0.18259757474689164</c:v>
                </c:pt>
                <c:pt idx="11">
                  <c:v>0.15253436434857812</c:v>
                </c:pt>
                <c:pt idx="12">
                  <c:v>0.34867510691763554</c:v>
                </c:pt>
                <c:pt idx="13">
                  <c:v>0.18583390873241154</c:v>
                </c:pt>
                <c:pt idx="14">
                  <c:v>0.20404857666768592</c:v>
                </c:pt>
                <c:pt idx="15">
                  <c:v>0.81838870940464625</c:v>
                </c:pt>
                <c:pt idx="16">
                  <c:v>0.11098438518958043</c:v>
                </c:pt>
                <c:pt idx="17">
                  <c:v>0.62535687267308082</c:v>
                </c:pt>
                <c:pt idx="18">
                  <c:v>0.54954561351402176</c:v>
                </c:pt>
                <c:pt idx="19">
                  <c:v>0.31775872824092499</c:v>
                </c:pt>
                <c:pt idx="20">
                  <c:v>0.22613197600976395</c:v>
                </c:pt>
                <c:pt idx="21">
                  <c:v>0.27660465974099707</c:v>
                </c:pt>
                <c:pt idx="22">
                  <c:v>0.52665751876688527</c:v>
                </c:pt>
                <c:pt idx="23">
                  <c:v>0.65189681883675032</c:v>
                </c:pt>
                <c:pt idx="24">
                  <c:v>0.13197913236470379</c:v>
                </c:pt>
                <c:pt idx="25">
                  <c:v>0.3496142421574242</c:v>
                </c:pt>
                <c:pt idx="26">
                  <c:v>0.25589724722991691</c:v>
                </c:pt>
                <c:pt idx="27">
                  <c:v>0.13546452075265017</c:v>
                </c:pt>
                <c:pt idx="28">
                  <c:v>0.1543179273380797</c:v>
                </c:pt>
                <c:pt idx="29">
                  <c:v>0.14777681445679758</c:v>
                </c:pt>
                <c:pt idx="30">
                  <c:v>0.2230351432844061</c:v>
                </c:pt>
                <c:pt idx="31">
                  <c:v>0.20177198238326347</c:v>
                </c:pt>
                <c:pt idx="32">
                  <c:v>0.42794742715399697</c:v>
                </c:pt>
                <c:pt idx="33">
                  <c:v>0.10306465461545594</c:v>
                </c:pt>
                <c:pt idx="34">
                  <c:v>0.11688773869941507</c:v>
                </c:pt>
                <c:pt idx="35">
                  <c:v>0.1726240177111551</c:v>
                </c:pt>
                <c:pt idx="36">
                  <c:v>0.23964996895351692</c:v>
                </c:pt>
                <c:pt idx="37">
                  <c:v>3.221342488318827E-2</c:v>
                </c:pt>
                <c:pt idx="38">
                  <c:v>0.2814450813194701</c:v>
                </c:pt>
                <c:pt idx="39">
                  <c:v>0.17885618847028692</c:v>
                </c:pt>
                <c:pt idx="40">
                  <c:v>0.18487268989442576</c:v>
                </c:pt>
                <c:pt idx="41">
                  <c:v>0.53589255674140257</c:v>
                </c:pt>
                <c:pt idx="42">
                  <c:v>0.32332220986281052</c:v>
                </c:pt>
                <c:pt idx="43">
                  <c:v>0.29471797178954745</c:v>
                </c:pt>
                <c:pt idx="44">
                  <c:v>0.25311406059085545</c:v>
                </c:pt>
                <c:pt idx="45">
                  <c:v>0.3815270029373769</c:v>
                </c:pt>
                <c:pt idx="46">
                  <c:v>7.1955686906047034E-2</c:v>
                </c:pt>
                <c:pt idx="47">
                  <c:v>0.42652703539388126</c:v>
                </c:pt>
                <c:pt idx="48">
                  <c:v>0.68293041483389993</c:v>
                </c:pt>
                <c:pt idx="49">
                  <c:v>0.3894879602226371</c:v>
                </c:pt>
                <c:pt idx="50">
                  <c:v>0.46278169077513376</c:v>
                </c:pt>
                <c:pt idx="51">
                  <c:v>0.41116893955552597</c:v>
                </c:pt>
                <c:pt idx="52">
                  <c:v>0.55125242834805444</c:v>
                </c:pt>
                <c:pt idx="53">
                  <c:v>0.21266455948691196</c:v>
                </c:pt>
                <c:pt idx="54">
                  <c:v>0.45598126609867123</c:v>
                </c:pt>
                <c:pt idx="55">
                  <c:v>0.56986856331970259</c:v>
                </c:pt>
                <c:pt idx="56">
                  <c:v>0.46244260527424502</c:v>
                </c:pt>
                <c:pt idx="57">
                  <c:v>0.45218999540540067</c:v>
                </c:pt>
                <c:pt idx="58">
                  <c:v>0.36683294685670165</c:v>
                </c:pt>
                <c:pt idx="59">
                  <c:v>0.31445736239121169</c:v>
                </c:pt>
                <c:pt idx="60">
                  <c:v>0.29248783450404919</c:v>
                </c:pt>
                <c:pt idx="61">
                  <c:v>0.34883130220502356</c:v>
                </c:pt>
                <c:pt idx="62">
                  <c:v>0.57712848481639356</c:v>
                </c:pt>
                <c:pt idx="63">
                  <c:v>0.71246629573200437</c:v>
                </c:pt>
                <c:pt idx="64">
                  <c:v>0.33665368421229419</c:v>
                </c:pt>
                <c:pt idx="65">
                  <c:v>1</c:v>
                </c:pt>
                <c:pt idx="66">
                  <c:v>0.38643133799778645</c:v>
                </c:pt>
                <c:pt idx="67">
                  <c:v>0.4368109407676255</c:v>
                </c:pt>
                <c:pt idx="68">
                  <c:v>0.37324604575251175</c:v>
                </c:pt>
                <c:pt idx="69">
                  <c:v>0.5241088022310092</c:v>
                </c:pt>
                <c:pt idx="70">
                  <c:v>0.50321738307063035</c:v>
                </c:pt>
                <c:pt idx="71">
                  <c:v>0.17877431543516484</c:v>
                </c:pt>
                <c:pt idx="72">
                  <c:v>0.41641842644906774</c:v>
                </c:pt>
                <c:pt idx="73">
                  <c:v>0.48033012652207946</c:v>
                </c:pt>
                <c:pt idx="74">
                  <c:v>0.49769397226937895</c:v>
                </c:pt>
                <c:pt idx="75">
                  <c:v>0.10729630968156446</c:v>
                </c:pt>
                <c:pt idx="76">
                  <c:v>0.42042112446386071</c:v>
                </c:pt>
                <c:pt idx="77">
                  <c:v>0.61647796885691708</c:v>
                </c:pt>
                <c:pt idx="78">
                  <c:v>0.41802300272771331</c:v>
                </c:pt>
                <c:pt idx="79">
                  <c:v>0.52679064736465797</c:v>
                </c:pt>
                <c:pt idx="80">
                  <c:v>0.3090428217498819</c:v>
                </c:pt>
                <c:pt idx="81">
                  <c:v>1</c:v>
                </c:pt>
                <c:pt idx="82">
                  <c:v>0.40108425833385186</c:v>
                </c:pt>
                <c:pt idx="83">
                  <c:v>0.494779358799258</c:v>
                </c:pt>
                <c:pt idx="84">
                  <c:v>0.46369040411902746</c:v>
                </c:pt>
                <c:pt idx="85">
                  <c:v>0.27855473442777468</c:v>
                </c:pt>
                <c:pt idx="86">
                  <c:v>0.5421599312387877</c:v>
                </c:pt>
                <c:pt idx="87">
                  <c:v>0.30096369468164541</c:v>
                </c:pt>
                <c:pt idx="88">
                  <c:v>0.84121575821187156</c:v>
                </c:pt>
                <c:pt idx="89">
                  <c:v>0.27280902986723421</c:v>
                </c:pt>
                <c:pt idx="90">
                  <c:v>0.40666051787944274</c:v>
                </c:pt>
                <c:pt idx="91">
                  <c:v>0.42380275283295726</c:v>
                </c:pt>
                <c:pt idx="92">
                  <c:v>0.37428273769796727</c:v>
                </c:pt>
                <c:pt idx="93">
                  <c:v>0.22566720494256437</c:v>
                </c:pt>
                <c:pt idx="94">
                  <c:v>0.2978383151512623</c:v>
                </c:pt>
                <c:pt idx="95">
                  <c:v>0.16217462450726244</c:v>
                </c:pt>
                <c:pt idx="96">
                  <c:v>0.16932872716127931</c:v>
                </c:pt>
                <c:pt idx="97">
                  <c:v>0.21534212788342719</c:v>
                </c:pt>
                <c:pt idx="98">
                  <c:v>0.23998662703229134</c:v>
                </c:pt>
                <c:pt idx="99">
                  <c:v>6.2734645883327264E-2</c:v>
                </c:pt>
                <c:pt idx="100">
                  <c:v>0.2208065606699855</c:v>
                </c:pt>
                <c:pt idx="101">
                  <c:v>1</c:v>
                </c:pt>
                <c:pt idx="102">
                  <c:v>0.25070702588102833</c:v>
                </c:pt>
                <c:pt idx="103">
                  <c:v>0.12996079870004759</c:v>
                </c:pt>
                <c:pt idx="104">
                  <c:v>0.16434143394919912</c:v>
                </c:pt>
                <c:pt idx="105">
                  <c:v>0.14248983781539765</c:v>
                </c:pt>
                <c:pt idx="106">
                  <c:v>0.36770425283967256</c:v>
                </c:pt>
                <c:pt idx="107">
                  <c:v>8.5509534909479365E-2</c:v>
                </c:pt>
                <c:pt idx="108">
                  <c:v>9.9283193231164676E-2</c:v>
                </c:pt>
                <c:pt idx="109">
                  <c:v>0.21908259884519465</c:v>
                </c:pt>
                <c:pt idx="110">
                  <c:v>0.23687673000240955</c:v>
                </c:pt>
                <c:pt idx="111">
                  <c:v>0.18036773924574931</c:v>
                </c:pt>
                <c:pt idx="112">
                  <c:v>0.29115055263939255</c:v>
                </c:pt>
                <c:pt idx="113">
                  <c:v>0.19909081000430429</c:v>
                </c:pt>
                <c:pt idx="114">
                  <c:v>0.16194028330314209</c:v>
                </c:pt>
                <c:pt idx="115">
                  <c:v>0.28340193680526554</c:v>
                </c:pt>
                <c:pt idx="116">
                  <c:v>0.43286103030871731</c:v>
                </c:pt>
                <c:pt idx="117">
                  <c:v>0.38339323603259584</c:v>
                </c:pt>
                <c:pt idx="118">
                  <c:v>0.31710559391363419</c:v>
                </c:pt>
                <c:pt idx="119">
                  <c:v>0.46981844567229708</c:v>
                </c:pt>
                <c:pt idx="120">
                  <c:v>0.39031760500199086</c:v>
                </c:pt>
                <c:pt idx="121">
                  <c:v>0.24536135839737103</c:v>
                </c:pt>
                <c:pt idx="122">
                  <c:v>0.11684637394415433</c:v>
                </c:pt>
                <c:pt idx="123">
                  <c:v>5.7593315444879493E-2</c:v>
                </c:pt>
                <c:pt idx="124">
                  <c:v>0.36757272553777365</c:v>
                </c:pt>
                <c:pt idx="125">
                  <c:v>0.19572143293335814</c:v>
                </c:pt>
                <c:pt idx="126">
                  <c:v>0.25437534043675947</c:v>
                </c:pt>
                <c:pt idx="127">
                  <c:v>0.53964633878909907</c:v>
                </c:pt>
                <c:pt idx="128">
                  <c:v>0.18347916675115816</c:v>
                </c:pt>
                <c:pt idx="129">
                  <c:v>0.11697552789933739</c:v>
                </c:pt>
                <c:pt idx="130">
                  <c:v>0.28274931671723524</c:v>
                </c:pt>
                <c:pt idx="131">
                  <c:v>0.1355010548912606</c:v>
                </c:pt>
                <c:pt idx="132">
                  <c:v>6.0114553605251711E-2</c:v>
                </c:pt>
                <c:pt idx="133">
                  <c:v>0.28915974374405906</c:v>
                </c:pt>
                <c:pt idx="134">
                  <c:v>8.7035320815150849E-2</c:v>
                </c:pt>
                <c:pt idx="135">
                  <c:v>5.7139580774719055E-2</c:v>
                </c:pt>
                <c:pt idx="136">
                  <c:v>0.11822575239044825</c:v>
                </c:pt>
                <c:pt idx="137">
                  <c:v>0.24021126578236518</c:v>
                </c:pt>
                <c:pt idx="138">
                  <c:v>6.0647722700343604E-2</c:v>
                </c:pt>
                <c:pt idx="139">
                  <c:v>0.33160582581622866</c:v>
                </c:pt>
                <c:pt idx="140">
                  <c:v>0.14741281867347386</c:v>
                </c:pt>
                <c:pt idx="141">
                  <c:v>6.9676219319970895E-2</c:v>
                </c:pt>
                <c:pt idx="142">
                  <c:v>0.33934324524358916</c:v>
                </c:pt>
                <c:pt idx="143">
                  <c:v>8.3673800015343011E-2</c:v>
                </c:pt>
                <c:pt idx="144">
                  <c:v>0.56660481051713463</c:v>
                </c:pt>
                <c:pt idx="145">
                  <c:v>0.19996529644239999</c:v>
                </c:pt>
                <c:pt idx="146">
                  <c:v>0.12101780211109495</c:v>
                </c:pt>
                <c:pt idx="147">
                  <c:v>7.7478337910820927E-2</c:v>
                </c:pt>
                <c:pt idx="148">
                  <c:v>0.11621133273209922</c:v>
                </c:pt>
                <c:pt idx="149">
                  <c:v>8.5791740034492955E-2</c:v>
                </c:pt>
                <c:pt idx="150">
                  <c:v>0.16914501089794637</c:v>
                </c:pt>
                <c:pt idx="151">
                  <c:v>9.3258392439074508E-2</c:v>
                </c:pt>
                <c:pt idx="152">
                  <c:v>7.1765609428941932E-2</c:v>
                </c:pt>
                <c:pt idx="153">
                  <c:v>0.11936775167405933</c:v>
                </c:pt>
                <c:pt idx="154">
                  <c:v>4.0590670696802833E-2</c:v>
                </c:pt>
                <c:pt idx="155">
                  <c:v>0.31750453156887348</c:v>
                </c:pt>
                <c:pt idx="156">
                  <c:v>7.3997432484550721E-2</c:v>
                </c:pt>
                <c:pt idx="157">
                  <c:v>0.26077742506596274</c:v>
                </c:pt>
                <c:pt idx="158">
                  <c:v>4.6494693409621084E-2</c:v>
                </c:pt>
                <c:pt idx="159">
                  <c:v>0.11532814031203012</c:v>
                </c:pt>
                <c:pt idx="160">
                  <c:v>0.10153811084274544</c:v>
                </c:pt>
                <c:pt idx="161">
                  <c:v>0.48404025524752398</c:v>
                </c:pt>
                <c:pt idx="162">
                  <c:v>0.12557351458973243</c:v>
                </c:pt>
                <c:pt idx="163">
                  <c:v>0.10957395274965256</c:v>
                </c:pt>
                <c:pt idx="164">
                  <c:v>0.22701473769913144</c:v>
                </c:pt>
                <c:pt idx="165">
                  <c:v>8.3119441406663233E-2</c:v>
                </c:pt>
                <c:pt idx="166">
                  <c:v>9.895133540881533E-2</c:v>
                </c:pt>
                <c:pt idx="167">
                  <c:v>7.7140385649392407E-2</c:v>
                </c:pt>
                <c:pt idx="168">
                  <c:v>0.12343568420634715</c:v>
                </c:pt>
                <c:pt idx="169">
                  <c:v>0.11833845368051907</c:v>
                </c:pt>
              </c:numCache>
            </c:numRef>
          </c:yVal>
          <c:smooth val="0"/>
          <c:extLst>
            <c:ext xmlns:c16="http://schemas.microsoft.com/office/drawing/2014/chart" uri="{C3380CC4-5D6E-409C-BE32-E72D297353CC}">
              <c16:uniqueId val="{00000001-DC7A-4468-94E3-D150C31D92A0}"/>
            </c:ext>
          </c:extLst>
        </c:ser>
        <c:ser>
          <c:idx val="1"/>
          <c:order val="1"/>
          <c:tx>
            <c:v>Arab Region</c:v>
          </c:tx>
          <c:spPr>
            <a:ln w="25400" cap="rnd">
              <a:noFill/>
              <a:round/>
            </a:ln>
            <a:effectLst/>
          </c:spPr>
          <c:marker>
            <c:symbol val="diamond"/>
            <c:size val="6"/>
            <c:spPr>
              <a:solidFill>
                <a:srgbClr val="FF0000"/>
              </a:solidFill>
              <a:ln w="9525">
                <a:noFill/>
              </a:ln>
              <a:effectLst/>
            </c:spPr>
          </c:marker>
          <c:dPt>
            <c:idx val="2"/>
            <c:bubble3D val="0"/>
            <c:extLst>
              <c:ext xmlns:c16="http://schemas.microsoft.com/office/drawing/2014/chart" uri="{C3380CC4-5D6E-409C-BE32-E72D297353CC}">
                <c16:uniqueId val="{00000002-DC7A-4468-94E3-D150C31D92A0}"/>
              </c:ext>
            </c:extLst>
          </c:dPt>
          <c:dPt>
            <c:idx val="3"/>
            <c:bubble3D val="0"/>
            <c:extLst>
              <c:ext xmlns:c16="http://schemas.microsoft.com/office/drawing/2014/chart" uri="{C3380CC4-5D6E-409C-BE32-E72D297353CC}">
                <c16:uniqueId val="{00000003-DC7A-4468-94E3-D150C31D92A0}"/>
              </c:ext>
            </c:extLst>
          </c:dPt>
          <c:dPt>
            <c:idx val="4"/>
            <c:bubble3D val="0"/>
            <c:extLst>
              <c:ext xmlns:c16="http://schemas.microsoft.com/office/drawing/2014/chart" uri="{C3380CC4-5D6E-409C-BE32-E72D297353CC}">
                <c16:uniqueId val="{00000004-DC7A-4468-94E3-D150C31D92A0}"/>
              </c:ext>
            </c:extLst>
          </c:dPt>
          <c:dPt>
            <c:idx val="5"/>
            <c:bubble3D val="0"/>
            <c:extLst>
              <c:ext xmlns:c16="http://schemas.microsoft.com/office/drawing/2014/chart" uri="{C3380CC4-5D6E-409C-BE32-E72D297353CC}">
                <c16:uniqueId val="{00000005-DC7A-4468-94E3-D150C31D92A0}"/>
              </c:ext>
            </c:extLst>
          </c:dPt>
          <c:dPt>
            <c:idx val="6"/>
            <c:bubble3D val="0"/>
            <c:extLst>
              <c:ext xmlns:c16="http://schemas.microsoft.com/office/drawing/2014/chart" uri="{C3380CC4-5D6E-409C-BE32-E72D297353CC}">
                <c16:uniqueId val="{00000006-DC7A-4468-94E3-D150C31D92A0}"/>
              </c:ext>
            </c:extLst>
          </c:dPt>
          <c:dPt>
            <c:idx val="7"/>
            <c:bubble3D val="0"/>
            <c:extLst>
              <c:ext xmlns:c16="http://schemas.microsoft.com/office/drawing/2014/chart" uri="{C3380CC4-5D6E-409C-BE32-E72D297353CC}">
                <c16:uniqueId val="{00000007-DC7A-4468-94E3-D150C31D92A0}"/>
              </c:ext>
            </c:extLst>
          </c:dPt>
          <c:dPt>
            <c:idx val="8"/>
            <c:bubble3D val="0"/>
            <c:extLst>
              <c:ext xmlns:c16="http://schemas.microsoft.com/office/drawing/2014/chart" uri="{C3380CC4-5D6E-409C-BE32-E72D297353CC}">
                <c16:uniqueId val="{00000008-DC7A-4468-94E3-D150C31D92A0}"/>
              </c:ext>
            </c:extLst>
          </c:dPt>
          <c:dPt>
            <c:idx val="9"/>
            <c:bubble3D val="0"/>
            <c:extLst>
              <c:ext xmlns:c16="http://schemas.microsoft.com/office/drawing/2014/chart" uri="{C3380CC4-5D6E-409C-BE32-E72D297353CC}">
                <c16:uniqueId val="{00000009-DC7A-4468-94E3-D150C31D92A0}"/>
              </c:ext>
            </c:extLst>
          </c:dPt>
          <c:dPt>
            <c:idx val="10"/>
            <c:bubble3D val="0"/>
            <c:extLst>
              <c:ext xmlns:c16="http://schemas.microsoft.com/office/drawing/2014/chart" uri="{C3380CC4-5D6E-409C-BE32-E72D297353CC}">
                <c16:uniqueId val="{0000000A-DC7A-4468-94E3-D150C31D92A0}"/>
              </c:ext>
            </c:extLst>
          </c:dPt>
          <c:dPt>
            <c:idx val="11"/>
            <c:bubble3D val="0"/>
            <c:extLst>
              <c:ext xmlns:c16="http://schemas.microsoft.com/office/drawing/2014/chart" uri="{C3380CC4-5D6E-409C-BE32-E72D297353CC}">
                <c16:uniqueId val="{0000000B-DC7A-4468-94E3-D150C31D92A0}"/>
              </c:ext>
            </c:extLst>
          </c:dPt>
          <c:dPt>
            <c:idx val="12"/>
            <c:bubble3D val="0"/>
            <c:extLst>
              <c:ext xmlns:c16="http://schemas.microsoft.com/office/drawing/2014/chart" uri="{C3380CC4-5D6E-409C-BE32-E72D297353CC}">
                <c16:uniqueId val="{0000000C-DC7A-4468-94E3-D150C31D92A0}"/>
              </c:ext>
            </c:extLst>
          </c:dPt>
          <c:dPt>
            <c:idx val="13"/>
            <c:bubble3D val="0"/>
            <c:extLst>
              <c:ext xmlns:c16="http://schemas.microsoft.com/office/drawing/2014/chart" uri="{C3380CC4-5D6E-409C-BE32-E72D297353CC}">
                <c16:uniqueId val="{0000000D-DC7A-4468-94E3-D150C31D92A0}"/>
              </c:ext>
            </c:extLst>
          </c:dPt>
          <c:dPt>
            <c:idx val="14"/>
            <c:bubble3D val="0"/>
            <c:extLst>
              <c:ext xmlns:c16="http://schemas.microsoft.com/office/drawing/2014/chart" uri="{C3380CC4-5D6E-409C-BE32-E72D297353CC}">
                <c16:uniqueId val="{0000000E-DC7A-4468-94E3-D150C31D92A0}"/>
              </c:ext>
            </c:extLst>
          </c:dPt>
          <c:dPt>
            <c:idx val="15"/>
            <c:bubble3D val="0"/>
            <c:extLst>
              <c:ext xmlns:c16="http://schemas.microsoft.com/office/drawing/2014/chart" uri="{C3380CC4-5D6E-409C-BE32-E72D297353CC}">
                <c16:uniqueId val="{0000000F-DC7A-4468-94E3-D150C31D92A0}"/>
              </c:ext>
            </c:extLst>
          </c:dPt>
          <c:dPt>
            <c:idx val="16"/>
            <c:bubble3D val="0"/>
            <c:extLst>
              <c:ext xmlns:c16="http://schemas.microsoft.com/office/drawing/2014/chart" uri="{C3380CC4-5D6E-409C-BE32-E72D297353CC}">
                <c16:uniqueId val="{00000010-DC7A-4468-94E3-D150C31D92A0}"/>
              </c:ext>
            </c:extLst>
          </c:dPt>
          <c:dPt>
            <c:idx val="17"/>
            <c:bubble3D val="0"/>
            <c:extLst>
              <c:ext xmlns:c16="http://schemas.microsoft.com/office/drawing/2014/chart" uri="{C3380CC4-5D6E-409C-BE32-E72D297353CC}">
                <c16:uniqueId val="{00000011-DC7A-4468-94E3-D150C31D92A0}"/>
              </c:ext>
            </c:extLst>
          </c:dPt>
          <c:dPt>
            <c:idx val="18"/>
            <c:bubble3D val="0"/>
            <c:extLst>
              <c:ext xmlns:c16="http://schemas.microsoft.com/office/drawing/2014/chart" uri="{C3380CC4-5D6E-409C-BE32-E72D297353CC}">
                <c16:uniqueId val="{00000012-DC7A-4468-94E3-D150C31D92A0}"/>
              </c:ext>
            </c:extLst>
          </c:dPt>
          <c:dPt>
            <c:idx val="19"/>
            <c:bubble3D val="0"/>
            <c:extLst>
              <c:ext xmlns:c16="http://schemas.microsoft.com/office/drawing/2014/chart" uri="{C3380CC4-5D6E-409C-BE32-E72D297353CC}">
                <c16:uniqueId val="{00000013-DC7A-4468-94E3-D150C31D92A0}"/>
              </c:ext>
            </c:extLst>
          </c:dPt>
          <c:dPt>
            <c:idx val="20"/>
            <c:bubble3D val="0"/>
            <c:extLst>
              <c:ext xmlns:c16="http://schemas.microsoft.com/office/drawing/2014/chart" uri="{C3380CC4-5D6E-409C-BE32-E72D297353CC}">
                <c16:uniqueId val="{00000014-DC7A-4468-94E3-D150C31D92A0}"/>
              </c:ext>
            </c:extLst>
          </c:dPt>
          <c:dPt>
            <c:idx val="21"/>
            <c:bubble3D val="0"/>
            <c:extLst>
              <c:ext xmlns:c16="http://schemas.microsoft.com/office/drawing/2014/chart" uri="{C3380CC4-5D6E-409C-BE32-E72D297353CC}">
                <c16:uniqueId val="{00000015-DC7A-4468-94E3-D150C31D92A0}"/>
              </c:ext>
            </c:extLst>
          </c:dPt>
          <c:dPt>
            <c:idx val="22"/>
            <c:bubble3D val="0"/>
            <c:extLst>
              <c:ext xmlns:c16="http://schemas.microsoft.com/office/drawing/2014/chart" uri="{C3380CC4-5D6E-409C-BE32-E72D297353CC}">
                <c16:uniqueId val="{00000016-DC7A-4468-94E3-D150C31D92A0}"/>
              </c:ext>
            </c:extLst>
          </c:dPt>
          <c:dPt>
            <c:idx val="23"/>
            <c:bubble3D val="0"/>
            <c:extLst>
              <c:ext xmlns:c16="http://schemas.microsoft.com/office/drawing/2014/chart" uri="{C3380CC4-5D6E-409C-BE32-E72D297353CC}">
                <c16:uniqueId val="{00000017-DC7A-4468-94E3-D150C31D92A0}"/>
              </c:ext>
            </c:extLst>
          </c:dPt>
          <c:dPt>
            <c:idx val="24"/>
            <c:bubble3D val="0"/>
            <c:extLst>
              <c:ext xmlns:c16="http://schemas.microsoft.com/office/drawing/2014/chart" uri="{C3380CC4-5D6E-409C-BE32-E72D297353CC}">
                <c16:uniqueId val="{00000018-DC7A-4468-94E3-D150C31D92A0}"/>
              </c:ext>
            </c:extLst>
          </c:dPt>
          <c:dPt>
            <c:idx val="25"/>
            <c:bubble3D val="0"/>
            <c:extLst>
              <c:ext xmlns:c16="http://schemas.microsoft.com/office/drawing/2014/chart" uri="{C3380CC4-5D6E-409C-BE32-E72D297353CC}">
                <c16:uniqueId val="{00000019-DC7A-4468-94E3-D150C31D92A0}"/>
              </c:ext>
            </c:extLst>
          </c:dPt>
          <c:dPt>
            <c:idx val="26"/>
            <c:bubble3D val="0"/>
            <c:extLst>
              <c:ext xmlns:c16="http://schemas.microsoft.com/office/drawing/2014/chart" uri="{C3380CC4-5D6E-409C-BE32-E72D297353CC}">
                <c16:uniqueId val="{0000001A-DC7A-4468-94E3-D150C31D92A0}"/>
              </c:ext>
            </c:extLst>
          </c:dPt>
          <c:dPt>
            <c:idx val="27"/>
            <c:bubble3D val="0"/>
            <c:extLst>
              <c:ext xmlns:c16="http://schemas.microsoft.com/office/drawing/2014/chart" uri="{C3380CC4-5D6E-409C-BE32-E72D297353CC}">
                <c16:uniqueId val="{0000001B-DC7A-4468-94E3-D150C31D92A0}"/>
              </c:ext>
            </c:extLst>
          </c:dPt>
          <c:dPt>
            <c:idx val="28"/>
            <c:bubble3D val="0"/>
            <c:extLst>
              <c:ext xmlns:c16="http://schemas.microsoft.com/office/drawing/2014/chart" uri="{C3380CC4-5D6E-409C-BE32-E72D297353CC}">
                <c16:uniqueId val="{0000001C-DC7A-4468-94E3-D150C31D92A0}"/>
              </c:ext>
            </c:extLst>
          </c:dPt>
          <c:dPt>
            <c:idx val="29"/>
            <c:bubble3D val="0"/>
            <c:extLst>
              <c:ext xmlns:c16="http://schemas.microsoft.com/office/drawing/2014/chart" uri="{C3380CC4-5D6E-409C-BE32-E72D297353CC}">
                <c16:uniqueId val="{0000001D-DC7A-4468-94E3-D150C31D92A0}"/>
              </c:ext>
            </c:extLst>
          </c:dPt>
          <c:dPt>
            <c:idx val="30"/>
            <c:bubble3D val="0"/>
            <c:extLst>
              <c:ext xmlns:c16="http://schemas.microsoft.com/office/drawing/2014/chart" uri="{C3380CC4-5D6E-409C-BE32-E72D297353CC}">
                <c16:uniqueId val="{0000001E-DC7A-4468-94E3-D150C31D92A0}"/>
              </c:ext>
            </c:extLst>
          </c:dPt>
          <c:dPt>
            <c:idx val="31"/>
            <c:bubble3D val="0"/>
            <c:extLst>
              <c:ext xmlns:c16="http://schemas.microsoft.com/office/drawing/2014/chart" uri="{C3380CC4-5D6E-409C-BE32-E72D297353CC}">
                <c16:uniqueId val="{0000001F-DC7A-4468-94E3-D150C31D92A0}"/>
              </c:ext>
            </c:extLst>
          </c:dPt>
          <c:dPt>
            <c:idx val="32"/>
            <c:bubble3D val="0"/>
            <c:extLst>
              <c:ext xmlns:c16="http://schemas.microsoft.com/office/drawing/2014/chart" uri="{C3380CC4-5D6E-409C-BE32-E72D297353CC}">
                <c16:uniqueId val="{00000020-DC7A-4468-94E3-D150C31D92A0}"/>
              </c:ext>
            </c:extLst>
          </c:dPt>
          <c:dPt>
            <c:idx val="33"/>
            <c:bubble3D val="0"/>
            <c:extLst>
              <c:ext xmlns:c16="http://schemas.microsoft.com/office/drawing/2014/chart" uri="{C3380CC4-5D6E-409C-BE32-E72D297353CC}">
                <c16:uniqueId val="{00000021-DC7A-4468-94E3-D150C31D92A0}"/>
              </c:ext>
            </c:extLst>
          </c:dPt>
          <c:dPt>
            <c:idx val="34"/>
            <c:bubble3D val="0"/>
            <c:extLst>
              <c:ext xmlns:c16="http://schemas.microsoft.com/office/drawing/2014/chart" uri="{C3380CC4-5D6E-409C-BE32-E72D297353CC}">
                <c16:uniqueId val="{00000022-DC7A-4468-94E3-D150C31D92A0}"/>
              </c:ext>
            </c:extLst>
          </c:dPt>
          <c:dPt>
            <c:idx val="35"/>
            <c:bubble3D val="0"/>
            <c:extLst>
              <c:ext xmlns:c16="http://schemas.microsoft.com/office/drawing/2014/chart" uri="{C3380CC4-5D6E-409C-BE32-E72D297353CC}">
                <c16:uniqueId val="{00000023-DC7A-4468-94E3-D150C31D92A0}"/>
              </c:ext>
            </c:extLst>
          </c:dPt>
          <c:dPt>
            <c:idx val="36"/>
            <c:bubble3D val="0"/>
            <c:extLst>
              <c:ext xmlns:c16="http://schemas.microsoft.com/office/drawing/2014/chart" uri="{C3380CC4-5D6E-409C-BE32-E72D297353CC}">
                <c16:uniqueId val="{00000024-DC7A-4468-94E3-D150C31D92A0}"/>
              </c:ext>
            </c:extLst>
          </c:dPt>
          <c:dPt>
            <c:idx val="37"/>
            <c:bubble3D val="0"/>
            <c:extLst>
              <c:ext xmlns:c16="http://schemas.microsoft.com/office/drawing/2014/chart" uri="{C3380CC4-5D6E-409C-BE32-E72D297353CC}">
                <c16:uniqueId val="{00000025-DC7A-4468-94E3-D150C31D92A0}"/>
              </c:ext>
            </c:extLst>
          </c:dPt>
          <c:dPt>
            <c:idx val="38"/>
            <c:bubble3D val="0"/>
            <c:extLst>
              <c:ext xmlns:c16="http://schemas.microsoft.com/office/drawing/2014/chart" uri="{C3380CC4-5D6E-409C-BE32-E72D297353CC}">
                <c16:uniqueId val="{00000026-DC7A-4468-94E3-D150C31D92A0}"/>
              </c:ext>
            </c:extLst>
          </c:dPt>
          <c:dPt>
            <c:idx val="39"/>
            <c:bubble3D val="0"/>
            <c:extLst>
              <c:ext xmlns:c16="http://schemas.microsoft.com/office/drawing/2014/chart" uri="{C3380CC4-5D6E-409C-BE32-E72D297353CC}">
                <c16:uniqueId val="{00000027-DC7A-4468-94E3-D150C31D92A0}"/>
              </c:ext>
            </c:extLst>
          </c:dPt>
          <c:dPt>
            <c:idx val="40"/>
            <c:bubble3D val="0"/>
            <c:extLst>
              <c:ext xmlns:c16="http://schemas.microsoft.com/office/drawing/2014/chart" uri="{C3380CC4-5D6E-409C-BE32-E72D297353CC}">
                <c16:uniqueId val="{00000028-DC7A-4468-94E3-D150C31D92A0}"/>
              </c:ext>
            </c:extLst>
          </c:dPt>
          <c:dPt>
            <c:idx val="41"/>
            <c:bubble3D val="0"/>
            <c:extLst>
              <c:ext xmlns:c16="http://schemas.microsoft.com/office/drawing/2014/chart" uri="{C3380CC4-5D6E-409C-BE32-E72D297353CC}">
                <c16:uniqueId val="{00000029-DC7A-4468-94E3-D150C31D92A0}"/>
              </c:ext>
            </c:extLst>
          </c:dPt>
          <c:dPt>
            <c:idx val="42"/>
            <c:bubble3D val="0"/>
            <c:extLst>
              <c:ext xmlns:c16="http://schemas.microsoft.com/office/drawing/2014/chart" uri="{C3380CC4-5D6E-409C-BE32-E72D297353CC}">
                <c16:uniqueId val="{0000002A-DC7A-4468-94E3-D150C31D92A0}"/>
              </c:ext>
            </c:extLst>
          </c:dPt>
          <c:dPt>
            <c:idx val="43"/>
            <c:bubble3D val="0"/>
            <c:extLst>
              <c:ext xmlns:c16="http://schemas.microsoft.com/office/drawing/2014/chart" uri="{C3380CC4-5D6E-409C-BE32-E72D297353CC}">
                <c16:uniqueId val="{0000002B-DC7A-4468-94E3-D150C31D92A0}"/>
              </c:ext>
            </c:extLst>
          </c:dPt>
          <c:dPt>
            <c:idx val="46"/>
            <c:bubble3D val="0"/>
            <c:extLst>
              <c:ext xmlns:c16="http://schemas.microsoft.com/office/drawing/2014/chart" uri="{C3380CC4-5D6E-409C-BE32-E72D297353CC}">
                <c16:uniqueId val="{0000002C-DC7A-4468-94E3-D150C31D92A0}"/>
              </c:ext>
            </c:extLst>
          </c:dPt>
          <c:dPt>
            <c:idx val="47"/>
            <c:bubble3D val="0"/>
            <c:extLst>
              <c:ext xmlns:c16="http://schemas.microsoft.com/office/drawing/2014/chart" uri="{C3380CC4-5D6E-409C-BE32-E72D297353CC}">
                <c16:uniqueId val="{0000002D-DC7A-4468-94E3-D150C31D92A0}"/>
              </c:ext>
            </c:extLst>
          </c:dPt>
          <c:dPt>
            <c:idx val="48"/>
            <c:bubble3D val="0"/>
            <c:extLst>
              <c:ext xmlns:c16="http://schemas.microsoft.com/office/drawing/2014/chart" uri="{C3380CC4-5D6E-409C-BE32-E72D297353CC}">
                <c16:uniqueId val="{0000002E-DC7A-4468-94E3-D150C31D92A0}"/>
              </c:ext>
            </c:extLst>
          </c:dPt>
          <c:dPt>
            <c:idx val="49"/>
            <c:bubble3D val="0"/>
            <c:extLst>
              <c:ext xmlns:c16="http://schemas.microsoft.com/office/drawing/2014/chart" uri="{C3380CC4-5D6E-409C-BE32-E72D297353CC}">
                <c16:uniqueId val="{0000002F-DC7A-4468-94E3-D150C31D92A0}"/>
              </c:ext>
            </c:extLst>
          </c:dPt>
          <c:dPt>
            <c:idx val="50"/>
            <c:bubble3D val="0"/>
            <c:extLst>
              <c:ext xmlns:c16="http://schemas.microsoft.com/office/drawing/2014/chart" uri="{C3380CC4-5D6E-409C-BE32-E72D297353CC}">
                <c16:uniqueId val="{00000030-DC7A-4468-94E3-D150C31D92A0}"/>
              </c:ext>
            </c:extLst>
          </c:dPt>
          <c:dPt>
            <c:idx val="51"/>
            <c:bubble3D val="0"/>
            <c:extLst>
              <c:ext xmlns:c16="http://schemas.microsoft.com/office/drawing/2014/chart" uri="{C3380CC4-5D6E-409C-BE32-E72D297353CC}">
                <c16:uniqueId val="{00000031-DC7A-4468-94E3-D150C31D92A0}"/>
              </c:ext>
            </c:extLst>
          </c:dPt>
          <c:dPt>
            <c:idx val="52"/>
            <c:bubble3D val="0"/>
            <c:extLst>
              <c:ext xmlns:c16="http://schemas.microsoft.com/office/drawing/2014/chart" uri="{C3380CC4-5D6E-409C-BE32-E72D297353CC}">
                <c16:uniqueId val="{00000032-DC7A-4468-94E3-D150C31D92A0}"/>
              </c:ext>
            </c:extLst>
          </c:dPt>
          <c:dPt>
            <c:idx val="53"/>
            <c:bubble3D val="0"/>
            <c:extLst>
              <c:ext xmlns:c16="http://schemas.microsoft.com/office/drawing/2014/chart" uri="{C3380CC4-5D6E-409C-BE32-E72D297353CC}">
                <c16:uniqueId val="{00000033-DC7A-4468-94E3-D150C31D92A0}"/>
              </c:ext>
            </c:extLst>
          </c:dPt>
          <c:dPt>
            <c:idx val="54"/>
            <c:bubble3D val="0"/>
            <c:extLst>
              <c:ext xmlns:c16="http://schemas.microsoft.com/office/drawing/2014/chart" uri="{C3380CC4-5D6E-409C-BE32-E72D297353CC}">
                <c16:uniqueId val="{00000034-DC7A-4468-94E3-D150C31D92A0}"/>
              </c:ext>
            </c:extLst>
          </c:dPt>
          <c:dPt>
            <c:idx val="55"/>
            <c:bubble3D val="0"/>
            <c:extLst>
              <c:ext xmlns:c16="http://schemas.microsoft.com/office/drawing/2014/chart" uri="{C3380CC4-5D6E-409C-BE32-E72D297353CC}">
                <c16:uniqueId val="{00000035-DC7A-4468-94E3-D150C31D92A0}"/>
              </c:ext>
            </c:extLst>
          </c:dPt>
          <c:dPt>
            <c:idx val="56"/>
            <c:bubble3D val="0"/>
            <c:extLst>
              <c:ext xmlns:c16="http://schemas.microsoft.com/office/drawing/2014/chart" uri="{C3380CC4-5D6E-409C-BE32-E72D297353CC}">
                <c16:uniqueId val="{00000036-DC7A-4468-94E3-D150C31D92A0}"/>
              </c:ext>
            </c:extLst>
          </c:dPt>
          <c:dPt>
            <c:idx val="57"/>
            <c:bubble3D val="0"/>
            <c:extLst>
              <c:ext xmlns:c16="http://schemas.microsoft.com/office/drawing/2014/chart" uri="{C3380CC4-5D6E-409C-BE32-E72D297353CC}">
                <c16:uniqueId val="{00000037-DC7A-4468-94E3-D150C31D92A0}"/>
              </c:ext>
            </c:extLst>
          </c:dPt>
          <c:dPt>
            <c:idx val="58"/>
            <c:bubble3D val="0"/>
            <c:extLst>
              <c:ext xmlns:c16="http://schemas.microsoft.com/office/drawing/2014/chart" uri="{C3380CC4-5D6E-409C-BE32-E72D297353CC}">
                <c16:uniqueId val="{00000038-DC7A-4468-94E3-D150C31D92A0}"/>
              </c:ext>
            </c:extLst>
          </c:dPt>
          <c:dPt>
            <c:idx val="59"/>
            <c:bubble3D val="0"/>
            <c:extLst>
              <c:ext xmlns:c16="http://schemas.microsoft.com/office/drawing/2014/chart" uri="{C3380CC4-5D6E-409C-BE32-E72D297353CC}">
                <c16:uniqueId val="{00000039-DC7A-4468-94E3-D150C31D92A0}"/>
              </c:ext>
            </c:extLst>
          </c:dPt>
          <c:dPt>
            <c:idx val="60"/>
            <c:bubble3D val="0"/>
            <c:extLst>
              <c:ext xmlns:c16="http://schemas.microsoft.com/office/drawing/2014/chart" uri="{C3380CC4-5D6E-409C-BE32-E72D297353CC}">
                <c16:uniqueId val="{0000003A-DC7A-4468-94E3-D150C31D92A0}"/>
              </c:ext>
            </c:extLst>
          </c:dPt>
          <c:dPt>
            <c:idx val="61"/>
            <c:bubble3D val="0"/>
            <c:extLst>
              <c:ext xmlns:c16="http://schemas.microsoft.com/office/drawing/2014/chart" uri="{C3380CC4-5D6E-409C-BE32-E72D297353CC}">
                <c16:uniqueId val="{0000003B-DC7A-4468-94E3-D150C31D92A0}"/>
              </c:ext>
            </c:extLst>
          </c:dPt>
          <c:dPt>
            <c:idx val="62"/>
            <c:bubble3D val="0"/>
            <c:extLst>
              <c:ext xmlns:c16="http://schemas.microsoft.com/office/drawing/2014/chart" uri="{C3380CC4-5D6E-409C-BE32-E72D297353CC}">
                <c16:uniqueId val="{0000003C-DC7A-4468-94E3-D150C31D92A0}"/>
              </c:ext>
            </c:extLst>
          </c:dPt>
          <c:dPt>
            <c:idx val="63"/>
            <c:bubble3D val="0"/>
            <c:extLst>
              <c:ext xmlns:c16="http://schemas.microsoft.com/office/drawing/2014/chart" uri="{C3380CC4-5D6E-409C-BE32-E72D297353CC}">
                <c16:uniqueId val="{0000003D-DC7A-4468-94E3-D150C31D92A0}"/>
              </c:ext>
            </c:extLst>
          </c:dPt>
          <c:dPt>
            <c:idx val="64"/>
            <c:bubble3D val="0"/>
            <c:extLst>
              <c:ext xmlns:c16="http://schemas.microsoft.com/office/drawing/2014/chart" uri="{C3380CC4-5D6E-409C-BE32-E72D297353CC}">
                <c16:uniqueId val="{0000003E-DC7A-4468-94E3-D150C31D92A0}"/>
              </c:ext>
            </c:extLst>
          </c:dPt>
          <c:dPt>
            <c:idx val="65"/>
            <c:bubble3D val="0"/>
            <c:extLst>
              <c:ext xmlns:c16="http://schemas.microsoft.com/office/drawing/2014/chart" uri="{C3380CC4-5D6E-409C-BE32-E72D297353CC}">
                <c16:uniqueId val="{0000003F-DC7A-4468-94E3-D150C31D92A0}"/>
              </c:ext>
            </c:extLst>
          </c:dPt>
          <c:dPt>
            <c:idx val="66"/>
            <c:bubble3D val="0"/>
            <c:extLst>
              <c:ext xmlns:c16="http://schemas.microsoft.com/office/drawing/2014/chart" uri="{C3380CC4-5D6E-409C-BE32-E72D297353CC}">
                <c16:uniqueId val="{00000040-DC7A-4468-94E3-D150C31D92A0}"/>
              </c:ext>
            </c:extLst>
          </c:dPt>
          <c:dPt>
            <c:idx val="67"/>
            <c:bubble3D val="0"/>
            <c:extLst>
              <c:ext xmlns:c16="http://schemas.microsoft.com/office/drawing/2014/chart" uri="{C3380CC4-5D6E-409C-BE32-E72D297353CC}">
                <c16:uniqueId val="{00000041-DC7A-4468-94E3-D150C31D92A0}"/>
              </c:ext>
            </c:extLst>
          </c:dPt>
          <c:dPt>
            <c:idx val="68"/>
            <c:bubble3D val="0"/>
            <c:extLst>
              <c:ext xmlns:c16="http://schemas.microsoft.com/office/drawing/2014/chart" uri="{C3380CC4-5D6E-409C-BE32-E72D297353CC}">
                <c16:uniqueId val="{00000042-DC7A-4468-94E3-D150C31D92A0}"/>
              </c:ext>
            </c:extLst>
          </c:dPt>
          <c:dPt>
            <c:idx val="69"/>
            <c:bubble3D val="0"/>
            <c:extLst>
              <c:ext xmlns:c16="http://schemas.microsoft.com/office/drawing/2014/chart" uri="{C3380CC4-5D6E-409C-BE32-E72D297353CC}">
                <c16:uniqueId val="{00000043-DC7A-4468-94E3-D150C31D92A0}"/>
              </c:ext>
            </c:extLst>
          </c:dPt>
          <c:dPt>
            <c:idx val="70"/>
            <c:bubble3D val="0"/>
            <c:extLst>
              <c:ext xmlns:c16="http://schemas.microsoft.com/office/drawing/2014/chart" uri="{C3380CC4-5D6E-409C-BE32-E72D297353CC}">
                <c16:uniqueId val="{00000044-DC7A-4468-94E3-D150C31D92A0}"/>
              </c:ext>
            </c:extLst>
          </c:dPt>
          <c:dPt>
            <c:idx val="71"/>
            <c:bubble3D val="0"/>
            <c:extLst>
              <c:ext xmlns:c16="http://schemas.microsoft.com/office/drawing/2014/chart" uri="{C3380CC4-5D6E-409C-BE32-E72D297353CC}">
                <c16:uniqueId val="{00000045-DC7A-4468-94E3-D150C31D92A0}"/>
              </c:ext>
            </c:extLst>
          </c:dPt>
          <c:dPt>
            <c:idx val="72"/>
            <c:bubble3D val="0"/>
            <c:extLst>
              <c:ext xmlns:c16="http://schemas.microsoft.com/office/drawing/2014/chart" uri="{C3380CC4-5D6E-409C-BE32-E72D297353CC}">
                <c16:uniqueId val="{00000046-DC7A-4468-94E3-D150C31D92A0}"/>
              </c:ext>
            </c:extLst>
          </c:dPt>
          <c:dPt>
            <c:idx val="73"/>
            <c:bubble3D val="0"/>
            <c:extLst>
              <c:ext xmlns:c16="http://schemas.microsoft.com/office/drawing/2014/chart" uri="{C3380CC4-5D6E-409C-BE32-E72D297353CC}">
                <c16:uniqueId val="{00000047-DC7A-4468-94E3-D150C31D92A0}"/>
              </c:ext>
            </c:extLst>
          </c:dPt>
          <c:dPt>
            <c:idx val="74"/>
            <c:bubble3D val="0"/>
            <c:extLst>
              <c:ext xmlns:c16="http://schemas.microsoft.com/office/drawing/2014/chart" uri="{C3380CC4-5D6E-409C-BE32-E72D297353CC}">
                <c16:uniqueId val="{00000048-DC7A-4468-94E3-D150C31D92A0}"/>
              </c:ext>
            </c:extLst>
          </c:dPt>
          <c:dPt>
            <c:idx val="75"/>
            <c:bubble3D val="0"/>
            <c:extLst>
              <c:ext xmlns:c16="http://schemas.microsoft.com/office/drawing/2014/chart" uri="{C3380CC4-5D6E-409C-BE32-E72D297353CC}">
                <c16:uniqueId val="{00000049-DC7A-4468-94E3-D150C31D92A0}"/>
              </c:ext>
            </c:extLst>
          </c:dPt>
          <c:dPt>
            <c:idx val="76"/>
            <c:bubble3D val="0"/>
            <c:extLst>
              <c:ext xmlns:c16="http://schemas.microsoft.com/office/drawing/2014/chart" uri="{C3380CC4-5D6E-409C-BE32-E72D297353CC}">
                <c16:uniqueId val="{0000004A-DC7A-4468-94E3-D150C31D92A0}"/>
              </c:ext>
            </c:extLst>
          </c:dPt>
          <c:dPt>
            <c:idx val="77"/>
            <c:bubble3D val="0"/>
            <c:extLst>
              <c:ext xmlns:c16="http://schemas.microsoft.com/office/drawing/2014/chart" uri="{C3380CC4-5D6E-409C-BE32-E72D297353CC}">
                <c16:uniqueId val="{0000004B-DC7A-4468-94E3-D150C31D92A0}"/>
              </c:ext>
            </c:extLst>
          </c:dPt>
          <c:dPt>
            <c:idx val="78"/>
            <c:bubble3D val="0"/>
            <c:extLst>
              <c:ext xmlns:c16="http://schemas.microsoft.com/office/drawing/2014/chart" uri="{C3380CC4-5D6E-409C-BE32-E72D297353CC}">
                <c16:uniqueId val="{0000004C-DC7A-4468-94E3-D150C31D92A0}"/>
              </c:ext>
            </c:extLst>
          </c:dPt>
          <c:dPt>
            <c:idx val="79"/>
            <c:bubble3D val="0"/>
            <c:extLst>
              <c:ext xmlns:c16="http://schemas.microsoft.com/office/drawing/2014/chart" uri="{C3380CC4-5D6E-409C-BE32-E72D297353CC}">
                <c16:uniqueId val="{0000004D-DC7A-4468-94E3-D150C31D92A0}"/>
              </c:ext>
            </c:extLst>
          </c:dPt>
          <c:dPt>
            <c:idx val="80"/>
            <c:bubble3D val="0"/>
            <c:extLst>
              <c:ext xmlns:c16="http://schemas.microsoft.com/office/drawing/2014/chart" uri="{C3380CC4-5D6E-409C-BE32-E72D297353CC}">
                <c16:uniqueId val="{0000004E-DC7A-4468-94E3-D150C31D92A0}"/>
              </c:ext>
            </c:extLst>
          </c:dPt>
          <c:dPt>
            <c:idx val="81"/>
            <c:bubble3D val="0"/>
            <c:extLst>
              <c:ext xmlns:c16="http://schemas.microsoft.com/office/drawing/2014/chart" uri="{C3380CC4-5D6E-409C-BE32-E72D297353CC}">
                <c16:uniqueId val="{0000004F-DC7A-4468-94E3-D150C31D92A0}"/>
              </c:ext>
            </c:extLst>
          </c:dPt>
          <c:dPt>
            <c:idx val="82"/>
            <c:bubble3D val="0"/>
            <c:extLst>
              <c:ext xmlns:c16="http://schemas.microsoft.com/office/drawing/2014/chart" uri="{C3380CC4-5D6E-409C-BE32-E72D297353CC}">
                <c16:uniqueId val="{00000050-DC7A-4468-94E3-D150C31D92A0}"/>
              </c:ext>
            </c:extLst>
          </c:dPt>
          <c:dPt>
            <c:idx val="83"/>
            <c:bubble3D val="0"/>
            <c:extLst>
              <c:ext xmlns:c16="http://schemas.microsoft.com/office/drawing/2014/chart" uri="{C3380CC4-5D6E-409C-BE32-E72D297353CC}">
                <c16:uniqueId val="{00000051-DC7A-4468-94E3-D150C31D92A0}"/>
              </c:ext>
            </c:extLst>
          </c:dPt>
          <c:dPt>
            <c:idx val="84"/>
            <c:bubble3D val="0"/>
            <c:extLst>
              <c:ext xmlns:c16="http://schemas.microsoft.com/office/drawing/2014/chart" uri="{C3380CC4-5D6E-409C-BE32-E72D297353CC}">
                <c16:uniqueId val="{00000052-DC7A-4468-94E3-D150C31D92A0}"/>
              </c:ext>
            </c:extLst>
          </c:dPt>
          <c:dPt>
            <c:idx val="85"/>
            <c:bubble3D val="0"/>
            <c:extLst>
              <c:ext xmlns:c16="http://schemas.microsoft.com/office/drawing/2014/chart" uri="{C3380CC4-5D6E-409C-BE32-E72D297353CC}">
                <c16:uniqueId val="{00000053-DC7A-4468-94E3-D150C31D92A0}"/>
              </c:ext>
            </c:extLst>
          </c:dPt>
          <c:dPt>
            <c:idx val="86"/>
            <c:bubble3D val="0"/>
            <c:extLst>
              <c:ext xmlns:c16="http://schemas.microsoft.com/office/drawing/2014/chart" uri="{C3380CC4-5D6E-409C-BE32-E72D297353CC}">
                <c16:uniqueId val="{00000054-DC7A-4468-94E3-D150C31D92A0}"/>
              </c:ext>
            </c:extLst>
          </c:dPt>
          <c:dPt>
            <c:idx val="87"/>
            <c:bubble3D val="0"/>
            <c:extLst>
              <c:ext xmlns:c16="http://schemas.microsoft.com/office/drawing/2014/chart" uri="{C3380CC4-5D6E-409C-BE32-E72D297353CC}">
                <c16:uniqueId val="{00000055-DC7A-4468-94E3-D150C31D92A0}"/>
              </c:ext>
            </c:extLst>
          </c:dPt>
          <c:dPt>
            <c:idx val="88"/>
            <c:bubble3D val="0"/>
            <c:extLst>
              <c:ext xmlns:c16="http://schemas.microsoft.com/office/drawing/2014/chart" uri="{C3380CC4-5D6E-409C-BE32-E72D297353CC}">
                <c16:uniqueId val="{00000056-DC7A-4468-94E3-D150C31D92A0}"/>
              </c:ext>
            </c:extLst>
          </c:dPt>
          <c:dPt>
            <c:idx val="89"/>
            <c:bubble3D val="0"/>
            <c:extLst>
              <c:ext xmlns:c16="http://schemas.microsoft.com/office/drawing/2014/chart" uri="{C3380CC4-5D6E-409C-BE32-E72D297353CC}">
                <c16:uniqueId val="{00000057-DC7A-4468-94E3-D150C31D92A0}"/>
              </c:ext>
            </c:extLst>
          </c:dPt>
          <c:dPt>
            <c:idx val="90"/>
            <c:bubble3D val="0"/>
            <c:extLst>
              <c:ext xmlns:c16="http://schemas.microsoft.com/office/drawing/2014/chart" uri="{C3380CC4-5D6E-409C-BE32-E72D297353CC}">
                <c16:uniqueId val="{00000058-DC7A-4468-94E3-D150C31D92A0}"/>
              </c:ext>
            </c:extLst>
          </c:dPt>
          <c:dPt>
            <c:idx val="91"/>
            <c:bubble3D val="0"/>
            <c:extLst>
              <c:ext xmlns:c16="http://schemas.microsoft.com/office/drawing/2014/chart" uri="{C3380CC4-5D6E-409C-BE32-E72D297353CC}">
                <c16:uniqueId val="{00000059-DC7A-4468-94E3-D150C31D92A0}"/>
              </c:ext>
            </c:extLst>
          </c:dPt>
          <c:dPt>
            <c:idx val="92"/>
            <c:bubble3D val="0"/>
            <c:extLst>
              <c:ext xmlns:c16="http://schemas.microsoft.com/office/drawing/2014/chart" uri="{C3380CC4-5D6E-409C-BE32-E72D297353CC}">
                <c16:uniqueId val="{0000005A-DC7A-4468-94E3-D150C31D92A0}"/>
              </c:ext>
            </c:extLst>
          </c:dPt>
          <c:dPt>
            <c:idx val="93"/>
            <c:bubble3D val="0"/>
            <c:extLst>
              <c:ext xmlns:c16="http://schemas.microsoft.com/office/drawing/2014/chart" uri="{C3380CC4-5D6E-409C-BE32-E72D297353CC}">
                <c16:uniqueId val="{0000005B-DC7A-4468-94E3-D150C31D92A0}"/>
              </c:ext>
            </c:extLst>
          </c:dPt>
          <c:dPt>
            <c:idx val="94"/>
            <c:bubble3D val="0"/>
            <c:extLst>
              <c:ext xmlns:c16="http://schemas.microsoft.com/office/drawing/2014/chart" uri="{C3380CC4-5D6E-409C-BE32-E72D297353CC}">
                <c16:uniqueId val="{0000005C-DC7A-4468-94E3-D150C31D92A0}"/>
              </c:ext>
            </c:extLst>
          </c:dPt>
          <c:dPt>
            <c:idx val="95"/>
            <c:bubble3D val="0"/>
            <c:extLst>
              <c:ext xmlns:c16="http://schemas.microsoft.com/office/drawing/2014/chart" uri="{C3380CC4-5D6E-409C-BE32-E72D297353CC}">
                <c16:uniqueId val="{0000005D-DC7A-4468-94E3-D150C31D92A0}"/>
              </c:ext>
            </c:extLst>
          </c:dPt>
          <c:dPt>
            <c:idx val="96"/>
            <c:bubble3D val="0"/>
            <c:extLst>
              <c:ext xmlns:c16="http://schemas.microsoft.com/office/drawing/2014/chart" uri="{C3380CC4-5D6E-409C-BE32-E72D297353CC}">
                <c16:uniqueId val="{0000005E-DC7A-4468-94E3-D150C31D92A0}"/>
              </c:ext>
            </c:extLst>
          </c:dPt>
          <c:dPt>
            <c:idx val="97"/>
            <c:bubble3D val="0"/>
            <c:extLst>
              <c:ext xmlns:c16="http://schemas.microsoft.com/office/drawing/2014/chart" uri="{C3380CC4-5D6E-409C-BE32-E72D297353CC}">
                <c16:uniqueId val="{0000005F-DC7A-4468-94E3-D150C31D92A0}"/>
              </c:ext>
            </c:extLst>
          </c:dPt>
          <c:dPt>
            <c:idx val="98"/>
            <c:bubble3D val="0"/>
            <c:extLst>
              <c:ext xmlns:c16="http://schemas.microsoft.com/office/drawing/2014/chart" uri="{C3380CC4-5D6E-409C-BE32-E72D297353CC}">
                <c16:uniqueId val="{00000060-DC7A-4468-94E3-D150C31D92A0}"/>
              </c:ext>
            </c:extLst>
          </c:dPt>
          <c:dPt>
            <c:idx val="99"/>
            <c:bubble3D val="0"/>
            <c:extLst>
              <c:ext xmlns:c16="http://schemas.microsoft.com/office/drawing/2014/chart" uri="{C3380CC4-5D6E-409C-BE32-E72D297353CC}">
                <c16:uniqueId val="{00000061-DC7A-4468-94E3-D150C31D92A0}"/>
              </c:ext>
            </c:extLst>
          </c:dPt>
          <c:dPt>
            <c:idx val="100"/>
            <c:bubble3D val="0"/>
            <c:extLst>
              <c:ext xmlns:c16="http://schemas.microsoft.com/office/drawing/2014/chart" uri="{C3380CC4-5D6E-409C-BE32-E72D297353CC}">
                <c16:uniqueId val="{00000062-DC7A-4468-94E3-D150C31D92A0}"/>
              </c:ext>
            </c:extLst>
          </c:dPt>
          <c:dPt>
            <c:idx val="101"/>
            <c:bubble3D val="0"/>
            <c:extLst>
              <c:ext xmlns:c16="http://schemas.microsoft.com/office/drawing/2014/chart" uri="{C3380CC4-5D6E-409C-BE32-E72D297353CC}">
                <c16:uniqueId val="{00000063-DC7A-4468-94E3-D150C31D92A0}"/>
              </c:ext>
            </c:extLst>
          </c:dPt>
          <c:dPt>
            <c:idx val="102"/>
            <c:bubble3D val="0"/>
            <c:extLst>
              <c:ext xmlns:c16="http://schemas.microsoft.com/office/drawing/2014/chart" uri="{C3380CC4-5D6E-409C-BE32-E72D297353CC}">
                <c16:uniqueId val="{00000064-DC7A-4468-94E3-D150C31D92A0}"/>
              </c:ext>
            </c:extLst>
          </c:dPt>
          <c:dPt>
            <c:idx val="103"/>
            <c:bubble3D val="0"/>
            <c:extLst>
              <c:ext xmlns:c16="http://schemas.microsoft.com/office/drawing/2014/chart" uri="{C3380CC4-5D6E-409C-BE32-E72D297353CC}">
                <c16:uniqueId val="{00000065-DC7A-4468-94E3-D150C31D92A0}"/>
              </c:ext>
            </c:extLst>
          </c:dPt>
          <c:dPt>
            <c:idx val="104"/>
            <c:bubble3D val="0"/>
            <c:extLst>
              <c:ext xmlns:c16="http://schemas.microsoft.com/office/drawing/2014/chart" uri="{C3380CC4-5D6E-409C-BE32-E72D297353CC}">
                <c16:uniqueId val="{00000066-DC7A-4468-94E3-D150C31D92A0}"/>
              </c:ext>
            </c:extLst>
          </c:dPt>
          <c:dPt>
            <c:idx val="105"/>
            <c:bubble3D val="0"/>
            <c:extLst>
              <c:ext xmlns:c16="http://schemas.microsoft.com/office/drawing/2014/chart" uri="{C3380CC4-5D6E-409C-BE32-E72D297353CC}">
                <c16:uniqueId val="{00000067-DC7A-4468-94E3-D150C31D92A0}"/>
              </c:ext>
            </c:extLst>
          </c:dPt>
          <c:dPt>
            <c:idx val="106"/>
            <c:bubble3D val="0"/>
            <c:extLst>
              <c:ext xmlns:c16="http://schemas.microsoft.com/office/drawing/2014/chart" uri="{C3380CC4-5D6E-409C-BE32-E72D297353CC}">
                <c16:uniqueId val="{00000068-DC7A-4468-94E3-D150C31D92A0}"/>
              </c:ext>
            </c:extLst>
          </c:dPt>
          <c:dPt>
            <c:idx val="107"/>
            <c:bubble3D val="0"/>
            <c:extLst>
              <c:ext xmlns:c16="http://schemas.microsoft.com/office/drawing/2014/chart" uri="{C3380CC4-5D6E-409C-BE32-E72D297353CC}">
                <c16:uniqueId val="{00000069-DC7A-4468-94E3-D150C31D92A0}"/>
              </c:ext>
            </c:extLst>
          </c:dPt>
          <c:dPt>
            <c:idx val="108"/>
            <c:bubble3D val="0"/>
            <c:extLst>
              <c:ext xmlns:c16="http://schemas.microsoft.com/office/drawing/2014/chart" uri="{C3380CC4-5D6E-409C-BE32-E72D297353CC}">
                <c16:uniqueId val="{0000006A-DC7A-4468-94E3-D150C31D92A0}"/>
              </c:ext>
            </c:extLst>
          </c:dPt>
          <c:dPt>
            <c:idx val="109"/>
            <c:bubble3D val="0"/>
            <c:extLst>
              <c:ext xmlns:c16="http://schemas.microsoft.com/office/drawing/2014/chart" uri="{C3380CC4-5D6E-409C-BE32-E72D297353CC}">
                <c16:uniqueId val="{0000006B-DC7A-4468-94E3-D150C31D92A0}"/>
              </c:ext>
            </c:extLst>
          </c:dPt>
          <c:dPt>
            <c:idx val="110"/>
            <c:bubble3D val="0"/>
            <c:extLst>
              <c:ext xmlns:c16="http://schemas.microsoft.com/office/drawing/2014/chart" uri="{C3380CC4-5D6E-409C-BE32-E72D297353CC}">
                <c16:uniqueId val="{0000006C-DC7A-4468-94E3-D150C31D92A0}"/>
              </c:ext>
            </c:extLst>
          </c:dPt>
          <c:dPt>
            <c:idx val="111"/>
            <c:bubble3D val="0"/>
            <c:extLst>
              <c:ext xmlns:c16="http://schemas.microsoft.com/office/drawing/2014/chart" uri="{C3380CC4-5D6E-409C-BE32-E72D297353CC}">
                <c16:uniqueId val="{0000006D-DC7A-4468-94E3-D150C31D92A0}"/>
              </c:ext>
            </c:extLst>
          </c:dPt>
          <c:dPt>
            <c:idx val="112"/>
            <c:bubble3D val="0"/>
            <c:extLst>
              <c:ext xmlns:c16="http://schemas.microsoft.com/office/drawing/2014/chart" uri="{C3380CC4-5D6E-409C-BE32-E72D297353CC}">
                <c16:uniqueId val="{0000006E-DC7A-4468-94E3-D150C31D92A0}"/>
              </c:ext>
            </c:extLst>
          </c:dPt>
          <c:dPt>
            <c:idx val="113"/>
            <c:bubble3D val="0"/>
            <c:extLst>
              <c:ext xmlns:c16="http://schemas.microsoft.com/office/drawing/2014/chart" uri="{C3380CC4-5D6E-409C-BE32-E72D297353CC}">
                <c16:uniqueId val="{0000006F-DC7A-4468-94E3-D150C31D92A0}"/>
              </c:ext>
            </c:extLst>
          </c:dPt>
          <c:dPt>
            <c:idx val="114"/>
            <c:bubble3D val="0"/>
            <c:extLst>
              <c:ext xmlns:c16="http://schemas.microsoft.com/office/drawing/2014/chart" uri="{C3380CC4-5D6E-409C-BE32-E72D297353CC}">
                <c16:uniqueId val="{00000070-DC7A-4468-94E3-D150C31D92A0}"/>
              </c:ext>
            </c:extLst>
          </c:dPt>
          <c:dPt>
            <c:idx val="115"/>
            <c:bubble3D val="0"/>
            <c:extLst>
              <c:ext xmlns:c16="http://schemas.microsoft.com/office/drawing/2014/chart" uri="{C3380CC4-5D6E-409C-BE32-E72D297353CC}">
                <c16:uniqueId val="{00000071-DC7A-4468-94E3-D150C31D92A0}"/>
              </c:ext>
            </c:extLst>
          </c:dPt>
          <c:dLbls>
            <c:dLbl>
              <c:idx val="0"/>
              <c:tx>
                <c:rich>
                  <a:bodyPr/>
                  <a:lstStyle/>
                  <a:p>
                    <a:fld id="{47F25363-382F-47C8-806A-6C7A9BEAD1A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2-DC7A-4468-94E3-D150C31D92A0}"/>
                </c:ext>
              </c:extLst>
            </c:dLbl>
            <c:dLbl>
              <c:idx val="1"/>
              <c:tx>
                <c:rich>
                  <a:bodyPr/>
                  <a:lstStyle/>
                  <a:p>
                    <a:fld id="{B22621BB-BA92-449A-856A-80F51AAFA37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3-DC7A-4468-94E3-D150C31D92A0}"/>
                </c:ext>
              </c:extLst>
            </c:dLbl>
            <c:dLbl>
              <c:idx val="2"/>
              <c:tx>
                <c:rich>
                  <a:bodyPr/>
                  <a:lstStyle/>
                  <a:p>
                    <a:fld id="{2E6D3E99-4375-4C6C-98C8-8B9B904AE69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C7A-4468-94E3-D150C31D92A0}"/>
                </c:ext>
              </c:extLst>
            </c:dLbl>
            <c:dLbl>
              <c:idx val="3"/>
              <c:tx>
                <c:rich>
                  <a:bodyPr/>
                  <a:lstStyle/>
                  <a:p>
                    <a:fld id="{A601544F-3E82-41FB-9576-7222587E23B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C7A-4468-94E3-D150C31D92A0}"/>
                </c:ext>
              </c:extLst>
            </c:dLbl>
            <c:dLbl>
              <c:idx val="4"/>
              <c:tx>
                <c:rich>
                  <a:bodyPr/>
                  <a:lstStyle/>
                  <a:p>
                    <a:fld id="{806EE7E3-4F88-4255-9A92-6CF82CD159C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C7A-4468-94E3-D150C31D92A0}"/>
                </c:ext>
              </c:extLst>
            </c:dLbl>
            <c:dLbl>
              <c:idx val="5"/>
              <c:tx>
                <c:rich>
                  <a:bodyPr/>
                  <a:lstStyle/>
                  <a:p>
                    <a:fld id="{E115207C-E375-47D0-9C2A-71AF17C3D45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C7A-4468-94E3-D150C31D92A0}"/>
                </c:ext>
              </c:extLst>
            </c:dLbl>
            <c:dLbl>
              <c:idx val="6"/>
              <c:tx>
                <c:rich>
                  <a:bodyPr/>
                  <a:lstStyle/>
                  <a:p>
                    <a:fld id="{8F79F2E4-B27F-4EE1-8908-4E2558C68D4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C7A-4468-94E3-D150C31D92A0}"/>
                </c:ext>
              </c:extLst>
            </c:dLbl>
            <c:dLbl>
              <c:idx val="7"/>
              <c:tx>
                <c:rich>
                  <a:bodyPr/>
                  <a:lstStyle/>
                  <a:p>
                    <a:fld id="{854D314B-946B-4EF5-9FBC-C9EB08CD665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C7A-4468-94E3-D150C31D92A0}"/>
                </c:ext>
              </c:extLst>
            </c:dLbl>
            <c:dLbl>
              <c:idx val="8"/>
              <c:tx>
                <c:rich>
                  <a:bodyPr/>
                  <a:lstStyle/>
                  <a:p>
                    <a:fld id="{25E3CA2C-C6EE-4911-A1A7-A74B9C0035C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C7A-4468-94E3-D150C31D92A0}"/>
                </c:ext>
              </c:extLst>
            </c:dLbl>
            <c:dLbl>
              <c:idx val="9"/>
              <c:tx>
                <c:rich>
                  <a:bodyPr/>
                  <a:lstStyle/>
                  <a:p>
                    <a:fld id="{F5F5D367-F488-4205-87DC-1E2C4BBD62C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C7A-4468-94E3-D150C31D92A0}"/>
                </c:ext>
              </c:extLst>
            </c:dLbl>
            <c:dLbl>
              <c:idx val="10"/>
              <c:tx>
                <c:rich>
                  <a:bodyPr/>
                  <a:lstStyle/>
                  <a:p>
                    <a:fld id="{ADC3C08C-EBCB-4631-A556-116D0E3E693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C7A-4468-94E3-D150C31D92A0}"/>
                </c:ext>
              </c:extLst>
            </c:dLbl>
            <c:dLbl>
              <c:idx val="11"/>
              <c:tx>
                <c:rich>
                  <a:bodyPr/>
                  <a:lstStyle/>
                  <a:p>
                    <a:fld id="{87F35282-E5DE-4E9F-AC5C-326CC05ED5D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DC7A-4468-94E3-D150C31D92A0}"/>
                </c:ext>
              </c:extLst>
            </c:dLbl>
            <c:dLbl>
              <c:idx val="12"/>
              <c:tx>
                <c:rich>
                  <a:bodyPr/>
                  <a:lstStyle/>
                  <a:p>
                    <a:fld id="{108FC64D-C967-4836-8CDE-E091424258B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C7A-4468-94E3-D150C31D92A0}"/>
                </c:ext>
              </c:extLst>
            </c:dLbl>
            <c:dLbl>
              <c:idx val="13"/>
              <c:tx>
                <c:rich>
                  <a:bodyPr/>
                  <a:lstStyle/>
                  <a:p>
                    <a:fld id="{07161D69-2D14-4948-8F50-B5F09839D78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C7A-4468-94E3-D150C31D92A0}"/>
                </c:ext>
              </c:extLst>
            </c:dLbl>
            <c:dLbl>
              <c:idx val="14"/>
              <c:tx>
                <c:rich>
                  <a:bodyPr/>
                  <a:lstStyle/>
                  <a:p>
                    <a:fld id="{8CE0E546-4012-4530-BB45-8113826D01E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C7A-4468-94E3-D150C31D92A0}"/>
                </c:ext>
              </c:extLst>
            </c:dLbl>
            <c:dLbl>
              <c:idx val="15"/>
              <c:tx>
                <c:rich>
                  <a:bodyPr/>
                  <a:lstStyle/>
                  <a:p>
                    <a:fld id="{6131CBBA-69C0-4440-825A-57F250967A0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C7A-4468-94E3-D150C31D92A0}"/>
                </c:ext>
              </c:extLst>
            </c:dLbl>
            <c:dLbl>
              <c:idx val="16"/>
              <c:tx>
                <c:rich>
                  <a:bodyPr/>
                  <a:lstStyle/>
                  <a:p>
                    <a:fld id="{D1212EBC-4DB6-4C3B-950F-1F9A56399C3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C7A-4468-94E3-D150C31D92A0}"/>
                </c:ext>
              </c:extLst>
            </c:dLbl>
            <c:dLbl>
              <c:idx val="17"/>
              <c:tx>
                <c:rich>
                  <a:bodyPr/>
                  <a:lstStyle/>
                  <a:p>
                    <a:fld id="{F2B8FC44-AC74-4B92-8E26-940E6040EDB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DC7A-4468-94E3-D150C31D92A0}"/>
                </c:ext>
              </c:extLst>
            </c:dLbl>
            <c:dLbl>
              <c:idx val="18"/>
              <c:tx>
                <c:rich>
                  <a:bodyPr/>
                  <a:lstStyle/>
                  <a:p>
                    <a:fld id="{885F3DCA-7C5E-4D48-9E0D-CE60E932062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C7A-4468-94E3-D150C31D92A0}"/>
                </c:ext>
              </c:extLst>
            </c:dLbl>
            <c:dLbl>
              <c:idx val="19"/>
              <c:tx>
                <c:rich>
                  <a:bodyPr/>
                  <a:lstStyle/>
                  <a:p>
                    <a:fld id="{6C518C93-9F17-4958-957F-222827B4695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C7A-4468-94E3-D150C31D92A0}"/>
                </c:ext>
              </c:extLst>
            </c:dLbl>
            <c:dLbl>
              <c:idx val="20"/>
              <c:tx>
                <c:rich>
                  <a:bodyPr/>
                  <a:lstStyle/>
                  <a:p>
                    <a:fld id="{550F4D70-BB64-464A-99D9-AB73985F3A9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DC7A-4468-94E3-D150C31D92A0}"/>
                </c:ext>
              </c:extLst>
            </c:dLbl>
            <c:dLbl>
              <c:idx val="21"/>
              <c:tx>
                <c:rich>
                  <a:bodyPr/>
                  <a:lstStyle/>
                  <a:p>
                    <a:fld id="{1A03C13D-650B-4AB8-956F-B88A9833C67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DC7A-4468-94E3-D150C31D92A0}"/>
                </c:ext>
              </c:extLst>
            </c:dLbl>
            <c:dLbl>
              <c:idx val="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DC7A-4468-94E3-D150C31D92A0}"/>
                </c:ext>
              </c:extLst>
            </c:dLbl>
            <c:dLbl>
              <c:idx val="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DC7A-4468-94E3-D150C31D92A0}"/>
                </c:ext>
              </c:extLst>
            </c:dLbl>
            <c:dLbl>
              <c:idx val="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DC7A-4468-94E3-D150C31D92A0}"/>
                </c:ext>
              </c:extLst>
            </c:dLbl>
            <c:dLbl>
              <c:idx val="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DC7A-4468-94E3-D150C31D92A0}"/>
                </c:ext>
              </c:extLst>
            </c:dLbl>
            <c:dLbl>
              <c:idx val="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DC7A-4468-94E3-D150C31D92A0}"/>
                </c:ext>
              </c:extLst>
            </c:dLbl>
            <c:dLbl>
              <c:idx val="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DC7A-4468-94E3-D150C31D92A0}"/>
                </c:ext>
              </c:extLst>
            </c:dLbl>
            <c:dLbl>
              <c:idx val="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DC7A-4468-94E3-D150C31D92A0}"/>
                </c:ext>
              </c:extLst>
            </c:dLbl>
            <c:dLbl>
              <c:idx val="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DC7A-4468-94E3-D150C31D92A0}"/>
                </c:ext>
              </c:extLst>
            </c:dLbl>
            <c:dLbl>
              <c:idx val="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DC7A-4468-94E3-D150C31D92A0}"/>
                </c:ext>
              </c:extLst>
            </c:dLbl>
            <c:dLbl>
              <c:idx val="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DC7A-4468-94E3-D150C31D92A0}"/>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DC7A-4468-94E3-D150C31D92A0}"/>
                </c:ext>
              </c:extLst>
            </c:dLbl>
            <c:dLbl>
              <c:idx val="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DC7A-4468-94E3-D150C31D92A0}"/>
                </c:ext>
              </c:extLst>
            </c:dLbl>
            <c:dLbl>
              <c:idx val="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DC7A-4468-94E3-D150C31D92A0}"/>
                </c:ext>
              </c:extLst>
            </c:dLbl>
            <c:dLbl>
              <c:idx val="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DC7A-4468-94E3-D150C31D92A0}"/>
                </c:ext>
              </c:extLst>
            </c:dLbl>
            <c:dLbl>
              <c:idx val="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DC7A-4468-94E3-D150C31D92A0}"/>
                </c:ext>
              </c:extLst>
            </c:dLbl>
            <c:dLbl>
              <c:idx val="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DC7A-4468-94E3-D150C31D92A0}"/>
                </c:ext>
              </c:extLst>
            </c:dLbl>
            <c:dLbl>
              <c:idx val="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DC7A-4468-94E3-D150C31D92A0}"/>
                </c:ext>
              </c:extLst>
            </c:dLbl>
            <c:dLbl>
              <c:idx val="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DC7A-4468-94E3-D150C31D92A0}"/>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DC7A-4468-94E3-D150C31D92A0}"/>
                </c:ext>
              </c:extLst>
            </c:dLbl>
            <c:dLbl>
              <c:idx val="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DC7A-4468-94E3-D150C31D92A0}"/>
                </c:ext>
              </c:extLst>
            </c:dLbl>
            <c:dLbl>
              <c:idx val="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DC7A-4468-94E3-D150C31D92A0}"/>
                </c:ext>
              </c:extLst>
            </c:dLbl>
            <c:dLbl>
              <c:idx val="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DC7A-4468-94E3-D150C31D92A0}"/>
                </c:ext>
              </c:extLst>
            </c:dLbl>
            <c:dLbl>
              <c:idx val="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4-DC7A-4468-94E3-D150C31D92A0}"/>
                </c:ext>
              </c:extLst>
            </c:dLbl>
            <c:dLbl>
              <c:idx val="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5-DC7A-4468-94E3-D150C31D92A0}"/>
                </c:ext>
              </c:extLst>
            </c:dLbl>
            <c:dLbl>
              <c:idx val="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DC7A-4468-94E3-D150C31D92A0}"/>
                </c:ext>
              </c:extLst>
            </c:dLbl>
            <c:dLbl>
              <c:idx val="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DC7A-4468-94E3-D150C31D92A0}"/>
                </c:ext>
              </c:extLst>
            </c:dLbl>
            <c:dLbl>
              <c:idx val="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DC7A-4468-94E3-D150C31D92A0}"/>
                </c:ext>
              </c:extLst>
            </c:dLbl>
            <c:dLbl>
              <c:idx val="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DC7A-4468-94E3-D150C31D92A0}"/>
                </c:ext>
              </c:extLst>
            </c:dLbl>
            <c:dLbl>
              <c:idx val="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0-DC7A-4468-94E3-D150C31D92A0}"/>
                </c:ext>
              </c:extLst>
            </c:dLbl>
            <c:dLbl>
              <c:idx val="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DC7A-4468-94E3-D150C31D92A0}"/>
                </c:ext>
              </c:extLst>
            </c:dLbl>
            <c:dLbl>
              <c:idx val="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2-DC7A-4468-94E3-D150C31D92A0}"/>
                </c:ext>
              </c:extLst>
            </c:dLbl>
            <c:dLbl>
              <c:idx val="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3-DC7A-4468-94E3-D150C31D92A0}"/>
                </c:ext>
              </c:extLst>
            </c:dLbl>
            <c:dLbl>
              <c:idx val="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4-DC7A-4468-94E3-D150C31D92A0}"/>
                </c:ext>
              </c:extLst>
            </c:dLbl>
            <c:dLbl>
              <c:idx val="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DC7A-4468-94E3-D150C31D92A0}"/>
                </c:ext>
              </c:extLst>
            </c:dLbl>
            <c:dLbl>
              <c:idx val="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6-DC7A-4468-94E3-D150C31D92A0}"/>
                </c:ext>
              </c:extLst>
            </c:dLbl>
            <c:dLbl>
              <c:idx val="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7-DC7A-4468-94E3-D150C31D92A0}"/>
                </c:ext>
              </c:extLst>
            </c:dLbl>
            <c:dLbl>
              <c:idx val="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8-DC7A-4468-94E3-D150C31D92A0}"/>
                </c:ext>
              </c:extLst>
            </c:dLbl>
            <c:dLbl>
              <c:idx val="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9-DC7A-4468-94E3-D150C31D92A0}"/>
                </c:ext>
              </c:extLst>
            </c:dLbl>
            <c:dLbl>
              <c:idx val="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A-DC7A-4468-94E3-D150C31D92A0}"/>
                </c:ext>
              </c:extLst>
            </c:dLbl>
            <c:dLbl>
              <c:idx val="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B-DC7A-4468-94E3-D150C31D92A0}"/>
                </c:ext>
              </c:extLst>
            </c:dLbl>
            <c:dLbl>
              <c:idx val="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C-DC7A-4468-94E3-D150C31D92A0}"/>
                </c:ext>
              </c:extLst>
            </c:dLbl>
            <c:dLbl>
              <c:idx val="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D-DC7A-4468-94E3-D150C31D92A0}"/>
                </c:ext>
              </c:extLst>
            </c:dLbl>
            <c:dLbl>
              <c:idx val="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E-DC7A-4468-94E3-D150C31D92A0}"/>
                </c:ext>
              </c:extLst>
            </c:dLbl>
            <c:dLbl>
              <c:idx val="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F-DC7A-4468-94E3-D150C31D92A0}"/>
                </c:ext>
              </c:extLst>
            </c:dLbl>
            <c:dLbl>
              <c:idx val="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0-DC7A-4468-94E3-D150C31D92A0}"/>
                </c:ext>
              </c:extLst>
            </c:dLbl>
            <c:dLbl>
              <c:idx val="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1-DC7A-4468-94E3-D150C31D92A0}"/>
                </c:ext>
              </c:extLst>
            </c:dLbl>
            <c:dLbl>
              <c:idx val="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2-DC7A-4468-94E3-D150C31D92A0}"/>
                </c:ext>
              </c:extLst>
            </c:dLbl>
            <c:dLbl>
              <c:idx val="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3-DC7A-4468-94E3-D150C31D92A0}"/>
                </c:ext>
              </c:extLst>
            </c:dLbl>
            <c:dLbl>
              <c:idx val="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4-DC7A-4468-94E3-D150C31D92A0}"/>
                </c:ext>
              </c:extLst>
            </c:dLbl>
            <c:dLbl>
              <c:idx val="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5-DC7A-4468-94E3-D150C31D92A0}"/>
                </c:ext>
              </c:extLst>
            </c:dLbl>
            <c:dLbl>
              <c:idx val="7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6-DC7A-4468-94E3-D150C31D92A0}"/>
                </c:ext>
              </c:extLst>
            </c:dLbl>
            <c:dLbl>
              <c:idx val="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7-DC7A-4468-94E3-D150C31D92A0}"/>
                </c:ext>
              </c:extLst>
            </c:dLbl>
            <c:dLbl>
              <c:idx val="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8-DC7A-4468-94E3-D150C31D92A0}"/>
                </c:ext>
              </c:extLst>
            </c:dLbl>
            <c:dLbl>
              <c:idx val="7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9-DC7A-4468-94E3-D150C31D92A0}"/>
                </c:ext>
              </c:extLst>
            </c:dLbl>
            <c:dLbl>
              <c:idx val="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A-DC7A-4468-94E3-D150C31D92A0}"/>
                </c:ext>
              </c:extLst>
            </c:dLbl>
            <c:dLbl>
              <c:idx val="7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B-DC7A-4468-94E3-D150C31D92A0}"/>
                </c:ext>
              </c:extLst>
            </c:dLbl>
            <c:dLbl>
              <c:idx val="7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C-DC7A-4468-94E3-D150C31D92A0}"/>
                </c:ext>
              </c:extLst>
            </c:dLbl>
            <c:dLbl>
              <c:idx val="7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D-DC7A-4468-94E3-D150C31D92A0}"/>
                </c:ext>
              </c:extLst>
            </c:dLbl>
            <c:dLbl>
              <c:idx val="8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E-DC7A-4468-94E3-D150C31D92A0}"/>
                </c:ext>
              </c:extLst>
            </c:dLbl>
            <c:dLbl>
              <c:idx val="8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F-DC7A-4468-94E3-D150C31D92A0}"/>
                </c:ext>
              </c:extLst>
            </c:dLbl>
            <c:dLbl>
              <c:idx val="8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0-DC7A-4468-94E3-D150C31D92A0}"/>
                </c:ext>
              </c:extLst>
            </c:dLbl>
            <c:dLbl>
              <c:idx val="8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1-DC7A-4468-94E3-D150C31D92A0}"/>
                </c:ext>
              </c:extLst>
            </c:dLbl>
            <c:dLbl>
              <c:idx val="8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2-DC7A-4468-94E3-D150C31D92A0}"/>
                </c:ext>
              </c:extLst>
            </c:dLbl>
            <c:dLbl>
              <c:idx val="8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3-DC7A-4468-94E3-D150C31D92A0}"/>
                </c:ext>
              </c:extLst>
            </c:dLbl>
            <c:dLbl>
              <c:idx val="8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4-DC7A-4468-94E3-D150C31D92A0}"/>
                </c:ext>
              </c:extLst>
            </c:dLbl>
            <c:dLbl>
              <c:idx val="8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5-DC7A-4468-94E3-D150C31D92A0}"/>
                </c:ext>
              </c:extLst>
            </c:dLbl>
            <c:dLbl>
              <c:idx val="8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6-DC7A-4468-94E3-D150C31D92A0}"/>
                </c:ext>
              </c:extLst>
            </c:dLbl>
            <c:dLbl>
              <c:idx val="8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7-DC7A-4468-94E3-D150C31D92A0}"/>
                </c:ext>
              </c:extLst>
            </c:dLbl>
            <c:dLbl>
              <c:idx val="9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8-DC7A-4468-94E3-D150C31D92A0}"/>
                </c:ext>
              </c:extLst>
            </c:dLbl>
            <c:dLbl>
              <c:idx val="9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9-DC7A-4468-94E3-D150C31D92A0}"/>
                </c:ext>
              </c:extLst>
            </c:dLbl>
            <c:dLbl>
              <c:idx val="9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A-DC7A-4468-94E3-D150C31D92A0}"/>
                </c:ext>
              </c:extLst>
            </c:dLbl>
            <c:dLbl>
              <c:idx val="9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B-DC7A-4468-94E3-D150C31D92A0}"/>
                </c:ext>
              </c:extLst>
            </c:dLbl>
            <c:dLbl>
              <c:idx val="9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C-DC7A-4468-94E3-D150C31D92A0}"/>
                </c:ext>
              </c:extLst>
            </c:dLbl>
            <c:dLbl>
              <c:idx val="9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D-DC7A-4468-94E3-D150C31D92A0}"/>
                </c:ext>
              </c:extLst>
            </c:dLbl>
            <c:dLbl>
              <c:idx val="9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E-DC7A-4468-94E3-D150C31D92A0}"/>
                </c:ext>
              </c:extLst>
            </c:dLbl>
            <c:dLbl>
              <c:idx val="9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F-DC7A-4468-94E3-D150C31D92A0}"/>
                </c:ext>
              </c:extLst>
            </c:dLbl>
            <c:dLbl>
              <c:idx val="9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0-DC7A-4468-94E3-D150C31D92A0}"/>
                </c:ext>
              </c:extLst>
            </c:dLbl>
            <c:dLbl>
              <c:idx val="9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1-DC7A-4468-94E3-D150C31D92A0}"/>
                </c:ext>
              </c:extLst>
            </c:dLbl>
            <c:dLbl>
              <c:idx val="10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2-DC7A-4468-94E3-D150C31D92A0}"/>
                </c:ext>
              </c:extLst>
            </c:dLbl>
            <c:dLbl>
              <c:idx val="10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3-DC7A-4468-94E3-D150C31D92A0}"/>
                </c:ext>
              </c:extLst>
            </c:dLbl>
            <c:dLbl>
              <c:idx val="10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4-DC7A-4468-94E3-D150C31D92A0}"/>
                </c:ext>
              </c:extLst>
            </c:dLbl>
            <c:dLbl>
              <c:idx val="10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5-DC7A-4468-94E3-D150C31D92A0}"/>
                </c:ext>
              </c:extLst>
            </c:dLbl>
            <c:dLbl>
              <c:idx val="10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6-DC7A-4468-94E3-D150C31D92A0}"/>
                </c:ext>
              </c:extLst>
            </c:dLbl>
            <c:dLbl>
              <c:idx val="10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7-DC7A-4468-94E3-D150C31D92A0}"/>
                </c:ext>
              </c:extLst>
            </c:dLbl>
            <c:dLbl>
              <c:idx val="10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8-DC7A-4468-94E3-D150C31D92A0}"/>
                </c:ext>
              </c:extLst>
            </c:dLbl>
            <c:dLbl>
              <c:idx val="10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9-DC7A-4468-94E3-D150C31D92A0}"/>
                </c:ext>
              </c:extLst>
            </c:dLbl>
            <c:dLbl>
              <c:idx val="10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A-DC7A-4468-94E3-D150C31D92A0}"/>
                </c:ext>
              </c:extLst>
            </c:dLbl>
            <c:dLbl>
              <c:idx val="10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B-DC7A-4468-94E3-D150C31D92A0}"/>
                </c:ext>
              </c:extLst>
            </c:dLbl>
            <c:dLbl>
              <c:idx val="1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C-DC7A-4468-94E3-D150C31D92A0}"/>
                </c:ext>
              </c:extLst>
            </c:dLbl>
            <c:dLbl>
              <c:idx val="1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D-DC7A-4468-94E3-D150C31D92A0}"/>
                </c:ext>
              </c:extLst>
            </c:dLbl>
            <c:dLbl>
              <c:idx val="1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E-DC7A-4468-94E3-D150C31D92A0}"/>
                </c:ext>
              </c:extLst>
            </c:dLbl>
            <c:dLbl>
              <c:idx val="1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F-DC7A-4468-94E3-D150C31D92A0}"/>
                </c:ext>
              </c:extLst>
            </c:dLbl>
            <c:dLbl>
              <c:idx val="1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0-DC7A-4468-94E3-D150C31D92A0}"/>
                </c:ext>
              </c:extLst>
            </c:dLbl>
            <c:dLbl>
              <c:idx val="1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1-DC7A-4468-94E3-D150C31D92A0}"/>
                </c:ext>
              </c:extLst>
            </c:dLbl>
            <c:dLbl>
              <c:idx val="1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6-DC7A-4468-94E3-D150C31D92A0}"/>
                </c:ext>
              </c:extLst>
            </c:dLbl>
            <c:dLbl>
              <c:idx val="1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7-DC7A-4468-94E3-D150C31D92A0}"/>
                </c:ext>
              </c:extLst>
            </c:dLbl>
            <c:dLbl>
              <c:idx val="1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8-DC7A-4468-94E3-D150C31D92A0}"/>
                </c:ext>
              </c:extLst>
            </c:dLbl>
            <c:dLbl>
              <c:idx val="1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9-DC7A-4468-94E3-D150C31D92A0}"/>
                </c:ext>
              </c:extLst>
            </c:dLbl>
            <c:dLbl>
              <c:idx val="1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A-DC7A-4468-94E3-D150C31D92A0}"/>
                </c:ext>
              </c:extLst>
            </c:dLbl>
            <c:dLbl>
              <c:idx val="1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B-DC7A-4468-94E3-D150C31D92A0}"/>
                </c:ext>
              </c:extLst>
            </c:dLbl>
            <c:dLbl>
              <c:idx val="1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C-DC7A-4468-94E3-D150C31D92A0}"/>
                </c:ext>
              </c:extLst>
            </c:dLbl>
            <c:dLbl>
              <c:idx val="1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D-DC7A-4468-94E3-D150C31D92A0}"/>
                </c:ext>
              </c:extLst>
            </c:dLbl>
            <c:dLbl>
              <c:idx val="1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E-DC7A-4468-94E3-D150C31D92A0}"/>
                </c:ext>
              </c:extLst>
            </c:dLbl>
            <c:dLbl>
              <c:idx val="1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F-DC7A-4468-94E3-D150C31D92A0}"/>
                </c:ext>
              </c:extLst>
            </c:dLbl>
            <c:dLbl>
              <c:idx val="1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0-DC7A-4468-94E3-D150C31D92A0}"/>
                </c:ext>
              </c:extLst>
            </c:dLbl>
            <c:dLbl>
              <c:idx val="1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1-DC7A-4468-94E3-D150C31D92A0}"/>
                </c:ext>
              </c:extLst>
            </c:dLbl>
            <c:dLbl>
              <c:idx val="1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2-DC7A-4468-94E3-D150C31D92A0}"/>
                </c:ext>
              </c:extLst>
            </c:dLbl>
            <c:dLbl>
              <c:idx val="1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3-DC7A-4468-94E3-D150C31D92A0}"/>
                </c:ext>
              </c:extLst>
            </c:dLbl>
            <c:dLbl>
              <c:idx val="1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4-DC7A-4468-94E3-D150C31D92A0}"/>
                </c:ext>
              </c:extLst>
            </c:dLbl>
            <c:dLbl>
              <c:idx val="1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5-DC7A-4468-94E3-D150C31D92A0}"/>
                </c:ext>
              </c:extLst>
            </c:dLbl>
            <c:dLbl>
              <c:idx val="1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6-DC7A-4468-94E3-D150C31D92A0}"/>
                </c:ext>
              </c:extLst>
            </c:dLbl>
            <c:dLbl>
              <c:idx val="1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7-DC7A-4468-94E3-D150C31D92A0}"/>
                </c:ext>
              </c:extLst>
            </c:dLbl>
            <c:dLbl>
              <c:idx val="1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8-DC7A-4468-94E3-D150C31D92A0}"/>
                </c:ext>
              </c:extLst>
            </c:dLbl>
            <c:dLbl>
              <c:idx val="1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9-DC7A-4468-94E3-D150C31D92A0}"/>
                </c:ext>
              </c:extLst>
            </c:dLbl>
            <c:dLbl>
              <c:idx val="1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A-DC7A-4468-94E3-D150C31D92A0}"/>
                </c:ext>
              </c:extLst>
            </c:dLbl>
            <c:dLbl>
              <c:idx val="1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B-DC7A-4468-94E3-D150C31D92A0}"/>
                </c:ext>
              </c:extLst>
            </c:dLbl>
            <c:dLbl>
              <c:idx val="1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C-DC7A-4468-94E3-D150C31D92A0}"/>
                </c:ext>
              </c:extLst>
            </c:dLbl>
            <c:dLbl>
              <c:idx val="1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D-DC7A-4468-94E3-D150C31D92A0}"/>
                </c:ext>
              </c:extLst>
            </c:dLbl>
            <c:dLbl>
              <c:idx val="1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E-DC7A-4468-94E3-D150C31D92A0}"/>
                </c:ext>
              </c:extLst>
            </c:dLbl>
            <c:dLbl>
              <c:idx val="1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F-DC7A-4468-94E3-D150C31D92A0}"/>
                </c:ext>
              </c:extLst>
            </c:dLbl>
            <c:dLbl>
              <c:idx val="1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0-DC7A-4468-94E3-D150C31D92A0}"/>
                </c:ext>
              </c:extLst>
            </c:dLbl>
            <c:dLbl>
              <c:idx val="1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1-DC7A-4468-94E3-D150C31D92A0}"/>
                </c:ext>
              </c:extLst>
            </c:dLbl>
            <c:dLbl>
              <c:idx val="1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2-DC7A-4468-94E3-D150C31D92A0}"/>
                </c:ext>
              </c:extLst>
            </c:dLbl>
            <c:dLbl>
              <c:idx val="1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3-DC7A-4468-94E3-D150C31D92A0}"/>
                </c:ext>
              </c:extLst>
            </c:dLbl>
            <c:dLbl>
              <c:idx val="1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4-DC7A-4468-94E3-D150C31D92A0}"/>
                </c:ext>
              </c:extLst>
            </c:dLbl>
            <c:dLbl>
              <c:idx val="1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5-DC7A-4468-94E3-D150C31D92A0}"/>
                </c:ext>
              </c:extLst>
            </c:dLbl>
            <c:dLbl>
              <c:idx val="1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6-DC7A-4468-94E3-D150C31D92A0}"/>
                </c:ext>
              </c:extLst>
            </c:dLbl>
            <c:dLbl>
              <c:idx val="1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7-DC7A-4468-94E3-D150C31D92A0}"/>
                </c:ext>
              </c:extLst>
            </c:dLbl>
            <c:dLbl>
              <c:idx val="1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8-DC7A-4468-94E3-D150C31D92A0}"/>
                </c:ext>
              </c:extLst>
            </c:dLbl>
            <c:dLbl>
              <c:idx val="1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9-DC7A-4468-94E3-D150C31D92A0}"/>
                </c:ext>
              </c:extLst>
            </c:dLbl>
            <c:dLbl>
              <c:idx val="1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A-DC7A-4468-94E3-D150C31D92A0}"/>
                </c:ext>
              </c:extLst>
            </c:dLbl>
            <c:dLbl>
              <c:idx val="1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B-DC7A-4468-94E3-D150C31D92A0}"/>
                </c:ext>
              </c:extLst>
            </c:dLbl>
            <c:dLbl>
              <c:idx val="1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C-DC7A-4468-94E3-D150C31D92A0}"/>
                </c:ext>
              </c:extLst>
            </c:dLbl>
            <c:dLbl>
              <c:idx val="1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D-DC7A-4468-94E3-D150C31D92A0}"/>
                </c:ext>
              </c:extLst>
            </c:dLbl>
            <c:dLbl>
              <c:idx val="1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E-DC7A-4468-94E3-D150C31D92A0}"/>
                </c:ext>
              </c:extLst>
            </c:dLbl>
            <c:dLbl>
              <c:idx val="1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F-DC7A-4468-94E3-D150C31D92A0}"/>
                </c:ext>
              </c:extLst>
            </c:dLbl>
            <c:dLbl>
              <c:idx val="1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0-DC7A-4468-94E3-D150C31D92A0}"/>
                </c:ext>
              </c:extLst>
            </c:dLbl>
            <c:dLbl>
              <c:idx val="1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1-DC7A-4468-94E3-D150C31D92A0}"/>
                </c:ext>
              </c:extLst>
            </c:dLbl>
            <c:dLbl>
              <c:idx val="1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2-DC7A-4468-94E3-D150C31D92A0}"/>
                </c:ext>
              </c:extLst>
            </c:dLbl>
            <c:dLbl>
              <c:idx val="1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3-DC7A-4468-94E3-D150C31D92A0}"/>
                </c:ext>
              </c:extLst>
            </c:dLbl>
            <c:dLbl>
              <c:idx val="1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4-DC7A-4468-94E3-D150C31D92A0}"/>
                </c:ext>
              </c:extLst>
            </c:dLbl>
            <c:dLbl>
              <c:idx val="1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5-DC7A-4468-94E3-D150C31D92A0}"/>
                </c:ext>
              </c:extLst>
            </c:dLbl>
            <c:dLbl>
              <c:idx val="1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6-DC7A-4468-94E3-D150C31D92A0}"/>
                </c:ext>
              </c:extLst>
            </c:dLbl>
            <c:dLbl>
              <c:idx val="1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7-DC7A-4468-94E3-D150C31D92A0}"/>
                </c:ext>
              </c:extLst>
            </c:dLbl>
            <c:dLbl>
              <c:idx val="1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8-DC7A-4468-94E3-D150C31D92A0}"/>
                </c:ext>
              </c:extLst>
            </c:dLbl>
            <c:dLbl>
              <c:idx val="1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9-DC7A-4468-94E3-D150C31D92A0}"/>
                </c:ext>
              </c:extLst>
            </c:dLbl>
            <c:dLbl>
              <c:idx val="1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A-DC7A-4468-94E3-D150C31D92A0}"/>
                </c:ext>
              </c:extLst>
            </c:dLbl>
            <c:dLbl>
              <c:idx val="1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B-DC7A-4468-94E3-D150C31D92A0}"/>
                </c:ext>
              </c:extLst>
            </c:dLbl>
            <c:spPr>
              <a:noFill/>
              <a:ln>
                <a:noFill/>
              </a:ln>
              <a:effectLst/>
            </c:sp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a:solidFill>
                        <a:schemeClr val="tx1">
                          <a:lumMod val="65000"/>
                          <a:lumOff val="35000"/>
                        </a:schemeClr>
                      </a:solidFill>
                    </a:ln>
                  </c:spPr>
                </c15:leaderLines>
              </c:ext>
            </c:extLst>
          </c:dLbls>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corr!$E$2:$E$171</c:f>
              <c:numCache>
                <c:formatCode>General</c:formatCode>
                <c:ptCount val="170"/>
                <c:pt idx="0">
                  <c:v>0.66320291676293408</c:v>
                </c:pt>
                <c:pt idx="1">
                  <c:v>0.14591470644800214</c:v>
                </c:pt>
                <c:pt idx="2">
                  <c:v>0.34855527538993614</c:v>
                </c:pt>
                <c:pt idx="3">
                  <c:v>0.38713708390939061</c:v>
                </c:pt>
                <c:pt idx="4">
                  <c:v>0.37316641608239853</c:v>
                </c:pt>
                <c:pt idx="5">
                  <c:v>0.60790068146892373</c:v>
                </c:pt>
                <c:pt idx="6">
                  <c:v>0.39904438145387178</c:v>
                </c:pt>
                <c:pt idx="7">
                  <c:v>0.40050371114824457</c:v>
                </c:pt>
                <c:pt idx="8">
                  <c:v>0.2193206076607252</c:v>
                </c:pt>
                <c:pt idx="9">
                  <c:v>1</c:v>
                </c:pt>
                <c:pt idx="10">
                  <c:v>0.18259757474689164</c:v>
                </c:pt>
                <c:pt idx="11">
                  <c:v>0.15253436434857812</c:v>
                </c:pt>
                <c:pt idx="12">
                  <c:v>0.34867510691763554</c:v>
                </c:pt>
                <c:pt idx="13">
                  <c:v>0.18583390873241154</c:v>
                </c:pt>
                <c:pt idx="14">
                  <c:v>0.20404857666768592</c:v>
                </c:pt>
                <c:pt idx="15">
                  <c:v>0.81838870940464625</c:v>
                </c:pt>
                <c:pt idx="16">
                  <c:v>0.11098438518958043</c:v>
                </c:pt>
                <c:pt idx="17">
                  <c:v>0.62535687267308082</c:v>
                </c:pt>
                <c:pt idx="18">
                  <c:v>0.54954561351402176</c:v>
                </c:pt>
                <c:pt idx="19">
                  <c:v>0.31775872824092499</c:v>
                </c:pt>
                <c:pt idx="20">
                  <c:v>0.22613197600976395</c:v>
                </c:pt>
                <c:pt idx="21">
                  <c:v>0.27660465974099707</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5="http://schemas.microsoft.com/office/drawing/2012/chart" uri="{02D57815-91ED-43cb-92C2-25804820EDAC}">
              <c15:datalabelsRange>
                <c15:f>corr!$A$2:$A$171</c15:f>
                <c15:dlblRangeCache>
                  <c:ptCount val="170"/>
                  <c:pt idx="0">
                    <c:v>DZA</c:v>
                  </c:pt>
                  <c:pt idx="1">
                    <c:v>BHR</c:v>
                  </c:pt>
                  <c:pt idx="2">
                    <c:v>COM</c:v>
                  </c:pt>
                  <c:pt idx="3">
                    <c:v>DJI</c:v>
                  </c:pt>
                  <c:pt idx="4">
                    <c:v>EGY</c:v>
                  </c:pt>
                  <c:pt idx="5">
                    <c:v>IRQ</c:v>
                  </c:pt>
                  <c:pt idx="6">
                    <c:v>JOR</c:v>
                  </c:pt>
                  <c:pt idx="7">
                    <c:v>KWT</c:v>
                  </c:pt>
                  <c:pt idx="8">
                    <c:v>LBN</c:v>
                  </c:pt>
                  <c:pt idx="9">
                    <c:v>LBY</c:v>
                  </c:pt>
                  <c:pt idx="10">
                    <c:v>MRT</c:v>
                  </c:pt>
                  <c:pt idx="11">
                    <c:v>MAR</c:v>
                  </c:pt>
                  <c:pt idx="12">
                    <c:v>PSE</c:v>
                  </c:pt>
                  <c:pt idx="13">
                    <c:v>OMN</c:v>
                  </c:pt>
                  <c:pt idx="14">
                    <c:v>QAT</c:v>
                  </c:pt>
                  <c:pt idx="15">
                    <c:v>SAU</c:v>
                  </c:pt>
                  <c:pt idx="16">
                    <c:v>SOM</c:v>
                  </c:pt>
                  <c:pt idx="17">
                    <c:v>SDN</c:v>
                  </c:pt>
                  <c:pt idx="18">
                    <c:v>SYR</c:v>
                  </c:pt>
                  <c:pt idx="19">
                    <c:v>TUN</c:v>
                  </c:pt>
                  <c:pt idx="20">
                    <c:v>ARE</c:v>
                  </c:pt>
                  <c:pt idx="21">
                    <c:v>YEM</c:v>
                  </c:pt>
                  <c:pt idx="22">
                    <c:v>Australia (2020)</c:v>
                  </c:pt>
                  <c:pt idx="23">
                    <c:v>Brunei Darussalam (2021)</c:v>
                  </c:pt>
                  <c:pt idx="24">
                    <c:v>Cambodia (2019)</c:v>
                  </c:pt>
                  <c:pt idx="25">
                    <c:v>China (2013)</c:v>
                  </c:pt>
                  <c:pt idx="26">
                    <c:v>Fiji (2016)</c:v>
                  </c:pt>
                  <c:pt idx="27">
                    <c:v>Hong Kong, China (2014)</c:v>
                  </c:pt>
                  <c:pt idx="28">
                    <c:v>Indonesia (2019)</c:v>
                  </c:pt>
                  <c:pt idx="29">
                    <c:v>Japan (2019)</c:v>
                  </c:pt>
                  <c:pt idx="30">
                    <c:v>Lao People's Democratic Republic (2017)</c:v>
                  </c:pt>
                  <c:pt idx="31">
                    <c:v>Malaysia (2020)</c:v>
                  </c:pt>
                  <c:pt idx="32">
                    <c:v>Mongolia (2021)</c:v>
                  </c:pt>
                  <c:pt idx="33">
                    <c:v>Myanmar (2020)</c:v>
                  </c:pt>
                  <c:pt idx="34">
                    <c:v>Papua New Guinea (2010)</c:v>
                  </c:pt>
                  <c:pt idx="35">
                    <c:v>Philippines (2021)</c:v>
                  </c:pt>
                  <c:pt idx="36">
                    <c:v>Samoa (2017)</c:v>
                  </c:pt>
                  <c:pt idx="37">
                    <c:v>Singapore (2021)</c:v>
                  </c:pt>
                  <c:pt idx="38">
                    <c:v>Solomon Islands (2013)</c:v>
                  </c:pt>
                  <c:pt idx="39">
                    <c:v>Thailand (2021)</c:v>
                  </c:pt>
                  <c:pt idx="40">
                    <c:v>Timor-Leste (2013)</c:v>
                  </c:pt>
                  <c:pt idx="41">
                    <c:v>Tonga (2018)</c:v>
                  </c:pt>
                  <c:pt idx="42">
                    <c:v>Vanuatu (2019)</c:v>
                  </c:pt>
                  <c:pt idx="43">
                    <c:v>Viet Nam (2021)</c:v>
                  </c:pt>
                  <c:pt idx="44">
                    <c:v>Albania (2019)</c:v>
                  </c:pt>
                  <c:pt idx="45">
                    <c:v>Armenia (2020)</c:v>
                  </c:pt>
                  <c:pt idx="46">
                    <c:v>Austria (2020)</c:v>
                  </c:pt>
                  <c:pt idx="47">
                    <c:v>Azerbaijan (2021)</c:v>
                  </c:pt>
                  <c:pt idx="48">
                    <c:v>Belarus (2015)</c:v>
                  </c:pt>
                  <c:pt idx="49">
                    <c:v>Belgium (2019)</c:v>
                  </c:pt>
                  <c:pt idx="50">
                    <c:v>Bosnia and Herzegovina (2021)</c:v>
                  </c:pt>
                  <c:pt idx="51">
                    <c:v>Bulgaria (2020)</c:v>
                  </c:pt>
                  <c:pt idx="52">
                    <c:v>Croatia (2020)</c:v>
                  </c:pt>
                  <c:pt idx="53">
                    <c:v>Cyprus (2020)</c:v>
                  </c:pt>
                  <c:pt idx="54">
                    <c:v>Czech Republic (2018)</c:v>
                  </c:pt>
                  <c:pt idx="55">
                    <c:v>Denmark (2020)</c:v>
                  </c:pt>
                  <c:pt idx="56">
                    <c:v>Estonia (2020)</c:v>
                  </c:pt>
                  <c:pt idx="57">
                    <c:v>Finland (2020)</c:v>
                  </c:pt>
                  <c:pt idx="58">
                    <c:v>France (2021)</c:v>
                  </c:pt>
                  <c:pt idx="59">
                    <c:v>Georgia (2020)</c:v>
                  </c:pt>
                  <c:pt idx="60">
                    <c:v>Germany (2019)</c:v>
                  </c:pt>
                  <c:pt idx="61">
                    <c:v>Greece (2020)</c:v>
                  </c:pt>
                  <c:pt idx="62">
                    <c:v>Hungary (2018)</c:v>
                  </c:pt>
                  <c:pt idx="63">
                    <c:v>Iceland (2013)</c:v>
                  </c:pt>
                  <c:pt idx="64">
                    <c:v>Ireland (2018)</c:v>
                  </c:pt>
                  <c:pt idx="65">
                    <c:v>Israel (2020)</c:v>
                  </c:pt>
                  <c:pt idx="66">
                    <c:v>Italy (2018)</c:v>
                  </c:pt>
                  <c:pt idx="67">
                    <c:v>Kazakhstan (2012)</c:v>
                  </c:pt>
                  <c:pt idx="68">
                    <c:v>Kyrgyzstan (2021)</c:v>
                  </c:pt>
                  <c:pt idx="69">
                    <c:v>Latvia (2020)</c:v>
                  </c:pt>
                  <c:pt idx="70">
                    <c:v>Lithuania (2020)</c:v>
                  </c:pt>
                  <c:pt idx="71">
                    <c:v>Luxembourg (2018)</c:v>
                  </c:pt>
                  <c:pt idx="72">
                    <c:v>Malta (2014)</c:v>
                  </c:pt>
                  <c:pt idx="73">
                    <c:v>Moldova, Republic of (2021)</c:v>
                  </c:pt>
                  <c:pt idx="74">
                    <c:v>Montenegro (2020)</c:v>
                  </c:pt>
                  <c:pt idx="75">
                    <c:v>Netherlands (2018)</c:v>
                  </c:pt>
                  <c:pt idx="76">
                    <c:v>North Macedonia (2021)</c:v>
                  </c:pt>
                  <c:pt idx="77">
                    <c:v>Norway (2020)</c:v>
                  </c:pt>
                  <c:pt idx="78">
                    <c:v>Poland (2019)</c:v>
                  </c:pt>
                  <c:pt idx="79">
                    <c:v>Portugal (2018)</c:v>
                  </c:pt>
                  <c:pt idx="80">
                    <c:v>Romania (2020)</c:v>
                  </c:pt>
                  <c:pt idx="81">
                    <c:v>Russia (2016)</c:v>
                  </c:pt>
                  <c:pt idx="82">
                    <c:v>Serbia (2021)</c:v>
                  </c:pt>
                  <c:pt idx="83">
                    <c:v>Slovakia (2020)</c:v>
                  </c:pt>
                  <c:pt idx="84">
                    <c:v>Slovenia (2019)</c:v>
                  </c:pt>
                  <c:pt idx="85">
                    <c:v>Spain (2019)</c:v>
                  </c:pt>
                  <c:pt idx="86">
                    <c:v>Sweden (2020)</c:v>
                  </c:pt>
                  <c:pt idx="87">
                    <c:v>Switzerland (2021)</c:v>
                  </c:pt>
                  <c:pt idx="88">
                    <c:v>Tajikistan (2013)</c:v>
                  </c:pt>
                  <c:pt idx="89">
                    <c:v>Türkiye (2021)</c:v>
                  </c:pt>
                  <c:pt idx="90">
                    <c:v>Ukraine (2012)</c:v>
                  </c:pt>
                  <c:pt idx="91">
                    <c:v>United Kingdom (2020)</c:v>
                  </c:pt>
                  <c:pt idx="92">
                    <c:v>Uzbekistan (2019)</c:v>
                  </c:pt>
                  <c:pt idx="93">
                    <c:v>Argentina (2021)</c:v>
                  </c:pt>
                  <c:pt idx="94">
                    <c:v>Barbados (2019)</c:v>
                  </c:pt>
                  <c:pt idx="95">
                    <c:v>Belize (2019)</c:v>
                  </c:pt>
                  <c:pt idx="96">
                    <c:v>Bolivia (2021)</c:v>
                  </c:pt>
                  <c:pt idx="97">
                    <c:v>Brazil (2021)</c:v>
                  </c:pt>
                  <c:pt idx="98">
                    <c:v>Chile (2021)</c:v>
                  </c:pt>
                  <c:pt idx="99">
                    <c:v>Colombia (2021)</c:v>
                  </c:pt>
                  <c:pt idx="100">
                    <c:v>Costa Rica (2021)</c:v>
                  </c:pt>
                  <c:pt idx="101">
                    <c:v>Cuba (2010)</c:v>
                  </c:pt>
                  <c:pt idx="102">
                    <c:v>Dominican Republic (2021)</c:v>
                  </c:pt>
                  <c:pt idx="103">
                    <c:v>Ecuador (2021)</c:v>
                  </c:pt>
                  <c:pt idx="104">
                    <c:v>El Salvador (2021)</c:v>
                  </c:pt>
                  <c:pt idx="105">
                    <c:v>Guatemala (2019)</c:v>
                  </c:pt>
                  <c:pt idx="106">
                    <c:v>Guyana (2019)</c:v>
                  </c:pt>
                  <c:pt idx="107">
                    <c:v>Haiti (2012)</c:v>
                  </c:pt>
                  <c:pt idx="108">
                    <c:v>Honduras (2020)</c:v>
                  </c:pt>
                  <c:pt idx="109">
                    <c:v>Jamaica (2014)</c:v>
                  </c:pt>
                  <c:pt idx="110">
                    <c:v>Mexico (2021)</c:v>
                  </c:pt>
                  <c:pt idx="111">
                    <c:v>Nicaragua (2012)</c:v>
                  </c:pt>
                  <c:pt idx="112">
                    <c:v>Panama (2021)</c:v>
                  </c:pt>
                  <c:pt idx="113">
                    <c:v>Paraguay (2021)</c:v>
                  </c:pt>
                  <c:pt idx="114">
                    <c:v>Peru (2021)</c:v>
                  </c:pt>
                  <c:pt idx="115">
                    <c:v>Saint Lucia (2021)</c:v>
                  </c:pt>
                  <c:pt idx="116">
                    <c:v>Suriname (2016)</c:v>
                  </c:pt>
                  <c:pt idx="117">
                    <c:v>Trinidad and Tobago (2021)</c:v>
                  </c:pt>
                  <c:pt idx="118">
                    <c:v>Uruguay (2021)</c:v>
                  </c:pt>
                  <c:pt idx="119">
                    <c:v>Venezuela, Bolivarian Republic of (2017)</c:v>
                  </c:pt>
                  <c:pt idx="120">
                    <c:v>Canada (2021)</c:v>
                  </c:pt>
                  <c:pt idx="121">
                    <c:v>United States (2021)</c:v>
                  </c:pt>
                  <c:pt idx="122">
                    <c:v>Afghanistan (2020)</c:v>
                  </c:pt>
                  <c:pt idx="123">
                    <c:v>Bangladesh (2017)</c:v>
                  </c:pt>
                  <c:pt idx="124">
                    <c:v>Bhutan (2021)</c:v>
                  </c:pt>
                  <c:pt idx="125">
                    <c:v>India (2019)</c:v>
                  </c:pt>
                  <c:pt idx="126">
                    <c:v>Iran, Islamic Republic of (2020)</c:v>
                  </c:pt>
                  <c:pt idx="127">
                    <c:v>Maldives (2019)</c:v>
                  </c:pt>
                  <c:pt idx="128">
                    <c:v>Nepal (2017)</c:v>
                  </c:pt>
                  <c:pt idx="129">
                    <c:v>Pakistan (2021)</c:v>
                  </c:pt>
                  <c:pt idx="130">
                    <c:v>Sri Lanka (2019)</c:v>
                  </c:pt>
                  <c:pt idx="131">
                    <c:v>Angola (2014)</c:v>
                  </c:pt>
                  <c:pt idx="132">
                    <c:v>Benin (2018)</c:v>
                  </c:pt>
                  <c:pt idx="133">
                    <c:v>Botswana (2020)</c:v>
                  </c:pt>
                  <c:pt idx="134">
                    <c:v>Burkina Faso (2018)</c:v>
                  </c:pt>
                  <c:pt idx="135">
                    <c:v>Burundi (2020)</c:v>
                  </c:pt>
                  <c:pt idx="136">
                    <c:v>Cameroon (2014)</c:v>
                  </c:pt>
                  <c:pt idx="137">
                    <c:v>Cape Verde (2015)</c:v>
                  </c:pt>
                  <c:pt idx="138">
                    <c:v>Chad (2018)</c:v>
                  </c:pt>
                  <c:pt idx="139">
                    <c:v>Congo (2011)</c:v>
                  </c:pt>
                  <c:pt idx="140">
                    <c:v>Congo, Democratic Republic of the (2020)</c:v>
                  </c:pt>
                  <c:pt idx="141">
                    <c:v>Côte d'Ivoire (2019)</c:v>
                  </c:pt>
                  <c:pt idx="142">
                    <c:v>Eswatini (2016)</c:v>
                  </c:pt>
                  <c:pt idx="143">
                    <c:v>Ethiopia (2021)</c:v>
                  </c:pt>
                  <c:pt idx="144">
                    <c:v>Gabon (2017)</c:v>
                  </c:pt>
                  <c:pt idx="145">
                    <c:v>Gambia (2018)</c:v>
                  </c:pt>
                  <c:pt idx="146">
                    <c:v>Ghana (2017)</c:v>
                  </c:pt>
                  <c:pt idx="147">
                    <c:v>Guinea (2012)</c:v>
                  </c:pt>
                  <c:pt idx="148">
                    <c:v>Guinea-Bissau (2018)</c:v>
                  </c:pt>
                  <c:pt idx="149">
                    <c:v>Kenya (2019)</c:v>
                  </c:pt>
                  <c:pt idx="150">
                    <c:v>Lesotho (2019)</c:v>
                  </c:pt>
                  <c:pt idx="151">
                    <c:v>Liberia (2016)</c:v>
                  </c:pt>
                  <c:pt idx="152">
                    <c:v>Madagascar (2015)</c:v>
                  </c:pt>
                  <c:pt idx="153">
                    <c:v>Malawi (2013)</c:v>
                  </c:pt>
                  <c:pt idx="154">
                    <c:v>Mali (2020)</c:v>
                  </c:pt>
                  <c:pt idx="155">
                    <c:v>Mauritius (2019)</c:v>
                  </c:pt>
                  <c:pt idx="156">
                    <c:v>Mozambique (2015)</c:v>
                  </c:pt>
                  <c:pt idx="157">
                    <c:v>Namibia (2018)</c:v>
                  </c:pt>
                  <c:pt idx="158">
                    <c:v>Niger (2017)</c:v>
                  </c:pt>
                  <c:pt idx="159">
                    <c:v>Nigeria (2019)</c:v>
                  </c:pt>
                  <c:pt idx="160">
                    <c:v>Rwanda (2021)</c:v>
                  </c:pt>
                  <c:pt idx="161">
                    <c:v>São Tomé and Principe (2010)</c:v>
                  </c:pt>
                  <c:pt idx="162">
                    <c:v>Senegal (2019)</c:v>
                  </c:pt>
                  <c:pt idx="163">
                    <c:v>Sierra Leone (2018)</c:v>
                  </c:pt>
                  <c:pt idx="164">
                    <c:v>South Africa (2021)</c:v>
                  </c:pt>
                  <c:pt idx="165">
                    <c:v>Tanzania, United Republic of (2020)</c:v>
                  </c:pt>
                  <c:pt idx="166">
                    <c:v>Togo (2017)</c:v>
                  </c:pt>
                  <c:pt idx="167">
                    <c:v>Uganda (2017)</c:v>
                  </c:pt>
                  <c:pt idx="168">
                    <c:v>Zambia (2021)</c:v>
                  </c:pt>
                  <c:pt idx="169">
                    <c:v>Zimbabwe (2019)</c:v>
                  </c:pt>
                </c15:dlblRangeCache>
              </c15:datalabelsRange>
            </c:ext>
            <c:ext xmlns:c16="http://schemas.microsoft.com/office/drawing/2014/chart" uri="{C3380CC4-5D6E-409C-BE32-E72D297353CC}">
              <c16:uniqueId val="{000000AC-DC7A-4468-94E3-D150C31D92A0}"/>
            </c:ext>
          </c:extLst>
        </c:ser>
        <c:ser>
          <c:idx val="2"/>
          <c:order val="2"/>
          <c:tx>
            <c:v>East Asia and Pacific</c:v>
          </c:tx>
          <c:spPr>
            <a:ln w="19050" cap="rnd">
              <a:noFill/>
              <a:round/>
            </a:ln>
            <a:effectLst/>
          </c:spPr>
          <c:marker>
            <c:symbol val="diamond"/>
            <c:size val="6"/>
            <c:spPr>
              <a:solidFill>
                <a:schemeClr val="accent1">
                  <a:lumMod val="60000"/>
                  <a:lumOff val="40000"/>
                </a:schemeClr>
              </a:solidFill>
              <a:ln w="9525">
                <a:noFill/>
              </a:ln>
              <a:effectLst/>
            </c:spPr>
          </c:marker>
          <c:dLbls>
            <c:dLbl>
              <c:idx val="37"/>
              <c:tx>
                <c:rich>
                  <a:bodyPr/>
                  <a:lstStyle/>
                  <a:p>
                    <a:r>
                      <a:rPr lang="en-US"/>
                      <a:t>SGP</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D-DC7A-4468-94E3-D150C31D92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corr!$F$2:$F$171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0.52665751876688527</c:v>
                </c:pt>
                <c:pt idx="23">
                  <c:v>0.65189681883675032</c:v>
                </c:pt>
                <c:pt idx="24">
                  <c:v>0.13197913236470379</c:v>
                </c:pt>
                <c:pt idx="25">
                  <c:v>0.3496142421574242</c:v>
                </c:pt>
                <c:pt idx="26">
                  <c:v>0.25589724722991691</c:v>
                </c:pt>
                <c:pt idx="27">
                  <c:v>0.13546452075265017</c:v>
                </c:pt>
                <c:pt idx="28">
                  <c:v>0.1543179273380797</c:v>
                </c:pt>
                <c:pt idx="29">
                  <c:v>0.14777681445679758</c:v>
                </c:pt>
                <c:pt idx="30">
                  <c:v>0.2230351432844061</c:v>
                </c:pt>
                <c:pt idx="31">
                  <c:v>0.20177198238326347</c:v>
                </c:pt>
                <c:pt idx="32">
                  <c:v>0.42794742715399697</c:v>
                </c:pt>
                <c:pt idx="33">
                  <c:v>0.10306465461545594</c:v>
                </c:pt>
                <c:pt idx="34">
                  <c:v>0.11688773869941507</c:v>
                </c:pt>
                <c:pt idx="35">
                  <c:v>0.1726240177111551</c:v>
                </c:pt>
                <c:pt idx="36">
                  <c:v>0.23964996895351692</c:v>
                </c:pt>
                <c:pt idx="37">
                  <c:v>3.221342488318827E-2</c:v>
                </c:pt>
                <c:pt idx="38">
                  <c:v>0.2814450813194701</c:v>
                </c:pt>
                <c:pt idx="39">
                  <c:v>0.17885618847028692</c:v>
                </c:pt>
                <c:pt idx="40">
                  <c:v>0.18487268989442576</c:v>
                </c:pt>
                <c:pt idx="41">
                  <c:v>0.53589255674140257</c:v>
                </c:pt>
                <c:pt idx="42">
                  <c:v>0.32332220986281052</c:v>
                </c:pt>
                <c:pt idx="43">
                  <c:v>0.29471797178954745</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AE-DC7A-4468-94E3-D150C31D92A0}"/>
            </c:ext>
          </c:extLst>
        </c:ser>
        <c:ser>
          <c:idx val="3"/>
          <c:order val="3"/>
          <c:tx>
            <c:v>Europe and Central Asia</c:v>
          </c:tx>
          <c:spPr>
            <a:ln w="19050" cap="rnd">
              <a:noFill/>
              <a:round/>
            </a:ln>
            <a:effectLst/>
          </c:spPr>
          <c:marker>
            <c:symbol val="diamond"/>
            <c:size val="6"/>
            <c:spPr>
              <a:solidFill>
                <a:schemeClr val="accent6">
                  <a:lumMod val="60000"/>
                  <a:lumOff val="40000"/>
                </a:schemeClr>
              </a:solidFill>
              <a:ln w="9525">
                <a:noFill/>
              </a:ln>
              <a:effectLst/>
            </c:spPr>
          </c:marker>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corr!$G$2:$G$171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0.25311406059085545</c:v>
                </c:pt>
                <c:pt idx="45">
                  <c:v>0.3815270029373769</c:v>
                </c:pt>
                <c:pt idx="46">
                  <c:v>7.1955686906047034E-2</c:v>
                </c:pt>
                <c:pt idx="47">
                  <c:v>0.42652703539388126</c:v>
                </c:pt>
                <c:pt idx="48">
                  <c:v>0.68293041483389993</c:v>
                </c:pt>
                <c:pt idx="49">
                  <c:v>0.3894879602226371</c:v>
                </c:pt>
                <c:pt idx="50">
                  <c:v>0.46278169077513376</c:v>
                </c:pt>
                <c:pt idx="51">
                  <c:v>0.41116893955552597</c:v>
                </c:pt>
                <c:pt idx="52">
                  <c:v>0.55125242834805444</c:v>
                </c:pt>
                <c:pt idx="53">
                  <c:v>0.21266455948691196</c:v>
                </c:pt>
                <c:pt idx="54">
                  <c:v>0.45598126609867123</c:v>
                </c:pt>
                <c:pt idx="55">
                  <c:v>0.56986856331970259</c:v>
                </c:pt>
                <c:pt idx="56">
                  <c:v>0.46244260527424502</c:v>
                </c:pt>
                <c:pt idx="57">
                  <c:v>0.45218999540540067</c:v>
                </c:pt>
                <c:pt idx="58">
                  <c:v>0.36683294685670165</c:v>
                </c:pt>
                <c:pt idx="59">
                  <c:v>0.31445736239121169</c:v>
                </c:pt>
                <c:pt idx="60">
                  <c:v>0.29248783450404919</c:v>
                </c:pt>
                <c:pt idx="61">
                  <c:v>0.34883130220502356</c:v>
                </c:pt>
                <c:pt idx="62">
                  <c:v>0.57712848481639356</c:v>
                </c:pt>
                <c:pt idx="63">
                  <c:v>0.71246629573200437</c:v>
                </c:pt>
                <c:pt idx="64">
                  <c:v>0.33665368421229419</c:v>
                </c:pt>
                <c:pt idx="65">
                  <c:v>1</c:v>
                </c:pt>
                <c:pt idx="66">
                  <c:v>0.38643133799778645</c:v>
                </c:pt>
                <c:pt idx="67">
                  <c:v>0.4368109407676255</c:v>
                </c:pt>
                <c:pt idx="68">
                  <c:v>0.37324604575251175</c:v>
                </c:pt>
                <c:pt idx="69">
                  <c:v>0.5241088022310092</c:v>
                </c:pt>
                <c:pt idx="70">
                  <c:v>0.50321738307063035</c:v>
                </c:pt>
                <c:pt idx="71">
                  <c:v>0.17877431543516484</c:v>
                </c:pt>
                <c:pt idx="72">
                  <c:v>0.41641842644906774</c:v>
                </c:pt>
                <c:pt idx="73">
                  <c:v>0.48033012652207946</c:v>
                </c:pt>
                <c:pt idx="74">
                  <c:v>0.49769397226937895</c:v>
                </c:pt>
                <c:pt idx="75">
                  <c:v>0.10729630968156446</c:v>
                </c:pt>
                <c:pt idx="76">
                  <c:v>0.42042112446386071</c:v>
                </c:pt>
                <c:pt idx="77">
                  <c:v>0.61647796885691708</c:v>
                </c:pt>
                <c:pt idx="78">
                  <c:v>0.41802300272771331</c:v>
                </c:pt>
                <c:pt idx="79">
                  <c:v>0.52679064736465797</c:v>
                </c:pt>
                <c:pt idx="80">
                  <c:v>0.3090428217498819</c:v>
                </c:pt>
                <c:pt idx="81">
                  <c:v>1</c:v>
                </c:pt>
                <c:pt idx="82">
                  <c:v>0.40108425833385186</c:v>
                </c:pt>
                <c:pt idx="83">
                  <c:v>0.494779358799258</c:v>
                </c:pt>
                <c:pt idx="84">
                  <c:v>0.46369040411902746</c:v>
                </c:pt>
                <c:pt idx="85">
                  <c:v>0.27855473442777468</c:v>
                </c:pt>
                <c:pt idx="86">
                  <c:v>0.5421599312387877</c:v>
                </c:pt>
                <c:pt idx="87">
                  <c:v>0.30096369468164541</c:v>
                </c:pt>
                <c:pt idx="88">
                  <c:v>0.84121575821187156</c:v>
                </c:pt>
                <c:pt idx="89">
                  <c:v>0.27280902986723421</c:v>
                </c:pt>
                <c:pt idx="90">
                  <c:v>0.40666051787944274</c:v>
                </c:pt>
                <c:pt idx="91">
                  <c:v>0.42380275283295726</c:v>
                </c:pt>
                <c:pt idx="92">
                  <c:v>0.37428273769796727</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AF-DC7A-4468-94E3-D150C31D92A0}"/>
            </c:ext>
          </c:extLst>
        </c:ser>
        <c:ser>
          <c:idx val="4"/>
          <c:order val="4"/>
          <c:tx>
            <c:v>Latin America and The Caribbean</c:v>
          </c:tx>
          <c:spPr>
            <a:ln w="19050" cap="rnd">
              <a:noFill/>
              <a:round/>
            </a:ln>
            <a:effectLst/>
          </c:spPr>
          <c:marker>
            <c:symbol val="diamond"/>
            <c:size val="6"/>
            <c:spPr>
              <a:solidFill>
                <a:srgbClr val="FFC000"/>
              </a:solidFill>
              <a:ln w="9525">
                <a:noFill/>
              </a:ln>
              <a:effectLst/>
            </c:spPr>
          </c:marker>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corr!$H$2:$H$171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0.22566720494256437</c:v>
                </c:pt>
                <c:pt idx="94">
                  <c:v>0.2978383151512623</c:v>
                </c:pt>
                <c:pt idx="95">
                  <c:v>0.16217462450726244</c:v>
                </c:pt>
                <c:pt idx="96">
                  <c:v>0.16932872716127931</c:v>
                </c:pt>
                <c:pt idx="97">
                  <c:v>0.21534212788342719</c:v>
                </c:pt>
                <c:pt idx="98">
                  <c:v>0.23998662703229134</c:v>
                </c:pt>
                <c:pt idx="99">
                  <c:v>6.2734645883327264E-2</c:v>
                </c:pt>
                <c:pt idx="100">
                  <c:v>0.2208065606699855</c:v>
                </c:pt>
                <c:pt idx="101">
                  <c:v>1</c:v>
                </c:pt>
                <c:pt idx="102">
                  <c:v>0.25070702588102833</c:v>
                </c:pt>
                <c:pt idx="103">
                  <c:v>0.12996079870004759</c:v>
                </c:pt>
                <c:pt idx="104">
                  <c:v>0.16434143394919912</c:v>
                </c:pt>
                <c:pt idx="105">
                  <c:v>0.14248983781539765</c:v>
                </c:pt>
                <c:pt idx="106">
                  <c:v>0.36770425283967256</c:v>
                </c:pt>
                <c:pt idx="107">
                  <c:v>8.5509534909479365E-2</c:v>
                </c:pt>
                <c:pt idx="108">
                  <c:v>9.9283193231164676E-2</c:v>
                </c:pt>
                <c:pt idx="109">
                  <c:v>0.21908259884519465</c:v>
                </c:pt>
                <c:pt idx="110">
                  <c:v>0.23687673000240955</c:v>
                </c:pt>
                <c:pt idx="111">
                  <c:v>0.18036773924574931</c:v>
                </c:pt>
                <c:pt idx="112">
                  <c:v>0.29115055263939255</c:v>
                </c:pt>
                <c:pt idx="113">
                  <c:v>0.19909081000430429</c:v>
                </c:pt>
                <c:pt idx="114">
                  <c:v>0.16194028330314209</c:v>
                </c:pt>
                <c:pt idx="115">
                  <c:v>0.28340193680526554</c:v>
                </c:pt>
                <c:pt idx="116">
                  <c:v>0.43286103030871731</c:v>
                </c:pt>
                <c:pt idx="117">
                  <c:v>0.38339323603259584</c:v>
                </c:pt>
                <c:pt idx="118">
                  <c:v>0.31710559391363419</c:v>
                </c:pt>
                <c:pt idx="119">
                  <c:v>0.46981844567229708</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B0-DC7A-4468-94E3-D150C31D92A0}"/>
            </c:ext>
          </c:extLst>
        </c:ser>
        <c:ser>
          <c:idx val="5"/>
          <c:order val="5"/>
          <c:tx>
            <c:v>Middle East and North Africa</c:v>
          </c:tx>
          <c:spPr>
            <a:ln w="19050" cap="rnd">
              <a:noFill/>
              <a:round/>
            </a:ln>
            <a:effectLst/>
          </c:spPr>
          <c:marker>
            <c:symbol val="diamond"/>
            <c:size val="6"/>
            <c:spPr>
              <a:solidFill>
                <a:srgbClr val="002060"/>
              </a:solidFill>
              <a:ln w="9525">
                <a:noFill/>
              </a:ln>
              <a:effectLst/>
            </c:spPr>
          </c:marker>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corr!$I$2:$I$171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B1-DC7A-4468-94E3-D150C31D92A0}"/>
            </c:ext>
          </c:extLst>
        </c:ser>
        <c:ser>
          <c:idx val="6"/>
          <c:order val="6"/>
          <c:tx>
            <c:v>North America</c:v>
          </c:tx>
          <c:spPr>
            <a:ln w="19050" cap="rnd">
              <a:noFill/>
              <a:round/>
            </a:ln>
            <a:effectLst/>
          </c:spPr>
          <c:marker>
            <c:symbol val="diamond"/>
            <c:size val="6"/>
            <c:spPr>
              <a:solidFill>
                <a:srgbClr val="7030A0"/>
              </a:solidFill>
              <a:ln w="9525">
                <a:noFill/>
              </a:ln>
              <a:effectLst/>
            </c:spPr>
          </c:marker>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corr!$J$2:$J$171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0.39031760500199086</c:v>
                </c:pt>
                <c:pt idx="121">
                  <c:v>0.24536135839737103</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B2-DC7A-4468-94E3-D150C31D92A0}"/>
            </c:ext>
          </c:extLst>
        </c:ser>
        <c:ser>
          <c:idx val="7"/>
          <c:order val="7"/>
          <c:tx>
            <c:v>South Asia</c:v>
          </c:tx>
          <c:spPr>
            <a:ln w="19050" cap="rnd">
              <a:noFill/>
              <a:round/>
            </a:ln>
            <a:effectLst/>
          </c:spPr>
          <c:marker>
            <c:symbol val="diamond"/>
            <c:size val="6"/>
            <c:spPr>
              <a:solidFill>
                <a:schemeClr val="accent6">
                  <a:lumMod val="50000"/>
                </a:schemeClr>
              </a:solidFill>
              <a:ln w="9525">
                <a:noFill/>
              </a:ln>
              <a:effectLst/>
            </c:spPr>
          </c:marker>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corr!$K$2:$K$171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0.11684637394415433</c:v>
                </c:pt>
                <c:pt idx="123">
                  <c:v>5.7593315444879493E-2</c:v>
                </c:pt>
                <c:pt idx="124">
                  <c:v>0.36757272553777365</c:v>
                </c:pt>
                <c:pt idx="125">
                  <c:v>0.19572143293335814</c:v>
                </c:pt>
                <c:pt idx="126">
                  <c:v>0.25437534043675947</c:v>
                </c:pt>
                <c:pt idx="127">
                  <c:v>0.53964633878909907</c:v>
                </c:pt>
                <c:pt idx="128">
                  <c:v>0.18347916675115816</c:v>
                </c:pt>
                <c:pt idx="129">
                  <c:v>0.11697552789933739</c:v>
                </c:pt>
                <c:pt idx="130">
                  <c:v>0.28274931671723524</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B3-DC7A-4468-94E3-D150C31D92A0}"/>
            </c:ext>
          </c:extLst>
        </c:ser>
        <c:ser>
          <c:idx val="8"/>
          <c:order val="8"/>
          <c:tx>
            <c:v>Sub-Saharan Africa</c:v>
          </c:tx>
          <c:spPr>
            <a:ln w="19050" cap="rnd">
              <a:noFill/>
              <a:round/>
            </a:ln>
            <a:effectLst/>
          </c:spPr>
          <c:marker>
            <c:symbol val="diamond"/>
            <c:size val="6"/>
            <c:spPr>
              <a:solidFill>
                <a:srgbClr val="00B0F0"/>
              </a:solidFill>
              <a:ln w="9525">
                <a:noFill/>
              </a:ln>
              <a:effectLst/>
            </c:spPr>
          </c:marker>
          <c:dLbls>
            <c:dLbl>
              <c:idx val="171"/>
              <c:tx>
                <c:rich>
                  <a:bodyPr/>
                  <a:lstStyle/>
                  <a:p>
                    <a:r>
                      <a:rPr lang="en-US"/>
                      <a:t>SYC</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4-DC7A-4468-94E3-D150C31D92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corr!$L$2:$L$171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0.1355010548912606</c:v>
                </c:pt>
                <c:pt idx="132">
                  <c:v>6.0114553605251711E-2</c:v>
                </c:pt>
                <c:pt idx="133">
                  <c:v>0.28915974374405906</c:v>
                </c:pt>
                <c:pt idx="134">
                  <c:v>8.7035320815150849E-2</c:v>
                </c:pt>
                <c:pt idx="135">
                  <c:v>5.7139580774719055E-2</c:v>
                </c:pt>
                <c:pt idx="136">
                  <c:v>0.11822575239044825</c:v>
                </c:pt>
                <c:pt idx="137">
                  <c:v>0.24021126578236518</c:v>
                </c:pt>
                <c:pt idx="138">
                  <c:v>6.0647722700343604E-2</c:v>
                </c:pt>
                <c:pt idx="139">
                  <c:v>0.33160582581622866</c:v>
                </c:pt>
                <c:pt idx="140">
                  <c:v>0.14741281867347386</c:v>
                </c:pt>
                <c:pt idx="141">
                  <c:v>6.9676219319970895E-2</c:v>
                </c:pt>
                <c:pt idx="142">
                  <c:v>0.33934324524358916</c:v>
                </c:pt>
                <c:pt idx="143">
                  <c:v>8.3673800015343011E-2</c:v>
                </c:pt>
                <c:pt idx="144">
                  <c:v>0.56660481051713463</c:v>
                </c:pt>
                <c:pt idx="145">
                  <c:v>0.19996529644239999</c:v>
                </c:pt>
                <c:pt idx="146">
                  <c:v>0.12101780211109495</c:v>
                </c:pt>
                <c:pt idx="147">
                  <c:v>7.7478337910820927E-2</c:v>
                </c:pt>
                <c:pt idx="148">
                  <c:v>0.11621133273209922</c:v>
                </c:pt>
                <c:pt idx="149">
                  <c:v>8.5791740034492955E-2</c:v>
                </c:pt>
                <c:pt idx="150">
                  <c:v>0.16914501089794637</c:v>
                </c:pt>
                <c:pt idx="151">
                  <c:v>9.3258392439074508E-2</c:v>
                </c:pt>
                <c:pt idx="152">
                  <c:v>7.1765609428941932E-2</c:v>
                </c:pt>
                <c:pt idx="153">
                  <c:v>0.11936775167405933</c:v>
                </c:pt>
                <c:pt idx="154">
                  <c:v>4.0590670696802833E-2</c:v>
                </c:pt>
                <c:pt idx="155">
                  <c:v>0.31750453156887348</c:v>
                </c:pt>
                <c:pt idx="156">
                  <c:v>7.3997432484550721E-2</c:v>
                </c:pt>
                <c:pt idx="157">
                  <c:v>0.26077742506596274</c:v>
                </c:pt>
                <c:pt idx="158">
                  <c:v>4.6494693409621084E-2</c:v>
                </c:pt>
                <c:pt idx="159">
                  <c:v>0.11532814031203012</c:v>
                </c:pt>
                <c:pt idx="160">
                  <c:v>0.10153811084274544</c:v>
                </c:pt>
                <c:pt idx="161">
                  <c:v>0.48404025524752398</c:v>
                </c:pt>
                <c:pt idx="162">
                  <c:v>0.12557351458973243</c:v>
                </c:pt>
                <c:pt idx="163">
                  <c:v>0.10957395274965256</c:v>
                </c:pt>
                <c:pt idx="164">
                  <c:v>0.22701473769913144</c:v>
                </c:pt>
                <c:pt idx="165">
                  <c:v>8.3119441406663233E-2</c:v>
                </c:pt>
                <c:pt idx="166">
                  <c:v>9.895133540881533E-2</c:v>
                </c:pt>
                <c:pt idx="167">
                  <c:v>7.7140385649392407E-2</c:v>
                </c:pt>
                <c:pt idx="168">
                  <c:v>0.12343568420634715</c:v>
                </c:pt>
                <c:pt idx="169">
                  <c:v>0.11833845368051907</c:v>
                </c:pt>
              </c:numCache>
            </c:numRef>
          </c:yVal>
          <c:smooth val="0"/>
          <c:extLst>
            <c:ext xmlns:c16="http://schemas.microsoft.com/office/drawing/2014/chart" uri="{C3380CC4-5D6E-409C-BE32-E72D297353CC}">
              <c16:uniqueId val="{000000B5-DC7A-4468-94E3-D150C31D92A0}"/>
            </c:ext>
          </c:extLst>
        </c:ser>
        <c:dLbls>
          <c:showLegendKey val="0"/>
          <c:showVal val="0"/>
          <c:showCatName val="0"/>
          <c:showSerName val="0"/>
          <c:showPercent val="0"/>
          <c:showBubbleSize val="0"/>
        </c:dLbls>
        <c:axId val="2069284048"/>
        <c:axId val="1889823648"/>
      </c:scatterChart>
      <c:valAx>
        <c:axId val="2069284048"/>
        <c:scaling>
          <c:orientation val="minMax"/>
          <c:max val="1"/>
          <c:min val="0"/>
        </c:scaling>
        <c:delete val="0"/>
        <c:axPos val="b"/>
        <c:title>
          <c:tx>
            <c:rich>
              <a:bodyPr rot="0" vert="horz"/>
              <a:lstStyle/>
              <a:p>
                <a:pPr>
                  <a:defRPr/>
                </a:pPr>
                <a:r>
                  <a:rPr lang="en-US"/>
                  <a:t>Income index</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889823648"/>
        <c:crosses val="autoZero"/>
        <c:crossBetween val="midCat"/>
      </c:valAx>
      <c:valAx>
        <c:axId val="1889823648"/>
        <c:scaling>
          <c:orientation val="minMax"/>
          <c:max val="1"/>
          <c:min val="0"/>
        </c:scaling>
        <c:delete val="0"/>
        <c:axPos val="l"/>
        <c:title>
          <c:tx>
            <c:rich>
              <a:bodyPr rot="-5400000" vert="horz"/>
              <a:lstStyle/>
              <a:p>
                <a:pPr>
                  <a:defRPr/>
                </a:pPr>
                <a:r>
                  <a:rPr lang="en-US"/>
                  <a:t>Public employment to labour force index</a:t>
                </a:r>
              </a:p>
            </c:rich>
          </c:tx>
          <c:layout>
            <c:manualLayout>
              <c:xMode val="edge"/>
              <c:yMode val="edge"/>
              <c:x val="1.0902246975225663E-2"/>
              <c:y val="6.6587310914493894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069284048"/>
        <c:crosses val="autoZero"/>
        <c:crossBetween val="midCat"/>
      </c:valAx>
      <c:spPr>
        <a:noFill/>
        <a:ln>
          <a:noFill/>
        </a:ln>
        <a:effectLst/>
      </c:spPr>
    </c:plotArea>
    <c:legend>
      <c:legendPos val="b"/>
      <c:legendEntry>
        <c:idx val="0"/>
        <c:delete val="1"/>
      </c:legendEntry>
      <c:legendEntry>
        <c:idx val="5"/>
        <c:delete val="1"/>
      </c:legendEntry>
      <c:legendEntry>
        <c:idx val="9"/>
        <c:delete val="1"/>
      </c:legendEntry>
      <c:layout>
        <c:manualLayout>
          <c:xMode val="edge"/>
          <c:yMode val="edge"/>
          <c:x val="3.2202716463720714E-2"/>
          <c:y val="0.79845373805886199"/>
          <c:w val="0.95927398419459853"/>
          <c:h val="0.18332320400248475"/>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06249770697901"/>
          <c:y val="4.8347398030942332E-2"/>
          <c:w val="0.82019465782885415"/>
          <c:h val="0.59617991709539153"/>
        </c:manualLayout>
      </c:layout>
      <c:scatterChart>
        <c:scatterStyle val="lineMarker"/>
        <c:varyColors val="0"/>
        <c:ser>
          <c:idx val="0"/>
          <c:order val="0"/>
          <c:tx>
            <c:v>All</c:v>
          </c:tx>
          <c:spPr>
            <a:ln w="19050">
              <a:noFill/>
            </a:ln>
          </c:spPr>
          <c:marker>
            <c:symbol val="diamond"/>
            <c:size val="6"/>
            <c:spPr>
              <a:noFill/>
              <a:ln w="9525">
                <a:noFill/>
              </a:ln>
              <a:effectLst/>
            </c:spPr>
          </c:marker>
          <c:trendline>
            <c:spPr>
              <a:ln w="19050" cap="rnd">
                <a:solidFill>
                  <a:schemeClr val="accent1"/>
                </a:solidFill>
                <a:prstDash val="sysDot"/>
              </a:ln>
              <a:effectLst/>
            </c:spPr>
            <c:trendlineType val="poly"/>
            <c:order val="2"/>
            <c:dispRSqr val="0"/>
            <c:dispEq val="0"/>
          </c:trendline>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outliers)'!$D$2:$D$179</c:f>
              <c:numCache>
                <c:formatCode>General</c:formatCode>
                <c:ptCount val="178"/>
                <c:pt idx="0">
                  <c:v>0.19385391760686158</c:v>
                </c:pt>
                <c:pt idx="1">
                  <c:v>0.13218889912346163</c:v>
                </c:pt>
                <c:pt idx="2">
                  <c:v>3.3827252167675924E-2</c:v>
                </c:pt>
                <c:pt idx="3">
                  <c:v>5.9739830816048119E-2</c:v>
                </c:pt>
                <c:pt idx="4">
                  <c:v>0.10775787428710984</c:v>
                </c:pt>
                <c:pt idx="5">
                  <c:v>8.8607628952399917E-2</c:v>
                </c:pt>
                <c:pt idx="6">
                  <c:v>0.14613783856316703</c:v>
                </c:pt>
                <c:pt idx="7">
                  <c:v>0.26949016614415688</c:v>
                </c:pt>
                <c:pt idx="8">
                  <c:v>6.6412399835377944E-2</c:v>
                </c:pt>
                <c:pt idx="9">
                  <c:v>0.14919931755282206</c:v>
                </c:pt>
                <c:pt idx="10">
                  <c:v>4.120602003749501E-2</c:v>
                </c:pt>
                <c:pt idx="11">
                  <c:v>6.1763690481555056E-2</c:v>
                </c:pt>
                <c:pt idx="12">
                  <c:v>8.2836748707197372E-2</c:v>
                </c:pt>
                <c:pt idx="13">
                  <c:v>0.13586023268399941</c:v>
                </c:pt>
                <c:pt idx="14">
                  <c:v>0.25997535554394274</c:v>
                </c:pt>
                <c:pt idx="15">
                  <c:v>0.42454176252788839</c:v>
                </c:pt>
                <c:pt idx="16">
                  <c:v>2.0284874377646529E-3</c:v>
                </c:pt>
                <c:pt idx="17">
                  <c:v>4.40365716652657E-2</c:v>
                </c:pt>
                <c:pt idx="18">
                  <c:v>5.7287109803552207E-2</c:v>
                </c:pt>
                <c:pt idx="19">
                  <c:v>0.12632733886322761</c:v>
                </c:pt>
                <c:pt idx="20">
                  <c:v>0.30790034411235628</c:v>
                </c:pt>
                <c:pt idx="21">
                  <c:v>3.0488241310238542E-2</c:v>
                </c:pt>
                <c:pt idx="22">
                  <c:v>0.58108610888453183</c:v>
                </c:pt>
                <c:pt idx="24">
                  <c:v>6.7738795468014978E-2</c:v>
                </c:pt>
                <c:pt idx="25">
                  <c:v>0.25131073828017325</c:v>
                </c:pt>
                <c:pt idx="26">
                  <c:v>0.11694941854535575</c:v>
                </c:pt>
                <c:pt idx="27">
                  <c:v>0.16292754685889127</c:v>
                </c:pt>
                <c:pt idx="28">
                  <c:v>0.10488216430982381</c:v>
                </c:pt>
                <c:pt idx="29">
                  <c:v>0.16536477934359842</c:v>
                </c:pt>
                <c:pt idx="30">
                  <c:v>0.22674642631872066</c:v>
                </c:pt>
                <c:pt idx="31">
                  <c:v>9.5975111224717469E-2</c:v>
                </c:pt>
                <c:pt idx="32">
                  <c:v>0.18180540474946363</c:v>
                </c:pt>
                <c:pt idx="33">
                  <c:v>0.16905957325130772</c:v>
                </c:pt>
                <c:pt idx="34">
                  <c:v>0.15071426819219658</c:v>
                </c:pt>
                <c:pt idx="35">
                  <c:v>0.17248478383927163</c:v>
                </c:pt>
                <c:pt idx="36">
                  <c:v>3.4115596077868911E-2</c:v>
                </c:pt>
                <c:pt idx="38">
                  <c:v>0.38518037854143383</c:v>
                </c:pt>
                <c:pt idx="39">
                  <c:v>3.3978699476307557E-2</c:v>
                </c:pt>
                <c:pt idx="40">
                  <c:v>8.78709241909396E-2</c:v>
                </c:pt>
                <c:pt idx="41">
                  <c:v>0.12998411880960997</c:v>
                </c:pt>
                <c:pt idx="43">
                  <c:v>0.11605554767299658</c:v>
                </c:pt>
                <c:pt idx="44">
                  <c:v>0.13963653940292411</c:v>
                </c:pt>
                <c:pt idx="45">
                  <c:v>4.5880290296738464E-2</c:v>
                </c:pt>
                <c:pt idx="46">
                  <c:v>0.25132177281188106</c:v>
                </c:pt>
                <c:pt idx="47">
                  <c:v>0.24562009529202275</c:v>
                </c:pt>
                <c:pt idx="48">
                  <c:v>0.13254049731572687</c:v>
                </c:pt>
                <c:pt idx="49">
                  <c:v>0.23276599624637467</c:v>
                </c:pt>
                <c:pt idx="50">
                  <c:v>0.15855711134446851</c:v>
                </c:pt>
                <c:pt idx="51">
                  <c:v>0.21018666106513686</c:v>
                </c:pt>
                <c:pt idx="53">
                  <c:v>0.30435145684590903</c:v>
                </c:pt>
                <c:pt idx="54">
                  <c:v>0.38320097977383688</c:v>
                </c:pt>
                <c:pt idx="55">
                  <c:v>0.32495242783188399</c:v>
                </c:pt>
                <c:pt idx="56">
                  <c:v>0.14184501115397366</c:v>
                </c:pt>
                <c:pt idx="57">
                  <c:v>0.22979195423117932</c:v>
                </c:pt>
                <c:pt idx="58">
                  <c:v>0.36465764370189185</c:v>
                </c:pt>
                <c:pt idx="59">
                  <c:v>0.19096614396436784</c:v>
                </c:pt>
                <c:pt idx="60">
                  <c:v>0.40605293495585953</c:v>
                </c:pt>
                <c:pt idx="62">
                  <c:v>0.4726093843424708</c:v>
                </c:pt>
                <c:pt idx="63">
                  <c:v>0.50628578276414726</c:v>
                </c:pt>
                <c:pt idx="64">
                  <c:v>0.31642323790675891</c:v>
                </c:pt>
                <c:pt idx="65">
                  <c:v>0.26199241691117736</c:v>
                </c:pt>
                <c:pt idx="66">
                  <c:v>0.3189439292239028</c:v>
                </c:pt>
                <c:pt idx="67">
                  <c:v>0.22027268495814259</c:v>
                </c:pt>
                <c:pt idx="68">
                  <c:v>0.41971935467593896</c:v>
                </c:pt>
                <c:pt idx="70">
                  <c:v>0.3260696769263175</c:v>
                </c:pt>
                <c:pt idx="72">
                  <c:v>0.24558887576700586</c:v>
                </c:pt>
                <c:pt idx="73">
                  <c:v>0.23304558834309444</c:v>
                </c:pt>
                <c:pt idx="74">
                  <c:v>0.12475404348064174</c:v>
                </c:pt>
                <c:pt idx="75">
                  <c:v>0.46390076975529315</c:v>
                </c:pt>
                <c:pt idx="76">
                  <c:v>0.48465832760139715</c:v>
                </c:pt>
                <c:pt idx="77">
                  <c:v>0.19430951751156145</c:v>
                </c:pt>
                <c:pt idx="78">
                  <c:v>0.36041307964664887</c:v>
                </c:pt>
                <c:pt idx="79">
                  <c:v>0.19438708916535327</c:v>
                </c:pt>
                <c:pt idx="80">
                  <c:v>0.26823363472849077</c:v>
                </c:pt>
                <c:pt idx="81">
                  <c:v>0.12798827343795141</c:v>
                </c:pt>
                <c:pt idx="82">
                  <c:v>0.23594975195155141</c:v>
                </c:pt>
                <c:pt idx="84">
                  <c:v>0.31408145251371666</c:v>
                </c:pt>
                <c:pt idx="85">
                  <c:v>0.50464794448794514</c:v>
                </c:pt>
                <c:pt idx="86">
                  <c:v>0.16213792983683872</c:v>
                </c:pt>
                <c:pt idx="87">
                  <c:v>0.44387952494674954</c:v>
                </c:pt>
                <c:pt idx="88">
                  <c:v>0.26332525511029908</c:v>
                </c:pt>
                <c:pt idx="89">
                  <c:v>0.37636775912944315</c:v>
                </c:pt>
                <c:pt idx="90">
                  <c:v>0.41764498452626925</c:v>
                </c:pt>
                <c:pt idx="91">
                  <c:v>0.24156583643839324</c:v>
                </c:pt>
                <c:pt idx="93">
                  <c:v>0.39527676915981025</c:v>
                </c:pt>
                <c:pt idx="94">
                  <c:v>0.16072608248257453</c:v>
                </c:pt>
                <c:pt idx="95">
                  <c:v>0.12992638113107877</c:v>
                </c:pt>
                <c:pt idx="96">
                  <c:v>0.18466868354092897</c:v>
                </c:pt>
                <c:pt idx="97">
                  <c:v>0.42818573940002247</c:v>
                </c:pt>
                <c:pt idx="98">
                  <c:v>0.14490948094445374</c:v>
                </c:pt>
                <c:pt idx="99">
                  <c:v>0.11075647613732741</c:v>
                </c:pt>
                <c:pt idx="100">
                  <c:v>0.2411545268201136</c:v>
                </c:pt>
                <c:pt idx="101">
                  <c:v>7.0280917409790505E-2</c:v>
                </c:pt>
                <c:pt idx="102">
                  <c:v>6.9951310543612491E-2</c:v>
                </c:pt>
                <c:pt idx="103">
                  <c:v>0.10807826849280534</c:v>
                </c:pt>
                <c:pt idx="104">
                  <c:v>0.17632904171234512</c:v>
                </c:pt>
                <c:pt idx="105">
                  <c:v>3.9512882570877789E-2</c:v>
                </c:pt>
                <c:pt idx="106">
                  <c:v>0.15040279782628396</c:v>
                </c:pt>
                <c:pt idx="108">
                  <c:v>0.14634662475122318</c:v>
                </c:pt>
                <c:pt idx="109">
                  <c:v>7.2591249971611052E-2</c:v>
                </c:pt>
                <c:pt idx="110">
                  <c:v>7.711344738734216E-2</c:v>
                </c:pt>
                <c:pt idx="111">
                  <c:v>5.1594312877386812E-2</c:v>
                </c:pt>
                <c:pt idx="112">
                  <c:v>0.13955435288562543</c:v>
                </c:pt>
                <c:pt idx="113">
                  <c:v>1.4989213002814255E-2</c:v>
                </c:pt>
                <c:pt idx="114">
                  <c:v>3.8851200347920646E-2</c:v>
                </c:pt>
                <c:pt idx="115">
                  <c:v>0.14258917135552987</c:v>
                </c:pt>
                <c:pt idx="116">
                  <c:v>0.11679921297310095</c:v>
                </c:pt>
                <c:pt idx="117">
                  <c:v>6.3213179803882288E-2</c:v>
                </c:pt>
                <c:pt idx="118">
                  <c:v>0.1848267422924022</c:v>
                </c:pt>
                <c:pt idx="119">
                  <c:v>9.5215172087740288E-2</c:v>
                </c:pt>
                <c:pt idx="120">
                  <c:v>9.6327457420932155E-2</c:v>
                </c:pt>
                <c:pt idx="121">
                  <c:v>0.19194357091443132</c:v>
                </c:pt>
                <c:pt idx="122">
                  <c:v>0.18898121986442384</c:v>
                </c:pt>
                <c:pt idx="123">
                  <c:v>0.22756502839933829</c:v>
                </c:pt>
                <c:pt idx="124">
                  <c:v>0.27140704087134238</c:v>
                </c:pt>
                <c:pt idx="125">
                  <c:v>0.10996746697933599</c:v>
                </c:pt>
                <c:pt idx="126">
                  <c:v>0.44378286061287647</c:v>
                </c:pt>
                <c:pt idx="127">
                  <c:v>0.24208516209071346</c:v>
                </c:pt>
                <c:pt idx="128">
                  <c:v>1.2109375248494796E-2</c:v>
                </c:pt>
                <c:pt idx="129">
                  <c:v>2.1075023670274987E-2</c:v>
                </c:pt>
                <c:pt idx="130">
                  <c:v>0.28863445696494316</c:v>
                </c:pt>
                <c:pt idx="131">
                  <c:v>9.49115244417197E-2</c:v>
                </c:pt>
                <c:pt idx="132">
                  <c:v>5.9132084256330715E-2</c:v>
                </c:pt>
                <c:pt idx="133">
                  <c:v>0.31640413659387817</c:v>
                </c:pt>
                <c:pt idx="134">
                  <c:v>3.969620251576586E-2</c:v>
                </c:pt>
                <c:pt idx="135">
                  <c:v>4.0832038414493711E-2</c:v>
                </c:pt>
                <c:pt idx="136">
                  <c:v>0.134746469218716</c:v>
                </c:pt>
                <c:pt idx="137">
                  <c:v>4.0649679729739409E-2</c:v>
                </c:pt>
                <c:pt idx="138">
                  <c:v>2.0300950989399352E-2</c:v>
                </c:pt>
                <c:pt idx="139">
                  <c:v>0.16456669793734027</c:v>
                </c:pt>
                <c:pt idx="140">
                  <c:v>2.9539429689549403E-2</c:v>
                </c:pt>
                <c:pt idx="141">
                  <c:v>1.4321019519229043E-2</c:v>
                </c:pt>
                <c:pt idx="142">
                  <c:v>4.0523715697365514E-2</c:v>
                </c:pt>
                <c:pt idx="143">
                  <c:v>0.13672490598953926</c:v>
                </c:pt>
                <c:pt idx="144">
                  <c:v>2.7558089706741538E-2</c:v>
                </c:pt>
                <c:pt idx="145">
                  <c:v>8.8803080505747596E-3</c:v>
                </c:pt>
                <c:pt idx="146">
                  <c:v>8.8694502058456359E-2</c:v>
                </c:pt>
                <c:pt idx="147">
                  <c:v>1.9442914307143563E-2</c:v>
                </c:pt>
                <c:pt idx="148">
                  <c:v>2.55587406434525E-2</c:v>
                </c:pt>
                <c:pt idx="149">
                  <c:v>0.10877604912972907</c:v>
                </c:pt>
                <c:pt idx="150">
                  <c:v>3.8038947180583274E-2</c:v>
                </c:pt>
                <c:pt idx="151">
                  <c:v>0.13181648843388211</c:v>
                </c:pt>
                <c:pt idx="152">
                  <c:v>5.9400734200050466E-2</c:v>
                </c:pt>
                <c:pt idx="153">
                  <c:v>6.0444556288124077E-2</c:v>
                </c:pt>
                <c:pt idx="154">
                  <c:v>1.5477492090455392E-2</c:v>
                </c:pt>
                <c:pt idx="155">
                  <c:v>1.8010905212751192E-2</c:v>
                </c:pt>
                <c:pt idx="156">
                  <c:v>3.9527427614200257E-2</c:v>
                </c:pt>
                <c:pt idx="157">
                  <c:v>5.8042295344691505E-2</c:v>
                </c:pt>
                <c:pt idx="158">
                  <c:v>2.4591153223910613E-2</c:v>
                </c:pt>
                <c:pt idx="159">
                  <c:v>2.1321035782818399E-2</c:v>
                </c:pt>
                <c:pt idx="160">
                  <c:v>4.5452807090492944E-2</c:v>
                </c:pt>
                <c:pt idx="161">
                  <c:v>9.2314892892973854E-3</c:v>
                </c:pt>
                <c:pt idx="162">
                  <c:v>0.2712880844065938</c:v>
                </c:pt>
                <c:pt idx="163">
                  <c:v>2.7509058984842055E-2</c:v>
                </c:pt>
                <c:pt idx="164">
                  <c:v>0.13054354281348085</c:v>
                </c:pt>
                <c:pt idx="165">
                  <c:v>1.5342407787646957E-2</c:v>
                </c:pt>
                <c:pt idx="166">
                  <c:v>2.480366268903143E-2</c:v>
                </c:pt>
                <c:pt idx="167">
                  <c:v>4.811355097085445E-2</c:v>
                </c:pt>
                <c:pt idx="168">
                  <c:v>0.13215144519789992</c:v>
                </c:pt>
                <c:pt idx="169">
                  <c:v>4.3958776529358E-2</c:v>
                </c:pt>
                <c:pt idx="171">
                  <c:v>2.3295529228967625E-2</c:v>
                </c:pt>
                <c:pt idx="172">
                  <c:v>0.11261486276498896</c:v>
                </c:pt>
                <c:pt idx="173">
                  <c:v>3.3366728096718881E-2</c:v>
                </c:pt>
                <c:pt idx="174">
                  <c:v>2.2620547275552339E-2</c:v>
                </c:pt>
                <c:pt idx="175">
                  <c:v>2.6875376581457115E-2</c:v>
                </c:pt>
                <c:pt idx="176">
                  <c:v>3.5563658443973141E-2</c:v>
                </c:pt>
                <c:pt idx="177">
                  <c:v>2.7638347006711174E-2</c:v>
                </c:pt>
              </c:numCache>
            </c:numRef>
          </c:yVal>
          <c:smooth val="0"/>
          <c:extLst>
            <c:ext xmlns:c16="http://schemas.microsoft.com/office/drawing/2014/chart" uri="{C3380CC4-5D6E-409C-BE32-E72D297353CC}">
              <c16:uniqueId val="{00000001-C370-4181-A71A-FBD87431DE02}"/>
            </c:ext>
          </c:extLst>
        </c:ser>
        <c:ser>
          <c:idx val="1"/>
          <c:order val="1"/>
          <c:tx>
            <c:v>Arab Region</c:v>
          </c:tx>
          <c:spPr>
            <a:ln w="25400" cap="rnd">
              <a:noFill/>
              <a:round/>
            </a:ln>
            <a:effectLst/>
          </c:spPr>
          <c:marker>
            <c:symbol val="diamond"/>
            <c:size val="6"/>
            <c:spPr>
              <a:solidFill>
                <a:srgbClr val="FF0000"/>
              </a:solidFill>
              <a:ln w="9525">
                <a:noFill/>
              </a:ln>
              <a:effectLst/>
            </c:spPr>
          </c:marker>
          <c:dPt>
            <c:idx val="2"/>
            <c:bubble3D val="0"/>
            <c:extLst>
              <c:ext xmlns:c16="http://schemas.microsoft.com/office/drawing/2014/chart" uri="{C3380CC4-5D6E-409C-BE32-E72D297353CC}">
                <c16:uniqueId val="{00000002-C370-4181-A71A-FBD87431DE02}"/>
              </c:ext>
            </c:extLst>
          </c:dPt>
          <c:dPt>
            <c:idx val="3"/>
            <c:bubble3D val="0"/>
            <c:extLst>
              <c:ext xmlns:c16="http://schemas.microsoft.com/office/drawing/2014/chart" uri="{C3380CC4-5D6E-409C-BE32-E72D297353CC}">
                <c16:uniqueId val="{00000003-C370-4181-A71A-FBD87431DE02}"/>
              </c:ext>
            </c:extLst>
          </c:dPt>
          <c:dPt>
            <c:idx val="4"/>
            <c:bubble3D val="0"/>
            <c:extLst>
              <c:ext xmlns:c16="http://schemas.microsoft.com/office/drawing/2014/chart" uri="{C3380CC4-5D6E-409C-BE32-E72D297353CC}">
                <c16:uniqueId val="{00000004-C370-4181-A71A-FBD87431DE02}"/>
              </c:ext>
            </c:extLst>
          </c:dPt>
          <c:dPt>
            <c:idx val="5"/>
            <c:bubble3D val="0"/>
            <c:extLst>
              <c:ext xmlns:c16="http://schemas.microsoft.com/office/drawing/2014/chart" uri="{C3380CC4-5D6E-409C-BE32-E72D297353CC}">
                <c16:uniqueId val="{00000005-C370-4181-A71A-FBD87431DE02}"/>
              </c:ext>
            </c:extLst>
          </c:dPt>
          <c:dPt>
            <c:idx val="6"/>
            <c:bubble3D val="0"/>
            <c:extLst>
              <c:ext xmlns:c16="http://schemas.microsoft.com/office/drawing/2014/chart" uri="{C3380CC4-5D6E-409C-BE32-E72D297353CC}">
                <c16:uniqueId val="{00000006-C370-4181-A71A-FBD87431DE02}"/>
              </c:ext>
            </c:extLst>
          </c:dPt>
          <c:dPt>
            <c:idx val="7"/>
            <c:bubble3D val="0"/>
            <c:extLst>
              <c:ext xmlns:c16="http://schemas.microsoft.com/office/drawing/2014/chart" uri="{C3380CC4-5D6E-409C-BE32-E72D297353CC}">
                <c16:uniqueId val="{00000007-C370-4181-A71A-FBD87431DE02}"/>
              </c:ext>
            </c:extLst>
          </c:dPt>
          <c:dPt>
            <c:idx val="8"/>
            <c:bubble3D val="0"/>
            <c:extLst>
              <c:ext xmlns:c16="http://schemas.microsoft.com/office/drawing/2014/chart" uri="{C3380CC4-5D6E-409C-BE32-E72D297353CC}">
                <c16:uniqueId val="{00000008-C370-4181-A71A-FBD87431DE02}"/>
              </c:ext>
            </c:extLst>
          </c:dPt>
          <c:dPt>
            <c:idx val="9"/>
            <c:bubble3D val="0"/>
            <c:extLst>
              <c:ext xmlns:c16="http://schemas.microsoft.com/office/drawing/2014/chart" uri="{C3380CC4-5D6E-409C-BE32-E72D297353CC}">
                <c16:uniqueId val="{00000009-C370-4181-A71A-FBD87431DE02}"/>
              </c:ext>
            </c:extLst>
          </c:dPt>
          <c:dPt>
            <c:idx val="10"/>
            <c:bubble3D val="0"/>
            <c:extLst>
              <c:ext xmlns:c16="http://schemas.microsoft.com/office/drawing/2014/chart" uri="{C3380CC4-5D6E-409C-BE32-E72D297353CC}">
                <c16:uniqueId val="{0000000A-C370-4181-A71A-FBD87431DE02}"/>
              </c:ext>
            </c:extLst>
          </c:dPt>
          <c:dPt>
            <c:idx val="11"/>
            <c:bubble3D val="0"/>
            <c:extLst>
              <c:ext xmlns:c16="http://schemas.microsoft.com/office/drawing/2014/chart" uri="{C3380CC4-5D6E-409C-BE32-E72D297353CC}">
                <c16:uniqueId val="{0000000B-C370-4181-A71A-FBD87431DE02}"/>
              </c:ext>
            </c:extLst>
          </c:dPt>
          <c:dPt>
            <c:idx val="12"/>
            <c:bubble3D val="0"/>
            <c:extLst>
              <c:ext xmlns:c16="http://schemas.microsoft.com/office/drawing/2014/chart" uri="{C3380CC4-5D6E-409C-BE32-E72D297353CC}">
                <c16:uniqueId val="{0000000C-C370-4181-A71A-FBD87431DE02}"/>
              </c:ext>
            </c:extLst>
          </c:dPt>
          <c:dPt>
            <c:idx val="13"/>
            <c:bubble3D val="0"/>
            <c:extLst>
              <c:ext xmlns:c16="http://schemas.microsoft.com/office/drawing/2014/chart" uri="{C3380CC4-5D6E-409C-BE32-E72D297353CC}">
                <c16:uniqueId val="{0000000D-C370-4181-A71A-FBD87431DE02}"/>
              </c:ext>
            </c:extLst>
          </c:dPt>
          <c:dPt>
            <c:idx val="14"/>
            <c:bubble3D val="0"/>
            <c:extLst>
              <c:ext xmlns:c16="http://schemas.microsoft.com/office/drawing/2014/chart" uri="{C3380CC4-5D6E-409C-BE32-E72D297353CC}">
                <c16:uniqueId val="{0000000E-C370-4181-A71A-FBD87431DE02}"/>
              </c:ext>
            </c:extLst>
          </c:dPt>
          <c:dPt>
            <c:idx val="15"/>
            <c:bubble3D val="0"/>
            <c:extLst>
              <c:ext xmlns:c16="http://schemas.microsoft.com/office/drawing/2014/chart" uri="{C3380CC4-5D6E-409C-BE32-E72D297353CC}">
                <c16:uniqueId val="{0000000F-C370-4181-A71A-FBD87431DE02}"/>
              </c:ext>
            </c:extLst>
          </c:dPt>
          <c:dPt>
            <c:idx val="16"/>
            <c:bubble3D val="0"/>
            <c:extLst>
              <c:ext xmlns:c16="http://schemas.microsoft.com/office/drawing/2014/chart" uri="{C3380CC4-5D6E-409C-BE32-E72D297353CC}">
                <c16:uniqueId val="{00000010-C370-4181-A71A-FBD87431DE02}"/>
              </c:ext>
            </c:extLst>
          </c:dPt>
          <c:dPt>
            <c:idx val="17"/>
            <c:bubble3D val="0"/>
            <c:extLst>
              <c:ext xmlns:c16="http://schemas.microsoft.com/office/drawing/2014/chart" uri="{C3380CC4-5D6E-409C-BE32-E72D297353CC}">
                <c16:uniqueId val="{00000011-C370-4181-A71A-FBD87431DE02}"/>
              </c:ext>
            </c:extLst>
          </c:dPt>
          <c:dPt>
            <c:idx val="18"/>
            <c:bubble3D val="0"/>
            <c:extLst>
              <c:ext xmlns:c16="http://schemas.microsoft.com/office/drawing/2014/chart" uri="{C3380CC4-5D6E-409C-BE32-E72D297353CC}">
                <c16:uniqueId val="{00000012-C370-4181-A71A-FBD87431DE02}"/>
              </c:ext>
            </c:extLst>
          </c:dPt>
          <c:dPt>
            <c:idx val="19"/>
            <c:bubble3D val="0"/>
            <c:extLst>
              <c:ext xmlns:c16="http://schemas.microsoft.com/office/drawing/2014/chart" uri="{C3380CC4-5D6E-409C-BE32-E72D297353CC}">
                <c16:uniqueId val="{00000013-C370-4181-A71A-FBD87431DE02}"/>
              </c:ext>
            </c:extLst>
          </c:dPt>
          <c:dPt>
            <c:idx val="20"/>
            <c:bubble3D val="0"/>
            <c:extLst>
              <c:ext xmlns:c16="http://schemas.microsoft.com/office/drawing/2014/chart" uri="{C3380CC4-5D6E-409C-BE32-E72D297353CC}">
                <c16:uniqueId val="{00000014-C370-4181-A71A-FBD87431DE02}"/>
              </c:ext>
            </c:extLst>
          </c:dPt>
          <c:dPt>
            <c:idx val="21"/>
            <c:bubble3D val="0"/>
            <c:extLst>
              <c:ext xmlns:c16="http://schemas.microsoft.com/office/drawing/2014/chart" uri="{C3380CC4-5D6E-409C-BE32-E72D297353CC}">
                <c16:uniqueId val="{00000015-C370-4181-A71A-FBD87431DE02}"/>
              </c:ext>
            </c:extLst>
          </c:dPt>
          <c:dPt>
            <c:idx val="22"/>
            <c:bubble3D val="0"/>
            <c:extLst>
              <c:ext xmlns:c16="http://schemas.microsoft.com/office/drawing/2014/chart" uri="{C3380CC4-5D6E-409C-BE32-E72D297353CC}">
                <c16:uniqueId val="{00000016-C370-4181-A71A-FBD87431DE02}"/>
              </c:ext>
            </c:extLst>
          </c:dPt>
          <c:dPt>
            <c:idx val="23"/>
            <c:bubble3D val="0"/>
            <c:extLst>
              <c:ext xmlns:c16="http://schemas.microsoft.com/office/drawing/2014/chart" uri="{C3380CC4-5D6E-409C-BE32-E72D297353CC}">
                <c16:uniqueId val="{00000017-C370-4181-A71A-FBD87431DE02}"/>
              </c:ext>
            </c:extLst>
          </c:dPt>
          <c:dPt>
            <c:idx val="24"/>
            <c:bubble3D val="0"/>
            <c:extLst>
              <c:ext xmlns:c16="http://schemas.microsoft.com/office/drawing/2014/chart" uri="{C3380CC4-5D6E-409C-BE32-E72D297353CC}">
                <c16:uniqueId val="{00000018-C370-4181-A71A-FBD87431DE02}"/>
              </c:ext>
            </c:extLst>
          </c:dPt>
          <c:dPt>
            <c:idx val="25"/>
            <c:bubble3D val="0"/>
            <c:extLst>
              <c:ext xmlns:c16="http://schemas.microsoft.com/office/drawing/2014/chart" uri="{C3380CC4-5D6E-409C-BE32-E72D297353CC}">
                <c16:uniqueId val="{00000019-C370-4181-A71A-FBD87431DE02}"/>
              </c:ext>
            </c:extLst>
          </c:dPt>
          <c:dPt>
            <c:idx val="26"/>
            <c:bubble3D val="0"/>
            <c:extLst>
              <c:ext xmlns:c16="http://schemas.microsoft.com/office/drawing/2014/chart" uri="{C3380CC4-5D6E-409C-BE32-E72D297353CC}">
                <c16:uniqueId val="{0000001A-C370-4181-A71A-FBD87431DE02}"/>
              </c:ext>
            </c:extLst>
          </c:dPt>
          <c:dPt>
            <c:idx val="27"/>
            <c:bubble3D val="0"/>
            <c:extLst>
              <c:ext xmlns:c16="http://schemas.microsoft.com/office/drawing/2014/chart" uri="{C3380CC4-5D6E-409C-BE32-E72D297353CC}">
                <c16:uniqueId val="{0000001B-C370-4181-A71A-FBD87431DE02}"/>
              </c:ext>
            </c:extLst>
          </c:dPt>
          <c:dPt>
            <c:idx val="28"/>
            <c:bubble3D val="0"/>
            <c:extLst>
              <c:ext xmlns:c16="http://schemas.microsoft.com/office/drawing/2014/chart" uri="{C3380CC4-5D6E-409C-BE32-E72D297353CC}">
                <c16:uniqueId val="{0000001C-C370-4181-A71A-FBD87431DE02}"/>
              </c:ext>
            </c:extLst>
          </c:dPt>
          <c:dPt>
            <c:idx val="29"/>
            <c:bubble3D val="0"/>
            <c:extLst>
              <c:ext xmlns:c16="http://schemas.microsoft.com/office/drawing/2014/chart" uri="{C3380CC4-5D6E-409C-BE32-E72D297353CC}">
                <c16:uniqueId val="{0000001D-C370-4181-A71A-FBD87431DE02}"/>
              </c:ext>
            </c:extLst>
          </c:dPt>
          <c:dPt>
            <c:idx val="30"/>
            <c:bubble3D val="0"/>
            <c:extLst>
              <c:ext xmlns:c16="http://schemas.microsoft.com/office/drawing/2014/chart" uri="{C3380CC4-5D6E-409C-BE32-E72D297353CC}">
                <c16:uniqueId val="{0000001E-C370-4181-A71A-FBD87431DE02}"/>
              </c:ext>
            </c:extLst>
          </c:dPt>
          <c:dPt>
            <c:idx val="31"/>
            <c:bubble3D val="0"/>
            <c:extLst>
              <c:ext xmlns:c16="http://schemas.microsoft.com/office/drawing/2014/chart" uri="{C3380CC4-5D6E-409C-BE32-E72D297353CC}">
                <c16:uniqueId val="{0000001F-C370-4181-A71A-FBD87431DE02}"/>
              </c:ext>
            </c:extLst>
          </c:dPt>
          <c:dPt>
            <c:idx val="32"/>
            <c:bubble3D val="0"/>
            <c:extLst>
              <c:ext xmlns:c16="http://schemas.microsoft.com/office/drawing/2014/chart" uri="{C3380CC4-5D6E-409C-BE32-E72D297353CC}">
                <c16:uniqueId val="{00000020-C370-4181-A71A-FBD87431DE02}"/>
              </c:ext>
            </c:extLst>
          </c:dPt>
          <c:dPt>
            <c:idx val="33"/>
            <c:bubble3D val="0"/>
            <c:extLst>
              <c:ext xmlns:c16="http://schemas.microsoft.com/office/drawing/2014/chart" uri="{C3380CC4-5D6E-409C-BE32-E72D297353CC}">
                <c16:uniqueId val="{00000021-C370-4181-A71A-FBD87431DE02}"/>
              </c:ext>
            </c:extLst>
          </c:dPt>
          <c:dPt>
            <c:idx val="34"/>
            <c:bubble3D val="0"/>
            <c:extLst>
              <c:ext xmlns:c16="http://schemas.microsoft.com/office/drawing/2014/chart" uri="{C3380CC4-5D6E-409C-BE32-E72D297353CC}">
                <c16:uniqueId val="{00000022-C370-4181-A71A-FBD87431DE02}"/>
              </c:ext>
            </c:extLst>
          </c:dPt>
          <c:dPt>
            <c:idx val="35"/>
            <c:bubble3D val="0"/>
            <c:extLst>
              <c:ext xmlns:c16="http://schemas.microsoft.com/office/drawing/2014/chart" uri="{C3380CC4-5D6E-409C-BE32-E72D297353CC}">
                <c16:uniqueId val="{00000023-C370-4181-A71A-FBD87431DE02}"/>
              </c:ext>
            </c:extLst>
          </c:dPt>
          <c:dPt>
            <c:idx val="36"/>
            <c:bubble3D val="0"/>
            <c:extLst>
              <c:ext xmlns:c16="http://schemas.microsoft.com/office/drawing/2014/chart" uri="{C3380CC4-5D6E-409C-BE32-E72D297353CC}">
                <c16:uniqueId val="{00000024-C370-4181-A71A-FBD87431DE02}"/>
              </c:ext>
            </c:extLst>
          </c:dPt>
          <c:dPt>
            <c:idx val="37"/>
            <c:bubble3D val="0"/>
            <c:extLst>
              <c:ext xmlns:c16="http://schemas.microsoft.com/office/drawing/2014/chart" uri="{C3380CC4-5D6E-409C-BE32-E72D297353CC}">
                <c16:uniqueId val="{00000025-C370-4181-A71A-FBD87431DE02}"/>
              </c:ext>
            </c:extLst>
          </c:dPt>
          <c:dPt>
            <c:idx val="38"/>
            <c:bubble3D val="0"/>
            <c:extLst>
              <c:ext xmlns:c16="http://schemas.microsoft.com/office/drawing/2014/chart" uri="{C3380CC4-5D6E-409C-BE32-E72D297353CC}">
                <c16:uniqueId val="{00000026-C370-4181-A71A-FBD87431DE02}"/>
              </c:ext>
            </c:extLst>
          </c:dPt>
          <c:dPt>
            <c:idx val="39"/>
            <c:bubble3D val="0"/>
            <c:extLst>
              <c:ext xmlns:c16="http://schemas.microsoft.com/office/drawing/2014/chart" uri="{C3380CC4-5D6E-409C-BE32-E72D297353CC}">
                <c16:uniqueId val="{00000027-C370-4181-A71A-FBD87431DE02}"/>
              </c:ext>
            </c:extLst>
          </c:dPt>
          <c:dPt>
            <c:idx val="40"/>
            <c:bubble3D val="0"/>
            <c:extLst>
              <c:ext xmlns:c16="http://schemas.microsoft.com/office/drawing/2014/chart" uri="{C3380CC4-5D6E-409C-BE32-E72D297353CC}">
                <c16:uniqueId val="{00000028-C370-4181-A71A-FBD87431DE02}"/>
              </c:ext>
            </c:extLst>
          </c:dPt>
          <c:dPt>
            <c:idx val="41"/>
            <c:bubble3D val="0"/>
            <c:extLst>
              <c:ext xmlns:c16="http://schemas.microsoft.com/office/drawing/2014/chart" uri="{C3380CC4-5D6E-409C-BE32-E72D297353CC}">
                <c16:uniqueId val="{00000029-C370-4181-A71A-FBD87431DE02}"/>
              </c:ext>
            </c:extLst>
          </c:dPt>
          <c:dPt>
            <c:idx val="42"/>
            <c:bubble3D val="0"/>
            <c:extLst>
              <c:ext xmlns:c16="http://schemas.microsoft.com/office/drawing/2014/chart" uri="{C3380CC4-5D6E-409C-BE32-E72D297353CC}">
                <c16:uniqueId val="{0000002A-C370-4181-A71A-FBD87431DE02}"/>
              </c:ext>
            </c:extLst>
          </c:dPt>
          <c:dPt>
            <c:idx val="43"/>
            <c:bubble3D val="0"/>
            <c:extLst>
              <c:ext xmlns:c16="http://schemas.microsoft.com/office/drawing/2014/chart" uri="{C3380CC4-5D6E-409C-BE32-E72D297353CC}">
                <c16:uniqueId val="{0000002B-C370-4181-A71A-FBD87431DE02}"/>
              </c:ext>
            </c:extLst>
          </c:dPt>
          <c:dPt>
            <c:idx val="46"/>
            <c:bubble3D val="0"/>
            <c:extLst>
              <c:ext xmlns:c16="http://schemas.microsoft.com/office/drawing/2014/chart" uri="{C3380CC4-5D6E-409C-BE32-E72D297353CC}">
                <c16:uniqueId val="{0000002C-C370-4181-A71A-FBD87431DE02}"/>
              </c:ext>
            </c:extLst>
          </c:dPt>
          <c:dPt>
            <c:idx val="47"/>
            <c:bubble3D val="0"/>
            <c:extLst>
              <c:ext xmlns:c16="http://schemas.microsoft.com/office/drawing/2014/chart" uri="{C3380CC4-5D6E-409C-BE32-E72D297353CC}">
                <c16:uniqueId val="{0000002D-C370-4181-A71A-FBD87431DE02}"/>
              </c:ext>
            </c:extLst>
          </c:dPt>
          <c:dPt>
            <c:idx val="48"/>
            <c:bubble3D val="0"/>
            <c:extLst>
              <c:ext xmlns:c16="http://schemas.microsoft.com/office/drawing/2014/chart" uri="{C3380CC4-5D6E-409C-BE32-E72D297353CC}">
                <c16:uniqueId val="{0000002E-C370-4181-A71A-FBD87431DE02}"/>
              </c:ext>
            </c:extLst>
          </c:dPt>
          <c:dPt>
            <c:idx val="49"/>
            <c:bubble3D val="0"/>
            <c:extLst>
              <c:ext xmlns:c16="http://schemas.microsoft.com/office/drawing/2014/chart" uri="{C3380CC4-5D6E-409C-BE32-E72D297353CC}">
                <c16:uniqueId val="{0000002F-C370-4181-A71A-FBD87431DE02}"/>
              </c:ext>
            </c:extLst>
          </c:dPt>
          <c:dPt>
            <c:idx val="50"/>
            <c:bubble3D val="0"/>
            <c:extLst>
              <c:ext xmlns:c16="http://schemas.microsoft.com/office/drawing/2014/chart" uri="{C3380CC4-5D6E-409C-BE32-E72D297353CC}">
                <c16:uniqueId val="{00000030-C370-4181-A71A-FBD87431DE02}"/>
              </c:ext>
            </c:extLst>
          </c:dPt>
          <c:dPt>
            <c:idx val="51"/>
            <c:bubble3D val="0"/>
            <c:extLst>
              <c:ext xmlns:c16="http://schemas.microsoft.com/office/drawing/2014/chart" uri="{C3380CC4-5D6E-409C-BE32-E72D297353CC}">
                <c16:uniqueId val="{00000031-C370-4181-A71A-FBD87431DE02}"/>
              </c:ext>
            </c:extLst>
          </c:dPt>
          <c:dPt>
            <c:idx val="52"/>
            <c:bubble3D val="0"/>
            <c:extLst>
              <c:ext xmlns:c16="http://schemas.microsoft.com/office/drawing/2014/chart" uri="{C3380CC4-5D6E-409C-BE32-E72D297353CC}">
                <c16:uniqueId val="{00000032-C370-4181-A71A-FBD87431DE02}"/>
              </c:ext>
            </c:extLst>
          </c:dPt>
          <c:dPt>
            <c:idx val="53"/>
            <c:bubble3D val="0"/>
            <c:extLst>
              <c:ext xmlns:c16="http://schemas.microsoft.com/office/drawing/2014/chart" uri="{C3380CC4-5D6E-409C-BE32-E72D297353CC}">
                <c16:uniqueId val="{00000033-C370-4181-A71A-FBD87431DE02}"/>
              </c:ext>
            </c:extLst>
          </c:dPt>
          <c:dPt>
            <c:idx val="54"/>
            <c:bubble3D val="0"/>
            <c:extLst>
              <c:ext xmlns:c16="http://schemas.microsoft.com/office/drawing/2014/chart" uri="{C3380CC4-5D6E-409C-BE32-E72D297353CC}">
                <c16:uniqueId val="{00000034-C370-4181-A71A-FBD87431DE02}"/>
              </c:ext>
            </c:extLst>
          </c:dPt>
          <c:dPt>
            <c:idx val="55"/>
            <c:bubble3D val="0"/>
            <c:extLst>
              <c:ext xmlns:c16="http://schemas.microsoft.com/office/drawing/2014/chart" uri="{C3380CC4-5D6E-409C-BE32-E72D297353CC}">
                <c16:uniqueId val="{00000035-C370-4181-A71A-FBD87431DE02}"/>
              </c:ext>
            </c:extLst>
          </c:dPt>
          <c:dPt>
            <c:idx val="56"/>
            <c:bubble3D val="0"/>
            <c:extLst>
              <c:ext xmlns:c16="http://schemas.microsoft.com/office/drawing/2014/chart" uri="{C3380CC4-5D6E-409C-BE32-E72D297353CC}">
                <c16:uniqueId val="{00000036-C370-4181-A71A-FBD87431DE02}"/>
              </c:ext>
            </c:extLst>
          </c:dPt>
          <c:dPt>
            <c:idx val="57"/>
            <c:bubble3D val="0"/>
            <c:extLst>
              <c:ext xmlns:c16="http://schemas.microsoft.com/office/drawing/2014/chart" uri="{C3380CC4-5D6E-409C-BE32-E72D297353CC}">
                <c16:uniqueId val="{00000037-C370-4181-A71A-FBD87431DE02}"/>
              </c:ext>
            </c:extLst>
          </c:dPt>
          <c:dPt>
            <c:idx val="58"/>
            <c:bubble3D val="0"/>
            <c:extLst>
              <c:ext xmlns:c16="http://schemas.microsoft.com/office/drawing/2014/chart" uri="{C3380CC4-5D6E-409C-BE32-E72D297353CC}">
                <c16:uniqueId val="{00000038-C370-4181-A71A-FBD87431DE02}"/>
              </c:ext>
            </c:extLst>
          </c:dPt>
          <c:dPt>
            <c:idx val="59"/>
            <c:bubble3D val="0"/>
            <c:extLst>
              <c:ext xmlns:c16="http://schemas.microsoft.com/office/drawing/2014/chart" uri="{C3380CC4-5D6E-409C-BE32-E72D297353CC}">
                <c16:uniqueId val="{00000039-C370-4181-A71A-FBD87431DE02}"/>
              </c:ext>
            </c:extLst>
          </c:dPt>
          <c:dPt>
            <c:idx val="60"/>
            <c:bubble3D val="0"/>
            <c:extLst>
              <c:ext xmlns:c16="http://schemas.microsoft.com/office/drawing/2014/chart" uri="{C3380CC4-5D6E-409C-BE32-E72D297353CC}">
                <c16:uniqueId val="{0000003A-C370-4181-A71A-FBD87431DE02}"/>
              </c:ext>
            </c:extLst>
          </c:dPt>
          <c:dPt>
            <c:idx val="61"/>
            <c:bubble3D val="0"/>
            <c:extLst>
              <c:ext xmlns:c16="http://schemas.microsoft.com/office/drawing/2014/chart" uri="{C3380CC4-5D6E-409C-BE32-E72D297353CC}">
                <c16:uniqueId val="{0000003B-C370-4181-A71A-FBD87431DE02}"/>
              </c:ext>
            </c:extLst>
          </c:dPt>
          <c:dPt>
            <c:idx val="62"/>
            <c:bubble3D val="0"/>
            <c:extLst>
              <c:ext xmlns:c16="http://schemas.microsoft.com/office/drawing/2014/chart" uri="{C3380CC4-5D6E-409C-BE32-E72D297353CC}">
                <c16:uniqueId val="{0000003C-C370-4181-A71A-FBD87431DE02}"/>
              </c:ext>
            </c:extLst>
          </c:dPt>
          <c:dPt>
            <c:idx val="63"/>
            <c:bubble3D val="0"/>
            <c:extLst>
              <c:ext xmlns:c16="http://schemas.microsoft.com/office/drawing/2014/chart" uri="{C3380CC4-5D6E-409C-BE32-E72D297353CC}">
                <c16:uniqueId val="{0000003D-C370-4181-A71A-FBD87431DE02}"/>
              </c:ext>
            </c:extLst>
          </c:dPt>
          <c:dPt>
            <c:idx val="64"/>
            <c:bubble3D val="0"/>
            <c:extLst>
              <c:ext xmlns:c16="http://schemas.microsoft.com/office/drawing/2014/chart" uri="{C3380CC4-5D6E-409C-BE32-E72D297353CC}">
                <c16:uniqueId val="{0000003E-C370-4181-A71A-FBD87431DE02}"/>
              </c:ext>
            </c:extLst>
          </c:dPt>
          <c:dPt>
            <c:idx val="65"/>
            <c:bubble3D val="0"/>
            <c:extLst>
              <c:ext xmlns:c16="http://schemas.microsoft.com/office/drawing/2014/chart" uri="{C3380CC4-5D6E-409C-BE32-E72D297353CC}">
                <c16:uniqueId val="{0000003F-C370-4181-A71A-FBD87431DE02}"/>
              </c:ext>
            </c:extLst>
          </c:dPt>
          <c:dPt>
            <c:idx val="66"/>
            <c:bubble3D val="0"/>
            <c:extLst>
              <c:ext xmlns:c16="http://schemas.microsoft.com/office/drawing/2014/chart" uri="{C3380CC4-5D6E-409C-BE32-E72D297353CC}">
                <c16:uniqueId val="{00000040-C370-4181-A71A-FBD87431DE02}"/>
              </c:ext>
            </c:extLst>
          </c:dPt>
          <c:dPt>
            <c:idx val="67"/>
            <c:bubble3D val="0"/>
            <c:extLst>
              <c:ext xmlns:c16="http://schemas.microsoft.com/office/drawing/2014/chart" uri="{C3380CC4-5D6E-409C-BE32-E72D297353CC}">
                <c16:uniqueId val="{00000041-C370-4181-A71A-FBD87431DE02}"/>
              </c:ext>
            </c:extLst>
          </c:dPt>
          <c:dPt>
            <c:idx val="68"/>
            <c:bubble3D val="0"/>
            <c:extLst>
              <c:ext xmlns:c16="http://schemas.microsoft.com/office/drawing/2014/chart" uri="{C3380CC4-5D6E-409C-BE32-E72D297353CC}">
                <c16:uniqueId val="{00000042-C370-4181-A71A-FBD87431DE02}"/>
              </c:ext>
            </c:extLst>
          </c:dPt>
          <c:dPt>
            <c:idx val="69"/>
            <c:bubble3D val="0"/>
            <c:extLst>
              <c:ext xmlns:c16="http://schemas.microsoft.com/office/drawing/2014/chart" uri="{C3380CC4-5D6E-409C-BE32-E72D297353CC}">
                <c16:uniqueId val="{00000043-C370-4181-A71A-FBD87431DE02}"/>
              </c:ext>
            </c:extLst>
          </c:dPt>
          <c:dPt>
            <c:idx val="70"/>
            <c:bubble3D val="0"/>
            <c:extLst>
              <c:ext xmlns:c16="http://schemas.microsoft.com/office/drawing/2014/chart" uri="{C3380CC4-5D6E-409C-BE32-E72D297353CC}">
                <c16:uniqueId val="{00000044-C370-4181-A71A-FBD87431DE02}"/>
              </c:ext>
            </c:extLst>
          </c:dPt>
          <c:dPt>
            <c:idx val="71"/>
            <c:bubble3D val="0"/>
            <c:extLst>
              <c:ext xmlns:c16="http://schemas.microsoft.com/office/drawing/2014/chart" uri="{C3380CC4-5D6E-409C-BE32-E72D297353CC}">
                <c16:uniqueId val="{00000045-C370-4181-A71A-FBD87431DE02}"/>
              </c:ext>
            </c:extLst>
          </c:dPt>
          <c:dPt>
            <c:idx val="72"/>
            <c:bubble3D val="0"/>
            <c:extLst>
              <c:ext xmlns:c16="http://schemas.microsoft.com/office/drawing/2014/chart" uri="{C3380CC4-5D6E-409C-BE32-E72D297353CC}">
                <c16:uniqueId val="{00000046-C370-4181-A71A-FBD87431DE02}"/>
              </c:ext>
            </c:extLst>
          </c:dPt>
          <c:dPt>
            <c:idx val="73"/>
            <c:bubble3D val="0"/>
            <c:extLst>
              <c:ext xmlns:c16="http://schemas.microsoft.com/office/drawing/2014/chart" uri="{C3380CC4-5D6E-409C-BE32-E72D297353CC}">
                <c16:uniqueId val="{00000047-C370-4181-A71A-FBD87431DE02}"/>
              </c:ext>
            </c:extLst>
          </c:dPt>
          <c:dPt>
            <c:idx val="74"/>
            <c:bubble3D val="0"/>
            <c:extLst>
              <c:ext xmlns:c16="http://schemas.microsoft.com/office/drawing/2014/chart" uri="{C3380CC4-5D6E-409C-BE32-E72D297353CC}">
                <c16:uniqueId val="{00000048-C370-4181-A71A-FBD87431DE02}"/>
              </c:ext>
            </c:extLst>
          </c:dPt>
          <c:dPt>
            <c:idx val="75"/>
            <c:bubble3D val="0"/>
            <c:extLst>
              <c:ext xmlns:c16="http://schemas.microsoft.com/office/drawing/2014/chart" uri="{C3380CC4-5D6E-409C-BE32-E72D297353CC}">
                <c16:uniqueId val="{00000049-C370-4181-A71A-FBD87431DE02}"/>
              </c:ext>
            </c:extLst>
          </c:dPt>
          <c:dPt>
            <c:idx val="76"/>
            <c:bubble3D val="0"/>
            <c:extLst>
              <c:ext xmlns:c16="http://schemas.microsoft.com/office/drawing/2014/chart" uri="{C3380CC4-5D6E-409C-BE32-E72D297353CC}">
                <c16:uniqueId val="{0000004A-C370-4181-A71A-FBD87431DE02}"/>
              </c:ext>
            </c:extLst>
          </c:dPt>
          <c:dPt>
            <c:idx val="77"/>
            <c:bubble3D val="0"/>
            <c:extLst>
              <c:ext xmlns:c16="http://schemas.microsoft.com/office/drawing/2014/chart" uri="{C3380CC4-5D6E-409C-BE32-E72D297353CC}">
                <c16:uniqueId val="{0000004B-C370-4181-A71A-FBD87431DE02}"/>
              </c:ext>
            </c:extLst>
          </c:dPt>
          <c:dPt>
            <c:idx val="78"/>
            <c:bubble3D val="0"/>
            <c:extLst>
              <c:ext xmlns:c16="http://schemas.microsoft.com/office/drawing/2014/chart" uri="{C3380CC4-5D6E-409C-BE32-E72D297353CC}">
                <c16:uniqueId val="{0000004C-C370-4181-A71A-FBD87431DE02}"/>
              </c:ext>
            </c:extLst>
          </c:dPt>
          <c:dPt>
            <c:idx val="79"/>
            <c:bubble3D val="0"/>
            <c:extLst>
              <c:ext xmlns:c16="http://schemas.microsoft.com/office/drawing/2014/chart" uri="{C3380CC4-5D6E-409C-BE32-E72D297353CC}">
                <c16:uniqueId val="{0000004D-C370-4181-A71A-FBD87431DE02}"/>
              </c:ext>
            </c:extLst>
          </c:dPt>
          <c:dPt>
            <c:idx val="80"/>
            <c:bubble3D val="0"/>
            <c:extLst>
              <c:ext xmlns:c16="http://schemas.microsoft.com/office/drawing/2014/chart" uri="{C3380CC4-5D6E-409C-BE32-E72D297353CC}">
                <c16:uniqueId val="{0000004E-C370-4181-A71A-FBD87431DE02}"/>
              </c:ext>
            </c:extLst>
          </c:dPt>
          <c:dPt>
            <c:idx val="81"/>
            <c:bubble3D val="0"/>
            <c:extLst>
              <c:ext xmlns:c16="http://schemas.microsoft.com/office/drawing/2014/chart" uri="{C3380CC4-5D6E-409C-BE32-E72D297353CC}">
                <c16:uniqueId val="{0000004F-C370-4181-A71A-FBD87431DE02}"/>
              </c:ext>
            </c:extLst>
          </c:dPt>
          <c:dPt>
            <c:idx val="82"/>
            <c:bubble3D val="0"/>
            <c:extLst>
              <c:ext xmlns:c16="http://schemas.microsoft.com/office/drawing/2014/chart" uri="{C3380CC4-5D6E-409C-BE32-E72D297353CC}">
                <c16:uniqueId val="{00000050-C370-4181-A71A-FBD87431DE02}"/>
              </c:ext>
            </c:extLst>
          </c:dPt>
          <c:dPt>
            <c:idx val="83"/>
            <c:bubble3D val="0"/>
            <c:extLst>
              <c:ext xmlns:c16="http://schemas.microsoft.com/office/drawing/2014/chart" uri="{C3380CC4-5D6E-409C-BE32-E72D297353CC}">
                <c16:uniqueId val="{00000051-C370-4181-A71A-FBD87431DE02}"/>
              </c:ext>
            </c:extLst>
          </c:dPt>
          <c:dPt>
            <c:idx val="84"/>
            <c:bubble3D val="0"/>
            <c:extLst>
              <c:ext xmlns:c16="http://schemas.microsoft.com/office/drawing/2014/chart" uri="{C3380CC4-5D6E-409C-BE32-E72D297353CC}">
                <c16:uniqueId val="{00000052-C370-4181-A71A-FBD87431DE02}"/>
              </c:ext>
            </c:extLst>
          </c:dPt>
          <c:dPt>
            <c:idx val="85"/>
            <c:bubble3D val="0"/>
            <c:extLst>
              <c:ext xmlns:c16="http://schemas.microsoft.com/office/drawing/2014/chart" uri="{C3380CC4-5D6E-409C-BE32-E72D297353CC}">
                <c16:uniqueId val="{00000053-C370-4181-A71A-FBD87431DE02}"/>
              </c:ext>
            </c:extLst>
          </c:dPt>
          <c:dPt>
            <c:idx val="86"/>
            <c:bubble3D val="0"/>
            <c:extLst>
              <c:ext xmlns:c16="http://schemas.microsoft.com/office/drawing/2014/chart" uri="{C3380CC4-5D6E-409C-BE32-E72D297353CC}">
                <c16:uniqueId val="{00000054-C370-4181-A71A-FBD87431DE02}"/>
              </c:ext>
            </c:extLst>
          </c:dPt>
          <c:dPt>
            <c:idx val="87"/>
            <c:bubble3D val="0"/>
            <c:extLst>
              <c:ext xmlns:c16="http://schemas.microsoft.com/office/drawing/2014/chart" uri="{C3380CC4-5D6E-409C-BE32-E72D297353CC}">
                <c16:uniqueId val="{00000055-C370-4181-A71A-FBD87431DE02}"/>
              </c:ext>
            </c:extLst>
          </c:dPt>
          <c:dPt>
            <c:idx val="88"/>
            <c:bubble3D val="0"/>
            <c:extLst>
              <c:ext xmlns:c16="http://schemas.microsoft.com/office/drawing/2014/chart" uri="{C3380CC4-5D6E-409C-BE32-E72D297353CC}">
                <c16:uniqueId val="{00000056-C370-4181-A71A-FBD87431DE02}"/>
              </c:ext>
            </c:extLst>
          </c:dPt>
          <c:dPt>
            <c:idx val="89"/>
            <c:bubble3D val="0"/>
            <c:extLst>
              <c:ext xmlns:c16="http://schemas.microsoft.com/office/drawing/2014/chart" uri="{C3380CC4-5D6E-409C-BE32-E72D297353CC}">
                <c16:uniqueId val="{00000057-C370-4181-A71A-FBD87431DE02}"/>
              </c:ext>
            </c:extLst>
          </c:dPt>
          <c:dPt>
            <c:idx val="90"/>
            <c:bubble3D val="0"/>
            <c:extLst>
              <c:ext xmlns:c16="http://schemas.microsoft.com/office/drawing/2014/chart" uri="{C3380CC4-5D6E-409C-BE32-E72D297353CC}">
                <c16:uniqueId val="{00000058-C370-4181-A71A-FBD87431DE02}"/>
              </c:ext>
            </c:extLst>
          </c:dPt>
          <c:dPt>
            <c:idx val="91"/>
            <c:bubble3D val="0"/>
            <c:extLst>
              <c:ext xmlns:c16="http://schemas.microsoft.com/office/drawing/2014/chart" uri="{C3380CC4-5D6E-409C-BE32-E72D297353CC}">
                <c16:uniqueId val="{00000059-C370-4181-A71A-FBD87431DE02}"/>
              </c:ext>
            </c:extLst>
          </c:dPt>
          <c:dPt>
            <c:idx val="92"/>
            <c:bubble3D val="0"/>
            <c:extLst>
              <c:ext xmlns:c16="http://schemas.microsoft.com/office/drawing/2014/chart" uri="{C3380CC4-5D6E-409C-BE32-E72D297353CC}">
                <c16:uniqueId val="{0000005A-C370-4181-A71A-FBD87431DE02}"/>
              </c:ext>
            </c:extLst>
          </c:dPt>
          <c:dPt>
            <c:idx val="93"/>
            <c:bubble3D val="0"/>
            <c:extLst>
              <c:ext xmlns:c16="http://schemas.microsoft.com/office/drawing/2014/chart" uri="{C3380CC4-5D6E-409C-BE32-E72D297353CC}">
                <c16:uniqueId val="{0000005B-C370-4181-A71A-FBD87431DE02}"/>
              </c:ext>
            </c:extLst>
          </c:dPt>
          <c:dPt>
            <c:idx val="94"/>
            <c:bubble3D val="0"/>
            <c:extLst>
              <c:ext xmlns:c16="http://schemas.microsoft.com/office/drawing/2014/chart" uri="{C3380CC4-5D6E-409C-BE32-E72D297353CC}">
                <c16:uniqueId val="{0000005C-C370-4181-A71A-FBD87431DE02}"/>
              </c:ext>
            </c:extLst>
          </c:dPt>
          <c:dPt>
            <c:idx val="95"/>
            <c:bubble3D val="0"/>
            <c:extLst>
              <c:ext xmlns:c16="http://schemas.microsoft.com/office/drawing/2014/chart" uri="{C3380CC4-5D6E-409C-BE32-E72D297353CC}">
                <c16:uniqueId val="{0000005D-C370-4181-A71A-FBD87431DE02}"/>
              </c:ext>
            </c:extLst>
          </c:dPt>
          <c:dPt>
            <c:idx val="96"/>
            <c:bubble3D val="0"/>
            <c:extLst>
              <c:ext xmlns:c16="http://schemas.microsoft.com/office/drawing/2014/chart" uri="{C3380CC4-5D6E-409C-BE32-E72D297353CC}">
                <c16:uniqueId val="{0000005E-C370-4181-A71A-FBD87431DE02}"/>
              </c:ext>
            </c:extLst>
          </c:dPt>
          <c:dPt>
            <c:idx val="97"/>
            <c:bubble3D val="0"/>
            <c:extLst>
              <c:ext xmlns:c16="http://schemas.microsoft.com/office/drawing/2014/chart" uri="{C3380CC4-5D6E-409C-BE32-E72D297353CC}">
                <c16:uniqueId val="{0000005F-C370-4181-A71A-FBD87431DE02}"/>
              </c:ext>
            </c:extLst>
          </c:dPt>
          <c:dPt>
            <c:idx val="98"/>
            <c:bubble3D val="0"/>
            <c:extLst>
              <c:ext xmlns:c16="http://schemas.microsoft.com/office/drawing/2014/chart" uri="{C3380CC4-5D6E-409C-BE32-E72D297353CC}">
                <c16:uniqueId val="{00000060-C370-4181-A71A-FBD87431DE02}"/>
              </c:ext>
            </c:extLst>
          </c:dPt>
          <c:dPt>
            <c:idx val="99"/>
            <c:bubble3D val="0"/>
            <c:extLst>
              <c:ext xmlns:c16="http://schemas.microsoft.com/office/drawing/2014/chart" uri="{C3380CC4-5D6E-409C-BE32-E72D297353CC}">
                <c16:uniqueId val="{00000061-C370-4181-A71A-FBD87431DE02}"/>
              </c:ext>
            </c:extLst>
          </c:dPt>
          <c:dPt>
            <c:idx val="100"/>
            <c:bubble3D val="0"/>
            <c:extLst>
              <c:ext xmlns:c16="http://schemas.microsoft.com/office/drawing/2014/chart" uri="{C3380CC4-5D6E-409C-BE32-E72D297353CC}">
                <c16:uniqueId val="{00000062-C370-4181-A71A-FBD87431DE02}"/>
              </c:ext>
            </c:extLst>
          </c:dPt>
          <c:dPt>
            <c:idx val="101"/>
            <c:bubble3D val="0"/>
            <c:extLst>
              <c:ext xmlns:c16="http://schemas.microsoft.com/office/drawing/2014/chart" uri="{C3380CC4-5D6E-409C-BE32-E72D297353CC}">
                <c16:uniqueId val="{00000063-C370-4181-A71A-FBD87431DE02}"/>
              </c:ext>
            </c:extLst>
          </c:dPt>
          <c:dPt>
            <c:idx val="102"/>
            <c:bubble3D val="0"/>
            <c:extLst>
              <c:ext xmlns:c16="http://schemas.microsoft.com/office/drawing/2014/chart" uri="{C3380CC4-5D6E-409C-BE32-E72D297353CC}">
                <c16:uniqueId val="{00000064-C370-4181-A71A-FBD87431DE02}"/>
              </c:ext>
            </c:extLst>
          </c:dPt>
          <c:dPt>
            <c:idx val="103"/>
            <c:bubble3D val="0"/>
            <c:extLst>
              <c:ext xmlns:c16="http://schemas.microsoft.com/office/drawing/2014/chart" uri="{C3380CC4-5D6E-409C-BE32-E72D297353CC}">
                <c16:uniqueId val="{00000065-C370-4181-A71A-FBD87431DE02}"/>
              </c:ext>
            </c:extLst>
          </c:dPt>
          <c:dPt>
            <c:idx val="104"/>
            <c:bubble3D val="0"/>
            <c:extLst>
              <c:ext xmlns:c16="http://schemas.microsoft.com/office/drawing/2014/chart" uri="{C3380CC4-5D6E-409C-BE32-E72D297353CC}">
                <c16:uniqueId val="{00000066-C370-4181-A71A-FBD87431DE02}"/>
              </c:ext>
            </c:extLst>
          </c:dPt>
          <c:dPt>
            <c:idx val="105"/>
            <c:bubble3D val="0"/>
            <c:extLst>
              <c:ext xmlns:c16="http://schemas.microsoft.com/office/drawing/2014/chart" uri="{C3380CC4-5D6E-409C-BE32-E72D297353CC}">
                <c16:uniqueId val="{00000067-C370-4181-A71A-FBD87431DE02}"/>
              </c:ext>
            </c:extLst>
          </c:dPt>
          <c:dPt>
            <c:idx val="106"/>
            <c:bubble3D val="0"/>
            <c:extLst>
              <c:ext xmlns:c16="http://schemas.microsoft.com/office/drawing/2014/chart" uri="{C3380CC4-5D6E-409C-BE32-E72D297353CC}">
                <c16:uniqueId val="{00000068-C370-4181-A71A-FBD87431DE02}"/>
              </c:ext>
            </c:extLst>
          </c:dPt>
          <c:dPt>
            <c:idx val="107"/>
            <c:bubble3D val="0"/>
            <c:extLst>
              <c:ext xmlns:c16="http://schemas.microsoft.com/office/drawing/2014/chart" uri="{C3380CC4-5D6E-409C-BE32-E72D297353CC}">
                <c16:uniqueId val="{00000069-C370-4181-A71A-FBD87431DE02}"/>
              </c:ext>
            </c:extLst>
          </c:dPt>
          <c:dPt>
            <c:idx val="108"/>
            <c:bubble3D val="0"/>
            <c:extLst>
              <c:ext xmlns:c16="http://schemas.microsoft.com/office/drawing/2014/chart" uri="{C3380CC4-5D6E-409C-BE32-E72D297353CC}">
                <c16:uniqueId val="{0000006A-C370-4181-A71A-FBD87431DE02}"/>
              </c:ext>
            </c:extLst>
          </c:dPt>
          <c:dPt>
            <c:idx val="109"/>
            <c:bubble3D val="0"/>
            <c:extLst>
              <c:ext xmlns:c16="http://schemas.microsoft.com/office/drawing/2014/chart" uri="{C3380CC4-5D6E-409C-BE32-E72D297353CC}">
                <c16:uniqueId val="{0000006B-C370-4181-A71A-FBD87431DE02}"/>
              </c:ext>
            </c:extLst>
          </c:dPt>
          <c:dPt>
            <c:idx val="110"/>
            <c:bubble3D val="0"/>
            <c:extLst>
              <c:ext xmlns:c16="http://schemas.microsoft.com/office/drawing/2014/chart" uri="{C3380CC4-5D6E-409C-BE32-E72D297353CC}">
                <c16:uniqueId val="{0000006C-C370-4181-A71A-FBD87431DE02}"/>
              </c:ext>
            </c:extLst>
          </c:dPt>
          <c:dPt>
            <c:idx val="111"/>
            <c:bubble3D val="0"/>
            <c:extLst>
              <c:ext xmlns:c16="http://schemas.microsoft.com/office/drawing/2014/chart" uri="{C3380CC4-5D6E-409C-BE32-E72D297353CC}">
                <c16:uniqueId val="{0000006D-C370-4181-A71A-FBD87431DE02}"/>
              </c:ext>
            </c:extLst>
          </c:dPt>
          <c:dPt>
            <c:idx val="112"/>
            <c:bubble3D val="0"/>
            <c:extLst>
              <c:ext xmlns:c16="http://schemas.microsoft.com/office/drawing/2014/chart" uri="{C3380CC4-5D6E-409C-BE32-E72D297353CC}">
                <c16:uniqueId val="{0000006E-C370-4181-A71A-FBD87431DE02}"/>
              </c:ext>
            </c:extLst>
          </c:dPt>
          <c:dPt>
            <c:idx val="113"/>
            <c:bubble3D val="0"/>
            <c:extLst>
              <c:ext xmlns:c16="http://schemas.microsoft.com/office/drawing/2014/chart" uri="{C3380CC4-5D6E-409C-BE32-E72D297353CC}">
                <c16:uniqueId val="{0000006F-C370-4181-A71A-FBD87431DE02}"/>
              </c:ext>
            </c:extLst>
          </c:dPt>
          <c:dPt>
            <c:idx val="114"/>
            <c:bubble3D val="0"/>
            <c:extLst>
              <c:ext xmlns:c16="http://schemas.microsoft.com/office/drawing/2014/chart" uri="{C3380CC4-5D6E-409C-BE32-E72D297353CC}">
                <c16:uniqueId val="{00000070-C370-4181-A71A-FBD87431DE02}"/>
              </c:ext>
            </c:extLst>
          </c:dPt>
          <c:dPt>
            <c:idx val="115"/>
            <c:bubble3D val="0"/>
            <c:extLst>
              <c:ext xmlns:c16="http://schemas.microsoft.com/office/drawing/2014/chart" uri="{C3380CC4-5D6E-409C-BE32-E72D297353CC}">
                <c16:uniqueId val="{00000071-C370-4181-A71A-FBD87431DE02}"/>
              </c:ext>
            </c:extLst>
          </c:dPt>
          <c:dLbls>
            <c:dLbl>
              <c:idx val="0"/>
              <c:layout>
                <c:manualLayout>
                  <c:x val="-0.11142436355985694"/>
                  <c:y val="-4.8789746481039009E-2"/>
                </c:manualLayout>
              </c:layout>
              <c:tx>
                <c:rich>
                  <a:bodyPr/>
                  <a:lstStyle/>
                  <a:p>
                    <a:fld id="{62A4F078-3693-4403-8689-F584813F3BD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2-C370-4181-A71A-FBD87431DE02}"/>
                </c:ext>
              </c:extLst>
            </c:dLbl>
            <c:dLbl>
              <c:idx val="1"/>
              <c:layout>
                <c:manualLayout>
                  <c:x val="-0.10168231916518551"/>
                  <c:y val="-5.2858094731649263E-2"/>
                </c:manualLayout>
              </c:layout>
              <c:tx>
                <c:rich>
                  <a:bodyPr/>
                  <a:lstStyle/>
                  <a:p>
                    <a:fld id="{79D0A231-E6D3-4FA8-8227-C3D571E7FAF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3-C370-4181-A71A-FBD87431DE02}"/>
                </c:ext>
              </c:extLst>
            </c:dLbl>
            <c:dLbl>
              <c:idx val="2"/>
              <c:layout>
                <c:manualLayout>
                  <c:x val="-0.11456966259188146"/>
                  <c:y val="1.2235477278114849E-2"/>
                </c:manualLayout>
              </c:layout>
              <c:tx>
                <c:rich>
                  <a:bodyPr/>
                  <a:lstStyle/>
                  <a:p>
                    <a:fld id="{F3C1E97A-8176-487F-B1F6-953998F2D65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370-4181-A71A-FBD87431DE02}"/>
                </c:ext>
              </c:extLst>
            </c:dLbl>
            <c:dLbl>
              <c:idx val="3"/>
              <c:layout>
                <c:manualLayout>
                  <c:x val="-1.4200728590811273E-3"/>
                  <c:y val="6.5124004536048205E-2"/>
                </c:manualLayout>
              </c:layout>
              <c:tx>
                <c:rich>
                  <a:bodyPr/>
                  <a:lstStyle/>
                  <a:p>
                    <a:fld id="{80C9E061-DDD4-439F-99CB-718A83E7D5C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370-4181-A71A-FBD87431DE02}"/>
                </c:ext>
              </c:extLst>
            </c:dLbl>
            <c:dLbl>
              <c:idx val="4"/>
              <c:tx>
                <c:rich>
                  <a:bodyPr/>
                  <a:lstStyle/>
                  <a:p>
                    <a:fld id="{478D1B5F-D8F1-4DCA-9959-672B714822D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370-4181-A71A-FBD87431DE02}"/>
                </c:ext>
              </c:extLst>
            </c:dLbl>
            <c:dLbl>
              <c:idx val="5"/>
              <c:layout>
                <c:manualLayout>
                  <c:x val="-4.4624613381353838E-2"/>
                  <c:y val="-2.8448005227987672E-2"/>
                </c:manualLayout>
              </c:layout>
              <c:tx>
                <c:rich>
                  <a:bodyPr/>
                  <a:lstStyle/>
                  <a:p>
                    <a:fld id="{8B8657AC-8316-4954-B2E9-1DAE876EEC3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370-4181-A71A-FBD87431DE02}"/>
                </c:ext>
              </c:extLst>
            </c:dLbl>
            <c:dLbl>
              <c:idx val="6"/>
              <c:layout>
                <c:manualLayout>
                  <c:x val="2.163904769635739E-2"/>
                  <c:y val="2.4440522029945531E-2"/>
                </c:manualLayout>
              </c:layout>
              <c:tx>
                <c:rich>
                  <a:bodyPr/>
                  <a:lstStyle/>
                  <a:p>
                    <a:fld id="{2284CC93-5442-4F3D-AA98-74F2F36CEF1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370-4181-A71A-FBD87431DE02}"/>
                </c:ext>
              </c:extLst>
            </c:dLbl>
            <c:dLbl>
              <c:idx val="7"/>
              <c:tx>
                <c:rich>
                  <a:bodyPr/>
                  <a:lstStyle/>
                  <a:p>
                    <a:fld id="{D6D1F44A-43EA-4B0B-8C39-BF0E4D77DEF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370-4181-A71A-FBD87431DE02}"/>
                </c:ext>
              </c:extLst>
            </c:dLbl>
            <c:dLbl>
              <c:idx val="8"/>
              <c:layout>
                <c:manualLayout>
                  <c:x val="-1.7862568357158749E-2"/>
                  <c:y val="-8.1062639749364864E-3"/>
                </c:manualLayout>
              </c:layout>
              <c:tx>
                <c:rich>
                  <a:bodyPr/>
                  <a:lstStyle/>
                  <a:p>
                    <a:fld id="{3A205998-377E-4EEA-956D-DFE39467B69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370-4181-A71A-FBD87431DE02}"/>
                </c:ext>
              </c:extLst>
            </c:dLbl>
            <c:dLbl>
              <c:idx val="9"/>
              <c:tx>
                <c:rich>
                  <a:bodyPr/>
                  <a:lstStyle/>
                  <a:p>
                    <a:fld id="{39EF9544-0552-499D-AAA3-9F9AA51DE86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370-4181-A71A-FBD87431DE02}"/>
                </c:ext>
              </c:extLst>
            </c:dLbl>
            <c:dLbl>
              <c:idx val="10"/>
              <c:layout>
                <c:manualLayout>
                  <c:x val="-2.030379486805681E-3"/>
                  <c:y val="0.1017391387915404"/>
                </c:manualLayout>
              </c:layout>
              <c:tx>
                <c:rich>
                  <a:bodyPr/>
                  <a:lstStyle/>
                  <a:p>
                    <a:fld id="{9DDE1590-227B-449F-8817-610E5E3F39F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370-4181-A71A-FBD87431DE02}"/>
                </c:ext>
              </c:extLst>
            </c:dLbl>
            <c:dLbl>
              <c:idx val="11"/>
              <c:layout>
                <c:manualLayout>
                  <c:x val="-9.6339319882511001E-2"/>
                  <c:y val="3.2577218531166033E-2"/>
                </c:manualLayout>
              </c:layout>
              <c:tx>
                <c:rich>
                  <a:bodyPr/>
                  <a:lstStyle/>
                  <a:p>
                    <a:fld id="{DBF92088-FC91-4E47-9CB3-E28241D8AD5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70-4181-A71A-FBD87431DE02}"/>
                </c:ext>
              </c:extLst>
            </c:dLbl>
            <c:dLbl>
              <c:idx val="12"/>
              <c:layout>
                <c:manualLayout>
                  <c:x val="1.4348832316431727E-2"/>
                  <c:y val="9.7670790540930072E-2"/>
                </c:manualLayout>
              </c:layout>
              <c:tx>
                <c:rich>
                  <a:bodyPr/>
                  <a:lstStyle/>
                  <a:p>
                    <a:fld id="{FBDAB22A-E522-49D2-9F2B-1546C8D3890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370-4181-A71A-FBD87431DE02}"/>
                </c:ext>
              </c:extLst>
            </c:dLbl>
            <c:dLbl>
              <c:idx val="13"/>
              <c:layout>
                <c:manualLayout>
                  <c:x val="-4.0953165095894681E-2"/>
                  <c:y val="2.0372173779335354E-2"/>
                </c:manualLayout>
              </c:layout>
              <c:tx>
                <c:rich>
                  <a:bodyPr/>
                  <a:lstStyle/>
                  <a:p>
                    <a:fld id="{82413B19-AB94-42A6-9F1A-26ECD1BFE4B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370-4181-A71A-FBD87431DE02}"/>
                </c:ext>
              </c:extLst>
            </c:dLbl>
            <c:dLbl>
              <c:idx val="14"/>
              <c:layout>
                <c:manualLayout>
                  <c:x val="0"/>
                  <c:y val="2.4440522029945604E-2"/>
                </c:manualLayout>
              </c:layout>
              <c:tx>
                <c:rich>
                  <a:bodyPr/>
                  <a:lstStyle/>
                  <a:p>
                    <a:fld id="{1FBBF21B-CB98-431B-B49A-DEE1B158751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370-4181-A71A-FBD87431DE02}"/>
                </c:ext>
              </c:extLst>
            </c:dLbl>
            <c:dLbl>
              <c:idx val="15"/>
              <c:tx>
                <c:rich>
                  <a:bodyPr/>
                  <a:lstStyle/>
                  <a:p>
                    <a:fld id="{92073EFF-F5A9-4B24-955A-5C0AD0C2809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370-4181-A71A-FBD87431DE02}"/>
                </c:ext>
              </c:extLst>
            </c:dLbl>
            <c:dLbl>
              <c:idx val="16"/>
              <c:layout>
                <c:manualLayout>
                  <c:x val="-1.2181945592588849E-2"/>
                  <c:y val="2.0372173779335281E-2"/>
                </c:manualLayout>
              </c:layout>
              <c:tx>
                <c:rich>
                  <a:bodyPr/>
                  <a:lstStyle/>
                  <a:p>
                    <a:fld id="{6E591274-1632-45B4-887D-E7240570AB7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370-4181-A71A-FBD87431DE02}"/>
                </c:ext>
              </c:extLst>
            </c:dLbl>
            <c:dLbl>
              <c:idx val="17"/>
              <c:layout>
                <c:manualLayout>
                  <c:x val="-1.8998361581827308E-3"/>
                  <c:y val="-1.2357848068015244E-2"/>
                </c:manualLayout>
              </c:layout>
              <c:tx>
                <c:rich>
                  <a:bodyPr/>
                  <a:lstStyle/>
                  <a:p>
                    <a:fld id="{727C3466-7D75-44B9-9A0D-40616BD3727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C370-4181-A71A-FBD87431DE02}"/>
                </c:ext>
              </c:extLst>
            </c:dLbl>
            <c:dLbl>
              <c:idx val="18"/>
              <c:layout>
                <c:manualLayout>
                  <c:x val="-7.8353828746369814E-2"/>
                  <c:y val="3.5930242242909298E-2"/>
                </c:manualLayout>
              </c:layout>
              <c:tx>
                <c:rich>
                  <a:bodyPr/>
                  <a:lstStyle/>
                  <a:p>
                    <a:fld id="{E2931AD2-BD7C-4761-8DD2-939E4947C05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370-4181-A71A-FBD87431DE02}"/>
                </c:ext>
              </c:extLst>
            </c:dLbl>
            <c:dLbl>
              <c:idx val="19"/>
              <c:layout>
                <c:manualLayout>
                  <c:x val="5.055737694054812E-2"/>
                  <c:y val="8.5465745789099393E-2"/>
                </c:manualLayout>
              </c:layout>
              <c:tx>
                <c:rich>
                  <a:bodyPr/>
                  <a:lstStyle/>
                  <a:p>
                    <a:fld id="{02538C67-A1EA-47B7-B058-1AF7278DC08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C370-4181-A71A-FBD87431DE02}"/>
                </c:ext>
              </c:extLst>
            </c:dLbl>
            <c:dLbl>
              <c:idx val="20"/>
              <c:layout>
                <c:manualLayout>
                  <c:x val="-7.4986208461792062E-2"/>
                  <c:y val="6.9192352786658307E-2"/>
                </c:manualLayout>
              </c:layout>
              <c:tx>
                <c:rich>
                  <a:bodyPr/>
                  <a:lstStyle/>
                  <a:p>
                    <a:fld id="{242351D8-9396-4252-81EB-ED6D31B5ABE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370-4181-A71A-FBD87431DE02}"/>
                </c:ext>
              </c:extLst>
            </c:dLbl>
            <c:dLbl>
              <c:idx val="21"/>
              <c:layout>
                <c:manualLayout>
                  <c:x val="-8.0563788142093432E-2"/>
                  <c:y val="-1.8447236406271023E-2"/>
                </c:manualLayout>
              </c:layout>
              <c:tx>
                <c:rich>
                  <a:bodyPr/>
                  <a:lstStyle/>
                  <a:p>
                    <a:fld id="{E10D96A1-9358-4BC1-9A51-5B9FA6D7039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C370-4181-A71A-FBD87431DE02}"/>
                </c:ext>
              </c:extLst>
            </c:dLbl>
            <c:dLbl>
              <c:idx val="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370-4181-A71A-FBD87431DE02}"/>
                </c:ext>
              </c:extLst>
            </c:dLbl>
            <c:dLbl>
              <c:idx val="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C370-4181-A71A-FBD87431DE02}"/>
                </c:ext>
              </c:extLst>
            </c:dLbl>
            <c:dLbl>
              <c:idx val="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C370-4181-A71A-FBD87431DE02}"/>
                </c:ext>
              </c:extLst>
            </c:dLbl>
            <c:dLbl>
              <c:idx val="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C370-4181-A71A-FBD87431DE02}"/>
                </c:ext>
              </c:extLst>
            </c:dLbl>
            <c:dLbl>
              <c:idx val="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C370-4181-A71A-FBD87431DE02}"/>
                </c:ext>
              </c:extLst>
            </c:dLbl>
            <c:dLbl>
              <c:idx val="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370-4181-A71A-FBD87431DE02}"/>
                </c:ext>
              </c:extLst>
            </c:dLbl>
            <c:dLbl>
              <c:idx val="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C370-4181-A71A-FBD87431DE02}"/>
                </c:ext>
              </c:extLst>
            </c:dLbl>
            <c:dLbl>
              <c:idx val="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C370-4181-A71A-FBD87431DE02}"/>
                </c:ext>
              </c:extLst>
            </c:dLbl>
            <c:dLbl>
              <c:idx val="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C370-4181-A71A-FBD87431DE02}"/>
                </c:ext>
              </c:extLst>
            </c:dLbl>
            <c:dLbl>
              <c:idx val="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C370-4181-A71A-FBD87431DE02}"/>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C370-4181-A71A-FBD87431DE02}"/>
                </c:ext>
              </c:extLst>
            </c:dLbl>
            <c:dLbl>
              <c:idx val="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C370-4181-A71A-FBD87431DE02}"/>
                </c:ext>
              </c:extLst>
            </c:dLbl>
            <c:dLbl>
              <c:idx val="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C370-4181-A71A-FBD87431DE02}"/>
                </c:ext>
              </c:extLst>
            </c:dLbl>
            <c:dLbl>
              <c:idx val="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C370-4181-A71A-FBD87431DE02}"/>
                </c:ext>
              </c:extLst>
            </c:dLbl>
            <c:dLbl>
              <c:idx val="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C370-4181-A71A-FBD87431DE02}"/>
                </c:ext>
              </c:extLst>
            </c:dLbl>
            <c:dLbl>
              <c:idx val="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C370-4181-A71A-FBD87431DE02}"/>
                </c:ext>
              </c:extLst>
            </c:dLbl>
            <c:dLbl>
              <c:idx val="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C370-4181-A71A-FBD87431DE02}"/>
                </c:ext>
              </c:extLst>
            </c:dLbl>
            <c:dLbl>
              <c:idx val="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C370-4181-A71A-FBD87431DE02}"/>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C370-4181-A71A-FBD87431DE02}"/>
                </c:ext>
              </c:extLst>
            </c:dLbl>
            <c:dLbl>
              <c:idx val="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C370-4181-A71A-FBD87431DE02}"/>
                </c:ext>
              </c:extLst>
            </c:dLbl>
            <c:dLbl>
              <c:idx val="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C370-4181-A71A-FBD87431DE02}"/>
                </c:ext>
              </c:extLst>
            </c:dLbl>
            <c:dLbl>
              <c:idx val="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C370-4181-A71A-FBD87431DE02}"/>
                </c:ext>
              </c:extLst>
            </c:dLbl>
            <c:dLbl>
              <c:idx val="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4-C370-4181-A71A-FBD87431DE02}"/>
                </c:ext>
              </c:extLst>
            </c:dLbl>
            <c:dLbl>
              <c:idx val="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5-C370-4181-A71A-FBD87431DE02}"/>
                </c:ext>
              </c:extLst>
            </c:dLbl>
            <c:dLbl>
              <c:idx val="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C370-4181-A71A-FBD87431DE02}"/>
                </c:ext>
              </c:extLst>
            </c:dLbl>
            <c:dLbl>
              <c:idx val="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C370-4181-A71A-FBD87431DE02}"/>
                </c:ext>
              </c:extLst>
            </c:dLbl>
            <c:dLbl>
              <c:idx val="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C370-4181-A71A-FBD87431DE02}"/>
                </c:ext>
              </c:extLst>
            </c:dLbl>
            <c:dLbl>
              <c:idx val="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C370-4181-A71A-FBD87431DE02}"/>
                </c:ext>
              </c:extLst>
            </c:dLbl>
            <c:dLbl>
              <c:idx val="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0-C370-4181-A71A-FBD87431DE02}"/>
                </c:ext>
              </c:extLst>
            </c:dLbl>
            <c:dLbl>
              <c:idx val="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C370-4181-A71A-FBD87431DE02}"/>
                </c:ext>
              </c:extLst>
            </c:dLbl>
            <c:dLbl>
              <c:idx val="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2-C370-4181-A71A-FBD87431DE02}"/>
                </c:ext>
              </c:extLst>
            </c:dLbl>
            <c:dLbl>
              <c:idx val="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3-C370-4181-A71A-FBD87431DE02}"/>
                </c:ext>
              </c:extLst>
            </c:dLbl>
            <c:dLbl>
              <c:idx val="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4-C370-4181-A71A-FBD87431DE02}"/>
                </c:ext>
              </c:extLst>
            </c:dLbl>
            <c:dLbl>
              <c:idx val="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C370-4181-A71A-FBD87431DE02}"/>
                </c:ext>
              </c:extLst>
            </c:dLbl>
            <c:dLbl>
              <c:idx val="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6-C370-4181-A71A-FBD87431DE02}"/>
                </c:ext>
              </c:extLst>
            </c:dLbl>
            <c:dLbl>
              <c:idx val="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7-C370-4181-A71A-FBD87431DE02}"/>
                </c:ext>
              </c:extLst>
            </c:dLbl>
            <c:dLbl>
              <c:idx val="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8-C370-4181-A71A-FBD87431DE02}"/>
                </c:ext>
              </c:extLst>
            </c:dLbl>
            <c:dLbl>
              <c:idx val="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9-C370-4181-A71A-FBD87431DE02}"/>
                </c:ext>
              </c:extLst>
            </c:dLbl>
            <c:dLbl>
              <c:idx val="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A-C370-4181-A71A-FBD87431DE02}"/>
                </c:ext>
              </c:extLst>
            </c:dLbl>
            <c:dLbl>
              <c:idx val="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B-C370-4181-A71A-FBD87431DE02}"/>
                </c:ext>
              </c:extLst>
            </c:dLbl>
            <c:dLbl>
              <c:idx val="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C-C370-4181-A71A-FBD87431DE02}"/>
                </c:ext>
              </c:extLst>
            </c:dLbl>
            <c:dLbl>
              <c:idx val="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D-C370-4181-A71A-FBD87431DE02}"/>
                </c:ext>
              </c:extLst>
            </c:dLbl>
            <c:dLbl>
              <c:idx val="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E-C370-4181-A71A-FBD87431DE02}"/>
                </c:ext>
              </c:extLst>
            </c:dLbl>
            <c:dLbl>
              <c:idx val="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F-C370-4181-A71A-FBD87431DE02}"/>
                </c:ext>
              </c:extLst>
            </c:dLbl>
            <c:dLbl>
              <c:idx val="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0-C370-4181-A71A-FBD87431DE02}"/>
                </c:ext>
              </c:extLst>
            </c:dLbl>
            <c:dLbl>
              <c:idx val="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1-C370-4181-A71A-FBD87431DE02}"/>
                </c:ext>
              </c:extLst>
            </c:dLbl>
            <c:dLbl>
              <c:idx val="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2-C370-4181-A71A-FBD87431DE02}"/>
                </c:ext>
              </c:extLst>
            </c:dLbl>
            <c:dLbl>
              <c:idx val="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3-C370-4181-A71A-FBD87431DE02}"/>
                </c:ext>
              </c:extLst>
            </c:dLbl>
            <c:dLbl>
              <c:idx val="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4-C370-4181-A71A-FBD87431DE02}"/>
                </c:ext>
              </c:extLst>
            </c:dLbl>
            <c:dLbl>
              <c:idx val="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5-C370-4181-A71A-FBD87431DE02}"/>
                </c:ext>
              </c:extLst>
            </c:dLbl>
            <c:dLbl>
              <c:idx val="7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6-C370-4181-A71A-FBD87431DE02}"/>
                </c:ext>
              </c:extLst>
            </c:dLbl>
            <c:dLbl>
              <c:idx val="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7-C370-4181-A71A-FBD87431DE02}"/>
                </c:ext>
              </c:extLst>
            </c:dLbl>
            <c:dLbl>
              <c:idx val="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8-C370-4181-A71A-FBD87431DE02}"/>
                </c:ext>
              </c:extLst>
            </c:dLbl>
            <c:dLbl>
              <c:idx val="7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9-C370-4181-A71A-FBD87431DE02}"/>
                </c:ext>
              </c:extLst>
            </c:dLbl>
            <c:dLbl>
              <c:idx val="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A-C370-4181-A71A-FBD87431DE02}"/>
                </c:ext>
              </c:extLst>
            </c:dLbl>
            <c:dLbl>
              <c:idx val="7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B-C370-4181-A71A-FBD87431DE02}"/>
                </c:ext>
              </c:extLst>
            </c:dLbl>
            <c:dLbl>
              <c:idx val="7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C-C370-4181-A71A-FBD87431DE02}"/>
                </c:ext>
              </c:extLst>
            </c:dLbl>
            <c:dLbl>
              <c:idx val="7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D-C370-4181-A71A-FBD87431DE02}"/>
                </c:ext>
              </c:extLst>
            </c:dLbl>
            <c:dLbl>
              <c:idx val="8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E-C370-4181-A71A-FBD87431DE02}"/>
                </c:ext>
              </c:extLst>
            </c:dLbl>
            <c:dLbl>
              <c:idx val="8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F-C370-4181-A71A-FBD87431DE02}"/>
                </c:ext>
              </c:extLst>
            </c:dLbl>
            <c:dLbl>
              <c:idx val="8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0-C370-4181-A71A-FBD87431DE02}"/>
                </c:ext>
              </c:extLst>
            </c:dLbl>
            <c:dLbl>
              <c:idx val="8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1-C370-4181-A71A-FBD87431DE02}"/>
                </c:ext>
              </c:extLst>
            </c:dLbl>
            <c:dLbl>
              <c:idx val="8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2-C370-4181-A71A-FBD87431DE02}"/>
                </c:ext>
              </c:extLst>
            </c:dLbl>
            <c:dLbl>
              <c:idx val="8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3-C370-4181-A71A-FBD87431DE02}"/>
                </c:ext>
              </c:extLst>
            </c:dLbl>
            <c:dLbl>
              <c:idx val="8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4-C370-4181-A71A-FBD87431DE02}"/>
                </c:ext>
              </c:extLst>
            </c:dLbl>
            <c:dLbl>
              <c:idx val="8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5-C370-4181-A71A-FBD87431DE02}"/>
                </c:ext>
              </c:extLst>
            </c:dLbl>
            <c:dLbl>
              <c:idx val="8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6-C370-4181-A71A-FBD87431DE02}"/>
                </c:ext>
              </c:extLst>
            </c:dLbl>
            <c:dLbl>
              <c:idx val="8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7-C370-4181-A71A-FBD87431DE02}"/>
                </c:ext>
              </c:extLst>
            </c:dLbl>
            <c:dLbl>
              <c:idx val="9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8-C370-4181-A71A-FBD87431DE02}"/>
                </c:ext>
              </c:extLst>
            </c:dLbl>
            <c:dLbl>
              <c:idx val="9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9-C370-4181-A71A-FBD87431DE02}"/>
                </c:ext>
              </c:extLst>
            </c:dLbl>
            <c:dLbl>
              <c:idx val="9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A-C370-4181-A71A-FBD87431DE02}"/>
                </c:ext>
              </c:extLst>
            </c:dLbl>
            <c:dLbl>
              <c:idx val="9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B-C370-4181-A71A-FBD87431DE02}"/>
                </c:ext>
              </c:extLst>
            </c:dLbl>
            <c:dLbl>
              <c:idx val="9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C-C370-4181-A71A-FBD87431DE02}"/>
                </c:ext>
              </c:extLst>
            </c:dLbl>
            <c:dLbl>
              <c:idx val="9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D-C370-4181-A71A-FBD87431DE02}"/>
                </c:ext>
              </c:extLst>
            </c:dLbl>
            <c:dLbl>
              <c:idx val="9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E-C370-4181-A71A-FBD87431DE02}"/>
                </c:ext>
              </c:extLst>
            </c:dLbl>
            <c:dLbl>
              <c:idx val="9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F-C370-4181-A71A-FBD87431DE02}"/>
                </c:ext>
              </c:extLst>
            </c:dLbl>
            <c:dLbl>
              <c:idx val="9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0-C370-4181-A71A-FBD87431DE02}"/>
                </c:ext>
              </c:extLst>
            </c:dLbl>
            <c:dLbl>
              <c:idx val="9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1-C370-4181-A71A-FBD87431DE02}"/>
                </c:ext>
              </c:extLst>
            </c:dLbl>
            <c:dLbl>
              <c:idx val="10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2-C370-4181-A71A-FBD87431DE02}"/>
                </c:ext>
              </c:extLst>
            </c:dLbl>
            <c:dLbl>
              <c:idx val="10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3-C370-4181-A71A-FBD87431DE02}"/>
                </c:ext>
              </c:extLst>
            </c:dLbl>
            <c:dLbl>
              <c:idx val="10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4-C370-4181-A71A-FBD87431DE02}"/>
                </c:ext>
              </c:extLst>
            </c:dLbl>
            <c:dLbl>
              <c:idx val="10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5-C370-4181-A71A-FBD87431DE02}"/>
                </c:ext>
              </c:extLst>
            </c:dLbl>
            <c:dLbl>
              <c:idx val="10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6-C370-4181-A71A-FBD87431DE02}"/>
                </c:ext>
              </c:extLst>
            </c:dLbl>
            <c:dLbl>
              <c:idx val="10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7-C370-4181-A71A-FBD87431DE02}"/>
                </c:ext>
              </c:extLst>
            </c:dLbl>
            <c:dLbl>
              <c:idx val="10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8-C370-4181-A71A-FBD87431DE02}"/>
                </c:ext>
              </c:extLst>
            </c:dLbl>
            <c:dLbl>
              <c:idx val="10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9-C370-4181-A71A-FBD87431DE02}"/>
                </c:ext>
              </c:extLst>
            </c:dLbl>
            <c:dLbl>
              <c:idx val="10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A-C370-4181-A71A-FBD87431DE02}"/>
                </c:ext>
              </c:extLst>
            </c:dLbl>
            <c:dLbl>
              <c:idx val="10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B-C370-4181-A71A-FBD87431DE02}"/>
                </c:ext>
              </c:extLst>
            </c:dLbl>
            <c:dLbl>
              <c:idx val="1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C-C370-4181-A71A-FBD87431DE02}"/>
                </c:ext>
              </c:extLst>
            </c:dLbl>
            <c:dLbl>
              <c:idx val="1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D-C370-4181-A71A-FBD87431DE02}"/>
                </c:ext>
              </c:extLst>
            </c:dLbl>
            <c:dLbl>
              <c:idx val="1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E-C370-4181-A71A-FBD87431DE02}"/>
                </c:ext>
              </c:extLst>
            </c:dLbl>
            <c:dLbl>
              <c:idx val="1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F-C370-4181-A71A-FBD87431DE02}"/>
                </c:ext>
              </c:extLst>
            </c:dLbl>
            <c:dLbl>
              <c:idx val="1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0-C370-4181-A71A-FBD87431DE02}"/>
                </c:ext>
              </c:extLst>
            </c:dLbl>
            <c:dLbl>
              <c:idx val="1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1-C370-4181-A71A-FBD87431DE02}"/>
                </c:ext>
              </c:extLst>
            </c:dLbl>
            <c:dLbl>
              <c:idx val="1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6-C370-4181-A71A-FBD87431DE02}"/>
                </c:ext>
              </c:extLst>
            </c:dLbl>
            <c:dLbl>
              <c:idx val="1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7-C370-4181-A71A-FBD87431DE02}"/>
                </c:ext>
              </c:extLst>
            </c:dLbl>
            <c:dLbl>
              <c:idx val="1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8-C370-4181-A71A-FBD87431DE02}"/>
                </c:ext>
              </c:extLst>
            </c:dLbl>
            <c:dLbl>
              <c:idx val="1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9-C370-4181-A71A-FBD87431DE02}"/>
                </c:ext>
              </c:extLst>
            </c:dLbl>
            <c:dLbl>
              <c:idx val="1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A-C370-4181-A71A-FBD87431DE02}"/>
                </c:ext>
              </c:extLst>
            </c:dLbl>
            <c:dLbl>
              <c:idx val="1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B-C370-4181-A71A-FBD87431DE02}"/>
                </c:ext>
              </c:extLst>
            </c:dLbl>
            <c:dLbl>
              <c:idx val="1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C-C370-4181-A71A-FBD87431DE02}"/>
                </c:ext>
              </c:extLst>
            </c:dLbl>
            <c:dLbl>
              <c:idx val="1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D-C370-4181-A71A-FBD87431DE02}"/>
                </c:ext>
              </c:extLst>
            </c:dLbl>
            <c:dLbl>
              <c:idx val="1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E-C370-4181-A71A-FBD87431DE02}"/>
                </c:ext>
              </c:extLst>
            </c:dLbl>
            <c:dLbl>
              <c:idx val="1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F-C370-4181-A71A-FBD87431DE02}"/>
                </c:ext>
              </c:extLst>
            </c:dLbl>
            <c:dLbl>
              <c:idx val="1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0-C370-4181-A71A-FBD87431DE02}"/>
                </c:ext>
              </c:extLst>
            </c:dLbl>
            <c:dLbl>
              <c:idx val="1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1-C370-4181-A71A-FBD87431DE02}"/>
                </c:ext>
              </c:extLst>
            </c:dLbl>
            <c:dLbl>
              <c:idx val="1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2-C370-4181-A71A-FBD87431DE02}"/>
                </c:ext>
              </c:extLst>
            </c:dLbl>
            <c:dLbl>
              <c:idx val="1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3-C370-4181-A71A-FBD87431DE02}"/>
                </c:ext>
              </c:extLst>
            </c:dLbl>
            <c:dLbl>
              <c:idx val="1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4-C370-4181-A71A-FBD87431DE02}"/>
                </c:ext>
              </c:extLst>
            </c:dLbl>
            <c:dLbl>
              <c:idx val="1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5-C370-4181-A71A-FBD87431DE02}"/>
                </c:ext>
              </c:extLst>
            </c:dLbl>
            <c:dLbl>
              <c:idx val="1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6-C370-4181-A71A-FBD87431DE02}"/>
                </c:ext>
              </c:extLst>
            </c:dLbl>
            <c:dLbl>
              <c:idx val="1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7-C370-4181-A71A-FBD87431DE02}"/>
                </c:ext>
              </c:extLst>
            </c:dLbl>
            <c:dLbl>
              <c:idx val="1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8-C370-4181-A71A-FBD87431DE02}"/>
                </c:ext>
              </c:extLst>
            </c:dLbl>
            <c:dLbl>
              <c:idx val="1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9-C370-4181-A71A-FBD87431DE02}"/>
                </c:ext>
              </c:extLst>
            </c:dLbl>
            <c:dLbl>
              <c:idx val="1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A-C370-4181-A71A-FBD87431DE02}"/>
                </c:ext>
              </c:extLst>
            </c:dLbl>
            <c:dLbl>
              <c:idx val="1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B-C370-4181-A71A-FBD87431DE02}"/>
                </c:ext>
              </c:extLst>
            </c:dLbl>
            <c:dLbl>
              <c:idx val="1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C-C370-4181-A71A-FBD87431DE02}"/>
                </c:ext>
              </c:extLst>
            </c:dLbl>
            <c:dLbl>
              <c:idx val="1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D-C370-4181-A71A-FBD87431DE02}"/>
                </c:ext>
              </c:extLst>
            </c:dLbl>
            <c:dLbl>
              <c:idx val="1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E-C370-4181-A71A-FBD87431DE02}"/>
                </c:ext>
              </c:extLst>
            </c:dLbl>
            <c:dLbl>
              <c:idx val="1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F-C370-4181-A71A-FBD87431DE02}"/>
                </c:ext>
              </c:extLst>
            </c:dLbl>
            <c:dLbl>
              <c:idx val="1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0-C370-4181-A71A-FBD87431DE02}"/>
                </c:ext>
              </c:extLst>
            </c:dLbl>
            <c:dLbl>
              <c:idx val="1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1-C370-4181-A71A-FBD87431DE02}"/>
                </c:ext>
              </c:extLst>
            </c:dLbl>
            <c:dLbl>
              <c:idx val="1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2-C370-4181-A71A-FBD87431DE02}"/>
                </c:ext>
              </c:extLst>
            </c:dLbl>
            <c:dLbl>
              <c:idx val="1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3-C370-4181-A71A-FBD87431DE02}"/>
                </c:ext>
              </c:extLst>
            </c:dLbl>
            <c:dLbl>
              <c:idx val="1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4-C370-4181-A71A-FBD87431DE02}"/>
                </c:ext>
              </c:extLst>
            </c:dLbl>
            <c:dLbl>
              <c:idx val="1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5-C370-4181-A71A-FBD87431DE02}"/>
                </c:ext>
              </c:extLst>
            </c:dLbl>
            <c:dLbl>
              <c:idx val="1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6-C370-4181-A71A-FBD87431DE02}"/>
                </c:ext>
              </c:extLst>
            </c:dLbl>
            <c:dLbl>
              <c:idx val="1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7-C370-4181-A71A-FBD87431DE02}"/>
                </c:ext>
              </c:extLst>
            </c:dLbl>
            <c:dLbl>
              <c:idx val="1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8-C370-4181-A71A-FBD87431DE02}"/>
                </c:ext>
              </c:extLst>
            </c:dLbl>
            <c:dLbl>
              <c:idx val="1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9-C370-4181-A71A-FBD87431DE02}"/>
                </c:ext>
              </c:extLst>
            </c:dLbl>
            <c:dLbl>
              <c:idx val="1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A-C370-4181-A71A-FBD87431DE02}"/>
                </c:ext>
              </c:extLst>
            </c:dLbl>
            <c:dLbl>
              <c:idx val="1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B-C370-4181-A71A-FBD87431DE02}"/>
                </c:ext>
              </c:extLst>
            </c:dLbl>
            <c:dLbl>
              <c:idx val="1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C-C370-4181-A71A-FBD87431DE02}"/>
                </c:ext>
              </c:extLst>
            </c:dLbl>
            <c:dLbl>
              <c:idx val="1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D-C370-4181-A71A-FBD87431DE02}"/>
                </c:ext>
              </c:extLst>
            </c:dLbl>
            <c:dLbl>
              <c:idx val="1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E-C370-4181-A71A-FBD87431DE02}"/>
                </c:ext>
              </c:extLst>
            </c:dLbl>
            <c:dLbl>
              <c:idx val="1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F-C370-4181-A71A-FBD87431DE02}"/>
                </c:ext>
              </c:extLst>
            </c:dLbl>
            <c:dLbl>
              <c:idx val="1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0-C370-4181-A71A-FBD87431DE02}"/>
                </c:ext>
              </c:extLst>
            </c:dLbl>
            <c:dLbl>
              <c:idx val="1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1-C370-4181-A71A-FBD87431DE02}"/>
                </c:ext>
              </c:extLst>
            </c:dLbl>
            <c:dLbl>
              <c:idx val="1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2-C370-4181-A71A-FBD87431DE02}"/>
                </c:ext>
              </c:extLst>
            </c:dLbl>
            <c:dLbl>
              <c:idx val="1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3-C370-4181-A71A-FBD87431DE02}"/>
                </c:ext>
              </c:extLst>
            </c:dLbl>
            <c:dLbl>
              <c:idx val="1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4-C370-4181-A71A-FBD87431DE02}"/>
                </c:ext>
              </c:extLst>
            </c:dLbl>
            <c:dLbl>
              <c:idx val="1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5-C370-4181-A71A-FBD87431DE02}"/>
                </c:ext>
              </c:extLst>
            </c:dLbl>
            <c:dLbl>
              <c:idx val="1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6-C370-4181-A71A-FBD87431DE02}"/>
                </c:ext>
              </c:extLst>
            </c:dLbl>
            <c:dLbl>
              <c:idx val="1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7-C370-4181-A71A-FBD87431DE02}"/>
                </c:ext>
              </c:extLst>
            </c:dLbl>
            <c:dLbl>
              <c:idx val="1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8-C370-4181-A71A-FBD87431DE02}"/>
                </c:ext>
              </c:extLst>
            </c:dLbl>
            <c:dLbl>
              <c:idx val="1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9-C370-4181-A71A-FBD87431DE02}"/>
                </c:ext>
              </c:extLst>
            </c:dLbl>
            <c:dLbl>
              <c:idx val="1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A-C370-4181-A71A-FBD87431DE02}"/>
                </c:ext>
              </c:extLst>
            </c:dLbl>
            <c:dLbl>
              <c:idx val="1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B-C370-4181-A71A-FBD87431DE02}"/>
                </c:ext>
              </c:extLst>
            </c:dLbl>
            <c:dLbl>
              <c:idx val="1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C-C370-4181-A71A-FBD87431DE02}"/>
                </c:ext>
              </c:extLst>
            </c:dLbl>
            <c:dLbl>
              <c:idx val="1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D-C370-4181-A71A-FBD87431DE02}"/>
                </c:ext>
              </c:extLst>
            </c:dLbl>
            <c:dLbl>
              <c:idx val="17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E-C370-4181-A71A-FBD87431DE02}"/>
                </c:ext>
              </c:extLst>
            </c:dLbl>
            <c:dLbl>
              <c:idx val="1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F-C370-4181-A71A-FBD87431DE02}"/>
                </c:ext>
              </c:extLst>
            </c:dLbl>
            <c:dLbl>
              <c:idx val="1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0-C370-4181-A71A-FBD87431DE02}"/>
                </c:ext>
              </c:extLst>
            </c:dLbl>
            <c:dLbl>
              <c:idx val="17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1-C370-4181-A71A-FBD87431DE02}"/>
                </c:ext>
              </c:extLst>
            </c:dLbl>
            <c:dLbl>
              <c:idx val="1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2-C370-4181-A71A-FBD87431DE02}"/>
                </c:ext>
              </c:extLst>
            </c:dLbl>
            <c:dLbl>
              <c:idx val="17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3-C370-4181-A71A-FBD87431DE02}"/>
                </c:ext>
              </c:extLst>
            </c:dLbl>
            <c:spPr>
              <a:noFill/>
              <a:ln>
                <a:noFill/>
              </a:ln>
              <a:effectLst/>
            </c:sp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outliers)'!$E$2:$E$179</c:f>
              <c:numCache>
                <c:formatCode>General</c:formatCode>
                <c:ptCount val="178"/>
                <c:pt idx="0">
                  <c:v>0.19385391760686158</c:v>
                </c:pt>
                <c:pt idx="1">
                  <c:v>0.13218889912346163</c:v>
                </c:pt>
                <c:pt idx="2">
                  <c:v>3.3827252167675924E-2</c:v>
                </c:pt>
                <c:pt idx="3">
                  <c:v>5.9739830816048119E-2</c:v>
                </c:pt>
                <c:pt idx="4">
                  <c:v>0.10775787428710984</c:v>
                </c:pt>
                <c:pt idx="5">
                  <c:v>8.8607628952399917E-2</c:v>
                </c:pt>
                <c:pt idx="6">
                  <c:v>0.14613783856316703</c:v>
                </c:pt>
                <c:pt idx="7">
                  <c:v>0.26949016614415688</c:v>
                </c:pt>
                <c:pt idx="8">
                  <c:v>6.6412399835377944E-2</c:v>
                </c:pt>
                <c:pt idx="9">
                  <c:v>0.14919931755282206</c:v>
                </c:pt>
                <c:pt idx="10">
                  <c:v>4.120602003749501E-2</c:v>
                </c:pt>
                <c:pt idx="11">
                  <c:v>6.1763690481555056E-2</c:v>
                </c:pt>
                <c:pt idx="12">
                  <c:v>8.2836748707197372E-2</c:v>
                </c:pt>
                <c:pt idx="13">
                  <c:v>0.13586023268399941</c:v>
                </c:pt>
                <c:pt idx="14">
                  <c:v>0.25997535554394274</c:v>
                </c:pt>
                <c:pt idx="15">
                  <c:v>0.42454176252788839</c:v>
                </c:pt>
                <c:pt idx="16">
                  <c:v>2.0284874377646529E-3</c:v>
                </c:pt>
                <c:pt idx="17">
                  <c:v>4.40365716652657E-2</c:v>
                </c:pt>
                <c:pt idx="18">
                  <c:v>5.7287109803552207E-2</c:v>
                </c:pt>
                <c:pt idx="19">
                  <c:v>0.12632733886322761</c:v>
                </c:pt>
                <c:pt idx="20">
                  <c:v>0.30790034411235628</c:v>
                </c:pt>
                <c:pt idx="21">
                  <c:v>3.0488241310238542E-2</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5="http://schemas.microsoft.com/office/drawing/2012/chart" uri="{02D57815-91ED-43cb-92C2-25804820EDAC}">
              <c15:datalabelsRange>
                <c15:f>'corr3 (less outliers)'!$A$2:$A$179</c15:f>
                <c15:dlblRangeCache>
                  <c:ptCount val="178"/>
                  <c:pt idx="0">
                    <c:v>DZA</c:v>
                  </c:pt>
                  <c:pt idx="1">
                    <c:v>BHR</c:v>
                  </c:pt>
                  <c:pt idx="2">
                    <c:v>COM</c:v>
                  </c:pt>
                  <c:pt idx="3">
                    <c:v>DJI</c:v>
                  </c:pt>
                  <c:pt idx="4">
                    <c:v>EGY</c:v>
                  </c:pt>
                  <c:pt idx="5">
                    <c:v>IRQ</c:v>
                  </c:pt>
                  <c:pt idx="6">
                    <c:v>JOR</c:v>
                  </c:pt>
                  <c:pt idx="7">
                    <c:v>KWT</c:v>
                  </c:pt>
                  <c:pt idx="8">
                    <c:v>LBN</c:v>
                  </c:pt>
                  <c:pt idx="9">
                    <c:v>LBY</c:v>
                  </c:pt>
                  <c:pt idx="10">
                    <c:v>MRT</c:v>
                  </c:pt>
                  <c:pt idx="11">
                    <c:v>MAR</c:v>
                  </c:pt>
                  <c:pt idx="12">
                    <c:v>PSE</c:v>
                  </c:pt>
                  <c:pt idx="13">
                    <c:v>OMN</c:v>
                  </c:pt>
                  <c:pt idx="14">
                    <c:v>QAT</c:v>
                  </c:pt>
                  <c:pt idx="15">
                    <c:v>SAU</c:v>
                  </c:pt>
                  <c:pt idx="16">
                    <c:v>SOM</c:v>
                  </c:pt>
                  <c:pt idx="17">
                    <c:v>SDN</c:v>
                  </c:pt>
                  <c:pt idx="18">
                    <c:v>SYR</c:v>
                  </c:pt>
                  <c:pt idx="19">
                    <c:v>TUN</c:v>
                  </c:pt>
                  <c:pt idx="20">
                    <c:v>ARE</c:v>
                  </c:pt>
                  <c:pt idx="21">
                    <c:v>YEM</c:v>
                  </c:pt>
                  <c:pt idx="22">
                    <c:v>Australia (2020)</c:v>
                  </c:pt>
                  <c:pt idx="24">
                    <c:v>Cambodia (2019)</c:v>
                  </c:pt>
                  <c:pt idx="25">
                    <c:v>China (2013)</c:v>
                  </c:pt>
                  <c:pt idx="26">
                    <c:v>Fiji (2016)</c:v>
                  </c:pt>
                  <c:pt idx="27">
                    <c:v>Hong Kong, China (2014)</c:v>
                  </c:pt>
                  <c:pt idx="28">
                    <c:v>Indonesia (2019)</c:v>
                  </c:pt>
                  <c:pt idx="29">
                    <c:v>Japan (2019)</c:v>
                  </c:pt>
                  <c:pt idx="30">
                    <c:v>Kiribati (2019)</c:v>
                  </c:pt>
                  <c:pt idx="31">
                    <c:v>Lao People's Democratic Republic (2017)</c:v>
                  </c:pt>
                  <c:pt idx="32">
                    <c:v>Malaysia (2020)</c:v>
                  </c:pt>
                  <c:pt idx="33">
                    <c:v>Marshall Islands (2019)</c:v>
                  </c:pt>
                  <c:pt idx="34">
                    <c:v>Micronesia, Federated States of (2014)</c:v>
                  </c:pt>
                  <c:pt idx="35">
                    <c:v>Mongolia (2021)</c:v>
                  </c:pt>
                  <c:pt idx="36">
                    <c:v>Myanmar (2020)</c:v>
                  </c:pt>
                  <c:pt idx="38">
                    <c:v>Palau (2014)</c:v>
                  </c:pt>
                  <c:pt idx="39">
                    <c:v>Papua New Guinea (2010)</c:v>
                  </c:pt>
                  <c:pt idx="40">
                    <c:v>Philippines (2021)</c:v>
                  </c:pt>
                  <c:pt idx="41">
                    <c:v>Samoa (2017)</c:v>
                  </c:pt>
                  <c:pt idx="43">
                    <c:v>Solomon Islands (2013)</c:v>
                  </c:pt>
                  <c:pt idx="44">
                    <c:v>Thailand (2021)</c:v>
                  </c:pt>
                  <c:pt idx="45">
                    <c:v>Timor-Leste (2013)</c:v>
                  </c:pt>
                  <c:pt idx="46">
                    <c:v>Tonga (2018)</c:v>
                  </c:pt>
                  <c:pt idx="47">
                    <c:v>Tuvalu (2016)</c:v>
                  </c:pt>
                  <c:pt idx="48">
                    <c:v>Vanuatu (2019)</c:v>
                  </c:pt>
                  <c:pt idx="49">
                    <c:v>Viet Nam (2021)</c:v>
                  </c:pt>
                  <c:pt idx="50">
                    <c:v>Albania (2019)</c:v>
                  </c:pt>
                  <c:pt idx="51">
                    <c:v>Armenia (2020)</c:v>
                  </c:pt>
                  <c:pt idx="53">
                    <c:v>Azerbaijan (2021)</c:v>
                  </c:pt>
                  <c:pt idx="54">
                    <c:v>Belarus (2015)</c:v>
                  </c:pt>
                  <c:pt idx="55">
                    <c:v>Belgium (2019)</c:v>
                  </c:pt>
                  <c:pt idx="56">
                    <c:v>Bosnia and Herzegovina (2021)</c:v>
                  </c:pt>
                  <c:pt idx="57">
                    <c:v>Bulgaria (2020)</c:v>
                  </c:pt>
                  <c:pt idx="58">
                    <c:v>Croatia (2020)</c:v>
                  </c:pt>
                  <c:pt idx="59">
                    <c:v>Cyprus (2020)</c:v>
                  </c:pt>
                  <c:pt idx="60">
                    <c:v>Czech Republic (2018)</c:v>
                  </c:pt>
                  <c:pt idx="62">
                    <c:v>Estonia (2020)</c:v>
                  </c:pt>
                  <c:pt idx="63">
                    <c:v>Finland (2020)</c:v>
                  </c:pt>
                  <c:pt idx="64">
                    <c:v>France (2021)</c:v>
                  </c:pt>
                  <c:pt idx="65">
                    <c:v>Georgia (2020)</c:v>
                  </c:pt>
                  <c:pt idx="66">
                    <c:v>Germany (2019)</c:v>
                  </c:pt>
                  <c:pt idx="67">
                    <c:v>Greece (2020)</c:v>
                  </c:pt>
                  <c:pt idx="68">
                    <c:v>Hungary (2018)</c:v>
                  </c:pt>
                  <c:pt idx="70">
                    <c:v>Ireland (2018)</c:v>
                  </c:pt>
                  <c:pt idx="72">
                    <c:v>Italy (2018)</c:v>
                  </c:pt>
                  <c:pt idx="73">
                    <c:v>Kazakhstan (2012)</c:v>
                  </c:pt>
                  <c:pt idx="74">
                    <c:v>Kyrgyzstan (2021)</c:v>
                  </c:pt>
                  <c:pt idx="75">
                    <c:v>Latvia (2020)</c:v>
                  </c:pt>
                  <c:pt idx="76">
                    <c:v>Lithuania (2020)</c:v>
                  </c:pt>
                  <c:pt idx="77">
                    <c:v>Luxembourg (2018)</c:v>
                  </c:pt>
                  <c:pt idx="78">
                    <c:v>Malta (2014)</c:v>
                  </c:pt>
                  <c:pt idx="79">
                    <c:v>Moldova, Republic of (2021)</c:v>
                  </c:pt>
                  <c:pt idx="80">
                    <c:v>Montenegro (2020)</c:v>
                  </c:pt>
                  <c:pt idx="81">
                    <c:v>Netherlands (2018)</c:v>
                  </c:pt>
                  <c:pt idx="82">
                    <c:v>North Macedonia (2021)</c:v>
                  </c:pt>
                  <c:pt idx="84">
                    <c:v>Poland (2019)</c:v>
                  </c:pt>
                  <c:pt idx="85">
                    <c:v>Portugal (2018)</c:v>
                  </c:pt>
                  <c:pt idx="86">
                    <c:v>Romania (2020)</c:v>
                  </c:pt>
                  <c:pt idx="87">
                    <c:v>Russia (2016)</c:v>
                  </c:pt>
                  <c:pt idx="88">
                    <c:v>Serbia (2021)</c:v>
                  </c:pt>
                  <c:pt idx="89">
                    <c:v>Slovakia (2020)</c:v>
                  </c:pt>
                  <c:pt idx="90">
                    <c:v>Slovenia (2019)</c:v>
                  </c:pt>
                  <c:pt idx="91">
                    <c:v>Spain (2019)</c:v>
                  </c:pt>
                  <c:pt idx="93">
                    <c:v>Switzerland (2021)</c:v>
                  </c:pt>
                  <c:pt idx="94">
                    <c:v>Tajikistan (2013)</c:v>
                  </c:pt>
                  <c:pt idx="95">
                    <c:v>Türkiye (2021)</c:v>
                  </c:pt>
                  <c:pt idx="96">
                    <c:v>Ukraine (2012)</c:v>
                  </c:pt>
                  <c:pt idx="97">
                    <c:v>United Kingdom (2020)</c:v>
                  </c:pt>
                  <c:pt idx="98">
                    <c:v>Uzbekistan (2019)</c:v>
                  </c:pt>
                  <c:pt idx="99">
                    <c:v>Argentina (2021)</c:v>
                  </c:pt>
                  <c:pt idx="100">
                    <c:v>Barbados (2019)</c:v>
                  </c:pt>
                  <c:pt idx="101">
                    <c:v>Belize (2019)</c:v>
                  </c:pt>
                  <c:pt idx="102">
                    <c:v>Bolivia (2021)</c:v>
                  </c:pt>
                  <c:pt idx="103">
                    <c:v>Brazil (2021)</c:v>
                  </c:pt>
                  <c:pt idx="104">
                    <c:v>Chile (2021)</c:v>
                  </c:pt>
                  <c:pt idx="105">
                    <c:v>Colombia (2021)</c:v>
                  </c:pt>
                  <c:pt idx="106">
                    <c:v>Costa Rica (2021)</c:v>
                  </c:pt>
                  <c:pt idx="108">
                    <c:v>Dominican Republic (2021)</c:v>
                  </c:pt>
                  <c:pt idx="109">
                    <c:v>Ecuador (2021)</c:v>
                  </c:pt>
                  <c:pt idx="110">
                    <c:v>El Salvador (2021)</c:v>
                  </c:pt>
                  <c:pt idx="111">
                    <c:v>Guatemala (2019)</c:v>
                  </c:pt>
                  <c:pt idx="112">
                    <c:v>Guyana (2019)</c:v>
                  </c:pt>
                  <c:pt idx="113">
                    <c:v>Haiti (2012)</c:v>
                  </c:pt>
                  <c:pt idx="114">
                    <c:v>Honduras (2020)</c:v>
                  </c:pt>
                  <c:pt idx="115">
                    <c:v>Jamaica (2014)</c:v>
                  </c:pt>
                  <c:pt idx="116">
                    <c:v>Mexico (2021)</c:v>
                  </c:pt>
                  <c:pt idx="117">
                    <c:v>Nicaragua (2012)</c:v>
                  </c:pt>
                  <c:pt idx="118">
                    <c:v>Panama (2021)</c:v>
                  </c:pt>
                  <c:pt idx="119">
                    <c:v>Paraguay (2021)</c:v>
                  </c:pt>
                  <c:pt idx="120">
                    <c:v>Peru (2021)</c:v>
                  </c:pt>
                  <c:pt idx="121">
                    <c:v>Saint Lucia (2021)</c:v>
                  </c:pt>
                  <c:pt idx="122">
                    <c:v>Suriname (2016)</c:v>
                  </c:pt>
                  <c:pt idx="123">
                    <c:v>Trinidad and Tobago (2021)</c:v>
                  </c:pt>
                  <c:pt idx="124">
                    <c:v>Uruguay (2021)</c:v>
                  </c:pt>
                  <c:pt idx="125">
                    <c:v>Venezuela, Bolivarian Republic of (2017)</c:v>
                  </c:pt>
                  <c:pt idx="126">
                    <c:v>Canada (2021)</c:v>
                  </c:pt>
                  <c:pt idx="127">
                    <c:v>United States (2021)</c:v>
                  </c:pt>
                  <c:pt idx="128">
                    <c:v>Afghanistan (2020)</c:v>
                  </c:pt>
                  <c:pt idx="129">
                    <c:v>Bangladesh (2017)</c:v>
                  </c:pt>
                  <c:pt idx="130">
                    <c:v>Bhutan (2021)</c:v>
                  </c:pt>
                  <c:pt idx="131">
                    <c:v>India (2019)</c:v>
                  </c:pt>
                  <c:pt idx="132">
                    <c:v>Iran, Islamic Republic of (2020)</c:v>
                  </c:pt>
                  <c:pt idx="133">
                    <c:v>Maldives (2019)</c:v>
                  </c:pt>
                  <c:pt idx="134">
                    <c:v>Nepal (2017)</c:v>
                  </c:pt>
                  <c:pt idx="135">
                    <c:v>Pakistan (2021)</c:v>
                  </c:pt>
                  <c:pt idx="136">
                    <c:v>Sri Lanka (2019)</c:v>
                  </c:pt>
                  <c:pt idx="137">
                    <c:v>Angola (2014)</c:v>
                  </c:pt>
                  <c:pt idx="138">
                    <c:v>Benin (2018)</c:v>
                  </c:pt>
                  <c:pt idx="139">
                    <c:v>Botswana (2020)</c:v>
                  </c:pt>
                  <c:pt idx="140">
                    <c:v>Burkina Faso (2018)</c:v>
                  </c:pt>
                  <c:pt idx="141">
                    <c:v>Burundi (2020)</c:v>
                  </c:pt>
                  <c:pt idx="142">
                    <c:v>Cameroon (2014)</c:v>
                  </c:pt>
                  <c:pt idx="143">
                    <c:v>Cape Verde (2015)</c:v>
                  </c:pt>
                  <c:pt idx="144">
                    <c:v>Central African Republic (2008)</c:v>
                  </c:pt>
                  <c:pt idx="145">
                    <c:v>Chad (2018)</c:v>
                  </c:pt>
                  <c:pt idx="146">
                    <c:v>Congo (2011)</c:v>
                  </c:pt>
                  <c:pt idx="147">
                    <c:v>Congo, Democratic Republic of the (2020)</c:v>
                  </c:pt>
                  <c:pt idx="148">
                    <c:v>Côte d'Ivoire (2019)</c:v>
                  </c:pt>
                  <c:pt idx="149">
                    <c:v>Eswatini (2016)</c:v>
                  </c:pt>
                  <c:pt idx="150">
                    <c:v>Ethiopia (2021)</c:v>
                  </c:pt>
                  <c:pt idx="151">
                    <c:v>Gabon (2017)</c:v>
                  </c:pt>
                  <c:pt idx="152">
                    <c:v>Gambia (2018)</c:v>
                  </c:pt>
                  <c:pt idx="153">
                    <c:v>Ghana (2017)</c:v>
                  </c:pt>
                  <c:pt idx="154">
                    <c:v>Guinea (2012)</c:v>
                  </c:pt>
                  <c:pt idx="155">
                    <c:v>Guinea-Bissau (2018)</c:v>
                  </c:pt>
                  <c:pt idx="156">
                    <c:v>Kenya (2019)</c:v>
                  </c:pt>
                  <c:pt idx="157">
                    <c:v>Lesotho (2019)</c:v>
                  </c:pt>
                  <c:pt idx="158">
                    <c:v>Liberia (2016)</c:v>
                  </c:pt>
                  <c:pt idx="159">
                    <c:v>Madagascar (2015)</c:v>
                  </c:pt>
                  <c:pt idx="160">
                    <c:v>Malawi (2013)</c:v>
                  </c:pt>
                  <c:pt idx="161">
                    <c:v>Mali (2020)</c:v>
                  </c:pt>
                  <c:pt idx="162">
                    <c:v>Mauritius (2019)</c:v>
                  </c:pt>
                  <c:pt idx="163">
                    <c:v>Mozambique (2015)</c:v>
                  </c:pt>
                  <c:pt idx="164">
                    <c:v>Namibia (2018)</c:v>
                  </c:pt>
                  <c:pt idx="165">
                    <c:v>Niger (2017)</c:v>
                  </c:pt>
                  <c:pt idx="166">
                    <c:v>Nigeria (2019)</c:v>
                  </c:pt>
                  <c:pt idx="167">
                    <c:v>Rwanda (2021)</c:v>
                  </c:pt>
                  <c:pt idx="168">
                    <c:v>São Tomé and Principe (2010)</c:v>
                  </c:pt>
                  <c:pt idx="169">
                    <c:v>Senegal (2019)</c:v>
                  </c:pt>
                  <c:pt idx="171">
                    <c:v>Sierra Leone (2018)</c:v>
                  </c:pt>
                  <c:pt idx="172">
                    <c:v>South Africa (2021)</c:v>
                  </c:pt>
                  <c:pt idx="173">
                    <c:v>Tanzania, United Republic of (2020)</c:v>
                  </c:pt>
                  <c:pt idx="174">
                    <c:v>Togo (2017)</c:v>
                  </c:pt>
                  <c:pt idx="175">
                    <c:v>Uganda (2017)</c:v>
                  </c:pt>
                  <c:pt idx="176">
                    <c:v>Zambia (2021)</c:v>
                  </c:pt>
                  <c:pt idx="177">
                    <c:v>Zimbabwe (2019)</c:v>
                  </c:pt>
                </c15:dlblRangeCache>
              </c15:datalabelsRange>
            </c:ext>
            <c:ext xmlns:c16="http://schemas.microsoft.com/office/drawing/2014/chart" uri="{C3380CC4-5D6E-409C-BE32-E72D297353CC}">
              <c16:uniqueId val="{000000B4-C370-4181-A71A-FBD87431DE02}"/>
            </c:ext>
          </c:extLst>
        </c:ser>
        <c:ser>
          <c:idx val="2"/>
          <c:order val="2"/>
          <c:tx>
            <c:v>East Asia and Pacific</c:v>
          </c:tx>
          <c:spPr>
            <a:ln w="19050" cap="rnd">
              <a:noFill/>
              <a:round/>
            </a:ln>
            <a:effectLst/>
          </c:spPr>
          <c:marker>
            <c:symbol val="diamond"/>
            <c:size val="6"/>
            <c:spPr>
              <a:solidFill>
                <a:schemeClr val="accent1">
                  <a:lumMod val="60000"/>
                  <a:lumOff val="40000"/>
                </a:schemeClr>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outliers)'!$F$2:$F$179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0.58108610888453183</c:v>
                </c:pt>
                <c:pt idx="24">
                  <c:v>6.7738795468014978E-2</c:v>
                </c:pt>
                <c:pt idx="25">
                  <c:v>0.25131073828017325</c:v>
                </c:pt>
                <c:pt idx="26">
                  <c:v>0.11694941854535575</c:v>
                </c:pt>
                <c:pt idx="27">
                  <c:v>0.16292754685889127</c:v>
                </c:pt>
                <c:pt idx="28">
                  <c:v>0.10488216430982381</c:v>
                </c:pt>
                <c:pt idx="29">
                  <c:v>0.16536477934359842</c:v>
                </c:pt>
                <c:pt idx="30">
                  <c:v>0.22674642631872066</c:v>
                </c:pt>
                <c:pt idx="31">
                  <c:v>9.5975111224717469E-2</c:v>
                </c:pt>
                <c:pt idx="32">
                  <c:v>0.18180540474946363</c:v>
                </c:pt>
                <c:pt idx="33">
                  <c:v>0.16905957325130772</c:v>
                </c:pt>
                <c:pt idx="34">
                  <c:v>0.15071426819219658</c:v>
                </c:pt>
                <c:pt idx="35">
                  <c:v>0.17248478383927163</c:v>
                </c:pt>
                <c:pt idx="36">
                  <c:v>3.4115596077868911E-2</c:v>
                </c:pt>
                <c:pt idx="38">
                  <c:v>0.38518037854143383</c:v>
                </c:pt>
                <c:pt idx="39">
                  <c:v>3.3978699476307557E-2</c:v>
                </c:pt>
                <c:pt idx="40">
                  <c:v>8.78709241909396E-2</c:v>
                </c:pt>
                <c:pt idx="41">
                  <c:v>0.12998411880960997</c:v>
                </c:pt>
                <c:pt idx="43">
                  <c:v>0.11605554767299658</c:v>
                </c:pt>
                <c:pt idx="44">
                  <c:v>0.13963653940292411</c:v>
                </c:pt>
                <c:pt idx="45">
                  <c:v>4.5880290296738464E-2</c:v>
                </c:pt>
                <c:pt idx="46">
                  <c:v>0.25132177281188106</c:v>
                </c:pt>
                <c:pt idx="47">
                  <c:v>0.24562009529202275</c:v>
                </c:pt>
                <c:pt idx="48">
                  <c:v>0.13254049731572687</c:v>
                </c:pt>
                <c:pt idx="49">
                  <c:v>0.23276599624637467</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5-C370-4181-A71A-FBD87431DE02}"/>
            </c:ext>
          </c:extLst>
        </c:ser>
        <c:ser>
          <c:idx val="3"/>
          <c:order val="3"/>
          <c:tx>
            <c:v>Europe and Central Asia</c:v>
          </c:tx>
          <c:spPr>
            <a:ln w="19050" cap="rnd">
              <a:noFill/>
              <a:round/>
            </a:ln>
            <a:effectLst/>
          </c:spPr>
          <c:marker>
            <c:symbol val="diamond"/>
            <c:size val="6"/>
            <c:spPr>
              <a:solidFill>
                <a:schemeClr val="accent6">
                  <a:lumMod val="60000"/>
                  <a:lumOff val="40000"/>
                </a:schemeClr>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outliers)'!$G$2:$G$179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0.15855711134446851</c:v>
                </c:pt>
                <c:pt idx="51">
                  <c:v>0.21018666106513686</c:v>
                </c:pt>
                <c:pt idx="53">
                  <c:v>0.30435145684590903</c:v>
                </c:pt>
                <c:pt idx="54">
                  <c:v>0.38320097977383688</c:v>
                </c:pt>
                <c:pt idx="55">
                  <c:v>0.32495242783188399</c:v>
                </c:pt>
                <c:pt idx="56">
                  <c:v>0.14184501115397366</c:v>
                </c:pt>
                <c:pt idx="57">
                  <c:v>0.22979195423117932</c:v>
                </c:pt>
                <c:pt idx="58">
                  <c:v>0.36465764370189185</c:v>
                </c:pt>
                <c:pt idx="59">
                  <c:v>0.19096614396436784</c:v>
                </c:pt>
                <c:pt idx="60">
                  <c:v>0.40605293495585953</c:v>
                </c:pt>
                <c:pt idx="62">
                  <c:v>0.4726093843424708</c:v>
                </c:pt>
                <c:pt idx="63">
                  <c:v>0.50628578276414726</c:v>
                </c:pt>
                <c:pt idx="64">
                  <c:v>0.31642323790675891</c:v>
                </c:pt>
                <c:pt idx="65">
                  <c:v>0.26199241691117736</c:v>
                </c:pt>
                <c:pt idx="66">
                  <c:v>0.3189439292239028</c:v>
                </c:pt>
                <c:pt idx="67">
                  <c:v>0.22027268495814259</c:v>
                </c:pt>
                <c:pt idx="68">
                  <c:v>0.41971935467593896</c:v>
                </c:pt>
                <c:pt idx="70">
                  <c:v>0.3260696769263175</c:v>
                </c:pt>
                <c:pt idx="72">
                  <c:v>0.24558887576700586</c:v>
                </c:pt>
                <c:pt idx="73">
                  <c:v>0.23304558834309444</c:v>
                </c:pt>
                <c:pt idx="74">
                  <c:v>0.12475404348064174</c:v>
                </c:pt>
                <c:pt idx="75">
                  <c:v>0.46390076975529315</c:v>
                </c:pt>
                <c:pt idx="76">
                  <c:v>0.48465832760139715</c:v>
                </c:pt>
                <c:pt idx="77">
                  <c:v>0.19430951751156145</c:v>
                </c:pt>
                <c:pt idx="78">
                  <c:v>0.36041307964664887</c:v>
                </c:pt>
                <c:pt idx="79">
                  <c:v>0.19438708916535327</c:v>
                </c:pt>
                <c:pt idx="80">
                  <c:v>0.26823363472849077</c:v>
                </c:pt>
                <c:pt idx="81">
                  <c:v>0.12798827343795141</c:v>
                </c:pt>
                <c:pt idx="82">
                  <c:v>0.23594975195155141</c:v>
                </c:pt>
                <c:pt idx="84">
                  <c:v>0.31408145251371666</c:v>
                </c:pt>
                <c:pt idx="85">
                  <c:v>0.50464794448794514</c:v>
                </c:pt>
                <c:pt idx="86">
                  <c:v>0.16213792983683872</c:v>
                </c:pt>
                <c:pt idx="87">
                  <c:v>0.44387952494674954</c:v>
                </c:pt>
                <c:pt idx="88">
                  <c:v>0.26332525511029908</c:v>
                </c:pt>
                <c:pt idx="89">
                  <c:v>0.37636775912944315</c:v>
                </c:pt>
                <c:pt idx="90">
                  <c:v>0.41764498452626925</c:v>
                </c:pt>
                <c:pt idx="91">
                  <c:v>0.24156583643839324</c:v>
                </c:pt>
                <c:pt idx="93">
                  <c:v>0.39527676915981025</c:v>
                </c:pt>
                <c:pt idx="94">
                  <c:v>0.16072608248257453</c:v>
                </c:pt>
                <c:pt idx="95">
                  <c:v>0.12992638113107877</c:v>
                </c:pt>
                <c:pt idx="96">
                  <c:v>0.18466868354092897</c:v>
                </c:pt>
                <c:pt idx="97">
                  <c:v>0.42818573940002247</c:v>
                </c:pt>
                <c:pt idx="98">
                  <c:v>0.14490948094445374</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6-C370-4181-A71A-FBD87431DE02}"/>
            </c:ext>
          </c:extLst>
        </c:ser>
        <c:ser>
          <c:idx val="4"/>
          <c:order val="4"/>
          <c:tx>
            <c:v>Latin America and The Caribbean</c:v>
          </c:tx>
          <c:spPr>
            <a:ln w="19050" cap="rnd">
              <a:noFill/>
              <a:round/>
            </a:ln>
            <a:effectLst/>
          </c:spPr>
          <c:marker>
            <c:symbol val="diamond"/>
            <c:size val="6"/>
            <c:spPr>
              <a:solidFill>
                <a:srgbClr val="FFC000"/>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outliers)'!$H$2:$H$179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0.11075647613732741</c:v>
                </c:pt>
                <c:pt idx="100">
                  <c:v>0.2411545268201136</c:v>
                </c:pt>
                <c:pt idx="101">
                  <c:v>7.0280917409790505E-2</c:v>
                </c:pt>
                <c:pt idx="102">
                  <c:v>6.9951310543612491E-2</c:v>
                </c:pt>
                <c:pt idx="103">
                  <c:v>0.10807826849280534</c:v>
                </c:pt>
                <c:pt idx="104">
                  <c:v>0.17632904171234512</c:v>
                </c:pt>
                <c:pt idx="105">
                  <c:v>3.9512882570877789E-2</c:v>
                </c:pt>
                <c:pt idx="106">
                  <c:v>0.15040279782628396</c:v>
                </c:pt>
                <c:pt idx="108">
                  <c:v>0.14634662475122318</c:v>
                </c:pt>
                <c:pt idx="109">
                  <c:v>7.2591249971611052E-2</c:v>
                </c:pt>
                <c:pt idx="110">
                  <c:v>7.711344738734216E-2</c:v>
                </c:pt>
                <c:pt idx="111">
                  <c:v>5.1594312877386812E-2</c:v>
                </c:pt>
                <c:pt idx="112">
                  <c:v>0.13955435288562543</c:v>
                </c:pt>
                <c:pt idx="113">
                  <c:v>1.4989213002814255E-2</c:v>
                </c:pt>
                <c:pt idx="114">
                  <c:v>3.8851200347920646E-2</c:v>
                </c:pt>
                <c:pt idx="115">
                  <c:v>0.14258917135552987</c:v>
                </c:pt>
                <c:pt idx="116">
                  <c:v>0.11679921297310095</c:v>
                </c:pt>
                <c:pt idx="117">
                  <c:v>6.3213179803882288E-2</c:v>
                </c:pt>
                <c:pt idx="118">
                  <c:v>0.1848267422924022</c:v>
                </c:pt>
                <c:pt idx="119">
                  <c:v>9.5215172087740288E-2</c:v>
                </c:pt>
                <c:pt idx="120">
                  <c:v>9.6327457420932155E-2</c:v>
                </c:pt>
                <c:pt idx="121">
                  <c:v>0.19194357091443132</c:v>
                </c:pt>
                <c:pt idx="122">
                  <c:v>0.18898121986442384</c:v>
                </c:pt>
                <c:pt idx="123">
                  <c:v>0.22756502839933829</c:v>
                </c:pt>
                <c:pt idx="124">
                  <c:v>0.27140704087134238</c:v>
                </c:pt>
                <c:pt idx="125">
                  <c:v>0.10996746697933599</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7-C370-4181-A71A-FBD87431DE02}"/>
            </c:ext>
          </c:extLst>
        </c:ser>
        <c:ser>
          <c:idx val="5"/>
          <c:order val="5"/>
          <c:tx>
            <c:v>Middle East and North Africa</c:v>
          </c:tx>
          <c:spPr>
            <a:ln w="19050" cap="rnd">
              <a:noFill/>
              <a:round/>
            </a:ln>
            <a:effectLst/>
          </c:spPr>
          <c:marker>
            <c:symbol val="diamond"/>
            <c:size val="6"/>
            <c:spPr>
              <a:solidFill>
                <a:srgbClr val="002060"/>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outliers)'!$I$2:$I$179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8-C370-4181-A71A-FBD87431DE02}"/>
            </c:ext>
          </c:extLst>
        </c:ser>
        <c:ser>
          <c:idx val="6"/>
          <c:order val="6"/>
          <c:tx>
            <c:v>North America</c:v>
          </c:tx>
          <c:spPr>
            <a:ln w="19050" cap="rnd">
              <a:noFill/>
              <a:round/>
            </a:ln>
            <a:effectLst/>
          </c:spPr>
          <c:marker>
            <c:symbol val="diamond"/>
            <c:size val="6"/>
            <c:spPr>
              <a:solidFill>
                <a:srgbClr val="7030A0"/>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outliers)'!$J$2:$J$179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0.44378286061287647</c:v>
                </c:pt>
                <c:pt idx="127">
                  <c:v>0.24208516209071346</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9-C370-4181-A71A-FBD87431DE02}"/>
            </c:ext>
          </c:extLst>
        </c:ser>
        <c:ser>
          <c:idx val="7"/>
          <c:order val="7"/>
          <c:tx>
            <c:v>South Asia</c:v>
          </c:tx>
          <c:spPr>
            <a:ln w="19050" cap="rnd">
              <a:noFill/>
              <a:round/>
            </a:ln>
            <a:effectLst/>
          </c:spPr>
          <c:marker>
            <c:symbol val="diamond"/>
            <c:size val="6"/>
            <c:spPr>
              <a:solidFill>
                <a:schemeClr val="accent6">
                  <a:lumMod val="50000"/>
                </a:schemeClr>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outliers)'!$K$2:$K$179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1.2109375248494796E-2</c:v>
                </c:pt>
                <c:pt idx="129">
                  <c:v>2.1075023670274987E-2</c:v>
                </c:pt>
                <c:pt idx="130">
                  <c:v>0.28863445696494316</c:v>
                </c:pt>
                <c:pt idx="131">
                  <c:v>9.49115244417197E-2</c:v>
                </c:pt>
                <c:pt idx="132">
                  <c:v>5.9132084256330715E-2</c:v>
                </c:pt>
                <c:pt idx="133">
                  <c:v>0.31640413659387817</c:v>
                </c:pt>
                <c:pt idx="134">
                  <c:v>3.969620251576586E-2</c:v>
                </c:pt>
                <c:pt idx="135">
                  <c:v>4.0832038414493711E-2</c:v>
                </c:pt>
                <c:pt idx="136">
                  <c:v>0.134746469218716</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A-C370-4181-A71A-FBD87431DE02}"/>
            </c:ext>
          </c:extLst>
        </c:ser>
        <c:ser>
          <c:idx val="8"/>
          <c:order val="8"/>
          <c:tx>
            <c:v>Sub-Saharan Africa</c:v>
          </c:tx>
          <c:spPr>
            <a:ln w="19050" cap="rnd">
              <a:noFill/>
              <a:round/>
            </a:ln>
            <a:effectLst/>
          </c:spPr>
          <c:marker>
            <c:symbol val="diamond"/>
            <c:size val="6"/>
            <c:spPr>
              <a:solidFill>
                <a:srgbClr val="00B0F0"/>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outliers)'!$L$2:$L$179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4.0649679729739409E-2</c:v>
                </c:pt>
                <c:pt idx="138">
                  <c:v>2.0300950989399352E-2</c:v>
                </c:pt>
                <c:pt idx="139">
                  <c:v>0.16456669793734027</c:v>
                </c:pt>
                <c:pt idx="140">
                  <c:v>2.9539429689549403E-2</c:v>
                </c:pt>
                <c:pt idx="141">
                  <c:v>1.4321019519229043E-2</c:v>
                </c:pt>
                <c:pt idx="142">
                  <c:v>4.0523715697365514E-2</c:v>
                </c:pt>
                <c:pt idx="143">
                  <c:v>0.13672490598953926</c:v>
                </c:pt>
                <c:pt idx="144">
                  <c:v>2.7558089706741538E-2</c:v>
                </c:pt>
                <c:pt idx="145">
                  <c:v>8.8803080505747596E-3</c:v>
                </c:pt>
                <c:pt idx="146">
                  <c:v>8.8694502058456359E-2</c:v>
                </c:pt>
                <c:pt idx="147">
                  <c:v>1.9442914307143563E-2</c:v>
                </c:pt>
                <c:pt idx="148">
                  <c:v>2.55587406434525E-2</c:v>
                </c:pt>
                <c:pt idx="149">
                  <c:v>0.10877604912972907</c:v>
                </c:pt>
                <c:pt idx="150">
                  <c:v>3.8038947180583274E-2</c:v>
                </c:pt>
                <c:pt idx="151">
                  <c:v>0.13181648843388211</c:v>
                </c:pt>
                <c:pt idx="152">
                  <c:v>5.9400734200050466E-2</c:v>
                </c:pt>
                <c:pt idx="153">
                  <c:v>6.0444556288124077E-2</c:v>
                </c:pt>
                <c:pt idx="154">
                  <c:v>1.5477492090455392E-2</c:v>
                </c:pt>
                <c:pt idx="155">
                  <c:v>1.8010905212751192E-2</c:v>
                </c:pt>
                <c:pt idx="156">
                  <c:v>3.9527427614200257E-2</c:v>
                </c:pt>
                <c:pt idx="157">
                  <c:v>5.8042295344691505E-2</c:v>
                </c:pt>
                <c:pt idx="158">
                  <c:v>2.4591153223910613E-2</c:v>
                </c:pt>
                <c:pt idx="159">
                  <c:v>2.1321035782818399E-2</c:v>
                </c:pt>
                <c:pt idx="160">
                  <c:v>4.5452807090492944E-2</c:v>
                </c:pt>
                <c:pt idx="161">
                  <c:v>9.2314892892973854E-3</c:v>
                </c:pt>
                <c:pt idx="162">
                  <c:v>0.2712880844065938</c:v>
                </c:pt>
                <c:pt idx="163">
                  <c:v>2.7509058984842055E-2</c:v>
                </c:pt>
                <c:pt idx="164">
                  <c:v>0.13054354281348085</c:v>
                </c:pt>
                <c:pt idx="165">
                  <c:v>1.5342407787646957E-2</c:v>
                </c:pt>
                <c:pt idx="166">
                  <c:v>2.480366268903143E-2</c:v>
                </c:pt>
                <c:pt idx="167">
                  <c:v>4.811355097085445E-2</c:v>
                </c:pt>
                <c:pt idx="168">
                  <c:v>0.13215144519789992</c:v>
                </c:pt>
                <c:pt idx="169">
                  <c:v>4.3958776529358E-2</c:v>
                </c:pt>
                <c:pt idx="171">
                  <c:v>2.3295529228967625E-2</c:v>
                </c:pt>
                <c:pt idx="172">
                  <c:v>0.11261486276498896</c:v>
                </c:pt>
                <c:pt idx="173">
                  <c:v>3.3366728096718881E-2</c:v>
                </c:pt>
                <c:pt idx="174">
                  <c:v>2.2620547275552339E-2</c:v>
                </c:pt>
                <c:pt idx="175">
                  <c:v>2.6875376581457115E-2</c:v>
                </c:pt>
                <c:pt idx="176">
                  <c:v>3.5563658443973141E-2</c:v>
                </c:pt>
                <c:pt idx="177">
                  <c:v>2.7638347006711174E-2</c:v>
                </c:pt>
              </c:numCache>
            </c:numRef>
          </c:yVal>
          <c:smooth val="0"/>
          <c:extLst>
            <c:ext xmlns:c16="http://schemas.microsoft.com/office/drawing/2014/chart" uri="{C3380CC4-5D6E-409C-BE32-E72D297353CC}">
              <c16:uniqueId val="{000000BB-C370-4181-A71A-FBD87431DE02}"/>
            </c:ext>
          </c:extLst>
        </c:ser>
        <c:dLbls>
          <c:showLegendKey val="0"/>
          <c:showVal val="0"/>
          <c:showCatName val="0"/>
          <c:showSerName val="0"/>
          <c:showPercent val="0"/>
          <c:showBubbleSize val="0"/>
        </c:dLbls>
        <c:axId val="2069284048"/>
        <c:axId val="1889823648"/>
      </c:scatterChart>
      <c:valAx>
        <c:axId val="2069284048"/>
        <c:scaling>
          <c:orientation val="minMax"/>
          <c:max val="1"/>
          <c:min val="0"/>
        </c:scaling>
        <c:delete val="0"/>
        <c:axPos val="b"/>
        <c:title>
          <c:tx>
            <c:rich>
              <a:bodyPr rot="0" vert="horz"/>
              <a:lstStyle/>
              <a:p>
                <a:pPr>
                  <a:defRPr/>
                </a:pPr>
                <a:r>
                  <a:rPr lang="en-US"/>
                  <a:t>Income index</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889823648"/>
        <c:crosses val="autoZero"/>
        <c:crossBetween val="midCat"/>
      </c:valAx>
      <c:valAx>
        <c:axId val="1889823648"/>
        <c:scaling>
          <c:orientation val="minMax"/>
          <c:max val="0.60000000000000009"/>
          <c:min val="0"/>
        </c:scaling>
        <c:delete val="0"/>
        <c:axPos val="l"/>
        <c:title>
          <c:tx>
            <c:rich>
              <a:bodyPr rot="-5400000" vert="horz"/>
              <a:lstStyle/>
              <a:p>
                <a:pPr>
                  <a:defRPr/>
                </a:pPr>
                <a:r>
                  <a:rPr lang="en-US"/>
                  <a:t>Effective public employment index</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069284048"/>
        <c:crosses val="autoZero"/>
        <c:crossBetween val="midCat"/>
      </c:valAx>
      <c:spPr>
        <a:noFill/>
        <a:ln>
          <a:noFill/>
        </a:ln>
        <a:effectLst/>
      </c:spPr>
    </c:plotArea>
    <c:legend>
      <c:legendPos val="b"/>
      <c:legendEntry>
        <c:idx val="0"/>
        <c:delete val="1"/>
      </c:legendEntry>
      <c:legendEntry>
        <c:idx val="5"/>
        <c:delete val="1"/>
      </c:legendEntry>
      <c:legendEntry>
        <c:idx val="9"/>
        <c:delete val="1"/>
      </c:legendEntry>
      <c:layout>
        <c:manualLayout>
          <c:xMode val="edge"/>
          <c:yMode val="edge"/>
          <c:x val="3.2202716463720714E-2"/>
          <c:y val="0.76697262120695631"/>
          <c:w val="0.95927398419459853"/>
          <c:h val="0.2290568435760067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2928127774255"/>
          <c:y val="5.0705853059737085E-2"/>
          <c:w val="0.78217382845666938"/>
          <c:h val="0.80891624496480352"/>
        </c:manualLayout>
      </c:layout>
      <c:barChart>
        <c:barDir val="col"/>
        <c:grouping val="clustered"/>
        <c:varyColors val="0"/>
        <c:ser>
          <c:idx val="1"/>
          <c:order val="1"/>
          <c:tx>
            <c:strRef>
              <c:f>'Figure 2'!$A$4</c:f>
              <c:strCache>
                <c:ptCount val="1"/>
                <c:pt idx="0">
                  <c:v>number</c:v>
                </c:pt>
              </c:strCache>
            </c:strRef>
          </c:tx>
          <c:spPr>
            <a:solidFill>
              <a:schemeClr val="accent2"/>
            </a:solidFill>
            <a:ln>
              <a:noFill/>
            </a:ln>
            <a:effectLst/>
          </c:spPr>
          <c:invertIfNegative val="0"/>
          <c:dPt>
            <c:idx val="13"/>
            <c:invertIfNegative val="0"/>
            <c:bubble3D val="0"/>
            <c:spPr>
              <a:solidFill>
                <a:schemeClr val="accent2"/>
              </a:solidFill>
              <a:ln>
                <a:noFill/>
              </a:ln>
              <a:effectLst/>
            </c:spPr>
            <c:extLst>
              <c:ext xmlns:c16="http://schemas.microsoft.com/office/drawing/2014/chart" uri="{C3380CC4-5D6E-409C-BE32-E72D297353CC}">
                <c16:uniqueId val="{00000001-8239-4446-AB5D-37011B1261A5}"/>
              </c:ext>
            </c:extLst>
          </c:dPt>
          <c:dPt>
            <c:idx val="14"/>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3-8239-4446-AB5D-37011B1261A5}"/>
              </c:ext>
            </c:extLst>
          </c:dPt>
          <c:dPt>
            <c:idx val="15"/>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5-8239-4446-AB5D-37011B1261A5}"/>
              </c:ext>
            </c:extLst>
          </c:dPt>
          <c:dPt>
            <c:idx val="16"/>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7-8239-4446-AB5D-37011B1261A5}"/>
              </c:ext>
            </c:extLst>
          </c:dPt>
          <c:dPt>
            <c:idx val="17"/>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9-8239-4446-AB5D-37011B1261A5}"/>
              </c:ext>
            </c:extLst>
          </c:dPt>
          <c:dPt>
            <c:idx val="18"/>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B-8239-4446-AB5D-37011B1261A5}"/>
              </c:ext>
            </c:extLst>
          </c:dPt>
          <c:dPt>
            <c:idx val="19"/>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D-8239-4446-AB5D-37011B1261A5}"/>
              </c:ext>
            </c:extLst>
          </c:dPt>
          <c:dPt>
            <c:idx val="20"/>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F-8239-4446-AB5D-37011B1261A5}"/>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2'!$B$2:$V$2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'Figure 2'!$B$4:$V$4</c:f>
              <c:numCache>
                <c:formatCode>_(* #,##0_);_(* \(#,##0\);_(* "-"??_);_(@_)</c:formatCode>
                <c:ptCount val="21"/>
                <c:pt idx="0">
                  <c:v>87.048195095318988</c:v>
                </c:pt>
                <c:pt idx="1">
                  <c:v>88.178857737755735</c:v>
                </c:pt>
                <c:pt idx="2">
                  <c:v>90.100424465398305</c:v>
                </c:pt>
                <c:pt idx="3">
                  <c:v>94.302429949550401</c:v>
                </c:pt>
                <c:pt idx="4">
                  <c:v>98.160191817951684</c:v>
                </c:pt>
                <c:pt idx="5">
                  <c:v>100.62137285413716</c:v>
                </c:pt>
                <c:pt idx="6">
                  <c:v>103.1562164308412</c:v>
                </c:pt>
                <c:pt idx="7">
                  <c:v>109.28791880968951</c:v>
                </c:pt>
                <c:pt idx="8">
                  <c:v>116.80107904418182</c:v>
                </c:pt>
                <c:pt idx="9">
                  <c:v>123.73963998691376</c:v>
                </c:pt>
                <c:pt idx="10">
                  <c:v>129.68825399537866</c:v>
                </c:pt>
                <c:pt idx="11">
                  <c:v>136.43105394864079</c:v>
                </c:pt>
                <c:pt idx="12">
                  <c:v>141.79899283689394</c:v>
                </c:pt>
                <c:pt idx="13">
                  <c:v>146.05422685519633</c:v>
                </c:pt>
                <c:pt idx="14">
                  <c:v>147.55287637758821</c:v>
                </c:pt>
                <c:pt idx="15">
                  <c:v>149.43792412058056</c:v>
                </c:pt>
                <c:pt idx="16">
                  <c:v>151.13954536181888</c:v>
                </c:pt>
                <c:pt idx="17">
                  <c:v>152.76231984848619</c:v>
                </c:pt>
                <c:pt idx="18">
                  <c:v>154.28038564111193</c:v>
                </c:pt>
                <c:pt idx="19">
                  <c:v>155.71166178862345</c:v>
                </c:pt>
                <c:pt idx="20">
                  <c:v>157.05232649624207</c:v>
                </c:pt>
              </c:numCache>
            </c:numRef>
          </c:val>
          <c:extLst>
            <c:ext xmlns:c16="http://schemas.microsoft.com/office/drawing/2014/chart" uri="{C3380CC4-5D6E-409C-BE32-E72D297353CC}">
              <c16:uniqueId val="{00000010-8239-4446-AB5D-37011B1261A5}"/>
            </c:ext>
          </c:extLst>
        </c:ser>
        <c:dLbls>
          <c:dLblPos val="outEnd"/>
          <c:showLegendKey val="0"/>
          <c:showVal val="1"/>
          <c:showCatName val="0"/>
          <c:showSerName val="0"/>
          <c:showPercent val="0"/>
          <c:showBubbleSize val="0"/>
        </c:dLbls>
        <c:gapWidth val="219"/>
        <c:axId val="1110609263"/>
        <c:axId val="1100290959"/>
      </c:barChart>
      <c:lineChart>
        <c:grouping val="standard"/>
        <c:varyColors val="0"/>
        <c:ser>
          <c:idx val="0"/>
          <c:order val="0"/>
          <c:tx>
            <c:strRef>
              <c:f>'Figure 2'!$A$3</c:f>
              <c:strCache>
                <c:ptCount val="1"/>
                <c:pt idx="0">
                  <c:v>%</c:v>
                </c:pt>
              </c:strCache>
            </c:strRef>
          </c:tx>
          <c:spPr>
            <a:ln w="28575" cap="rnd">
              <a:solidFill>
                <a:schemeClr val="accent1"/>
              </a:solidFill>
              <a:round/>
            </a:ln>
            <a:effectLst/>
          </c:spPr>
          <c:marker>
            <c:symbol val="none"/>
          </c:marker>
          <c:dPt>
            <c:idx val="13"/>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12-8239-4446-AB5D-37011B1261A5}"/>
              </c:ext>
            </c:extLst>
          </c:dPt>
          <c:dPt>
            <c:idx val="14"/>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4-8239-4446-AB5D-37011B1261A5}"/>
              </c:ext>
            </c:extLst>
          </c:dPt>
          <c:dPt>
            <c:idx val="15"/>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6-8239-4446-AB5D-37011B1261A5}"/>
              </c:ext>
            </c:extLst>
          </c:dPt>
          <c:dPt>
            <c:idx val="16"/>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8-8239-4446-AB5D-37011B1261A5}"/>
              </c:ext>
            </c:extLst>
          </c:dPt>
          <c:dPt>
            <c:idx val="17"/>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A-8239-4446-AB5D-37011B1261A5}"/>
              </c:ext>
            </c:extLst>
          </c:dPt>
          <c:dPt>
            <c:idx val="18"/>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C-8239-4446-AB5D-37011B1261A5}"/>
              </c:ext>
            </c:extLst>
          </c:dPt>
          <c:dPt>
            <c:idx val="19"/>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E-8239-4446-AB5D-37011B1261A5}"/>
              </c:ext>
            </c:extLst>
          </c:dPt>
          <c:dPt>
            <c:idx val="20"/>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20-8239-4446-AB5D-37011B1261A5}"/>
              </c:ext>
            </c:extLst>
          </c:dPt>
          <c:dLbls>
            <c:spPr>
              <a:noFill/>
              <a:ln>
                <a:noFill/>
              </a:ln>
              <a:effectLst/>
            </c:spPr>
            <c:txPr>
              <a:bodyPr rot="-5400000" spcFirstLastPara="1" vertOverflow="ellipsis" wrap="square" anchor="ctr" anchorCtr="1"/>
              <a:lstStyle/>
              <a:p>
                <a:pPr>
                  <a:defRPr sz="1100" b="1"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'[1]ESCWA PL, without S,L,Y'!$U$142:$AO$142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cat>
          <c:val>
            <c:numRef>
              <c:f>'Figure 2'!$B$3:$V$3</c:f>
              <c:numCache>
                <c:formatCode>0%</c:formatCode>
                <c:ptCount val="21"/>
                <c:pt idx="0">
                  <c:v>0.26753797129696399</c:v>
                </c:pt>
                <c:pt idx="1">
                  <c:v>0.265147839598535</c:v>
                </c:pt>
                <c:pt idx="2">
                  <c:v>0.26509348772778002</c:v>
                </c:pt>
                <c:pt idx="3">
                  <c:v>0.271667350453137</c:v>
                </c:pt>
                <c:pt idx="4">
                  <c:v>0.27684047483292101</c:v>
                </c:pt>
                <c:pt idx="5">
                  <c:v>0.27776654371616899</c:v>
                </c:pt>
                <c:pt idx="6">
                  <c:v>0.27871191790157002</c:v>
                </c:pt>
                <c:pt idx="7">
                  <c:v>0.28910053373363398</c:v>
                </c:pt>
                <c:pt idx="8">
                  <c:v>0.30237147238038498</c:v>
                </c:pt>
                <c:pt idx="9">
                  <c:v>0.31341147564307298</c:v>
                </c:pt>
                <c:pt idx="10">
                  <c:v>0.32164233144759002</c:v>
                </c:pt>
                <c:pt idx="11">
                  <c:v>0.33176667206081495</c:v>
                </c:pt>
                <c:pt idx="12">
                  <c:v>0.33808736926334299</c:v>
                </c:pt>
                <c:pt idx="13">
                  <c:v>0.34030250632688597</c:v>
                </c:pt>
                <c:pt idx="14">
                  <c:v>0.33782158528420403</c:v>
                </c:pt>
                <c:pt idx="15">
                  <c:v>0.33573996772381798</c:v>
                </c:pt>
                <c:pt idx="16">
                  <c:v>0.33339073145661302</c:v>
                </c:pt>
                <c:pt idx="17">
                  <c:v>0.33100835042061</c:v>
                </c:pt>
                <c:pt idx="18">
                  <c:v>0.32853099239204397</c:v>
                </c:pt>
                <c:pt idx="19">
                  <c:v>0.32599123473170599</c:v>
                </c:pt>
                <c:pt idx="20">
                  <c:v>0.32338501908101203</c:v>
                </c:pt>
              </c:numCache>
            </c:numRef>
          </c:val>
          <c:smooth val="0"/>
          <c:extLst>
            <c:ext xmlns:c16="http://schemas.microsoft.com/office/drawing/2014/chart" uri="{C3380CC4-5D6E-409C-BE32-E72D297353CC}">
              <c16:uniqueId val="{00000024-8239-4446-AB5D-37011B1261A5}"/>
            </c:ext>
          </c:extLst>
        </c:ser>
        <c:dLbls>
          <c:showLegendKey val="0"/>
          <c:showVal val="1"/>
          <c:showCatName val="0"/>
          <c:showSerName val="0"/>
          <c:showPercent val="0"/>
          <c:showBubbleSize val="0"/>
        </c:dLbls>
        <c:marker val="1"/>
        <c:smooth val="0"/>
        <c:axId val="912460943"/>
        <c:axId val="1902653231"/>
      </c:lineChart>
      <c:catAx>
        <c:axId val="111060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1100290959"/>
        <c:crosses val="autoZero"/>
        <c:auto val="1"/>
        <c:lblAlgn val="ctr"/>
        <c:lblOffset val="100"/>
        <c:noMultiLvlLbl val="0"/>
      </c:catAx>
      <c:valAx>
        <c:axId val="1100290959"/>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r>
                  <a:rPr lang="en-US"/>
                  <a:t>Number of poor (millions)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1110609263"/>
        <c:crosses val="autoZero"/>
        <c:crossBetween val="between"/>
      </c:valAx>
      <c:valAx>
        <c:axId val="1902653231"/>
        <c:scaling>
          <c:orientation val="minMax"/>
          <c:max val="0.4"/>
          <c:min val="0.22000000000000003"/>
        </c:scaling>
        <c:delete val="0"/>
        <c:axPos val="r"/>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r>
                  <a:rPr lang="en-US" dirty="0"/>
                  <a:t>Poverty rate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912460943"/>
        <c:crosses val="max"/>
        <c:crossBetween val="between"/>
      </c:valAx>
      <c:catAx>
        <c:axId val="912460943"/>
        <c:scaling>
          <c:orientation val="minMax"/>
        </c:scaling>
        <c:delete val="1"/>
        <c:axPos val="b"/>
        <c:numFmt formatCode="General" sourceLinked="1"/>
        <c:majorTickMark val="out"/>
        <c:minorTickMark val="none"/>
        <c:tickLblPos val="nextTo"/>
        <c:crossAx val="190265323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flat" cmpd="sng" algn="ctr">
      <a:noFill/>
      <a:round/>
    </a:ln>
    <a:effectLst/>
  </c:spPr>
  <c:txPr>
    <a:bodyPr/>
    <a:lstStyle/>
    <a:p>
      <a:pPr>
        <a:defRPr sz="1100" b="1">
          <a:latin typeface="Univers 57 Condensed" panose="020B060602020206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CAA-4DCA-B6EC-E8DD458FD1D7}"/>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'stimulus package'!$D$4:$D$26</c:f>
              <c:strCache>
                <c:ptCount val="23"/>
                <c:pt idx="0">
                  <c:v>World</c:v>
                </c:pt>
                <c:pt idx="1">
                  <c:v>Qatar</c:v>
                </c:pt>
                <c:pt idx="2">
                  <c:v>Mauritania</c:v>
                </c:pt>
                <c:pt idx="3">
                  <c:v>Sudan</c:v>
                </c:pt>
                <c:pt idx="4">
                  <c:v>Bahrain</c:v>
                </c:pt>
                <c:pt idx="5">
                  <c:v>Saudi Arabia</c:v>
                </c:pt>
                <c:pt idx="6">
                  <c:v>Egypt</c:v>
                </c:pt>
                <c:pt idx="7">
                  <c:v>Jordan</c:v>
                </c:pt>
                <c:pt idx="8">
                  <c:v>Kuwait</c:v>
                </c:pt>
                <c:pt idx="9">
                  <c:v>Tunisia</c:v>
                </c:pt>
                <c:pt idx="10">
                  <c:v>United Arab Emirates</c:v>
                </c:pt>
                <c:pt idx="11">
                  <c:v>Libya</c:v>
                </c:pt>
                <c:pt idx="12">
                  <c:v>Lebanon</c:v>
                </c:pt>
                <c:pt idx="13">
                  <c:v>Somalia</c:v>
                </c:pt>
                <c:pt idx="14">
                  <c:v>State of Palestine</c:v>
                </c:pt>
                <c:pt idx="15">
                  <c:v>Morocco</c:v>
                </c:pt>
                <c:pt idx="16">
                  <c:v>Algeria</c:v>
                </c:pt>
                <c:pt idx="17">
                  <c:v>Iraq</c:v>
                </c:pt>
                <c:pt idx="18">
                  <c:v>Yemen</c:v>
                </c:pt>
                <c:pt idx="19">
                  <c:v>Comoros</c:v>
                </c:pt>
                <c:pt idx="20">
                  <c:v>Syria</c:v>
                </c:pt>
                <c:pt idx="21">
                  <c:v>Oman</c:v>
                </c:pt>
                <c:pt idx="22">
                  <c:v>Djibouti</c:v>
                </c:pt>
              </c:strCache>
            </c:strRef>
          </c:cat>
          <c:val>
            <c:numRef>
              <c:f>'stimulus package'!$E$4:$E$26</c:f>
              <c:numCache>
                <c:formatCode>0.0</c:formatCode>
                <c:ptCount val="23"/>
                <c:pt idx="0">
                  <c:v>22.6</c:v>
                </c:pt>
                <c:pt idx="1">
                  <c:v>13.8</c:v>
                </c:pt>
                <c:pt idx="2">
                  <c:v>10.9</c:v>
                </c:pt>
                <c:pt idx="3">
                  <c:v>9.9</c:v>
                </c:pt>
                <c:pt idx="4">
                  <c:v>6</c:v>
                </c:pt>
                <c:pt idx="5">
                  <c:v>5.3</c:v>
                </c:pt>
                <c:pt idx="6">
                  <c:v>4.0999999999999996</c:v>
                </c:pt>
                <c:pt idx="7">
                  <c:v>3.5</c:v>
                </c:pt>
                <c:pt idx="8">
                  <c:v>3.3</c:v>
                </c:pt>
                <c:pt idx="9">
                  <c:v>2.7</c:v>
                </c:pt>
                <c:pt idx="10">
                  <c:v>2.2999999999999998</c:v>
                </c:pt>
                <c:pt idx="11">
                  <c:v>1.6</c:v>
                </c:pt>
                <c:pt idx="12">
                  <c:v>1.6</c:v>
                </c:pt>
                <c:pt idx="13">
                  <c:v>1.3</c:v>
                </c:pt>
                <c:pt idx="14">
                  <c:v>1</c:v>
                </c:pt>
                <c:pt idx="15">
                  <c:v>0.9</c:v>
                </c:pt>
                <c:pt idx="16">
                  <c:v>0.6</c:v>
                </c:pt>
                <c:pt idx="17">
                  <c:v>0.5</c:v>
                </c:pt>
                <c:pt idx="18">
                  <c:v>0.2</c:v>
                </c:pt>
                <c:pt idx="19">
                  <c:v>0.1</c:v>
                </c:pt>
                <c:pt idx="20">
                  <c:v>0</c:v>
                </c:pt>
                <c:pt idx="21">
                  <c:v>0</c:v>
                </c:pt>
                <c:pt idx="22">
                  <c:v>0</c:v>
                </c:pt>
              </c:numCache>
            </c:numRef>
          </c:val>
          <c:extLst>
            <c:ext xmlns:c16="http://schemas.microsoft.com/office/drawing/2014/chart" uri="{C3380CC4-5D6E-409C-BE32-E72D297353CC}">
              <c16:uniqueId val="{00000002-BCAA-4DCA-B6EC-E8DD458FD1D7}"/>
            </c:ext>
          </c:extLst>
        </c:ser>
        <c:dLbls>
          <c:showLegendKey val="0"/>
          <c:showVal val="0"/>
          <c:showCatName val="0"/>
          <c:showSerName val="0"/>
          <c:showPercent val="0"/>
          <c:showBubbleSize val="0"/>
        </c:dLbls>
        <c:gapWidth val="182"/>
        <c:axId val="1864086351"/>
        <c:axId val="2060714319"/>
      </c:barChart>
      <c:catAx>
        <c:axId val="18640863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060714319"/>
        <c:crosses val="autoZero"/>
        <c:auto val="1"/>
        <c:lblAlgn val="ctr"/>
        <c:lblOffset val="100"/>
        <c:noMultiLvlLbl val="0"/>
      </c:catAx>
      <c:valAx>
        <c:axId val="206071431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864086351"/>
        <c:crosses val="autoZero"/>
        <c:crossBetween val="between"/>
      </c:valAx>
      <c:spPr>
        <a:noFill/>
        <a:ln>
          <a:noFill/>
        </a:ln>
        <a:effectLst/>
      </c:spPr>
    </c:plotArea>
    <c:plotVisOnly val="1"/>
    <c:dispBlanksAs val="gap"/>
    <c:showDLblsOverMax val="0"/>
  </c:chart>
  <c:spPr>
    <a:noFill/>
    <a:ln>
      <a:noFill/>
    </a:ln>
    <a:effectLst/>
  </c:spPr>
  <c:txPr>
    <a:bodyPr/>
    <a:lstStyle/>
    <a:p>
      <a:pPr>
        <a:defRPr sz="11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'Ratio basedon2ptsin time+Wealth'!$C$14</c:f>
              <c:strCache>
                <c:ptCount val="1"/>
                <c:pt idx="0">
                  <c:v>Earliest survey (closest to 2000)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 basedon2ptsin time+Wealth'!$B$15:$B$19</c:f>
              <c:strCache>
                <c:ptCount val="5"/>
                <c:pt idx="0">
                  <c:v>Stunting (P/R)</c:v>
                </c:pt>
                <c:pt idx="1">
                  <c:v>Infant Mortality (P/R)</c:v>
                </c:pt>
                <c:pt idx="2">
                  <c:v>Skilled Birth Attendance (R/P)</c:v>
                </c:pt>
                <c:pt idx="3">
                  <c:v>Youth Primary Completion (P/R)</c:v>
                </c:pt>
                <c:pt idx="4">
                  <c:v>Youth Secondary Completion (R/P)</c:v>
                </c:pt>
              </c:strCache>
            </c:strRef>
          </c:cat>
          <c:val>
            <c:numRef>
              <c:f>'Ratio basedon2ptsin time+Wealth'!$C$15:$C$19</c:f>
              <c:numCache>
                <c:formatCode>0.0</c:formatCode>
                <c:ptCount val="5"/>
                <c:pt idx="0">
                  <c:v>1.8134504256756043</c:v>
                </c:pt>
                <c:pt idx="1">
                  <c:v>2.4599171869545162</c:v>
                </c:pt>
                <c:pt idx="2">
                  <c:v>2.2328897591919974</c:v>
                </c:pt>
                <c:pt idx="3">
                  <c:v>2.2152540390002797</c:v>
                </c:pt>
                <c:pt idx="4">
                  <c:v>6.413172689307971</c:v>
                </c:pt>
              </c:numCache>
            </c:numRef>
          </c:val>
          <c:extLst>
            <c:ext xmlns:c16="http://schemas.microsoft.com/office/drawing/2014/chart" uri="{C3380CC4-5D6E-409C-BE32-E72D297353CC}">
              <c16:uniqueId val="{00000000-1E3B-47F9-8098-80E8304562F7}"/>
            </c:ext>
          </c:extLst>
        </c:ser>
        <c:ser>
          <c:idx val="1"/>
          <c:order val="1"/>
          <c:tx>
            <c:strRef>
              <c:f>'Ratio basedon2ptsin time+Wealth'!$D$14</c:f>
              <c:strCache>
                <c:ptCount val="1"/>
                <c:pt idx="0">
                  <c:v>Latest survey (closest to 2018)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 basedon2ptsin time+Wealth'!$B$15:$B$19</c:f>
              <c:strCache>
                <c:ptCount val="5"/>
                <c:pt idx="0">
                  <c:v>Stunting (P/R)</c:v>
                </c:pt>
                <c:pt idx="1">
                  <c:v>Infant Mortality (P/R)</c:v>
                </c:pt>
                <c:pt idx="2">
                  <c:v>Skilled Birth Attendance (R/P)</c:v>
                </c:pt>
                <c:pt idx="3">
                  <c:v>Youth Primary Completion (P/R)</c:v>
                </c:pt>
                <c:pt idx="4">
                  <c:v>Youth Secondary Completion (R/P)</c:v>
                </c:pt>
              </c:strCache>
            </c:strRef>
          </c:cat>
          <c:val>
            <c:numRef>
              <c:f>'Ratio basedon2ptsin time+Wealth'!$D$15:$D$19</c:f>
              <c:numCache>
                <c:formatCode>0.0</c:formatCode>
                <c:ptCount val="5"/>
                <c:pt idx="0">
                  <c:v>1.6052336103963993</c:v>
                </c:pt>
                <c:pt idx="1">
                  <c:v>2.2105518358696914</c:v>
                </c:pt>
                <c:pt idx="2">
                  <c:v>1.2944327315556217</c:v>
                </c:pt>
                <c:pt idx="3">
                  <c:v>1.5222797659575042</c:v>
                </c:pt>
                <c:pt idx="4">
                  <c:v>2.8010488607614867</c:v>
                </c:pt>
              </c:numCache>
            </c:numRef>
          </c:val>
          <c:extLst>
            <c:ext xmlns:c16="http://schemas.microsoft.com/office/drawing/2014/chart" uri="{C3380CC4-5D6E-409C-BE32-E72D297353CC}">
              <c16:uniqueId val="{00000001-1E3B-47F9-8098-80E8304562F7}"/>
            </c:ext>
          </c:extLst>
        </c:ser>
        <c:dLbls>
          <c:dLblPos val="outEnd"/>
          <c:showLegendKey val="0"/>
          <c:showVal val="1"/>
          <c:showCatName val="0"/>
          <c:showSerName val="0"/>
          <c:showPercent val="0"/>
          <c:showBubbleSize val="0"/>
        </c:dLbls>
        <c:gapWidth val="182"/>
        <c:axId val="-268338176"/>
        <c:axId val="-259315184"/>
      </c:barChart>
      <c:catAx>
        <c:axId val="-268338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59315184"/>
        <c:crosses val="autoZero"/>
        <c:auto val="1"/>
        <c:lblAlgn val="ctr"/>
        <c:lblOffset val="100"/>
        <c:noMultiLvlLbl val="0"/>
      </c:catAx>
      <c:valAx>
        <c:axId val="-25931518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6833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70287058585876"/>
          <c:y val="6.0010413912256401E-2"/>
          <c:w val="0.83946838820454761"/>
          <c:h val="0.56792735069930833"/>
        </c:manualLayout>
      </c:layout>
      <c:stockChart>
        <c:ser>
          <c:idx val="0"/>
          <c:order val="0"/>
          <c:tx>
            <c:strRef>
              <c:f>IMR!$C$3</c:f>
              <c:strCache>
                <c:ptCount val="1"/>
                <c:pt idx="0">
                  <c:v>National average </c:v>
                </c:pt>
              </c:strCache>
            </c:strRef>
          </c:tx>
          <c:spPr>
            <a:ln w="28575" cap="rnd">
              <a:noFill/>
              <a:round/>
            </a:ln>
            <a:effectLst/>
          </c:spPr>
          <c:marker>
            <c:symbol val="dash"/>
            <c:size val="7"/>
            <c:spPr>
              <a:solidFill>
                <a:schemeClr val="tx1">
                  <a:lumMod val="50000"/>
                  <a:lumOff val="50000"/>
                </a:schemeClr>
              </a:solidFill>
              <a:ln w="22225">
                <a:solidFill>
                  <a:schemeClr val="tx1">
                    <a:lumMod val="50000"/>
                    <a:lumOff val="50000"/>
                  </a:schemeClr>
                </a:solidFill>
              </a:ln>
              <a:effectLst/>
            </c:spPr>
          </c:marker>
          <c:cat>
            <c:multiLvlStrRef>
              <c:f>IMR!$A$4:$B$20</c:f>
              <c:multiLvlStrCache>
                <c:ptCount val="17"/>
                <c:lvl>
                  <c:pt idx="0">
                    <c:v>2007</c:v>
                  </c:pt>
                  <c:pt idx="1">
                    <c:v>2014</c:v>
                  </c:pt>
                  <c:pt idx="2">
                    <c:v>2001</c:v>
                  </c:pt>
                  <c:pt idx="3">
                    <c:v>2011</c:v>
                  </c:pt>
                  <c:pt idx="4">
                    <c:v>2002</c:v>
                  </c:pt>
                  <c:pt idx="5">
                    <c:v>2012</c:v>
                  </c:pt>
                  <c:pt idx="6">
                    <c:v>2006</c:v>
                  </c:pt>
                  <c:pt idx="7">
                    <c:v>2014</c:v>
                  </c:pt>
                  <c:pt idx="8">
                    <c:v>2002</c:v>
                  </c:pt>
                  <c:pt idx="9">
                    <c:v>2012</c:v>
                  </c:pt>
                  <c:pt idx="10">
                    <c:v>2000</c:v>
                  </c:pt>
                  <c:pt idx="11">
                    <c:v>2014</c:v>
                  </c:pt>
                  <c:pt idx="12">
                    <c:v>2011</c:v>
                  </c:pt>
                  <c:pt idx="13">
                    <c:v>2012</c:v>
                  </c:pt>
                  <c:pt idx="14">
                    <c:v>2015</c:v>
                  </c:pt>
                  <c:pt idx="15">
                    <c:v>2013</c:v>
                  </c:pt>
                  <c:pt idx="16">
                    <c:v>2014</c:v>
                  </c:pt>
                </c:lvl>
                <c:lvl>
                  <c:pt idx="0">
                    <c:v>Libya</c:v>
                  </c:pt>
                  <c:pt idx="2">
                    <c:v>Tunisia</c:v>
                  </c:pt>
                  <c:pt idx="4">
                    <c:v>Jordan</c:v>
                  </c:pt>
                  <c:pt idx="6">
                    <c:v>Palestine</c:v>
                  </c:pt>
                  <c:pt idx="8">
                    <c:v>Algeria</c:v>
                  </c:pt>
                  <c:pt idx="10">
                    <c:v>Egypt</c:v>
                  </c:pt>
                  <c:pt idx="12">
                    <c:v>Iraq</c:v>
                  </c:pt>
                  <c:pt idx="13">
                    <c:v>Comoros</c:v>
                  </c:pt>
                  <c:pt idx="14">
                    <c:v>Mauritania</c:v>
                  </c:pt>
                  <c:pt idx="15">
                    <c:v>Yemen</c:v>
                  </c:pt>
                  <c:pt idx="16">
                    <c:v>Sudan</c:v>
                  </c:pt>
                </c:lvl>
              </c:multiLvlStrCache>
            </c:multiLvlStrRef>
          </c:cat>
          <c:val>
            <c:numRef>
              <c:f>IMR!$C$4:$C$20</c:f>
              <c:numCache>
                <c:formatCode>General</c:formatCode>
                <c:ptCount val="17"/>
                <c:pt idx="0">
                  <c:v>18</c:v>
                </c:pt>
                <c:pt idx="1">
                  <c:v>10</c:v>
                </c:pt>
                <c:pt idx="2">
                  <c:v>36</c:v>
                </c:pt>
                <c:pt idx="3">
                  <c:v>15</c:v>
                </c:pt>
                <c:pt idx="4">
                  <c:v>24</c:v>
                </c:pt>
                <c:pt idx="5">
                  <c:v>17</c:v>
                </c:pt>
                <c:pt idx="6">
                  <c:v>26</c:v>
                </c:pt>
                <c:pt idx="7">
                  <c:v>19</c:v>
                </c:pt>
                <c:pt idx="8">
                  <c:v>33</c:v>
                </c:pt>
                <c:pt idx="9">
                  <c:v>23</c:v>
                </c:pt>
                <c:pt idx="10">
                  <c:v>54</c:v>
                </c:pt>
                <c:pt idx="11">
                  <c:v>26</c:v>
                </c:pt>
                <c:pt idx="12">
                  <c:v>32</c:v>
                </c:pt>
                <c:pt idx="13">
                  <c:v>38</c:v>
                </c:pt>
                <c:pt idx="14">
                  <c:v>41</c:v>
                </c:pt>
                <c:pt idx="15">
                  <c:v>46</c:v>
                </c:pt>
                <c:pt idx="16">
                  <c:v>50</c:v>
                </c:pt>
              </c:numCache>
            </c:numRef>
          </c:val>
          <c:smooth val="0"/>
          <c:extLst>
            <c:ext xmlns:c16="http://schemas.microsoft.com/office/drawing/2014/chart" uri="{C3380CC4-5D6E-409C-BE32-E72D297353CC}">
              <c16:uniqueId val="{00000000-B436-4D75-8523-8F98C4456FB0}"/>
            </c:ext>
          </c:extLst>
        </c:ser>
        <c:ser>
          <c:idx val="1"/>
          <c:order val="1"/>
          <c:tx>
            <c:strRef>
              <c:f>IMR!$D$3</c:f>
              <c:strCache>
                <c:ptCount val="1"/>
                <c:pt idx="0">
                  <c:v>Male</c:v>
                </c:pt>
              </c:strCache>
            </c:strRef>
          </c:tx>
          <c:spPr>
            <a:ln w="28575" cap="rnd">
              <a:noFill/>
              <a:round/>
            </a:ln>
            <a:effectLst/>
          </c:spPr>
          <c:marker>
            <c:symbol val="circle"/>
            <c:size val="7"/>
            <c:spPr>
              <a:solidFill>
                <a:schemeClr val="accent5">
                  <a:lumMod val="60000"/>
                  <a:lumOff val="40000"/>
                </a:schemeClr>
              </a:solidFill>
              <a:ln w="9525">
                <a:noFill/>
              </a:ln>
              <a:effectLst/>
            </c:spPr>
          </c:marker>
          <c:cat>
            <c:multiLvlStrRef>
              <c:f>IMR!$A$4:$B$20</c:f>
              <c:multiLvlStrCache>
                <c:ptCount val="17"/>
                <c:lvl>
                  <c:pt idx="0">
                    <c:v>2007</c:v>
                  </c:pt>
                  <c:pt idx="1">
                    <c:v>2014</c:v>
                  </c:pt>
                  <c:pt idx="2">
                    <c:v>2001</c:v>
                  </c:pt>
                  <c:pt idx="3">
                    <c:v>2011</c:v>
                  </c:pt>
                  <c:pt idx="4">
                    <c:v>2002</c:v>
                  </c:pt>
                  <c:pt idx="5">
                    <c:v>2012</c:v>
                  </c:pt>
                  <c:pt idx="6">
                    <c:v>2006</c:v>
                  </c:pt>
                  <c:pt idx="7">
                    <c:v>2014</c:v>
                  </c:pt>
                  <c:pt idx="8">
                    <c:v>2002</c:v>
                  </c:pt>
                  <c:pt idx="9">
                    <c:v>2012</c:v>
                  </c:pt>
                  <c:pt idx="10">
                    <c:v>2000</c:v>
                  </c:pt>
                  <c:pt idx="11">
                    <c:v>2014</c:v>
                  </c:pt>
                  <c:pt idx="12">
                    <c:v>2011</c:v>
                  </c:pt>
                  <c:pt idx="13">
                    <c:v>2012</c:v>
                  </c:pt>
                  <c:pt idx="14">
                    <c:v>2015</c:v>
                  </c:pt>
                  <c:pt idx="15">
                    <c:v>2013</c:v>
                  </c:pt>
                  <c:pt idx="16">
                    <c:v>2014</c:v>
                  </c:pt>
                </c:lvl>
                <c:lvl>
                  <c:pt idx="0">
                    <c:v>Libya</c:v>
                  </c:pt>
                  <c:pt idx="2">
                    <c:v>Tunisia</c:v>
                  </c:pt>
                  <c:pt idx="4">
                    <c:v>Jordan</c:v>
                  </c:pt>
                  <c:pt idx="6">
                    <c:v>Palestine</c:v>
                  </c:pt>
                  <c:pt idx="8">
                    <c:v>Algeria</c:v>
                  </c:pt>
                  <c:pt idx="10">
                    <c:v>Egypt</c:v>
                  </c:pt>
                  <c:pt idx="12">
                    <c:v>Iraq</c:v>
                  </c:pt>
                  <c:pt idx="13">
                    <c:v>Comoros</c:v>
                  </c:pt>
                  <c:pt idx="14">
                    <c:v>Mauritania</c:v>
                  </c:pt>
                  <c:pt idx="15">
                    <c:v>Yemen</c:v>
                  </c:pt>
                  <c:pt idx="16">
                    <c:v>Sudan</c:v>
                  </c:pt>
                </c:lvl>
              </c:multiLvlStrCache>
            </c:multiLvlStrRef>
          </c:cat>
          <c:val>
            <c:numRef>
              <c:f>IMR!$D$4:$D$20</c:f>
              <c:numCache>
                <c:formatCode>General</c:formatCode>
                <c:ptCount val="17"/>
                <c:pt idx="0">
                  <c:v>20</c:v>
                </c:pt>
                <c:pt idx="1">
                  <c:v>11</c:v>
                </c:pt>
                <c:pt idx="2">
                  <c:v>41</c:v>
                </c:pt>
                <c:pt idx="3">
                  <c:v>15</c:v>
                </c:pt>
                <c:pt idx="4">
                  <c:v>25</c:v>
                </c:pt>
                <c:pt idx="5">
                  <c:v>19</c:v>
                </c:pt>
                <c:pt idx="6">
                  <c:v>28</c:v>
                </c:pt>
                <c:pt idx="7">
                  <c:v>21</c:v>
                </c:pt>
                <c:pt idx="8">
                  <c:v>36</c:v>
                </c:pt>
                <c:pt idx="9">
                  <c:v>23</c:v>
                </c:pt>
                <c:pt idx="10">
                  <c:v>54</c:v>
                </c:pt>
                <c:pt idx="11">
                  <c:v>26</c:v>
                </c:pt>
                <c:pt idx="12">
                  <c:v>35</c:v>
                </c:pt>
                <c:pt idx="13">
                  <c:v>39</c:v>
                </c:pt>
                <c:pt idx="14">
                  <c:v>44</c:v>
                </c:pt>
                <c:pt idx="15">
                  <c:v>48</c:v>
                </c:pt>
                <c:pt idx="16">
                  <c:v>55</c:v>
                </c:pt>
              </c:numCache>
            </c:numRef>
          </c:val>
          <c:smooth val="0"/>
          <c:extLst>
            <c:ext xmlns:c16="http://schemas.microsoft.com/office/drawing/2014/chart" uri="{C3380CC4-5D6E-409C-BE32-E72D297353CC}">
              <c16:uniqueId val="{00000001-B436-4D75-8523-8F98C4456FB0}"/>
            </c:ext>
          </c:extLst>
        </c:ser>
        <c:ser>
          <c:idx val="2"/>
          <c:order val="2"/>
          <c:tx>
            <c:strRef>
              <c:f>IMR!$E$3</c:f>
              <c:strCache>
                <c:ptCount val="1"/>
                <c:pt idx="0">
                  <c:v>Female</c:v>
                </c:pt>
              </c:strCache>
            </c:strRef>
          </c:tx>
          <c:spPr>
            <a:ln w="25400" cap="rnd">
              <a:noFill/>
              <a:round/>
            </a:ln>
            <a:effectLst/>
          </c:spPr>
          <c:marker>
            <c:symbol val="circle"/>
            <c:size val="7"/>
            <c:spPr>
              <a:solidFill>
                <a:srgbClr val="C00000"/>
              </a:solidFill>
              <a:ln w="9525">
                <a:noFill/>
              </a:ln>
              <a:effectLst/>
            </c:spPr>
          </c:marker>
          <c:cat>
            <c:multiLvlStrRef>
              <c:f>IMR!$A$4:$B$20</c:f>
              <c:multiLvlStrCache>
                <c:ptCount val="17"/>
                <c:lvl>
                  <c:pt idx="0">
                    <c:v>2007</c:v>
                  </c:pt>
                  <c:pt idx="1">
                    <c:v>2014</c:v>
                  </c:pt>
                  <c:pt idx="2">
                    <c:v>2001</c:v>
                  </c:pt>
                  <c:pt idx="3">
                    <c:v>2011</c:v>
                  </c:pt>
                  <c:pt idx="4">
                    <c:v>2002</c:v>
                  </c:pt>
                  <c:pt idx="5">
                    <c:v>2012</c:v>
                  </c:pt>
                  <c:pt idx="6">
                    <c:v>2006</c:v>
                  </c:pt>
                  <c:pt idx="7">
                    <c:v>2014</c:v>
                  </c:pt>
                  <c:pt idx="8">
                    <c:v>2002</c:v>
                  </c:pt>
                  <c:pt idx="9">
                    <c:v>2012</c:v>
                  </c:pt>
                  <c:pt idx="10">
                    <c:v>2000</c:v>
                  </c:pt>
                  <c:pt idx="11">
                    <c:v>2014</c:v>
                  </c:pt>
                  <c:pt idx="12">
                    <c:v>2011</c:v>
                  </c:pt>
                  <c:pt idx="13">
                    <c:v>2012</c:v>
                  </c:pt>
                  <c:pt idx="14">
                    <c:v>2015</c:v>
                  </c:pt>
                  <c:pt idx="15">
                    <c:v>2013</c:v>
                  </c:pt>
                  <c:pt idx="16">
                    <c:v>2014</c:v>
                  </c:pt>
                </c:lvl>
                <c:lvl>
                  <c:pt idx="0">
                    <c:v>Libya</c:v>
                  </c:pt>
                  <c:pt idx="2">
                    <c:v>Tunisia</c:v>
                  </c:pt>
                  <c:pt idx="4">
                    <c:v>Jordan</c:v>
                  </c:pt>
                  <c:pt idx="6">
                    <c:v>Palestine</c:v>
                  </c:pt>
                  <c:pt idx="8">
                    <c:v>Algeria</c:v>
                  </c:pt>
                  <c:pt idx="10">
                    <c:v>Egypt</c:v>
                  </c:pt>
                  <c:pt idx="12">
                    <c:v>Iraq</c:v>
                  </c:pt>
                  <c:pt idx="13">
                    <c:v>Comoros</c:v>
                  </c:pt>
                  <c:pt idx="14">
                    <c:v>Mauritania</c:v>
                  </c:pt>
                  <c:pt idx="15">
                    <c:v>Yemen</c:v>
                  </c:pt>
                  <c:pt idx="16">
                    <c:v>Sudan</c:v>
                  </c:pt>
                </c:lvl>
              </c:multiLvlStrCache>
            </c:multiLvlStrRef>
          </c:cat>
          <c:val>
            <c:numRef>
              <c:f>IMR!$E$4:$E$20</c:f>
              <c:numCache>
                <c:formatCode>General</c:formatCode>
                <c:ptCount val="17"/>
                <c:pt idx="0">
                  <c:v>15</c:v>
                </c:pt>
                <c:pt idx="1">
                  <c:v>8</c:v>
                </c:pt>
                <c:pt idx="2">
                  <c:v>30</c:v>
                </c:pt>
                <c:pt idx="3">
                  <c:v>15</c:v>
                </c:pt>
                <c:pt idx="4">
                  <c:v>23</c:v>
                </c:pt>
                <c:pt idx="5">
                  <c:v>15</c:v>
                </c:pt>
                <c:pt idx="6">
                  <c:v>24</c:v>
                </c:pt>
                <c:pt idx="7">
                  <c:v>17</c:v>
                </c:pt>
                <c:pt idx="8">
                  <c:v>30</c:v>
                </c:pt>
                <c:pt idx="9">
                  <c:v>22</c:v>
                </c:pt>
                <c:pt idx="10">
                  <c:v>54</c:v>
                </c:pt>
                <c:pt idx="11">
                  <c:v>26</c:v>
                </c:pt>
                <c:pt idx="12">
                  <c:v>29</c:v>
                </c:pt>
                <c:pt idx="13">
                  <c:v>37</c:v>
                </c:pt>
                <c:pt idx="14">
                  <c:v>37</c:v>
                </c:pt>
                <c:pt idx="15">
                  <c:v>45</c:v>
                </c:pt>
                <c:pt idx="16">
                  <c:v>43</c:v>
                </c:pt>
              </c:numCache>
            </c:numRef>
          </c:val>
          <c:smooth val="0"/>
          <c:extLst>
            <c:ext xmlns:c16="http://schemas.microsoft.com/office/drawing/2014/chart" uri="{C3380CC4-5D6E-409C-BE32-E72D297353CC}">
              <c16:uniqueId val="{00000002-B436-4D75-8523-8F98C4456FB0}"/>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259311920"/>
        <c:axId val="-259308656"/>
      </c:stockChart>
      <c:catAx>
        <c:axId val="-25931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08656"/>
        <c:crosses val="autoZero"/>
        <c:auto val="1"/>
        <c:lblAlgn val="ctr"/>
        <c:lblOffset val="100"/>
        <c:noMultiLvlLbl val="0"/>
      </c:catAx>
      <c:valAx>
        <c:axId val="-25930865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Infant mortality rate (per 1000 live births )</a:t>
                </a:r>
              </a:p>
            </c:rich>
          </c:tx>
          <c:layout>
            <c:manualLayout>
              <c:xMode val="edge"/>
              <c:yMode val="edge"/>
              <c:x val="1.30616223357922E-2"/>
              <c:y val="9.18619797072944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11920"/>
        <c:crosses val="autoZero"/>
        <c:crossBetween val="between"/>
      </c:valAx>
      <c:spPr>
        <a:noFill/>
        <a:ln>
          <a:noFill/>
        </a:ln>
        <a:effectLst/>
      </c:spPr>
    </c:plotArea>
    <c:legend>
      <c:legendPos val="b"/>
      <c:layout>
        <c:manualLayout>
          <c:xMode val="edge"/>
          <c:yMode val="edge"/>
          <c:x val="0.19622451255591983"/>
          <c:y val="0.91782154296015905"/>
          <c:w val="0.71658324109806959"/>
          <c:h val="8.217845703984090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78272826912862"/>
          <c:y val="5.4335177455825903E-2"/>
          <c:w val="0.82580723790824184"/>
          <c:h val="0.57385056417082869"/>
        </c:manualLayout>
      </c:layout>
      <c:stockChart>
        <c:ser>
          <c:idx val="0"/>
          <c:order val="0"/>
          <c:tx>
            <c:strRef>
              <c:f>'Fig 5'!$C$3</c:f>
              <c:strCache>
                <c:ptCount val="1"/>
                <c:pt idx="0">
                  <c:v>National average </c:v>
                </c:pt>
              </c:strCache>
            </c:strRef>
          </c:tx>
          <c:spPr>
            <a:ln w="28575" cap="rnd">
              <a:noFill/>
              <a:round/>
            </a:ln>
            <a:effectLst/>
          </c:spPr>
          <c:marker>
            <c:symbol val="dash"/>
            <c:size val="7"/>
            <c:spPr>
              <a:solidFill>
                <a:schemeClr val="tx1">
                  <a:lumMod val="50000"/>
                  <a:lumOff val="50000"/>
                </a:schemeClr>
              </a:solidFill>
              <a:ln w="22225">
                <a:solidFill>
                  <a:schemeClr val="tx1">
                    <a:lumMod val="50000"/>
                    <a:lumOff val="50000"/>
                  </a:schemeClr>
                </a:solidFill>
              </a:ln>
              <a:effectLst/>
            </c:spPr>
          </c:marker>
          <c:cat>
            <c:multiLvlStrRef>
              <c:f>'Fig 5'!$A$4:$B$24</c:f>
              <c:multiLvlStrCache>
                <c:ptCount val="21"/>
                <c:lvl>
                  <c:pt idx="0">
                    <c:v>2006</c:v>
                  </c:pt>
                  <c:pt idx="1">
                    <c:v>2014</c:v>
                  </c:pt>
                  <c:pt idx="2">
                    <c:v>2011</c:v>
                  </c:pt>
                  <c:pt idx="3">
                    <c:v>2002</c:v>
                  </c:pt>
                  <c:pt idx="4">
                    <c:v>2012</c:v>
                  </c:pt>
                  <c:pt idx="5">
                    <c:v>2002</c:v>
                  </c:pt>
                  <c:pt idx="6">
                    <c:v>2012</c:v>
                  </c:pt>
                  <c:pt idx="7">
                    <c:v>2003</c:v>
                  </c:pt>
                  <c:pt idx="8">
                    <c:v>2011</c:v>
                  </c:pt>
                  <c:pt idx="9">
                    <c:v>2000</c:v>
                  </c:pt>
                  <c:pt idx="10">
                    <c:v>2014</c:v>
                  </c:pt>
                  <c:pt idx="11">
                    <c:v>2000</c:v>
                  </c:pt>
                  <c:pt idx="12">
                    <c:v>2011</c:v>
                  </c:pt>
                  <c:pt idx="13">
                    <c:v>2000</c:v>
                  </c:pt>
                  <c:pt idx="14">
                    <c:v>2012</c:v>
                  </c:pt>
                  <c:pt idx="15">
                    <c:v>2000</c:v>
                  </c:pt>
                  <c:pt idx="16">
                    <c:v>2014</c:v>
                  </c:pt>
                  <c:pt idx="17">
                    <c:v>2003</c:v>
                  </c:pt>
                  <c:pt idx="18">
                    <c:v>2013</c:v>
                  </c:pt>
                  <c:pt idx="19">
                    <c:v>2007</c:v>
                  </c:pt>
                  <c:pt idx="20">
                    <c:v>2015</c:v>
                  </c:pt>
                </c:lvl>
                <c:lvl>
                  <c:pt idx="0">
                    <c:v>Palestine</c:v>
                  </c:pt>
                  <c:pt idx="2">
                    <c:v>Tunisia</c:v>
                  </c:pt>
                  <c:pt idx="3">
                    <c:v>Jordan</c:v>
                  </c:pt>
                  <c:pt idx="5">
                    <c:v>Algeria</c:v>
                  </c:pt>
                  <c:pt idx="7">
                    <c:v>Morocco</c:v>
                  </c:pt>
                  <c:pt idx="9">
                    <c:v>Egypt</c:v>
                  </c:pt>
                  <c:pt idx="11">
                    <c:v>Iraq</c:v>
                  </c:pt>
                  <c:pt idx="13">
                    <c:v>Comoros</c:v>
                  </c:pt>
                  <c:pt idx="15">
                    <c:v>Sudan</c:v>
                  </c:pt>
                  <c:pt idx="17">
                    <c:v>Yemen</c:v>
                  </c:pt>
                  <c:pt idx="19">
                    <c:v>Mauritania</c:v>
                  </c:pt>
                </c:lvl>
              </c:multiLvlStrCache>
            </c:multiLvlStrRef>
          </c:cat>
          <c:val>
            <c:numRef>
              <c:f>'Fig 5'!$C$4:$C$24</c:f>
              <c:numCache>
                <c:formatCode>General</c:formatCode>
                <c:ptCount val="21"/>
                <c:pt idx="0">
                  <c:v>0.94</c:v>
                </c:pt>
                <c:pt idx="1">
                  <c:v>0.72</c:v>
                </c:pt>
                <c:pt idx="2">
                  <c:v>1.02</c:v>
                </c:pt>
                <c:pt idx="3">
                  <c:v>6.6499999999999977</c:v>
                </c:pt>
                <c:pt idx="4">
                  <c:v>1.05</c:v>
                </c:pt>
                <c:pt idx="5">
                  <c:v>3.07</c:v>
                </c:pt>
                <c:pt idx="6">
                  <c:v>1.28</c:v>
                </c:pt>
                <c:pt idx="7">
                  <c:v>9.6</c:v>
                </c:pt>
                <c:pt idx="8">
                  <c:v>4.07</c:v>
                </c:pt>
                <c:pt idx="9">
                  <c:v>11.51</c:v>
                </c:pt>
                <c:pt idx="10">
                  <c:v>7.75</c:v>
                </c:pt>
                <c:pt idx="11">
                  <c:v>21.52</c:v>
                </c:pt>
                <c:pt idx="12">
                  <c:v>9.6300000000000008</c:v>
                </c:pt>
                <c:pt idx="13">
                  <c:v>21.17</c:v>
                </c:pt>
                <c:pt idx="14">
                  <c:v>12.53</c:v>
                </c:pt>
                <c:pt idx="15">
                  <c:v>29.18</c:v>
                </c:pt>
                <c:pt idx="16">
                  <c:v>14.56</c:v>
                </c:pt>
                <c:pt idx="17">
                  <c:v>29.26</c:v>
                </c:pt>
                <c:pt idx="18">
                  <c:v>16.239999999999991</c:v>
                </c:pt>
                <c:pt idx="19">
                  <c:v>17.260000000000002</c:v>
                </c:pt>
                <c:pt idx="20">
                  <c:v>18.18</c:v>
                </c:pt>
              </c:numCache>
            </c:numRef>
          </c:val>
          <c:smooth val="0"/>
          <c:extLst>
            <c:ext xmlns:c16="http://schemas.microsoft.com/office/drawing/2014/chart" uri="{C3380CC4-5D6E-409C-BE32-E72D297353CC}">
              <c16:uniqueId val="{00000000-3C89-4716-B3A9-1F9D20D2790A}"/>
            </c:ext>
          </c:extLst>
        </c:ser>
        <c:ser>
          <c:idx val="1"/>
          <c:order val="1"/>
          <c:tx>
            <c:strRef>
              <c:f>'Fig 5'!$D$3</c:f>
              <c:strCache>
                <c:ptCount val="1"/>
                <c:pt idx="0">
                  <c:v>Male</c:v>
                </c:pt>
              </c:strCache>
            </c:strRef>
          </c:tx>
          <c:spPr>
            <a:ln w="28575" cap="rnd">
              <a:noFill/>
              <a:round/>
            </a:ln>
            <a:effectLst/>
          </c:spPr>
          <c:marker>
            <c:symbol val="circle"/>
            <c:size val="7"/>
            <c:spPr>
              <a:solidFill>
                <a:schemeClr val="accent5">
                  <a:lumMod val="60000"/>
                  <a:lumOff val="40000"/>
                </a:schemeClr>
              </a:solidFill>
              <a:ln w="9525">
                <a:noFill/>
              </a:ln>
              <a:effectLst/>
            </c:spPr>
          </c:marker>
          <c:cat>
            <c:multiLvlStrRef>
              <c:f>'Fig 5'!$A$4:$B$24</c:f>
              <c:multiLvlStrCache>
                <c:ptCount val="21"/>
                <c:lvl>
                  <c:pt idx="0">
                    <c:v>2006</c:v>
                  </c:pt>
                  <c:pt idx="1">
                    <c:v>2014</c:v>
                  </c:pt>
                  <c:pt idx="2">
                    <c:v>2011</c:v>
                  </c:pt>
                  <c:pt idx="3">
                    <c:v>2002</c:v>
                  </c:pt>
                  <c:pt idx="4">
                    <c:v>2012</c:v>
                  </c:pt>
                  <c:pt idx="5">
                    <c:v>2002</c:v>
                  </c:pt>
                  <c:pt idx="6">
                    <c:v>2012</c:v>
                  </c:pt>
                  <c:pt idx="7">
                    <c:v>2003</c:v>
                  </c:pt>
                  <c:pt idx="8">
                    <c:v>2011</c:v>
                  </c:pt>
                  <c:pt idx="9">
                    <c:v>2000</c:v>
                  </c:pt>
                  <c:pt idx="10">
                    <c:v>2014</c:v>
                  </c:pt>
                  <c:pt idx="11">
                    <c:v>2000</c:v>
                  </c:pt>
                  <c:pt idx="12">
                    <c:v>2011</c:v>
                  </c:pt>
                  <c:pt idx="13">
                    <c:v>2000</c:v>
                  </c:pt>
                  <c:pt idx="14">
                    <c:v>2012</c:v>
                  </c:pt>
                  <c:pt idx="15">
                    <c:v>2000</c:v>
                  </c:pt>
                  <c:pt idx="16">
                    <c:v>2014</c:v>
                  </c:pt>
                  <c:pt idx="17">
                    <c:v>2003</c:v>
                  </c:pt>
                  <c:pt idx="18">
                    <c:v>2013</c:v>
                  </c:pt>
                  <c:pt idx="19">
                    <c:v>2007</c:v>
                  </c:pt>
                  <c:pt idx="20">
                    <c:v>2015</c:v>
                  </c:pt>
                </c:lvl>
                <c:lvl>
                  <c:pt idx="0">
                    <c:v>Palestine</c:v>
                  </c:pt>
                  <c:pt idx="2">
                    <c:v>Tunisia</c:v>
                  </c:pt>
                  <c:pt idx="3">
                    <c:v>Jordan</c:v>
                  </c:pt>
                  <c:pt idx="5">
                    <c:v>Algeria</c:v>
                  </c:pt>
                  <c:pt idx="7">
                    <c:v>Morocco</c:v>
                  </c:pt>
                  <c:pt idx="9">
                    <c:v>Egypt</c:v>
                  </c:pt>
                  <c:pt idx="11">
                    <c:v>Iraq</c:v>
                  </c:pt>
                  <c:pt idx="13">
                    <c:v>Comoros</c:v>
                  </c:pt>
                  <c:pt idx="15">
                    <c:v>Sudan</c:v>
                  </c:pt>
                  <c:pt idx="17">
                    <c:v>Yemen</c:v>
                  </c:pt>
                  <c:pt idx="19">
                    <c:v>Mauritania</c:v>
                  </c:pt>
                </c:lvl>
              </c:multiLvlStrCache>
            </c:multiLvlStrRef>
          </c:cat>
          <c:val>
            <c:numRef>
              <c:f>'Fig 5'!$D$4:$D$24</c:f>
              <c:numCache>
                <c:formatCode>General</c:formatCode>
                <c:ptCount val="21"/>
                <c:pt idx="0">
                  <c:v>1.1100000000000001</c:v>
                </c:pt>
                <c:pt idx="1">
                  <c:v>0.73</c:v>
                </c:pt>
                <c:pt idx="2">
                  <c:v>0.79</c:v>
                </c:pt>
                <c:pt idx="3">
                  <c:v>7.14</c:v>
                </c:pt>
                <c:pt idx="4">
                  <c:v>1.05</c:v>
                </c:pt>
                <c:pt idx="5">
                  <c:v>1.85</c:v>
                </c:pt>
                <c:pt idx="6">
                  <c:v>1.19</c:v>
                </c:pt>
                <c:pt idx="7">
                  <c:v>7.33</c:v>
                </c:pt>
                <c:pt idx="8">
                  <c:v>3.22</c:v>
                </c:pt>
                <c:pt idx="9">
                  <c:v>8.0400000000000009</c:v>
                </c:pt>
                <c:pt idx="10">
                  <c:v>7.52</c:v>
                </c:pt>
                <c:pt idx="11">
                  <c:v>17</c:v>
                </c:pt>
                <c:pt idx="12">
                  <c:v>7.45</c:v>
                </c:pt>
                <c:pt idx="13">
                  <c:v>21.68</c:v>
                </c:pt>
                <c:pt idx="14">
                  <c:v>11.88</c:v>
                </c:pt>
                <c:pt idx="15">
                  <c:v>26.65</c:v>
                </c:pt>
                <c:pt idx="16">
                  <c:v>13.27</c:v>
                </c:pt>
                <c:pt idx="17">
                  <c:v>18.36</c:v>
                </c:pt>
                <c:pt idx="18">
                  <c:v>12.26</c:v>
                </c:pt>
                <c:pt idx="19">
                  <c:v>15.87</c:v>
                </c:pt>
                <c:pt idx="20">
                  <c:v>18</c:v>
                </c:pt>
              </c:numCache>
            </c:numRef>
          </c:val>
          <c:smooth val="0"/>
          <c:extLst>
            <c:ext xmlns:c16="http://schemas.microsoft.com/office/drawing/2014/chart" uri="{C3380CC4-5D6E-409C-BE32-E72D297353CC}">
              <c16:uniqueId val="{00000001-3C89-4716-B3A9-1F9D20D2790A}"/>
            </c:ext>
          </c:extLst>
        </c:ser>
        <c:ser>
          <c:idx val="2"/>
          <c:order val="2"/>
          <c:tx>
            <c:strRef>
              <c:f>'Fig 5'!$E$3</c:f>
              <c:strCache>
                <c:ptCount val="1"/>
                <c:pt idx="0">
                  <c:v>Female</c:v>
                </c:pt>
              </c:strCache>
            </c:strRef>
          </c:tx>
          <c:spPr>
            <a:ln w="28575" cap="rnd">
              <a:noFill/>
              <a:round/>
            </a:ln>
            <a:effectLst/>
          </c:spPr>
          <c:marker>
            <c:symbol val="circle"/>
            <c:size val="7"/>
            <c:spPr>
              <a:solidFill>
                <a:srgbClr val="C00000"/>
              </a:solidFill>
              <a:ln w="9525">
                <a:noFill/>
              </a:ln>
              <a:effectLst/>
            </c:spPr>
          </c:marker>
          <c:cat>
            <c:multiLvlStrRef>
              <c:f>'Fig 5'!$A$4:$B$24</c:f>
              <c:multiLvlStrCache>
                <c:ptCount val="21"/>
                <c:lvl>
                  <c:pt idx="0">
                    <c:v>2006</c:v>
                  </c:pt>
                  <c:pt idx="1">
                    <c:v>2014</c:v>
                  </c:pt>
                  <c:pt idx="2">
                    <c:v>2011</c:v>
                  </c:pt>
                  <c:pt idx="3">
                    <c:v>2002</c:v>
                  </c:pt>
                  <c:pt idx="4">
                    <c:v>2012</c:v>
                  </c:pt>
                  <c:pt idx="5">
                    <c:v>2002</c:v>
                  </c:pt>
                  <c:pt idx="6">
                    <c:v>2012</c:v>
                  </c:pt>
                  <c:pt idx="7">
                    <c:v>2003</c:v>
                  </c:pt>
                  <c:pt idx="8">
                    <c:v>2011</c:v>
                  </c:pt>
                  <c:pt idx="9">
                    <c:v>2000</c:v>
                  </c:pt>
                  <c:pt idx="10">
                    <c:v>2014</c:v>
                  </c:pt>
                  <c:pt idx="11">
                    <c:v>2000</c:v>
                  </c:pt>
                  <c:pt idx="12">
                    <c:v>2011</c:v>
                  </c:pt>
                  <c:pt idx="13">
                    <c:v>2000</c:v>
                  </c:pt>
                  <c:pt idx="14">
                    <c:v>2012</c:v>
                  </c:pt>
                  <c:pt idx="15">
                    <c:v>2000</c:v>
                  </c:pt>
                  <c:pt idx="16">
                    <c:v>2014</c:v>
                  </c:pt>
                  <c:pt idx="17">
                    <c:v>2003</c:v>
                  </c:pt>
                  <c:pt idx="18">
                    <c:v>2013</c:v>
                  </c:pt>
                  <c:pt idx="19">
                    <c:v>2007</c:v>
                  </c:pt>
                  <c:pt idx="20">
                    <c:v>2015</c:v>
                  </c:pt>
                </c:lvl>
                <c:lvl>
                  <c:pt idx="0">
                    <c:v>Palestine</c:v>
                  </c:pt>
                  <c:pt idx="2">
                    <c:v>Tunisia</c:v>
                  </c:pt>
                  <c:pt idx="3">
                    <c:v>Jordan</c:v>
                  </c:pt>
                  <c:pt idx="5">
                    <c:v>Algeria</c:v>
                  </c:pt>
                  <c:pt idx="7">
                    <c:v>Morocco</c:v>
                  </c:pt>
                  <c:pt idx="9">
                    <c:v>Egypt</c:v>
                  </c:pt>
                  <c:pt idx="11">
                    <c:v>Iraq</c:v>
                  </c:pt>
                  <c:pt idx="13">
                    <c:v>Comoros</c:v>
                  </c:pt>
                  <c:pt idx="15">
                    <c:v>Sudan</c:v>
                  </c:pt>
                  <c:pt idx="17">
                    <c:v>Yemen</c:v>
                  </c:pt>
                  <c:pt idx="19">
                    <c:v>Mauritania</c:v>
                  </c:pt>
                </c:lvl>
              </c:multiLvlStrCache>
            </c:multiLvlStrRef>
          </c:cat>
          <c:val>
            <c:numRef>
              <c:f>'Fig 5'!$E$4:$E$24</c:f>
              <c:numCache>
                <c:formatCode>General</c:formatCode>
                <c:ptCount val="21"/>
                <c:pt idx="0">
                  <c:v>0.77</c:v>
                </c:pt>
                <c:pt idx="1">
                  <c:v>0.71</c:v>
                </c:pt>
                <c:pt idx="2">
                  <c:v>1.27</c:v>
                </c:pt>
                <c:pt idx="3">
                  <c:v>6.1499999999999986</c:v>
                </c:pt>
                <c:pt idx="4">
                  <c:v>1.05</c:v>
                </c:pt>
                <c:pt idx="5">
                  <c:v>4.3499999999999996</c:v>
                </c:pt>
                <c:pt idx="6">
                  <c:v>1.37</c:v>
                </c:pt>
                <c:pt idx="7">
                  <c:v>11.88</c:v>
                </c:pt>
                <c:pt idx="8">
                  <c:v>4.96</c:v>
                </c:pt>
                <c:pt idx="9">
                  <c:v>15.18</c:v>
                </c:pt>
                <c:pt idx="10">
                  <c:v>7.99</c:v>
                </c:pt>
                <c:pt idx="11">
                  <c:v>26.73</c:v>
                </c:pt>
                <c:pt idx="12">
                  <c:v>11.94</c:v>
                </c:pt>
                <c:pt idx="13">
                  <c:v>20.63</c:v>
                </c:pt>
                <c:pt idx="14">
                  <c:v>13.21</c:v>
                </c:pt>
                <c:pt idx="15">
                  <c:v>31.73</c:v>
                </c:pt>
                <c:pt idx="16">
                  <c:v>15.83</c:v>
                </c:pt>
                <c:pt idx="17">
                  <c:v>40.68</c:v>
                </c:pt>
                <c:pt idx="18">
                  <c:v>20.420000000000002</c:v>
                </c:pt>
                <c:pt idx="19">
                  <c:v>18.670000000000009</c:v>
                </c:pt>
                <c:pt idx="20">
                  <c:v>18.350000000000001</c:v>
                </c:pt>
              </c:numCache>
            </c:numRef>
          </c:val>
          <c:smooth val="0"/>
          <c:extLst>
            <c:ext xmlns:c16="http://schemas.microsoft.com/office/drawing/2014/chart" uri="{C3380CC4-5D6E-409C-BE32-E72D297353CC}">
              <c16:uniqueId val="{00000002-3C89-4716-B3A9-1F9D20D2790A}"/>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259310288"/>
        <c:axId val="-259308112"/>
      </c:stockChart>
      <c:catAx>
        <c:axId val="-25931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08112"/>
        <c:crosses val="autoZero"/>
        <c:auto val="1"/>
        <c:lblAlgn val="ctr"/>
        <c:lblOffset val="100"/>
        <c:noMultiLvlLbl val="0"/>
      </c:catAx>
      <c:valAx>
        <c:axId val="-25930811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Percentage of children 6-15 years that have never been to school (%)</a:t>
                </a:r>
              </a:p>
            </c:rich>
          </c:tx>
          <c:layout>
            <c:manualLayout>
              <c:xMode val="edge"/>
              <c:yMode val="edge"/>
              <c:x val="3.2023952628790599E-3"/>
              <c:y val="4.5722558551446399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10288"/>
        <c:crosses val="autoZero"/>
        <c:crossBetween val="between"/>
      </c:valAx>
      <c:spPr>
        <a:noFill/>
        <a:ln>
          <a:noFill/>
        </a:ln>
        <a:effectLst/>
      </c:spPr>
    </c:plotArea>
    <c:legend>
      <c:legendPos val="b"/>
      <c:layout>
        <c:manualLayout>
          <c:xMode val="edge"/>
          <c:yMode val="edge"/>
          <c:x val="0.343435835173444"/>
          <c:y val="0.89973142545604001"/>
          <c:w val="0.54474942340149413"/>
          <c:h val="0.1002685745439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75006518224957"/>
          <c:y val="6.0010413912256401E-2"/>
          <c:w val="0.86942136665730285"/>
          <c:h val="0.59483316068887271"/>
        </c:manualLayout>
      </c:layout>
      <c:stockChart>
        <c:ser>
          <c:idx val="0"/>
          <c:order val="0"/>
          <c:tx>
            <c:strRef>
              <c:f>'comp prim'!$C$3</c:f>
              <c:strCache>
                <c:ptCount val="1"/>
                <c:pt idx="0">
                  <c:v>National average </c:v>
                </c:pt>
              </c:strCache>
            </c:strRef>
          </c:tx>
          <c:spPr>
            <a:ln w="28575" cap="rnd">
              <a:noFill/>
              <a:round/>
            </a:ln>
            <a:effectLst/>
          </c:spPr>
          <c:marker>
            <c:symbol val="dash"/>
            <c:size val="7"/>
            <c:spPr>
              <a:solidFill>
                <a:schemeClr val="tx1">
                  <a:lumMod val="50000"/>
                  <a:lumOff val="50000"/>
                </a:schemeClr>
              </a:solidFill>
              <a:ln w="22225">
                <a:solidFill>
                  <a:schemeClr val="tx1">
                    <a:lumMod val="50000"/>
                    <a:lumOff val="50000"/>
                  </a:schemeClr>
                </a:solidFill>
              </a:ln>
              <a:effectLst/>
            </c:spPr>
          </c:marker>
          <c:cat>
            <c:multiLvlStrRef>
              <c:f>'comp prim'!$A$4:$B$24</c:f>
              <c:multiLvlStrCache>
                <c:ptCount val="21"/>
                <c:lvl>
                  <c:pt idx="0">
                    <c:v>2006</c:v>
                  </c:pt>
                  <c:pt idx="1">
                    <c:v>2014</c:v>
                  </c:pt>
                  <c:pt idx="2">
                    <c:v>2014</c:v>
                  </c:pt>
                  <c:pt idx="3">
                    <c:v>2011</c:v>
                  </c:pt>
                  <c:pt idx="4">
                    <c:v>2002</c:v>
                  </c:pt>
                  <c:pt idx="5">
                    <c:v>2012</c:v>
                  </c:pt>
                  <c:pt idx="6">
                    <c:v>2002</c:v>
                  </c:pt>
                  <c:pt idx="7">
                    <c:v>2012</c:v>
                  </c:pt>
                  <c:pt idx="8">
                    <c:v>2003</c:v>
                  </c:pt>
                  <c:pt idx="9">
                    <c:v>2011</c:v>
                  </c:pt>
                  <c:pt idx="10">
                    <c:v>2000</c:v>
                  </c:pt>
                  <c:pt idx="11">
                    <c:v>2014</c:v>
                  </c:pt>
                  <c:pt idx="12">
                    <c:v>2000</c:v>
                  </c:pt>
                  <c:pt idx="13">
                    <c:v>2011</c:v>
                  </c:pt>
                  <c:pt idx="14">
                    <c:v>2000</c:v>
                  </c:pt>
                  <c:pt idx="15">
                    <c:v>2012</c:v>
                  </c:pt>
                  <c:pt idx="16">
                    <c:v>2000</c:v>
                  </c:pt>
                  <c:pt idx="17">
                    <c:v>2014</c:v>
                  </c:pt>
                  <c:pt idx="18">
                    <c:v>2013</c:v>
                  </c:pt>
                  <c:pt idx="19">
                    <c:v>2007</c:v>
                  </c:pt>
                  <c:pt idx="20">
                    <c:v>2015</c:v>
                  </c:pt>
                </c:lvl>
                <c:lvl>
                  <c:pt idx="0">
                    <c:v>Palestine</c:v>
                  </c:pt>
                  <c:pt idx="2">
                    <c:v>Libya </c:v>
                  </c:pt>
                  <c:pt idx="3">
                    <c:v>Tunisia</c:v>
                  </c:pt>
                  <c:pt idx="4">
                    <c:v>Jordan</c:v>
                  </c:pt>
                  <c:pt idx="6">
                    <c:v>Algeria</c:v>
                  </c:pt>
                  <c:pt idx="8">
                    <c:v>Morocco</c:v>
                  </c:pt>
                  <c:pt idx="10">
                    <c:v>Egypt</c:v>
                  </c:pt>
                  <c:pt idx="12">
                    <c:v>Iraq</c:v>
                  </c:pt>
                  <c:pt idx="14">
                    <c:v>Comoros</c:v>
                  </c:pt>
                  <c:pt idx="16">
                    <c:v>Sudan</c:v>
                  </c:pt>
                  <c:pt idx="18">
                    <c:v>Yemen</c:v>
                  </c:pt>
                  <c:pt idx="19">
                    <c:v>Mauritania</c:v>
                  </c:pt>
                </c:lvl>
              </c:multiLvlStrCache>
            </c:multiLvlStrRef>
          </c:cat>
          <c:val>
            <c:numRef>
              <c:f>'comp prim'!$C$4:$C$24</c:f>
              <c:numCache>
                <c:formatCode>General</c:formatCode>
                <c:ptCount val="21"/>
                <c:pt idx="0">
                  <c:v>86.3</c:v>
                </c:pt>
                <c:pt idx="1">
                  <c:v>90.42</c:v>
                </c:pt>
                <c:pt idx="2">
                  <c:v>78.12</c:v>
                </c:pt>
                <c:pt idx="3">
                  <c:v>68.12</c:v>
                </c:pt>
                <c:pt idx="4">
                  <c:v>85.4</c:v>
                </c:pt>
                <c:pt idx="5">
                  <c:v>89.43</c:v>
                </c:pt>
                <c:pt idx="6">
                  <c:v>55.06</c:v>
                </c:pt>
                <c:pt idx="7">
                  <c:v>60.47</c:v>
                </c:pt>
                <c:pt idx="8">
                  <c:v>32.299999999999997</c:v>
                </c:pt>
                <c:pt idx="9">
                  <c:v>40.43</c:v>
                </c:pt>
                <c:pt idx="10">
                  <c:v>55.28</c:v>
                </c:pt>
                <c:pt idx="11">
                  <c:v>69</c:v>
                </c:pt>
                <c:pt idx="12">
                  <c:v>55.45</c:v>
                </c:pt>
                <c:pt idx="13">
                  <c:v>59.18</c:v>
                </c:pt>
                <c:pt idx="14">
                  <c:v>29.58</c:v>
                </c:pt>
                <c:pt idx="15">
                  <c:v>48.77</c:v>
                </c:pt>
                <c:pt idx="16">
                  <c:v>39.69</c:v>
                </c:pt>
                <c:pt idx="17">
                  <c:v>46.79</c:v>
                </c:pt>
                <c:pt idx="18">
                  <c:v>47.28</c:v>
                </c:pt>
                <c:pt idx="19">
                  <c:v>24.02</c:v>
                </c:pt>
                <c:pt idx="20">
                  <c:v>29.21</c:v>
                </c:pt>
              </c:numCache>
            </c:numRef>
          </c:val>
          <c:smooth val="0"/>
          <c:extLst>
            <c:ext xmlns:c16="http://schemas.microsoft.com/office/drawing/2014/chart" uri="{C3380CC4-5D6E-409C-BE32-E72D297353CC}">
              <c16:uniqueId val="{00000000-E448-41E3-B4DA-28E68C955449}"/>
            </c:ext>
          </c:extLst>
        </c:ser>
        <c:ser>
          <c:idx val="1"/>
          <c:order val="1"/>
          <c:tx>
            <c:strRef>
              <c:f>'comp prim'!$D$3</c:f>
              <c:strCache>
                <c:ptCount val="1"/>
                <c:pt idx="0">
                  <c:v>Male</c:v>
                </c:pt>
              </c:strCache>
            </c:strRef>
          </c:tx>
          <c:spPr>
            <a:ln w="28575" cap="rnd">
              <a:noFill/>
              <a:round/>
            </a:ln>
            <a:effectLst/>
          </c:spPr>
          <c:marker>
            <c:symbol val="circle"/>
            <c:size val="7"/>
            <c:spPr>
              <a:solidFill>
                <a:schemeClr val="accent5">
                  <a:lumMod val="60000"/>
                  <a:lumOff val="40000"/>
                </a:schemeClr>
              </a:solidFill>
              <a:ln w="9525">
                <a:noFill/>
              </a:ln>
              <a:effectLst/>
            </c:spPr>
          </c:marker>
          <c:cat>
            <c:multiLvlStrRef>
              <c:f>'comp prim'!$A$4:$B$24</c:f>
              <c:multiLvlStrCache>
                <c:ptCount val="21"/>
                <c:lvl>
                  <c:pt idx="0">
                    <c:v>2006</c:v>
                  </c:pt>
                  <c:pt idx="1">
                    <c:v>2014</c:v>
                  </c:pt>
                  <c:pt idx="2">
                    <c:v>2014</c:v>
                  </c:pt>
                  <c:pt idx="3">
                    <c:v>2011</c:v>
                  </c:pt>
                  <c:pt idx="4">
                    <c:v>2002</c:v>
                  </c:pt>
                  <c:pt idx="5">
                    <c:v>2012</c:v>
                  </c:pt>
                  <c:pt idx="6">
                    <c:v>2002</c:v>
                  </c:pt>
                  <c:pt idx="7">
                    <c:v>2012</c:v>
                  </c:pt>
                  <c:pt idx="8">
                    <c:v>2003</c:v>
                  </c:pt>
                  <c:pt idx="9">
                    <c:v>2011</c:v>
                  </c:pt>
                  <c:pt idx="10">
                    <c:v>2000</c:v>
                  </c:pt>
                  <c:pt idx="11">
                    <c:v>2014</c:v>
                  </c:pt>
                  <c:pt idx="12">
                    <c:v>2000</c:v>
                  </c:pt>
                  <c:pt idx="13">
                    <c:v>2011</c:v>
                  </c:pt>
                  <c:pt idx="14">
                    <c:v>2000</c:v>
                  </c:pt>
                  <c:pt idx="15">
                    <c:v>2012</c:v>
                  </c:pt>
                  <c:pt idx="16">
                    <c:v>2000</c:v>
                  </c:pt>
                  <c:pt idx="17">
                    <c:v>2014</c:v>
                  </c:pt>
                  <c:pt idx="18">
                    <c:v>2013</c:v>
                  </c:pt>
                  <c:pt idx="19">
                    <c:v>2007</c:v>
                  </c:pt>
                  <c:pt idx="20">
                    <c:v>2015</c:v>
                  </c:pt>
                </c:lvl>
                <c:lvl>
                  <c:pt idx="0">
                    <c:v>Palestine</c:v>
                  </c:pt>
                  <c:pt idx="2">
                    <c:v>Libya </c:v>
                  </c:pt>
                  <c:pt idx="3">
                    <c:v>Tunisia</c:v>
                  </c:pt>
                  <c:pt idx="4">
                    <c:v>Jordan</c:v>
                  </c:pt>
                  <c:pt idx="6">
                    <c:v>Algeria</c:v>
                  </c:pt>
                  <c:pt idx="8">
                    <c:v>Morocco</c:v>
                  </c:pt>
                  <c:pt idx="10">
                    <c:v>Egypt</c:v>
                  </c:pt>
                  <c:pt idx="12">
                    <c:v>Iraq</c:v>
                  </c:pt>
                  <c:pt idx="14">
                    <c:v>Comoros</c:v>
                  </c:pt>
                  <c:pt idx="16">
                    <c:v>Sudan</c:v>
                  </c:pt>
                  <c:pt idx="18">
                    <c:v>Yemen</c:v>
                  </c:pt>
                  <c:pt idx="19">
                    <c:v>Mauritania</c:v>
                  </c:pt>
                </c:lvl>
              </c:multiLvlStrCache>
            </c:multiLvlStrRef>
          </c:cat>
          <c:val>
            <c:numRef>
              <c:f>'comp prim'!$D$4:$D$24</c:f>
              <c:numCache>
                <c:formatCode>General</c:formatCode>
                <c:ptCount val="21"/>
                <c:pt idx="0">
                  <c:v>89.7</c:v>
                </c:pt>
                <c:pt idx="1">
                  <c:v>92.11</c:v>
                </c:pt>
                <c:pt idx="2">
                  <c:v>82.28</c:v>
                </c:pt>
                <c:pt idx="3">
                  <c:v>75.25</c:v>
                </c:pt>
                <c:pt idx="4">
                  <c:v>89.82</c:v>
                </c:pt>
                <c:pt idx="5">
                  <c:v>92.59</c:v>
                </c:pt>
                <c:pt idx="6">
                  <c:v>61.59</c:v>
                </c:pt>
                <c:pt idx="7">
                  <c:v>64.06</c:v>
                </c:pt>
                <c:pt idx="8">
                  <c:v>38.26</c:v>
                </c:pt>
                <c:pt idx="9">
                  <c:v>47.54</c:v>
                </c:pt>
                <c:pt idx="10">
                  <c:v>63.56</c:v>
                </c:pt>
                <c:pt idx="11">
                  <c:v>74.69</c:v>
                </c:pt>
                <c:pt idx="12">
                  <c:v>65.069999999999993</c:v>
                </c:pt>
                <c:pt idx="13">
                  <c:v>67.37</c:v>
                </c:pt>
                <c:pt idx="14">
                  <c:v>32.35</c:v>
                </c:pt>
                <c:pt idx="15">
                  <c:v>53.08</c:v>
                </c:pt>
                <c:pt idx="16">
                  <c:v>43.83</c:v>
                </c:pt>
                <c:pt idx="17">
                  <c:v>51.21</c:v>
                </c:pt>
                <c:pt idx="18">
                  <c:v>61.26</c:v>
                </c:pt>
                <c:pt idx="19">
                  <c:v>29.48</c:v>
                </c:pt>
                <c:pt idx="20">
                  <c:v>33.79</c:v>
                </c:pt>
              </c:numCache>
            </c:numRef>
          </c:val>
          <c:smooth val="0"/>
          <c:extLst>
            <c:ext xmlns:c16="http://schemas.microsoft.com/office/drawing/2014/chart" uri="{C3380CC4-5D6E-409C-BE32-E72D297353CC}">
              <c16:uniqueId val="{00000001-E448-41E3-B4DA-28E68C955449}"/>
            </c:ext>
          </c:extLst>
        </c:ser>
        <c:ser>
          <c:idx val="2"/>
          <c:order val="2"/>
          <c:tx>
            <c:strRef>
              <c:f>'comp prim'!$E$3</c:f>
              <c:strCache>
                <c:ptCount val="1"/>
                <c:pt idx="0">
                  <c:v>Female</c:v>
                </c:pt>
              </c:strCache>
            </c:strRef>
          </c:tx>
          <c:spPr>
            <a:ln w="28575" cap="rnd">
              <a:noFill/>
              <a:round/>
            </a:ln>
            <a:effectLst/>
          </c:spPr>
          <c:marker>
            <c:symbol val="circle"/>
            <c:size val="7"/>
            <c:spPr>
              <a:solidFill>
                <a:srgbClr val="C00000"/>
              </a:solidFill>
              <a:ln w="9525">
                <a:noFill/>
              </a:ln>
              <a:effectLst/>
            </c:spPr>
          </c:marker>
          <c:cat>
            <c:multiLvlStrRef>
              <c:f>'comp prim'!$A$4:$B$24</c:f>
              <c:multiLvlStrCache>
                <c:ptCount val="21"/>
                <c:lvl>
                  <c:pt idx="0">
                    <c:v>2006</c:v>
                  </c:pt>
                  <c:pt idx="1">
                    <c:v>2014</c:v>
                  </c:pt>
                  <c:pt idx="2">
                    <c:v>2014</c:v>
                  </c:pt>
                  <c:pt idx="3">
                    <c:v>2011</c:v>
                  </c:pt>
                  <c:pt idx="4">
                    <c:v>2002</c:v>
                  </c:pt>
                  <c:pt idx="5">
                    <c:v>2012</c:v>
                  </c:pt>
                  <c:pt idx="6">
                    <c:v>2002</c:v>
                  </c:pt>
                  <c:pt idx="7">
                    <c:v>2012</c:v>
                  </c:pt>
                  <c:pt idx="8">
                    <c:v>2003</c:v>
                  </c:pt>
                  <c:pt idx="9">
                    <c:v>2011</c:v>
                  </c:pt>
                  <c:pt idx="10">
                    <c:v>2000</c:v>
                  </c:pt>
                  <c:pt idx="11">
                    <c:v>2014</c:v>
                  </c:pt>
                  <c:pt idx="12">
                    <c:v>2000</c:v>
                  </c:pt>
                  <c:pt idx="13">
                    <c:v>2011</c:v>
                  </c:pt>
                  <c:pt idx="14">
                    <c:v>2000</c:v>
                  </c:pt>
                  <c:pt idx="15">
                    <c:v>2012</c:v>
                  </c:pt>
                  <c:pt idx="16">
                    <c:v>2000</c:v>
                  </c:pt>
                  <c:pt idx="17">
                    <c:v>2014</c:v>
                  </c:pt>
                  <c:pt idx="18">
                    <c:v>2013</c:v>
                  </c:pt>
                  <c:pt idx="19">
                    <c:v>2007</c:v>
                  </c:pt>
                  <c:pt idx="20">
                    <c:v>2015</c:v>
                  </c:pt>
                </c:lvl>
                <c:lvl>
                  <c:pt idx="0">
                    <c:v>Palestine</c:v>
                  </c:pt>
                  <c:pt idx="2">
                    <c:v>Libya </c:v>
                  </c:pt>
                  <c:pt idx="3">
                    <c:v>Tunisia</c:v>
                  </c:pt>
                  <c:pt idx="4">
                    <c:v>Jordan</c:v>
                  </c:pt>
                  <c:pt idx="6">
                    <c:v>Algeria</c:v>
                  </c:pt>
                  <c:pt idx="8">
                    <c:v>Morocco</c:v>
                  </c:pt>
                  <c:pt idx="10">
                    <c:v>Egypt</c:v>
                  </c:pt>
                  <c:pt idx="12">
                    <c:v>Iraq</c:v>
                  </c:pt>
                  <c:pt idx="14">
                    <c:v>Comoros</c:v>
                  </c:pt>
                  <c:pt idx="16">
                    <c:v>Sudan</c:v>
                  </c:pt>
                  <c:pt idx="18">
                    <c:v>Yemen</c:v>
                  </c:pt>
                  <c:pt idx="19">
                    <c:v>Mauritania</c:v>
                  </c:pt>
                </c:lvl>
              </c:multiLvlStrCache>
            </c:multiLvlStrRef>
          </c:cat>
          <c:val>
            <c:numRef>
              <c:f>'comp prim'!$E$4:$E$24</c:f>
              <c:numCache>
                <c:formatCode>General</c:formatCode>
                <c:ptCount val="21"/>
                <c:pt idx="0">
                  <c:v>82.82</c:v>
                </c:pt>
                <c:pt idx="1">
                  <c:v>88.7</c:v>
                </c:pt>
                <c:pt idx="2">
                  <c:v>73.95</c:v>
                </c:pt>
                <c:pt idx="3">
                  <c:v>61.22</c:v>
                </c:pt>
                <c:pt idx="4">
                  <c:v>80.88</c:v>
                </c:pt>
                <c:pt idx="5">
                  <c:v>86.24</c:v>
                </c:pt>
                <c:pt idx="6">
                  <c:v>48.48</c:v>
                </c:pt>
                <c:pt idx="7">
                  <c:v>56.83</c:v>
                </c:pt>
                <c:pt idx="8">
                  <c:v>26.91</c:v>
                </c:pt>
                <c:pt idx="9">
                  <c:v>33.869999999999997</c:v>
                </c:pt>
                <c:pt idx="10">
                  <c:v>46.63</c:v>
                </c:pt>
                <c:pt idx="11">
                  <c:v>63.11</c:v>
                </c:pt>
                <c:pt idx="12">
                  <c:v>46.01</c:v>
                </c:pt>
                <c:pt idx="13">
                  <c:v>50.98</c:v>
                </c:pt>
                <c:pt idx="14">
                  <c:v>27.23</c:v>
                </c:pt>
                <c:pt idx="15">
                  <c:v>44.81</c:v>
                </c:pt>
                <c:pt idx="16">
                  <c:v>35.979999999999997</c:v>
                </c:pt>
                <c:pt idx="17">
                  <c:v>42.49</c:v>
                </c:pt>
                <c:pt idx="18">
                  <c:v>33.57</c:v>
                </c:pt>
                <c:pt idx="19">
                  <c:v>19.329999999999991</c:v>
                </c:pt>
                <c:pt idx="20">
                  <c:v>25.6</c:v>
                </c:pt>
              </c:numCache>
            </c:numRef>
          </c:val>
          <c:smooth val="0"/>
          <c:extLst>
            <c:ext xmlns:c16="http://schemas.microsoft.com/office/drawing/2014/chart" uri="{C3380CC4-5D6E-409C-BE32-E72D297353CC}">
              <c16:uniqueId val="{00000002-E448-41E3-B4DA-28E68C955449}"/>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259302672"/>
        <c:axId val="-259302128"/>
      </c:stockChart>
      <c:catAx>
        <c:axId val="-25930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02128"/>
        <c:crosses val="autoZero"/>
        <c:auto val="1"/>
        <c:lblAlgn val="ctr"/>
        <c:lblOffset val="100"/>
        <c:noMultiLvlLbl val="0"/>
      </c:catAx>
      <c:valAx>
        <c:axId val="-259302128"/>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Primary completion rate(%)</a:t>
                </a:r>
              </a:p>
            </c:rich>
          </c:tx>
          <c:layout>
            <c:manualLayout>
              <c:xMode val="edge"/>
              <c:yMode val="edge"/>
              <c:x val="2.0484218318864E-3"/>
              <c:y val="0.15344242000377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02672"/>
        <c:crosses val="autoZero"/>
        <c:crossBetween val="between"/>
      </c:valAx>
      <c:spPr>
        <a:noFill/>
        <a:ln>
          <a:noFill/>
        </a:ln>
        <a:effectLst/>
      </c:spPr>
    </c:plotArea>
    <c:legend>
      <c:legendPos val="b"/>
      <c:layout>
        <c:manualLayout>
          <c:xMode val="edge"/>
          <c:yMode val="edge"/>
          <c:x val="0.14506305436451933"/>
          <c:y val="0.90981458481548905"/>
          <c:w val="0.54539275038814983"/>
          <c:h val="9.0185415184510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45311901738476"/>
          <c:y val="6.0010413912256401E-2"/>
          <c:w val="0.88009246519722062"/>
          <c:h val="0.60250043099947503"/>
        </c:manualLayout>
      </c:layout>
      <c:stockChart>
        <c:ser>
          <c:idx val="0"/>
          <c:order val="0"/>
          <c:tx>
            <c:strRef>
              <c:f>'Fig 5'!$C$3</c:f>
              <c:strCache>
                <c:ptCount val="1"/>
                <c:pt idx="0">
                  <c:v>National average </c:v>
                </c:pt>
              </c:strCache>
            </c:strRef>
          </c:tx>
          <c:spPr>
            <a:ln w="28575" cap="rnd">
              <a:noFill/>
              <a:round/>
            </a:ln>
            <a:effectLst/>
          </c:spPr>
          <c:marker>
            <c:symbol val="dash"/>
            <c:size val="7"/>
            <c:spPr>
              <a:solidFill>
                <a:schemeClr val="tx1">
                  <a:lumMod val="50000"/>
                  <a:lumOff val="50000"/>
                </a:schemeClr>
              </a:solidFill>
              <a:ln w="22225">
                <a:solidFill>
                  <a:schemeClr val="tx1">
                    <a:lumMod val="50000"/>
                    <a:lumOff val="50000"/>
                  </a:schemeClr>
                </a:solidFill>
              </a:ln>
              <a:effectLst/>
            </c:spPr>
          </c:marker>
          <c:cat>
            <c:multiLvlStrRef>
              <c:f>'Fig 6'!$A$3:$B$20</c:f>
              <c:multiLvlStrCache>
                <c:ptCount val="18"/>
                <c:lvl>
                  <c:pt idx="0">
                    <c:v>2014</c:v>
                  </c:pt>
                  <c:pt idx="1">
                    <c:v>2002</c:v>
                  </c:pt>
                  <c:pt idx="2">
                    <c:v>2012</c:v>
                  </c:pt>
                  <c:pt idx="3">
                    <c:v>2014</c:v>
                  </c:pt>
                  <c:pt idx="4">
                    <c:v>2000</c:v>
                  </c:pt>
                  <c:pt idx="5">
                    <c:v>2014</c:v>
                  </c:pt>
                  <c:pt idx="6">
                    <c:v>2011</c:v>
                  </c:pt>
                  <c:pt idx="7">
                    <c:v>2000</c:v>
                  </c:pt>
                  <c:pt idx="8">
                    <c:v>2011</c:v>
                  </c:pt>
                  <c:pt idx="9">
                    <c:v>2002</c:v>
                  </c:pt>
                  <c:pt idx="10">
                    <c:v>2012</c:v>
                  </c:pt>
                  <c:pt idx="11">
                    <c:v>2000</c:v>
                  </c:pt>
                  <c:pt idx="12">
                    <c:v>2012</c:v>
                  </c:pt>
                  <c:pt idx="13">
                    <c:v>2000</c:v>
                  </c:pt>
                  <c:pt idx="14">
                    <c:v>2014</c:v>
                  </c:pt>
                  <c:pt idx="15">
                    <c:v>2013</c:v>
                  </c:pt>
                  <c:pt idx="16">
                    <c:v>2007</c:v>
                  </c:pt>
                  <c:pt idx="17">
                    <c:v>2015</c:v>
                  </c:pt>
                </c:lvl>
                <c:lvl>
                  <c:pt idx="0">
                    <c:v>Palestine</c:v>
                  </c:pt>
                  <c:pt idx="1">
                    <c:v>Jordan</c:v>
                  </c:pt>
                  <c:pt idx="3">
                    <c:v>Libya</c:v>
                  </c:pt>
                  <c:pt idx="4">
                    <c:v>Egypt</c:v>
                  </c:pt>
                  <c:pt idx="6">
                    <c:v>Tunisia</c:v>
                  </c:pt>
                  <c:pt idx="7">
                    <c:v>Iraq</c:v>
                  </c:pt>
                  <c:pt idx="9">
                    <c:v>Algeria</c:v>
                  </c:pt>
                  <c:pt idx="11">
                    <c:v>Comoros</c:v>
                  </c:pt>
                  <c:pt idx="13">
                    <c:v>Sudan</c:v>
                  </c:pt>
                  <c:pt idx="15">
                    <c:v>Yemen</c:v>
                  </c:pt>
                  <c:pt idx="16">
                    <c:v>Mauritania</c:v>
                  </c:pt>
                </c:lvl>
              </c:multiLvlStrCache>
            </c:multiLvlStrRef>
          </c:cat>
          <c:val>
            <c:numRef>
              <c:f>'Fig 6'!$C$3:$C$20</c:f>
              <c:numCache>
                <c:formatCode>General</c:formatCode>
                <c:ptCount val="18"/>
                <c:pt idx="0">
                  <c:v>10.27</c:v>
                </c:pt>
                <c:pt idx="1">
                  <c:v>9.06</c:v>
                </c:pt>
                <c:pt idx="2">
                  <c:v>10.25</c:v>
                </c:pt>
                <c:pt idx="3">
                  <c:v>9.1300000000000008</c:v>
                </c:pt>
                <c:pt idx="4">
                  <c:v>5.87</c:v>
                </c:pt>
                <c:pt idx="5">
                  <c:v>7.55</c:v>
                </c:pt>
                <c:pt idx="6">
                  <c:v>6.73</c:v>
                </c:pt>
                <c:pt idx="7">
                  <c:v>5.6199999999999957</c:v>
                </c:pt>
                <c:pt idx="8">
                  <c:v>6.54</c:v>
                </c:pt>
                <c:pt idx="9">
                  <c:v>4.78</c:v>
                </c:pt>
                <c:pt idx="10">
                  <c:v>5.94</c:v>
                </c:pt>
                <c:pt idx="11">
                  <c:v>2.36</c:v>
                </c:pt>
                <c:pt idx="12">
                  <c:v>4.59</c:v>
                </c:pt>
                <c:pt idx="13">
                  <c:v>3.55</c:v>
                </c:pt>
                <c:pt idx="14">
                  <c:v>4.51</c:v>
                </c:pt>
                <c:pt idx="15">
                  <c:v>4.3199999999999976</c:v>
                </c:pt>
                <c:pt idx="16">
                  <c:v>2.5299999999999998</c:v>
                </c:pt>
                <c:pt idx="17">
                  <c:v>2.96</c:v>
                </c:pt>
              </c:numCache>
            </c:numRef>
          </c:val>
          <c:smooth val="0"/>
          <c:extLst>
            <c:ext xmlns:c16="http://schemas.microsoft.com/office/drawing/2014/chart" uri="{C3380CC4-5D6E-409C-BE32-E72D297353CC}">
              <c16:uniqueId val="{00000000-28EB-4DCD-BE66-C8C60530C7E5}"/>
            </c:ext>
          </c:extLst>
        </c:ser>
        <c:ser>
          <c:idx val="1"/>
          <c:order val="1"/>
          <c:tx>
            <c:strRef>
              <c:f>'Fig 6'!$D$2</c:f>
              <c:strCache>
                <c:ptCount val="1"/>
                <c:pt idx="0">
                  <c:v>Male</c:v>
                </c:pt>
              </c:strCache>
            </c:strRef>
          </c:tx>
          <c:spPr>
            <a:ln w="28575" cap="rnd">
              <a:noFill/>
              <a:round/>
            </a:ln>
            <a:effectLst/>
          </c:spPr>
          <c:marker>
            <c:symbol val="circle"/>
            <c:size val="7"/>
            <c:spPr>
              <a:solidFill>
                <a:schemeClr val="accent5">
                  <a:lumMod val="60000"/>
                  <a:lumOff val="40000"/>
                </a:schemeClr>
              </a:solidFill>
              <a:ln w="9525">
                <a:noFill/>
              </a:ln>
              <a:effectLst/>
            </c:spPr>
          </c:marker>
          <c:cat>
            <c:multiLvlStrRef>
              <c:f>'Fig 6'!$A$3:$B$20</c:f>
              <c:multiLvlStrCache>
                <c:ptCount val="18"/>
                <c:lvl>
                  <c:pt idx="0">
                    <c:v>2014</c:v>
                  </c:pt>
                  <c:pt idx="1">
                    <c:v>2002</c:v>
                  </c:pt>
                  <c:pt idx="2">
                    <c:v>2012</c:v>
                  </c:pt>
                  <c:pt idx="3">
                    <c:v>2014</c:v>
                  </c:pt>
                  <c:pt idx="4">
                    <c:v>2000</c:v>
                  </c:pt>
                  <c:pt idx="5">
                    <c:v>2014</c:v>
                  </c:pt>
                  <c:pt idx="6">
                    <c:v>2011</c:v>
                  </c:pt>
                  <c:pt idx="7">
                    <c:v>2000</c:v>
                  </c:pt>
                  <c:pt idx="8">
                    <c:v>2011</c:v>
                  </c:pt>
                  <c:pt idx="9">
                    <c:v>2002</c:v>
                  </c:pt>
                  <c:pt idx="10">
                    <c:v>2012</c:v>
                  </c:pt>
                  <c:pt idx="11">
                    <c:v>2000</c:v>
                  </c:pt>
                  <c:pt idx="12">
                    <c:v>2012</c:v>
                  </c:pt>
                  <c:pt idx="13">
                    <c:v>2000</c:v>
                  </c:pt>
                  <c:pt idx="14">
                    <c:v>2014</c:v>
                  </c:pt>
                  <c:pt idx="15">
                    <c:v>2013</c:v>
                  </c:pt>
                  <c:pt idx="16">
                    <c:v>2007</c:v>
                  </c:pt>
                  <c:pt idx="17">
                    <c:v>2015</c:v>
                  </c:pt>
                </c:lvl>
                <c:lvl>
                  <c:pt idx="0">
                    <c:v>Palestine</c:v>
                  </c:pt>
                  <c:pt idx="1">
                    <c:v>Jordan</c:v>
                  </c:pt>
                  <c:pt idx="3">
                    <c:v>Libya</c:v>
                  </c:pt>
                  <c:pt idx="4">
                    <c:v>Egypt</c:v>
                  </c:pt>
                  <c:pt idx="6">
                    <c:v>Tunisia</c:v>
                  </c:pt>
                  <c:pt idx="7">
                    <c:v>Iraq</c:v>
                  </c:pt>
                  <c:pt idx="9">
                    <c:v>Algeria</c:v>
                  </c:pt>
                  <c:pt idx="11">
                    <c:v>Comoros</c:v>
                  </c:pt>
                  <c:pt idx="13">
                    <c:v>Sudan</c:v>
                  </c:pt>
                  <c:pt idx="15">
                    <c:v>Yemen</c:v>
                  </c:pt>
                  <c:pt idx="16">
                    <c:v>Mauritania</c:v>
                  </c:pt>
                </c:lvl>
              </c:multiLvlStrCache>
            </c:multiLvlStrRef>
          </c:cat>
          <c:val>
            <c:numRef>
              <c:f>'Fig 6'!$D$3:$D$20</c:f>
              <c:numCache>
                <c:formatCode>General</c:formatCode>
                <c:ptCount val="18"/>
                <c:pt idx="0">
                  <c:v>10.77</c:v>
                </c:pt>
                <c:pt idx="1">
                  <c:v>9.9600000000000026</c:v>
                </c:pt>
                <c:pt idx="2">
                  <c:v>10.9</c:v>
                </c:pt>
                <c:pt idx="3">
                  <c:v>9.7900000000000009</c:v>
                </c:pt>
                <c:pt idx="4">
                  <c:v>7.24</c:v>
                </c:pt>
                <c:pt idx="5">
                  <c:v>8.59</c:v>
                </c:pt>
                <c:pt idx="6">
                  <c:v>7.67</c:v>
                </c:pt>
                <c:pt idx="7">
                  <c:v>7.13</c:v>
                </c:pt>
                <c:pt idx="8">
                  <c:v>7.8599999999999977</c:v>
                </c:pt>
                <c:pt idx="9">
                  <c:v>5.6899999999999986</c:v>
                </c:pt>
                <c:pt idx="10">
                  <c:v>6.5</c:v>
                </c:pt>
                <c:pt idx="11">
                  <c:v>2.84</c:v>
                </c:pt>
                <c:pt idx="12">
                  <c:v>5.6099999999999977</c:v>
                </c:pt>
                <c:pt idx="13">
                  <c:v>4.25</c:v>
                </c:pt>
                <c:pt idx="14">
                  <c:v>5.17</c:v>
                </c:pt>
                <c:pt idx="15">
                  <c:v>6.22</c:v>
                </c:pt>
                <c:pt idx="16">
                  <c:v>3.37</c:v>
                </c:pt>
                <c:pt idx="17">
                  <c:v>3.64</c:v>
                </c:pt>
              </c:numCache>
            </c:numRef>
          </c:val>
          <c:smooth val="0"/>
          <c:extLst>
            <c:ext xmlns:c16="http://schemas.microsoft.com/office/drawing/2014/chart" uri="{C3380CC4-5D6E-409C-BE32-E72D297353CC}">
              <c16:uniqueId val="{00000001-28EB-4DCD-BE66-C8C60530C7E5}"/>
            </c:ext>
          </c:extLst>
        </c:ser>
        <c:ser>
          <c:idx val="2"/>
          <c:order val="2"/>
          <c:tx>
            <c:strRef>
              <c:f>'Fig 6'!$E$2</c:f>
              <c:strCache>
                <c:ptCount val="1"/>
                <c:pt idx="0">
                  <c:v>Female</c:v>
                </c:pt>
              </c:strCache>
            </c:strRef>
          </c:tx>
          <c:spPr>
            <a:ln w="28575" cap="rnd">
              <a:noFill/>
              <a:round/>
            </a:ln>
            <a:effectLst/>
          </c:spPr>
          <c:marker>
            <c:symbol val="circle"/>
            <c:size val="7"/>
            <c:spPr>
              <a:solidFill>
                <a:srgbClr val="C00000"/>
              </a:solidFill>
              <a:ln w="9525">
                <a:noFill/>
              </a:ln>
              <a:effectLst/>
            </c:spPr>
          </c:marker>
          <c:cat>
            <c:multiLvlStrRef>
              <c:f>'Fig 6'!$A$3:$B$20</c:f>
              <c:multiLvlStrCache>
                <c:ptCount val="18"/>
                <c:lvl>
                  <c:pt idx="0">
                    <c:v>2014</c:v>
                  </c:pt>
                  <c:pt idx="1">
                    <c:v>2002</c:v>
                  </c:pt>
                  <c:pt idx="2">
                    <c:v>2012</c:v>
                  </c:pt>
                  <c:pt idx="3">
                    <c:v>2014</c:v>
                  </c:pt>
                  <c:pt idx="4">
                    <c:v>2000</c:v>
                  </c:pt>
                  <c:pt idx="5">
                    <c:v>2014</c:v>
                  </c:pt>
                  <c:pt idx="6">
                    <c:v>2011</c:v>
                  </c:pt>
                  <c:pt idx="7">
                    <c:v>2000</c:v>
                  </c:pt>
                  <c:pt idx="8">
                    <c:v>2011</c:v>
                  </c:pt>
                  <c:pt idx="9">
                    <c:v>2002</c:v>
                  </c:pt>
                  <c:pt idx="10">
                    <c:v>2012</c:v>
                  </c:pt>
                  <c:pt idx="11">
                    <c:v>2000</c:v>
                  </c:pt>
                  <c:pt idx="12">
                    <c:v>2012</c:v>
                  </c:pt>
                  <c:pt idx="13">
                    <c:v>2000</c:v>
                  </c:pt>
                  <c:pt idx="14">
                    <c:v>2014</c:v>
                  </c:pt>
                  <c:pt idx="15">
                    <c:v>2013</c:v>
                  </c:pt>
                  <c:pt idx="16">
                    <c:v>2007</c:v>
                  </c:pt>
                  <c:pt idx="17">
                    <c:v>2015</c:v>
                  </c:pt>
                </c:lvl>
                <c:lvl>
                  <c:pt idx="0">
                    <c:v>Palestine</c:v>
                  </c:pt>
                  <c:pt idx="1">
                    <c:v>Jordan</c:v>
                  </c:pt>
                  <c:pt idx="3">
                    <c:v>Libya</c:v>
                  </c:pt>
                  <c:pt idx="4">
                    <c:v>Egypt</c:v>
                  </c:pt>
                  <c:pt idx="6">
                    <c:v>Tunisia</c:v>
                  </c:pt>
                  <c:pt idx="7">
                    <c:v>Iraq</c:v>
                  </c:pt>
                  <c:pt idx="9">
                    <c:v>Algeria</c:v>
                  </c:pt>
                  <c:pt idx="11">
                    <c:v>Comoros</c:v>
                  </c:pt>
                  <c:pt idx="13">
                    <c:v>Sudan</c:v>
                  </c:pt>
                  <c:pt idx="15">
                    <c:v>Yemen</c:v>
                  </c:pt>
                  <c:pt idx="16">
                    <c:v>Mauritania</c:v>
                  </c:pt>
                </c:lvl>
              </c:multiLvlStrCache>
            </c:multiLvlStrRef>
          </c:cat>
          <c:val>
            <c:numRef>
              <c:f>'Fig 6'!$E$3:$E$20</c:f>
              <c:numCache>
                <c:formatCode>General</c:formatCode>
                <c:ptCount val="18"/>
                <c:pt idx="0">
                  <c:v>9.77</c:v>
                </c:pt>
                <c:pt idx="1">
                  <c:v>8.16</c:v>
                </c:pt>
                <c:pt idx="2">
                  <c:v>9.620000000000001</c:v>
                </c:pt>
                <c:pt idx="3">
                  <c:v>8.49</c:v>
                </c:pt>
                <c:pt idx="4">
                  <c:v>4.47</c:v>
                </c:pt>
                <c:pt idx="5">
                  <c:v>6.48</c:v>
                </c:pt>
                <c:pt idx="6">
                  <c:v>5.84</c:v>
                </c:pt>
                <c:pt idx="7">
                  <c:v>4.21</c:v>
                </c:pt>
                <c:pt idx="8">
                  <c:v>5.27</c:v>
                </c:pt>
                <c:pt idx="9">
                  <c:v>3.87</c:v>
                </c:pt>
                <c:pt idx="10">
                  <c:v>5.38</c:v>
                </c:pt>
                <c:pt idx="11">
                  <c:v>1.91</c:v>
                </c:pt>
                <c:pt idx="12">
                  <c:v>3.67</c:v>
                </c:pt>
                <c:pt idx="13">
                  <c:v>2.89</c:v>
                </c:pt>
                <c:pt idx="14">
                  <c:v>3.87</c:v>
                </c:pt>
                <c:pt idx="15">
                  <c:v>2.48</c:v>
                </c:pt>
                <c:pt idx="16">
                  <c:v>1.81</c:v>
                </c:pt>
                <c:pt idx="17">
                  <c:v>2.4500000000000002</c:v>
                </c:pt>
              </c:numCache>
            </c:numRef>
          </c:val>
          <c:smooth val="0"/>
          <c:extLst>
            <c:ext xmlns:c16="http://schemas.microsoft.com/office/drawing/2014/chart" uri="{C3380CC4-5D6E-409C-BE32-E72D297353CC}">
              <c16:uniqueId val="{00000002-28EB-4DCD-BE66-C8C60530C7E5}"/>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369030416"/>
        <c:axId val="-369027152"/>
      </c:stockChart>
      <c:catAx>
        <c:axId val="-36903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69027152"/>
        <c:crosses val="autoZero"/>
        <c:auto val="1"/>
        <c:lblAlgn val="ctr"/>
        <c:lblOffset val="100"/>
        <c:noMultiLvlLbl val="0"/>
      </c:catAx>
      <c:valAx>
        <c:axId val="-36902715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Average years of schooling </a:t>
                </a:r>
              </a:p>
            </c:rich>
          </c:tx>
          <c:layout>
            <c:manualLayout>
              <c:xMode val="edge"/>
              <c:yMode val="edge"/>
              <c:x val="1.6022991116495099E-2"/>
              <c:y val="0.21856889596261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69030416"/>
        <c:crosses val="autoZero"/>
        <c:crossBetween val="between"/>
      </c:valAx>
      <c:spPr>
        <a:noFill/>
        <a:ln>
          <a:noFill/>
        </a:ln>
        <a:effectLst/>
      </c:spPr>
    </c:plotArea>
    <c:legend>
      <c:legendPos val="b"/>
      <c:layout>
        <c:manualLayout>
          <c:xMode val="edge"/>
          <c:yMode val="edge"/>
          <c:x val="0.22190014802173455"/>
          <c:y val="0.90602487853911895"/>
          <c:w val="0.43223070184518053"/>
          <c:h val="9.397512146088120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6">
  <a:schemeClr val="accent3"/>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506B8-ADC6-4EBF-9A07-06ACDF0B169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576F5E0-A877-4D0F-AAE6-C568072A7C1E}">
      <dgm:prSet/>
      <dgm:spPr/>
      <dgm:t>
        <a:bodyPr/>
        <a:lstStyle/>
        <a:p>
          <a:pPr rtl="1"/>
          <a:r>
            <a:rPr lang="ar-LB" b="1" dirty="0"/>
            <a:t>الفقر المتعدد الأبعاد</a:t>
          </a:r>
          <a:endParaRPr lang="en-US" dirty="0"/>
        </a:p>
      </dgm:t>
    </dgm:pt>
    <dgm:pt modelId="{854A28B8-A9F6-4E19-9CC7-0823A293AAF2}" type="parTrans" cxnId="{C8BC8366-3E1F-414B-9208-525BC8E950CE}">
      <dgm:prSet/>
      <dgm:spPr/>
      <dgm:t>
        <a:bodyPr/>
        <a:lstStyle/>
        <a:p>
          <a:endParaRPr lang="en-US"/>
        </a:p>
      </dgm:t>
    </dgm:pt>
    <dgm:pt modelId="{03872410-971B-4A3F-BF83-D363FF1AB8AD}" type="sibTrans" cxnId="{C8BC8366-3E1F-414B-9208-525BC8E950CE}">
      <dgm:prSet/>
      <dgm:spPr/>
      <dgm:t>
        <a:bodyPr/>
        <a:lstStyle/>
        <a:p>
          <a:endParaRPr lang="en-US"/>
        </a:p>
      </dgm:t>
    </dgm:pt>
    <dgm:pt modelId="{975065A7-104A-4930-A725-691CAB6973DE}">
      <dgm:prSet/>
      <dgm:spPr/>
      <dgm:t>
        <a:bodyPr/>
        <a:lstStyle/>
        <a:p>
          <a:pPr rtl="1"/>
          <a:r>
            <a:rPr lang="ar-LB" b="1" dirty="0"/>
            <a:t>الفقر النقدي</a:t>
          </a:r>
          <a:endParaRPr lang="en-US" b="1" dirty="0"/>
        </a:p>
      </dgm:t>
    </dgm:pt>
    <dgm:pt modelId="{B373048D-EE34-4666-84E9-DF41A0E2BD8B}" type="parTrans" cxnId="{BB853A60-5AD5-403C-8AAC-08542F55CCA9}">
      <dgm:prSet/>
      <dgm:spPr/>
      <dgm:t>
        <a:bodyPr/>
        <a:lstStyle/>
        <a:p>
          <a:endParaRPr lang="en-US"/>
        </a:p>
      </dgm:t>
    </dgm:pt>
    <dgm:pt modelId="{81C89CDA-AEAB-4EE8-84EA-4B1FB507EA34}" type="sibTrans" cxnId="{BB853A60-5AD5-403C-8AAC-08542F55CCA9}">
      <dgm:prSet/>
      <dgm:spPr/>
      <dgm:t>
        <a:bodyPr/>
        <a:lstStyle/>
        <a:p>
          <a:endParaRPr lang="en-US"/>
        </a:p>
      </dgm:t>
    </dgm:pt>
    <dgm:pt modelId="{1C2A23E2-5608-4411-90F7-7B6FC020ACE7}">
      <dgm:prSet/>
      <dgm:spPr/>
      <dgm:t>
        <a:bodyPr/>
        <a:lstStyle/>
        <a:p>
          <a:pPr rtl="1"/>
          <a:r>
            <a:rPr lang="ar-LB" b="1" dirty="0"/>
            <a:t>ما العمل؟</a:t>
          </a:r>
          <a:endParaRPr lang="en-US" b="1" dirty="0"/>
        </a:p>
      </dgm:t>
    </dgm:pt>
    <dgm:pt modelId="{6C736059-F0BD-41F1-992A-78616F5FFE4E}" type="parTrans" cxnId="{713B3B66-8220-42C9-9937-64D756455415}">
      <dgm:prSet/>
      <dgm:spPr/>
      <dgm:t>
        <a:bodyPr/>
        <a:lstStyle/>
        <a:p>
          <a:endParaRPr lang="en-US"/>
        </a:p>
      </dgm:t>
    </dgm:pt>
    <dgm:pt modelId="{675C8602-38D6-44E6-A61A-D8FE4223B8C0}" type="sibTrans" cxnId="{713B3B66-8220-42C9-9937-64D756455415}">
      <dgm:prSet/>
      <dgm:spPr/>
      <dgm:t>
        <a:bodyPr/>
        <a:lstStyle/>
        <a:p>
          <a:endParaRPr lang="en-US"/>
        </a:p>
      </dgm:t>
    </dgm:pt>
    <dgm:pt modelId="{3EFA92B9-857D-4336-B0F9-262790F79B6E}" type="pres">
      <dgm:prSet presAssocID="{439506B8-ADC6-4EBF-9A07-06ACDF0B1690}" presName="linear" presStyleCnt="0">
        <dgm:presLayoutVars>
          <dgm:animLvl val="lvl"/>
          <dgm:resizeHandles val="exact"/>
        </dgm:presLayoutVars>
      </dgm:prSet>
      <dgm:spPr/>
    </dgm:pt>
    <dgm:pt modelId="{E1F1B222-3EA5-4451-81E2-DCB26794B0FA}" type="pres">
      <dgm:prSet presAssocID="{3576F5E0-A877-4D0F-AAE6-C568072A7C1E}" presName="parentText" presStyleLbl="node1" presStyleIdx="0" presStyleCnt="3">
        <dgm:presLayoutVars>
          <dgm:chMax val="0"/>
          <dgm:bulletEnabled val="1"/>
        </dgm:presLayoutVars>
      </dgm:prSet>
      <dgm:spPr/>
    </dgm:pt>
    <dgm:pt modelId="{7967AE97-D3A1-4F44-924A-8C04708A39C5}" type="pres">
      <dgm:prSet presAssocID="{03872410-971B-4A3F-BF83-D363FF1AB8AD}" presName="spacer" presStyleCnt="0"/>
      <dgm:spPr/>
    </dgm:pt>
    <dgm:pt modelId="{19BBDD72-CFCA-4544-A3D4-B936E12E73EF}" type="pres">
      <dgm:prSet presAssocID="{975065A7-104A-4930-A725-691CAB6973DE}" presName="parentText" presStyleLbl="node1" presStyleIdx="1" presStyleCnt="3">
        <dgm:presLayoutVars>
          <dgm:chMax val="0"/>
          <dgm:bulletEnabled val="1"/>
        </dgm:presLayoutVars>
      </dgm:prSet>
      <dgm:spPr/>
    </dgm:pt>
    <dgm:pt modelId="{E23E5474-73C9-456F-92D6-3C1CC087512A}" type="pres">
      <dgm:prSet presAssocID="{81C89CDA-AEAB-4EE8-84EA-4B1FB507EA34}" presName="spacer" presStyleCnt="0"/>
      <dgm:spPr/>
    </dgm:pt>
    <dgm:pt modelId="{BB812482-46B7-472A-8BAC-6AF1C3BDEC85}" type="pres">
      <dgm:prSet presAssocID="{1C2A23E2-5608-4411-90F7-7B6FC020ACE7}" presName="parentText" presStyleLbl="node1" presStyleIdx="2" presStyleCnt="3">
        <dgm:presLayoutVars>
          <dgm:chMax val="0"/>
          <dgm:bulletEnabled val="1"/>
        </dgm:presLayoutVars>
      </dgm:prSet>
      <dgm:spPr/>
    </dgm:pt>
  </dgm:ptLst>
  <dgm:cxnLst>
    <dgm:cxn modelId="{D4842701-B814-4E47-A177-31DA8112D5BB}" type="presOf" srcId="{3576F5E0-A877-4D0F-AAE6-C568072A7C1E}" destId="{E1F1B222-3EA5-4451-81E2-DCB26794B0FA}" srcOrd="0" destOrd="0" presId="urn:microsoft.com/office/officeart/2005/8/layout/vList2"/>
    <dgm:cxn modelId="{BB853A60-5AD5-403C-8AAC-08542F55CCA9}" srcId="{439506B8-ADC6-4EBF-9A07-06ACDF0B1690}" destId="{975065A7-104A-4930-A725-691CAB6973DE}" srcOrd="1" destOrd="0" parTransId="{B373048D-EE34-4666-84E9-DF41A0E2BD8B}" sibTransId="{81C89CDA-AEAB-4EE8-84EA-4B1FB507EA34}"/>
    <dgm:cxn modelId="{713B3B66-8220-42C9-9937-64D756455415}" srcId="{439506B8-ADC6-4EBF-9A07-06ACDF0B1690}" destId="{1C2A23E2-5608-4411-90F7-7B6FC020ACE7}" srcOrd="2" destOrd="0" parTransId="{6C736059-F0BD-41F1-992A-78616F5FFE4E}" sibTransId="{675C8602-38D6-44E6-A61A-D8FE4223B8C0}"/>
    <dgm:cxn modelId="{C8BC8366-3E1F-414B-9208-525BC8E950CE}" srcId="{439506B8-ADC6-4EBF-9A07-06ACDF0B1690}" destId="{3576F5E0-A877-4D0F-AAE6-C568072A7C1E}" srcOrd="0" destOrd="0" parTransId="{854A28B8-A9F6-4E19-9CC7-0823A293AAF2}" sibTransId="{03872410-971B-4A3F-BF83-D363FF1AB8AD}"/>
    <dgm:cxn modelId="{CFFDABD7-CF33-4315-95AA-E2AEDD188B08}" type="presOf" srcId="{1C2A23E2-5608-4411-90F7-7B6FC020ACE7}" destId="{BB812482-46B7-472A-8BAC-6AF1C3BDEC85}" srcOrd="0" destOrd="0" presId="urn:microsoft.com/office/officeart/2005/8/layout/vList2"/>
    <dgm:cxn modelId="{349381E8-A295-40D9-9802-62967F7759FF}" type="presOf" srcId="{975065A7-104A-4930-A725-691CAB6973DE}" destId="{19BBDD72-CFCA-4544-A3D4-B936E12E73EF}" srcOrd="0" destOrd="0" presId="urn:microsoft.com/office/officeart/2005/8/layout/vList2"/>
    <dgm:cxn modelId="{523CEAFA-AA44-4BE7-8087-3F028DAC390E}" type="presOf" srcId="{439506B8-ADC6-4EBF-9A07-06ACDF0B1690}" destId="{3EFA92B9-857D-4336-B0F9-262790F79B6E}" srcOrd="0" destOrd="0" presId="urn:microsoft.com/office/officeart/2005/8/layout/vList2"/>
    <dgm:cxn modelId="{AB85EC18-BA28-48C5-BDFF-FB55C62532A2}" type="presParOf" srcId="{3EFA92B9-857D-4336-B0F9-262790F79B6E}" destId="{E1F1B222-3EA5-4451-81E2-DCB26794B0FA}" srcOrd="0" destOrd="0" presId="urn:microsoft.com/office/officeart/2005/8/layout/vList2"/>
    <dgm:cxn modelId="{4A835B23-95C0-4CE0-8FD3-FF0CA8ECB372}" type="presParOf" srcId="{3EFA92B9-857D-4336-B0F9-262790F79B6E}" destId="{7967AE97-D3A1-4F44-924A-8C04708A39C5}" srcOrd="1" destOrd="0" presId="urn:microsoft.com/office/officeart/2005/8/layout/vList2"/>
    <dgm:cxn modelId="{F5ED588F-9925-4690-B98E-33709B74E132}" type="presParOf" srcId="{3EFA92B9-857D-4336-B0F9-262790F79B6E}" destId="{19BBDD72-CFCA-4544-A3D4-B936E12E73EF}" srcOrd="2" destOrd="0" presId="urn:microsoft.com/office/officeart/2005/8/layout/vList2"/>
    <dgm:cxn modelId="{C6E0B253-C0C5-41F7-8EBB-D2A13CBA1B2A}" type="presParOf" srcId="{3EFA92B9-857D-4336-B0F9-262790F79B6E}" destId="{E23E5474-73C9-456F-92D6-3C1CC087512A}" srcOrd="3" destOrd="0" presId="urn:microsoft.com/office/officeart/2005/8/layout/vList2"/>
    <dgm:cxn modelId="{0D278400-E925-4EC0-B73E-532DAE5A2841}" type="presParOf" srcId="{3EFA92B9-857D-4336-B0F9-262790F79B6E}" destId="{BB812482-46B7-472A-8BAC-6AF1C3BDEC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DA1F3-908D-41C9-BCE7-C9D844BC2758}"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21EA5B0B-3EF7-4C99-844D-ADE6D0597A90}">
      <dgm:prSet phldrT="[Text]" custT="1"/>
      <dgm:spPr>
        <a:solidFill>
          <a:schemeClr val="accent5">
            <a:lumMod val="50000"/>
          </a:schemeClr>
        </a:solidFill>
      </dgm:spPr>
      <dgm:t>
        <a:bodyPr/>
        <a:lstStyle/>
        <a:p>
          <a:pPr algn="r" rtl="1"/>
          <a:r>
            <a:rPr lang="ar-LB" sz="1600" dirty="0">
              <a:solidFill>
                <a:schemeClr val="bg1"/>
              </a:solidFill>
              <a:latin typeface="+mn-lt"/>
            </a:rPr>
            <a:t>الإطار العربي المنقح للفقر متعدد الأبعاد </a:t>
          </a:r>
          <a:r>
            <a:rPr lang="en-US" sz="1600" dirty="0">
              <a:solidFill>
                <a:schemeClr val="bg1"/>
              </a:solidFill>
              <a:latin typeface="+mn-lt"/>
            </a:rPr>
            <a:t>(Arab MPI)</a:t>
          </a:r>
          <a:endParaRPr lang="en-US" sz="1600" b="0" dirty="0">
            <a:solidFill>
              <a:schemeClr val="bg1"/>
            </a:solidFill>
            <a:latin typeface="+mn-lt"/>
          </a:endParaRPr>
        </a:p>
      </dgm:t>
    </dgm:pt>
    <dgm:pt modelId="{53755178-A2EA-4B58-948D-5015FD53A1F9}" type="parTrans" cxnId="{56AFC35C-FE47-48E4-8BBA-D917FEFB7900}">
      <dgm:prSet/>
      <dgm:spPr/>
      <dgm:t>
        <a:bodyPr/>
        <a:lstStyle/>
        <a:p>
          <a:endParaRPr lang="en-US"/>
        </a:p>
      </dgm:t>
    </dgm:pt>
    <dgm:pt modelId="{7B66EA82-0E90-4A93-B782-1285CC2891B7}" type="sibTrans" cxnId="{56AFC35C-FE47-48E4-8BBA-D917FEFB7900}">
      <dgm:prSet/>
      <dgm:spPr/>
      <dgm:t>
        <a:bodyPr/>
        <a:lstStyle/>
        <a:p>
          <a:endParaRPr lang="en-US"/>
        </a:p>
      </dgm:t>
    </dgm:pt>
    <dgm:pt modelId="{624A03B6-5B1C-486B-9B4A-FFC9C55FDC93}">
      <dgm:prSet custT="1"/>
      <dgm:spPr>
        <a:solidFill>
          <a:schemeClr val="accent6">
            <a:lumMod val="75000"/>
          </a:schemeClr>
        </a:solidFill>
      </dgm:spPr>
      <dgm:t>
        <a:bodyPr/>
        <a:lstStyle/>
        <a:p>
          <a:pPr algn="r" rtl="1"/>
          <a:r>
            <a:rPr lang="ar-LB" sz="1600" b="0" i="0" u="none" strike="noStrike" dirty="0">
              <a:effectLst/>
              <a:latin typeface="+mn-lt"/>
            </a:rPr>
            <a:t>الرفاه من حيث اإلمكانات االجتماعية(</a:t>
          </a:r>
          <a:r>
            <a:rPr lang="ar-LB" sz="1600" b="0" i="0" u="none" strike="noStrike">
              <a:effectLst/>
              <a:latin typeface="+mn-lt"/>
            </a:rPr>
            <a:t>غير المادية)</a:t>
          </a:r>
          <a:r>
            <a:rPr lang="en-US" sz="1600" b="0" i="0" u="none" strike="noStrike">
              <a:effectLst/>
              <a:latin typeface="+mn-lt"/>
            </a:rPr>
            <a:t>(</a:t>
          </a:r>
          <a:r>
            <a:rPr lang="en-US" sz="1600" b="0" i="0" u="none" strike="noStrike" dirty="0">
              <a:effectLst/>
              <a:latin typeface="+mn-lt"/>
            </a:rPr>
            <a:t>1/2)</a:t>
          </a:r>
        </a:p>
      </dgm:t>
    </dgm:pt>
    <dgm:pt modelId="{0120573D-DEFD-47C3-9649-FA5DA66E8153}" type="parTrans" cxnId="{2B9E9C27-CE50-479E-85C6-D27E5878CD36}">
      <dgm:prSet custT="1"/>
      <dgm:spPr/>
      <dgm:t>
        <a:bodyPr/>
        <a:lstStyle/>
        <a:p>
          <a:endParaRPr lang="en-US" sz="1400" b="0">
            <a:solidFill>
              <a:schemeClr val="bg1"/>
            </a:solidFill>
            <a:latin typeface="+mn-lt"/>
          </a:endParaRPr>
        </a:p>
      </dgm:t>
    </dgm:pt>
    <dgm:pt modelId="{918541E0-13EF-4EB1-987A-D77DF848F2BC}" type="sibTrans" cxnId="{2B9E9C27-CE50-479E-85C6-D27E5878CD36}">
      <dgm:prSet/>
      <dgm:spPr/>
      <dgm:t>
        <a:bodyPr/>
        <a:lstStyle/>
        <a:p>
          <a:endParaRPr lang="en-US"/>
        </a:p>
      </dgm:t>
    </dgm:pt>
    <dgm:pt modelId="{17FC220B-D58D-4A4B-BB02-6995B4CAF8B1}">
      <dgm:prSet custT="1"/>
      <dgm:spPr>
        <a:solidFill>
          <a:srgbClr val="BE3670"/>
        </a:solidFill>
      </dgm:spPr>
      <dgm:t>
        <a:bodyPr/>
        <a:lstStyle/>
        <a:p>
          <a:pPr algn="r" rtl="1"/>
          <a:r>
            <a:rPr lang="ar-LB" sz="1600" b="0" i="0" u="none" strike="noStrike" dirty="0">
              <a:effectLst/>
              <a:latin typeface="+mn-lt"/>
            </a:rPr>
            <a:t>الصحة والتغذية </a:t>
          </a:r>
          <a:r>
            <a:rPr lang="en-US" sz="1600" b="0" i="0" u="none" strike="noStrike" dirty="0">
              <a:effectLst/>
              <a:latin typeface="+mn-lt"/>
            </a:rPr>
            <a:t>(1/4)</a:t>
          </a:r>
        </a:p>
      </dgm:t>
    </dgm:pt>
    <dgm:pt modelId="{AA0F6B5A-E7FD-4E8F-AE3E-D63CBA7D484A}" type="parTrans" cxnId="{0EAE3EAD-BDC6-4078-A337-C515F5C0B30E}">
      <dgm:prSet custT="1"/>
      <dgm:spPr/>
      <dgm:t>
        <a:bodyPr/>
        <a:lstStyle/>
        <a:p>
          <a:endParaRPr lang="en-US" sz="1400" b="0">
            <a:solidFill>
              <a:schemeClr val="bg1"/>
            </a:solidFill>
            <a:latin typeface="+mn-lt"/>
          </a:endParaRPr>
        </a:p>
      </dgm:t>
    </dgm:pt>
    <dgm:pt modelId="{9F398BDD-6AA5-4C16-81A6-1E551A4BD9B1}" type="sibTrans" cxnId="{0EAE3EAD-BDC6-4078-A337-C515F5C0B30E}">
      <dgm:prSet/>
      <dgm:spPr/>
      <dgm:t>
        <a:bodyPr/>
        <a:lstStyle/>
        <a:p>
          <a:endParaRPr lang="en-US"/>
        </a:p>
      </dgm:t>
    </dgm:pt>
    <dgm:pt modelId="{4253492B-0BB7-4732-A11A-AB666CF6417E}">
      <dgm:prSet custT="1"/>
      <dgm:spPr>
        <a:solidFill>
          <a:srgbClr val="BE3670"/>
        </a:solidFill>
      </dgm:spPr>
      <dgm:t>
        <a:bodyPr/>
        <a:lstStyle/>
        <a:p>
          <a:pPr algn="r" rtl="1"/>
          <a:r>
            <a:rPr lang="ar-LB" sz="1600" b="0" i="0" u="none" strike="noStrike" dirty="0">
              <a:effectLst/>
              <a:latin typeface="+mn-lt"/>
            </a:rPr>
            <a:t>التعليم </a:t>
          </a:r>
          <a:r>
            <a:rPr lang="en-US" sz="1600" b="0" i="0" u="none" strike="noStrike" dirty="0">
              <a:effectLst/>
              <a:latin typeface="+mn-lt"/>
            </a:rPr>
            <a:t> (1/4)</a:t>
          </a:r>
        </a:p>
      </dgm:t>
    </dgm:pt>
    <dgm:pt modelId="{09498288-9D92-4472-BB47-BB446BAE17DD}" type="parTrans" cxnId="{B095AD80-3B21-4FDA-AFEF-3E3DF16FB2F5}">
      <dgm:prSet custT="1"/>
      <dgm:spPr/>
      <dgm:t>
        <a:bodyPr/>
        <a:lstStyle/>
        <a:p>
          <a:endParaRPr lang="en-US" sz="1400" b="0">
            <a:solidFill>
              <a:schemeClr val="bg1"/>
            </a:solidFill>
            <a:latin typeface="+mn-lt"/>
          </a:endParaRPr>
        </a:p>
      </dgm:t>
    </dgm:pt>
    <dgm:pt modelId="{A57E2B03-648F-4FCD-884E-B2336DD5AC50}" type="sibTrans" cxnId="{B095AD80-3B21-4FDA-AFEF-3E3DF16FB2F5}">
      <dgm:prSet/>
      <dgm:spPr/>
      <dgm:t>
        <a:bodyPr/>
        <a:lstStyle/>
        <a:p>
          <a:endParaRPr lang="en-US"/>
        </a:p>
      </dgm:t>
    </dgm:pt>
    <dgm:pt modelId="{3CC6E617-3791-42D3-9EF0-886ACBE76551}">
      <dgm:prSet/>
      <dgm:spPr>
        <a:solidFill>
          <a:schemeClr val="accent6">
            <a:lumMod val="75000"/>
          </a:schemeClr>
        </a:solidFill>
      </dgm:spPr>
      <dgm:t>
        <a:bodyPr/>
        <a:lstStyle/>
        <a:p>
          <a:pPr algn="r" rtl="1"/>
          <a:r>
            <a:rPr lang="ar-LB" sz="1600" b="0" i="0" u="none" strike="noStrike" dirty="0">
              <a:effectLst/>
              <a:latin typeface="+mn-lt"/>
            </a:rPr>
            <a:t>الرفاه من حيث مستوى المعيشة</a:t>
          </a:r>
          <a:endParaRPr lang="en-US" sz="1600" b="0" i="0" u="none" strike="noStrike" dirty="0">
            <a:effectLst/>
            <a:latin typeface="+mn-lt"/>
          </a:endParaRPr>
        </a:p>
        <a:p>
          <a:pPr algn="r" rtl="1"/>
          <a:r>
            <a:rPr lang="ar-LB" sz="1600" b="0" i="0" u="none" strike="noStrike" dirty="0">
              <a:effectLst/>
              <a:latin typeface="+mn-lt"/>
            </a:rPr>
            <a:t>(المادي) </a:t>
          </a:r>
          <a:r>
            <a:rPr lang="en-US" sz="1600" b="0" i="0" u="none" strike="noStrike" dirty="0">
              <a:effectLst/>
              <a:latin typeface="+mn-lt"/>
            </a:rPr>
            <a:t>(1/2)</a:t>
          </a:r>
          <a:endParaRPr lang="en-US" sz="1600" b="0" i="0" u="none" dirty="0">
            <a:latin typeface="+mn-lt"/>
          </a:endParaRPr>
        </a:p>
      </dgm:t>
    </dgm:pt>
    <dgm:pt modelId="{F0783711-7CB6-40FD-9F98-6DF898BE4C87}" type="parTrans" cxnId="{3B778ED4-C940-4584-86E2-894944EBB81F}">
      <dgm:prSet custT="1"/>
      <dgm:spPr/>
      <dgm:t>
        <a:bodyPr/>
        <a:lstStyle/>
        <a:p>
          <a:endParaRPr lang="en-US" sz="1400" b="0">
            <a:solidFill>
              <a:schemeClr val="bg1"/>
            </a:solidFill>
            <a:latin typeface="+mn-lt"/>
          </a:endParaRPr>
        </a:p>
      </dgm:t>
    </dgm:pt>
    <dgm:pt modelId="{84D0CC9E-AA25-43F4-B3BF-2B4DD1180C22}" type="sibTrans" cxnId="{3B778ED4-C940-4584-86E2-894944EBB81F}">
      <dgm:prSet/>
      <dgm:spPr/>
      <dgm:t>
        <a:bodyPr/>
        <a:lstStyle/>
        <a:p>
          <a:endParaRPr lang="en-US"/>
        </a:p>
      </dgm:t>
    </dgm:pt>
    <dgm:pt modelId="{A78045F2-BD69-4390-AFB4-4A9DB0425170}">
      <dgm:prSet custT="1"/>
      <dgm:spPr>
        <a:solidFill>
          <a:srgbClr val="BE3670"/>
        </a:solidFill>
      </dgm:spPr>
      <dgm:t>
        <a:bodyPr/>
        <a:lstStyle/>
        <a:p>
          <a:pPr algn="r" rtl="1"/>
          <a:r>
            <a:rPr lang="ar-LB" sz="1600" b="0" i="0" u="none" dirty="0">
              <a:latin typeface="+mn-lt"/>
            </a:rPr>
            <a:t>السكن </a:t>
          </a:r>
          <a:r>
            <a:rPr lang="en-US" sz="1600" b="0" i="0" u="none" dirty="0">
              <a:latin typeface="+mn-lt"/>
            </a:rPr>
            <a:t> (1/6)</a:t>
          </a:r>
        </a:p>
      </dgm:t>
    </dgm:pt>
    <dgm:pt modelId="{5EBF0152-5621-488F-916C-B3CC8375BEC9}" type="parTrans" cxnId="{DECF4A8B-2D23-46B7-86C1-382355175259}">
      <dgm:prSet custT="1"/>
      <dgm:spPr/>
      <dgm:t>
        <a:bodyPr/>
        <a:lstStyle/>
        <a:p>
          <a:endParaRPr lang="en-US" sz="1400" b="0">
            <a:solidFill>
              <a:schemeClr val="bg1"/>
            </a:solidFill>
            <a:latin typeface="+mn-lt"/>
          </a:endParaRPr>
        </a:p>
      </dgm:t>
    </dgm:pt>
    <dgm:pt modelId="{B419FB93-BED3-42F7-9A55-D9E10390B50E}" type="sibTrans" cxnId="{DECF4A8B-2D23-46B7-86C1-382355175259}">
      <dgm:prSet/>
      <dgm:spPr/>
      <dgm:t>
        <a:bodyPr/>
        <a:lstStyle/>
        <a:p>
          <a:endParaRPr lang="en-US"/>
        </a:p>
      </dgm:t>
    </dgm:pt>
    <dgm:pt modelId="{F4EB187B-6FD7-4A2F-8D52-60E4D072FF2B}">
      <dgm:prSet custT="1"/>
      <dgm:spPr>
        <a:solidFill>
          <a:srgbClr val="BE3670"/>
        </a:solidFill>
      </dgm:spPr>
      <dgm:t>
        <a:bodyPr/>
        <a:lstStyle/>
        <a:p>
          <a:pPr algn="r" rtl="1"/>
          <a:r>
            <a:rPr lang="ar-LB" sz="1600" b="0" i="0" u="none" dirty="0">
              <a:latin typeface="+mn-lt"/>
            </a:rPr>
            <a:t>الحصول على الخدمات</a:t>
          </a:r>
          <a:r>
            <a:rPr lang="en-US" sz="1600" b="0" i="0" u="none" dirty="0">
              <a:latin typeface="+mn-lt"/>
            </a:rPr>
            <a:t>(1/6)</a:t>
          </a:r>
        </a:p>
      </dgm:t>
    </dgm:pt>
    <dgm:pt modelId="{CF4389DF-A23C-448F-BDFA-B2A18DFF3C71}" type="parTrans" cxnId="{AA9DF6CF-AE81-4DE9-9A36-F94AFA040CB8}">
      <dgm:prSet custT="1"/>
      <dgm:spPr/>
      <dgm:t>
        <a:bodyPr/>
        <a:lstStyle/>
        <a:p>
          <a:endParaRPr lang="en-US" sz="1400" b="0">
            <a:solidFill>
              <a:schemeClr val="bg1"/>
            </a:solidFill>
            <a:latin typeface="+mn-lt"/>
          </a:endParaRPr>
        </a:p>
      </dgm:t>
    </dgm:pt>
    <dgm:pt modelId="{F5DD989E-FA68-4396-9D2D-B096D586CDFA}" type="sibTrans" cxnId="{AA9DF6CF-AE81-4DE9-9A36-F94AFA040CB8}">
      <dgm:prSet/>
      <dgm:spPr/>
      <dgm:t>
        <a:bodyPr/>
        <a:lstStyle/>
        <a:p>
          <a:endParaRPr lang="en-US"/>
        </a:p>
      </dgm:t>
    </dgm:pt>
    <dgm:pt modelId="{733C2D95-A64E-4BC7-A7A1-824409624FDA}">
      <dgm:prSet custT="1"/>
      <dgm:spPr>
        <a:solidFill>
          <a:srgbClr val="BE3670"/>
        </a:solidFill>
      </dgm:spPr>
      <dgm:t>
        <a:bodyPr/>
        <a:lstStyle/>
        <a:p>
          <a:pPr algn="r" rtl="1"/>
          <a:r>
            <a:rPr lang="ar-LB" sz="1600" b="0" i="0" u="none" dirty="0">
              <a:latin typeface="+mn-lt"/>
            </a:rPr>
            <a:t>الأصول </a:t>
          </a:r>
          <a:r>
            <a:rPr lang="en-US" sz="1600" b="0" i="0" u="none" dirty="0">
              <a:latin typeface="+mn-lt"/>
            </a:rPr>
            <a:t>(1/6)</a:t>
          </a:r>
        </a:p>
      </dgm:t>
    </dgm:pt>
    <dgm:pt modelId="{57714F84-C2D7-4A5C-A56A-7D63A76F4B13}" type="parTrans" cxnId="{DDAFF972-12BE-4BB6-88BE-0BA2714F4D21}">
      <dgm:prSet custT="1"/>
      <dgm:spPr/>
      <dgm:t>
        <a:bodyPr/>
        <a:lstStyle/>
        <a:p>
          <a:endParaRPr lang="en-US" sz="1400" b="0">
            <a:solidFill>
              <a:schemeClr val="bg1"/>
            </a:solidFill>
            <a:latin typeface="+mn-lt"/>
          </a:endParaRPr>
        </a:p>
      </dgm:t>
    </dgm:pt>
    <dgm:pt modelId="{2A8CFD4F-6D3E-4588-8E8B-72A3731AA8CA}" type="sibTrans" cxnId="{DDAFF972-12BE-4BB6-88BE-0BA2714F4D21}">
      <dgm:prSet/>
      <dgm:spPr/>
      <dgm:t>
        <a:bodyPr/>
        <a:lstStyle/>
        <a:p>
          <a:endParaRPr lang="en-US"/>
        </a:p>
      </dgm:t>
    </dgm:pt>
    <dgm:pt modelId="{18875D77-8A37-48A5-99C3-75CD2654639C}">
      <dgm:prSet custT="1"/>
      <dgm:spPr>
        <a:solidFill>
          <a:srgbClr val="2C9DDC"/>
        </a:solidFill>
      </dgm:spPr>
      <dgm:t>
        <a:bodyPr/>
        <a:lstStyle/>
        <a:p>
          <a:pPr algn="r" rtl="1"/>
          <a:r>
            <a:rPr lang="ar-LB" sz="1200" dirty="0"/>
            <a:t>وفيات األطفال </a:t>
          </a:r>
          <a:r>
            <a:rPr lang="en-US" sz="1200" dirty="0"/>
            <a:t>(1/12)</a:t>
          </a:r>
          <a:endParaRPr lang="en-US" sz="1200" b="0" i="0" u="none" strike="noStrike" dirty="0">
            <a:effectLst/>
            <a:latin typeface="+mn-lt"/>
          </a:endParaRPr>
        </a:p>
      </dgm:t>
    </dgm:pt>
    <dgm:pt modelId="{4E7F88EB-C934-417B-B13C-24A5B52B0507}" type="parTrans" cxnId="{B2854B8B-488D-4AF1-9A7D-89C67A1ADA4D}">
      <dgm:prSet custT="1"/>
      <dgm:spPr/>
      <dgm:t>
        <a:bodyPr/>
        <a:lstStyle/>
        <a:p>
          <a:endParaRPr lang="en-US" sz="1400"/>
        </a:p>
      </dgm:t>
    </dgm:pt>
    <dgm:pt modelId="{BDCE7D32-3701-4C0B-A295-0E43E14036F5}" type="sibTrans" cxnId="{B2854B8B-488D-4AF1-9A7D-89C67A1ADA4D}">
      <dgm:prSet/>
      <dgm:spPr/>
      <dgm:t>
        <a:bodyPr/>
        <a:lstStyle/>
        <a:p>
          <a:endParaRPr lang="en-US"/>
        </a:p>
      </dgm:t>
    </dgm:pt>
    <dgm:pt modelId="{D0B743B4-49E6-4FEF-8A0E-F661AB78B03C}">
      <dgm:prSet custT="1"/>
      <dgm:spPr>
        <a:solidFill>
          <a:srgbClr val="2C9DDC"/>
        </a:solidFill>
      </dgm:spPr>
      <dgm:t>
        <a:bodyPr/>
        <a:lstStyle/>
        <a:p>
          <a:pPr algn="r" rtl="1"/>
          <a:r>
            <a:rPr lang="ar-LB" sz="1200" dirty="0"/>
            <a:t>تغذية األطفال</a:t>
          </a:r>
          <a:r>
            <a:rPr lang="en-US" sz="1200" dirty="0"/>
            <a:t>(1/12)</a:t>
          </a:r>
        </a:p>
      </dgm:t>
    </dgm:pt>
    <dgm:pt modelId="{80BF5335-C91D-4774-9E4C-F253FB2DC587}" type="parTrans" cxnId="{A93A3DAE-CD06-4EA2-9AD3-9E5DED5EB1B2}">
      <dgm:prSet custT="1"/>
      <dgm:spPr/>
      <dgm:t>
        <a:bodyPr/>
        <a:lstStyle/>
        <a:p>
          <a:endParaRPr lang="en-US" sz="1400"/>
        </a:p>
      </dgm:t>
    </dgm:pt>
    <dgm:pt modelId="{13AFC788-8E06-4EB4-8EA7-9AF33038D5A6}" type="sibTrans" cxnId="{A93A3DAE-CD06-4EA2-9AD3-9E5DED5EB1B2}">
      <dgm:prSet/>
      <dgm:spPr/>
      <dgm:t>
        <a:bodyPr/>
        <a:lstStyle/>
        <a:p>
          <a:endParaRPr lang="en-US"/>
        </a:p>
      </dgm:t>
    </dgm:pt>
    <dgm:pt modelId="{D7C9B048-5327-4E3A-B951-E12BDFB4DFC3}">
      <dgm:prSet custT="1"/>
      <dgm:spPr>
        <a:solidFill>
          <a:srgbClr val="2C9DDC"/>
        </a:solidFill>
      </dgm:spPr>
      <dgm:t>
        <a:bodyPr/>
        <a:lstStyle/>
        <a:p>
          <a:pPr algn="r" rtl="1"/>
          <a:r>
            <a:rPr lang="ar-LB" sz="1200" dirty="0"/>
            <a:t>الحمل المبكر</a:t>
          </a:r>
          <a:r>
            <a:rPr lang="en-US" sz="1200" dirty="0"/>
            <a:t>(1/12)</a:t>
          </a:r>
        </a:p>
      </dgm:t>
    </dgm:pt>
    <dgm:pt modelId="{2C9B2497-4C80-4D5C-9659-F84CEFA0C69C}" type="parTrans" cxnId="{72E1C6D8-CB5B-4AF4-98E3-3FB1942AAE2A}">
      <dgm:prSet custT="1"/>
      <dgm:spPr/>
      <dgm:t>
        <a:bodyPr/>
        <a:lstStyle/>
        <a:p>
          <a:endParaRPr lang="en-US" sz="1400"/>
        </a:p>
      </dgm:t>
    </dgm:pt>
    <dgm:pt modelId="{561FC574-421F-4137-8015-E6CC7509DCE9}" type="sibTrans" cxnId="{72E1C6D8-CB5B-4AF4-98E3-3FB1942AAE2A}">
      <dgm:prSet/>
      <dgm:spPr/>
      <dgm:t>
        <a:bodyPr/>
        <a:lstStyle/>
        <a:p>
          <a:endParaRPr lang="en-US"/>
        </a:p>
      </dgm:t>
    </dgm:pt>
    <dgm:pt modelId="{9CB87DCC-9249-4EEA-BA37-753DC7FE79E2}">
      <dgm:prSet custT="1"/>
      <dgm:spPr>
        <a:solidFill>
          <a:srgbClr val="2C9DDC"/>
        </a:solidFill>
      </dgm:spPr>
      <dgm:t>
        <a:bodyPr/>
        <a:lstStyle/>
        <a:p>
          <a:pPr algn="r" rtl="1"/>
          <a:r>
            <a:rPr lang="ar-LB" sz="1200" dirty="0"/>
            <a:t>االلتحاق بالمدارس</a:t>
          </a:r>
          <a:r>
            <a:rPr lang="en-US" sz="1200" dirty="0"/>
            <a:t>(1/12)</a:t>
          </a:r>
          <a:endParaRPr lang="en-US" sz="1200" b="0" i="0" u="none" strike="noStrike" dirty="0">
            <a:effectLst/>
            <a:latin typeface="+mn-lt"/>
          </a:endParaRPr>
        </a:p>
      </dgm:t>
    </dgm:pt>
    <dgm:pt modelId="{98068ADA-A74D-41EA-9EF7-F7B10B76221C}" type="parTrans" cxnId="{9D900BC6-F842-4C78-AB93-D9FD5DBA5A6B}">
      <dgm:prSet custT="1"/>
      <dgm:spPr/>
      <dgm:t>
        <a:bodyPr/>
        <a:lstStyle/>
        <a:p>
          <a:endParaRPr lang="en-US" sz="1400"/>
        </a:p>
      </dgm:t>
    </dgm:pt>
    <dgm:pt modelId="{5DE35AFE-4CD3-4BC5-9C4A-C25FD08DD496}" type="sibTrans" cxnId="{9D900BC6-F842-4C78-AB93-D9FD5DBA5A6B}">
      <dgm:prSet/>
      <dgm:spPr/>
      <dgm:t>
        <a:bodyPr/>
        <a:lstStyle/>
        <a:p>
          <a:endParaRPr lang="en-US"/>
        </a:p>
      </dgm:t>
    </dgm:pt>
    <dgm:pt modelId="{D09B1EB0-88C1-4D81-A571-B5C9DB076812}">
      <dgm:prSet custT="1"/>
      <dgm:spPr>
        <a:solidFill>
          <a:srgbClr val="2C9DDC"/>
        </a:solidFill>
        <a:ln>
          <a:solidFill>
            <a:schemeClr val="accent1"/>
          </a:solidFill>
        </a:ln>
      </dgm:spPr>
      <dgm:t>
        <a:bodyPr/>
        <a:lstStyle/>
        <a:p>
          <a:pPr algn="r" rtl="1"/>
          <a:r>
            <a:rPr lang="ar-LB" sz="1200" dirty="0"/>
            <a:t>الفجوة العمرية في الدراسة </a:t>
          </a:r>
          <a:r>
            <a:rPr lang="en-US" sz="1200" dirty="0"/>
            <a:t>(1/12)</a:t>
          </a:r>
        </a:p>
      </dgm:t>
    </dgm:pt>
    <dgm:pt modelId="{96D86E49-2438-4978-8D72-A9A57DF527F4}" type="parTrans" cxnId="{6FB97050-7A05-44E7-84B0-8E3907953BF6}">
      <dgm:prSet custT="1"/>
      <dgm:spPr/>
      <dgm:t>
        <a:bodyPr/>
        <a:lstStyle/>
        <a:p>
          <a:endParaRPr lang="en-US" sz="1400"/>
        </a:p>
      </dgm:t>
    </dgm:pt>
    <dgm:pt modelId="{0FD960B2-BF5A-4579-A41E-309C5F2FEC7F}" type="sibTrans" cxnId="{6FB97050-7A05-44E7-84B0-8E3907953BF6}">
      <dgm:prSet/>
      <dgm:spPr/>
      <dgm:t>
        <a:bodyPr/>
        <a:lstStyle/>
        <a:p>
          <a:endParaRPr lang="en-US"/>
        </a:p>
      </dgm:t>
    </dgm:pt>
    <dgm:pt modelId="{40C764F9-B171-47F9-B4AF-8F32430B2453}">
      <dgm:prSet custT="1"/>
      <dgm:spPr>
        <a:solidFill>
          <a:srgbClr val="2C9DDC"/>
        </a:solidFill>
      </dgm:spPr>
      <dgm:t>
        <a:bodyPr/>
        <a:lstStyle/>
        <a:p>
          <a:pPr algn="r" rtl="1"/>
          <a:r>
            <a:rPr lang="ar-LB" sz="1100" dirty="0"/>
            <a:t>لتحصيل التعليمي للكبار</a:t>
          </a:r>
          <a:r>
            <a:rPr lang="en-US" sz="1100" dirty="0"/>
            <a:t>(1/12)</a:t>
          </a:r>
        </a:p>
      </dgm:t>
    </dgm:pt>
    <dgm:pt modelId="{BA2BC0F5-D939-41AC-9C7A-2FD070F4FFCE}" type="parTrans" cxnId="{D2F62C17-A817-4323-96B3-580C4A37DE0B}">
      <dgm:prSet custT="1"/>
      <dgm:spPr/>
      <dgm:t>
        <a:bodyPr/>
        <a:lstStyle/>
        <a:p>
          <a:endParaRPr lang="en-US" sz="1400"/>
        </a:p>
      </dgm:t>
    </dgm:pt>
    <dgm:pt modelId="{DA61430A-D92E-4141-8D0F-D18049C03240}" type="sibTrans" cxnId="{D2F62C17-A817-4323-96B3-580C4A37DE0B}">
      <dgm:prSet/>
      <dgm:spPr/>
      <dgm:t>
        <a:bodyPr/>
        <a:lstStyle/>
        <a:p>
          <a:endParaRPr lang="en-US"/>
        </a:p>
      </dgm:t>
    </dgm:pt>
    <dgm:pt modelId="{B0EAE536-09AD-4658-966F-A338FFF8D5EE}">
      <dgm:prSet custT="1"/>
      <dgm:spPr>
        <a:solidFill>
          <a:srgbClr val="2C9DDC"/>
        </a:solidFill>
      </dgm:spPr>
      <dgm:t>
        <a:bodyPr/>
        <a:lstStyle/>
        <a:p>
          <a:pPr algn="r" rtl="1"/>
          <a:r>
            <a:rPr lang="ar-LB" sz="1200" dirty="0"/>
            <a:t>االكتظاظ</a:t>
          </a:r>
          <a:r>
            <a:rPr lang="en-US" sz="1200" dirty="0"/>
            <a:t>(1/12)</a:t>
          </a:r>
          <a:endParaRPr lang="en-US" sz="1200" b="0" i="0" u="none" dirty="0">
            <a:latin typeface="+mn-lt"/>
          </a:endParaRPr>
        </a:p>
      </dgm:t>
    </dgm:pt>
    <dgm:pt modelId="{9E73B171-9C47-41C4-9556-2341E381DC9C}" type="parTrans" cxnId="{D746BCB9-057C-48F6-ACFA-03161B3F2D34}">
      <dgm:prSet custT="1"/>
      <dgm:spPr/>
      <dgm:t>
        <a:bodyPr/>
        <a:lstStyle/>
        <a:p>
          <a:endParaRPr lang="en-US" sz="1400"/>
        </a:p>
      </dgm:t>
    </dgm:pt>
    <dgm:pt modelId="{7A76FDE2-0871-4504-BB93-941CEFE9B13A}" type="sibTrans" cxnId="{D746BCB9-057C-48F6-ACFA-03161B3F2D34}">
      <dgm:prSet/>
      <dgm:spPr/>
      <dgm:t>
        <a:bodyPr/>
        <a:lstStyle/>
        <a:p>
          <a:endParaRPr lang="en-US"/>
        </a:p>
      </dgm:t>
    </dgm:pt>
    <dgm:pt modelId="{25A87871-D799-475A-85C2-D3B9E527521C}">
      <dgm:prSet custT="1"/>
      <dgm:spPr>
        <a:solidFill>
          <a:srgbClr val="2C9DDC"/>
        </a:solidFill>
      </dgm:spPr>
      <dgm:t>
        <a:bodyPr/>
        <a:lstStyle/>
        <a:p>
          <a:pPr algn="r" rtl="1"/>
          <a:r>
            <a:rPr lang="ar-LB" sz="1100" dirty="0"/>
            <a:t>نوع المسكن</a:t>
          </a:r>
          <a:r>
            <a:rPr lang="en-US" sz="1100" dirty="0"/>
            <a:t>(1/12)</a:t>
          </a:r>
        </a:p>
      </dgm:t>
    </dgm:pt>
    <dgm:pt modelId="{CD68C080-AB73-41B1-996E-F21F8318D8B7}" type="parTrans" cxnId="{8BCAF6A0-37F0-4E4C-94EB-62C015D678F2}">
      <dgm:prSet custT="1"/>
      <dgm:spPr/>
      <dgm:t>
        <a:bodyPr/>
        <a:lstStyle/>
        <a:p>
          <a:endParaRPr lang="en-US" sz="1400"/>
        </a:p>
      </dgm:t>
    </dgm:pt>
    <dgm:pt modelId="{5BE9AA6D-E336-41F0-BAD2-6364894E30B2}" type="sibTrans" cxnId="{8BCAF6A0-37F0-4E4C-94EB-62C015D678F2}">
      <dgm:prSet/>
      <dgm:spPr/>
      <dgm:t>
        <a:bodyPr/>
        <a:lstStyle/>
        <a:p>
          <a:endParaRPr lang="en-US"/>
        </a:p>
      </dgm:t>
    </dgm:pt>
    <dgm:pt modelId="{7DD2F38D-97DF-4917-AC5A-13C25C2344DB}">
      <dgm:prSet custT="1"/>
      <dgm:spPr>
        <a:solidFill>
          <a:srgbClr val="2C9DDC"/>
        </a:solidFill>
      </dgm:spPr>
      <dgm:t>
        <a:bodyPr/>
        <a:lstStyle/>
        <a:p>
          <a:pPr algn="r" rtl="1"/>
          <a:r>
            <a:rPr lang="ar-LB" sz="1200" dirty="0"/>
            <a:t> المصادر المحسنة لشرب المياه </a:t>
          </a:r>
          <a:r>
            <a:rPr lang="en-US" sz="1200" dirty="0"/>
            <a:t>( 1/18)</a:t>
          </a:r>
          <a:endParaRPr lang="en-US" sz="1200" b="0" i="0" u="none" dirty="0">
            <a:latin typeface="+mn-lt"/>
          </a:endParaRPr>
        </a:p>
      </dgm:t>
    </dgm:pt>
    <dgm:pt modelId="{ECE0106B-FB0F-4124-A905-C2F234C76039}" type="parTrans" cxnId="{408DF8FB-DAEB-4F40-B2BD-EAF2D8B42F97}">
      <dgm:prSet custT="1"/>
      <dgm:spPr/>
      <dgm:t>
        <a:bodyPr/>
        <a:lstStyle/>
        <a:p>
          <a:endParaRPr lang="en-US" sz="1400"/>
        </a:p>
      </dgm:t>
    </dgm:pt>
    <dgm:pt modelId="{242D9148-7AD6-4912-A4DE-0483C66AC83E}" type="sibTrans" cxnId="{408DF8FB-DAEB-4F40-B2BD-EAF2D8B42F97}">
      <dgm:prSet/>
      <dgm:spPr/>
      <dgm:t>
        <a:bodyPr/>
        <a:lstStyle/>
        <a:p>
          <a:endParaRPr lang="en-US"/>
        </a:p>
      </dgm:t>
    </dgm:pt>
    <dgm:pt modelId="{9C9EF60B-FE48-4D47-9006-9C9427A90D06}">
      <dgm:prSet custT="1"/>
      <dgm:spPr>
        <a:solidFill>
          <a:srgbClr val="2C9DDC"/>
        </a:solidFill>
      </dgm:spPr>
      <dgm:t>
        <a:bodyPr/>
        <a:lstStyle/>
        <a:p>
          <a:pPr algn="r" rtl="1"/>
          <a:r>
            <a:rPr lang="ar-LB" sz="1200" dirty="0"/>
            <a:t>مرافق الصرف الصحي المحسنة</a:t>
          </a:r>
          <a:r>
            <a:rPr lang="en-US" sz="1200" dirty="0"/>
            <a:t>(1/18)</a:t>
          </a:r>
        </a:p>
      </dgm:t>
    </dgm:pt>
    <dgm:pt modelId="{E041A623-F75C-42E3-A7AA-B3677379A715}" type="parTrans" cxnId="{12F4C631-53AD-445D-9EB6-E78EFDB4420E}">
      <dgm:prSet custT="1"/>
      <dgm:spPr/>
      <dgm:t>
        <a:bodyPr/>
        <a:lstStyle/>
        <a:p>
          <a:endParaRPr lang="en-US" sz="1400"/>
        </a:p>
      </dgm:t>
    </dgm:pt>
    <dgm:pt modelId="{AC46857E-F560-429D-82E1-5576B54E2B59}" type="sibTrans" cxnId="{12F4C631-53AD-445D-9EB6-E78EFDB4420E}">
      <dgm:prSet/>
      <dgm:spPr/>
      <dgm:t>
        <a:bodyPr/>
        <a:lstStyle/>
        <a:p>
          <a:endParaRPr lang="en-US"/>
        </a:p>
      </dgm:t>
    </dgm:pt>
    <dgm:pt modelId="{364F13D2-0FE4-4103-823B-065970A53AFB}">
      <dgm:prSet custT="1"/>
      <dgm:spPr>
        <a:solidFill>
          <a:srgbClr val="2C9DDC"/>
        </a:solidFill>
      </dgm:spPr>
      <dgm:t>
        <a:bodyPr/>
        <a:lstStyle/>
        <a:p>
          <a:pPr algn="r" rtl="1"/>
          <a:r>
            <a:rPr lang="ar-LB" sz="1200" dirty="0"/>
            <a:t>الكهرباء</a:t>
          </a:r>
          <a:r>
            <a:rPr lang="en-US" sz="1200" dirty="0"/>
            <a:t> (1/18)</a:t>
          </a:r>
        </a:p>
      </dgm:t>
    </dgm:pt>
    <dgm:pt modelId="{CC9C0BC5-69FB-4EDF-9029-A9212878C4ED}" type="parTrans" cxnId="{55985F62-14BA-48AB-8961-4CCB50F489D9}">
      <dgm:prSet custT="1"/>
      <dgm:spPr/>
      <dgm:t>
        <a:bodyPr/>
        <a:lstStyle/>
        <a:p>
          <a:endParaRPr lang="en-US" sz="1400"/>
        </a:p>
      </dgm:t>
    </dgm:pt>
    <dgm:pt modelId="{1AE53CC3-D4CD-43E5-9973-6E5EBEFDCDF1}" type="sibTrans" cxnId="{55985F62-14BA-48AB-8961-4CCB50F489D9}">
      <dgm:prSet/>
      <dgm:spPr/>
      <dgm:t>
        <a:bodyPr/>
        <a:lstStyle/>
        <a:p>
          <a:endParaRPr lang="en-US"/>
        </a:p>
      </dgm:t>
    </dgm:pt>
    <dgm:pt modelId="{1DC4B82D-C9A9-4441-9B47-5CFB8AA8EEFE}">
      <dgm:prSet custT="1"/>
      <dgm:spPr>
        <a:solidFill>
          <a:srgbClr val="2C9DDC"/>
        </a:solidFill>
      </dgm:spPr>
      <dgm:t>
        <a:bodyPr/>
        <a:lstStyle/>
        <a:p>
          <a:pPr algn="r" rtl="1"/>
          <a:r>
            <a:rPr lang="ar-LB" sz="1200" dirty="0"/>
            <a:t>أصول االتصال</a:t>
          </a:r>
          <a:r>
            <a:rPr lang="en-US" sz="1200" dirty="0"/>
            <a:t>(1/18)</a:t>
          </a:r>
          <a:endParaRPr lang="en-US" sz="1200" b="0" i="0" u="none" dirty="0">
            <a:latin typeface="+mn-lt"/>
          </a:endParaRPr>
        </a:p>
      </dgm:t>
    </dgm:pt>
    <dgm:pt modelId="{7C3B12B5-A220-4DE5-B5BF-131F78E94EFC}" type="parTrans" cxnId="{347D9CA5-D4E1-4452-8934-E2F07506CF90}">
      <dgm:prSet custT="1"/>
      <dgm:spPr/>
      <dgm:t>
        <a:bodyPr/>
        <a:lstStyle/>
        <a:p>
          <a:endParaRPr lang="en-US" sz="1400"/>
        </a:p>
      </dgm:t>
    </dgm:pt>
    <dgm:pt modelId="{0E7C484F-BF66-4385-8FBC-3965F146F5B8}" type="sibTrans" cxnId="{347D9CA5-D4E1-4452-8934-E2F07506CF90}">
      <dgm:prSet/>
      <dgm:spPr/>
      <dgm:t>
        <a:bodyPr/>
        <a:lstStyle/>
        <a:p>
          <a:endParaRPr lang="en-US"/>
        </a:p>
      </dgm:t>
    </dgm:pt>
    <dgm:pt modelId="{A8C87A4A-FAC8-4A9D-A118-9CB750CA3A1F}">
      <dgm:prSet custT="1"/>
      <dgm:spPr>
        <a:solidFill>
          <a:srgbClr val="2C9DDC"/>
        </a:solidFill>
      </dgm:spPr>
      <dgm:t>
        <a:bodyPr/>
        <a:lstStyle/>
        <a:p>
          <a:pPr algn="r" rtl="1"/>
          <a:r>
            <a:rPr lang="ar-LB" sz="1200" dirty="0"/>
            <a:t>أصول التنقل</a:t>
          </a:r>
          <a:r>
            <a:rPr lang="en-US" sz="1200" dirty="0"/>
            <a:t>(1/18)</a:t>
          </a:r>
        </a:p>
      </dgm:t>
    </dgm:pt>
    <dgm:pt modelId="{89E8F131-A367-4FDA-AD71-13305D95B578}" type="parTrans" cxnId="{2B6374D4-B9C4-41F6-858F-96228ED94109}">
      <dgm:prSet/>
      <dgm:spPr/>
      <dgm:t>
        <a:bodyPr/>
        <a:lstStyle/>
        <a:p>
          <a:endParaRPr lang="en-US"/>
        </a:p>
      </dgm:t>
    </dgm:pt>
    <dgm:pt modelId="{F9D2A701-BF87-47AB-AC97-9363EE2966C0}" type="sibTrans" cxnId="{2B6374D4-B9C4-41F6-858F-96228ED94109}">
      <dgm:prSet/>
      <dgm:spPr/>
      <dgm:t>
        <a:bodyPr/>
        <a:lstStyle/>
        <a:p>
          <a:endParaRPr lang="en-US"/>
        </a:p>
      </dgm:t>
    </dgm:pt>
    <dgm:pt modelId="{FD9BAD9A-3D30-4583-94C9-7BE60F383E6D}">
      <dgm:prSet custT="1"/>
      <dgm:spPr>
        <a:solidFill>
          <a:srgbClr val="2C9DDC"/>
        </a:solidFill>
      </dgm:spPr>
      <dgm:t>
        <a:bodyPr/>
        <a:lstStyle/>
        <a:p>
          <a:pPr algn="r" rtl="1"/>
          <a:r>
            <a:rPr lang="ar-LB" sz="1200" dirty="0"/>
            <a:t>أصول سُبل العيش  </a:t>
          </a:r>
          <a:r>
            <a:rPr lang="en-US" sz="1200" dirty="0"/>
            <a:t>(1/18</a:t>
          </a:r>
        </a:p>
      </dgm:t>
    </dgm:pt>
    <dgm:pt modelId="{A72FE6C2-C25A-4179-92AD-9839E01958C1}" type="parTrans" cxnId="{A7C57AA9-7F66-40E4-8B68-8A9538AA4998}">
      <dgm:prSet/>
      <dgm:spPr/>
      <dgm:t>
        <a:bodyPr/>
        <a:lstStyle/>
        <a:p>
          <a:endParaRPr lang="en-US"/>
        </a:p>
      </dgm:t>
    </dgm:pt>
    <dgm:pt modelId="{B0DA0587-1EC1-4896-BCE1-7C22188C105C}" type="sibTrans" cxnId="{A7C57AA9-7F66-40E4-8B68-8A9538AA4998}">
      <dgm:prSet/>
      <dgm:spPr/>
      <dgm:t>
        <a:bodyPr/>
        <a:lstStyle/>
        <a:p>
          <a:endParaRPr lang="en-US"/>
        </a:p>
      </dgm:t>
    </dgm:pt>
    <dgm:pt modelId="{0768B131-2A89-40F5-9C02-624762B00093}" type="pres">
      <dgm:prSet presAssocID="{992DA1F3-908D-41C9-BCE7-C9D844BC2758}" presName="diagram" presStyleCnt="0">
        <dgm:presLayoutVars>
          <dgm:chPref val="1"/>
          <dgm:dir/>
          <dgm:animOne val="branch"/>
          <dgm:animLvl val="lvl"/>
          <dgm:resizeHandles val="exact"/>
        </dgm:presLayoutVars>
      </dgm:prSet>
      <dgm:spPr/>
    </dgm:pt>
    <dgm:pt modelId="{03B01221-E36D-4EE9-B9A9-F3B4A5232F4A}" type="pres">
      <dgm:prSet presAssocID="{21EA5B0B-3EF7-4C99-844D-ADE6D0597A90}" presName="root1" presStyleCnt="0"/>
      <dgm:spPr/>
    </dgm:pt>
    <dgm:pt modelId="{2F62ED47-3F96-485C-B873-DFA4037637D2}" type="pres">
      <dgm:prSet presAssocID="{21EA5B0B-3EF7-4C99-844D-ADE6D0597A90}" presName="LevelOneTextNode" presStyleLbl="node0" presStyleIdx="0" presStyleCnt="1" custScaleX="91170" custScaleY="73725">
        <dgm:presLayoutVars>
          <dgm:chPref val="3"/>
        </dgm:presLayoutVars>
      </dgm:prSet>
      <dgm:spPr/>
    </dgm:pt>
    <dgm:pt modelId="{FA8DF4FD-4AAF-4281-91D7-CCBCA47704B1}" type="pres">
      <dgm:prSet presAssocID="{21EA5B0B-3EF7-4C99-844D-ADE6D0597A90}" presName="level2hierChild" presStyleCnt="0"/>
      <dgm:spPr/>
    </dgm:pt>
    <dgm:pt modelId="{FAA4BCC5-C58D-4807-AD31-F588151B6195}" type="pres">
      <dgm:prSet presAssocID="{0120573D-DEFD-47C3-9649-FA5DA66E8153}" presName="conn2-1" presStyleLbl="parChTrans1D2" presStyleIdx="0" presStyleCnt="2"/>
      <dgm:spPr/>
    </dgm:pt>
    <dgm:pt modelId="{9183865A-C894-4891-865C-C0D77AF4AB1F}" type="pres">
      <dgm:prSet presAssocID="{0120573D-DEFD-47C3-9649-FA5DA66E8153}" presName="connTx" presStyleLbl="parChTrans1D2" presStyleIdx="0" presStyleCnt="2"/>
      <dgm:spPr/>
    </dgm:pt>
    <dgm:pt modelId="{07EABEC1-88B1-495E-8043-026B1C68B4BC}" type="pres">
      <dgm:prSet presAssocID="{624A03B6-5B1C-486B-9B4A-FFC9C55FDC93}" presName="root2" presStyleCnt="0"/>
      <dgm:spPr/>
    </dgm:pt>
    <dgm:pt modelId="{61B9EFA5-465A-4BFE-AEA7-6411640798B2}" type="pres">
      <dgm:prSet presAssocID="{624A03B6-5B1C-486B-9B4A-FFC9C55FDC93}" presName="LevelTwoTextNode" presStyleLbl="node2" presStyleIdx="0" presStyleCnt="2" custScaleX="100001" custScaleY="73725">
        <dgm:presLayoutVars>
          <dgm:chPref val="3"/>
        </dgm:presLayoutVars>
      </dgm:prSet>
      <dgm:spPr/>
    </dgm:pt>
    <dgm:pt modelId="{D087965F-932D-406A-9473-9D9DE0A27440}" type="pres">
      <dgm:prSet presAssocID="{624A03B6-5B1C-486B-9B4A-FFC9C55FDC93}" presName="level3hierChild" presStyleCnt="0"/>
      <dgm:spPr/>
    </dgm:pt>
    <dgm:pt modelId="{5D67AC31-4277-452E-B734-1521673BDDC3}" type="pres">
      <dgm:prSet presAssocID="{AA0F6B5A-E7FD-4E8F-AE3E-D63CBA7D484A}" presName="conn2-1" presStyleLbl="parChTrans1D3" presStyleIdx="0" presStyleCnt="5"/>
      <dgm:spPr/>
    </dgm:pt>
    <dgm:pt modelId="{4836A740-01B9-455B-932B-806CD9E85633}" type="pres">
      <dgm:prSet presAssocID="{AA0F6B5A-E7FD-4E8F-AE3E-D63CBA7D484A}" presName="connTx" presStyleLbl="parChTrans1D3" presStyleIdx="0" presStyleCnt="5"/>
      <dgm:spPr/>
    </dgm:pt>
    <dgm:pt modelId="{02AD895D-82B8-43A3-BD29-6C347C6EBE1E}" type="pres">
      <dgm:prSet presAssocID="{17FC220B-D58D-4A4B-BB02-6995B4CAF8B1}" presName="root2" presStyleCnt="0"/>
      <dgm:spPr/>
    </dgm:pt>
    <dgm:pt modelId="{C125C5CD-5D2E-4419-BD1F-C7BD539E461F}" type="pres">
      <dgm:prSet presAssocID="{17FC220B-D58D-4A4B-BB02-6995B4CAF8B1}" presName="LevelTwoTextNode" presStyleLbl="node3" presStyleIdx="0" presStyleCnt="5" custScaleX="100001" custScaleY="57341">
        <dgm:presLayoutVars>
          <dgm:chPref val="3"/>
        </dgm:presLayoutVars>
      </dgm:prSet>
      <dgm:spPr/>
    </dgm:pt>
    <dgm:pt modelId="{4112C9BA-EE58-42AA-8ED4-021CE1CABC8D}" type="pres">
      <dgm:prSet presAssocID="{17FC220B-D58D-4A4B-BB02-6995B4CAF8B1}" presName="level3hierChild" presStyleCnt="0"/>
      <dgm:spPr/>
    </dgm:pt>
    <dgm:pt modelId="{22A5E0B3-D64F-424E-B9BF-79F640D1372E}" type="pres">
      <dgm:prSet presAssocID="{4E7F88EB-C934-417B-B13C-24A5B52B0507}" presName="conn2-1" presStyleLbl="parChTrans1D4" presStyleIdx="0" presStyleCnt="14"/>
      <dgm:spPr/>
    </dgm:pt>
    <dgm:pt modelId="{C339716A-B3F3-420D-B15B-86872261C5F4}" type="pres">
      <dgm:prSet presAssocID="{4E7F88EB-C934-417B-B13C-24A5B52B0507}" presName="connTx" presStyleLbl="parChTrans1D4" presStyleIdx="0" presStyleCnt="14"/>
      <dgm:spPr/>
    </dgm:pt>
    <dgm:pt modelId="{1D95C94A-E27F-49EA-8B35-BD401F3E6FE5}" type="pres">
      <dgm:prSet presAssocID="{18875D77-8A37-48A5-99C3-75CD2654639C}" presName="root2" presStyleCnt="0"/>
      <dgm:spPr/>
    </dgm:pt>
    <dgm:pt modelId="{14C72B2E-9E11-4821-AD26-F61A9A62FE5F}" type="pres">
      <dgm:prSet presAssocID="{18875D77-8A37-48A5-99C3-75CD2654639C}" presName="LevelTwoTextNode" presStyleLbl="node4" presStyleIdx="0" presStyleCnt="14" custScaleX="100001" custScaleY="18022">
        <dgm:presLayoutVars>
          <dgm:chPref val="3"/>
        </dgm:presLayoutVars>
      </dgm:prSet>
      <dgm:spPr/>
    </dgm:pt>
    <dgm:pt modelId="{F893C608-B7C5-4F1F-B8C9-944EACEA8B9B}" type="pres">
      <dgm:prSet presAssocID="{18875D77-8A37-48A5-99C3-75CD2654639C}" presName="level3hierChild" presStyleCnt="0"/>
      <dgm:spPr/>
    </dgm:pt>
    <dgm:pt modelId="{086BE25A-8F1E-46A0-89DB-39DA5D4B0262}" type="pres">
      <dgm:prSet presAssocID="{80BF5335-C91D-4774-9E4C-F253FB2DC587}" presName="conn2-1" presStyleLbl="parChTrans1D4" presStyleIdx="1" presStyleCnt="14"/>
      <dgm:spPr/>
    </dgm:pt>
    <dgm:pt modelId="{4532B8C3-5F53-4C9E-91E8-AFA8669C7655}" type="pres">
      <dgm:prSet presAssocID="{80BF5335-C91D-4774-9E4C-F253FB2DC587}" presName="connTx" presStyleLbl="parChTrans1D4" presStyleIdx="1" presStyleCnt="14"/>
      <dgm:spPr/>
    </dgm:pt>
    <dgm:pt modelId="{4106D28A-2559-4311-8E1E-E5CF0FFD9B51}" type="pres">
      <dgm:prSet presAssocID="{D0B743B4-49E6-4FEF-8A0E-F661AB78B03C}" presName="root2" presStyleCnt="0"/>
      <dgm:spPr/>
    </dgm:pt>
    <dgm:pt modelId="{BB448B04-B945-42D0-8650-F415FB06178B}" type="pres">
      <dgm:prSet presAssocID="{D0B743B4-49E6-4FEF-8A0E-F661AB78B03C}" presName="LevelTwoTextNode" presStyleLbl="node4" presStyleIdx="1" presStyleCnt="14" custScaleX="100001" custScaleY="24668">
        <dgm:presLayoutVars>
          <dgm:chPref val="3"/>
        </dgm:presLayoutVars>
      </dgm:prSet>
      <dgm:spPr/>
    </dgm:pt>
    <dgm:pt modelId="{13FF2C05-76D7-4904-BDCE-E7BC40EBF1AF}" type="pres">
      <dgm:prSet presAssocID="{D0B743B4-49E6-4FEF-8A0E-F661AB78B03C}" presName="level3hierChild" presStyleCnt="0"/>
      <dgm:spPr/>
    </dgm:pt>
    <dgm:pt modelId="{1C25C0D9-731F-490F-BF74-CA7F8AFF33DE}" type="pres">
      <dgm:prSet presAssocID="{2C9B2497-4C80-4D5C-9659-F84CEFA0C69C}" presName="conn2-1" presStyleLbl="parChTrans1D4" presStyleIdx="2" presStyleCnt="14"/>
      <dgm:spPr/>
    </dgm:pt>
    <dgm:pt modelId="{2048FCC4-9436-4873-BE2C-A5CB2D347B29}" type="pres">
      <dgm:prSet presAssocID="{2C9B2497-4C80-4D5C-9659-F84CEFA0C69C}" presName="connTx" presStyleLbl="parChTrans1D4" presStyleIdx="2" presStyleCnt="14"/>
      <dgm:spPr/>
    </dgm:pt>
    <dgm:pt modelId="{EBFE8636-0F09-425A-A02A-8A9484B56F87}" type="pres">
      <dgm:prSet presAssocID="{D7C9B048-5327-4E3A-B951-E12BDFB4DFC3}" presName="root2" presStyleCnt="0"/>
      <dgm:spPr/>
    </dgm:pt>
    <dgm:pt modelId="{ABE4DF98-FD70-4BD4-81B8-3A8781BF7500}" type="pres">
      <dgm:prSet presAssocID="{D7C9B048-5327-4E3A-B951-E12BDFB4DFC3}" presName="LevelTwoTextNode" presStyleLbl="node4" presStyleIdx="2" presStyleCnt="14" custScaleX="100001" custScaleY="18022">
        <dgm:presLayoutVars>
          <dgm:chPref val="3"/>
        </dgm:presLayoutVars>
      </dgm:prSet>
      <dgm:spPr/>
    </dgm:pt>
    <dgm:pt modelId="{9B9BC63D-934A-478A-AC0C-6E217477167B}" type="pres">
      <dgm:prSet presAssocID="{D7C9B048-5327-4E3A-B951-E12BDFB4DFC3}" presName="level3hierChild" presStyleCnt="0"/>
      <dgm:spPr/>
    </dgm:pt>
    <dgm:pt modelId="{C76F384B-89F7-4587-B209-2D1251ABDED6}" type="pres">
      <dgm:prSet presAssocID="{09498288-9D92-4472-BB47-BB446BAE17DD}" presName="conn2-1" presStyleLbl="parChTrans1D3" presStyleIdx="1" presStyleCnt="5"/>
      <dgm:spPr/>
    </dgm:pt>
    <dgm:pt modelId="{F315BD79-9CA9-420C-8862-4E4B2E129129}" type="pres">
      <dgm:prSet presAssocID="{09498288-9D92-4472-BB47-BB446BAE17DD}" presName="connTx" presStyleLbl="parChTrans1D3" presStyleIdx="1" presStyleCnt="5"/>
      <dgm:spPr/>
    </dgm:pt>
    <dgm:pt modelId="{C422AC3D-0C4D-4724-A2B6-CE87055AB30A}" type="pres">
      <dgm:prSet presAssocID="{4253492B-0BB7-4732-A11A-AB666CF6417E}" presName="root2" presStyleCnt="0"/>
      <dgm:spPr/>
    </dgm:pt>
    <dgm:pt modelId="{76BB40F2-9916-4913-B4E9-5ED9C969EDB7}" type="pres">
      <dgm:prSet presAssocID="{4253492B-0BB7-4732-A11A-AB666CF6417E}" presName="LevelTwoTextNode" presStyleLbl="node3" presStyleIdx="1" presStyleCnt="5" custScaleX="100001" custScaleY="57341">
        <dgm:presLayoutVars>
          <dgm:chPref val="3"/>
        </dgm:presLayoutVars>
      </dgm:prSet>
      <dgm:spPr/>
    </dgm:pt>
    <dgm:pt modelId="{81742B2F-B63F-438D-A139-C1B8D4A85155}" type="pres">
      <dgm:prSet presAssocID="{4253492B-0BB7-4732-A11A-AB666CF6417E}" presName="level3hierChild" presStyleCnt="0"/>
      <dgm:spPr/>
    </dgm:pt>
    <dgm:pt modelId="{43F729A6-38D9-4DD9-BDA5-8633D37C8323}" type="pres">
      <dgm:prSet presAssocID="{98068ADA-A74D-41EA-9EF7-F7B10B76221C}" presName="conn2-1" presStyleLbl="parChTrans1D4" presStyleIdx="3" presStyleCnt="14"/>
      <dgm:spPr/>
    </dgm:pt>
    <dgm:pt modelId="{BEBBA22C-E8C1-494F-A220-2E34D963FE57}" type="pres">
      <dgm:prSet presAssocID="{98068ADA-A74D-41EA-9EF7-F7B10B76221C}" presName="connTx" presStyleLbl="parChTrans1D4" presStyleIdx="3" presStyleCnt="14"/>
      <dgm:spPr/>
    </dgm:pt>
    <dgm:pt modelId="{E0D69985-3611-4F66-93E9-2BB4F4B70E1E}" type="pres">
      <dgm:prSet presAssocID="{9CB87DCC-9249-4EEA-BA37-753DC7FE79E2}" presName="root2" presStyleCnt="0"/>
      <dgm:spPr/>
    </dgm:pt>
    <dgm:pt modelId="{9A2A37E6-6B1A-4065-88B8-C26044E4C599}" type="pres">
      <dgm:prSet presAssocID="{9CB87DCC-9249-4EEA-BA37-753DC7FE79E2}" presName="LevelTwoTextNode" presStyleLbl="node4" presStyleIdx="3" presStyleCnt="14" custScaleX="100001" custScaleY="22022">
        <dgm:presLayoutVars>
          <dgm:chPref val="3"/>
        </dgm:presLayoutVars>
      </dgm:prSet>
      <dgm:spPr/>
    </dgm:pt>
    <dgm:pt modelId="{9B60AB17-6C20-40C0-90D9-0EDF37A42FFF}" type="pres">
      <dgm:prSet presAssocID="{9CB87DCC-9249-4EEA-BA37-753DC7FE79E2}" presName="level3hierChild" presStyleCnt="0"/>
      <dgm:spPr/>
    </dgm:pt>
    <dgm:pt modelId="{C894C7F5-AA7F-47F8-A812-C17E5D9814EF}" type="pres">
      <dgm:prSet presAssocID="{96D86E49-2438-4978-8D72-A9A57DF527F4}" presName="conn2-1" presStyleLbl="parChTrans1D4" presStyleIdx="4" presStyleCnt="14"/>
      <dgm:spPr/>
    </dgm:pt>
    <dgm:pt modelId="{8510D446-8F1F-467E-933D-5E35D41E4AAE}" type="pres">
      <dgm:prSet presAssocID="{96D86E49-2438-4978-8D72-A9A57DF527F4}" presName="connTx" presStyleLbl="parChTrans1D4" presStyleIdx="4" presStyleCnt="14"/>
      <dgm:spPr/>
    </dgm:pt>
    <dgm:pt modelId="{8E9145DA-3E5D-4C4F-AB6C-1FE0AA014B91}" type="pres">
      <dgm:prSet presAssocID="{D09B1EB0-88C1-4D81-A571-B5C9DB076812}" presName="root2" presStyleCnt="0"/>
      <dgm:spPr/>
    </dgm:pt>
    <dgm:pt modelId="{A61DE1E0-503C-4FF4-807F-960C10A1FB7A}" type="pres">
      <dgm:prSet presAssocID="{D09B1EB0-88C1-4D81-A571-B5C9DB076812}" presName="LevelTwoTextNode" presStyleLbl="node4" presStyleIdx="4" presStyleCnt="14" custScaleX="100001" custScaleY="18022">
        <dgm:presLayoutVars>
          <dgm:chPref val="3"/>
        </dgm:presLayoutVars>
      </dgm:prSet>
      <dgm:spPr/>
    </dgm:pt>
    <dgm:pt modelId="{E40B50AE-3583-4E0B-AFA2-BA364C919C28}" type="pres">
      <dgm:prSet presAssocID="{D09B1EB0-88C1-4D81-A571-B5C9DB076812}" presName="level3hierChild" presStyleCnt="0"/>
      <dgm:spPr/>
    </dgm:pt>
    <dgm:pt modelId="{87F1109B-B719-4FA9-919C-11535D677E56}" type="pres">
      <dgm:prSet presAssocID="{BA2BC0F5-D939-41AC-9C7A-2FD070F4FFCE}" presName="conn2-1" presStyleLbl="parChTrans1D4" presStyleIdx="5" presStyleCnt="14"/>
      <dgm:spPr/>
    </dgm:pt>
    <dgm:pt modelId="{5B2730B8-CD91-42B0-AACD-DC0A8FC8B4AC}" type="pres">
      <dgm:prSet presAssocID="{BA2BC0F5-D939-41AC-9C7A-2FD070F4FFCE}" presName="connTx" presStyleLbl="parChTrans1D4" presStyleIdx="5" presStyleCnt="14"/>
      <dgm:spPr/>
    </dgm:pt>
    <dgm:pt modelId="{56C28901-41CB-49DF-B4BD-34A3118A9E3E}" type="pres">
      <dgm:prSet presAssocID="{40C764F9-B171-47F9-B4AF-8F32430B2453}" presName="root2" presStyleCnt="0"/>
      <dgm:spPr/>
    </dgm:pt>
    <dgm:pt modelId="{754192F8-4F1F-45B6-9300-50B986D524BB}" type="pres">
      <dgm:prSet presAssocID="{40C764F9-B171-47F9-B4AF-8F32430B2453}" presName="LevelTwoTextNode" presStyleLbl="node4" presStyleIdx="5" presStyleCnt="14" custScaleX="100001" custScaleY="23756">
        <dgm:presLayoutVars>
          <dgm:chPref val="3"/>
        </dgm:presLayoutVars>
      </dgm:prSet>
      <dgm:spPr/>
    </dgm:pt>
    <dgm:pt modelId="{D4151356-FD84-4CB5-BC4F-89260B90DFE2}" type="pres">
      <dgm:prSet presAssocID="{40C764F9-B171-47F9-B4AF-8F32430B2453}" presName="level3hierChild" presStyleCnt="0"/>
      <dgm:spPr/>
    </dgm:pt>
    <dgm:pt modelId="{4DCE2BB7-D7A6-4986-B8FA-AE5674A56A39}" type="pres">
      <dgm:prSet presAssocID="{F0783711-7CB6-40FD-9F98-6DF898BE4C87}" presName="conn2-1" presStyleLbl="parChTrans1D2" presStyleIdx="1" presStyleCnt="2"/>
      <dgm:spPr/>
    </dgm:pt>
    <dgm:pt modelId="{9DBF5D71-407E-4704-A835-CF7CC82ED9A9}" type="pres">
      <dgm:prSet presAssocID="{F0783711-7CB6-40FD-9F98-6DF898BE4C87}" presName="connTx" presStyleLbl="parChTrans1D2" presStyleIdx="1" presStyleCnt="2"/>
      <dgm:spPr/>
    </dgm:pt>
    <dgm:pt modelId="{346C0ECD-DDFD-4DA5-A051-D30849E53D65}" type="pres">
      <dgm:prSet presAssocID="{3CC6E617-3791-42D3-9EF0-886ACBE76551}" presName="root2" presStyleCnt="0"/>
      <dgm:spPr/>
    </dgm:pt>
    <dgm:pt modelId="{66937C1E-8909-4598-994D-76A9F5EC30F6}" type="pres">
      <dgm:prSet presAssocID="{3CC6E617-3791-42D3-9EF0-886ACBE76551}" presName="LevelTwoTextNode" presStyleLbl="node2" presStyleIdx="1" presStyleCnt="2" custScaleX="100001" custScaleY="73725">
        <dgm:presLayoutVars>
          <dgm:chPref val="3"/>
        </dgm:presLayoutVars>
      </dgm:prSet>
      <dgm:spPr/>
    </dgm:pt>
    <dgm:pt modelId="{E5FD471C-5487-4397-B04B-AC478F3BEC83}" type="pres">
      <dgm:prSet presAssocID="{3CC6E617-3791-42D3-9EF0-886ACBE76551}" presName="level3hierChild" presStyleCnt="0"/>
      <dgm:spPr/>
    </dgm:pt>
    <dgm:pt modelId="{9409675E-60E1-4214-B2A6-DC0EAD437324}" type="pres">
      <dgm:prSet presAssocID="{5EBF0152-5621-488F-916C-B3CC8375BEC9}" presName="conn2-1" presStyleLbl="parChTrans1D3" presStyleIdx="2" presStyleCnt="5"/>
      <dgm:spPr/>
    </dgm:pt>
    <dgm:pt modelId="{AF2CAEB5-435B-4AE3-AF82-14AA66B2E93D}" type="pres">
      <dgm:prSet presAssocID="{5EBF0152-5621-488F-916C-B3CC8375BEC9}" presName="connTx" presStyleLbl="parChTrans1D3" presStyleIdx="2" presStyleCnt="5"/>
      <dgm:spPr/>
    </dgm:pt>
    <dgm:pt modelId="{23D77037-8960-447F-8442-8837608B96AE}" type="pres">
      <dgm:prSet presAssocID="{A78045F2-BD69-4390-AFB4-4A9DB0425170}" presName="root2" presStyleCnt="0"/>
      <dgm:spPr/>
    </dgm:pt>
    <dgm:pt modelId="{6183C3DE-E35D-446A-BD29-6674D430C610}" type="pres">
      <dgm:prSet presAssocID="{A78045F2-BD69-4390-AFB4-4A9DB0425170}" presName="LevelTwoTextNode" presStyleLbl="node3" presStyleIdx="2" presStyleCnt="5" custScaleX="100001" custScaleY="57341">
        <dgm:presLayoutVars>
          <dgm:chPref val="3"/>
        </dgm:presLayoutVars>
      </dgm:prSet>
      <dgm:spPr/>
    </dgm:pt>
    <dgm:pt modelId="{8CBCD976-FFFA-4593-9CF7-C77DB90222BF}" type="pres">
      <dgm:prSet presAssocID="{A78045F2-BD69-4390-AFB4-4A9DB0425170}" presName="level3hierChild" presStyleCnt="0"/>
      <dgm:spPr/>
    </dgm:pt>
    <dgm:pt modelId="{37848D34-1E94-4257-9721-CC5C711F139B}" type="pres">
      <dgm:prSet presAssocID="{9E73B171-9C47-41C4-9556-2341E381DC9C}" presName="conn2-1" presStyleLbl="parChTrans1D4" presStyleIdx="6" presStyleCnt="14"/>
      <dgm:spPr/>
    </dgm:pt>
    <dgm:pt modelId="{3F78C237-5E7C-4308-A819-5CB572CE5D80}" type="pres">
      <dgm:prSet presAssocID="{9E73B171-9C47-41C4-9556-2341E381DC9C}" presName="connTx" presStyleLbl="parChTrans1D4" presStyleIdx="6" presStyleCnt="14"/>
      <dgm:spPr/>
    </dgm:pt>
    <dgm:pt modelId="{53273151-E8D0-4100-9356-BD06E030833B}" type="pres">
      <dgm:prSet presAssocID="{B0EAE536-09AD-4658-966F-A338FFF8D5EE}" presName="root2" presStyleCnt="0"/>
      <dgm:spPr/>
    </dgm:pt>
    <dgm:pt modelId="{63212549-7881-4A81-9C88-FE3011C95ED3}" type="pres">
      <dgm:prSet presAssocID="{B0EAE536-09AD-4658-966F-A338FFF8D5EE}" presName="LevelTwoTextNode" presStyleLbl="node4" presStyleIdx="6" presStyleCnt="14" custScaleX="100001" custScaleY="18063">
        <dgm:presLayoutVars>
          <dgm:chPref val="3"/>
        </dgm:presLayoutVars>
      </dgm:prSet>
      <dgm:spPr/>
    </dgm:pt>
    <dgm:pt modelId="{E781C183-8F06-4F56-BB1D-671DDDE71E3F}" type="pres">
      <dgm:prSet presAssocID="{B0EAE536-09AD-4658-966F-A338FFF8D5EE}" presName="level3hierChild" presStyleCnt="0"/>
      <dgm:spPr/>
    </dgm:pt>
    <dgm:pt modelId="{9485F720-8E0E-4CC9-9467-57B97EEDA945}" type="pres">
      <dgm:prSet presAssocID="{CD68C080-AB73-41B1-996E-F21F8318D8B7}" presName="conn2-1" presStyleLbl="parChTrans1D4" presStyleIdx="7" presStyleCnt="14"/>
      <dgm:spPr/>
    </dgm:pt>
    <dgm:pt modelId="{03EC9C70-7092-4293-A340-2D1D2D96EEB4}" type="pres">
      <dgm:prSet presAssocID="{CD68C080-AB73-41B1-996E-F21F8318D8B7}" presName="connTx" presStyleLbl="parChTrans1D4" presStyleIdx="7" presStyleCnt="14"/>
      <dgm:spPr/>
    </dgm:pt>
    <dgm:pt modelId="{79CAA311-8531-4E27-88CE-5C50FA287EFB}" type="pres">
      <dgm:prSet presAssocID="{25A87871-D799-475A-85C2-D3B9E527521C}" presName="root2" presStyleCnt="0"/>
      <dgm:spPr/>
    </dgm:pt>
    <dgm:pt modelId="{67355802-BF02-4849-BD29-3DA293723A0F}" type="pres">
      <dgm:prSet presAssocID="{25A87871-D799-475A-85C2-D3B9E527521C}" presName="LevelTwoTextNode" presStyleLbl="node4" presStyleIdx="7" presStyleCnt="14" custScaleX="100001" custScaleY="17023">
        <dgm:presLayoutVars>
          <dgm:chPref val="3"/>
        </dgm:presLayoutVars>
      </dgm:prSet>
      <dgm:spPr/>
    </dgm:pt>
    <dgm:pt modelId="{5AE32700-50F0-4106-B129-E566F8D7496F}" type="pres">
      <dgm:prSet presAssocID="{25A87871-D799-475A-85C2-D3B9E527521C}" presName="level3hierChild" presStyleCnt="0"/>
      <dgm:spPr/>
    </dgm:pt>
    <dgm:pt modelId="{E9932DAA-D982-4263-93AA-66FB23707687}" type="pres">
      <dgm:prSet presAssocID="{CF4389DF-A23C-448F-BDFA-B2A18DFF3C71}" presName="conn2-1" presStyleLbl="parChTrans1D3" presStyleIdx="3" presStyleCnt="5"/>
      <dgm:spPr/>
    </dgm:pt>
    <dgm:pt modelId="{24654B89-3E0C-478A-84F2-F6AD4DBB3BB8}" type="pres">
      <dgm:prSet presAssocID="{CF4389DF-A23C-448F-BDFA-B2A18DFF3C71}" presName="connTx" presStyleLbl="parChTrans1D3" presStyleIdx="3" presStyleCnt="5"/>
      <dgm:spPr/>
    </dgm:pt>
    <dgm:pt modelId="{CB82AB5A-0005-4325-AADC-CBC4E222C2B8}" type="pres">
      <dgm:prSet presAssocID="{F4EB187B-6FD7-4A2F-8D52-60E4D072FF2B}" presName="root2" presStyleCnt="0"/>
      <dgm:spPr/>
    </dgm:pt>
    <dgm:pt modelId="{C83CC09E-002E-48CC-8AA7-E5FA25A0B5CE}" type="pres">
      <dgm:prSet presAssocID="{F4EB187B-6FD7-4A2F-8D52-60E4D072FF2B}" presName="LevelTwoTextNode" presStyleLbl="node3" presStyleIdx="3" presStyleCnt="5" custScaleX="100001" custScaleY="57341">
        <dgm:presLayoutVars>
          <dgm:chPref val="3"/>
        </dgm:presLayoutVars>
      </dgm:prSet>
      <dgm:spPr/>
    </dgm:pt>
    <dgm:pt modelId="{8C6EC53C-7098-48B9-B4E9-D6A91999A05C}" type="pres">
      <dgm:prSet presAssocID="{F4EB187B-6FD7-4A2F-8D52-60E4D072FF2B}" presName="level3hierChild" presStyleCnt="0"/>
      <dgm:spPr/>
    </dgm:pt>
    <dgm:pt modelId="{D53E9636-5CD6-4DDC-831E-8B27A1E3A7C2}" type="pres">
      <dgm:prSet presAssocID="{ECE0106B-FB0F-4124-A905-C2F234C76039}" presName="conn2-1" presStyleLbl="parChTrans1D4" presStyleIdx="8" presStyleCnt="14"/>
      <dgm:spPr/>
    </dgm:pt>
    <dgm:pt modelId="{2E0FC0C8-279E-4F92-8335-1C2B89AC2535}" type="pres">
      <dgm:prSet presAssocID="{ECE0106B-FB0F-4124-A905-C2F234C76039}" presName="connTx" presStyleLbl="parChTrans1D4" presStyleIdx="8" presStyleCnt="14"/>
      <dgm:spPr/>
    </dgm:pt>
    <dgm:pt modelId="{285D93D9-2E53-40AA-BA61-813ED6AB5497}" type="pres">
      <dgm:prSet presAssocID="{7DD2F38D-97DF-4917-AC5A-13C25C2344DB}" presName="root2" presStyleCnt="0"/>
      <dgm:spPr/>
    </dgm:pt>
    <dgm:pt modelId="{242022A6-0BF9-4A0B-86F7-1B2DD990CF5C}" type="pres">
      <dgm:prSet presAssocID="{7DD2F38D-97DF-4917-AC5A-13C25C2344DB}" presName="LevelTwoTextNode" presStyleLbl="node4" presStyleIdx="8" presStyleCnt="14" custScaleX="100001" custScaleY="15564">
        <dgm:presLayoutVars>
          <dgm:chPref val="3"/>
        </dgm:presLayoutVars>
      </dgm:prSet>
      <dgm:spPr/>
    </dgm:pt>
    <dgm:pt modelId="{2CE3239C-FE2E-4014-ADD6-A0AF395AD1E4}" type="pres">
      <dgm:prSet presAssocID="{7DD2F38D-97DF-4917-AC5A-13C25C2344DB}" presName="level3hierChild" presStyleCnt="0"/>
      <dgm:spPr/>
    </dgm:pt>
    <dgm:pt modelId="{7113522D-B507-415A-890C-F9BFBB8BDD67}" type="pres">
      <dgm:prSet presAssocID="{E041A623-F75C-42E3-A7AA-B3677379A715}" presName="conn2-1" presStyleLbl="parChTrans1D4" presStyleIdx="9" presStyleCnt="14"/>
      <dgm:spPr/>
    </dgm:pt>
    <dgm:pt modelId="{6B39CA7D-D5DE-4E4B-9F4E-DFDB724A5ACD}" type="pres">
      <dgm:prSet presAssocID="{E041A623-F75C-42E3-A7AA-B3677379A715}" presName="connTx" presStyleLbl="parChTrans1D4" presStyleIdx="9" presStyleCnt="14"/>
      <dgm:spPr/>
    </dgm:pt>
    <dgm:pt modelId="{47095BC1-313F-440C-99E0-448C1B2A1B1B}" type="pres">
      <dgm:prSet presAssocID="{9C9EF60B-FE48-4D47-9006-9C9427A90D06}" presName="root2" presStyleCnt="0"/>
      <dgm:spPr/>
    </dgm:pt>
    <dgm:pt modelId="{4D658BB5-5A91-4797-B026-5FA651931C3B}" type="pres">
      <dgm:prSet presAssocID="{9C9EF60B-FE48-4D47-9006-9C9427A90D06}" presName="LevelTwoTextNode" presStyleLbl="node4" presStyleIdx="9" presStyleCnt="14" custScaleX="100001" custScaleY="18022">
        <dgm:presLayoutVars>
          <dgm:chPref val="3"/>
        </dgm:presLayoutVars>
      </dgm:prSet>
      <dgm:spPr/>
    </dgm:pt>
    <dgm:pt modelId="{6BD068CE-8BD4-422D-8A92-F1A5916D8F0D}" type="pres">
      <dgm:prSet presAssocID="{9C9EF60B-FE48-4D47-9006-9C9427A90D06}" presName="level3hierChild" presStyleCnt="0"/>
      <dgm:spPr/>
    </dgm:pt>
    <dgm:pt modelId="{D762A57A-D0A7-43A9-9DE4-021325A0A0A0}" type="pres">
      <dgm:prSet presAssocID="{CC9C0BC5-69FB-4EDF-9029-A9212878C4ED}" presName="conn2-1" presStyleLbl="parChTrans1D4" presStyleIdx="10" presStyleCnt="14"/>
      <dgm:spPr/>
    </dgm:pt>
    <dgm:pt modelId="{AD97B8BB-6CBA-4325-8B89-7803DAF930E7}" type="pres">
      <dgm:prSet presAssocID="{CC9C0BC5-69FB-4EDF-9029-A9212878C4ED}" presName="connTx" presStyleLbl="parChTrans1D4" presStyleIdx="10" presStyleCnt="14"/>
      <dgm:spPr/>
    </dgm:pt>
    <dgm:pt modelId="{3B699EE5-2BDC-4770-A71B-4372AA993C36}" type="pres">
      <dgm:prSet presAssocID="{364F13D2-0FE4-4103-823B-065970A53AFB}" presName="root2" presStyleCnt="0"/>
      <dgm:spPr/>
    </dgm:pt>
    <dgm:pt modelId="{9E907373-60DA-4E65-9C4B-0854046D64E6}" type="pres">
      <dgm:prSet presAssocID="{364F13D2-0FE4-4103-823B-065970A53AFB}" presName="LevelTwoTextNode" presStyleLbl="node4" presStyleIdx="10" presStyleCnt="14" custScaleX="100001" custScaleY="18022">
        <dgm:presLayoutVars>
          <dgm:chPref val="3"/>
        </dgm:presLayoutVars>
      </dgm:prSet>
      <dgm:spPr/>
    </dgm:pt>
    <dgm:pt modelId="{81EBC821-A4BD-4B8C-B448-5225347FD50E}" type="pres">
      <dgm:prSet presAssocID="{364F13D2-0FE4-4103-823B-065970A53AFB}" presName="level3hierChild" presStyleCnt="0"/>
      <dgm:spPr/>
    </dgm:pt>
    <dgm:pt modelId="{BB281676-79E3-4A4F-86A2-CEA04700949B}" type="pres">
      <dgm:prSet presAssocID="{57714F84-C2D7-4A5C-A56A-7D63A76F4B13}" presName="conn2-1" presStyleLbl="parChTrans1D3" presStyleIdx="4" presStyleCnt="5"/>
      <dgm:spPr/>
    </dgm:pt>
    <dgm:pt modelId="{AB875D7D-BA06-445A-ACAD-FEBE932F228A}" type="pres">
      <dgm:prSet presAssocID="{57714F84-C2D7-4A5C-A56A-7D63A76F4B13}" presName="connTx" presStyleLbl="parChTrans1D3" presStyleIdx="4" presStyleCnt="5"/>
      <dgm:spPr/>
    </dgm:pt>
    <dgm:pt modelId="{487FEB85-E18A-4537-83FC-7218624DCE2E}" type="pres">
      <dgm:prSet presAssocID="{733C2D95-A64E-4BC7-A7A1-824409624FDA}" presName="root2" presStyleCnt="0"/>
      <dgm:spPr/>
    </dgm:pt>
    <dgm:pt modelId="{2A712073-0AA9-46FA-89BE-B4DC53B0EAAE}" type="pres">
      <dgm:prSet presAssocID="{733C2D95-A64E-4BC7-A7A1-824409624FDA}" presName="LevelTwoTextNode" presStyleLbl="node3" presStyleIdx="4" presStyleCnt="5" custScaleX="100001" custScaleY="57341">
        <dgm:presLayoutVars>
          <dgm:chPref val="3"/>
        </dgm:presLayoutVars>
      </dgm:prSet>
      <dgm:spPr/>
    </dgm:pt>
    <dgm:pt modelId="{912AFE80-E753-4EA2-859E-40F0AC832287}" type="pres">
      <dgm:prSet presAssocID="{733C2D95-A64E-4BC7-A7A1-824409624FDA}" presName="level3hierChild" presStyleCnt="0"/>
      <dgm:spPr/>
    </dgm:pt>
    <dgm:pt modelId="{47111BA9-5C4F-4262-81F2-6BEB62DC7DDC}" type="pres">
      <dgm:prSet presAssocID="{7C3B12B5-A220-4DE5-B5BF-131F78E94EFC}" presName="conn2-1" presStyleLbl="parChTrans1D4" presStyleIdx="11" presStyleCnt="14"/>
      <dgm:spPr/>
    </dgm:pt>
    <dgm:pt modelId="{294E03A1-88B7-44BD-A813-7866F829E337}" type="pres">
      <dgm:prSet presAssocID="{7C3B12B5-A220-4DE5-B5BF-131F78E94EFC}" presName="connTx" presStyleLbl="parChTrans1D4" presStyleIdx="11" presStyleCnt="14"/>
      <dgm:spPr/>
    </dgm:pt>
    <dgm:pt modelId="{916B3992-525A-40DE-9CA6-294B2F792D88}" type="pres">
      <dgm:prSet presAssocID="{1DC4B82D-C9A9-4441-9B47-5CFB8AA8EEFE}" presName="root2" presStyleCnt="0"/>
      <dgm:spPr/>
    </dgm:pt>
    <dgm:pt modelId="{FB75421F-0156-47AA-8452-46F4F093AAF8}" type="pres">
      <dgm:prSet presAssocID="{1DC4B82D-C9A9-4441-9B47-5CFB8AA8EEFE}" presName="LevelTwoTextNode" presStyleLbl="node4" presStyleIdx="11" presStyleCnt="14" custScaleX="100001" custScaleY="18022">
        <dgm:presLayoutVars>
          <dgm:chPref val="3"/>
        </dgm:presLayoutVars>
      </dgm:prSet>
      <dgm:spPr/>
    </dgm:pt>
    <dgm:pt modelId="{CEF5A411-D290-48C9-92FE-C4BDFC658B50}" type="pres">
      <dgm:prSet presAssocID="{1DC4B82D-C9A9-4441-9B47-5CFB8AA8EEFE}" presName="level3hierChild" presStyleCnt="0"/>
      <dgm:spPr/>
    </dgm:pt>
    <dgm:pt modelId="{CC115A82-1A57-4E44-A7AE-DD6A7DE11502}" type="pres">
      <dgm:prSet presAssocID="{89E8F131-A367-4FDA-AD71-13305D95B578}" presName="conn2-1" presStyleLbl="parChTrans1D4" presStyleIdx="12" presStyleCnt="14"/>
      <dgm:spPr/>
    </dgm:pt>
    <dgm:pt modelId="{46BC6AA9-97B5-4333-9806-EC92ADF50DBF}" type="pres">
      <dgm:prSet presAssocID="{89E8F131-A367-4FDA-AD71-13305D95B578}" presName="connTx" presStyleLbl="parChTrans1D4" presStyleIdx="12" presStyleCnt="14"/>
      <dgm:spPr/>
    </dgm:pt>
    <dgm:pt modelId="{CFD860B5-9F9F-49C8-89A3-062C151A4C97}" type="pres">
      <dgm:prSet presAssocID="{A8C87A4A-FAC8-4A9D-A118-9CB750CA3A1F}" presName="root2" presStyleCnt="0"/>
      <dgm:spPr/>
    </dgm:pt>
    <dgm:pt modelId="{F83576C7-194F-412C-AB30-B7C150A1556E}" type="pres">
      <dgm:prSet presAssocID="{A8C87A4A-FAC8-4A9D-A118-9CB750CA3A1F}" presName="LevelTwoTextNode" presStyleLbl="node4" presStyleIdx="12" presStyleCnt="14" custScaleY="22755">
        <dgm:presLayoutVars>
          <dgm:chPref val="3"/>
        </dgm:presLayoutVars>
      </dgm:prSet>
      <dgm:spPr/>
    </dgm:pt>
    <dgm:pt modelId="{6FC92C5E-AAE5-4439-B82D-2A038277CE84}" type="pres">
      <dgm:prSet presAssocID="{A8C87A4A-FAC8-4A9D-A118-9CB750CA3A1F}" presName="level3hierChild" presStyleCnt="0"/>
      <dgm:spPr/>
    </dgm:pt>
    <dgm:pt modelId="{C82B013D-F38C-44A5-A8D1-17E9E9D4BE56}" type="pres">
      <dgm:prSet presAssocID="{A72FE6C2-C25A-4179-92AD-9839E01958C1}" presName="conn2-1" presStyleLbl="parChTrans1D4" presStyleIdx="13" presStyleCnt="14"/>
      <dgm:spPr/>
    </dgm:pt>
    <dgm:pt modelId="{399E4EF8-0E87-4297-9FF2-224FDC59BC7D}" type="pres">
      <dgm:prSet presAssocID="{A72FE6C2-C25A-4179-92AD-9839E01958C1}" presName="connTx" presStyleLbl="parChTrans1D4" presStyleIdx="13" presStyleCnt="14"/>
      <dgm:spPr/>
    </dgm:pt>
    <dgm:pt modelId="{96881ABC-B9CE-4B3E-8BE4-02DD0D66EE4F}" type="pres">
      <dgm:prSet presAssocID="{FD9BAD9A-3D30-4583-94C9-7BE60F383E6D}" presName="root2" presStyleCnt="0"/>
      <dgm:spPr/>
    </dgm:pt>
    <dgm:pt modelId="{D702F955-E84D-47D3-88BA-E31963C0B94C}" type="pres">
      <dgm:prSet presAssocID="{FD9BAD9A-3D30-4583-94C9-7BE60F383E6D}" presName="LevelTwoTextNode" presStyleLbl="node4" presStyleIdx="13" presStyleCnt="14" custScaleY="42127">
        <dgm:presLayoutVars>
          <dgm:chPref val="3"/>
        </dgm:presLayoutVars>
      </dgm:prSet>
      <dgm:spPr/>
    </dgm:pt>
    <dgm:pt modelId="{CD504FB9-622A-40F3-9EFF-56B6DB96B965}" type="pres">
      <dgm:prSet presAssocID="{FD9BAD9A-3D30-4583-94C9-7BE60F383E6D}" presName="level3hierChild" presStyleCnt="0"/>
      <dgm:spPr/>
    </dgm:pt>
  </dgm:ptLst>
  <dgm:cxnLst>
    <dgm:cxn modelId="{42FD7A04-3B86-40DF-8948-23F9E388A861}" type="presOf" srcId="{AA0F6B5A-E7FD-4E8F-AE3E-D63CBA7D484A}" destId="{5D67AC31-4277-452E-B734-1521673BDDC3}" srcOrd="0" destOrd="0" presId="urn:microsoft.com/office/officeart/2005/8/layout/hierarchy2"/>
    <dgm:cxn modelId="{BA79CD04-9542-4717-800B-AF172861C966}" type="presOf" srcId="{4253492B-0BB7-4732-A11A-AB666CF6417E}" destId="{76BB40F2-9916-4913-B4E9-5ED9C969EDB7}" srcOrd="0" destOrd="0" presId="urn:microsoft.com/office/officeart/2005/8/layout/hierarchy2"/>
    <dgm:cxn modelId="{8FBAF006-6AF9-4219-B737-A987CEABDE56}" type="presOf" srcId="{3CC6E617-3791-42D3-9EF0-886ACBE76551}" destId="{66937C1E-8909-4598-994D-76A9F5EC30F6}" srcOrd="0" destOrd="0" presId="urn:microsoft.com/office/officeart/2005/8/layout/hierarchy2"/>
    <dgm:cxn modelId="{BCF3FE06-D69B-440A-A3EE-88791A105417}" type="presOf" srcId="{624A03B6-5B1C-486B-9B4A-FFC9C55FDC93}" destId="{61B9EFA5-465A-4BFE-AEA7-6411640798B2}" srcOrd="0" destOrd="0" presId="urn:microsoft.com/office/officeart/2005/8/layout/hierarchy2"/>
    <dgm:cxn modelId="{E382700E-FA77-4735-AA57-60043036B913}" type="presOf" srcId="{BA2BC0F5-D939-41AC-9C7A-2FD070F4FFCE}" destId="{87F1109B-B719-4FA9-919C-11535D677E56}" srcOrd="0" destOrd="0" presId="urn:microsoft.com/office/officeart/2005/8/layout/hierarchy2"/>
    <dgm:cxn modelId="{33917914-3709-4389-9A91-A1514AE014A1}" type="presOf" srcId="{CC9C0BC5-69FB-4EDF-9029-A9212878C4ED}" destId="{D762A57A-D0A7-43A9-9DE4-021325A0A0A0}" srcOrd="0" destOrd="0" presId="urn:microsoft.com/office/officeart/2005/8/layout/hierarchy2"/>
    <dgm:cxn modelId="{0FCED916-9595-4592-A86C-60AF03CABA11}" type="presOf" srcId="{89E8F131-A367-4FDA-AD71-13305D95B578}" destId="{46BC6AA9-97B5-4333-9806-EC92ADF50DBF}" srcOrd="1" destOrd="0" presId="urn:microsoft.com/office/officeart/2005/8/layout/hierarchy2"/>
    <dgm:cxn modelId="{D2F62C17-A817-4323-96B3-580C4A37DE0B}" srcId="{4253492B-0BB7-4732-A11A-AB666CF6417E}" destId="{40C764F9-B171-47F9-B4AF-8F32430B2453}" srcOrd="2" destOrd="0" parTransId="{BA2BC0F5-D939-41AC-9C7A-2FD070F4FFCE}" sibTransId="{DA61430A-D92E-4141-8D0F-D18049C03240}"/>
    <dgm:cxn modelId="{4E6A9420-20EA-459A-ACA0-E2D3DED1129A}" type="presOf" srcId="{96D86E49-2438-4978-8D72-A9A57DF527F4}" destId="{C894C7F5-AA7F-47F8-A812-C17E5D9814EF}" srcOrd="0" destOrd="0" presId="urn:microsoft.com/office/officeart/2005/8/layout/hierarchy2"/>
    <dgm:cxn modelId="{E5B2AD21-CA42-4C6B-BFC1-104A66A00BAA}" type="presOf" srcId="{A78045F2-BD69-4390-AFB4-4A9DB0425170}" destId="{6183C3DE-E35D-446A-BD29-6674D430C610}" srcOrd="0" destOrd="0" presId="urn:microsoft.com/office/officeart/2005/8/layout/hierarchy2"/>
    <dgm:cxn modelId="{F41D3024-97BD-4809-8763-72901982F8EF}" type="presOf" srcId="{09498288-9D92-4472-BB47-BB446BAE17DD}" destId="{C76F384B-89F7-4587-B209-2D1251ABDED6}" srcOrd="0" destOrd="0" presId="urn:microsoft.com/office/officeart/2005/8/layout/hierarchy2"/>
    <dgm:cxn modelId="{FE658724-C64E-4D18-96C4-AF9C7C5A7C7B}" type="presOf" srcId="{E041A623-F75C-42E3-A7AA-B3677379A715}" destId="{6B39CA7D-D5DE-4E4B-9F4E-DFDB724A5ACD}" srcOrd="1" destOrd="0" presId="urn:microsoft.com/office/officeart/2005/8/layout/hierarchy2"/>
    <dgm:cxn modelId="{2B9E9C27-CE50-479E-85C6-D27E5878CD36}" srcId="{21EA5B0B-3EF7-4C99-844D-ADE6D0597A90}" destId="{624A03B6-5B1C-486B-9B4A-FFC9C55FDC93}" srcOrd="0" destOrd="0" parTransId="{0120573D-DEFD-47C3-9649-FA5DA66E8153}" sibTransId="{918541E0-13EF-4EB1-987A-D77DF848F2BC}"/>
    <dgm:cxn modelId="{E8AD0428-FD57-46FB-8E2D-571D03EE51DB}" type="presOf" srcId="{F4EB187B-6FD7-4A2F-8D52-60E4D072FF2B}" destId="{C83CC09E-002E-48CC-8AA7-E5FA25A0B5CE}" srcOrd="0" destOrd="0" presId="urn:microsoft.com/office/officeart/2005/8/layout/hierarchy2"/>
    <dgm:cxn modelId="{5EC44E2D-8B48-4CCA-8BF6-F6018952613D}" type="presOf" srcId="{25A87871-D799-475A-85C2-D3B9E527521C}" destId="{67355802-BF02-4849-BD29-3DA293723A0F}" srcOrd="0" destOrd="0" presId="urn:microsoft.com/office/officeart/2005/8/layout/hierarchy2"/>
    <dgm:cxn modelId="{63C3052E-F84B-4E00-95F6-1122C71BEED7}" type="presOf" srcId="{4E7F88EB-C934-417B-B13C-24A5B52B0507}" destId="{22A5E0B3-D64F-424E-B9BF-79F640D1372E}" srcOrd="0" destOrd="0" presId="urn:microsoft.com/office/officeart/2005/8/layout/hierarchy2"/>
    <dgm:cxn modelId="{FAF6D130-AA9D-499A-9D49-76CF9885E32F}" type="presOf" srcId="{98068ADA-A74D-41EA-9EF7-F7B10B76221C}" destId="{BEBBA22C-E8C1-494F-A220-2E34D963FE57}" srcOrd="1" destOrd="0" presId="urn:microsoft.com/office/officeart/2005/8/layout/hierarchy2"/>
    <dgm:cxn modelId="{12F4C631-53AD-445D-9EB6-E78EFDB4420E}" srcId="{F4EB187B-6FD7-4A2F-8D52-60E4D072FF2B}" destId="{9C9EF60B-FE48-4D47-9006-9C9427A90D06}" srcOrd="1" destOrd="0" parTransId="{E041A623-F75C-42E3-A7AA-B3677379A715}" sibTransId="{AC46857E-F560-429D-82E1-5576B54E2B59}"/>
    <dgm:cxn modelId="{8366A334-41C6-406E-AE35-07F0FA6FB134}" type="presOf" srcId="{17FC220B-D58D-4A4B-BB02-6995B4CAF8B1}" destId="{C125C5CD-5D2E-4419-BD1F-C7BD539E461F}" srcOrd="0" destOrd="0" presId="urn:microsoft.com/office/officeart/2005/8/layout/hierarchy2"/>
    <dgm:cxn modelId="{197F8735-14C9-4638-B9DF-E3CB4D0928B7}" type="presOf" srcId="{CF4389DF-A23C-448F-BDFA-B2A18DFF3C71}" destId="{E9932DAA-D982-4263-93AA-66FB23707687}" srcOrd="0" destOrd="0" presId="urn:microsoft.com/office/officeart/2005/8/layout/hierarchy2"/>
    <dgm:cxn modelId="{FAE2B438-AF84-43A2-99DE-13673FF736E6}" type="presOf" srcId="{18875D77-8A37-48A5-99C3-75CD2654639C}" destId="{14C72B2E-9E11-4821-AD26-F61A9A62FE5F}" srcOrd="0" destOrd="0" presId="urn:microsoft.com/office/officeart/2005/8/layout/hierarchy2"/>
    <dgm:cxn modelId="{EFCDC43A-F0E5-46DC-B986-724EB4D524AB}" type="presOf" srcId="{F0783711-7CB6-40FD-9F98-6DF898BE4C87}" destId="{4DCE2BB7-D7A6-4986-B8FA-AE5674A56A39}" srcOrd="0" destOrd="0" presId="urn:microsoft.com/office/officeart/2005/8/layout/hierarchy2"/>
    <dgm:cxn modelId="{58863A3B-AFA5-4367-A1EA-A75D0EA3A90F}" type="presOf" srcId="{364F13D2-0FE4-4103-823B-065970A53AFB}" destId="{9E907373-60DA-4E65-9C4B-0854046D64E6}" srcOrd="0" destOrd="0" presId="urn:microsoft.com/office/officeart/2005/8/layout/hierarchy2"/>
    <dgm:cxn modelId="{56AFC35C-FE47-48E4-8BBA-D917FEFB7900}" srcId="{992DA1F3-908D-41C9-BCE7-C9D844BC2758}" destId="{21EA5B0B-3EF7-4C99-844D-ADE6D0597A90}" srcOrd="0" destOrd="0" parTransId="{53755178-A2EA-4B58-948D-5015FD53A1F9}" sibTransId="{7B66EA82-0E90-4A93-B782-1285CC2891B7}"/>
    <dgm:cxn modelId="{1535F660-BD9A-412E-90E7-519285E2BD56}" type="presOf" srcId="{ECE0106B-FB0F-4124-A905-C2F234C76039}" destId="{D53E9636-5CD6-4DDC-831E-8B27A1E3A7C2}" srcOrd="0" destOrd="0" presId="urn:microsoft.com/office/officeart/2005/8/layout/hierarchy2"/>
    <dgm:cxn modelId="{C8DF2D61-4AD9-4548-B8EA-C7188F67ED52}" type="presOf" srcId="{F0783711-7CB6-40FD-9F98-6DF898BE4C87}" destId="{9DBF5D71-407E-4704-A835-CF7CC82ED9A9}" srcOrd="1" destOrd="0" presId="urn:microsoft.com/office/officeart/2005/8/layout/hierarchy2"/>
    <dgm:cxn modelId="{55985F62-14BA-48AB-8961-4CCB50F489D9}" srcId="{F4EB187B-6FD7-4A2F-8D52-60E4D072FF2B}" destId="{364F13D2-0FE4-4103-823B-065970A53AFB}" srcOrd="2" destOrd="0" parTransId="{CC9C0BC5-69FB-4EDF-9029-A9212878C4ED}" sibTransId="{1AE53CC3-D4CD-43E5-9973-6E5EBEFDCDF1}"/>
    <dgm:cxn modelId="{49DB4842-297A-4F0A-AF8B-AD775A21D4FF}" type="presOf" srcId="{5EBF0152-5621-488F-916C-B3CC8375BEC9}" destId="{9409675E-60E1-4214-B2A6-DC0EAD437324}" srcOrd="0" destOrd="0" presId="urn:microsoft.com/office/officeart/2005/8/layout/hierarchy2"/>
    <dgm:cxn modelId="{7536FE63-5FCB-4A68-BA69-C4593D962FA6}" type="presOf" srcId="{09498288-9D92-4472-BB47-BB446BAE17DD}" destId="{F315BD79-9CA9-420C-8862-4E4B2E129129}" srcOrd="1" destOrd="0" presId="urn:microsoft.com/office/officeart/2005/8/layout/hierarchy2"/>
    <dgm:cxn modelId="{6CE15D46-BD11-4487-969E-94BDC7B61993}" type="presOf" srcId="{5EBF0152-5621-488F-916C-B3CC8375BEC9}" destId="{AF2CAEB5-435B-4AE3-AF82-14AA66B2E93D}" srcOrd="1" destOrd="0" presId="urn:microsoft.com/office/officeart/2005/8/layout/hierarchy2"/>
    <dgm:cxn modelId="{48BA8569-19D1-42E8-993F-D7F21719D984}" type="presOf" srcId="{80BF5335-C91D-4774-9E4C-F253FB2DC587}" destId="{086BE25A-8F1E-46A0-89DB-39DA5D4B0262}" srcOrd="0" destOrd="0" presId="urn:microsoft.com/office/officeart/2005/8/layout/hierarchy2"/>
    <dgm:cxn modelId="{6A4FCD4A-3715-4087-84F5-ACE3C3D68040}" type="presOf" srcId="{CD68C080-AB73-41B1-996E-F21F8318D8B7}" destId="{03EC9C70-7092-4293-A340-2D1D2D96EEB4}" srcOrd="1" destOrd="0" presId="urn:microsoft.com/office/officeart/2005/8/layout/hierarchy2"/>
    <dgm:cxn modelId="{4417906B-EFEB-4ABE-9C6F-DE52BFB9C3E6}" type="presOf" srcId="{CF4389DF-A23C-448F-BDFA-B2A18DFF3C71}" destId="{24654B89-3E0C-478A-84F2-F6AD4DBB3BB8}" srcOrd="1" destOrd="0" presId="urn:microsoft.com/office/officeart/2005/8/layout/hierarchy2"/>
    <dgm:cxn modelId="{315D254C-7BAC-468C-B0A6-3071B5F6C7A6}" type="presOf" srcId="{80BF5335-C91D-4774-9E4C-F253FB2DC587}" destId="{4532B8C3-5F53-4C9E-91E8-AFA8669C7655}" srcOrd="1" destOrd="0" presId="urn:microsoft.com/office/officeart/2005/8/layout/hierarchy2"/>
    <dgm:cxn modelId="{6D90604F-F98B-40A5-A729-17A357643C7C}" type="presOf" srcId="{0120573D-DEFD-47C3-9649-FA5DA66E8153}" destId="{FAA4BCC5-C58D-4807-AD31-F588151B6195}" srcOrd="0" destOrd="0" presId="urn:microsoft.com/office/officeart/2005/8/layout/hierarchy2"/>
    <dgm:cxn modelId="{6FB97050-7A05-44E7-84B0-8E3907953BF6}" srcId="{4253492B-0BB7-4732-A11A-AB666CF6417E}" destId="{D09B1EB0-88C1-4D81-A571-B5C9DB076812}" srcOrd="1" destOrd="0" parTransId="{96D86E49-2438-4978-8D72-A9A57DF527F4}" sibTransId="{0FD960B2-BF5A-4579-A41E-309C5F2FEC7F}"/>
    <dgm:cxn modelId="{1B94B470-D477-4CBF-974D-569BF02721C1}" type="presOf" srcId="{0120573D-DEFD-47C3-9649-FA5DA66E8153}" destId="{9183865A-C894-4891-865C-C0D77AF4AB1F}" srcOrd="1" destOrd="0" presId="urn:microsoft.com/office/officeart/2005/8/layout/hierarchy2"/>
    <dgm:cxn modelId="{4F98E451-C977-48C5-918A-EE9B0A33D48F}" type="presOf" srcId="{9CB87DCC-9249-4EEA-BA37-753DC7FE79E2}" destId="{9A2A37E6-6B1A-4065-88B8-C26044E4C599}" srcOrd="0" destOrd="0" presId="urn:microsoft.com/office/officeart/2005/8/layout/hierarchy2"/>
    <dgm:cxn modelId="{EEE2BD72-565D-4E45-83AF-894AE26B5DB7}" type="presOf" srcId="{40C764F9-B171-47F9-B4AF-8F32430B2453}" destId="{754192F8-4F1F-45B6-9300-50B986D524BB}" srcOrd="0" destOrd="0" presId="urn:microsoft.com/office/officeart/2005/8/layout/hierarchy2"/>
    <dgm:cxn modelId="{DDAFF972-12BE-4BB6-88BE-0BA2714F4D21}" srcId="{3CC6E617-3791-42D3-9EF0-886ACBE76551}" destId="{733C2D95-A64E-4BC7-A7A1-824409624FDA}" srcOrd="2" destOrd="0" parTransId="{57714F84-C2D7-4A5C-A56A-7D63A76F4B13}" sibTransId="{2A8CFD4F-6D3E-4588-8E8B-72A3731AA8CA}"/>
    <dgm:cxn modelId="{5470AF5A-EEEC-4E5A-8DC5-96B4FE31621F}" type="presOf" srcId="{D7C9B048-5327-4E3A-B951-E12BDFB4DFC3}" destId="{ABE4DF98-FD70-4BD4-81B8-3A8781BF7500}" srcOrd="0" destOrd="0" presId="urn:microsoft.com/office/officeart/2005/8/layout/hierarchy2"/>
    <dgm:cxn modelId="{358EB17A-44A2-4E89-9719-2B90BE3BF6C9}" type="presOf" srcId="{7DD2F38D-97DF-4917-AC5A-13C25C2344DB}" destId="{242022A6-0BF9-4A0B-86F7-1B2DD990CF5C}" srcOrd="0" destOrd="0" presId="urn:microsoft.com/office/officeart/2005/8/layout/hierarchy2"/>
    <dgm:cxn modelId="{CBDFF77D-812F-42C6-98BD-8C0A708B0F9B}" type="presOf" srcId="{9E73B171-9C47-41C4-9556-2341E381DC9C}" destId="{3F78C237-5E7C-4308-A819-5CB572CE5D80}" srcOrd="1" destOrd="0" presId="urn:microsoft.com/office/officeart/2005/8/layout/hierarchy2"/>
    <dgm:cxn modelId="{7E6F937F-06C0-4BD7-808E-BDAA3F3A6217}" type="presOf" srcId="{E041A623-F75C-42E3-A7AA-B3677379A715}" destId="{7113522D-B507-415A-890C-F9BFBB8BDD67}" srcOrd="0" destOrd="0" presId="urn:microsoft.com/office/officeart/2005/8/layout/hierarchy2"/>
    <dgm:cxn modelId="{17498880-050C-47D6-BE18-ED04ECD62916}" type="presOf" srcId="{2C9B2497-4C80-4D5C-9659-F84CEFA0C69C}" destId="{1C25C0D9-731F-490F-BF74-CA7F8AFF33DE}" srcOrd="0" destOrd="0" presId="urn:microsoft.com/office/officeart/2005/8/layout/hierarchy2"/>
    <dgm:cxn modelId="{B095AD80-3B21-4FDA-AFEF-3E3DF16FB2F5}" srcId="{624A03B6-5B1C-486B-9B4A-FFC9C55FDC93}" destId="{4253492B-0BB7-4732-A11A-AB666CF6417E}" srcOrd="1" destOrd="0" parTransId="{09498288-9D92-4472-BB47-BB446BAE17DD}" sibTransId="{A57E2B03-648F-4FCD-884E-B2336DD5AC50}"/>
    <dgm:cxn modelId="{D1B5FC85-C6F4-405C-BCCC-E98D2B431E39}" type="presOf" srcId="{9C9EF60B-FE48-4D47-9006-9C9427A90D06}" destId="{4D658BB5-5A91-4797-B026-5FA651931C3B}" srcOrd="0" destOrd="0" presId="urn:microsoft.com/office/officeart/2005/8/layout/hierarchy2"/>
    <dgm:cxn modelId="{526F1389-BA3B-4A68-87A1-595038737987}" type="presOf" srcId="{ECE0106B-FB0F-4124-A905-C2F234C76039}" destId="{2E0FC0C8-279E-4F92-8335-1C2B89AC2535}" srcOrd="1" destOrd="0" presId="urn:microsoft.com/office/officeart/2005/8/layout/hierarchy2"/>
    <dgm:cxn modelId="{9364FF89-D114-48F7-B36F-73957A9BA03F}" type="presOf" srcId="{CC9C0BC5-69FB-4EDF-9029-A9212878C4ED}" destId="{AD97B8BB-6CBA-4325-8B89-7803DAF930E7}" srcOrd="1" destOrd="0" presId="urn:microsoft.com/office/officeart/2005/8/layout/hierarchy2"/>
    <dgm:cxn modelId="{DECF4A8B-2D23-46B7-86C1-382355175259}" srcId="{3CC6E617-3791-42D3-9EF0-886ACBE76551}" destId="{A78045F2-BD69-4390-AFB4-4A9DB0425170}" srcOrd="0" destOrd="0" parTransId="{5EBF0152-5621-488F-916C-B3CC8375BEC9}" sibTransId="{B419FB93-BED3-42F7-9A55-D9E10390B50E}"/>
    <dgm:cxn modelId="{B2854B8B-488D-4AF1-9A7D-89C67A1ADA4D}" srcId="{17FC220B-D58D-4A4B-BB02-6995B4CAF8B1}" destId="{18875D77-8A37-48A5-99C3-75CD2654639C}" srcOrd="0" destOrd="0" parTransId="{4E7F88EB-C934-417B-B13C-24A5B52B0507}" sibTransId="{BDCE7D32-3701-4C0B-A295-0E43E14036F5}"/>
    <dgm:cxn modelId="{6590E78C-FCFC-448B-9452-FB540CAD9585}" type="presOf" srcId="{9E73B171-9C47-41C4-9556-2341E381DC9C}" destId="{37848D34-1E94-4257-9721-CC5C711F139B}" srcOrd="0" destOrd="0" presId="urn:microsoft.com/office/officeart/2005/8/layout/hierarchy2"/>
    <dgm:cxn modelId="{3E78118E-DF31-432C-A570-5419A1D8BC17}" type="presOf" srcId="{A8C87A4A-FAC8-4A9D-A118-9CB750CA3A1F}" destId="{F83576C7-194F-412C-AB30-B7C150A1556E}" srcOrd="0" destOrd="0" presId="urn:microsoft.com/office/officeart/2005/8/layout/hierarchy2"/>
    <dgm:cxn modelId="{6A156090-EB17-4B7D-9CFE-11922DA5F5F2}" type="presOf" srcId="{B0EAE536-09AD-4658-966F-A338FFF8D5EE}" destId="{63212549-7881-4A81-9C88-FE3011C95ED3}" srcOrd="0" destOrd="0" presId="urn:microsoft.com/office/officeart/2005/8/layout/hierarchy2"/>
    <dgm:cxn modelId="{B3EE2696-C4AF-4D63-971F-7F376B5A8224}" type="presOf" srcId="{BA2BC0F5-D939-41AC-9C7A-2FD070F4FFCE}" destId="{5B2730B8-CD91-42B0-AACD-DC0A8FC8B4AC}" srcOrd="1" destOrd="0" presId="urn:microsoft.com/office/officeart/2005/8/layout/hierarchy2"/>
    <dgm:cxn modelId="{E9354599-A3C3-4AAE-A8BF-1218380316C5}" type="presOf" srcId="{7C3B12B5-A220-4DE5-B5BF-131F78E94EFC}" destId="{47111BA9-5C4F-4262-81F2-6BEB62DC7DDC}" srcOrd="0" destOrd="0" presId="urn:microsoft.com/office/officeart/2005/8/layout/hierarchy2"/>
    <dgm:cxn modelId="{8BCAF6A0-37F0-4E4C-94EB-62C015D678F2}" srcId="{A78045F2-BD69-4390-AFB4-4A9DB0425170}" destId="{25A87871-D799-475A-85C2-D3B9E527521C}" srcOrd="1" destOrd="0" parTransId="{CD68C080-AB73-41B1-996E-F21F8318D8B7}" sibTransId="{5BE9AA6D-E336-41F0-BAD2-6364894E30B2}"/>
    <dgm:cxn modelId="{298CA3A4-E6A7-4EFE-AFB9-204121459E91}" type="presOf" srcId="{21EA5B0B-3EF7-4C99-844D-ADE6D0597A90}" destId="{2F62ED47-3F96-485C-B873-DFA4037637D2}" srcOrd="0" destOrd="0" presId="urn:microsoft.com/office/officeart/2005/8/layout/hierarchy2"/>
    <dgm:cxn modelId="{347D9CA5-D4E1-4452-8934-E2F07506CF90}" srcId="{733C2D95-A64E-4BC7-A7A1-824409624FDA}" destId="{1DC4B82D-C9A9-4441-9B47-5CFB8AA8EEFE}" srcOrd="0" destOrd="0" parTransId="{7C3B12B5-A220-4DE5-B5BF-131F78E94EFC}" sibTransId="{0E7C484F-BF66-4385-8FBC-3965F146F5B8}"/>
    <dgm:cxn modelId="{A7C57AA9-7F66-40E4-8B68-8A9538AA4998}" srcId="{733C2D95-A64E-4BC7-A7A1-824409624FDA}" destId="{FD9BAD9A-3D30-4583-94C9-7BE60F383E6D}" srcOrd="2" destOrd="0" parTransId="{A72FE6C2-C25A-4179-92AD-9839E01958C1}" sibTransId="{B0DA0587-1EC1-4896-BCE1-7C22188C105C}"/>
    <dgm:cxn modelId="{912D6BAA-4BB2-4769-B157-E01168BB5F4D}" type="presOf" srcId="{57714F84-C2D7-4A5C-A56A-7D63A76F4B13}" destId="{BB281676-79E3-4A4F-86A2-CEA04700949B}" srcOrd="0" destOrd="0" presId="urn:microsoft.com/office/officeart/2005/8/layout/hierarchy2"/>
    <dgm:cxn modelId="{0EAE3EAD-BDC6-4078-A337-C515F5C0B30E}" srcId="{624A03B6-5B1C-486B-9B4A-FFC9C55FDC93}" destId="{17FC220B-D58D-4A4B-BB02-6995B4CAF8B1}" srcOrd="0" destOrd="0" parTransId="{AA0F6B5A-E7FD-4E8F-AE3E-D63CBA7D484A}" sibTransId="{9F398BDD-6AA5-4C16-81A6-1E551A4BD9B1}"/>
    <dgm:cxn modelId="{A93A3DAE-CD06-4EA2-9AD3-9E5DED5EB1B2}" srcId="{17FC220B-D58D-4A4B-BB02-6995B4CAF8B1}" destId="{D0B743B4-49E6-4FEF-8A0E-F661AB78B03C}" srcOrd="1" destOrd="0" parTransId="{80BF5335-C91D-4774-9E4C-F253FB2DC587}" sibTransId="{13AFC788-8E06-4EB4-8EA7-9AF33038D5A6}"/>
    <dgm:cxn modelId="{D746BCB9-057C-48F6-ACFA-03161B3F2D34}" srcId="{A78045F2-BD69-4390-AFB4-4A9DB0425170}" destId="{B0EAE536-09AD-4658-966F-A338FFF8D5EE}" srcOrd="0" destOrd="0" parTransId="{9E73B171-9C47-41C4-9556-2341E381DC9C}" sibTransId="{7A76FDE2-0871-4504-BB93-941CEFE9B13A}"/>
    <dgm:cxn modelId="{3A7DE4BF-C712-409C-B416-A27859F2F3FD}" type="presOf" srcId="{733C2D95-A64E-4BC7-A7A1-824409624FDA}" destId="{2A712073-0AA9-46FA-89BE-B4DC53B0EAAE}" srcOrd="0" destOrd="0" presId="urn:microsoft.com/office/officeart/2005/8/layout/hierarchy2"/>
    <dgm:cxn modelId="{7E984AC2-F74D-40F6-AFD1-62B1AF63BFFB}" type="presOf" srcId="{7C3B12B5-A220-4DE5-B5BF-131F78E94EFC}" destId="{294E03A1-88B7-44BD-A813-7866F829E337}" srcOrd="1" destOrd="0" presId="urn:microsoft.com/office/officeart/2005/8/layout/hierarchy2"/>
    <dgm:cxn modelId="{26D339C5-C474-429A-848A-98181B6E4610}" type="presOf" srcId="{98068ADA-A74D-41EA-9EF7-F7B10B76221C}" destId="{43F729A6-38D9-4DD9-BDA5-8633D37C8323}" srcOrd="0" destOrd="0" presId="urn:microsoft.com/office/officeart/2005/8/layout/hierarchy2"/>
    <dgm:cxn modelId="{9D900BC6-F842-4C78-AB93-D9FD5DBA5A6B}" srcId="{4253492B-0BB7-4732-A11A-AB666CF6417E}" destId="{9CB87DCC-9249-4EEA-BA37-753DC7FE79E2}" srcOrd="0" destOrd="0" parTransId="{98068ADA-A74D-41EA-9EF7-F7B10B76221C}" sibTransId="{5DE35AFE-4CD3-4BC5-9C4A-C25FD08DD496}"/>
    <dgm:cxn modelId="{692C16C6-5179-4432-991C-AD18D9E009EE}" type="presOf" srcId="{AA0F6B5A-E7FD-4E8F-AE3E-D63CBA7D484A}" destId="{4836A740-01B9-455B-932B-806CD9E85633}" srcOrd="1" destOrd="0" presId="urn:microsoft.com/office/officeart/2005/8/layout/hierarchy2"/>
    <dgm:cxn modelId="{CBBA1AC6-D765-414F-9C4E-82E2D0E52B5D}" type="presOf" srcId="{D09B1EB0-88C1-4D81-A571-B5C9DB076812}" destId="{A61DE1E0-503C-4FF4-807F-960C10A1FB7A}" srcOrd="0" destOrd="0" presId="urn:microsoft.com/office/officeart/2005/8/layout/hierarchy2"/>
    <dgm:cxn modelId="{46E9A0C6-AF2C-4372-A332-3808199F204D}" type="presOf" srcId="{992DA1F3-908D-41C9-BCE7-C9D844BC2758}" destId="{0768B131-2A89-40F5-9C02-624762B00093}" srcOrd="0" destOrd="0" presId="urn:microsoft.com/office/officeart/2005/8/layout/hierarchy2"/>
    <dgm:cxn modelId="{B75B37CA-3534-430D-98D3-8839786443AF}" type="presOf" srcId="{96D86E49-2438-4978-8D72-A9A57DF527F4}" destId="{8510D446-8F1F-467E-933D-5E35D41E4AAE}" srcOrd="1" destOrd="0" presId="urn:microsoft.com/office/officeart/2005/8/layout/hierarchy2"/>
    <dgm:cxn modelId="{CD5368CA-6537-4FD8-8A60-A95D4CD6DAA4}" type="presOf" srcId="{FD9BAD9A-3D30-4583-94C9-7BE60F383E6D}" destId="{D702F955-E84D-47D3-88BA-E31963C0B94C}" srcOrd="0" destOrd="0" presId="urn:microsoft.com/office/officeart/2005/8/layout/hierarchy2"/>
    <dgm:cxn modelId="{DE0505CF-A293-4F2D-8378-99D70F74D1D5}" type="presOf" srcId="{4E7F88EB-C934-417B-B13C-24A5B52B0507}" destId="{C339716A-B3F3-420D-B15B-86872261C5F4}" srcOrd="1" destOrd="0" presId="urn:microsoft.com/office/officeart/2005/8/layout/hierarchy2"/>
    <dgm:cxn modelId="{AA9DF6CF-AE81-4DE9-9A36-F94AFA040CB8}" srcId="{3CC6E617-3791-42D3-9EF0-886ACBE76551}" destId="{F4EB187B-6FD7-4A2F-8D52-60E4D072FF2B}" srcOrd="1" destOrd="0" parTransId="{CF4389DF-A23C-448F-BDFA-B2A18DFF3C71}" sibTransId="{F5DD989E-FA68-4396-9D2D-B096D586CDFA}"/>
    <dgm:cxn modelId="{C9CA3ED1-E4FB-49F9-A003-4ECE78BBFEBB}" type="presOf" srcId="{1DC4B82D-C9A9-4441-9B47-5CFB8AA8EEFE}" destId="{FB75421F-0156-47AA-8452-46F4F093AAF8}" srcOrd="0" destOrd="0" presId="urn:microsoft.com/office/officeart/2005/8/layout/hierarchy2"/>
    <dgm:cxn modelId="{2B6374D4-B9C4-41F6-858F-96228ED94109}" srcId="{733C2D95-A64E-4BC7-A7A1-824409624FDA}" destId="{A8C87A4A-FAC8-4A9D-A118-9CB750CA3A1F}" srcOrd="1" destOrd="0" parTransId="{89E8F131-A367-4FDA-AD71-13305D95B578}" sibTransId="{F9D2A701-BF87-47AB-AC97-9363EE2966C0}"/>
    <dgm:cxn modelId="{3B778ED4-C940-4584-86E2-894944EBB81F}" srcId="{21EA5B0B-3EF7-4C99-844D-ADE6D0597A90}" destId="{3CC6E617-3791-42D3-9EF0-886ACBE76551}" srcOrd="1" destOrd="0" parTransId="{F0783711-7CB6-40FD-9F98-6DF898BE4C87}" sibTransId="{84D0CC9E-AA25-43F4-B3BF-2B4DD1180C22}"/>
    <dgm:cxn modelId="{72E1C6D8-CB5B-4AF4-98E3-3FB1942AAE2A}" srcId="{17FC220B-D58D-4A4B-BB02-6995B4CAF8B1}" destId="{D7C9B048-5327-4E3A-B951-E12BDFB4DFC3}" srcOrd="2" destOrd="0" parTransId="{2C9B2497-4C80-4D5C-9659-F84CEFA0C69C}" sibTransId="{561FC574-421F-4137-8015-E6CC7509DCE9}"/>
    <dgm:cxn modelId="{F12F8FDE-33AF-46CD-ABAD-90E9E5B485D2}" type="presOf" srcId="{2C9B2497-4C80-4D5C-9659-F84CEFA0C69C}" destId="{2048FCC4-9436-4873-BE2C-A5CB2D347B29}" srcOrd="1" destOrd="0" presId="urn:microsoft.com/office/officeart/2005/8/layout/hierarchy2"/>
    <dgm:cxn modelId="{85F546E7-3F5B-4433-B3CB-D11F81182350}" type="presOf" srcId="{89E8F131-A367-4FDA-AD71-13305D95B578}" destId="{CC115A82-1A57-4E44-A7AE-DD6A7DE11502}" srcOrd="0" destOrd="0" presId="urn:microsoft.com/office/officeart/2005/8/layout/hierarchy2"/>
    <dgm:cxn modelId="{2F8555E7-EDF0-4501-89E2-1BE5EBDFFC14}" type="presOf" srcId="{A72FE6C2-C25A-4179-92AD-9839E01958C1}" destId="{C82B013D-F38C-44A5-A8D1-17E9E9D4BE56}" srcOrd="0" destOrd="0" presId="urn:microsoft.com/office/officeart/2005/8/layout/hierarchy2"/>
    <dgm:cxn modelId="{B9C12EF1-7903-445D-BC5F-FD6828D7A9E8}" type="presOf" srcId="{A72FE6C2-C25A-4179-92AD-9839E01958C1}" destId="{399E4EF8-0E87-4297-9FF2-224FDC59BC7D}" srcOrd="1" destOrd="0" presId="urn:microsoft.com/office/officeart/2005/8/layout/hierarchy2"/>
    <dgm:cxn modelId="{06B1B4F7-87FC-4D9C-98A5-149AB7EB782D}" type="presOf" srcId="{D0B743B4-49E6-4FEF-8A0E-F661AB78B03C}" destId="{BB448B04-B945-42D0-8650-F415FB06178B}" srcOrd="0" destOrd="0" presId="urn:microsoft.com/office/officeart/2005/8/layout/hierarchy2"/>
    <dgm:cxn modelId="{408DF8FB-DAEB-4F40-B2BD-EAF2D8B42F97}" srcId="{F4EB187B-6FD7-4A2F-8D52-60E4D072FF2B}" destId="{7DD2F38D-97DF-4917-AC5A-13C25C2344DB}" srcOrd="0" destOrd="0" parTransId="{ECE0106B-FB0F-4124-A905-C2F234C76039}" sibTransId="{242D9148-7AD6-4912-A4DE-0483C66AC83E}"/>
    <dgm:cxn modelId="{485347FE-BFE4-416D-BF8C-5DA6F5111694}" type="presOf" srcId="{CD68C080-AB73-41B1-996E-F21F8318D8B7}" destId="{9485F720-8E0E-4CC9-9467-57B97EEDA945}" srcOrd="0" destOrd="0" presId="urn:microsoft.com/office/officeart/2005/8/layout/hierarchy2"/>
    <dgm:cxn modelId="{AA32E9FE-98CD-405C-AAEC-40775FE03F44}" type="presOf" srcId="{57714F84-C2D7-4A5C-A56A-7D63A76F4B13}" destId="{AB875D7D-BA06-445A-ACAD-FEBE932F228A}" srcOrd="1" destOrd="0" presId="urn:microsoft.com/office/officeart/2005/8/layout/hierarchy2"/>
    <dgm:cxn modelId="{610944D7-3F9C-440E-822B-E6D005AA722A}" type="presParOf" srcId="{0768B131-2A89-40F5-9C02-624762B00093}" destId="{03B01221-E36D-4EE9-B9A9-F3B4A5232F4A}" srcOrd="0" destOrd="0" presId="urn:microsoft.com/office/officeart/2005/8/layout/hierarchy2"/>
    <dgm:cxn modelId="{7003C0ED-4314-4CAD-A961-58C1537E6691}" type="presParOf" srcId="{03B01221-E36D-4EE9-B9A9-F3B4A5232F4A}" destId="{2F62ED47-3F96-485C-B873-DFA4037637D2}" srcOrd="0" destOrd="0" presId="urn:microsoft.com/office/officeart/2005/8/layout/hierarchy2"/>
    <dgm:cxn modelId="{23C023C5-DB63-40CA-ADD3-2C1B2428BF5C}" type="presParOf" srcId="{03B01221-E36D-4EE9-B9A9-F3B4A5232F4A}" destId="{FA8DF4FD-4AAF-4281-91D7-CCBCA47704B1}" srcOrd="1" destOrd="0" presId="urn:microsoft.com/office/officeart/2005/8/layout/hierarchy2"/>
    <dgm:cxn modelId="{8400817C-70BD-4883-923B-BCFE2C52C828}" type="presParOf" srcId="{FA8DF4FD-4AAF-4281-91D7-CCBCA47704B1}" destId="{FAA4BCC5-C58D-4807-AD31-F588151B6195}" srcOrd="0" destOrd="0" presId="urn:microsoft.com/office/officeart/2005/8/layout/hierarchy2"/>
    <dgm:cxn modelId="{8033D30D-237A-475F-A71E-3C23E826233E}" type="presParOf" srcId="{FAA4BCC5-C58D-4807-AD31-F588151B6195}" destId="{9183865A-C894-4891-865C-C0D77AF4AB1F}" srcOrd="0" destOrd="0" presId="urn:microsoft.com/office/officeart/2005/8/layout/hierarchy2"/>
    <dgm:cxn modelId="{531CCB33-5085-4EAC-8BD1-268CCA985337}" type="presParOf" srcId="{FA8DF4FD-4AAF-4281-91D7-CCBCA47704B1}" destId="{07EABEC1-88B1-495E-8043-026B1C68B4BC}" srcOrd="1" destOrd="0" presId="urn:microsoft.com/office/officeart/2005/8/layout/hierarchy2"/>
    <dgm:cxn modelId="{3B59212A-7840-4627-9312-7FE19C020EE8}" type="presParOf" srcId="{07EABEC1-88B1-495E-8043-026B1C68B4BC}" destId="{61B9EFA5-465A-4BFE-AEA7-6411640798B2}" srcOrd="0" destOrd="0" presId="urn:microsoft.com/office/officeart/2005/8/layout/hierarchy2"/>
    <dgm:cxn modelId="{2E339F9E-2234-4234-8482-4FC1FA9DE521}" type="presParOf" srcId="{07EABEC1-88B1-495E-8043-026B1C68B4BC}" destId="{D087965F-932D-406A-9473-9D9DE0A27440}" srcOrd="1" destOrd="0" presId="urn:microsoft.com/office/officeart/2005/8/layout/hierarchy2"/>
    <dgm:cxn modelId="{07F7550E-A08C-4590-B3E1-41FB1BEE42AB}" type="presParOf" srcId="{D087965F-932D-406A-9473-9D9DE0A27440}" destId="{5D67AC31-4277-452E-B734-1521673BDDC3}" srcOrd="0" destOrd="0" presId="urn:microsoft.com/office/officeart/2005/8/layout/hierarchy2"/>
    <dgm:cxn modelId="{60D8E6E6-8AE0-4FE8-AFED-3960F34E299D}" type="presParOf" srcId="{5D67AC31-4277-452E-B734-1521673BDDC3}" destId="{4836A740-01B9-455B-932B-806CD9E85633}" srcOrd="0" destOrd="0" presId="urn:microsoft.com/office/officeart/2005/8/layout/hierarchy2"/>
    <dgm:cxn modelId="{7B88FB89-14DB-4341-8088-88B6D97BBB12}" type="presParOf" srcId="{D087965F-932D-406A-9473-9D9DE0A27440}" destId="{02AD895D-82B8-43A3-BD29-6C347C6EBE1E}" srcOrd="1" destOrd="0" presId="urn:microsoft.com/office/officeart/2005/8/layout/hierarchy2"/>
    <dgm:cxn modelId="{B03C9B41-9079-4A94-B582-04CBFCFB2687}" type="presParOf" srcId="{02AD895D-82B8-43A3-BD29-6C347C6EBE1E}" destId="{C125C5CD-5D2E-4419-BD1F-C7BD539E461F}" srcOrd="0" destOrd="0" presId="urn:microsoft.com/office/officeart/2005/8/layout/hierarchy2"/>
    <dgm:cxn modelId="{65DADAAA-9C8A-43C4-90A2-6C35FEBB6A7A}" type="presParOf" srcId="{02AD895D-82B8-43A3-BD29-6C347C6EBE1E}" destId="{4112C9BA-EE58-42AA-8ED4-021CE1CABC8D}" srcOrd="1" destOrd="0" presId="urn:microsoft.com/office/officeart/2005/8/layout/hierarchy2"/>
    <dgm:cxn modelId="{B5BB1590-393A-4194-9024-40F2ED67A42E}" type="presParOf" srcId="{4112C9BA-EE58-42AA-8ED4-021CE1CABC8D}" destId="{22A5E0B3-D64F-424E-B9BF-79F640D1372E}" srcOrd="0" destOrd="0" presId="urn:microsoft.com/office/officeart/2005/8/layout/hierarchy2"/>
    <dgm:cxn modelId="{98160E25-EB1D-4404-9E21-2E4D0BC52407}" type="presParOf" srcId="{22A5E0B3-D64F-424E-B9BF-79F640D1372E}" destId="{C339716A-B3F3-420D-B15B-86872261C5F4}" srcOrd="0" destOrd="0" presId="urn:microsoft.com/office/officeart/2005/8/layout/hierarchy2"/>
    <dgm:cxn modelId="{E1439E7A-2B3F-43AF-B35C-A498613DE4AE}" type="presParOf" srcId="{4112C9BA-EE58-42AA-8ED4-021CE1CABC8D}" destId="{1D95C94A-E27F-49EA-8B35-BD401F3E6FE5}" srcOrd="1" destOrd="0" presId="urn:microsoft.com/office/officeart/2005/8/layout/hierarchy2"/>
    <dgm:cxn modelId="{B557F66D-78AA-43EB-9D95-BFA6083BC733}" type="presParOf" srcId="{1D95C94A-E27F-49EA-8B35-BD401F3E6FE5}" destId="{14C72B2E-9E11-4821-AD26-F61A9A62FE5F}" srcOrd="0" destOrd="0" presId="urn:microsoft.com/office/officeart/2005/8/layout/hierarchy2"/>
    <dgm:cxn modelId="{C8727C69-6CB1-48F6-9B74-34D425D33976}" type="presParOf" srcId="{1D95C94A-E27F-49EA-8B35-BD401F3E6FE5}" destId="{F893C608-B7C5-4F1F-B8C9-944EACEA8B9B}" srcOrd="1" destOrd="0" presId="urn:microsoft.com/office/officeart/2005/8/layout/hierarchy2"/>
    <dgm:cxn modelId="{D352834D-B634-40A7-B55D-749768F6DF44}" type="presParOf" srcId="{4112C9BA-EE58-42AA-8ED4-021CE1CABC8D}" destId="{086BE25A-8F1E-46A0-89DB-39DA5D4B0262}" srcOrd="2" destOrd="0" presId="urn:microsoft.com/office/officeart/2005/8/layout/hierarchy2"/>
    <dgm:cxn modelId="{024C5F72-7AB5-419D-B676-1B095CBD42CE}" type="presParOf" srcId="{086BE25A-8F1E-46A0-89DB-39DA5D4B0262}" destId="{4532B8C3-5F53-4C9E-91E8-AFA8669C7655}" srcOrd="0" destOrd="0" presId="urn:microsoft.com/office/officeart/2005/8/layout/hierarchy2"/>
    <dgm:cxn modelId="{B580EC3B-0884-4EEE-ABDC-D3F9087C19FB}" type="presParOf" srcId="{4112C9BA-EE58-42AA-8ED4-021CE1CABC8D}" destId="{4106D28A-2559-4311-8E1E-E5CF0FFD9B51}" srcOrd="3" destOrd="0" presId="urn:microsoft.com/office/officeart/2005/8/layout/hierarchy2"/>
    <dgm:cxn modelId="{1CADB3C5-DCC5-46DA-BF41-21CA5E2F36DD}" type="presParOf" srcId="{4106D28A-2559-4311-8E1E-E5CF0FFD9B51}" destId="{BB448B04-B945-42D0-8650-F415FB06178B}" srcOrd="0" destOrd="0" presId="urn:microsoft.com/office/officeart/2005/8/layout/hierarchy2"/>
    <dgm:cxn modelId="{9A37E397-B01D-4BBA-A773-A7AE5154C106}" type="presParOf" srcId="{4106D28A-2559-4311-8E1E-E5CF0FFD9B51}" destId="{13FF2C05-76D7-4904-BDCE-E7BC40EBF1AF}" srcOrd="1" destOrd="0" presId="urn:microsoft.com/office/officeart/2005/8/layout/hierarchy2"/>
    <dgm:cxn modelId="{10CDCADB-B2AD-4BBE-9BB7-164379CD87E4}" type="presParOf" srcId="{4112C9BA-EE58-42AA-8ED4-021CE1CABC8D}" destId="{1C25C0D9-731F-490F-BF74-CA7F8AFF33DE}" srcOrd="4" destOrd="0" presId="urn:microsoft.com/office/officeart/2005/8/layout/hierarchy2"/>
    <dgm:cxn modelId="{6A2FA19B-EFDE-4626-A400-D01EA51DC13D}" type="presParOf" srcId="{1C25C0D9-731F-490F-BF74-CA7F8AFF33DE}" destId="{2048FCC4-9436-4873-BE2C-A5CB2D347B29}" srcOrd="0" destOrd="0" presId="urn:microsoft.com/office/officeart/2005/8/layout/hierarchy2"/>
    <dgm:cxn modelId="{757EEB7F-27B6-4DC0-AC65-557045DD0CD8}" type="presParOf" srcId="{4112C9BA-EE58-42AA-8ED4-021CE1CABC8D}" destId="{EBFE8636-0F09-425A-A02A-8A9484B56F87}" srcOrd="5" destOrd="0" presId="urn:microsoft.com/office/officeart/2005/8/layout/hierarchy2"/>
    <dgm:cxn modelId="{BD71F173-737A-4C0C-95C2-E43192879A5F}" type="presParOf" srcId="{EBFE8636-0F09-425A-A02A-8A9484B56F87}" destId="{ABE4DF98-FD70-4BD4-81B8-3A8781BF7500}" srcOrd="0" destOrd="0" presId="urn:microsoft.com/office/officeart/2005/8/layout/hierarchy2"/>
    <dgm:cxn modelId="{67CBD744-BC88-4C0F-A36C-976D18CB0FE9}" type="presParOf" srcId="{EBFE8636-0F09-425A-A02A-8A9484B56F87}" destId="{9B9BC63D-934A-478A-AC0C-6E217477167B}" srcOrd="1" destOrd="0" presId="urn:microsoft.com/office/officeart/2005/8/layout/hierarchy2"/>
    <dgm:cxn modelId="{C42505D7-66E4-497E-93DF-F64D159BF77F}" type="presParOf" srcId="{D087965F-932D-406A-9473-9D9DE0A27440}" destId="{C76F384B-89F7-4587-B209-2D1251ABDED6}" srcOrd="2" destOrd="0" presId="urn:microsoft.com/office/officeart/2005/8/layout/hierarchy2"/>
    <dgm:cxn modelId="{6E72B56F-F657-465C-BDC1-AC37980B5F3B}" type="presParOf" srcId="{C76F384B-89F7-4587-B209-2D1251ABDED6}" destId="{F315BD79-9CA9-420C-8862-4E4B2E129129}" srcOrd="0" destOrd="0" presId="urn:microsoft.com/office/officeart/2005/8/layout/hierarchy2"/>
    <dgm:cxn modelId="{F8900F8E-B247-4008-9FEB-BF909BD24667}" type="presParOf" srcId="{D087965F-932D-406A-9473-9D9DE0A27440}" destId="{C422AC3D-0C4D-4724-A2B6-CE87055AB30A}" srcOrd="3" destOrd="0" presId="urn:microsoft.com/office/officeart/2005/8/layout/hierarchy2"/>
    <dgm:cxn modelId="{60A1EC4D-ABC9-4AEC-9D92-9768DD966947}" type="presParOf" srcId="{C422AC3D-0C4D-4724-A2B6-CE87055AB30A}" destId="{76BB40F2-9916-4913-B4E9-5ED9C969EDB7}" srcOrd="0" destOrd="0" presId="urn:microsoft.com/office/officeart/2005/8/layout/hierarchy2"/>
    <dgm:cxn modelId="{B3B8563B-27CE-4681-9F84-E046EAB910E0}" type="presParOf" srcId="{C422AC3D-0C4D-4724-A2B6-CE87055AB30A}" destId="{81742B2F-B63F-438D-A139-C1B8D4A85155}" srcOrd="1" destOrd="0" presId="urn:microsoft.com/office/officeart/2005/8/layout/hierarchy2"/>
    <dgm:cxn modelId="{2D900C42-EE70-4928-9D6C-8B7C011327A3}" type="presParOf" srcId="{81742B2F-B63F-438D-A139-C1B8D4A85155}" destId="{43F729A6-38D9-4DD9-BDA5-8633D37C8323}" srcOrd="0" destOrd="0" presId="urn:microsoft.com/office/officeart/2005/8/layout/hierarchy2"/>
    <dgm:cxn modelId="{2D07851C-8B72-4C43-8801-5BDB9123F51B}" type="presParOf" srcId="{43F729A6-38D9-4DD9-BDA5-8633D37C8323}" destId="{BEBBA22C-E8C1-494F-A220-2E34D963FE57}" srcOrd="0" destOrd="0" presId="urn:microsoft.com/office/officeart/2005/8/layout/hierarchy2"/>
    <dgm:cxn modelId="{0176C199-6776-467B-93D3-2AB7F74F9A5E}" type="presParOf" srcId="{81742B2F-B63F-438D-A139-C1B8D4A85155}" destId="{E0D69985-3611-4F66-93E9-2BB4F4B70E1E}" srcOrd="1" destOrd="0" presId="urn:microsoft.com/office/officeart/2005/8/layout/hierarchy2"/>
    <dgm:cxn modelId="{C2D45347-1471-44CA-8F67-8B46F9F91C7C}" type="presParOf" srcId="{E0D69985-3611-4F66-93E9-2BB4F4B70E1E}" destId="{9A2A37E6-6B1A-4065-88B8-C26044E4C599}" srcOrd="0" destOrd="0" presId="urn:microsoft.com/office/officeart/2005/8/layout/hierarchy2"/>
    <dgm:cxn modelId="{B20F1A5E-62B0-460B-9DF8-4FBF3F09ED93}" type="presParOf" srcId="{E0D69985-3611-4F66-93E9-2BB4F4B70E1E}" destId="{9B60AB17-6C20-40C0-90D9-0EDF37A42FFF}" srcOrd="1" destOrd="0" presId="urn:microsoft.com/office/officeart/2005/8/layout/hierarchy2"/>
    <dgm:cxn modelId="{44D5491F-C007-4032-A276-8B27B6440157}" type="presParOf" srcId="{81742B2F-B63F-438D-A139-C1B8D4A85155}" destId="{C894C7F5-AA7F-47F8-A812-C17E5D9814EF}" srcOrd="2" destOrd="0" presId="urn:microsoft.com/office/officeart/2005/8/layout/hierarchy2"/>
    <dgm:cxn modelId="{6C013EE2-D2F5-4C0E-893E-0A530A8CF33B}" type="presParOf" srcId="{C894C7F5-AA7F-47F8-A812-C17E5D9814EF}" destId="{8510D446-8F1F-467E-933D-5E35D41E4AAE}" srcOrd="0" destOrd="0" presId="urn:microsoft.com/office/officeart/2005/8/layout/hierarchy2"/>
    <dgm:cxn modelId="{0F30ACBB-B189-46FD-A62F-D0DA328BD17B}" type="presParOf" srcId="{81742B2F-B63F-438D-A139-C1B8D4A85155}" destId="{8E9145DA-3E5D-4C4F-AB6C-1FE0AA014B91}" srcOrd="3" destOrd="0" presId="urn:microsoft.com/office/officeart/2005/8/layout/hierarchy2"/>
    <dgm:cxn modelId="{68E21EDC-A717-452D-9D37-1DEE41D586BB}" type="presParOf" srcId="{8E9145DA-3E5D-4C4F-AB6C-1FE0AA014B91}" destId="{A61DE1E0-503C-4FF4-807F-960C10A1FB7A}" srcOrd="0" destOrd="0" presId="urn:microsoft.com/office/officeart/2005/8/layout/hierarchy2"/>
    <dgm:cxn modelId="{96F77123-5080-41F3-9A87-B93EC799EEF3}" type="presParOf" srcId="{8E9145DA-3E5D-4C4F-AB6C-1FE0AA014B91}" destId="{E40B50AE-3583-4E0B-AFA2-BA364C919C28}" srcOrd="1" destOrd="0" presId="urn:microsoft.com/office/officeart/2005/8/layout/hierarchy2"/>
    <dgm:cxn modelId="{890A93B1-7E52-4C51-AD7D-FBF9609652C8}" type="presParOf" srcId="{81742B2F-B63F-438D-A139-C1B8D4A85155}" destId="{87F1109B-B719-4FA9-919C-11535D677E56}" srcOrd="4" destOrd="0" presId="urn:microsoft.com/office/officeart/2005/8/layout/hierarchy2"/>
    <dgm:cxn modelId="{01168243-2505-406B-AAAC-D378DF49A600}" type="presParOf" srcId="{87F1109B-B719-4FA9-919C-11535D677E56}" destId="{5B2730B8-CD91-42B0-AACD-DC0A8FC8B4AC}" srcOrd="0" destOrd="0" presId="urn:microsoft.com/office/officeart/2005/8/layout/hierarchy2"/>
    <dgm:cxn modelId="{C36F00B8-CA63-4C32-8920-B010219C7867}" type="presParOf" srcId="{81742B2F-B63F-438D-A139-C1B8D4A85155}" destId="{56C28901-41CB-49DF-B4BD-34A3118A9E3E}" srcOrd="5" destOrd="0" presId="urn:microsoft.com/office/officeart/2005/8/layout/hierarchy2"/>
    <dgm:cxn modelId="{100CFB40-D51B-4F82-80A3-0BCBF6606AB3}" type="presParOf" srcId="{56C28901-41CB-49DF-B4BD-34A3118A9E3E}" destId="{754192F8-4F1F-45B6-9300-50B986D524BB}" srcOrd="0" destOrd="0" presId="urn:microsoft.com/office/officeart/2005/8/layout/hierarchy2"/>
    <dgm:cxn modelId="{532678DA-23AE-4F85-84F1-04AF37BE63A4}" type="presParOf" srcId="{56C28901-41CB-49DF-B4BD-34A3118A9E3E}" destId="{D4151356-FD84-4CB5-BC4F-89260B90DFE2}" srcOrd="1" destOrd="0" presId="urn:microsoft.com/office/officeart/2005/8/layout/hierarchy2"/>
    <dgm:cxn modelId="{D8167B5D-92CE-4FD4-B0AF-17224D9B79FE}" type="presParOf" srcId="{FA8DF4FD-4AAF-4281-91D7-CCBCA47704B1}" destId="{4DCE2BB7-D7A6-4986-B8FA-AE5674A56A39}" srcOrd="2" destOrd="0" presId="urn:microsoft.com/office/officeart/2005/8/layout/hierarchy2"/>
    <dgm:cxn modelId="{614824A5-3353-4267-9E66-97023FEF9064}" type="presParOf" srcId="{4DCE2BB7-D7A6-4986-B8FA-AE5674A56A39}" destId="{9DBF5D71-407E-4704-A835-CF7CC82ED9A9}" srcOrd="0" destOrd="0" presId="urn:microsoft.com/office/officeart/2005/8/layout/hierarchy2"/>
    <dgm:cxn modelId="{2E904263-5B0D-4A49-B454-6F61E262D0EE}" type="presParOf" srcId="{FA8DF4FD-4AAF-4281-91D7-CCBCA47704B1}" destId="{346C0ECD-DDFD-4DA5-A051-D30849E53D65}" srcOrd="3" destOrd="0" presId="urn:microsoft.com/office/officeart/2005/8/layout/hierarchy2"/>
    <dgm:cxn modelId="{2D11663D-6894-4F54-9F93-D0E5E0E823F1}" type="presParOf" srcId="{346C0ECD-DDFD-4DA5-A051-D30849E53D65}" destId="{66937C1E-8909-4598-994D-76A9F5EC30F6}" srcOrd="0" destOrd="0" presId="urn:microsoft.com/office/officeart/2005/8/layout/hierarchy2"/>
    <dgm:cxn modelId="{0CA8E05C-7302-41F6-9E40-C25F67184830}" type="presParOf" srcId="{346C0ECD-DDFD-4DA5-A051-D30849E53D65}" destId="{E5FD471C-5487-4397-B04B-AC478F3BEC83}" srcOrd="1" destOrd="0" presId="urn:microsoft.com/office/officeart/2005/8/layout/hierarchy2"/>
    <dgm:cxn modelId="{666F1FFE-2504-4CE8-8078-D589F959451C}" type="presParOf" srcId="{E5FD471C-5487-4397-B04B-AC478F3BEC83}" destId="{9409675E-60E1-4214-B2A6-DC0EAD437324}" srcOrd="0" destOrd="0" presId="urn:microsoft.com/office/officeart/2005/8/layout/hierarchy2"/>
    <dgm:cxn modelId="{046275F1-FD15-4958-942D-8DFB624EBB9F}" type="presParOf" srcId="{9409675E-60E1-4214-B2A6-DC0EAD437324}" destId="{AF2CAEB5-435B-4AE3-AF82-14AA66B2E93D}" srcOrd="0" destOrd="0" presId="urn:microsoft.com/office/officeart/2005/8/layout/hierarchy2"/>
    <dgm:cxn modelId="{D25DA88C-9E86-4719-94D0-06CCE79CB04D}" type="presParOf" srcId="{E5FD471C-5487-4397-B04B-AC478F3BEC83}" destId="{23D77037-8960-447F-8442-8837608B96AE}" srcOrd="1" destOrd="0" presId="urn:microsoft.com/office/officeart/2005/8/layout/hierarchy2"/>
    <dgm:cxn modelId="{63252074-283B-4AF9-9D8A-49F2E8AE10FB}" type="presParOf" srcId="{23D77037-8960-447F-8442-8837608B96AE}" destId="{6183C3DE-E35D-446A-BD29-6674D430C610}" srcOrd="0" destOrd="0" presId="urn:microsoft.com/office/officeart/2005/8/layout/hierarchy2"/>
    <dgm:cxn modelId="{A1A8243C-AD1A-4885-A4DA-C62C7F52FB48}" type="presParOf" srcId="{23D77037-8960-447F-8442-8837608B96AE}" destId="{8CBCD976-FFFA-4593-9CF7-C77DB90222BF}" srcOrd="1" destOrd="0" presId="urn:microsoft.com/office/officeart/2005/8/layout/hierarchy2"/>
    <dgm:cxn modelId="{3E3248FE-CE3B-4AEA-94BC-42CED944B2BF}" type="presParOf" srcId="{8CBCD976-FFFA-4593-9CF7-C77DB90222BF}" destId="{37848D34-1E94-4257-9721-CC5C711F139B}" srcOrd="0" destOrd="0" presId="urn:microsoft.com/office/officeart/2005/8/layout/hierarchy2"/>
    <dgm:cxn modelId="{AC5D15B8-5D2C-4DA7-AB12-6DEAB194C10A}" type="presParOf" srcId="{37848D34-1E94-4257-9721-CC5C711F139B}" destId="{3F78C237-5E7C-4308-A819-5CB572CE5D80}" srcOrd="0" destOrd="0" presId="urn:microsoft.com/office/officeart/2005/8/layout/hierarchy2"/>
    <dgm:cxn modelId="{B4F63937-749A-422B-A7C7-41450ABC1A5F}" type="presParOf" srcId="{8CBCD976-FFFA-4593-9CF7-C77DB90222BF}" destId="{53273151-E8D0-4100-9356-BD06E030833B}" srcOrd="1" destOrd="0" presId="urn:microsoft.com/office/officeart/2005/8/layout/hierarchy2"/>
    <dgm:cxn modelId="{516A9883-281D-4DE3-9BF1-C212C870373F}" type="presParOf" srcId="{53273151-E8D0-4100-9356-BD06E030833B}" destId="{63212549-7881-4A81-9C88-FE3011C95ED3}" srcOrd="0" destOrd="0" presId="urn:microsoft.com/office/officeart/2005/8/layout/hierarchy2"/>
    <dgm:cxn modelId="{03C7BC82-4DB1-4A08-9989-C99F39ED936E}" type="presParOf" srcId="{53273151-E8D0-4100-9356-BD06E030833B}" destId="{E781C183-8F06-4F56-BB1D-671DDDE71E3F}" srcOrd="1" destOrd="0" presId="urn:microsoft.com/office/officeart/2005/8/layout/hierarchy2"/>
    <dgm:cxn modelId="{D3DE8C87-F3D7-4AD5-A03C-75E876595261}" type="presParOf" srcId="{8CBCD976-FFFA-4593-9CF7-C77DB90222BF}" destId="{9485F720-8E0E-4CC9-9467-57B97EEDA945}" srcOrd="2" destOrd="0" presId="urn:microsoft.com/office/officeart/2005/8/layout/hierarchy2"/>
    <dgm:cxn modelId="{EB2C2A88-2319-47E9-83B4-A741ACAFCE6E}" type="presParOf" srcId="{9485F720-8E0E-4CC9-9467-57B97EEDA945}" destId="{03EC9C70-7092-4293-A340-2D1D2D96EEB4}" srcOrd="0" destOrd="0" presId="urn:microsoft.com/office/officeart/2005/8/layout/hierarchy2"/>
    <dgm:cxn modelId="{64F1435F-29D8-42DC-AEB9-AD77EF8C2A61}" type="presParOf" srcId="{8CBCD976-FFFA-4593-9CF7-C77DB90222BF}" destId="{79CAA311-8531-4E27-88CE-5C50FA287EFB}" srcOrd="3" destOrd="0" presId="urn:microsoft.com/office/officeart/2005/8/layout/hierarchy2"/>
    <dgm:cxn modelId="{D249A978-DF96-4F60-B94F-9B041BA360C3}" type="presParOf" srcId="{79CAA311-8531-4E27-88CE-5C50FA287EFB}" destId="{67355802-BF02-4849-BD29-3DA293723A0F}" srcOrd="0" destOrd="0" presId="urn:microsoft.com/office/officeart/2005/8/layout/hierarchy2"/>
    <dgm:cxn modelId="{3C194ACD-F1FF-4E8C-9160-D7D266EA8DFB}" type="presParOf" srcId="{79CAA311-8531-4E27-88CE-5C50FA287EFB}" destId="{5AE32700-50F0-4106-B129-E566F8D7496F}" srcOrd="1" destOrd="0" presId="urn:microsoft.com/office/officeart/2005/8/layout/hierarchy2"/>
    <dgm:cxn modelId="{E9242D14-738C-4EE7-B2A6-8982E818F717}" type="presParOf" srcId="{E5FD471C-5487-4397-B04B-AC478F3BEC83}" destId="{E9932DAA-D982-4263-93AA-66FB23707687}" srcOrd="2" destOrd="0" presId="urn:microsoft.com/office/officeart/2005/8/layout/hierarchy2"/>
    <dgm:cxn modelId="{2B83A84C-FD45-4CEA-BCC0-38ADB08C8DAE}" type="presParOf" srcId="{E9932DAA-D982-4263-93AA-66FB23707687}" destId="{24654B89-3E0C-478A-84F2-F6AD4DBB3BB8}" srcOrd="0" destOrd="0" presId="urn:microsoft.com/office/officeart/2005/8/layout/hierarchy2"/>
    <dgm:cxn modelId="{D33B9519-8220-410C-B4F5-737BD0FA1373}" type="presParOf" srcId="{E5FD471C-5487-4397-B04B-AC478F3BEC83}" destId="{CB82AB5A-0005-4325-AADC-CBC4E222C2B8}" srcOrd="3" destOrd="0" presId="urn:microsoft.com/office/officeart/2005/8/layout/hierarchy2"/>
    <dgm:cxn modelId="{C5BD27BF-B4B0-4561-9A8D-D6832DD079D7}" type="presParOf" srcId="{CB82AB5A-0005-4325-AADC-CBC4E222C2B8}" destId="{C83CC09E-002E-48CC-8AA7-E5FA25A0B5CE}" srcOrd="0" destOrd="0" presId="urn:microsoft.com/office/officeart/2005/8/layout/hierarchy2"/>
    <dgm:cxn modelId="{63E6EAB0-17C4-4F36-B154-DA07F14CCA8C}" type="presParOf" srcId="{CB82AB5A-0005-4325-AADC-CBC4E222C2B8}" destId="{8C6EC53C-7098-48B9-B4E9-D6A91999A05C}" srcOrd="1" destOrd="0" presId="urn:microsoft.com/office/officeart/2005/8/layout/hierarchy2"/>
    <dgm:cxn modelId="{E5EB82F3-9E3D-4CDA-BFEC-3E1DB36DC633}" type="presParOf" srcId="{8C6EC53C-7098-48B9-B4E9-D6A91999A05C}" destId="{D53E9636-5CD6-4DDC-831E-8B27A1E3A7C2}" srcOrd="0" destOrd="0" presId="urn:microsoft.com/office/officeart/2005/8/layout/hierarchy2"/>
    <dgm:cxn modelId="{27945598-B1F7-4217-B253-A48ED8488BE1}" type="presParOf" srcId="{D53E9636-5CD6-4DDC-831E-8B27A1E3A7C2}" destId="{2E0FC0C8-279E-4F92-8335-1C2B89AC2535}" srcOrd="0" destOrd="0" presId="urn:microsoft.com/office/officeart/2005/8/layout/hierarchy2"/>
    <dgm:cxn modelId="{2C1C4BC7-56D6-41FF-8E7C-DE80A37C5555}" type="presParOf" srcId="{8C6EC53C-7098-48B9-B4E9-D6A91999A05C}" destId="{285D93D9-2E53-40AA-BA61-813ED6AB5497}" srcOrd="1" destOrd="0" presId="urn:microsoft.com/office/officeart/2005/8/layout/hierarchy2"/>
    <dgm:cxn modelId="{94307E3E-E9C1-44B2-A91A-492E9260F004}" type="presParOf" srcId="{285D93D9-2E53-40AA-BA61-813ED6AB5497}" destId="{242022A6-0BF9-4A0B-86F7-1B2DD990CF5C}" srcOrd="0" destOrd="0" presId="urn:microsoft.com/office/officeart/2005/8/layout/hierarchy2"/>
    <dgm:cxn modelId="{8F537E3D-3A35-4CC7-A26B-69522A9C77C0}" type="presParOf" srcId="{285D93D9-2E53-40AA-BA61-813ED6AB5497}" destId="{2CE3239C-FE2E-4014-ADD6-A0AF395AD1E4}" srcOrd="1" destOrd="0" presId="urn:microsoft.com/office/officeart/2005/8/layout/hierarchy2"/>
    <dgm:cxn modelId="{964DCBAA-A943-4823-AF2F-47F067CC7EC3}" type="presParOf" srcId="{8C6EC53C-7098-48B9-B4E9-D6A91999A05C}" destId="{7113522D-B507-415A-890C-F9BFBB8BDD67}" srcOrd="2" destOrd="0" presId="urn:microsoft.com/office/officeart/2005/8/layout/hierarchy2"/>
    <dgm:cxn modelId="{8DED1423-3545-4962-9545-2649435F7B2D}" type="presParOf" srcId="{7113522D-B507-415A-890C-F9BFBB8BDD67}" destId="{6B39CA7D-D5DE-4E4B-9F4E-DFDB724A5ACD}" srcOrd="0" destOrd="0" presId="urn:microsoft.com/office/officeart/2005/8/layout/hierarchy2"/>
    <dgm:cxn modelId="{7B74BE1A-77B8-4E75-BCF5-A9AF3BC24E8B}" type="presParOf" srcId="{8C6EC53C-7098-48B9-B4E9-D6A91999A05C}" destId="{47095BC1-313F-440C-99E0-448C1B2A1B1B}" srcOrd="3" destOrd="0" presId="urn:microsoft.com/office/officeart/2005/8/layout/hierarchy2"/>
    <dgm:cxn modelId="{9B00B4D0-3BDF-495C-848F-9ED5A4E27661}" type="presParOf" srcId="{47095BC1-313F-440C-99E0-448C1B2A1B1B}" destId="{4D658BB5-5A91-4797-B026-5FA651931C3B}" srcOrd="0" destOrd="0" presId="urn:microsoft.com/office/officeart/2005/8/layout/hierarchy2"/>
    <dgm:cxn modelId="{0E43FB18-1D42-41F3-B14F-C56B1E23B8CD}" type="presParOf" srcId="{47095BC1-313F-440C-99E0-448C1B2A1B1B}" destId="{6BD068CE-8BD4-422D-8A92-F1A5916D8F0D}" srcOrd="1" destOrd="0" presId="urn:microsoft.com/office/officeart/2005/8/layout/hierarchy2"/>
    <dgm:cxn modelId="{02C470A7-F6B3-4E73-BCA1-995C58234C27}" type="presParOf" srcId="{8C6EC53C-7098-48B9-B4E9-D6A91999A05C}" destId="{D762A57A-D0A7-43A9-9DE4-021325A0A0A0}" srcOrd="4" destOrd="0" presId="urn:microsoft.com/office/officeart/2005/8/layout/hierarchy2"/>
    <dgm:cxn modelId="{CF9B4162-7762-4D09-ACB9-ECF886303BAE}" type="presParOf" srcId="{D762A57A-D0A7-43A9-9DE4-021325A0A0A0}" destId="{AD97B8BB-6CBA-4325-8B89-7803DAF930E7}" srcOrd="0" destOrd="0" presId="urn:microsoft.com/office/officeart/2005/8/layout/hierarchy2"/>
    <dgm:cxn modelId="{C6130D07-4567-4C35-AFC0-D18FF71E0F4F}" type="presParOf" srcId="{8C6EC53C-7098-48B9-B4E9-D6A91999A05C}" destId="{3B699EE5-2BDC-4770-A71B-4372AA993C36}" srcOrd="5" destOrd="0" presId="urn:microsoft.com/office/officeart/2005/8/layout/hierarchy2"/>
    <dgm:cxn modelId="{BB8CB733-0F30-4427-B635-97C526159843}" type="presParOf" srcId="{3B699EE5-2BDC-4770-A71B-4372AA993C36}" destId="{9E907373-60DA-4E65-9C4B-0854046D64E6}" srcOrd="0" destOrd="0" presId="urn:microsoft.com/office/officeart/2005/8/layout/hierarchy2"/>
    <dgm:cxn modelId="{7A152AEB-70DD-4A8A-B315-76F09B5C5B2B}" type="presParOf" srcId="{3B699EE5-2BDC-4770-A71B-4372AA993C36}" destId="{81EBC821-A4BD-4B8C-B448-5225347FD50E}" srcOrd="1" destOrd="0" presId="urn:microsoft.com/office/officeart/2005/8/layout/hierarchy2"/>
    <dgm:cxn modelId="{EA67373C-CC89-435A-ACA5-3596818C5A80}" type="presParOf" srcId="{E5FD471C-5487-4397-B04B-AC478F3BEC83}" destId="{BB281676-79E3-4A4F-86A2-CEA04700949B}" srcOrd="4" destOrd="0" presId="urn:microsoft.com/office/officeart/2005/8/layout/hierarchy2"/>
    <dgm:cxn modelId="{BDDA743E-F8B1-477C-BFCD-CC86F1F84845}" type="presParOf" srcId="{BB281676-79E3-4A4F-86A2-CEA04700949B}" destId="{AB875D7D-BA06-445A-ACAD-FEBE932F228A}" srcOrd="0" destOrd="0" presId="urn:microsoft.com/office/officeart/2005/8/layout/hierarchy2"/>
    <dgm:cxn modelId="{527DE0DC-5140-416F-BF9E-0FCB15E20178}" type="presParOf" srcId="{E5FD471C-5487-4397-B04B-AC478F3BEC83}" destId="{487FEB85-E18A-4537-83FC-7218624DCE2E}" srcOrd="5" destOrd="0" presId="urn:microsoft.com/office/officeart/2005/8/layout/hierarchy2"/>
    <dgm:cxn modelId="{523B2382-2922-44F4-9DD4-24F42E8DE8C7}" type="presParOf" srcId="{487FEB85-E18A-4537-83FC-7218624DCE2E}" destId="{2A712073-0AA9-46FA-89BE-B4DC53B0EAAE}" srcOrd="0" destOrd="0" presId="urn:microsoft.com/office/officeart/2005/8/layout/hierarchy2"/>
    <dgm:cxn modelId="{67C44324-0BC0-4B5B-B559-B831FC2557B2}" type="presParOf" srcId="{487FEB85-E18A-4537-83FC-7218624DCE2E}" destId="{912AFE80-E753-4EA2-859E-40F0AC832287}" srcOrd="1" destOrd="0" presId="urn:microsoft.com/office/officeart/2005/8/layout/hierarchy2"/>
    <dgm:cxn modelId="{7456F9B3-9353-4E07-9BFB-4C2FB6E1D085}" type="presParOf" srcId="{912AFE80-E753-4EA2-859E-40F0AC832287}" destId="{47111BA9-5C4F-4262-81F2-6BEB62DC7DDC}" srcOrd="0" destOrd="0" presId="urn:microsoft.com/office/officeart/2005/8/layout/hierarchy2"/>
    <dgm:cxn modelId="{9CC6BCFA-7577-4787-ACD0-A46A8D8F6226}" type="presParOf" srcId="{47111BA9-5C4F-4262-81F2-6BEB62DC7DDC}" destId="{294E03A1-88B7-44BD-A813-7866F829E337}" srcOrd="0" destOrd="0" presId="urn:microsoft.com/office/officeart/2005/8/layout/hierarchy2"/>
    <dgm:cxn modelId="{080A0162-E1F1-4FB1-9AA4-15E4BB0E99C7}" type="presParOf" srcId="{912AFE80-E753-4EA2-859E-40F0AC832287}" destId="{916B3992-525A-40DE-9CA6-294B2F792D88}" srcOrd="1" destOrd="0" presId="urn:microsoft.com/office/officeart/2005/8/layout/hierarchy2"/>
    <dgm:cxn modelId="{0AFDA8F7-0F6D-4B5E-8103-802861AB5528}" type="presParOf" srcId="{916B3992-525A-40DE-9CA6-294B2F792D88}" destId="{FB75421F-0156-47AA-8452-46F4F093AAF8}" srcOrd="0" destOrd="0" presId="urn:microsoft.com/office/officeart/2005/8/layout/hierarchy2"/>
    <dgm:cxn modelId="{B1991195-8E09-44C6-A45B-F41E508C7796}" type="presParOf" srcId="{916B3992-525A-40DE-9CA6-294B2F792D88}" destId="{CEF5A411-D290-48C9-92FE-C4BDFC658B50}" srcOrd="1" destOrd="0" presId="urn:microsoft.com/office/officeart/2005/8/layout/hierarchy2"/>
    <dgm:cxn modelId="{64CCCC3E-76FB-419E-9094-51F5D8228878}" type="presParOf" srcId="{912AFE80-E753-4EA2-859E-40F0AC832287}" destId="{CC115A82-1A57-4E44-A7AE-DD6A7DE11502}" srcOrd="2" destOrd="0" presId="urn:microsoft.com/office/officeart/2005/8/layout/hierarchy2"/>
    <dgm:cxn modelId="{03DA69EA-C43E-40BA-916D-1CBCBD6A90ED}" type="presParOf" srcId="{CC115A82-1A57-4E44-A7AE-DD6A7DE11502}" destId="{46BC6AA9-97B5-4333-9806-EC92ADF50DBF}" srcOrd="0" destOrd="0" presId="urn:microsoft.com/office/officeart/2005/8/layout/hierarchy2"/>
    <dgm:cxn modelId="{BBE893A4-F377-4F10-860C-CC4A64FB3F1B}" type="presParOf" srcId="{912AFE80-E753-4EA2-859E-40F0AC832287}" destId="{CFD860B5-9F9F-49C8-89A3-062C151A4C97}" srcOrd="3" destOrd="0" presId="urn:microsoft.com/office/officeart/2005/8/layout/hierarchy2"/>
    <dgm:cxn modelId="{2C0CAD3F-E9C5-4B40-ADDF-A1E4343F71B0}" type="presParOf" srcId="{CFD860B5-9F9F-49C8-89A3-062C151A4C97}" destId="{F83576C7-194F-412C-AB30-B7C150A1556E}" srcOrd="0" destOrd="0" presId="urn:microsoft.com/office/officeart/2005/8/layout/hierarchy2"/>
    <dgm:cxn modelId="{8EF6853D-5608-4C7D-90BE-34A491B282EB}" type="presParOf" srcId="{CFD860B5-9F9F-49C8-89A3-062C151A4C97}" destId="{6FC92C5E-AAE5-4439-B82D-2A038277CE84}" srcOrd="1" destOrd="0" presId="urn:microsoft.com/office/officeart/2005/8/layout/hierarchy2"/>
    <dgm:cxn modelId="{59C4044F-469E-4901-85C5-BB29BE5F4A3B}" type="presParOf" srcId="{912AFE80-E753-4EA2-859E-40F0AC832287}" destId="{C82B013D-F38C-44A5-A8D1-17E9E9D4BE56}" srcOrd="4" destOrd="0" presId="urn:microsoft.com/office/officeart/2005/8/layout/hierarchy2"/>
    <dgm:cxn modelId="{11039C2C-0F5A-4E1A-BFE4-F0DCF833E0E6}" type="presParOf" srcId="{C82B013D-F38C-44A5-A8D1-17E9E9D4BE56}" destId="{399E4EF8-0E87-4297-9FF2-224FDC59BC7D}" srcOrd="0" destOrd="0" presId="urn:microsoft.com/office/officeart/2005/8/layout/hierarchy2"/>
    <dgm:cxn modelId="{67BD0F7F-8FCD-433B-904E-35509745D6DA}" type="presParOf" srcId="{912AFE80-E753-4EA2-859E-40F0AC832287}" destId="{96881ABC-B9CE-4B3E-8BE4-02DD0D66EE4F}" srcOrd="5" destOrd="0" presId="urn:microsoft.com/office/officeart/2005/8/layout/hierarchy2"/>
    <dgm:cxn modelId="{E5F025A2-8709-4BCD-B97A-DA04736CE1EB}" type="presParOf" srcId="{96881ABC-B9CE-4B3E-8BE4-02DD0D66EE4F}" destId="{D702F955-E84D-47D3-88BA-E31963C0B94C}" srcOrd="0" destOrd="0" presId="urn:microsoft.com/office/officeart/2005/8/layout/hierarchy2"/>
    <dgm:cxn modelId="{F9EBEA36-C8EF-4FF6-BDCD-CE597541CE3B}" type="presParOf" srcId="{96881ABC-B9CE-4B3E-8BE4-02DD0D66EE4F}" destId="{CD504FB9-622A-40F3-9EFF-56B6DB96B96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50BBE45-22ED-47AB-9CCC-4F1A00FC7FF5}" type="doc">
      <dgm:prSet loTypeId="urn:microsoft.com/office/officeart/2005/8/layout/cycle3" loCatId="cycle" qsTypeId="urn:microsoft.com/office/officeart/2005/8/quickstyle/simple2" qsCatId="simple" csTypeId="urn:microsoft.com/office/officeart/2005/8/colors/accent0_1" csCatId="mainScheme" phldr="1"/>
      <dgm:spPr/>
      <dgm:t>
        <a:bodyPr/>
        <a:lstStyle/>
        <a:p>
          <a:endParaRPr lang="en-US"/>
        </a:p>
      </dgm:t>
    </dgm:pt>
    <dgm:pt modelId="{3DAB4352-01A4-47EF-A17B-ECBF961A8E1B}">
      <dgm:prSet phldrT="[Text]" custT="1"/>
      <dgm:spPr/>
      <dgm:t>
        <a:bodyPr/>
        <a:lstStyle/>
        <a:p>
          <a:r>
            <a:rPr lang="ar-SA" sz="1600" b="0" dirty="0">
              <a:latin typeface="+mj-lt"/>
              <a:cs typeface="+mn-cs"/>
            </a:rPr>
            <a:t>تحسين  الرأس المال البشري (رعاية صحية أفضل، تعليم عالي الجودة، وزيادة القدرات)</a:t>
          </a:r>
          <a:endParaRPr lang="en-US" sz="1600" b="0" dirty="0">
            <a:latin typeface="+mj-lt"/>
            <a:cs typeface="+mn-cs"/>
          </a:endParaRPr>
        </a:p>
      </dgm:t>
    </dgm:pt>
    <dgm:pt modelId="{F0DEC5F0-838B-452C-8AE6-F4A6E0F943FC}" type="parTrans" cxnId="{E64C9C7A-A2FD-4832-A7C2-F87780461BC4}">
      <dgm:prSet/>
      <dgm:spPr/>
      <dgm:t>
        <a:bodyPr/>
        <a:lstStyle/>
        <a:p>
          <a:endParaRPr lang="en-US" sz="1400" b="0">
            <a:latin typeface="+mj-lt"/>
            <a:cs typeface="+mn-cs"/>
          </a:endParaRPr>
        </a:p>
      </dgm:t>
    </dgm:pt>
    <dgm:pt modelId="{9D0BF8EC-6137-465D-BFA7-BF7DD1A4C847}" type="sibTrans" cxnId="{E64C9C7A-A2FD-4832-A7C2-F87780461BC4}">
      <dgm:prSet/>
      <dgm:spPr/>
      <dgm:t>
        <a:bodyPr/>
        <a:lstStyle/>
        <a:p>
          <a:endParaRPr lang="en-US" sz="1400" b="0">
            <a:latin typeface="+mj-lt"/>
            <a:cs typeface="+mn-cs"/>
          </a:endParaRPr>
        </a:p>
      </dgm:t>
    </dgm:pt>
    <dgm:pt modelId="{7ED6572A-3D5B-4047-9135-FE81D01543F7}">
      <dgm:prSet phldrT="[Text]" custT="1"/>
      <dgm:spPr/>
      <dgm:t>
        <a:bodyPr/>
        <a:lstStyle/>
        <a:p>
          <a:r>
            <a:rPr lang="ar-SA" sz="1600" b="0" i="0" dirty="0">
              <a:cs typeface="+mn-cs"/>
            </a:rPr>
            <a:t>التوظيف الإنتاجي</a:t>
          </a:r>
          <a:endParaRPr lang="en-US" sz="1600" b="0" i="0" dirty="0">
            <a:cs typeface="+mn-cs"/>
          </a:endParaRPr>
        </a:p>
        <a:p>
          <a:r>
            <a:rPr lang="ar-SA" sz="1600" b="0" i="0" dirty="0">
              <a:cs typeface="+mn-cs"/>
            </a:rPr>
            <a:t> (توظيف منخفض العمالة غير الرسمية وعالي القيمة المضافة وحماية اجتماعية)</a:t>
          </a:r>
          <a:endParaRPr lang="en-US" sz="1600" b="0" dirty="0">
            <a:latin typeface="+mj-lt"/>
            <a:cs typeface="+mn-cs"/>
          </a:endParaRPr>
        </a:p>
      </dgm:t>
    </dgm:pt>
    <dgm:pt modelId="{621350C3-7213-4751-B9D1-6EBBC604E81B}" type="parTrans" cxnId="{B8442358-8849-4561-B6E2-35CAEDFABD98}">
      <dgm:prSet/>
      <dgm:spPr/>
      <dgm:t>
        <a:bodyPr/>
        <a:lstStyle/>
        <a:p>
          <a:endParaRPr lang="en-US" sz="1400" b="0">
            <a:latin typeface="+mj-lt"/>
            <a:cs typeface="+mn-cs"/>
          </a:endParaRPr>
        </a:p>
      </dgm:t>
    </dgm:pt>
    <dgm:pt modelId="{7D8D93FB-4010-4472-B89C-CFD0EE234BEA}" type="sibTrans" cxnId="{B8442358-8849-4561-B6E2-35CAEDFABD98}">
      <dgm:prSet/>
      <dgm:spPr/>
      <dgm:t>
        <a:bodyPr/>
        <a:lstStyle/>
        <a:p>
          <a:endParaRPr lang="en-US" sz="1400" b="0">
            <a:latin typeface="+mj-lt"/>
            <a:cs typeface="+mn-cs"/>
          </a:endParaRPr>
        </a:p>
      </dgm:t>
    </dgm:pt>
    <dgm:pt modelId="{2C2A60DE-9BF6-4E9F-A3DD-887AA141B3D0}">
      <dgm:prSet phldrT="[Text]" custT="1"/>
      <dgm:spPr/>
      <dgm:t>
        <a:bodyPr/>
        <a:lstStyle/>
        <a:p>
          <a:r>
            <a:rPr lang="ar-SA" sz="1600" b="0" i="0" dirty="0">
              <a:cs typeface="+mn-cs"/>
            </a:rPr>
            <a:t>نمو  </a:t>
          </a:r>
          <a:r>
            <a:rPr lang="ar-SA" sz="1600" b="0" i="0" dirty="0" err="1">
              <a:cs typeface="+mn-cs"/>
            </a:rPr>
            <a:t>إقتصادي</a:t>
          </a:r>
          <a:r>
            <a:rPr lang="ar-SA" sz="1600" b="0" i="0" dirty="0">
              <a:cs typeface="+mn-cs"/>
            </a:rPr>
            <a:t> مستدام </a:t>
          </a:r>
          <a:endParaRPr lang="en-US" sz="1600" b="0" i="0" dirty="0">
            <a:cs typeface="+mn-cs"/>
          </a:endParaRPr>
        </a:p>
        <a:p>
          <a:r>
            <a:rPr lang="ar-SA" sz="1600" b="0" i="0" dirty="0">
              <a:cs typeface="+mn-cs"/>
            </a:rPr>
            <a:t>(صادرات ذات القيمة المضافة، </a:t>
          </a:r>
          <a:r>
            <a:rPr lang="ar-SA" sz="1600" b="0" i="0" dirty="0" err="1">
              <a:cs typeface="+mn-cs"/>
            </a:rPr>
            <a:t>إبتكار</a:t>
          </a:r>
          <a:r>
            <a:rPr lang="ar-SA" sz="1600" b="0" i="0" dirty="0">
              <a:cs typeface="+mn-cs"/>
            </a:rPr>
            <a:t>، والتحول الهيكلي)</a:t>
          </a:r>
          <a:endParaRPr lang="en-US" sz="1600" b="0" dirty="0">
            <a:latin typeface="+mj-lt"/>
            <a:cs typeface="+mn-cs"/>
          </a:endParaRPr>
        </a:p>
      </dgm:t>
    </dgm:pt>
    <dgm:pt modelId="{B5290570-B1C1-4901-BCED-B7AA23F0F9EB}" type="parTrans" cxnId="{798C4E10-B7A1-4D0B-A4A6-855987BE2251}">
      <dgm:prSet/>
      <dgm:spPr/>
      <dgm:t>
        <a:bodyPr/>
        <a:lstStyle/>
        <a:p>
          <a:endParaRPr lang="en-US" sz="1400" b="0">
            <a:latin typeface="+mj-lt"/>
            <a:cs typeface="+mn-cs"/>
          </a:endParaRPr>
        </a:p>
      </dgm:t>
    </dgm:pt>
    <dgm:pt modelId="{F9FA12E9-D699-4FB1-882B-DA661DFFA520}" type="sibTrans" cxnId="{798C4E10-B7A1-4D0B-A4A6-855987BE2251}">
      <dgm:prSet/>
      <dgm:spPr/>
      <dgm:t>
        <a:bodyPr/>
        <a:lstStyle/>
        <a:p>
          <a:endParaRPr lang="en-US" sz="1400" b="0">
            <a:latin typeface="+mj-lt"/>
            <a:cs typeface="+mn-cs"/>
          </a:endParaRPr>
        </a:p>
      </dgm:t>
    </dgm:pt>
    <dgm:pt modelId="{4A127336-130A-4246-93B3-D15329F41F7A}">
      <dgm:prSet phldrT="[Text]" custT="1"/>
      <dgm:spPr/>
      <dgm:t>
        <a:bodyPr/>
        <a:lstStyle/>
        <a:p>
          <a:r>
            <a:rPr lang="ar-SA" sz="1600" b="0" i="0" dirty="0">
              <a:cs typeface="+mn-cs"/>
            </a:rPr>
            <a:t>زيادة القاعدة الضريبية للقدرة المالية </a:t>
          </a:r>
          <a:r>
            <a:rPr lang="ar-SA" sz="1800" b="0" i="0" dirty="0">
              <a:cs typeface="+mn-cs"/>
            </a:rPr>
            <a:t>للإنفاق</a:t>
          </a:r>
          <a:r>
            <a:rPr lang="ar-SA" sz="1600" b="0" i="0" dirty="0">
              <a:cs typeface="+mn-cs"/>
            </a:rPr>
            <a:t> الاجتماعي</a:t>
          </a:r>
          <a:endParaRPr lang="en-US" sz="1600" b="0" i="0" dirty="0">
            <a:cs typeface="+mn-cs"/>
          </a:endParaRPr>
        </a:p>
        <a:p>
          <a:r>
            <a:rPr lang="ar-SA" sz="1600" b="0" i="0" dirty="0">
              <a:cs typeface="+mn-cs"/>
            </a:rPr>
            <a:t> (حصة عالية من الإنفاق الاجتماعي مع الاستدامة المالية واستدامة الديون)</a:t>
          </a:r>
          <a:endParaRPr lang="en-US" sz="1600" b="0" dirty="0">
            <a:latin typeface="+mj-lt"/>
            <a:cs typeface="+mn-cs"/>
          </a:endParaRPr>
        </a:p>
      </dgm:t>
    </dgm:pt>
    <dgm:pt modelId="{F410662D-9D81-41A6-BE13-697BC8E8FA79}" type="parTrans" cxnId="{723A9355-D2AD-4436-A14C-4AF58608C81E}">
      <dgm:prSet/>
      <dgm:spPr/>
      <dgm:t>
        <a:bodyPr/>
        <a:lstStyle/>
        <a:p>
          <a:endParaRPr lang="en-US" sz="1400" b="0">
            <a:latin typeface="+mj-lt"/>
            <a:cs typeface="+mn-cs"/>
          </a:endParaRPr>
        </a:p>
      </dgm:t>
    </dgm:pt>
    <dgm:pt modelId="{11CBA2B1-CEBA-465B-81E3-7C323BF800D8}" type="sibTrans" cxnId="{723A9355-D2AD-4436-A14C-4AF58608C81E}">
      <dgm:prSet/>
      <dgm:spPr/>
      <dgm:t>
        <a:bodyPr/>
        <a:lstStyle/>
        <a:p>
          <a:endParaRPr lang="en-US" sz="1400" b="0">
            <a:latin typeface="+mj-lt"/>
            <a:cs typeface="+mn-cs"/>
          </a:endParaRPr>
        </a:p>
      </dgm:t>
    </dgm:pt>
    <dgm:pt modelId="{46F4C3F0-EB07-495E-B21E-F3B523C2FEB1}">
      <dgm:prSet phldrT="[Text]" custT="1"/>
      <dgm:spPr/>
      <dgm:t>
        <a:bodyPr/>
        <a:lstStyle/>
        <a:p>
          <a:r>
            <a:rPr lang="ar-SA" sz="1600" b="0" i="0" dirty="0">
              <a:cs typeface="+mn-cs"/>
            </a:rPr>
            <a:t>الإدماج </a:t>
          </a:r>
          <a:r>
            <a:rPr lang="ar-SA" sz="1600" b="0" i="0" dirty="0" err="1">
              <a:cs typeface="+mn-cs"/>
            </a:rPr>
            <a:t>الإجتماعي</a:t>
          </a:r>
          <a:r>
            <a:rPr lang="ar-SA" sz="1600" b="0" i="0" dirty="0">
              <a:cs typeface="+mn-cs"/>
            </a:rPr>
            <a:t> وتقليل الفقر</a:t>
          </a:r>
          <a:endParaRPr lang="en-US" sz="1600" b="0" i="0" dirty="0">
            <a:cs typeface="+mn-cs"/>
          </a:endParaRPr>
        </a:p>
        <a:p>
          <a:r>
            <a:rPr lang="ar-SA" sz="1600" b="0" i="0" dirty="0">
              <a:cs typeface="+mn-cs"/>
            </a:rPr>
            <a:t> (اخفاض الفقر </a:t>
          </a:r>
          <a:r>
            <a:rPr lang="ar-SA" sz="1600" b="0" i="0" dirty="0" err="1">
              <a:cs typeface="+mn-cs"/>
            </a:rPr>
            <a:t>الدخلي</a:t>
          </a:r>
          <a:r>
            <a:rPr lang="ar-SA" sz="1600" b="0" i="0" dirty="0">
              <a:cs typeface="+mn-cs"/>
            </a:rPr>
            <a:t> وتوسيع الطبقة الوسطى)</a:t>
          </a:r>
          <a:endParaRPr lang="en-US" sz="1600" b="0" dirty="0">
            <a:latin typeface="+mj-lt"/>
            <a:cs typeface="+mn-cs"/>
          </a:endParaRPr>
        </a:p>
      </dgm:t>
    </dgm:pt>
    <dgm:pt modelId="{42BE7B98-E00D-4D0B-B8FC-AB7D1D964904}" type="sibTrans" cxnId="{D1AEAC02-3E03-4DDA-8BDB-2C1774DCA83D}">
      <dgm:prSet/>
      <dgm:spPr/>
      <dgm:t>
        <a:bodyPr/>
        <a:lstStyle/>
        <a:p>
          <a:endParaRPr lang="en-US" sz="1400" b="0">
            <a:latin typeface="+mj-lt"/>
            <a:cs typeface="+mn-cs"/>
          </a:endParaRPr>
        </a:p>
      </dgm:t>
    </dgm:pt>
    <dgm:pt modelId="{2E11C327-F11F-4B29-BB93-899C653A4299}" type="parTrans" cxnId="{D1AEAC02-3E03-4DDA-8BDB-2C1774DCA83D}">
      <dgm:prSet/>
      <dgm:spPr/>
      <dgm:t>
        <a:bodyPr/>
        <a:lstStyle/>
        <a:p>
          <a:endParaRPr lang="en-US" sz="1400" b="0">
            <a:latin typeface="+mj-lt"/>
            <a:cs typeface="+mn-cs"/>
          </a:endParaRPr>
        </a:p>
      </dgm:t>
    </dgm:pt>
    <dgm:pt modelId="{EC8F34C4-039C-439E-8162-1552B2942C0A}" type="pres">
      <dgm:prSet presAssocID="{350BBE45-22ED-47AB-9CCC-4F1A00FC7FF5}" presName="Name0" presStyleCnt="0">
        <dgm:presLayoutVars>
          <dgm:dir/>
          <dgm:resizeHandles val="exact"/>
        </dgm:presLayoutVars>
      </dgm:prSet>
      <dgm:spPr/>
    </dgm:pt>
    <dgm:pt modelId="{4F1315A9-6A0F-4BAA-9920-27BADDC7CC14}" type="pres">
      <dgm:prSet presAssocID="{350BBE45-22ED-47AB-9CCC-4F1A00FC7FF5}" presName="cycle" presStyleCnt="0"/>
      <dgm:spPr/>
    </dgm:pt>
    <dgm:pt modelId="{27417406-08A0-4756-A7A3-F16421EB5E25}" type="pres">
      <dgm:prSet presAssocID="{3DAB4352-01A4-47EF-A17B-ECBF961A8E1B}" presName="nodeFirstNode" presStyleLbl="node1" presStyleIdx="0" presStyleCnt="5">
        <dgm:presLayoutVars>
          <dgm:bulletEnabled val="1"/>
        </dgm:presLayoutVars>
      </dgm:prSet>
      <dgm:spPr/>
    </dgm:pt>
    <dgm:pt modelId="{71F08F1F-35C2-4685-AB9D-E72B5B20FB30}" type="pres">
      <dgm:prSet presAssocID="{9D0BF8EC-6137-465D-BFA7-BF7DD1A4C847}" presName="sibTransFirstNode" presStyleLbl="bgShp" presStyleIdx="0" presStyleCnt="1"/>
      <dgm:spPr/>
    </dgm:pt>
    <dgm:pt modelId="{5BD57491-9670-4902-91BF-12B054F75C64}" type="pres">
      <dgm:prSet presAssocID="{7ED6572A-3D5B-4047-9135-FE81D01543F7}" presName="nodeFollowingNodes" presStyleLbl="node1" presStyleIdx="1" presStyleCnt="5" custScaleX="101794" custScaleY="117330" custRadScaleRad="106590" custRadScaleInc="1912">
        <dgm:presLayoutVars>
          <dgm:bulletEnabled val="1"/>
        </dgm:presLayoutVars>
      </dgm:prSet>
      <dgm:spPr/>
    </dgm:pt>
    <dgm:pt modelId="{974C9A61-6A6C-40F5-A524-EF92948204A1}" type="pres">
      <dgm:prSet presAssocID="{2C2A60DE-9BF6-4E9F-A3DD-887AA141B3D0}" presName="nodeFollowingNodes" presStyleLbl="node1" presStyleIdx="2" presStyleCnt="5" custScaleX="110514" custScaleY="93399" custRadScaleRad="111878" custRadScaleInc="-38727">
        <dgm:presLayoutVars>
          <dgm:bulletEnabled val="1"/>
        </dgm:presLayoutVars>
      </dgm:prSet>
      <dgm:spPr/>
    </dgm:pt>
    <dgm:pt modelId="{729BCC34-9E35-4338-8AA0-F94F44FC24B2}" type="pres">
      <dgm:prSet presAssocID="{46F4C3F0-EB07-495E-B21E-F3B523C2FEB1}" presName="nodeFollowingNodes" presStyleLbl="node1" presStyleIdx="3" presStyleCnt="5" custScaleX="118374" custRadScaleRad="103565" custRadScaleInc="32927">
        <dgm:presLayoutVars>
          <dgm:bulletEnabled val="1"/>
        </dgm:presLayoutVars>
      </dgm:prSet>
      <dgm:spPr/>
    </dgm:pt>
    <dgm:pt modelId="{19495D4D-37A0-40D8-A3F7-1BA4ACF6BD25}" type="pres">
      <dgm:prSet presAssocID="{4A127336-130A-4246-93B3-D15329F41F7A}" presName="nodeFollowingNodes" presStyleLbl="node1" presStyleIdx="4" presStyleCnt="5" custScaleX="101589" custScaleY="127483" custRadScaleRad="110253" custRadScaleInc="-3410">
        <dgm:presLayoutVars>
          <dgm:bulletEnabled val="1"/>
        </dgm:presLayoutVars>
      </dgm:prSet>
      <dgm:spPr/>
    </dgm:pt>
  </dgm:ptLst>
  <dgm:cxnLst>
    <dgm:cxn modelId="{D1AEAC02-3E03-4DDA-8BDB-2C1774DCA83D}" srcId="{350BBE45-22ED-47AB-9CCC-4F1A00FC7FF5}" destId="{46F4C3F0-EB07-495E-B21E-F3B523C2FEB1}" srcOrd="3" destOrd="0" parTransId="{2E11C327-F11F-4B29-BB93-899C653A4299}" sibTransId="{42BE7B98-E00D-4D0B-B8FC-AB7D1D964904}"/>
    <dgm:cxn modelId="{798C4E10-B7A1-4D0B-A4A6-855987BE2251}" srcId="{350BBE45-22ED-47AB-9CCC-4F1A00FC7FF5}" destId="{2C2A60DE-9BF6-4E9F-A3DD-887AA141B3D0}" srcOrd="2" destOrd="0" parTransId="{B5290570-B1C1-4901-BCED-B7AA23F0F9EB}" sibTransId="{F9FA12E9-D699-4FB1-882B-DA661DFFA520}"/>
    <dgm:cxn modelId="{122B521A-49EC-6C4E-9003-B88C51AAACDE}" type="presOf" srcId="{3DAB4352-01A4-47EF-A17B-ECBF961A8E1B}" destId="{27417406-08A0-4756-A7A3-F16421EB5E25}" srcOrd="0" destOrd="0" presId="urn:microsoft.com/office/officeart/2005/8/layout/cycle3"/>
    <dgm:cxn modelId="{723A9355-D2AD-4436-A14C-4AF58608C81E}" srcId="{350BBE45-22ED-47AB-9CCC-4F1A00FC7FF5}" destId="{4A127336-130A-4246-93B3-D15329F41F7A}" srcOrd="4" destOrd="0" parTransId="{F410662D-9D81-41A6-BE13-697BC8E8FA79}" sibTransId="{11CBA2B1-CEBA-465B-81E3-7C323BF800D8}"/>
    <dgm:cxn modelId="{B8442358-8849-4561-B6E2-35CAEDFABD98}" srcId="{350BBE45-22ED-47AB-9CCC-4F1A00FC7FF5}" destId="{7ED6572A-3D5B-4047-9135-FE81D01543F7}" srcOrd="1" destOrd="0" parTransId="{621350C3-7213-4751-B9D1-6EBBC604E81B}" sibTransId="{7D8D93FB-4010-4472-B89C-CFD0EE234BEA}"/>
    <dgm:cxn modelId="{E64C9C7A-A2FD-4832-A7C2-F87780461BC4}" srcId="{350BBE45-22ED-47AB-9CCC-4F1A00FC7FF5}" destId="{3DAB4352-01A4-47EF-A17B-ECBF961A8E1B}" srcOrd="0" destOrd="0" parTransId="{F0DEC5F0-838B-452C-8AE6-F4A6E0F943FC}" sibTransId="{9D0BF8EC-6137-465D-BFA7-BF7DD1A4C847}"/>
    <dgm:cxn modelId="{DAA36D84-629E-9647-9097-80420A928734}" type="presOf" srcId="{46F4C3F0-EB07-495E-B21E-F3B523C2FEB1}" destId="{729BCC34-9E35-4338-8AA0-F94F44FC24B2}" srcOrd="0" destOrd="0" presId="urn:microsoft.com/office/officeart/2005/8/layout/cycle3"/>
    <dgm:cxn modelId="{7CBE829A-8934-594A-A8DB-F9B568AD87AC}" type="presOf" srcId="{2C2A60DE-9BF6-4E9F-A3DD-887AA141B3D0}" destId="{974C9A61-6A6C-40F5-A524-EF92948204A1}" srcOrd="0" destOrd="0" presId="urn:microsoft.com/office/officeart/2005/8/layout/cycle3"/>
    <dgm:cxn modelId="{F1A19B9A-838F-B44A-937E-9ADC2C185C50}" type="presOf" srcId="{7ED6572A-3D5B-4047-9135-FE81D01543F7}" destId="{5BD57491-9670-4902-91BF-12B054F75C64}" srcOrd="0" destOrd="0" presId="urn:microsoft.com/office/officeart/2005/8/layout/cycle3"/>
    <dgm:cxn modelId="{EC2899A1-8D4B-4848-80A5-E3B8879653AF}" type="presOf" srcId="{9D0BF8EC-6137-465D-BFA7-BF7DD1A4C847}" destId="{71F08F1F-35C2-4685-AB9D-E72B5B20FB30}" srcOrd="0" destOrd="0" presId="urn:microsoft.com/office/officeart/2005/8/layout/cycle3"/>
    <dgm:cxn modelId="{EDAB47BF-C7FD-B449-802C-7B3061E8FE9C}" type="presOf" srcId="{350BBE45-22ED-47AB-9CCC-4F1A00FC7FF5}" destId="{EC8F34C4-039C-439E-8162-1552B2942C0A}" srcOrd="0" destOrd="0" presId="urn:microsoft.com/office/officeart/2005/8/layout/cycle3"/>
    <dgm:cxn modelId="{027BF3EC-CED4-4446-8756-1797D727C0A8}" type="presOf" srcId="{4A127336-130A-4246-93B3-D15329F41F7A}" destId="{19495D4D-37A0-40D8-A3F7-1BA4ACF6BD25}" srcOrd="0" destOrd="0" presId="urn:microsoft.com/office/officeart/2005/8/layout/cycle3"/>
    <dgm:cxn modelId="{BC5CBCDA-03EA-7241-9D52-AD58CA964B03}" type="presParOf" srcId="{EC8F34C4-039C-439E-8162-1552B2942C0A}" destId="{4F1315A9-6A0F-4BAA-9920-27BADDC7CC14}" srcOrd="0" destOrd="0" presId="urn:microsoft.com/office/officeart/2005/8/layout/cycle3"/>
    <dgm:cxn modelId="{8F23216B-D892-9042-B461-A7A19D61F78C}" type="presParOf" srcId="{4F1315A9-6A0F-4BAA-9920-27BADDC7CC14}" destId="{27417406-08A0-4756-A7A3-F16421EB5E25}" srcOrd="0" destOrd="0" presId="urn:microsoft.com/office/officeart/2005/8/layout/cycle3"/>
    <dgm:cxn modelId="{7153D31D-D140-E34F-86F1-7C301C2FFC40}" type="presParOf" srcId="{4F1315A9-6A0F-4BAA-9920-27BADDC7CC14}" destId="{71F08F1F-35C2-4685-AB9D-E72B5B20FB30}" srcOrd="1" destOrd="0" presId="urn:microsoft.com/office/officeart/2005/8/layout/cycle3"/>
    <dgm:cxn modelId="{9245D176-8C60-0746-97C0-C1F4A8214906}" type="presParOf" srcId="{4F1315A9-6A0F-4BAA-9920-27BADDC7CC14}" destId="{5BD57491-9670-4902-91BF-12B054F75C64}" srcOrd="2" destOrd="0" presId="urn:microsoft.com/office/officeart/2005/8/layout/cycle3"/>
    <dgm:cxn modelId="{5C8FCAB4-2B13-6B43-A6F8-65474F6309A0}" type="presParOf" srcId="{4F1315A9-6A0F-4BAA-9920-27BADDC7CC14}" destId="{974C9A61-6A6C-40F5-A524-EF92948204A1}" srcOrd="3" destOrd="0" presId="urn:microsoft.com/office/officeart/2005/8/layout/cycle3"/>
    <dgm:cxn modelId="{8DCAF24F-DCA3-AE4F-B257-4CA7AD39FF51}" type="presParOf" srcId="{4F1315A9-6A0F-4BAA-9920-27BADDC7CC14}" destId="{729BCC34-9E35-4338-8AA0-F94F44FC24B2}" srcOrd="4" destOrd="0" presId="urn:microsoft.com/office/officeart/2005/8/layout/cycle3"/>
    <dgm:cxn modelId="{4BEFF72C-499F-5345-A947-7B7C97EB4F95}" type="presParOf" srcId="{4F1315A9-6A0F-4BAA-9920-27BADDC7CC14}" destId="{19495D4D-37A0-40D8-A3F7-1BA4ACF6BD25}" srcOrd="5" destOrd="0" presId="urn:microsoft.com/office/officeart/2005/8/layout/cycle3"/>
  </dgm:cxnLst>
  <dgm:bg>
    <a:solidFill>
      <a:sysClr val="window" lastClr="FFFF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318B7D-0962-4A2C-A596-306FAA39988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76BC9895-C134-4882-8E12-9ABFEE6253C2}">
      <dgm:prSet custT="1"/>
      <dgm:spPr/>
      <dgm:t>
        <a:bodyPr/>
        <a:lstStyle/>
        <a:p>
          <a:pPr algn="l"/>
          <a:r>
            <a:rPr lang="ar-LB" sz="2000" b="1" dirty="0"/>
            <a:t>والمطلوب هو تحقيق الاستقرار مع تحسين مؤشرات أداء الأعمال، وتقليل تدخل الدولة (قطاعات عامة أصغر، والإعانات والتحويلات الاجتماعية) وتحسين جودة التعليم. (2010 صندوق النقد الدولي والبنك الدولي - تقارير الحكومة + المشاورات الجارية مع صندوق النقد الدولي).</a:t>
          </a:r>
          <a:endParaRPr lang="en-US" sz="2000" dirty="0"/>
        </a:p>
      </dgm:t>
    </dgm:pt>
    <dgm:pt modelId="{2EE58201-2EE7-45B2-969B-6013D57E2123}" type="parTrans" cxnId="{F9C4EE1B-15D4-4111-AE5A-9B5F43A43E18}">
      <dgm:prSet/>
      <dgm:spPr/>
      <dgm:t>
        <a:bodyPr/>
        <a:lstStyle/>
        <a:p>
          <a:endParaRPr lang="en-US" sz="2000"/>
        </a:p>
      </dgm:t>
    </dgm:pt>
    <dgm:pt modelId="{1FD0E11B-23CC-48D8-BB88-F6E66E9C59E4}" type="sibTrans" cxnId="{F9C4EE1B-15D4-4111-AE5A-9B5F43A43E18}">
      <dgm:prSet/>
      <dgm:spPr/>
      <dgm:t>
        <a:bodyPr/>
        <a:lstStyle/>
        <a:p>
          <a:endParaRPr lang="en-US" sz="2000"/>
        </a:p>
      </dgm:t>
    </dgm:pt>
    <dgm:pt modelId="{BBD84CBB-2DF3-4BE4-9B05-4C3DD2630336}">
      <dgm:prSet custT="1"/>
      <dgm:spPr/>
      <dgm:t>
        <a:bodyPr/>
        <a:lstStyle/>
        <a:p>
          <a:pPr algn="l"/>
          <a:r>
            <a:rPr lang="ar-LB" sz="2000" b="1" dirty="0"/>
            <a:t>بحاجة إلى إصلاحات إدارية واقتصادية يمكنها تعزيز التحول الهيكلي وتوفير فرص العمل اللائق والحد من عدم المساواة. وتكتسي السياسة المالية النشطة والنمو القائم على تصدير الصناعات التحويلية أهمية بالغة في هذا السياق (الإسكوا).</a:t>
          </a:r>
          <a:endParaRPr lang="en-US" sz="2000" dirty="0"/>
        </a:p>
      </dgm:t>
    </dgm:pt>
    <dgm:pt modelId="{0571FE64-2145-4E03-955B-B629B9150538}" type="parTrans" cxnId="{6C71EAF8-4C8A-4D19-AA39-C4751DE82D4D}">
      <dgm:prSet/>
      <dgm:spPr/>
      <dgm:t>
        <a:bodyPr/>
        <a:lstStyle/>
        <a:p>
          <a:endParaRPr lang="en-US" sz="2000"/>
        </a:p>
      </dgm:t>
    </dgm:pt>
    <dgm:pt modelId="{03BE4FA8-24A2-4B72-9F51-7F86E39B4B8C}" type="sibTrans" cxnId="{6C71EAF8-4C8A-4D19-AA39-C4751DE82D4D}">
      <dgm:prSet/>
      <dgm:spPr/>
      <dgm:t>
        <a:bodyPr/>
        <a:lstStyle/>
        <a:p>
          <a:endParaRPr lang="en-US" sz="2000"/>
        </a:p>
      </dgm:t>
    </dgm:pt>
    <dgm:pt modelId="{DE0B0133-5C75-4AA3-B7DE-22D33551B8CF}" type="pres">
      <dgm:prSet presAssocID="{A4318B7D-0962-4A2C-A596-306FAA39988D}" presName="diagram" presStyleCnt="0">
        <dgm:presLayoutVars>
          <dgm:dir/>
          <dgm:resizeHandles val="exact"/>
        </dgm:presLayoutVars>
      </dgm:prSet>
      <dgm:spPr/>
    </dgm:pt>
    <dgm:pt modelId="{6B1EFA71-133D-4395-B548-80CF35028C27}" type="pres">
      <dgm:prSet presAssocID="{76BC9895-C134-4882-8E12-9ABFEE6253C2}" presName="arrow" presStyleLbl="node1" presStyleIdx="0" presStyleCnt="2" custScaleX="136489" custScaleY="99798" custRadScaleRad="125986" custRadScaleInc="98932">
        <dgm:presLayoutVars>
          <dgm:bulletEnabled val="1"/>
        </dgm:presLayoutVars>
      </dgm:prSet>
      <dgm:spPr/>
    </dgm:pt>
    <dgm:pt modelId="{EFE7FB27-F2D4-4AC0-A295-E0E66B55C1F8}" type="pres">
      <dgm:prSet presAssocID="{BBD84CBB-2DF3-4BE4-9B05-4C3DD2630336}" presName="arrow" presStyleLbl="node1" presStyleIdx="1" presStyleCnt="2" custScaleX="130329" custScaleY="100011" custRadScaleRad="102053" custRadScaleInc="-99719">
        <dgm:presLayoutVars>
          <dgm:bulletEnabled val="1"/>
        </dgm:presLayoutVars>
      </dgm:prSet>
      <dgm:spPr/>
    </dgm:pt>
  </dgm:ptLst>
  <dgm:cxnLst>
    <dgm:cxn modelId="{F9C4EE1B-15D4-4111-AE5A-9B5F43A43E18}" srcId="{A4318B7D-0962-4A2C-A596-306FAA39988D}" destId="{76BC9895-C134-4882-8E12-9ABFEE6253C2}" srcOrd="0" destOrd="0" parTransId="{2EE58201-2EE7-45B2-969B-6013D57E2123}" sibTransId="{1FD0E11B-23CC-48D8-BB88-F6E66E9C59E4}"/>
    <dgm:cxn modelId="{79DFFABA-FDFA-492E-9FC3-3B2FBE88431E}" type="presOf" srcId="{BBD84CBB-2DF3-4BE4-9B05-4C3DD2630336}" destId="{EFE7FB27-F2D4-4AC0-A295-E0E66B55C1F8}" srcOrd="0" destOrd="0" presId="urn:microsoft.com/office/officeart/2005/8/layout/arrow5"/>
    <dgm:cxn modelId="{A8EDDCBE-7A7B-4A13-9BF4-E6EFED59373A}" type="presOf" srcId="{76BC9895-C134-4882-8E12-9ABFEE6253C2}" destId="{6B1EFA71-133D-4395-B548-80CF35028C27}" srcOrd="0" destOrd="0" presId="urn:microsoft.com/office/officeart/2005/8/layout/arrow5"/>
    <dgm:cxn modelId="{036DA4C8-3273-4140-BF04-6FB71046E61E}" type="presOf" srcId="{A4318B7D-0962-4A2C-A596-306FAA39988D}" destId="{DE0B0133-5C75-4AA3-B7DE-22D33551B8CF}" srcOrd="0" destOrd="0" presId="urn:microsoft.com/office/officeart/2005/8/layout/arrow5"/>
    <dgm:cxn modelId="{6C71EAF8-4C8A-4D19-AA39-C4751DE82D4D}" srcId="{A4318B7D-0962-4A2C-A596-306FAA39988D}" destId="{BBD84CBB-2DF3-4BE4-9B05-4C3DD2630336}" srcOrd="1" destOrd="0" parTransId="{0571FE64-2145-4E03-955B-B629B9150538}" sibTransId="{03BE4FA8-24A2-4B72-9F51-7F86E39B4B8C}"/>
    <dgm:cxn modelId="{C806DCA4-DCF5-4062-AD0A-8E5FE8E515D9}" type="presParOf" srcId="{DE0B0133-5C75-4AA3-B7DE-22D33551B8CF}" destId="{6B1EFA71-133D-4395-B548-80CF35028C27}" srcOrd="0" destOrd="0" presId="urn:microsoft.com/office/officeart/2005/8/layout/arrow5"/>
    <dgm:cxn modelId="{DE2A4A58-E45D-48A3-8E8D-FC6DD2895A19}" type="presParOf" srcId="{DE0B0133-5C75-4AA3-B7DE-22D33551B8CF}" destId="{EFE7FB27-F2D4-4AC0-A295-E0E66B55C1F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1B222-3EA5-4451-81E2-DCB26794B0FA}">
      <dsp:nvSpPr>
        <dsp:cNvPr id="0" name=""/>
        <dsp:cNvSpPr/>
      </dsp:nvSpPr>
      <dsp:spPr>
        <a:xfrm>
          <a:off x="0" y="268935"/>
          <a:ext cx="6245265" cy="15590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r" defTabSz="2889250" rtl="1">
            <a:lnSpc>
              <a:spcPct val="90000"/>
            </a:lnSpc>
            <a:spcBef>
              <a:spcPct val="0"/>
            </a:spcBef>
            <a:spcAft>
              <a:spcPct val="35000"/>
            </a:spcAft>
            <a:buNone/>
          </a:pPr>
          <a:r>
            <a:rPr lang="ar-LB" sz="6500" b="1" kern="1200" dirty="0"/>
            <a:t>الفقر المتعدد الأبعاد</a:t>
          </a:r>
          <a:endParaRPr lang="en-US" sz="6500" kern="1200" dirty="0"/>
        </a:p>
      </dsp:txBody>
      <dsp:txXfrm>
        <a:off x="76105" y="345040"/>
        <a:ext cx="6093055" cy="1406815"/>
      </dsp:txXfrm>
    </dsp:sp>
    <dsp:sp modelId="{19BBDD72-CFCA-4544-A3D4-B936E12E73EF}">
      <dsp:nvSpPr>
        <dsp:cNvPr id="0" name=""/>
        <dsp:cNvSpPr/>
      </dsp:nvSpPr>
      <dsp:spPr>
        <a:xfrm>
          <a:off x="0" y="2015161"/>
          <a:ext cx="6245265" cy="155902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r" defTabSz="2889250" rtl="1">
            <a:lnSpc>
              <a:spcPct val="90000"/>
            </a:lnSpc>
            <a:spcBef>
              <a:spcPct val="0"/>
            </a:spcBef>
            <a:spcAft>
              <a:spcPct val="35000"/>
            </a:spcAft>
            <a:buNone/>
          </a:pPr>
          <a:r>
            <a:rPr lang="ar-LB" sz="6500" b="1" kern="1200" dirty="0"/>
            <a:t>الفقر النقدي</a:t>
          </a:r>
          <a:endParaRPr lang="en-US" sz="6500" b="1" kern="1200" dirty="0"/>
        </a:p>
      </dsp:txBody>
      <dsp:txXfrm>
        <a:off x="76105" y="2091266"/>
        <a:ext cx="6093055" cy="1406815"/>
      </dsp:txXfrm>
    </dsp:sp>
    <dsp:sp modelId="{BB812482-46B7-472A-8BAC-6AF1C3BDEC85}">
      <dsp:nvSpPr>
        <dsp:cNvPr id="0" name=""/>
        <dsp:cNvSpPr/>
      </dsp:nvSpPr>
      <dsp:spPr>
        <a:xfrm>
          <a:off x="0" y="3761386"/>
          <a:ext cx="6245265" cy="15590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r" defTabSz="2889250" rtl="1">
            <a:lnSpc>
              <a:spcPct val="90000"/>
            </a:lnSpc>
            <a:spcBef>
              <a:spcPct val="0"/>
            </a:spcBef>
            <a:spcAft>
              <a:spcPct val="35000"/>
            </a:spcAft>
            <a:buNone/>
          </a:pPr>
          <a:r>
            <a:rPr lang="ar-LB" sz="6500" b="1" kern="1200" dirty="0"/>
            <a:t>ما العمل؟</a:t>
          </a:r>
          <a:endParaRPr lang="en-US" sz="6500" b="1" kern="1200" dirty="0"/>
        </a:p>
      </dsp:txBody>
      <dsp:txXfrm>
        <a:off x="76105" y="3837491"/>
        <a:ext cx="6093055"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2ED47-3F96-485C-B873-DFA4037637D2}">
      <dsp:nvSpPr>
        <dsp:cNvPr id="0" name=""/>
        <dsp:cNvSpPr/>
      </dsp:nvSpPr>
      <dsp:spPr>
        <a:xfrm>
          <a:off x="115996" y="1983088"/>
          <a:ext cx="1997214" cy="807527"/>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kern="1200" dirty="0">
              <a:solidFill>
                <a:schemeClr val="bg1"/>
              </a:solidFill>
              <a:latin typeface="+mn-lt"/>
            </a:rPr>
            <a:t>الإطار العربي المنقح للفقر متعدد الأبعاد </a:t>
          </a:r>
          <a:r>
            <a:rPr lang="en-US" sz="1600" kern="1200" dirty="0">
              <a:solidFill>
                <a:schemeClr val="bg1"/>
              </a:solidFill>
              <a:latin typeface="+mn-lt"/>
            </a:rPr>
            <a:t>(Arab MPI)</a:t>
          </a:r>
          <a:endParaRPr lang="en-US" sz="1600" b="0" kern="1200" dirty="0">
            <a:solidFill>
              <a:schemeClr val="bg1"/>
            </a:solidFill>
            <a:latin typeface="+mn-lt"/>
          </a:endParaRPr>
        </a:p>
      </dsp:txBody>
      <dsp:txXfrm>
        <a:off x="139648" y="2006740"/>
        <a:ext cx="1949910" cy="760223"/>
      </dsp:txXfrm>
    </dsp:sp>
    <dsp:sp modelId="{FAA4BCC5-C58D-4807-AD31-F588151B6195}">
      <dsp:nvSpPr>
        <dsp:cNvPr id="0" name=""/>
        <dsp:cNvSpPr/>
      </dsp:nvSpPr>
      <dsp:spPr>
        <a:xfrm rot="18240586">
          <a:off x="1768035" y="1719164"/>
          <a:ext cx="1566611" cy="36746"/>
        </a:xfrm>
        <a:custGeom>
          <a:avLst/>
          <a:gdLst/>
          <a:ahLst/>
          <a:cxnLst/>
          <a:rect l="0" t="0" r="0" b="0"/>
          <a:pathLst>
            <a:path>
              <a:moveTo>
                <a:pt x="0" y="18373"/>
              </a:moveTo>
              <a:lnTo>
                <a:pt x="1566611" y="183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2512176" y="1698372"/>
        <a:ext cx="78330" cy="78330"/>
      </dsp:txXfrm>
    </dsp:sp>
    <dsp:sp modelId="{61B9EFA5-465A-4BFE-AEA7-6411640798B2}">
      <dsp:nvSpPr>
        <dsp:cNvPr id="0" name=""/>
        <dsp:cNvSpPr/>
      </dsp:nvSpPr>
      <dsp:spPr>
        <a:xfrm>
          <a:off x="2989471" y="684458"/>
          <a:ext cx="2190670" cy="80752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strike="noStrike" kern="1200" dirty="0">
              <a:effectLst/>
              <a:latin typeface="+mn-lt"/>
            </a:rPr>
            <a:t>الرفاه من حيث اإلمكانات االجتماعية(</a:t>
          </a:r>
          <a:r>
            <a:rPr lang="ar-LB" sz="1600" b="0" i="0" u="none" strike="noStrike" kern="1200">
              <a:effectLst/>
              <a:latin typeface="+mn-lt"/>
            </a:rPr>
            <a:t>غير المادية)</a:t>
          </a:r>
          <a:r>
            <a:rPr lang="en-US" sz="1600" b="0" i="0" u="none" strike="noStrike" kern="1200">
              <a:effectLst/>
              <a:latin typeface="+mn-lt"/>
            </a:rPr>
            <a:t>(</a:t>
          </a:r>
          <a:r>
            <a:rPr lang="en-US" sz="1600" b="0" i="0" u="none" strike="noStrike" kern="1200" dirty="0">
              <a:effectLst/>
              <a:latin typeface="+mn-lt"/>
            </a:rPr>
            <a:t>1/2)</a:t>
          </a:r>
        </a:p>
      </dsp:txBody>
      <dsp:txXfrm>
        <a:off x="3013123" y="708110"/>
        <a:ext cx="2143366" cy="760223"/>
      </dsp:txXfrm>
    </dsp:sp>
    <dsp:sp modelId="{5D67AC31-4277-452E-B734-1521673BDDC3}">
      <dsp:nvSpPr>
        <dsp:cNvPr id="0" name=""/>
        <dsp:cNvSpPr/>
      </dsp:nvSpPr>
      <dsp:spPr>
        <a:xfrm rot="19569845">
          <a:off x="5090808" y="776148"/>
          <a:ext cx="1054926" cy="36746"/>
        </a:xfrm>
        <a:custGeom>
          <a:avLst/>
          <a:gdLst/>
          <a:ahLst/>
          <a:cxnLst/>
          <a:rect l="0" t="0" r="0" b="0"/>
          <a:pathLst>
            <a:path>
              <a:moveTo>
                <a:pt x="0" y="18373"/>
              </a:moveTo>
              <a:lnTo>
                <a:pt x="1054926" y="18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5591898" y="768148"/>
        <a:ext cx="52746" cy="52746"/>
      </dsp:txXfrm>
    </dsp:sp>
    <dsp:sp modelId="{C125C5CD-5D2E-4419-BD1F-C7BD539E461F}">
      <dsp:nvSpPr>
        <dsp:cNvPr id="0" name=""/>
        <dsp:cNvSpPr/>
      </dsp:nvSpPr>
      <dsp:spPr>
        <a:xfrm>
          <a:off x="6056401" y="186786"/>
          <a:ext cx="2190670" cy="628070"/>
        </a:xfrm>
        <a:prstGeom prst="roundRect">
          <a:avLst>
            <a:gd name="adj" fmla="val 10000"/>
          </a:avLst>
        </a:prstGeom>
        <a:solidFill>
          <a:srgbClr val="BE36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strike="noStrike" kern="1200" dirty="0">
              <a:effectLst/>
              <a:latin typeface="+mn-lt"/>
            </a:rPr>
            <a:t>الصحة والتغذية </a:t>
          </a:r>
          <a:r>
            <a:rPr lang="en-US" sz="1600" b="0" i="0" u="none" strike="noStrike" kern="1200" dirty="0">
              <a:effectLst/>
              <a:latin typeface="+mn-lt"/>
            </a:rPr>
            <a:t>(1/4)</a:t>
          </a:r>
        </a:p>
      </dsp:txBody>
      <dsp:txXfrm>
        <a:off x="6074797" y="205182"/>
        <a:ext cx="2153878" cy="591278"/>
      </dsp:txXfrm>
    </dsp:sp>
    <dsp:sp modelId="{22A5E0B3-D64F-424E-B9BF-79F640D1372E}">
      <dsp:nvSpPr>
        <dsp:cNvPr id="0" name=""/>
        <dsp:cNvSpPr/>
      </dsp:nvSpPr>
      <dsp:spPr>
        <a:xfrm rot="20134026">
          <a:off x="8203977" y="283400"/>
          <a:ext cx="962450" cy="36746"/>
        </a:xfrm>
        <a:custGeom>
          <a:avLst/>
          <a:gdLst/>
          <a:ahLst/>
          <a:cxnLst/>
          <a:rect l="0" t="0" r="0" b="0"/>
          <a:pathLst>
            <a:path>
              <a:moveTo>
                <a:pt x="0" y="18373"/>
              </a:moveTo>
              <a:lnTo>
                <a:pt x="962450"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141" y="277712"/>
        <a:ext cx="48122" cy="48122"/>
      </dsp:txXfrm>
    </dsp:sp>
    <dsp:sp modelId="{14C72B2E-9E11-4821-AD26-F61A9A62FE5F}">
      <dsp:nvSpPr>
        <dsp:cNvPr id="0" name=""/>
        <dsp:cNvSpPr/>
      </dsp:nvSpPr>
      <dsp:spPr>
        <a:xfrm>
          <a:off x="9123332" y="4026"/>
          <a:ext cx="2190670" cy="197399"/>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وفيات األطفال </a:t>
          </a:r>
          <a:r>
            <a:rPr lang="en-US" sz="1200" kern="1200" dirty="0"/>
            <a:t>(1/12)</a:t>
          </a:r>
          <a:endParaRPr lang="en-US" sz="1200" b="0" i="0" u="none" strike="noStrike" kern="1200" dirty="0">
            <a:effectLst/>
            <a:latin typeface="+mn-lt"/>
          </a:endParaRPr>
        </a:p>
      </dsp:txBody>
      <dsp:txXfrm>
        <a:off x="9129114" y="9808"/>
        <a:ext cx="2179106" cy="185835"/>
      </dsp:txXfrm>
    </dsp:sp>
    <dsp:sp modelId="{086BE25A-8F1E-46A0-89DB-39DA5D4B0262}">
      <dsp:nvSpPr>
        <dsp:cNvPr id="0" name=""/>
        <dsp:cNvSpPr/>
      </dsp:nvSpPr>
      <dsp:spPr>
        <a:xfrm>
          <a:off x="8247072" y="482448"/>
          <a:ext cx="876259" cy="36746"/>
        </a:xfrm>
        <a:custGeom>
          <a:avLst/>
          <a:gdLst/>
          <a:ahLst/>
          <a:cxnLst/>
          <a:rect l="0" t="0" r="0" b="0"/>
          <a:pathLst>
            <a:path>
              <a:moveTo>
                <a:pt x="0" y="18373"/>
              </a:moveTo>
              <a:lnTo>
                <a:pt x="876259"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3295" y="478915"/>
        <a:ext cx="43812" cy="43812"/>
      </dsp:txXfrm>
    </dsp:sp>
    <dsp:sp modelId="{BB448B04-B945-42D0-8650-F415FB06178B}">
      <dsp:nvSpPr>
        <dsp:cNvPr id="0" name=""/>
        <dsp:cNvSpPr/>
      </dsp:nvSpPr>
      <dsp:spPr>
        <a:xfrm>
          <a:off x="9123332" y="365724"/>
          <a:ext cx="2190670" cy="270194"/>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تغذية األطفال</a:t>
          </a:r>
          <a:r>
            <a:rPr lang="en-US" sz="1200" kern="1200" dirty="0"/>
            <a:t>(1/12)</a:t>
          </a:r>
        </a:p>
      </dsp:txBody>
      <dsp:txXfrm>
        <a:off x="9131246" y="373638"/>
        <a:ext cx="2174842" cy="254366"/>
      </dsp:txXfrm>
    </dsp:sp>
    <dsp:sp modelId="{1C25C0D9-731F-490F-BF74-CA7F8AFF33DE}">
      <dsp:nvSpPr>
        <dsp:cNvPr id="0" name=""/>
        <dsp:cNvSpPr/>
      </dsp:nvSpPr>
      <dsp:spPr>
        <a:xfrm rot="1465974">
          <a:off x="8203977" y="681496"/>
          <a:ext cx="962450" cy="36746"/>
        </a:xfrm>
        <a:custGeom>
          <a:avLst/>
          <a:gdLst/>
          <a:ahLst/>
          <a:cxnLst/>
          <a:rect l="0" t="0" r="0" b="0"/>
          <a:pathLst>
            <a:path>
              <a:moveTo>
                <a:pt x="0" y="18373"/>
              </a:moveTo>
              <a:lnTo>
                <a:pt x="962450"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141" y="675808"/>
        <a:ext cx="48122" cy="48122"/>
      </dsp:txXfrm>
    </dsp:sp>
    <dsp:sp modelId="{ABE4DF98-FD70-4BD4-81B8-3A8781BF7500}">
      <dsp:nvSpPr>
        <dsp:cNvPr id="0" name=""/>
        <dsp:cNvSpPr/>
      </dsp:nvSpPr>
      <dsp:spPr>
        <a:xfrm>
          <a:off x="9123332" y="800217"/>
          <a:ext cx="2190670" cy="197399"/>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الحمل المبكر</a:t>
          </a:r>
          <a:r>
            <a:rPr lang="en-US" sz="1200" kern="1200" dirty="0"/>
            <a:t>(1/12)</a:t>
          </a:r>
        </a:p>
      </dsp:txBody>
      <dsp:txXfrm>
        <a:off x="9129114" y="805999"/>
        <a:ext cx="2179106" cy="185835"/>
      </dsp:txXfrm>
    </dsp:sp>
    <dsp:sp modelId="{C76F384B-89F7-4587-B209-2D1251ABDED6}">
      <dsp:nvSpPr>
        <dsp:cNvPr id="0" name=""/>
        <dsp:cNvSpPr/>
      </dsp:nvSpPr>
      <dsp:spPr>
        <a:xfrm rot="2030155">
          <a:off x="5090808" y="1363549"/>
          <a:ext cx="1054926" cy="36746"/>
        </a:xfrm>
        <a:custGeom>
          <a:avLst/>
          <a:gdLst/>
          <a:ahLst/>
          <a:cxnLst/>
          <a:rect l="0" t="0" r="0" b="0"/>
          <a:pathLst>
            <a:path>
              <a:moveTo>
                <a:pt x="0" y="18373"/>
              </a:moveTo>
              <a:lnTo>
                <a:pt x="1054926" y="18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5591898" y="1355549"/>
        <a:ext cx="52746" cy="52746"/>
      </dsp:txXfrm>
    </dsp:sp>
    <dsp:sp modelId="{76BB40F2-9916-4913-B4E9-5ED9C969EDB7}">
      <dsp:nvSpPr>
        <dsp:cNvPr id="0" name=""/>
        <dsp:cNvSpPr/>
      </dsp:nvSpPr>
      <dsp:spPr>
        <a:xfrm>
          <a:off x="6056401" y="1361587"/>
          <a:ext cx="2190670" cy="628070"/>
        </a:xfrm>
        <a:prstGeom prst="roundRect">
          <a:avLst>
            <a:gd name="adj" fmla="val 10000"/>
          </a:avLst>
        </a:prstGeom>
        <a:solidFill>
          <a:srgbClr val="BE36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strike="noStrike" kern="1200" dirty="0">
              <a:effectLst/>
              <a:latin typeface="+mn-lt"/>
            </a:rPr>
            <a:t>التعليم </a:t>
          </a:r>
          <a:r>
            <a:rPr lang="en-US" sz="1600" b="0" i="0" u="none" strike="noStrike" kern="1200" dirty="0">
              <a:effectLst/>
              <a:latin typeface="+mn-lt"/>
            </a:rPr>
            <a:t> (1/4)</a:t>
          </a:r>
        </a:p>
      </dsp:txBody>
      <dsp:txXfrm>
        <a:off x="6074797" y="1379983"/>
        <a:ext cx="2153878" cy="591278"/>
      </dsp:txXfrm>
    </dsp:sp>
    <dsp:sp modelId="{43F729A6-38D9-4DD9-BDA5-8633D37C8323}">
      <dsp:nvSpPr>
        <dsp:cNvPr id="0" name=""/>
        <dsp:cNvSpPr/>
      </dsp:nvSpPr>
      <dsp:spPr>
        <a:xfrm rot="20150304">
          <a:off x="8205004" y="1460699"/>
          <a:ext cx="960395" cy="36746"/>
        </a:xfrm>
        <a:custGeom>
          <a:avLst/>
          <a:gdLst/>
          <a:ahLst/>
          <a:cxnLst/>
          <a:rect l="0" t="0" r="0" b="0"/>
          <a:pathLst>
            <a:path>
              <a:moveTo>
                <a:pt x="0" y="18373"/>
              </a:moveTo>
              <a:lnTo>
                <a:pt x="960395"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192" y="1455062"/>
        <a:ext cx="48019" cy="48019"/>
      </dsp:txXfrm>
    </dsp:sp>
    <dsp:sp modelId="{9A2A37E6-6B1A-4065-88B8-C26044E4C599}">
      <dsp:nvSpPr>
        <dsp:cNvPr id="0" name=""/>
        <dsp:cNvSpPr/>
      </dsp:nvSpPr>
      <dsp:spPr>
        <a:xfrm>
          <a:off x="9123332" y="1161915"/>
          <a:ext cx="2190670" cy="241212"/>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االلتحاق بالمدارس</a:t>
          </a:r>
          <a:r>
            <a:rPr lang="en-US" sz="1200" kern="1200" dirty="0"/>
            <a:t>(1/12)</a:t>
          </a:r>
          <a:endParaRPr lang="en-US" sz="1200" b="0" i="0" u="none" strike="noStrike" kern="1200" dirty="0">
            <a:effectLst/>
            <a:latin typeface="+mn-lt"/>
          </a:endParaRPr>
        </a:p>
      </dsp:txBody>
      <dsp:txXfrm>
        <a:off x="9130397" y="1168980"/>
        <a:ext cx="2176540" cy="227082"/>
      </dsp:txXfrm>
    </dsp:sp>
    <dsp:sp modelId="{C894C7F5-AA7F-47F8-A812-C17E5D9814EF}">
      <dsp:nvSpPr>
        <dsp:cNvPr id="0" name=""/>
        <dsp:cNvSpPr/>
      </dsp:nvSpPr>
      <dsp:spPr>
        <a:xfrm rot="21562745">
          <a:off x="8247046" y="1652501"/>
          <a:ext cx="876311" cy="36746"/>
        </a:xfrm>
        <a:custGeom>
          <a:avLst/>
          <a:gdLst/>
          <a:ahLst/>
          <a:cxnLst/>
          <a:rect l="0" t="0" r="0" b="0"/>
          <a:pathLst>
            <a:path>
              <a:moveTo>
                <a:pt x="0" y="18373"/>
              </a:moveTo>
              <a:lnTo>
                <a:pt x="876311"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3294" y="1648966"/>
        <a:ext cx="43815" cy="43815"/>
      </dsp:txXfrm>
    </dsp:sp>
    <dsp:sp modelId="{A61DE1E0-503C-4FF4-807F-960C10A1FB7A}">
      <dsp:nvSpPr>
        <dsp:cNvPr id="0" name=""/>
        <dsp:cNvSpPr/>
      </dsp:nvSpPr>
      <dsp:spPr>
        <a:xfrm>
          <a:off x="9123332" y="1567426"/>
          <a:ext cx="2190670" cy="197399"/>
        </a:xfrm>
        <a:prstGeom prst="roundRect">
          <a:avLst>
            <a:gd name="adj" fmla="val 10000"/>
          </a:avLst>
        </a:prstGeom>
        <a:solidFill>
          <a:srgbClr val="2C9DDC"/>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الفجوة العمرية في الدراسة </a:t>
          </a:r>
          <a:r>
            <a:rPr lang="en-US" sz="1200" kern="1200" dirty="0"/>
            <a:t>(1/12)</a:t>
          </a:r>
        </a:p>
      </dsp:txBody>
      <dsp:txXfrm>
        <a:off x="9129114" y="1573208"/>
        <a:ext cx="2179106" cy="185835"/>
      </dsp:txXfrm>
    </dsp:sp>
    <dsp:sp modelId="{87F1109B-B719-4FA9-919C-11535D677E56}">
      <dsp:nvSpPr>
        <dsp:cNvPr id="0" name=""/>
        <dsp:cNvSpPr/>
      </dsp:nvSpPr>
      <dsp:spPr>
        <a:xfrm rot="1418556">
          <a:off x="8206928" y="1849051"/>
          <a:ext cx="956547" cy="36746"/>
        </a:xfrm>
        <a:custGeom>
          <a:avLst/>
          <a:gdLst/>
          <a:ahLst/>
          <a:cxnLst/>
          <a:rect l="0" t="0" r="0" b="0"/>
          <a:pathLst>
            <a:path>
              <a:moveTo>
                <a:pt x="0" y="18373"/>
              </a:moveTo>
              <a:lnTo>
                <a:pt x="956547"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288" y="1843511"/>
        <a:ext cx="47827" cy="47827"/>
      </dsp:txXfrm>
    </dsp:sp>
    <dsp:sp modelId="{754192F8-4F1F-45B6-9300-50B986D524BB}">
      <dsp:nvSpPr>
        <dsp:cNvPr id="0" name=""/>
        <dsp:cNvSpPr/>
      </dsp:nvSpPr>
      <dsp:spPr>
        <a:xfrm>
          <a:off x="9123332" y="1929124"/>
          <a:ext cx="2190670" cy="260205"/>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r" defTabSz="488950" rtl="1">
            <a:lnSpc>
              <a:spcPct val="90000"/>
            </a:lnSpc>
            <a:spcBef>
              <a:spcPct val="0"/>
            </a:spcBef>
            <a:spcAft>
              <a:spcPct val="35000"/>
            </a:spcAft>
            <a:buNone/>
          </a:pPr>
          <a:r>
            <a:rPr lang="ar-LB" sz="1100" kern="1200" dirty="0"/>
            <a:t>لتحصيل التعليمي للكبار</a:t>
          </a:r>
          <a:r>
            <a:rPr lang="en-US" sz="1100" kern="1200" dirty="0"/>
            <a:t>(1/12)</a:t>
          </a:r>
        </a:p>
      </dsp:txBody>
      <dsp:txXfrm>
        <a:off x="9130953" y="1936745"/>
        <a:ext cx="2175428" cy="244963"/>
      </dsp:txXfrm>
    </dsp:sp>
    <dsp:sp modelId="{4DCE2BB7-D7A6-4986-B8FA-AE5674A56A39}">
      <dsp:nvSpPr>
        <dsp:cNvPr id="0" name=""/>
        <dsp:cNvSpPr/>
      </dsp:nvSpPr>
      <dsp:spPr>
        <a:xfrm rot="3359414">
          <a:off x="1768035" y="3017794"/>
          <a:ext cx="1566611" cy="36746"/>
        </a:xfrm>
        <a:custGeom>
          <a:avLst/>
          <a:gdLst/>
          <a:ahLst/>
          <a:cxnLst/>
          <a:rect l="0" t="0" r="0" b="0"/>
          <a:pathLst>
            <a:path>
              <a:moveTo>
                <a:pt x="0" y="18373"/>
              </a:moveTo>
              <a:lnTo>
                <a:pt x="1566611" y="183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2512176" y="2997002"/>
        <a:ext cx="78330" cy="78330"/>
      </dsp:txXfrm>
    </dsp:sp>
    <dsp:sp modelId="{66937C1E-8909-4598-994D-76A9F5EC30F6}">
      <dsp:nvSpPr>
        <dsp:cNvPr id="0" name=""/>
        <dsp:cNvSpPr/>
      </dsp:nvSpPr>
      <dsp:spPr>
        <a:xfrm>
          <a:off x="2989471" y="3281719"/>
          <a:ext cx="2190670" cy="80752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r" defTabSz="755650" rtl="1">
            <a:lnSpc>
              <a:spcPct val="90000"/>
            </a:lnSpc>
            <a:spcBef>
              <a:spcPct val="0"/>
            </a:spcBef>
            <a:spcAft>
              <a:spcPct val="35000"/>
            </a:spcAft>
            <a:buNone/>
          </a:pPr>
          <a:r>
            <a:rPr lang="ar-LB" sz="1700" b="0" i="0" u="none" strike="noStrike" kern="1200" dirty="0">
              <a:effectLst/>
              <a:latin typeface="+mn-lt"/>
            </a:rPr>
            <a:t>الرفاه من حيث مستوى المعيشة</a:t>
          </a:r>
          <a:endParaRPr lang="en-US" sz="1700" b="0" i="0" u="none" strike="noStrike" kern="1200" dirty="0">
            <a:effectLst/>
            <a:latin typeface="+mn-lt"/>
          </a:endParaRPr>
        </a:p>
        <a:p>
          <a:pPr marL="0" lvl="0" indent="0" algn="r" defTabSz="755650" rtl="1">
            <a:lnSpc>
              <a:spcPct val="90000"/>
            </a:lnSpc>
            <a:spcBef>
              <a:spcPct val="0"/>
            </a:spcBef>
            <a:spcAft>
              <a:spcPct val="35000"/>
            </a:spcAft>
            <a:buNone/>
          </a:pPr>
          <a:r>
            <a:rPr lang="ar-LB" sz="1700" b="0" i="0" u="none" strike="noStrike" kern="1200" dirty="0">
              <a:effectLst/>
              <a:latin typeface="+mn-lt"/>
            </a:rPr>
            <a:t>(المادي) </a:t>
          </a:r>
          <a:r>
            <a:rPr lang="en-US" sz="1700" b="0" i="0" u="none" strike="noStrike" kern="1200" dirty="0">
              <a:effectLst/>
              <a:latin typeface="+mn-lt"/>
            </a:rPr>
            <a:t>(1/2)</a:t>
          </a:r>
          <a:endParaRPr lang="en-US" sz="1700" b="0" i="0" u="none" kern="1200" dirty="0">
            <a:latin typeface="+mn-lt"/>
          </a:endParaRPr>
        </a:p>
      </dsp:txBody>
      <dsp:txXfrm>
        <a:off x="3013123" y="3305371"/>
        <a:ext cx="2143366" cy="760223"/>
      </dsp:txXfrm>
    </dsp:sp>
    <dsp:sp modelId="{9409675E-60E1-4214-B2A6-DC0EAD437324}">
      <dsp:nvSpPr>
        <dsp:cNvPr id="0" name=""/>
        <dsp:cNvSpPr/>
      </dsp:nvSpPr>
      <dsp:spPr>
        <a:xfrm rot="18578654">
          <a:off x="4931568" y="3138333"/>
          <a:ext cx="1373407" cy="36746"/>
        </a:xfrm>
        <a:custGeom>
          <a:avLst/>
          <a:gdLst/>
          <a:ahLst/>
          <a:cxnLst/>
          <a:rect l="0" t="0" r="0" b="0"/>
          <a:pathLst>
            <a:path>
              <a:moveTo>
                <a:pt x="0" y="18373"/>
              </a:moveTo>
              <a:lnTo>
                <a:pt x="1373407" y="18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5583936" y="3122371"/>
        <a:ext cx="68670" cy="68670"/>
      </dsp:txXfrm>
    </dsp:sp>
    <dsp:sp modelId="{6183C3DE-E35D-446A-BD29-6674D430C610}">
      <dsp:nvSpPr>
        <dsp:cNvPr id="0" name=""/>
        <dsp:cNvSpPr/>
      </dsp:nvSpPr>
      <dsp:spPr>
        <a:xfrm>
          <a:off x="6056401" y="2313895"/>
          <a:ext cx="2190670" cy="628070"/>
        </a:xfrm>
        <a:prstGeom prst="roundRect">
          <a:avLst>
            <a:gd name="adj" fmla="val 10000"/>
          </a:avLst>
        </a:prstGeom>
        <a:solidFill>
          <a:srgbClr val="BE36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kern="1200" dirty="0">
              <a:latin typeface="+mn-lt"/>
            </a:rPr>
            <a:t>السكن </a:t>
          </a:r>
          <a:r>
            <a:rPr lang="en-US" sz="1600" b="0" i="0" u="none" kern="1200" dirty="0">
              <a:latin typeface="+mn-lt"/>
            </a:rPr>
            <a:t> (1/6)</a:t>
          </a:r>
        </a:p>
      </dsp:txBody>
      <dsp:txXfrm>
        <a:off x="6074797" y="2332291"/>
        <a:ext cx="2153878" cy="591278"/>
      </dsp:txXfrm>
    </dsp:sp>
    <dsp:sp modelId="{37848D34-1E94-4257-9721-CC5C711F139B}">
      <dsp:nvSpPr>
        <dsp:cNvPr id="0" name=""/>
        <dsp:cNvSpPr/>
      </dsp:nvSpPr>
      <dsp:spPr>
        <a:xfrm rot="20920929">
          <a:off x="8238383" y="2521868"/>
          <a:ext cx="893637" cy="36746"/>
        </a:xfrm>
        <a:custGeom>
          <a:avLst/>
          <a:gdLst/>
          <a:ahLst/>
          <a:cxnLst/>
          <a:rect l="0" t="0" r="0" b="0"/>
          <a:pathLst>
            <a:path>
              <a:moveTo>
                <a:pt x="0" y="18373"/>
              </a:moveTo>
              <a:lnTo>
                <a:pt x="893637"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2861" y="2517900"/>
        <a:ext cx="44681" cy="44681"/>
      </dsp:txXfrm>
    </dsp:sp>
    <dsp:sp modelId="{63212549-7881-4A81-9C88-FE3011C95ED3}">
      <dsp:nvSpPr>
        <dsp:cNvPr id="0" name=""/>
        <dsp:cNvSpPr/>
      </dsp:nvSpPr>
      <dsp:spPr>
        <a:xfrm>
          <a:off x="9123332" y="2353628"/>
          <a:ext cx="2190670" cy="197848"/>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االكتظاظ</a:t>
          </a:r>
          <a:r>
            <a:rPr lang="en-US" sz="1200" kern="1200" dirty="0"/>
            <a:t>(1/12)</a:t>
          </a:r>
          <a:endParaRPr lang="en-US" sz="1200" b="0" i="0" u="none" kern="1200" dirty="0">
            <a:latin typeface="+mn-lt"/>
          </a:endParaRPr>
        </a:p>
      </dsp:txBody>
      <dsp:txXfrm>
        <a:off x="9129127" y="2359423"/>
        <a:ext cx="2179080" cy="186258"/>
      </dsp:txXfrm>
    </dsp:sp>
    <dsp:sp modelId="{9485F720-8E0E-4CC9-9467-57B97EEDA945}">
      <dsp:nvSpPr>
        <dsp:cNvPr id="0" name=""/>
        <dsp:cNvSpPr/>
      </dsp:nvSpPr>
      <dsp:spPr>
        <a:xfrm rot="700529">
          <a:off x="8237815" y="2700094"/>
          <a:ext cx="894772" cy="36746"/>
        </a:xfrm>
        <a:custGeom>
          <a:avLst/>
          <a:gdLst/>
          <a:ahLst/>
          <a:cxnLst/>
          <a:rect l="0" t="0" r="0" b="0"/>
          <a:pathLst>
            <a:path>
              <a:moveTo>
                <a:pt x="0" y="18373"/>
              </a:moveTo>
              <a:lnTo>
                <a:pt x="894772"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2833" y="2696098"/>
        <a:ext cx="44738" cy="44738"/>
      </dsp:txXfrm>
    </dsp:sp>
    <dsp:sp modelId="{67355802-BF02-4849-BD29-3DA293723A0F}">
      <dsp:nvSpPr>
        <dsp:cNvPr id="0" name=""/>
        <dsp:cNvSpPr/>
      </dsp:nvSpPr>
      <dsp:spPr>
        <a:xfrm>
          <a:off x="9123332" y="2715775"/>
          <a:ext cx="2190670" cy="186457"/>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r" defTabSz="488950" rtl="1">
            <a:lnSpc>
              <a:spcPct val="90000"/>
            </a:lnSpc>
            <a:spcBef>
              <a:spcPct val="0"/>
            </a:spcBef>
            <a:spcAft>
              <a:spcPct val="35000"/>
            </a:spcAft>
            <a:buNone/>
          </a:pPr>
          <a:r>
            <a:rPr lang="ar-LB" sz="1100" kern="1200" dirty="0"/>
            <a:t>نوع المسكن</a:t>
          </a:r>
          <a:r>
            <a:rPr lang="en-US" sz="1100" kern="1200" dirty="0"/>
            <a:t>(1/12)</a:t>
          </a:r>
        </a:p>
      </dsp:txBody>
      <dsp:txXfrm>
        <a:off x="9128793" y="2721236"/>
        <a:ext cx="2179748" cy="175535"/>
      </dsp:txXfrm>
    </dsp:sp>
    <dsp:sp modelId="{E9932DAA-D982-4263-93AA-66FB23707687}">
      <dsp:nvSpPr>
        <dsp:cNvPr id="0" name=""/>
        <dsp:cNvSpPr/>
      </dsp:nvSpPr>
      <dsp:spPr>
        <a:xfrm rot="20933622">
          <a:off x="5171779" y="3581102"/>
          <a:ext cx="892983" cy="36746"/>
        </a:xfrm>
        <a:custGeom>
          <a:avLst/>
          <a:gdLst/>
          <a:ahLst/>
          <a:cxnLst/>
          <a:rect l="0" t="0" r="0" b="0"/>
          <a:pathLst>
            <a:path>
              <a:moveTo>
                <a:pt x="0" y="18373"/>
              </a:moveTo>
              <a:lnTo>
                <a:pt x="892983" y="18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5595947" y="3577150"/>
        <a:ext cx="44649" cy="44649"/>
      </dsp:txXfrm>
    </dsp:sp>
    <dsp:sp modelId="{C83CC09E-002E-48CC-8AA7-E5FA25A0B5CE}">
      <dsp:nvSpPr>
        <dsp:cNvPr id="0" name=""/>
        <dsp:cNvSpPr/>
      </dsp:nvSpPr>
      <dsp:spPr>
        <a:xfrm>
          <a:off x="6056401" y="3199432"/>
          <a:ext cx="2190670" cy="628070"/>
        </a:xfrm>
        <a:prstGeom prst="roundRect">
          <a:avLst>
            <a:gd name="adj" fmla="val 10000"/>
          </a:avLst>
        </a:prstGeom>
        <a:solidFill>
          <a:srgbClr val="BE36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kern="1200" dirty="0">
              <a:latin typeface="+mn-lt"/>
            </a:rPr>
            <a:t>الحصول على الخدمات</a:t>
          </a:r>
          <a:r>
            <a:rPr lang="en-US" sz="1600" b="0" i="0" u="none" kern="1200" dirty="0">
              <a:latin typeface="+mn-lt"/>
            </a:rPr>
            <a:t>(1/6)</a:t>
          </a:r>
        </a:p>
      </dsp:txBody>
      <dsp:txXfrm>
        <a:off x="6074797" y="3217828"/>
        <a:ext cx="2153878" cy="591278"/>
      </dsp:txXfrm>
    </dsp:sp>
    <dsp:sp modelId="{D53E9636-5CD6-4DDC-831E-8B27A1E3A7C2}">
      <dsp:nvSpPr>
        <dsp:cNvPr id="0" name=""/>
        <dsp:cNvSpPr/>
      </dsp:nvSpPr>
      <dsp:spPr>
        <a:xfrm rot="20254223">
          <a:off x="8211214" y="3314245"/>
          <a:ext cx="947974" cy="36746"/>
        </a:xfrm>
        <a:custGeom>
          <a:avLst/>
          <a:gdLst/>
          <a:ahLst/>
          <a:cxnLst/>
          <a:rect l="0" t="0" r="0" b="0"/>
          <a:pathLst>
            <a:path>
              <a:moveTo>
                <a:pt x="0" y="18373"/>
              </a:moveTo>
              <a:lnTo>
                <a:pt x="947974"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503" y="3308919"/>
        <a:ext cx="47398" cy="47398"/>
      </dsp:txXfrm>
    </dsp:sp>
    <dsp:sp modelId="{242022A6-0BF9-4A0B-86F7-1B2DD990CF5C}">
      <dsp:nvSpPr>
        <dsp:cNvPr id="0" name=""/>
        <dsp:cNvSpPr/>
      </dsp:nvSpPr>
      <dsp:spPr>
        <a:xfrm>
          <a:off x="9123332" y="3066531"/>
          <a:ext cx="2190670" cy="170476"/>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 المصادر المحسنة لشرب المياه </a:t>
          </a:r>
          <a:r>
            <a:rPr lang="en-US" sz="1200" kern="1200" dirty="0"/>
            <a:t>( 1/18)</a:t>
          </a:r>
          <a:endParaRPr lang="en-US" sz="1200" b="0" i="0" u="none" kern="1200" dirty="0">
            <a:latin typeface="+mn-lt"/>
          </a:endParaRPr>
        </a:p>
      </dsp:txBody>
      <dsp:txXfrm>
        <a:off x="9128325" y="3071524"/>
        <a:ext cx="2180684" cy="160490"/>
      </dsp:txXfrm>
    </dsp:sp>
    <dsp:sp modelId="{7113522D-B507-415A-890C-F9BFBB8BDD67}">
      <dsp:nvSpPr>
        <dsp:cNvPr id="0" name=""/>
        <dsp:cNvSpPr/>
      </dsp:nvSpPr>
      <dsp:spPr>
        <a:xfrm rot="21547192">
          <a:off x="8247020" y="3488363"/>
          <a:ext cx="876363" cy="36746"/>
        </a:xfrm>
        <a:custGeom>
          <a:avLst/>
          <a:gdLst/>
          <a:ahLst/>
          <a:cxnLst/>
          <a:rect l="0" t="0" r="0" b="0"/>
          <a:pathLst>
            <a:path>
              <a:moveTo>
                <a:pt x="0" y="18373"/>
              </a:moveTo>
              <a:lnTo>
                <a:pt x="876363"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3293" y="3484827"/>
        <a:ext cx="43818" cy="43818"/>
      </dsp:txXfrm>
    </dsp:sp>
    <dsp:sp modelId="{4D658BB5-5A91-4797-B026-5FA651931C3B}">
      <dsp:nvSpPr>
        <dsp:cNvPr id="0" name=""/>
        <dsp:cNvSpPr/>
      </dsp:nvSpPr>
      <dsp:spPr>
        <a:xfrm>
          <a:off x="9123332" y="3401306"/>
          <a:ext cx="2190670" cy="197399"/>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مرافق الصرف الصحي المحسنة</a:t>
          </a:r>
          <a:r>
            <a:rPr lang="en-US" sz="1200" kern="1200" dirty="0"/>
            <a:t>(1/18)</a:t>
          </a:r>
        </a:p>
      </dsp:txBody>
      <dsp:txXfrm>
        <a:off x="9129114" y="3407088"/>
        <a:ext cx="2179106" cy="185835"/>
      </dsp:txXfrm>
    </dsp:sp>
    <dsp:sp modelId="{D762A57A-D0A7-43A9-9DE4-021325A0A0A0}">
      <dsp:nvSpPr>
        <dsp:cNvPr id="0" name=""/>
        <dsp:cNvSpPr/>
      </dsp:nvSpPr>
      <dsp:spPr>
        <a:xfrm rot="1300409">
          <a:off x="8213742" y="3669212"/>
          <a:ext cx="942920" cy="36746"/>
        </a:xfrm>
        <a:custGeom>
          <a:avLst/>
          <a:gdLst/>
          <a:ahLst/>
          <a:cxnLst/>
          <a:rect l="0" t="0" r="0" b="0"/>
          <a:pathLst>
            <a:path>
              <a:moveTo>
                <a:pt x="0" y="18373"/>
              </a:moveTo>
              <a:lnTo>
                <a:pt x="942920"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629" y="3664013"/>
        <a:ext cx="47146" cy="47146"/>
      </dsp:txXfrm>
    </dsp:sp>
    <dsp:sp modelId="{9E907373-60DA-4E65-9C4B-0854046D64E6}">
      <dsp:nvSpPr>
        <dsp:cNvPr id="0" name=""/>
        <dsp:cNvSpPr/>
      </dsp:nvSpPr>
      <dsp:spPr>
        <a:xfrm>
          <a:off x="9123332" y="3763004"/>
          <a:ext cx="2190670" cy="197399"/>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الكهرباء</a:t>
          </a:r>
          <a:r>
            <a:rPr lang="en-US" sz="1200" kern="1200" dirty="0"/>
            <a:t> (1/18)</a:t>
          </a:r>
        </a:p>
      </dsp:txBody>
      <dsp:txXfrm>
        <a:off x="9129114" y="3768786"/>
        <a:ext cx="2179106" cy="185835"/>
      </dsp:txXfrm>
    </dsp:sp>
    <dsp:sp modelId="{BB281676-79E3-4A4F-86A2-CEA04700949B}">
      <dsp:nvSpPr>
        <dsp:cNvPr id="0" name=""/>
        <dsp:cNvSpPr/>
      </dsp:nvSpPr>
      <dsp:spPr>
        <a:xfrm rot="3021346">
          <a:off x="4931568" y="4195885"/>
          <a:ext cx="1373407" cy="36746"/>
        </a:xfrm>
        <a:custGeom>
          <a:avLst/>
          <a:gdLst/>
          <a:ahLst/>
          <a:cxnLst/>
          <a:rect l="0" t="0" r="0" b="0"/>
          <a:pathLst>
            <a:path>
              <a:moveTo>
                <a:pt x="0" y="18373"/>
              </a:moveTo>
              <a:lnTo>
                <a:pt x="1373407" y="18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5583936" y="4179923"/>
        <a:ext cx="68670" cy="68670"/>
      </dsp:txXfrm>
    </dsp:sp>
    <dsp:sp modelId="{2A712073-0AA9-46FA-89BE-B4DC53B0EAAE}">
      <dsp:nvSpPr>
        <dsp:cNvPr id="0" name=""/>
        <dsp:cNvSpPr/>
      </dsp:nvSpPr>
      <dsp:spPr>
        <a:xfrm>
          <a:off x="6056401" y="4429000"/>
          <a:ext cx="2190670" cy="628070"/>
        </a:xfrm>
        <a:prstGeom prst="roundRect">
          <a:avLst>
            <a:gd name="adj" fmla="val 10000"/>
          </a:avLst>
        </a:prstGeom>
        <a:solidFill>
          <a:srgbClr val="BE36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kern="1200" dirty="0">
              <a:latin typeface="+mn-lt"/>
            </a:rPr>
            <a:t>الأصول </a:t>
          </a:r>
          <a:r>
            <a:rPr lang="en-US" sz="1600" b="0" i="0" u="none" kern="1200" dirty="0">
              <a:latin typeface="+mn-lt"/>
            </a:rPr>
            <a:t>(1/6)</a:t>
          </a:r>
        </a:p>
      </dsp:txBody>
      <dsp:txXfrm>
        <a:off x="6074797" y="4447396"/>
        <a:ext cx="2153878" cy="591278"/>
      </dsp:txXfrm>
    </dsp:sp>
    <dsp:sp modelId="{47111BA9-5C4F-4262-81F2-6BEB62DC7DDC}">
      <dsp:nvSpPr>
        <dsp:cNvPr id="0" name=""/>
        <dsp:cNvSpPr/>
      </dsp:nvSpPr>
      <dsp:spPr>
        <a:xfrm rot="19759892">
          <a:off x="8175827" y="4464845"/>
          <a:ext cx="1018748" cy="36746"/>
        </a:xfrm>
        <a:custGeom>
          <a:avLst/>
          <a:gdLst/>
          <a:ahLst/>
          <a:cxnLst/>
          <a:rect l="0" t="0" r="0" b="0"/>
          <a:pathLst>
            <a:path>
              <a:moveTo>
                <a:pt x="0" y="18373"/>
              </a:moveTo>
              <a:lnTo>
                <a:pt x="1018748"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59733" y="4457750"/>
        <a:ext cx="50937" cy="50937"/>
      </dsp:txXfrm>
    </dsp:sp>
    <dsp:sp modelId="{FB75421F-0156-47AA-8452-46F4F093AAF8}">
      <dsp:nvSpPr>
        <dsp:cNvPr id="0" name=""/>
        <dsp:cNvSpPr/>
      </dsp:nvSpPr>
      <dsp:spPr>
        <a:xfrm>
          <a:off x="9123332" y="4124702"/>
          <a:ext cx="2190670" cy="197399"/>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أصول االتصال</a:t>
          </a:r>
          <a:r>
            <a:rPr lang="en-US" sz="1200" kern="1200" dirty="0"/>
            <a:t>(1/18)</a:t>
          </a:r>
          <a:endParaRPr lang="en-US" sz="1200" b="0" i="0" u="none" kern="1200" dirty="0">
            <a:latin typeface="+mn-lt"/>
          </a:endParaRPr>
        </a:p>
      </dsp:txBody>
      <dsp:txXfrm>
        <a:off x="9129114" y="4130484"/>
        <a:ext cx="2179106" cy="185835"/>
      </dsp:txXfrm>
    </dsp:sp>
    <dsp:sp modelId="{CC115A82-1A57-4E44-A7AE-DD6A7DE11502}">
      <dsp:nvSpPr>
        <dsp:cNvPr id="0" name=""/>
        <dsp:cNvSpPr/>
      </dsp:nvSpPr>
      <dsp:spPr>
        <a:xfrm rot="21085948">
          <a:off x="8242128" y="4658655"/>
          <a:ext cx="886148" cy="36746"/>
        </a:xfrm>
        <a:custGeom>
          <a:avLst/>
          <a:gdLst/>
          <a:ahLst/>
          <a:cxnLst/>
          <a:rect l="0" t="0" r="0" b="0"/>
          <a:pathLst>
            <a:path>
              <a:moveTo>
                <a:pt x="0" y="18373"/>
              </a:moveTo>
              <a:lnTo>
                <a:pt x="886148"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63048" y="4654874"/>
        <a:ext cx="44307" cy="44307"/>
      </dsp:txXfrm>
    </dsp:sp>
    <dsp:sp modelId="{F83576C7-194F-412C-AB30-B7C150A1556E}">
      <dsp:nvSpPr>
        <dsp:cNvPr id="0" name=""/>
        <dsp:cNvSpPr/>
      </dsp:nvSpPr>
      <dsp:spPr>
        <a:xfrm>
          <a:off x="9123332" y="4486400"/>
          <a:ext cx="2190649" cy="249241"/>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أصول التنقل</a:t>
          </a:r>
          <a:r>
            <a:rPr lang="en-US" sz="1200" kern="1200" dirty="0"/>
            <a:t>(1/18)</a:t>
          </a:r>
        </a:p>
      </dsp:txBody>
      <dsp:txXfrm>
        <a:off x="9130632" y="4493700"/>
        <a:ext cx="2176049" cy="234641"/>
      </dsp:txXfrm>
    </dsp:sp>
    <dsp:sp modelId="{C82B013D-F38C-44A5-A8D1-17E9E9D4BE56}">
      <dsp:nvSpPr>
        <dsp:cNvPr id="0" name=""/>
        <dsp:cNvSpPr/>
      </dsp:nvSpPr>
      <dsp:spPr>
        <a:xfrm rot="1431750">
          <a:off x="8206120" y="4918471"/>
          <a:ext cx="958164" cy="36746"/>
        </a:xfrm>
        <a:custGeom>
          <a:avLst/>
          <a:gdLst/>
          <a:ahLst/>
          <a:cxnLst/>
          <a:rect l="0" t="0" r="0" b="0"/>
          <a:pathLst>
            <a:path>
              <a:moveTo>
                <a:pt x="0" y="18373"/>
              </a:moveTo>
              <a:lnTo>
                <a:pt x="958164"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61248" y="4912890"/>
        <a:ext cx="47908" cy="47908"/>
      </dsp:txXfrm>
    </dsp:sp>
    <dsp:sp modelId="{D702F955-E84D-47D3-88BA-E31963C0B94C}">
      <dsp:nvSpPr>
        <dsp:cNvPr id="0" name=""/>
        <dsp:cNvSpPr/>
      </dsp:nvSpPr>
      <dsp:spPr>
        <a:xfrm>
          <a:off x="9123332" y="4899940"/>
          <a:ext cx="2190649" cy="461427"/>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أصول سُبل العيش  </a:t>
          </a:r>
          <a:r>
            <a:rPr lang="en-US" sz="1200" kern="1200" dirty="0"/>
            <a:t>(1/18</a:t>
          </a:r>
        </a:p>
      </dsp:txBody>
      <dsp:txXfrm>
        <a:off x="9136847" y="4913455"/>
        <a:ext cx="2163619" cy="434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08F1F-35C2-4685-AB9D-E72B5B20FB30}">
      <dsp:nvSpPr>
        <dsp:cNvPr id="0" name=""/>
        <dsp:cNvSpPr/>
      </dsp:nvSpPr>
      <dsp:spPr>
        <a:xfrm>
          <a:off x="3518528" y="-30985"/>
          <a:ext cx="4829175" cy="4829175"/>
        </a:xfrm>
        <a:prstGeom prst="circularArrow">
          <a:avLst>
            <a:gd name="adj1" fmla="val 5544"/>
            <a:gd name="adj2" fmla="val 330680"/>
            <a:gd name="adj3" fmla="val 13720464"/>
            <a:gd name="adj4" fmla="val 17419811"/>
            <a:gd name="adj5" fmla="val 5757"/>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17406-08A0-4756-A7A3-F16421EB5E25}">
      <dsp:nvSpPr>
        <dsp:cNvPr id="0" name=""/>
        <dsp:cNvSpPr/>
      </dsp:nvSpPr>
      <dsp:spPr>
        <a:xfrm>
          <a:off x="4775521" y="2873"/>
          <a:ext cx="2315189" cy="115759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0" kern="1200" dirty="0">
              <a:latin typeface="+mj-lt"/>
              <a:cs typeface="+mn-cs"/>
            </a:rPr>
            <a:t>تحسين  الرأس المال البشري (رعاية صحية أفضل، تعليم عالي الجودة، وزيادة القدرات)</a:t>
          </a:r>
          <a:endParaRPr lang="en-US" sz="1600" b="0" kern="1200" dirty="0">
            <a:latin typeface="+mj-lt"/>
            <a:cs typeface="+mn-cs"/>
          </a:endParaRPr>
        </a:p>
      </dsp:txBody>
      <dsp:txXfrm>
        <a:off x="4832030" y="59382"/>
        <a:ext cx="2202171" cy="1044576"/>
      </dsp:txXfrm>
    </dsp:sp>
    <dsp:sp modelId="{5BD57491-9670-4902-91BF-12B054F75C64}">
      <dsp:nvSpPr>
        <dsp:cNvPr id="0" name=""/>
        <dsp:cNvSpPr/>
      </dsp:nvSpPr>
      <dsp:spPr>
        <a:xfrm>
          <a:off x="6855543" y="1325539"/>
          <a:ext cx="2356723" cy="1358205"/>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0" i="0" kern="1200" dirty="0">
              <a:cs typeface="+mn-cs"/>
            </a:rPr>
            <a:t>التوظيف الإنتاجي</a:t>
          </a:r>
          <a:endParaRPr lang="en-US" sz="1600" b="0" i="0" kern="1200" dirty="0">
            <a:cs typeface="+mn-cs"/>
          </a:endParaRPr>
        </a:p>
        <a:p>
          <a:pPr marL="0" lvl="0" indent="0" algn="ctr" defTabSz="711200">
            <a:lnSpc>
              <a:spcPct val="90000"/>
            </a:lnSpc>
            <a:spcBef>
              <a:spcPct val="0"/>
            </a:spcBef>
            <a:spcAft>
              <a:spcPct val="35000"/>
            </a:spcAft>
            <a:buNone/>
          </a:pPr>
          <a:r>
            <a:rPr lang="ar-SA" sz="1600" b="0" i="0" kern="1200" dirty="0">
              <a:cs typeface="+mn-cs"/>
            </a:rPr>
            <a:t> (توظيف منخفض العمالة غير الرسمية وعالي القيمة المضافة وحماية اجتماعية)</a:t>
          </a:r>
          <a:endParaRPr lang="en-US" sz="1600" b="0" kern="1200" dirty="0">
            <a:latin typeface="+mj-lt"/>
            <a:cs typeface="+mn-cs"/>
          </a:endParaRPr>
        </a:p>
      </dsp:txBody>
      <dsp:txXfrm>
        <a:off x="6921845" y="1391841"/>
        <a:ext cx="2224119" cy="1225601"/>
      </dsp:txXfrm>
    </dsp:sp>
    <dsp:sp modelId="{974C9A61-6A6C-40F5-A524-EF92948204A1}">
      <dsp:nvSpPr>
        <dsp:cNvPr id="0" name=""/>
        <dsp:cNvSpPr/>
      </dsp:nvSpPr>
      <dsp:spPr>
        <a:xfrm>
          <a:off x="6633565" y="3278905"/>
          <a:ext cx="2558608" cy="108118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0" i="0" kern="1200" dirty="0">
              <a:cs typeface="+mn-cs"/>
            </a:rPr>
            <a:t>نمو  </a:t>
          </a:r>
          <a:r>
            <a:rPr lang="ar-SA" sz="1600" b="0" i="0" kern="1200" dirty="0" err="1">
              <a:cs typeface="+mn-cs"/>
            </a:rPr>
            <a:t>إقتصادي</a:t>
          </a:r>
          <a:r>
            <a:rPr lang="ar-SA" sz="1600" b="0" i="0" kern="1200" dirty="0">
              <a:cs typeface="+mn-cs"/>
            </a:rPr>
            <a:t> مستدام </a:t>
          </a:r>
          <a:endParaRPr lang="en-US" sz="1600" b="0" i="0" kern="1200" dirty="0">
            <a:cs typeface="+mn-cs"/>
          </a:endParaRPr>
        </a:p>
        <a:p>
          <a:pPr marL="0" lvl="0" indent="0" algn="ctr" defTabSz="711200">
            <a:lnSpc>
              <a:spcPct val="90000"/>
            </a:lnSpc>
            <a:spcBef>
              <a:spcPct val="0"/>
            </a:spcBef>
            <a:spcAft>
              <a:spcPct val="35000"/>
            </a:spcAft>
            <a:buNone/>
          </a:pPr>
          <a:r>
            <a:rPr lang="ar-SA" sz="1600" b="0" i="0" kern="1200" dirty="0">
              <a:cs typeface="+mn-cs"/>
            </a:rPr>
            <a:t>(صادرات ذات القيمة المضافة، </a:t>
          </a:r>
          <a:r>
            <a:rPr lang="ar-SA" sz="1600" b="0" i="0" kern="1200" dirty="0" err="1">
              <a:cs typeface="+mn-cs"/>
            </a:rPr>
            <a:t>إبتكار</a:t>
          </a:r>
          <a:r>
            <a:rPr lang="ar-SA" sz="1600" b="0" i="0" kern="1200" dirty="0">
              <a:cs typeface="+mn-cs"/>
            </a:rPr>
            <a:t>، والتحول الهيكلي)</a:t>
          </a:r>
          <a:endParaRPr lang="en-US" sz="1600" b="0" kern="1200" dirty="0">
            <a:latin typeface="+mj-lt"/>
            <a:cs typeface="+mn-cs"/>
          </a:endParaRPr>
        </a:p>
      </dsp:txBody>
      <dsp:txXfrm>
        <a:off x="6686344" y="3331684"/>
        <a:ext cx="2453050" cy="975623"/>
      </dsp:txXfrm>
    </dsp:sp>
    <dsp:sp modelId="{729BCC34-9E35-4338-8AA0-F94F44FC24B2}">
      <dsp:nvSpPr>
        <dsp:cNvPr id="0" name=""/>
        <dsp:cNvSpPr/>
      </dsp:nvSpPr>
      <dsp:spPr>
        <a:xfrm>
          <a:off x="2799772" y="3262363"/>
          <a:ext cx="2740582" cy="115759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0" i="0" kern="1200" dirty="0">
              <a:cs typeface="+mn-cs"/>
            </a:rPr>
            <a:t>الإدماج </a:t>
          </a:r>
          <a:r>
            <a:rPr lang="ar-SA" sz="1600" b="0" i="0" kern="1200" dirty="0" err="1">
              <a:cs typeface="+mn-cs"/>
            </a:rPr>
            <a:t>الإجتماعي</a:t>
          </a:r>
          <a:r>
            <a:rPr lang="ar-SA" sz="1600" b="0" i="0" kern="1200" dirty="0">
              <a:cs typeface="+mn-cs"/>
            </a:rPr>
            <a:t> وتقليل الفقر</a:t>
          </a:r>
          <a:endParaRPr lang="en-US" sz="1600" b="0" i="0" kern="1200" dirty="0">
            <a:cs typeface="+mn-cs"/>
          </a:endParaRPr>
        </a:p>
        <a:p>
          <a:pPr marL="0" lvl="0" indent="0" algn="ctr" defTabSz="711200">
            <a:lnSpc>
              <a:spcPct val="90000"/>
            </a:lnSpc>
            <a:spcBef>
              <a:spcPct val="0"/>
            </a:spcBef>
            <a:spcAft>
              <a:spcPct val="35000"/>
            </a:spcAft>
            <a:buNone/>
          </a:pPr>
          <a:r>
            <a:rPr lang="ar-SA" sz="1600" b="0" i="0" kern="1200" dirty="0">
              <a:cs typeface="+mn-cs"/>
            </a:rPr>
            <a:t> (اخفاض الفقر </a:t>
          </a:r>
          <a:r>
            <a:rPr lang="ar-SA" sz="1600" b="0" i="0" kern="1200" dirty="0" err="1">
              <a:cs typeface="+mn-cs"/>
            </a:rPr>
            <a:t>الدخلي</a:t>
          </a:r>
          <a:r>
            <a:rPr lang="ar-SA" sz="1600" b="0" i="0" kern="1200" dirty="0">
              <a:cs typeface="+mn-cs"/>
            </a:rPr>
            <a:t> وتوسيع الطبقة الوسطى)</a:t>
          </a:r>
          <a:endParaRPr lang="en-US" sz="1600" b="0" kern="1200" dirty="0">
            <a:latin typeface="+mj-lt"/>
            <a:cs typeface="+mn-cs"/>
          </a:endParaRPr>
        </a:p>
      </dsp:txBody>
      <dsp:txXfrm>
        <a:off x="2856281" y="3318872"/>
        <a:ext cx="2627564" cy="1044576"/>
      </dsp:txXfrm>
    </dsp:sp>
    <dsp:sp modelId="{19495D4D-37A0-40D8-A3F7-1BA4ACF6BD25}">
      <dsp:nvSpPr>
        <dsp:cNvPr id="0" name=""/>
        <dsp:cNvSpPr/>
      </dsp:nvSpPr>
      <dsp:spPr>
        <a:xfrm>
          <a:off x="2574085" y="1279071"/>
          <a:ext cx="2351977" cy="147573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0" i="0" kern="1200" dirty="0">
              <a:cs typeface="+mn-cs"/>
            </a:rPr>
            <a:t>زيادة القاعدة الضريبية للقدرة المالية </a:t>
          </a:r>
          <a:r>
            <a:rPr lang="ar-SA" sz="1800" b="0" i="0" kern="1200" dirty="0">
              <a:cs typeface="+mn-cs"/>
            </a:rPr>
            <a:t>للإنفاق</a:t>
          </a:r>
          <a:r>
            <a:rPr lang="ar-SA" sz="1600" b="0" i="0" kern="1200" dirty="0">
              <a:cs typeface="+mn-cs"/>
            </a:rPr>
            <a:t> الاجتماعي</a:t>
          </a:r>
          <a:endParaRPr lang="en-US" sz="1600" b="0" i="0" kern="1200" dirty="0">
            <a:cs typeface="+mn-cs"/>
          </a:endParaRPr>
        </a:p>
        <a:p>
          <a:pPr marL="0" lvl="0" indent="0" algn="ctr" defTabSz="711200">
            <a:lnSpc>
              <a:spcPct val="90000"/>
            </a:lnSpc>
            <a:spcBef>
              <a:spcPct val="0"/>
            </a:spcBef>
            <a:spcAft>
              <a:spcPct val="35000"/>
            </a:spcAft>
            <a:buNone/>
          </a:pPr>
          <a:r>
            <a:rPr lang="ar-SA" sz="1600" b="0" i="0" kern="1200" dirty="0">
              <a:cs typeface="+mn-cs"/>
            </a:rPr>
            <a:t> (حصة عالية من الإنفاق الاجتماعي مع الاستدامة المالية واستدامة الديون)</a:t>
          </a:r>
          <a:endParaRPr lang="en-US" sz="1600" b="0" kern="1200" dirty="0">
            <a:latin typeface="+mj-lt"/>
            <a:cs typeface="+mn-cs"/>
          </a:endParaRPr>
        </a:p>
      </dsp:txBody>
      <dsp:txXfrm>
        <a:off x="2646124" y="1351110"/>
        <a:ext cx="2207899" cy="1331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EFA71-133D-4395-B548-80CF35028C27}">
      <dsp:nvSpPr>
        <dsp:cNvPr id="0" name=""/>
        <dsp:cNvSpPr/>
      </dsp:nvSpPr>
      <dsp:spPr>
        <a:xfrm rot="16200000">
          <a:off x="3574151" y="13696"/>
          <a:ext cx="5616208" cy="410645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r-LB" sz="2000" b="1" kern="1200" dirty="0"/>
            <a:t>والمطلوب هو تحقيق الاستقرار مع تحسين مؤشرات أداء الأعمال، وتقليل تدخل الدولة (قطاعات عامة أصغر، والإعانات والتحويلات الاجتماعية) وتحسين جودة التعليم. (2010 صندوق النقد الدولي والبنك الدولي - تقارير الحكومة + المشاورات الجارية مع صندوق النقد الدولي).</a:t>
          </a:r>
          <a:endParaRPr lang="en-US" sz="2000" kern="1200" dirty="0"/>
        </a:p>
      </dsp:txBody>
      <dsp:txXfrm rot="5400000">
        <a:off x="4329026" y="662873"/>
        <a:ext cx="3387828" cy="2808104"/>
      </dsp:txXfrm>
    </dsp:sp>
    <dsp:sp modelId="{EFE7FB27-F2D4-4AC0-A295-E0E66B55C1F8}">
      <dsp:nvSpPr>
        <dsp:cNvPr id="0" name=""/>
        <dsp:cNvSpPr/>
      </dsp:nvSpPr>
      <dsp:spPr>
        <a:xfrm rot="5400000">
          <a:off x="-603981" y="9314"/>
          <a:ext cx="5362738" cy="411522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r-LB" sz="2000" b="1" kern="1200" dirty="0"/>
            <a:t>بحاجة إلى إصلاحات إدارية واقتصادية يمكنها تعزيز التحول الهيكلي وتوفير فرص العمل اللائق والحد من عدم المساواة. وتكتسي السياسة المالية النشطة والنمو القائم على تصدير الصناعات التحويلية أهمية بالغة في هذا السياق (الإسكوا).</a:t>
          </a:r>
          <a:endParaRPr lang="en-US" sz="2000" kern="1200" dirty="0"/>
        </a:p>
      </dsp:txBody>
      <dsp:txXfrm rot="-5400000">
        <a:off x="739942" y="726241"/>
        <a:ext cx="3395058" cy="2681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0.04849</cdr:x>
      <cdr:y>0.64793</cdr:y>
    </cdr:from>
    <cdr:to>
      <cdr:x>0.24545</cdr:x>
      <cdr:y>0.64839</cdr:y>
    </cdr:to>
    <cdr:cxnSp macro="">
      <cdr:nvCxnSpPr>
        <cdr:cNvPr id="3" name="Straight Arrow Connector 2">
          <a:extLst xmlns:a="http://schemas.openxmlformats.org/drawingml/2006/main">
            <a:ext uri="{FF2B5EF4-FFF2-40B4-BE49-F238E27FC236}">
              <a16:creationId xmlns:a16="http://schemas.microsoft.com/office/drawing/2014/main" id="{9B934A72-0F0B-48BF-84BC-08A9E90659E6}"/>
            </a:ext>
          </a:extLst>
        </cdr:cNvPr>
        <cdr:cNvCxnSpPr/>
      </cdr:nvCxnSpPr>
      <cdr:spPr>
        <a:xfrm xmlns:a="http://schemas.openxmlformats.org/drawingml/2006/main" flipH="1" flipV="1">
          <a:off x="516756" y="2733744"/>
          <a:ext cx="2099025" cy="1941"/>
        </a:xfrm>
        <a:prstGeom xmlns:a="http://schemas.openxmlformats.org/drawingml/2006/main" prst="straightConnector1">
          <a:avLst/>
        </a:prstGeom>
        <a:ln xmlns:a="http://schemas.openxmlformats.org/drawingml/2006/main" w="190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0.20785</cdr:x>
      <cdr:y>0.02358</cdr:y>
    </cdr:from>
    <cdr:to>
      <cdr:x>0.44063</cdr:x>
      <cdr:y>0.08914</cdr:y>
    </cdr:to>
    <cdr:sp macro="" textlink="">
      <cdr:nvSpPr>
        <cdr:cNvPr id="7" name="TextBox 6"/>
        <cdr:cNvSpPr txBox="1"/>
      </cdr:nvSpPr>
      <cdr:spPr>
        <a:xfrm xmlns:a="http://schemas.openxmlformats.org/drawingml/2006/main">
          <a:off x="1953666" y="105682"/>
          <a:ext cx="2188029" cy="2939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0.67568</cdr:x>
      <cdr:y>0.0244</cdr:y>
    </cdr:from>
    <cdr:to>
      <cdr:x>0.67695</cdr:x>
      <cdr:y>0.39954</cdr:y>
    </cdr:to>
    <cdr:cxnSp macro="">
      <cdr:nvCxnSpPr>
        <cdr:cNvPr id="9" name="Straight Arrow Connector 8">
          <a:extLst xmlns:a="http://schemas.openxmlformats.org/drawingml/2006/main">
            <a:ext uri="{FF2B5EF4-FFF2-40B4-BE49-F238E27FC236}">
              <a16:creationId xmlns:a16="http://schemas.microsoft.com/office/drawing/2014/main" id="{051413AA-2808-4B97-AA3B-0444F3DFE57C}"/>
            </a:ext>
          </a:extLst>
        </cdr:cNvPr>
        <cdr:cNvCxnSpPr/>
      </cdr:nvCxnSpPr>
      <cdr:spPr>
        <a:xfrm xmlns:a="http://schemas.openxmlformats.org/drawingml/2006/main" flipH="1" flipV="1">
          <a:off x="7200790" y="102941"/>
          <a:ext cx="13588" cy="1582785"/>
        </a:xfrm>
        <a:prstGeom xmlns:a="http://schemas.openxmlformats.org/drawingml/2006/main" prst="straightConnector1">
          <a:avLst/>
        </a:prstGeom>
        <a:ln xmlns:a="http://schemas.openxmlformats.org/drawingml/2006/main" w="190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0.6862</cdr:x>
      <cdr:y>0.11865</cdr:y>
    </cdr:from>
    <cdr:to>
      <cdr:x>0.81694</cdr:x>
      <cdr:y>0.30441</cdr:y>
    </cdr:to>
    <cdr:sp macro="" textlink="">
      <cdr:nvSpPr>
        <cdr:cNvPr id="13" name="TextBox 12"/>
        <cdr:cNvSpPr txBox="1"/>
      </cdr:nvSpPr>
      <cdr:spPr>
        <a:xfrm xmlns:a="http://schemas.openxmlformats.org/drawingml/2006/main">
          <a:off x="7312959" y="500593"/>
          <a:ext cx="1393311" cy="783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FF0000"/>
              </a:solidFill>
            </a:rPr>
            <a:t>Higher  Achievement </a:t>
          </a:r>
        </a:p>
      </cdr:txBody>
    </cdr:sp>
  </cdr:relSizeAnchor>
</c:userShapes>
</file>

<file path=ppt/drawings/drawing2.xml><?xml version="1.0" encoding="utf-8"?>
<c:userShapes xmlns:c="http://schemas.openxmlformats.org/drawingml/2006/chart">
  <cdr:relSizeAnchor xmlns:cdr="http://schemas.openxmlformats.org/drawingml/2006/chartDrawing">
    <cdr:from>
      <cdr:x>0.17421</cdr:x>
      <cdr:y>0.59944</cdr:y>
    </cdr:from>
    <cdr:to>
      <cdr:x>0.37183</cdr:x>
      <cdr:y>0.80958</cdr:y>
    </cdr:to>
    <cdr:grpSp>
      <cdr:nvGrpSpPr>
        <cdr:cNvPr id="2" name="Group 1">
          <a:extLst xmlns:a="http://schemas.openxmlformats.org/drawingml/2006/main">
            <a:ext uri="{FF2B5EF4-FFF2-40B4-BE49-F238E27FC236}">
              <a16:creationId xmlns:a16="http://schemas.microsoft.com/office/drawing/2014/main" id="{939B47EA-3353-4F6B-9E0C-82CEF0F07CF9}"/>
            </a:ext>
          </a:extLst>
        </cdr:cNvPr>
        <cdr:cNvGrpSpPr/>
      </cdr:nvGrpSpPr>
      <cdr:grpSpPr>
        <a:xfrm xmlns:a="http://schemas.openxmlformats.org/drawingml/2006/main">
          <a:off x="1923569" y="2960789"/>
          <a:ext cx="2182055" cy="1037936"/>
          <a:chOff x="-1526680" y="-1500052"/>
          <a:chExt cx="712022" cy="672271"/>
        </a:xfrm>
      </cdr:grpSpPr>
      <cdr:grpSp>
        <cdr:nvGrpSpPr>
          <cdr:cNvPr id="3" name="Group 2">
            <a:extLst xmlns:a="http://schemas.openxmlformats.org/drawingml/2006/main">
              <a:ext uri="{FF2B5EF4-FFF2-40B4-BE49-F238E27FC236}">
                <a16:creationId xmlns:a16="http://schemas.microsoft.com/office/drawing/2014/main" id="{C3F5D0B7-356C-4445-98B5-57D452476114}"/>
              </a:ext>
            </a:extLst>
          </cdr:cNvPr>
          <cdr:cNvGrpSpPr/>
        </cdr:nvGrpSpPr>
        <cdr:grpSpPr>
          <a:xfrm xmlns:a="http://schemas.openxmlformats.org/drawingml/2006/main">
            <a:off x="-1526680" y="-1500052"/>
            <a:ext cx="577888" cy="672271"/>
            <a:chOff x="-6893" y="529836"/>
            <a:chExt cx="1192688" cy="782966"/>
          </a:xfrm>
        </cdr:grpSpPr>
        <cdr:sp macro="" textlink="">
          <cdr:nvSpPr>
            <cdr:cNvPr id="5" name="Rectangle 4">
              <a:extLst xmlns:a="http://schemas.openxmlformats.org/drawingml/2006/main">
                <a:ext uri="{FF2B5EF4-FFF2-40B4-BE49-F238E27FC236}">
                  <a16:creationId xmlns:a16="http://schemas.microsoft.com/office/drawing/2014/main" id="{FCDBFA61-8DFC-4873-8545-457A55DEF612}"/>
                </a:ext>
              </a:extLst>
            </cdr:cNvPr>
            <cdr:cNvSpPr/>
          </cdr:nvSpPr>
          <cdr:spPr>
            <a:xfrm xmlns:a="http://schemas.openxmlformats.org/drawingml/2006/main">
              <a:off x="-6893" y="529836"/>
              <a:ext cx="1192688" cy="475454"/>
            </a:xfrm>
            <a:prstGeom xmlns:a="http://schemas.openxmlformats.org/drawingml/2006/main" prst="rect">
              <a:avLst/>
            </a:prstGeom>
          </cdr:spPr>
          <cdr:txBody>
            <a:bodyPr xmlns:a="http://schemas.openxmlformats.org/drawingml/2006/main" wrap="square">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kern="1200">
                  <a:solidFill>
                    <a:srgbClr val="00B050"/>
                  </a:solidFill>
                  <a:effectLst/>
                  <a:latin typeface="Garamond" panose="02020404030301010803" pitchFamily="18" charset="0"/>
                  <a:ea typeface="Calibri" panose="020F0502020204030204" pitchFamily="34" charset="0"/>
                  <a:cs typeface="Arial" panose="020B0604020202020204" pitchFamily="34" charset="0"/>
                </a:rPr>
                <a:t>Less Inequality</a:t>
              </a:r>
              <a:endParaRPr lang="en-US" sz="2000">
                <a:solidFill>
                  <a:srgbClr val="00B050"/>
                </a:solidFill>
                <a:effectLst/>
                <a:latin typeface="Calibri" panose="020F0502020204030204" pitchFamily="34" charset="0"/>
                <a:ea typeface="Calibri" panose="020F0502020204030204" pitchFamily="34" charset="0"/>
              </a:endParaRPr>
            </a:p>
            <a:p xmlns:a="http://schemas.openxmlformats.org/drawingml/2006/main">
              <a:pPr marL="0" marR="0">
                <a:spcBef>
                  <a:spcPts val="0"/>
                </a:spcBef>
                <a:spcAft>
                  <a:spcPts val="0"/>
                </a:spcAft>
              </a:pPr>
              <a:r>
                <a:rPr lang="en-US" sz="1200" b="1" kern="1200">
                  <a:solidFill>
                    <a:srgbClr val="00B050"/>
                  </a:solidFill>
                  <a:effectLst/>
                  <a:latin typeface="Garamond" panose="02020404030301010803" pitchFamily="18" charset="0"/>
                  <a:ea typeface="Calibri" panose="020F0502020204030204" pitchFamily="34" charset="0"/>
                  <a:cs typeface="Arial" panose="020B0604020202020204" pitchFamily="34" charset="0"/>
                </a:rPr>
                <a:t>of Outcome</a:t>
              </a:r>
              <a:endParaRPr lang="en-US" sz="2000">
                <a:solidFill>
                  <a:srgbClr val="00B050"/>
                </a:solidFill>
                <a:effectLst/>
                <a:latin typeface="Calibri" panose="020F0502020204030204" pitchFamily="34" charset="0"/>
                <a:ea typeface="Calibri" panose="020F0502020204030204" pitchFamily="34" charset="0"/>
              </a:endParaRPr>
            </a:p>
          </cdr:txBody>
        </cdr:sp>
        <cdr:grpSp>
          <cdr:nvGrpSpPr>
            <cdr:cNvPr id="6" name="Group 5">
              <a:extLst xmlns:a="http://schemas.openxmlformats.org/drawingml/2006/main">
                <a:ext uri="{FF2B5EF4-FFF2-40B4-BE49-F238E27FC236}">
                  <a16:creationId xmlns:a16="http://schemas.microsoft.com/office/drawing/2014/main" id="{25A647FC-EC0A-4B88-A31D-DC404B244ABB}"/>
                </a:ext>
              </a:extLst>
            </cdr:cNvPr>
            <cdr:cNvGrpSpPr/>
          </cdr:nvGrpSpPr>
          <cdr:grpSpPr>
            <a:xfrm xmlns:a="http://schemas.openxmlformats.org/drawingml/2006/main">
              <a:off x="122047" y="548640"/>
              <a:ext cx="551193" cy="764162"/>
              <a:chOff x="122045" y="548640"/>
              <a:chExt cx="551193" cy="764163"/>
            </a:xfrm>
          </cdr:grpSpPr>
          <cdr:cxnSp macro="">
            <cdr:nvCxnSpPr>
              <cdr:cNvPr id="7" name="Straight Arrow Connector 6">
                <a:extLst xmlns:a="http://schemas.openxmlformats.org/drawingml/2006/main">
                  <a:ext uri="{FF2B5EF4-FFF2-40B4-BE49-F238E27FC236}">
                    <a16:creationId xmlns:a16="http://schemas.microsoft.com/office/drawing/2014/main" id="{6E31E64F-44D9-4655-A3D4-E0260451FFE8}"/>
                  </a:ext>
                </a:extLst>
              </cdr:cNvPr>
              <cdr:cNvCxnSpPr/>
            </cdr:nvCxnSpPr>
            <cdr:spPr>
              <a:xfrm xmlns:a="http://schemas.openxmlformats.org/drawingml/2006/main" flipH="1" flipV="1">
                <a:off x="122045" y="550043"/>
                <a:ext cx="548640" cy="1074"/>
              </a:xfrm>
              <a:prstGeom xmlns:a="http://schemas.openxmlformats.org/drawingml/2006/main" prst="straightConnector1">
                <a:avLst/>
              </a:prstGeom>
              <a:noFill xmlns:a="http://schemas.openxmlformats.org/drawingml/2006/main"/>
              <a:ln xmlns:a="http://schemas.openxmlformats.org/drawingml/2006/main" w="19050" cap="flat" cmpd="sng" algn="ctr">
                <a:solidFill>
                  <a:srgbClr val="00B050"/>
                </a:solidFill>
                <a:prstDash val="solid"/>
                <a:miter lim="800000"/>
                <a:tailEnd type="triangle"/>
              </a:ln>
              <a:effectLst xmlns:a="http://schemas.openxmlformats.org/drawingml/2006/main"/>
            </cdr:spPr>
          </cdr:cxnSp>
          <cdr:cxnSp macro="">
            <cdr:nvCxnSpPr>
              <cdr:cNvPr id="8" name="Straight Arrow Connector 7">
                <a:extLst xmlns:a="http://schemas.openxmlformats.org/drawingml/2006/main">
                  <a:ext uri="{FF2B5EF4-FFF2-40B4-BE49-F238E27FC236}">
                    <a16:creationId xmlns:a16="http://schemas.microsoft.com/office/drawing/2014/main" id="{63BB709B-9775-4259-B72C-9126600DDAEC}"/>
                  </a:ext>
                </a:extLst>
              </cdr:cNvPr>
              <cdr:cNvCxnSpPr/>
            </cdr:nvCxnSpPr>
            <cdr:spPr>
              <a:xfrm xmlns:a="http://schemas.openxmlformats.org/drawingml/2006/main" flipH="1">
                <a:off x="658190" y="548640"/>
                <a:ext cx="15048" cy="764163"/>
              </a:xfrm>
              <a:prstGeom xmlns:a="http://schemas.openxmlformats.org/drawingml/2006/main" prst="straightConnector1">
                <a:avLst/>
              </a:prstGeom>
              <a:noFill xmlns:a="http://schemas.openxmlformats.org/drawingml/2006/main"/>
              <a:ln xmlns:a="http://schemas.openxmlformats.org/drawingml/2006/main" w="19050" cap="flat" cmpd="sng" algn="ctr">
                <a:solidFill>
                  <a:srgbClr val="00B050"/>
                </a:solidFill>
                <a:prstDash val="solid"/>
                <a:miter lim="800000"/>
                <a:tailEnd type="triangle"/>
              </a:ln>
              <a:effectLst xmlns:a="http://schemas.openxmlformats.org/drawingml/2006/main"/>
            </cdr:spPr>
          </cdr:cxnSp>
        </cdr:grpSp>
      </cdr:grpSp>
      <cdr:sp macro="" textlink="">
        <cdr:nvSpPr>
          <cdr:cNvPr id="4" name="TextBox 12">
            <a:extLst xmlns:a="http://schemas.openxmlformats.org/drawingml/2006/main">
              <a:ext uri="{FF2B5EF4-FFF2-40B4-BE49-F238E27FC236}">
                <a16:creationId xmlns:a16="http://schemas.microsoft.com/office/drawing/2014/main" id="{E263E1BF-9B7F-4192-A451-0E1457341B0A}"/>
              </a:ext>
            </a:extLst>
          </cdr:cNvPr>
          <cdr:cNvSpPr txBox="1"/>
        </cdr:nvSpPr>
        <cdr:spPr>
          <a:xfrm xmlns:a="http://schemas.openxmlformats.org/drawingml/2006/main">
            <a:off x="-1199842" y="-1355811"/>
            <a:ext cx="385184" cy="43085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dirty="0">
                <a:solidFill>
                  <a:srgbClr val="00B050"/>
                </a:solidFill>
                <a:effectLst/>
                <a:latin typeface="Garamond" panose="02020404030301010803" pitchFamily="18" charset="0"/>
                <a:ea typeface="Calibri" panose="020F0502020204030204" pitchFamily="34" charset="0"/>
                <a:cs typeface="Arial" panose="020B0604020202020204" pitchFamily="34" charset="0"/>
              </a:rPr>
              <a:t>Less Inequality of Opportunity </a:t>
            </a:r>
            <a:endParaRPr lang="en-US" sz="2000" dirty="0">
              <a:solidFill>
                <a:srgbClr val="00B050"/>
              </a:solidFill>
              <a:effectLst/>
              <a:latin typeface="Calibri" panose="020F0502020204030204" pitchFamily="34" charset="0"/>
              <a:ea typeface="Calibri" panose="020F0502020204030204" pitchFamily="34" charset="0"/>
            </a:endParaRPr>
          </a:p>
        </cdr:txBody>
      </cdr:sp>
    </cdr:grpSp>
  </cdr:relSizeAnchor>
  <cdr:relSizeAnchor xmlns:cdr="http://schemas.openxmlformats.org/drawingml/2006/chartDrawing">
    <cdr:from>
      <cdr:x>0.86728</cdr:x>
      <cdr:y>0.0359</cdr:y>
    </cdr:from>
    <cdr:to>
      <cdr:x>1</cdr:x>
      <cdr:y>0.46313</cdr:y>
    </cdr:to>
    <cdr:grpSp>
      <cdr:nvGrpSpPr>
        <cdr:cNvPr id="9" name="Group 8">
          <a:extLst xmlns:a="http://schemas.openxmlformats.org/drawingml/2006/main">
            <a:ext uri="{FF2B5EF4-FFF2-40B4-BE49-F238E27FC236}">
              <a16:creationId xmlns:a16="http://schemas.microsoft.com/office/drawing/2014/main" id="{939B47EA-3353-4F6B-9E0C-82CEF0F07CF9}"/>
            </a:ext>
          </a:extLst>
        </cdr:cNvPr>
        <cdr:cNvGrpSpPr/>
      </cdr:nvGrpSpPr>
      <cdr:grpSpPr>
        <a:xfrm xmlns:a="http://schemas.openxmlformats.org/drawingml/2006/main">
          <a:off x="9576220" y="177319"/>
          <a:ext cx="1465450" cy="2110200"/>
          <a:chOff x="-1403085" y="-1998596"/>
          <a:chExt cx="577888" cy="966616"/>
        </a:xfrm>
      </cdr:grpSpPr>
      <cdr:grpSp>
        <cdr:nvGrpSpPr>
          <cdr:cNvPr id="10" name="Group 9">
            <a:extLst xmlns:a="http://schemas.openxmlformats.org/drawingml/2006/main">
              <a:ext uri="{FF2B5EF4-FFF2-40B4-BE49-F238E27FC236}">
                <a16:creationId xmlns:a16="http://schemas.microsoft.com/office/drawing/2014/main" id="{C3F5D0B7-356C-4445-98B5-57D452476114}"/>
              </a:ext>
            </a:extLst>
          </cdr:cNvPr>
          <cdr:cNvGrpSpPr/>
        </cdr:nvGrpSpPr>
        <cdr:grpSpPr>
          <a:xfrm xmlns:a="http://schemas.openxmlformats.org/drawingml/2006/main">
            <a:off x="-1403085" y="-1984857"/>
            <a:ext cx="577888" cy="952877"/>
            <a:chOff x="248191" y="-34797"/>
            <a:chExt cx="1192688" cy="1109777"/>
          </a:xfrm>
        </cdr:grpSpPr>
        <cdr:sp macro="" textlink="">
          <cdr:nvSpPr>
            <cdr:cNvPr id="12" name="Rectangle 11">
              <a:extLst xmlns:a="http://schemas.openxmlformats.org/drawingml/2006/main">
                <a:ext uri="{FF2B5EF4-FFF2-40B4-BE49-F238E27FC236}">
                  <a16:creationId xmlns:a16="http://schemas.microsoft.com/office/drawing/2014/main" id="{FCDBFA61-8DFC-4873-8545-457A55DEF612}"/>
                </a:ext>
              </a:extLst>
            </cdr:cNvPr>
            <cdr:cNvSpPr/>
          </cdr:nvSpPr>
          <cdr:spPr>
            <a:xfrm xmlns:a="http://schemas.openxmlformats.org/drawingml/2006/main">
              <a:off x="248191" y="599526"/>
              <a:ext cx="1192688" cy="475454"/>
            </a:xfrm>
            <a:prstGeom xmlns:a="http://schemas.openxmlformats.org/drawingml/2006/main" prst="rect">
              <a:avLst/>
            </a:prstGeom>
          </cdr:spPr>
          <cdr:txBody>
            <a:bodyPr xmlns:a="http://schemas.openxmlformats.org/drawingml/2006/main" wrap="square">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kern="1200" dirty="0">
                  <a:solidFill>
                    <a:srgbClr val="FF0000"/>
                  </a:solidFill>
                  <a:effectLst/>
                  <a:latin typeface="Garamond" panose="02020404030301010803" pitchFamily="18" charset="0"/>
                  <a:ea typeface="Calibri" panose="020F0502020204030204" pitchFamily="34" charset="0"/>
                  <a:cs typeface="Arial" panose="020B0604020202020204" pitchFamily="34" charset="0"/>
                </a:rPr>
                <a:t>More Inequality</a:t>
              </a:r>
              <a:endParaRPr lang="en-US" sz="2000" dirty="0">
                <a:effectLst/>
                <a:latin typeface="Calibri" panose="020F0502020204030204" pitchFamily="34" charset="0"/>
                <a:ea typeface="Calibri" panose="020F0502020204030204" pitchFamily="34" charset="0"/>
              </a:endParaRPr>
            </a:p>
            <a:p xmlns:a="http://schemas.openxmlformats.org/drawingml/2006/main">
              <a:pPr marL="0" marR="0">
                <a:spcBef>
                  <a:spcPts val="0"/>
                </a:spcBef>
                <a:spcAft>
                  <a:spcPts val="0"/>
                </a:spcAft>
              </a:pPr>
              <a:r>
                <a:rPr lang="en-US" sz="1200" b="1" kern="1200" dirty="0">
                  <a:solidFill>
                    <a:srgbClr val="FF0000"/>
                  </a:solidFill>
                  <a:effectLst/>
                  <a:latin typeface="Garamond" panose="02020404030301010803" pitchFamily="18" charset="0"/>
                  <a:ea typeface="Calibri" panose="020F0502020204030204" pitchFamily="34" charset="0"/>
                  <a:cs typeface="Arial" panose="020B0604020202020204" pitchFamily="34" charset="0"/>
                </a:rPr>
                <a:t>of Outcome</a:t>
              </a:r>
              <a:endParaRPr lang="en-US" sz="2000" dirty="0">
                <a:effectLst/>
                <a:latin typeface="Calibri" panose="020F0502020204030204" pitchFamily="34" charset="0"/>
                <a:ea typeface="Calibri" panose="020F0502020204030204" pitchFamily="34" charset="0"/>
              </a:endParaRPr>
            </a:p>
          </cdr:txBody>
        </cdr:sp>
        <cdr:grpSp>
          <cdr:nvGrpSpPr>
            <cdr:cNvPr id="13" name="Group 12">
              <a:extLst xmlns:a="http://schemas.openxmlformats.org/drawingml/2006/main">
                <a:ext uri="{FF2B5EF4-FFF2-40B4-BE49-F238E27FC236}">
                  <a16:creationId xmlns:a16="http://schemas.microsoft.com/office/drawing/2014/main" id="{25A647FC-EC0A-4B88-A31D-DC404B244ABB}"/>
                </a:ext>
              </a:extLst>
            </cdr:cNvPr>
            <cdr:cNvGrpSpPr/>
          </cdr:nvGrpSpPr>
          <cdr:grpSpPr>
            <a:xfrm xmlns:a="http://schemas.openxmlformats.org/drawingml/2006/main">
              <a:off x="469751" y="-34797"/>
              <a:ext cx="683930" cy="548639"/>
              <a:chOff x="469749" y="-34798"/>
              <a:chExt cx="683930" cy="548640"/>
            </a:xfrm>
          </cdr:grpSpPr>
          <cdr:cxnSp macro="">
            <cdr:nvCxnSpPr>
              <cdr:cNvPr id="14" name="Straight Arrow Connector 13">
                <a:extLst xmlns:a="http://schemas.openxmlformats.org/drawingml/2006/main">
                  <a:ext uri="{FF2B5EF4-FFF2-40B4-BE49-F238E27FC236}">
                    <a16:creationId xmlns:a16="http://schemas.microsoft.com/office/drawing/2014/main" id="{6E31E64F-44D9-4655-A3D4-E0260451FFE8}"/>
                  </a:ext>
                </a:extLst>
              </cdr:cNvPr>
              <cdr:cNvCxnSpPr/>
            </cdr:nvCxnSpPr>
            <cdr:spPr>
              <a:xfrm xmlns:a="http://schemas.openxmlformats.org/drawingml/2006/main" flipV="1">
                <a:off x="469749" y="512619"/>
                <a:ext cx="683930" cy="1"/>
              </a:xfrm>
              <a:prstGeom xmlns:a="http://schemas.openxmlformats.org/drawingml/2006/main" prst="straightConnector1">
                <a:avLst/>
              </a:prstGeom>
              <a:noFill xmlns:a="http://schemas.openxmlformats.org/drawingml/2006/main"/>
              <a:ln xmlns:a="http://schemas.openxmlformats.org/drawingml/2006/main" w="19050" cap="flat" cmpd="sng" algn="ctr">
                <a:solidFill>
                  <a:srgbClr val="FF0000"/>
                </a:solidFill>
                <a:prstDash val="solid"/>
                <a:miter lim="800000"/>
                <a:tailEnd type="triangle"/>
              </a:ln>
              <a:effectLst xmlns:a="http://schemas.openxmlformats.org/drawingml/2006/main"/>
            </cdr:spPr>
          </cdr:cxnSp>
          <cdr:cxnSp macro="">
            <cdr:nvCxnSpPr>
              <cdr:cNvPr id="15" name="Straight Arrow Connector 14">
                <a:extLst xmlns:a="http://schemas.openxmlformats.org/drawingml/2006/main">
                  <a:ext uri="{FF2B5EF4-FFF2-40B4-BE49-F238E27FC236}">
                    <a16:creationId xmlns:a16="http://schemas.microsoft.com/office/drawing/2014/main" id="{63BB709B-9775-4259-B72C-9126600DDAEC}"/>
                  </a:ext>
                </a:extLst>
              </cdr:cNvPr>
              <cdr:cNvCxnSpPr/>
            </cdr:nvCxnSpPr>
            <cdr:spPr>
              <a:xfrm xmlns:a="http://schemas.openxmlformats.org/drawingml/2006/main" flipH="1" flipV="1">
                <a:off x="483464" y="-34798"/>
                <a:ext cx="0" cy="548640"/>
              </a:xfrm>
              <a:prstGeom xmlns:a="http://schemas.openxmlformats.org/drawingml/2006/main" prst="straightConnector1">
                <a:avLst/>
              </a:prstGeom>
              <a:noFill xmlns:a="http://schemas.openxmlformats.org/drawingml/2006/main"/>
              <a:ln xmlns:a="http://schemas.openxmlformats.org/drawingml/2006/main" w="19050" cap="flat" cmpd="sng" algn="ctr">
                <a:solidFill>
                  <a:srgbClr val="FF0000"/>
                </a:solidFill>
                <a:prstDash val="solid"/>
                <a:miter lim="800000"/>
                <a:tailEnd type="triangle"/>
              </a:ln>
              <a:effectLst xmlns:a="http://schemas.openxmlformats.org/drawingml/2006/main"/>
            </cdr:spPr>
          </cdr:cxnSp>
        </cdr:grpSp>
      </cdr:grpSp>
      <cdr:sp macro="" textlink="">
        <cdr:nvSpPr>
          <cdr:cNvPr id="11" name="TextBox 12">
            <a:extLst xmlns:a="http://schemas.openxmlformats.org/drawingml/2006/main">
              <a:ext uri="{FF2B5EF4-FFF2-40B4-BE49-F238E27FC236}">
                <a16:creationId xmlns:a16="http://schemas.microsoft.com/office/drawing/2014/main" id="{E263E1BF-9B7F-4192-A451-0E1457341B0A}"/>
              </a:ext>
            </a:extLst>
          </cdr:cNvPr>
          <cdr:cNvSpPr txBox="1"/>
        </cdr:nvSpPr>
        <cdr:spPr>
          <a:xfrm xmlns:a="http://schemas.openxmlformats.org/drawingml/2006/main">
            <a:off x="-1285336" y="-1998596"/>
            <a:ext cx="460139" cy="43085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dirty="0">
                <a:solidFill>
                  <a:srgbClr val="FF0000"/>
                </a:solidFill>
                <a:effectLst/>
                <a:latin typeface="Garamond" panose="02020404030301010803" pitchFamily="18" charset="0"/>
                <a:ea typeface="Calibri" panose="020F0502020204030204" pitchFamily="34" charset="0"/>
                <a:cs typeface="Arial" panose="020B0604020202020204" pitchFamily="34" charset="0"/>
              </a:rPr>
              <a:t>More Inequality of Opportunity </a:t>
            </a:r>
            <a:endParaRPr lang="en-US" sz="2000" dirty="0">
              <a:effectLst/>
              <a:latin typeface="Calibri" panose="020F0502020204030204" pitchFamily="34" charset="0"/>
              <a:ea typeface="Calibri" panose="020F0502020204030204" pitchFamily="34" charset="0"/>
            </a:endParaRPr>
          </a:p>
        </cdr:txBody>
      </cdr:sp>
    </cdr:grpSp>
  </cdr:relSizeAnchor>
  <cdr:relSizeAnchor xmlns:cdr="http://schemas.openxmlformats.org/drawingml/2006/chartDrawing">
    <cdr:from>
      <cdr:x>0.9022</cdr:x>
      <cdr:y>0.56416</cdr:y>
    </cdr:from>
    <cdr:to>
      <cdr:x>1</cdr:x>
      <cdr:y>0.88363</cdr:y>
    </cdr:to>
    <cdr:grpSp>
      <cdr:nvGrpSpPr>
        <cdr:cNvPr id="16" name="Group 15">
          <a:extLst xmlns:a="http://schemas.openxmlformats.org/drawingml/2006/main">
            <a:ext uri="{FF2B5EF4-FFF2-40B4-BE49-F238E27FC236}">
              <a16:creationId xmlns:a16="http://schemas.microsoft.com/office/drawing/2014/main" id="{939B47EA-3353-4F6B-9E0C-82CEF0F07CF9}"/>
            </a:ext>
          </a:extLst>
        </cdr:cNvPr>
        <cdr:cNvGrpSpPr/>
      </cdr:nvGrpSpPr>
      <cdr:grpSpPr>
        <a:xfrm xmlns:a="http://schemas.openxmlformats.org/drawingml/2006/main">
          <a:off x="9961795" y="2786532"/>
          <a:ext cx="1079875" cy="1577945"/>
          <a:chOff x="-1255079" y="-1821272"/>
          <a:chExt cx="498288" cy="882951"/>
        </a:xfrm>
      </cdr:grpSpPr>
      <cdr:grpSp>
        <cdr:nvGrpSpPr>
          <cdr:cNvPr id="17" name="Group 16">
            <a:extLst xmlns:a="http://schemas.openxmlformats.org/drawingml/2006/main">
              <a:ext uri="{FF2B5EF4-FFF2-40B4-BE49-F238E27FC236}">
                <a16:creationId xmlns:a16="http://schemas.microsoft.com/office/drawing/2014/main" id="{C3F5D0B7-356C-4445-98B5-57D452476114}"/>
              </a:ext>
            </a:extLst>
          </cdr:cNvPr>
          <cdr:cNvGrpSpPr/>
        </cdr:nvGrpSpPr>
        <cdr:grpSpPr>
          <a:xfrm xmlns:a="http://schemas.openxmlformats.org/drawingml/2006/main">
            <a:off x="-1255079" y="-1821272"/>
            <a:ext cx="498288" cy="882951"/>
            <a:chOff x="553656" y="155724"/>
            <a:chExt cx="1028404" cy="1028336"/>
          </a:xfrm>
        </cdr:grpSpPr>
        <cdr:sp macro="" textlink="">
          <cdr:nvSpPr>
            <cdr:cNvPr id="19" name="Rectangle 18">
              <a:extLst xmlns:a="http://schemas.openxmlformats.org/drawingml/2006/main">
                <a:ext uri="{FF2B5EF4-FFF2-40B4-BE49-F238E27FC236}">
                  <a16:creationId xmlns:a16="http://schemas.microsoft.com/office/drawing/2014/main" id="{FCDBFA61-8DFC-4873-8545-457A55DEF612}"/>
                </a:ext>
              </a:extLst>
            </cdr:cNvPr>
            <cdr:cNvSpPr/>
          </cdr:nvSpPr>
          <cdr:spPr>
            <a:xfrm xmlns:a="http://schemas.openxmlformats.org/drawingml/2006/main">
              <a:off x="553656" y="155724"/>
              <a:ext cx="1028404" cy="475454"/>
            </a:xfrm>
            <a:prstGeom xmlns:a="http://schemas.openxmlformats.org/drawingml/2006/main" prst="rect">
              <a:avLst/>
            </a:prstGeom>
          </cdr:spPr>
          <cdr:txBody>
            <a:bodyPr xmlns:a="http://schemas.openxmlformats.org/drawingml/2006/main" wrap="square">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kern="1200" dirty="0">
                  <a:solidFill>
                    <a:srgbClr val="FF0000"/>
                  </a:solidFill>
                  <a:effectLst/>
                  <a:latin typeface="Garamond" panose="02020404030301010803" pitchFamily="18" charset="0"/>
                  <a:ea typeface="Calibri" panose="020F0502020204030204" pitchFamily="34" charset="0"/>
                  <a:cs typeface="Arial" panose="020B0604020202020204" pitchFamily="34" charset="0"/>
                </a:rPr>
                <a:t>More Inequality</a:t>
              </a:r>
              <a:endParaRPr lang="en-US" sz="2000" dirty="0">
                <a:effectLst/>
                <a:latin typeface="Calibri" panose="020F0502020204030204" pitchFamily="34" charset="0"/>
                <a:ea typeface="Calibri" panose="020F0502020204030204" pitchFamily="34" charset="0"/>
              </a:endParaRPr>
            </a:p>
            <a:p xmlns:a="http://schemas.openxmlformats.org/drawingml/2006/main">
              <a:pPr marL="0" marR="0">
                <a:spcBef>
                  <a:spcPts val="0"/>
                </a:spcBef>
                <a:spcAft>
                  <a:spcPts val="0"/>
                </a:spcAft>
              </a:pPr>
              <a:r>
                <a:rPr lang="en-US" sz="1200" b="1" kern="1200" dirty="0">
                  <a:solidFill>
                    <a:srgbClr val="FF0000"/>
                  </a:solidFill>
                  <a:effectLst/>
                  <a:latin typeface="Garamond" panose="02020404030301010803" pitchFamily="18" charset="0"/>
                  <a:ea typeface="Calibri" panose="020F0502020204030204" pitchFamily="34" charset="0"/>
                  <a:cs typeface="Arial" panose="020B0604020202020204" pitchFamily="34" charset="0"/>
                </a:rPr>
                <a:t>of Outcome</a:t>
              </a:r>
              <a:endParaRPr lang="en-US" sz="2000" dirty="0">
                <a:effectLst/>
                <a:latin typeface="Calibri" panose="020F0502020204030204" pitchFamily="34" charset="0"/>
                <a:ea typeface="Calibri" panose="020F0502020204030204" pitchFamily="34" charset="0"/>
              </a:endParaRPr>
            </a:p>
          </cdr:txBody>
        </cdr:sp>
        <cdr:grpSp>
          <cdr:nvGrpSpPr>
            <cdr:cNvPr id="20" name="Group 19">
              <a:extLst xmlns:a="http://schemas.openxmlformats.org/drawingml/2006/main">
                <a:ext uri="{FF2B5EF4-FFF2-40B4-BE49-F238E27FC236}">
                  <a16:creationId xmlns:a16="http://schemas.microsoft.com/office/drawing/2014/main" id="{25A647FC-EC0A-4B88-A31D-DC404B244ABB}"/>
                </a:ext>
              </a:extLst>
            </cdr:cNvPr>
            <cdr:cNvGrpSpPr/>
          </cdr:nvGrpSpPr>
          <cdr:grpSpPr>
            <a:xfrm xmlns:a="http://schemas.openxmlformats.org/drawingml/2006/main">
              <a:off x="670689" y="548640"/>
              <a:ext cx="732055" cy="635420"/>
              <a:chOff x="670685" y="548640"/>
              <a:chExt cx="732055" cy="635421"/>
            </a:xfrm>
          </cdr:grpSpPr>
          <cdr:cxnSp macro="">
            <cdr:nvCxnSpPr>
              <cdr:cNvPr id="21" name="Straight Arrow Connector 20">
                <a:extLst xmlns:a="http://schemas.openxmlformats.org/drawingml/2006/main">
                  <a:ext uri="{FF2B5EF4-FFF2-40B4-BE49-F238E27FC236}">
                    <a16:creationId xmlns:a16="http://schemas.microsoft.com/office/drawing/2014/main" id="{6E31E64F-44D9-4655-A3D4-E0260451FFE8}"/>
                  </a:ext>
                </a:extLst>
              </cdr:cNvPr>
              <cdr:cNvCxnSpPr/>
            </cdr:nvCxnSpPr>
            <cdr:spPr>
              <a:xfrm xmlns:a="http://schemas.openxmlformats.org/drawingml/2006/main">
                <a:off x="670685" y="551117"/>
                <a:ext cx="732055" cy="0"/>
              </a:xfrm>
              <a:prstGeom xmlns:a="http://schemas.openxmlformats.org/drawingml/2006/main" prst="straightConnector1">
                <a:avLst/>
              </a:prstGeom>
              <a:noFill xmlns:a="http://schemas.openxmlformats.org/drawingml/2006/main"/>
              <a:ln xmlns:a="http://schemas.openxmlformats.org/drawingml/2006/main" w="19050" cap="flat" cmpd="sng" algn="ctr">
                <a:solidFill>
                  <a:srgbClr val="FF0000"/>
                </a:solidFill>
                <a:prstDash val="solid"/>
                <a:miter lim="800000"/>
                <a:tailEnd type="triangle"/>
              </a:ln>
              <a:effectLst xmlns:a="http://schemas.openxmlformats.org/drawingml/2006/main"/>
            </cdr:spPr>
          </cdr:cxnSp>
          <cdr:cxnSp macro="">
            <cdr:nvCxnSpPr>
              <cdr:cNvPr id="22" name="Straight Arrow Connector 21">
                <a:extLst xmlns:a="http://schemas.openxmlformats.org/drawingml/2006/main">
                  <a:ext uri="{FF2B5EF4-FFF2-40B4-BE49-F238E27FC236}">
                    <a16:creationId xmlns:a16="http://schemas.microsoft.com/office/drawing/2014/main" id="{63BB709B-9775-4259-B72C-9126600DDAEC}"/>
                  </a:ext>
                </a:extLst>
              </cdr:cNvPr>
              <cdr:cNvCxnSpPr/>
            </cdr:nvCxnSpPr>
            <cdr:spPr>
              <a:xfrm xmlns:a="http://schemas.openxmlformats.org/drawingml/2006/main">
                <a:off x="673238" y="548640"/>
                <a:ext cx="0" cy="635421"/>
              </a:xfrm>
              <a:prstGeom xmlns:a="http://schemas.openxmlformats.org/drawingml/2006/main" prst="straightConnector1">
                <a:avLst/>
              </a:prstGeom>
              <a:noFill xmlns:a="http://schemas.openxmlformats.org/drawingml/2006/main"/>
              <a:ln xmlns:a="http://schemas.openxmlformats.org/drawingml/2006/main" w="19050" cap="flat" cmpd="sng" algn="ctr">
                <a:solidFill>
                  <a:srgbClr val="00B050"/>
                </a:solidFill>
                <a:prstDash val="solid"/>
                <a:miter lim="800000"/>
                <a:tailEnd type="triangle"/>
              </a:ln>
              <a:effectLst xmlns:a="http://schemas.openxmlformats.org/drawingml/2006/main"/>
            </cdr:spPr>
          </cdr:cxnSp>
        </cdr:grpSp>
      </cdr:grpSp>
      <cdr:sp macro="" textlink="">
        <cdr:nvSpPr>
          <cdr:cNvPr id="18" name="TextBox 12">
            <a:extLst xmlns:a="http://schemas.openxmlformats.org/drawingml/2006/main">
              <a:ext uri="{FF2B5EF4-FFF2-40B4-BE49-F238E27FC236}">
                <a16:creationId xmlns:a16="http://schemas.microsoft.com/office/drawing/2014/main" id="{E263E1BF-9B7F-4192-A451-0E1457341B0A}"/>
              </a:ext>
            </a:extLst>
          </cdr:cNvPr>
          <cdr:cNvSpPr txBox="1"/>
        </cdr:nvSpPr>
        <cdr:spPr>
          <a:xfrm xmlns:a="http://schemas.openxmlformats.org/drawingml/2006/main">
            <a:off x="-1141976" y="-1413038"/>
            <a:ext cx="385184" cy="43085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dirty="0">
                <a:solidFill>
                  <a:srgbClr val="00B050"/>
                </a:solidFill>
                <a:effectLst/>
                <a:latin typeface="Garamond" panose="02020404030301010803" pitchFamily="18" charset="0"/>
                <a:ea typeface="Calibri" panose="020F0502020204030204" pitchFamily="34" charset="0"/>
                <a:cs typeface="Arial" panose="020B0604020202020204" pitchFamily="34" charset="0"/>
              </a:rPr>
              <a:t>Less Inequality of Opportunity </a:t>
            </a:r>
            <a:endParaRPr lang="en-US" sz="2000" dirty="0">
              <a:solidFill>
                <a:srgbClr val="00B050"/>
              </a:solidFill>
              <a:effectLst/>
              <a:latin typeface="Calibri" panose="020F0502020204030204" pitchFamily="34" charset="0"/>
              <a:ea typeface="Calibri" panose="020F0502020204030204" pitchFamily="34" charset="0"/>
            </a:endParaRPr>
          </a:p>
        </cdr:txBody>
      </cdr:sp>
    </cdr:grpSp>
  </cdr:relSizeAnchor>
</c:userShapes>
</file>

<file path=ppt/drawings/drawing3.xml><?xml version="1.0" encoding="utf-8"?>
<c:userShapes xmlns:c="http://schemas.openxmlformats.org/drawingml/2006/chart">
  <cdr:relSizeAnchor xmlns:cdr="http://schemas.openxmlformats.org/drawingml/2006/chartDrawing">
    <cdr:from>
      <cdr:x>0.42028</cdr:x>
      <cdr:y>0.33239</cdr:y>
    </cdr:from>
    <cdr:to>
      <cdr:x>0.62685</cdr:x>
      <cdr:y>0.4411</cdr:y>
    </cdr:to>
    <cdr:sp macro="" textlink="">
      <cdr:nvSpPr>
        <cdr:cNvPr id="2" name="Oval 1">
          <a:extLst xmlns:a="http://schemas.openxmlformats.org/drawingml/2006/main">
            <a:ext uri="{FF2B5EF4-FFF2-40B4-BE49-F238E27FC236}">
              <a16:creationId xmlns:a16="http://schemas.microsoft.com/office/drawing/2014/main" id="{BB6784B0-6DA6-19A4-2680-D023F43495BB}"/>
            </a:ext>
          </a:extLst>
        </cdr:cNvPr>
        <cdr:cNvSpPr/>
      </cdr:nvSpPr>
      <cdr:spPr>
        <a:xfrm xmlns:a="http://schemas.openxmlformats.org/drawingml/2006/main">
          <a:off x="5124096" y="1951305"/>
          <a:ext cx="2518501" cy="638174"/>
        </a:xfrm>
        <a:prstGeom xmlns:a="http://schemas.openxmlformats.org/drawingml/2006/main" prst="ellipse">
          <a:avLst/>
        </a:prstGeom>
        <a:noFill xmlns:a="http://schemas.openxmlformats.org/drawingml/2006/main"/>
        <a:ln xmlns:a="http://schemas.openxmlformats.org/drawingml/2006/main">
          <a:solidFill>
            <a:schemeClr val="tx1">
              <a:alpha val="84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0.07003</cdr:x>
      <cdr:y>0.23256</cdr:y>
    </cdr:from>
    <cdr:to>
      <cdr:x>0.37578</cdr:x>
      <cdr:y>0.4086</cdr:y>
    </cdr:to>
    <cdr:sp macro="" textlink="">
      <cdr:nvSpPr>
        <cdr:cNvPr id="3" name="Oval 2">
          <a:extLst xmlns:a="http://schemas.openxmlformats.org/drawingml/2006/main">
            <a:ext uri="{FF2B5EF4-FFF2-40B4-BE49-F238E27FC236}">
              <a16:creationId xmlns:a16="http://schemas.microsoft.com/office/drawing/2014/main" id="{4F48B31E-747A-865B-A52B-0FB631332FA6}"/>
            </a:ext>
          </a:extLst>
        </cdr:cNvPr>
        <cdr:cNvSpPr/>
      </cdr:nvSpPr>
      <cdr:spPr>
        <a:xfrm xmlns:a="http://schemas.openxmlformats.org/drawingml/2006/main">
          <a:off x="853789" y="1365250"/>
          <a:ext cx="3727735" cy="1033463"/>
        </a:xfrm>
        <a:prstGeom xmlns:a="http://schemas.openxmlformats.org/drawingml/2006/main" prst="ellipse">
          <a:avLst/>
        </a:prstGeom>
        <a:noFill xmlns:a="http://schemas.openxmlformats.org/drawingml/2006/main"/>
        <a:ln xmlns:a="http://schemas.openxmlformats.org/drawingml/2006/main">
          <a:solidFill>
            <a:schemeClr val="tx1">
              <a:alpha val="84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0.65217</cdr:x>
      <cdr:y>0.16499</cdr:y>
    </cdr:from>
    <cdr:to>
      <cdr:x>0.80371</cdr:x>
      <cdr:y>0.25789</cdr:y>
    </cdr:to>
    <cdr:sp macro="" textlink="">
      <cdr:nvSpPr>
        <cdr:cNvPr id="5" name="TextBox 4">
          <a:extLst xmlns:a="http://schemas.openxmlformats.org/drawingml/2006/main">
            <a:ext uri="{FF2B5EF4-FFF2-40B4-BE49-F238E27FC236}">
              <a16:creationId xmlns:a16="http://schemas.microsoft.com/office/drawing/2014/main" id="{3751E271-44E5-5219-AE04-E4BEB4C56BE5}"/>
            </a:ext>
          </a:extLst>
        </cdr:cNvPr>
        <cdr:cNvSpPr txBox="1"/>
      </cdr:nvSpPr>
      <cdr:spPr>
        <a:xfrm xmlns:a="http://schemas.openxmlformats.org/drawingml/2006/main">
          <a:off x="7354903" y="965852"/>
          <a:ext cx="1709008" cy="543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ar-LB" sz="1400" dirty="0"/>
            <a:t>زيادة الفقر</a:t>
          </a:r>
        </a:p>
        <a:p xmlns:a="http://schemas.openxmlformats.org/drawingml/2006/main">
          <a:pPr algn="r"/>
          <a:r>
            <a:rPr lang="ar-LB" sz="1400" dirty="0"/>
            <a:t>نمو إيجابي للناتج المحلي الإجمالي</a:t>
          </a:r>
          <a:endParaRPr lang="en-US" sz="1400" dirty="0"/>
        </a:p>
      </cdr:txBody>
    </cdr:sp>
  </cdr:relSizeAnchor>
  <cdr:relSizeAnchor xmlns:cdr="http://schemas.openxmlformats.org/drawingml/2006/chartDrawing">
    <cdr:from>
      <cdr:x>0.1176</cdr:x>
      <cdr:y>0.59281</cdr:y>
    </cdr:from>
    <cdr:to>
      <cdr:x>0.26914</cdr:x>
      <cdr:y>0.68571</cdr:y>
    </cdr:to>
    <cdr:sp macro="" textlink="">
      <cdr:nvSpPr>
        <cdr:cNvPr id="6" name="TextBox 1">
          <a:extLst xmlns:a="http://schemas.openxmlformats.org/drawingml/2006/main">
            <a:ext uri="{FF2B5EF4-FFF2-40B4-BE49-F238E27FC236}">
              <a16:creationId xmlns:a16="http://schemas.microsoft.com/office/drawing/2014/main" id="{C52AEEF5-A39F-A5FD-0ECA-6375B6797C18}"/>
            </a:ext>
          </a:extLst>
        </cdr:cNvPr>
        <cdr:cNvSpPr txBox="1"/>
      </cdr:nvSpPr>
      <cdr:spPr>
        <a:xfrm xmlns:a="http://schemas.openxmlformats.org/drawingml/2006/main">
          <a:off x="1026734" y="3633074"/>
          <a:ext cx="1323015" cy="5693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ar-LB" sz="1400" dirty="0"/>
            <a:t>انخفاض في الفقر</a:t>
          </a:r>
        </a:p>
        <a:p xmlns:a="http://schemas.openxmlformats.org/drawingml/2006/main">
          <a:pPr algn="r"/>
          <a:r>
            <a:rPr lang="ar-LB" sz="1400" dirty="0"/>
            <a:t>نمو الناتج المحلي الإجمالي السلبي</a:t>
          </a:r>
          <a:endParaRPr lang="en-US" sz="1400" dirty="0"/>
        </a:p>
      </cdr:txBody>
    </cdr:sp>
  </cdr:relSizeAnchor>
  <cdr:relSizeAnchor xmlns:cdr="http://schemas.openxmlformats.org/drawingml/2006/chartDrawing">
    <cdr:from>
      <cdr:x>0.11766</cdr:x>
      <cdr:y>0.12626</cdr:y>
    </cdr:from>
    <cdr:to>
      <cdr:x>0.30373</cdr:x>
      <cdr:y>0.21916</cdr:y>
    </cdr:to>
    <cdr:sp macro="" textlink="">
      <cdr:nvSpPr>
        <cdr:cNvPr id="8" name="TextBox 1">
          <a:extLst xmlns:a="http://schemas.openxmlformats.org/drawingml/2006/main">
            <a:ext uri="{FF2B5EF4-FFF2-40B4-BE49-F238E27FC236}">
              <a16:creationId xmlns:a16="http://schemas.microsoft.com/office/drawing/2014/main" id="{646535E6-D94F-9277-0756-7090260B26C0}"/>
            </a:ext>
          </a:extLst>
        </cdr:cNvPr>
        <cdr:cNvSpPr txBox="1"/>
      </cdr:nvSpPr>
      <cdr:spPr>
        <a:xfrm xmlns:a="http://schemas.openxmlformats.org/drawingml/2006/main">
          <a:off x="1434518" y="741199"/>
          <a:ext cx="2268599" cy="5453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ar-LB" sz="1400" dirty="0"/>
            <a:t>زيادة الفقر</a:t>
          </a:r>
        </a:p>
        <a:p xmlns:a="http://schemas.openxmlformats.org/drawingml/2006/main">
          <a:pPr algn="r"/>
          <a:r>
            <a:rPr lang="ar-LB" sz="1400" dirty="0"/>
            <a:t>نمو الناتج المحلي الإجمالي السلبي</a:t>
          </a:r>
          <a:endParaRPr lang="en-US" sz="1400" dirty="0"/>
        </a:p>
      </cdr:txBody>
    </cdr:sp>
  </cdr:relSizeAnchor>
  <cdr:relSizeAnchor xmlns:cdr="http://schemas.openxmlformats.org/drawingml/2006/chartDrawing">
    <cdr:from>
      <cdr:x>0.62125</cdr:x>
      <cdr:y>0.6193</cdr:y>
    </cdr:from>
    <cdr:to>
      <cdr:x>0.85619</cdr:x>
      <cdr:y>0.7122</cdr:y>
    </cdr:to>
    <cdr:sp macro="" textlink="">
      <cdr:nvSpPr>
        <cdr:cNvPr id="9" name="TextBox 1">
          <a:extLst xmlns:a="http://schemas.openxmlformats.org/drawingml/2006/main">
            <a:ext uri="{FF2B5EF4-FFF2-40B4-BE49-F238E27FC236}">
              <a16:creationId xmlns:a16="http://schemas.microsoft.com/office/drawing/2014/main" id="{646535E6-D94F-9277-0756-7090260B26C0}"/>
            </a:ext>
          </a:extLst>
        </cdr:cNvPr>
        <cdr:cNvSpPr txBox="1"/>
      </cdr:nvSpPr>
      <cdr:spPr>
        <a:xfrm xmlns:a="http://schemas.openxmlformats.org/drawingml/2006/main">
          <a:off x="7574312" y="3635661"/>
          <a:ext cx="2864388" cy="5453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ar-LB" sz="1400" dirty="0"/>
            <a:t>انخفاض في الفقر</a:t>
          </a:r>
        </a:p>
        <a:p xmlns:a="http://schemas.openxmlformats.org/drawingml/2006/main">
          <a:pPr algn="r"/>
          <a:r>
            <a:rPr lang="ar-LB" sz="1400" dirty="0"/>
            <a:t>نمو إيجابي للناتج المحلي الإجمالي</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0.08553</cdr:x>
      <cdr:y>0.54691</cdr:y>
    </cdr:from>
    <cdr:to>
      <cdr:x>0.22381</cdr:x>
      <cdr:y>0.6036</cdr:y>
    </cdr:to>
    <cdr:sp macro="" textlink="">
      <cdr:nvSpPr>
        <cdr:cNvPr id="2" name="Rectangle 1">
          <a:extLst xmlns:a="http://schemas.openxmlformats.org/drawingml/2006/main">
            <a:ext uri="{FF2B5EF4-FFF2-40B4-BE49-F238E27FC236}">
              <a16:creationId xmlns:a16="http://schemas.microsoft.com/office/drawing/2014/main" id="{9165533F-32BC-4736-A0B5-9C01D3D51E95}"/>
            </a:ext>
          </a:extLst>
        </cdr:cNvPr>
        <cdr:cNvSpPr/>
      </cdr:nvSpPr>
      <cdr:spPr>
        <a:xfrm xmlns:a="http://schemas.openxmlformats.org/drawingml/2006/main">
          <a:off x="803241" y="2375287"/>
          <a:ext cx="1298678"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Low Challenge</a:t>
          </a:r>
        </a:p>
      </cdr:txBody>
    </cdr:sp>
  </cdr:relSizeAnchor>
  <cdr:relSizeAnchor xmlns:cdr="http://schemas.openxmlformats.org/drawingml/2006/chartDrawing">
    <cdr:from>
      <cdr:x>0.06959</cdr:x>
      <cdr:y>0.47165</cdr:y>
    </cdr:from>
    <cdr:to>
      <cdr:x>0.23974</cdr:x>
      <cdr:y>0.52835</cdr:y>
    </cdr:to>
    <cdr:sp macro="" textlink="">
      <cdr:nvSpPr>
        <cdr:cNvPr id="3" name="Rectangle 2">
          <a:extLst xmlns:a="http://schemas.openxmlformats.org/drawingml/2006/main">
            <a:ext uri="{FF2B5EF4-FFF2-40B4-BE49-F238E27FC236}">
              <a16:creationId xmlns:a16="http://schemas.microsoft.com/office/drawing/2014/main" id="{90CB5BF1-9FD8-433C-A6F4-F98740CEC9D6}"/>
            </a:ext>
          </a:extLst>
        </cdr:cNvPr>
        <cdr:cNvSpPr/>
      </cdr:nvSpPr>
      <cdr:spPr>
        <a:xfrm xmlns:a="http://schemas.openxmlformats.org/drawingml/2006/main">
          <a:off x="653585" y="2048436"/>
          <a:ext cx="1597990"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Medium Challenge</a:t>
          </a:r>
        </a:p>
      </cdr:txBody>
    </cdr:sp>
  </cdr:relSizeAnchor>
  <cdr:relSizeAnchor xmlns:cdr="http://schemas.openxmlformats.org/drawingml/2006/chartDrawing">
    <cdr:from>
      <cdr:x>0.08385</cdr:x>
      <cdr:y>0.40537</cdr:y>
    </cdr:from>
    <cdr:to>
      <cdr:x>0.22548</cdr:x>
      <cdr:y>0.46206</cdr:y>
    </cdr:to>
    <cdr:sp macro="" textlink="">
      <cdr:nvSpPr>
        <cdr:cNvPr id="4" name="Rectangle 3">
          <a:extLst xmlns:a="http://schemas.openxmlformats.org/drawingml/2006/main">
            <a:ext uri="{FF2B5EF4-FFF2-40B4-BE49-F238E27FC236}">
              <a16:creationId xmlns:a16="http://schemas.microsoft.com/office/drawing/2014/main" id="{A14A079A-433C-43D1-8FF1-E2676C9DE37D}"/>
            </a:ext>
          </a:extLst>
        </cdr:cNvPr>
        <cdr:cNvSpPr/>
      </cdr:nvSpPr>
      <cdr:spPr>
        <a:xfrm xmlns:a="http://schemas.openxmlformats.org/drawingml/2006/main">
          <a:off x="787510" y="1760548"/>
          <a:ext cx="1330140"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High Challenge</a:t>
          </a:r>
        </a:p>
      </cdr:txBody>
    </cdr:sp>
  </cdr:relSizeAnchor>
  <cdr:relSizeAnchor xmlns:cdr="http://schemas.openxmlformats.org/drawingml/2006/chartDrawing">
    <cdr:from>
      <cdr:x>0.05901</cdr:x>
      <cdr:y>0.62523</cdr:y>
    </cdr:from>
    <cdr:to>
      <cdr:x>0.23498</cdr:x>
      <cdr:y>0.68192</cdr:y>
    </cdr:to>
    <cdr:sp macro="" textlink="">
      <cdr:nvSpPr>
        <cdr:cNvPr id="5" name="Rectangle 4">
          <a:extLst xmlns:a="http://schemas.openxmlformats.org/drawingml/2006/main">
            <a:ext uri="{FF2B5EF4-FFF2-40B4-BE49-F238E27FC236}">
              <a16:creationId xmlns:a16="http://schemas.microsoft.com/office/drawing/2014/main" id="{99BC2275-5C0F-4A45-9C5B-C134887B5D93}"/>
            </a:ext>
          </a:extLst>
        </cdr:cNvPr>
        <cdr:cNvSpPr/>
      </cdr:nvSpPr>
      <cdr:spPr>
        <a:xfrm xmlns:a="http://schemas.openxmlformats.org/drawingml/2006/main">
          <a:off x="554210" y="2715444"/>
          <a:ext cx="1652649"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Very Low Challenge</a:t>
          </a:r>
        </a:p>
      </cdr:txBody>
    </cdr:sp>
  </cdr:relSizeAnchor>
  <cdr:relSizeAnchor xmlns:cdr="http://schemas.openxmlformats.org/drawingml/2006/chartDrawing">
    <cdr:from>
      <cdr:x>0.08955</cdr:x>
      <cdr:y>0.45288</cdr:y>
    </cdr:from>
    <cdr:to>
      <cdr:x>0.92559</cdr:x>
      <cdr:y>0.45288</cdr:y>
    </cdr:to>
    <cdr:cxnSp macro="">
      <cdr:nvCxnSpPr>
        <cdr:cNvPr id="8" name="Straight Connector 7">
          <a:extLst xmlns:a="http://schemas.openxmlformats.org/drawingml/2006/main">
            <a:ext uri="{FF2B5EF4-FFF2-40B4-BE49-F238E27FC236}">
              <a16:creationId xmlns:a16="http://schemas.microsoft.com/office/drawing/2014/main" id="{2BBA091A-6C0A-4434-A174-FFC5ED43284A}"/>
            </a:ext>
          </a:extLst>
        </cdr:cNvPr>
        <cdr:cNvCxnSpPr/>
      </cdr:nvCxnSpPr>
      <cdr:spPr>
        <a:xfrm xmlns:a="http://schemas.openxmlformats.org/drawingml/2006/main">
          <a:off x="841042" y="1966913"/>
          <a:ext cx="7851815" cy="0"/>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0.09493</cdr:x>
      <cdr:y>0.3728</cdr:y>
    </cdr:from>
    <cdr:to>
      <cdr:x>0.90507</cdr:x>
      <cdr:y>0.3728</cdr:y>
    </cdr:to>
    <cdr:cxnSp macro="">
      <cdr:nvCxnSpPr>
        <cdr:cNvPr id="9" name="Straight Connector 8">
          <a:extLst xmlns:a="http://schemas.openxmlformats.org/drawingml/2006/main">
            <a:ext uri="{FF2B5EF4-FFF2-40B4-BE49-F238E27FC236}">
              <a16:creationId xmlns:a16="http://schemas.microsoft.com/office/drawing/2014/main" id="{C0F5688C-06E2-4E25-823F-95C2FFFA85F7}"/>
            </a:ext>
          </a:extLst>
        </cdr:cNvPr>
        <cdr:cNvCxnSpPr/>
      </cdr:nvCxnSpPr>
      <cdr:spPr>
        <a:xfrm xmlns:a="http://schemas.openxmlformats.org/drawingml/2006/main">
          <a:off x="891580" y="1619110"/>
          <a:ext cx="7608494" cy="0"/>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0.08385</cdr:x>
      <cdr:y>0.25329</cdr:y>
    </cdr:from>
    <cdr:to>
      <cdr:x>0.22548</cdr:x>
      <cdr:y>0.30999</cdr:y>
    </cdr:to>
    <cdr:sp macro="" textlink="">
      <cdr:nvSpPr>
        <cdr:cNvPr id="10" name="Rectangle 9">
          <a:extLst xmlns:a="http://schemas.openxmlformats.org/drawingml/2006/main">
            <a:ext uri="{FF2B5EF4-FFF2-40B4-BE49-F238E27FC236}">
              <a16:creationId xmlns:a16="http://schemas.microsoft.com/office/drawing/2014/main" id="{27D50360-90B4-4772-BD97-797EE84DD954}"/>
            </a:ext>
          </a:extLst>
        </cdr:cNvPr>
        <cdr:cNvSpPr/>
      </cdr:nvSpPr>
      <cdr:spPr>
        <a:xfrm xmlns:a="http://schemas.openxmlformats.org/drawingml/2006/main">
          <a:off x="787510" y="1100079"/>
          <a:ext cx="1330140"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Very High Challenge</a:t>
          </a:r>
        </a:p>
      </cdr:txBody>
    </cdr:sp>
  </cdr:relSizeAnchor>
  <cdr:relSizeAnchor xmlns:cdr="http://schemas.openxmlformats.org/drawingml/2006/chartDrawing">
    <cdr:from>
      <cdr:x>0.24752</cdr:x>
      <cdr:y>0.01545</cdr:y>
    </cdr:from>
    <cdr:to>
      <cdr:x>0.24752</cdr:x>
      <cdr:y>0.77014</cdr:y>
    </cdr:to>
    <cdr:cxnSp macro="">
      <cdr:nvCxnSpPr>
        <cdr:cNvPr id="11" name="Straight Connector 10">
          <a:extLst xmlns:a="http://schemas.openxmlformats.org/drawingml/2006/main">
            <a:ext uri="{FF2B5EF4-FFF2-40B4-BE49-F238E27FC236}">
              <a16:creationId xmlns:a16="http://schemas.microsoft.com/office/drawing/2014/main" id="{10D584C3-77C3-4CF3-8C8C-2C58B2247375}"/>
            </a:ext>
          </a:extLst>
        </cdr:cNvPr>
        <cdr:cNvCxnSpPr/>
      </cdr:nvCxnSpPr>
      <cdr:spPr>
        <a:xfrm xmlns:a="http://schemas.openxmlformats.org/drawingml/2006/main" flipV="1">
          <a:off x="2149082" y="67113"/>
          <a:ext cx="0" cy="3277692"/>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0.26947</cdr:x>
      <cdr:y>0.56567</cdr:y>
    </cdr:from>
    <cdr:to>
      <cdr:x>0.29569</cdr:x>
      <cdr:y>0.86564</cdr:y>
    </cdr:to>
    <cdr:sp macro="" textlink="">
      <cdr:nvSpPr>
        <cdr:cNvPr id="12" name="Rectangle 11">
          <a:extLst xmlns:a="http://schemas.openxmlformats.org/drawingml/2006/main">
            <a:ext uri="{FF2B5EF4-FFF2-40B4-BE49-F238E27FC236}">
              <a16:creationId xmlns:a16="http://schemas.microsoft.com/office/drawing/2014/main" id="{5122B520-C576-4922-9124-FB62F53DC2B2}"/>
            </a:ext>
          </a:extLst>
        </cdr:cNvPr>
        <cdr:cNvSpPr/>
      </cdr:nvSpPr>
      <cdr:spPr>
        <a:xfrm xmlns:a="http://schemas.openxmlformats.org/drawingml/2006/main" rot="16200000">
          <a:off x="2002499" y="2985060"/>
          <a:ext cx="1302798"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Low</a:t>
          </a:r>
        </a:p>
      </cdr:txBody>
    </cdr:sp>
  </cdr:relSizeAnchor>
  <cdr:relSizeAnchor xmlns:cdr="http://schemas.openxmlformats.org/drawingml/2006/chartDrawing">
    <cdr:from>
      <cdr:x>0.11413</cdr:x>
      <cdr:y>0.57891</cdr:y>
    </cdr:from>
    <cdr:to>
      <cdr:x>0.14035</cdr:x>
      <cdr:y>0.87888</cdr:y>
    </cdr:to>
    <cdr:sp macro="" textlink="">
      <cdr:nvSpPr>
        <cdr:cNvPr id="13" name="Rectangle 12">
          <a:extLst xmlns:a="http://schemas.openxmlformats.org/drawingml/2006/main">
            <a:ext uri="{FF2B5EF4-FFF2-40B4-BE49-F238E27FC236}">
              <a16:creationId xmlns:a16="http://schemas.microsoft.com/office/drawing/2014/main" id="{5122B520-C576-4922-9124-FB62F53DC2B2}"/>
            </a:ext>
          </a:extLst>
        </cdr:cNvPr>
        <cdr:cNvSpPr/>
      </cdr:nvSpPr>
      <cdr:spPr>
        <a:xfrm xmlns:a="http://schemas.openxmlformats.org/drawingml/2006/main" rot="16200000">
          <a:off x="543595" y="3042541"/>
          <a:ext cx="1302798"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Very Low</a:t>
          </a:r>
        </a:p>
      </cdr:txBody>
    </cdr:sp>
  </cdr:relSizeAnchor>
  <cdr:relSizeAnchor xmlns:cdr="http://schemas.openxmlformats.org/drawingml/2006/chartDrawing">
    <cdr:from>
      <cdr:x>0.08715</cdr:x>
      <cdr:y>0.61858</cdr:y>
    </cdr:from>
    <cdr:to>
      <cdr:x>0.91285</cdr:x>
      <cdr:y>0.61858</cdr:y>
    </cdr:to>
    <cdr:cxnSp macro="">
      <cdr:nvCxnSpPr>
        <cdr:cNvPr id="14" name="Straight Connector 13">
          <a:extLst xmlns:a="http://schemas.openxmlformats.org/drawingml/2006/main">
            <a:ext uri="{FF2B5EF4-FFF2-40B4-BE49-F238E27FC236}">
              <a16:creationId xmlns:a16="http://schemas.microsoft.com/office/drawing/2014/main" id="{BFF0943B-5F22-4F8C-828E-1D10EC6B61FC}"/>
            </a:ext>
          </a:extLst>
        </cdr:cNvPr>
        <cdr:cNvCxnSpPr/>
      </cdr:nvCxnSpPr>
      <cdr:spPr>
        <a:xfrm xmlns:a="http://schemas.openxmlformats.org/drawingml/2006/main">
          <a:off x="818514" y="2686562"/>
          <a:ext cx="7754625" cy="0"/>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0.08852</cdr:x>
      <cdr:y>0.55015</cdr:y>
    </cdr:from>
    <cdr:to>
      <cdr:x>0.93001</cdr:x>
      <cdr:y>0.55015</cdr:y>
    </cdr:to>
    <cdr:cxnSp macro="">
      <cdr:nvCxnSpPr>
        <cdr:cNvPr id="15" name="Straight Connector 14">
          <a:extLst xmlns:a="http://schemas.openxmlformats.org/drawingml/2006/main">
            <a:ext uri="{FF2B5EF4-FFF2-40B4-BE49-F238E27FC236}">
              <a16:creationId xmlns:a16="http://schemas.microsoft.com/office/drawing/2014/main" id="{BFF0943B-5F22-4F8C-828E-1D10EC6B61FC}"/>
            </a:ext>
          </a:extLst>
        </cdr:cNvPr>
        <cdr:cNvCxnSpPr/>
      </cdr:nvCxnSpPr>
      <cdr:spPr>
        <a:xfrm xmlns:a="http://schemas.openxmlformats.org/drawingml/2006/main">
          <a:off x="831313" y="2389364"/>
          <a:ext cx="7903022" cy="0"/>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0.32842</cdr:x>
      <cdr:y>0.02127</cdr:y>
    </cdr:from>
    <cdr:to>
      <cdr:x>0.32842</cdr:x>
      <cdr:y>0.77014</cdr:y>
    </cdr:to>
    <cdr:cxnSp macro="">
      <cdr:nvCxnSpPr>
        <cdr:cNvPr id="16" name="Straight Connector 15">
          <a:extLst xmlns:a="http://schemas.openxmlformats.org/drawingml/2006/main">
            <a:ext uri="{FF2B5EF4-FFF2-40B4-BE49-F238E27FC236}">
              <a16:creationId xmlns:a16="http://schemas.microsoft.com/office/drawing/2014/main" id="{E74163DF-6C95-4161-BBF0-ADDEFB05D9CD}"/>
            </a:ext>
          </a:extLst>
        </cdr:cNvPr>
        <cdr:cNvCxnSpPr/>
      </cdr:nvCxnSpPr>
      <cdr:spPr>
        <a:xfrm xmlns:a="http://schemas.openxmlformats.org/drawingml/2006/main" flipV="1">
          <a:off x="2851579" y="92358"/>
          <a:ext cx="0" cy="3252447"/>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0.44441</cdr:x>
      <cdr:y>0.02296</cdr:y>
    </cdr:from>
    <cdr:to>
      <cdr:x>0.44441</cdr:x>
      <cdr:y>0.77594</cdr:y>
    </cdr:to>
    <cdr:cxnSp macro="">
      <cdr:nvCxnSpPr>
        <cdr:cNvPr id="17" name="Straight Connector 16">
          <a:extLst xmlns:a="http://schemas.openxmlformats.org/drawingml/2006/main">
            <a:ext uri="{FF2B5EF4-FFF2-40B4-BE49-F238E27FC236}">
              <a16:creationId xmlns:a16="http://schemas.microsoft.com/office/drawing/2014/main" id="{E74163DF-6C95-4161-BBF0-ADDEFB05D9CD}"/>
            </a:ext>
          </a:extLst>
        </cdr:cNvPr>
        <cdr:cNvCxnSpPr/>
      </cdr:nvCxnSpPr>
      <cdr:spPr>
        <a:xfrm xmlns:a="http://schemas.openxmlformats.org/drawingml/2006/main" flipV="1">
          <a:off x="3858636" y="99717"/>
          <a:ext cx="0" cy="3270255"/>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0.5401</cdr:x>
      <cdr:y>0.02127</cdr:y>
    </cdr:from>
    <cdr:to>
      <cdr:x>0.5401</cdr:x>
      <cdr:y>0.76821</cdr:y>
    </cdr:to>
    <cdr:cxnSp macro="">
      <cdr:nvCxnSpPr>
        <cdr:cNvPr id="18" name="Straight Connector 17">
          <a:extLst xmlns:a="http://schemas.openxmlformats.org/drawingml/2006/main">
            <a:ext uri="{FF2B5EF4-FFF2-40B4-BE49-F238E27FC236}">
              <a16:creationId xmlns:a16="http://schemas.microsoft.com/office/drawing/2014/main" id="{E74163DF-6C95-4161-BBF0-ADDEFB05D9CD}"/>
            </a:ext>
          </a:extLst>
        </cdr:cNvPr>
        <cdr:cNvCxnSpPr/>
      </cdr:nvCxnSpPr>
      <cdr:spPr>
        <a:xfrm xmlns:a="http://schemas.openxmlformats.org/drawingml/2006/main" flipV="1">
          <a:off x="4689446" y="92358"/>
          <a:ext cx="0" cy="3244058"/>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0.36895</cdr:x>
      <cdr:y>0.56359</cdr:y>
    </cdr:from>
    <cdr:to>
      <cdr:x>0.39517</cdr:x>
      <cdr:y>0.86356</cdr:y>
    </cdr:to>
    <cdr:sp macro="" textlink="">
      <cdr:nvSpPr>
        <cdr:cNvPr id="19" name="Rectangle 18">
          <a:extLst xmlns:a="http://schemas.openxmlformats.org/drawingml/2006/main">
            <a:ext uri="{FF2B5EF4-FFF2-40B4-BE49-F238E27FC236}">
              <a16:creationId xmlns:a16="http://schemas.microsoft.com/office/drawing/2014/main" id="{6E42227B-C619-4C5F-B442-5E79A0D7B8C3}"/>
            </a:ext>
          </a:extLst>
        </cdr:cNvPr>
        <cdr:cNvSpPr/>
      </cdr:nvSpPr>
      <cdr:spPr>
        <a:xfrm xmlns:a="http://schemas.openxmlformats.org/drawingml/2006/main" rot="16200000">
          <a:off x="2936748" y="2976010"/>
          <a:ext cx="1302798"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Medium</a:t>
          </a:r>
        </a:p>
      </cdr:txBody>
    </cdr:sp>
  </cdr:relSizeAnchor>
  <cdr:relSizeAnchor xmlns:cdr="http://schemas.openxmlformats.org/drawingml/2006/chartDrawing">
    <cdr:from>
      <cdr:x>0.48689</cdr:x>
      <cdr:y>0.58723</cdr:y>
    </cdr:from>
    <cdr:to>
      <cdr:x>0.51311</cdr:x>
      <cdr:y>0.8872</cdr:y>
    </cdr:to>
    <cdr:sp macro="" textlink="">
      <cdr:nvSpPr>
        <cdr:cNvPr id="20" name="Rectangle 19">
          <a:extLst xmlns:a="http://schemas.openxmlformats.org/drawingml/2006/main">
            <a:ext uri="{FF2B5EF4-FFF2-40B4-BE49-F238E27FC236}">
              <a16:creationId xmlns:a16="http://schemas.microsoft.com/office/drawing/2014/main" id="{6E42227B-C619-4C5F-B442-5E79A0D7B8C3}"/>
            </a:ext>
          </a:extLst>
        </cdr:cNvPr>
        <cdr:cNvSpPr/>
      </cdr:nvSpPr>
      <cdr:spPr>
        <a:xfrm xmlns:a="http://schemas.openxmlformats.org/drawingml/2006/main" rot="16200000">
          <a:off x="4044427" y="3078696"/>
          <a:ext cx="1302798"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High</a:t>
          </a:r>
        </a:p>
      </cdr:txBody>
    </cdr:sp>
  </cdr:relSizeAnchor>
  <cdr:relSizeAnchor xmlns:cdr="http://schemas.openxmlformats.org/drawingml/2006/chartDrawing">
    <cdr:from>
      <cdr:x>0.63504</cdr:x>
      <cdr:y>0.55991</cdr:y>
    </cdr:from>
    <cdr:to>
      <cdr:x>0.67041</cdr:x>
      <cdr:y>0.85988</cdr:y>
    </cdr:to>
    <cdr:sp macro="" textlink="">
      <cdr:nvSpPr>
        <cdr:cNvPr id="21" name="Rectangle 20">
          <a:extLst xmlns:a="http://schemas.openxmlformats.org/drawingml/2006/main">
            <a:ext uri="{FF2B5EF4-FFF2-40B4-BE49-F238E27FC236}">
              <a16:creationId xmlns:a16="http://schemas.microsoft.com/office/drawing/2014/main" id="{6E42227B-C619-4C5F-B442-5E79A0D7B8C3}"/>
            </a:ext>
          </a:extLst>
        </cdr:cNvPr>
        <cdr:cNvSpPr/>
      </cdr:nvSpPr>
      <cdr:spPr>
        <a:xfrm xmlns:a="http://schemas.openxmlformats.org/drawingml/2006/main" rot="16200000">
          <a:off x="5015950" y="2929581"/>
          <a:ext cx="1302798" cy="307104"/>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Very High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D11A5-304F-4245-B085-0E68561A4B88}"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A04EF-78D7-B644-9F9F-461EEF6A4EBA}" type="slidenum">
              <a:rPr lang="en-US" smtClean="0"/>
              <a:t>‹#›</a:t>
            </a:fld>
            <a:endParaRPr lang="en-US"/>
          </a:p>
        </p:txBody>
      </p:sp>
    </p:spTree>
    <p:extLst>
      <p:ext uri="{BB962C8B-B14F-4D97-AF65-F5344CB8AC3E}">
        <p14:creationId xmlns:p14="http://schemas.microsoft.com/office/powerpoint/2010/main" val="83262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07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04EF-78D7-B644-9F9F-461EEF6A4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26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Calibri" panose="020F0502020204030204" pitchFamily="34" charset="0"/>
              </a:rPr>
              <a:t>Conflict induced shocks tend to linger for years and generations</a:t>
            </a:r>
            <a:r>
              <a:rPr lang="en-US" sz="1200" b="0" dirty="0">
                <a:effectLst/>
                <a:latin typeface="Calibri" panose="020F0502020204030204" pitchFamily="34" charset="0"/>
              </a:rPr>
              <a:t>. </a:t>
            </a:r>
            <a:endParaRPr lang="en-IE" sz="1200" i="0" dirty="0">
              <a:solidFill>
                <a:srgbClr val="000000"/>
              </a:solidFill>
              <a:effectLst/>
              <a:latin typeface="Calibri" panose="020F0502020204030204" pitchFamily="34" charset="0"/>
              <a:ea typeface="Calibri" panose="020F0502020204030204" pitchFamily="34" charset="0"/>
            </a:endParaRPr>
          </a:p>
          <a:p>
            <a:endParaRPr lang="en-IE" sz="1200" b="0" i="0" dirty="0">
              <a:solidFill>
                <a:srgbClr val="000000"/>
              </a:solidFill>
              <a:effectLst/>
              <a:latin typeface="Calibri" panose="020F0502020204030204" pitchFamily="34" charset="0"/>
            </a:endParaRPr>
          </a:p>
          <a:p>
            <a:r>
              <a:rPr lang="en-US" sz="1200" b="0" dirty="0">
                <a:effectLst/>
                <a:latin typeface="Calibri" panose="020F0502020204030204" pitchFamily="34" charset="0"/>
              </a:rPr>
              <a:t>Notice how forced displacement and humanitarian aid dependency remain at alarming levels, even with the reduction of violence, which peaked in 2014.</a:t>
            </a:r>
          </a:p>
          <a:p>
            <a:endParaRPr lang="en-US" sz="1200" b="0" dirty="0">
              <a:effectLst/>
              <a:latin typeface="Calibri" panose="020F0502020204030204" pitchFamily="34" charset="0"/>
            </a:endParaRPr>
          </a:p>
          <a:p>
            <a:r>
              <a:rPr lang="en-US" sz="1200" b="0" dirty="0">
                <a:effectLst/>
                <a:latin typeface="Calibri" panose="020F0502020204030204" pitchFamily="34" charset="0"/>
              </a:rPr>
              <a:t>The massive conflict induced vulnerabilities, such as an estimated</a:t>
            </a:r>
            <a:r>
              <a:rPr lang="en-IE" sz="1200" i="0" dirty="0">
                <a:solidFill>
                  <a:srgbClr val="000000"/>
                </a:solidFill>
                <a:effectLst/>
                <a:latin typeface="Calibri" panose="020F0502020204030204" pitchFamily="34" charset="0"/>
                <a:ea typeface="Calibri" panose="020F0502020204030204" pitchFamily="34" charset="0"/>
              </a:rPr>
              <a:t> </a:t>
            </a:r>
            <a:r>
              <a:rPr lang="en-IE" sz="1200" i="0" dirty="0">
                <a:solidFill>
                  <a:srgbClr val="000000"/>
                </a:solidFill>
                <a:effectLst/>
                <a:highlight>
                  <a:srgbClr val="FFFF00"/>
                </a:highlight>
                <a:latin typeface="Calibri" panose="020F0502020204030204" pitchFamily="34" charset="0"/>
                <a:ea typeface="Calibri" panose="020F0502020204030204" pitchFamily="34" charset="0"/>
              </a:rPr>
              <a:t>65</a:t>
            </a:r>
            <a:r>
              <a:rPr lang="en-IE" sz="1200" i="0" dirty="0">
                <a:solidFill>
                  <a:srgbClr val="000000"/>
                </a:solidFill>
                <a:effectLst/>
                <a:latin typeface="Calibri" panose="020F0502020204030204" pitchFamily="34" charset="0"/>
                <a:ea typeface="Calibri" panose="020F0502020204030204" pitchFamily="34" charset="0"/>
              </a:rPr>
              <a:t> million people in need of humanitarian assistance, face an unfavourable future regarding their development and human rights. These adverse prospects remain. </a:t>
            </a:r>
          </a:p>
          <a:p>
            <a:endParaRPr lang="en-IE" sz="1200" b="0" i="0" dirty="0">
              <a:solidFill>
                <a:srgbClr val="000000"/>
              </a:solidFill>
              <a:effectLst/>
              <a:latin typeface="Calibri" panose="020F0502020204030204" pitchFamily="34" charset="0"/>
            </a:endParaRPr>
          </a:p>
          <a:p>
            <a:r>
              <a:rPr lang="en-US" sz="1200" b="0" dirty="0">
                <a:effectLst/>
                <a:latin typeface="Calibri" panose="020F0502020204030204" pitchFamily="34" charset="0"/>
              </a:rPr>
              <a:t>This especially when considering the impact of future violence or the impact of mega trends such as climate change. </a:t>
            </a:r>
          </a:p>
          <a:p>
            <a:endParaRPr lang="en-US" sz="1800" b="0" dirty="0">
              <a:effectLst/>
              <a:latin typeface="Calibri" panose="020F0502020204030204" pitchFamily="34" charset="0"/>
            </a:endParaRPr>
          </a:p>
          <a:p>
            <a:endParaRPr lang="en-US" sz="1800"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17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Font typeface="Arial" panose="020B0604020202020204" pitchFamily="34" charset="0"/>
              <a:buNone/>
            </a:pPr>
            <a:endPar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buFont typeface="Arial" panose="020B0604020202020204" pitchFamily="34" charset="0"/>
              <a:buNone/>
            </a:pPr>
            <a:r>
              <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Indeed, extreme weather events and disasters are becoming more intense and common. Within the last 10 years, 170 disasters have been recorded in the region, with over 45 million people affected.  </a:t>
            </a:r>
          </a:p>
          <a:p>
            <a:pPr marL="0" indent="0">
              <a:lnSpc>
                <a:spcPct val="107000"/>
              </a:lnSpc>
              <a:buFont typeface="Arial" panose="020B0604020202020204" pitchFamily="34" charset="0"/>
              <a:buNone/>
            </a:pPr>
            <a:endPar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buFont typeface="Arial" panose="020B0604020202020204" pitchFamily="34" charset="0"/>
              <a:buNone/>
            </a:pPr>
            <a:r>
              <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Arab region is already facing significant water stress, with 14 of the world’s most water stressed countries located in the Arab world, as can be seen in the ranking of water stressed countries.</a:t>
            </a:r>
          </a:p>
          <a:p>
            <a:pPr marL="0" indent="0">
              <a:lnSpc>
                <a:spcPct val="107000"/>
              </a:lnSpc>
              <a:buFont typeface="Arial" panose="020B0604020202020204" pitchFamily="34" charset="0"/>
              <a:buNone/>
            </a:pPr>
            <a:endPar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buFont typeface="Arial" panose="020B0604020202020204" pitchFamily="34" charset="0"/>
              <a:buNone/>
            </a:pPr>
            <a:r>
              <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Extreme weather further exacerbates the suffering and vulnerabilities of populations exposed to conflict. </a:t>
            </a:r>
          </a:p>
          <a:p>
            <a:pPr marL="0" indent="0">
              <a:lnSpc>
                <a:spcPct val="107000"/>
              </a:lnSpc>
              <a:buFont typeface="Arial" panose="020B0604020202020204" pitchFamily="34" charset="0"/>
              <a:buNone/>
            </a:pPr>
            <a:endPar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EAFFF4-99F0-44B3-BE79-B933D1AB72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29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04EF-78D7-B644-9F9F-461EEF6A4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01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52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197D03-2AAD-ED44-A57F-D88105EADBF6}"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45937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97D03-2AAD-ED44-A57F-D88105EADBF6}"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204465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97D03-2AAD-ED44-A57F-D88105EADBF6}"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462979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2359550" y="6480289"/>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1592035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005235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6" name="Rectangle 5"/>
          <p:cNvSpPr/>
          <p:nvPr userDrawn="1"/>
        </p:nvSpPr>
        <p:spPr>
          <a:xfrm>
            <a:off x="2152651" y="1695451"/>
            <a:ext cx="10039349"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7" name="TextBox 6"/>
          <p:cNvSpPr txBox="1"/>
          <p:nvPr userDrawn="1"/>
        </p:nvSpPr>
        <p:spPr>
          <a:xfrm>
            <a:off x="914401"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938C2001-60C2-2447-BDEB-2E4FA7EFCA41}"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2153573" y="814167"/>
            <a:ext cx="9248635"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2152952" y="931415"/>
            <a:ext cx="9249256"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2154769" y="2233703"/>
            <a:ext cx="5029804"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7438571" y="2269988"/>
            <a:ext cx="3568095" cy="3844155"/>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1731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97D03-2AAD-ED44-A57F-D88105EADBF6}"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96941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97D03-2AAD-ED44-A57F-D88105EADBF6}"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5796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197D03-2AAD-ED44-A57F-D88105EADBF6}"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38364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197D03-2AAD-ED44-A57F-D88105EADBF6}"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98045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197D03-2AAD-ED44-A57F-D88105EADBF6}"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59134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97D03-2AAD-ED44-A57F-D88105EADBF6}"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04347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97D03-2AAD-ED44-A57F-D88105EADBF6}"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27177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97D03-2AAD-ED44-A57F-D88105EADBF6}"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73622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97D03-2AAD-ED44-A57F-D88105EADBF6}"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5878B-9C2E-5847-A458-0EE01C36E4B2}" type="slidenum">
              <a:rPr lang="en-US" smtClean="0"/>
              <a:t>‹#›</a:t>
            </a:fld>
            <a:endParaRPr lang="en-US"/>
          </a:p>
        </p:txBody>
      </p:sp>
    </p:spTree>
    <p:extLst>
      <p:ext uri="{BB962C8B-B14F-4D97-AF65-F5344CB8AC3E}">
        <p14:creationId xmlns:p14="http://schemas.microsoft.com/office/powerpoint/2010/main" val="96771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chart" Target="../charts/chart9.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chart" Target="../charts/chart35.xml"/></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publications.unescwa.org/2022/sem/index.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ophi.org.uk/gmpi-2018/"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20https:/www.unescwa.org/sites/default/files/pubs/pdf/second-arab-multidimensional-poverty-report-english.pdf" TargetMode="Externa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1726" y="1347838"/>
            <a:ext cx="7276245" cy="2519312"/>
          </a:xfrm>
        </p:spPr>
        <p:txBody>
          <a:bodyPr vert="horz" lIns="91440" tIns="45720" rIns="91440" bIns="45720" rtlCol="0" anchor="ctr">
            <a:normAutofit/>
          </a:bodyPr>
          <a:lstStyle/>
          <a:p>
            <a:pPr algn="r" rtl="1"/>
            <a:r>
              <a:rPr lang="ar-LB" sz="5400" b="1" kern="1200" dirty="0">
                <a:solidFill>
                  <a:schemeClr val="tx1"/>
                </a:solidFill>
                <a:latin typeface="+mj-lt"/>
                <a:ea typeface="+mj-ea"/>
                <a:cs typeface="+mn-cs"/>
              </a:rPr>
              <a:t>تحديات الفقر في الدول العربية</a:t>
            </a:r>
            <a:endParaRPr lang="en-US" sz="5400" b="1" kern="1200" dirty="0">
              <a:solidFill>
                <a:schemeClr val="tx1"/>
              </a:solidFill>
              <a:latin typeface="+mj-lt"/>
              <a:ea typeface="+mj-ea"/>
              <a:cs typeface="+mn-cs"/>
            </a:endParaRPr>
          </a:p>
        </p:txBody>
      </p:sp>
      <p:sp>
        <p:nvSpPr>
          <p:cNvPr id="3" name="Subtitle 2"/>
          <p:cNvSpPr>
            <a:spLocks/>
          </p:cNvSpPr>
          <p:nvPr/>
        </p:nvSpPr>
        <p:spPr>
          <a:xfrm>
            <a:off x="6521451" y="4191218"/>
            <a:ext cx="3280416" cy="335484"/>
          </a:xfrm>
          <a:prstGeom prst="rect">
            <a:avLst/>
          </a:prstGeom>
        </p:spPr>
        <p:txBody>
          <a:bodyPr>
            <a:noAutofit/>
          </a:bodyPr>
          <a:lstStyle/>
          <a:p>
            <a:pPr defTabSz="576072">
              <a:lnSpc>
                <a:spcPct val="90000"/>
              </a:lnSpc>
              <a:spcBef>
                <a:spcPct val="0"/>
              </a:spcBef>
              <a:spcAft>
                <a:spcPts val="600"/>
              </a:spcAft>
            </a:pPr>
            <a:r>
              <a:rPr lang="ar-LB" sz="3200" b="1" kern="1200" dirty="0">
                <a:solidFill>
                  <a:srgbClr val="005897"/>
                </a:solidFill>
                <a:latin typeface="+mn-lt"/>
                <a:ea typeface="+mj-ea"/>
              </a:rPr>
              <a:t>خالد أبو اسماعيل</a:t>
            </a:r>
            <a:endParaRPr lang="en-US" sz="3200" dirty="0"/>
          </a:p>
        </p:txBody>
      </p:sp>
      <p:pic>
        <p:nvPicPr>
          <p:cNvPr id="6" name="Picture 5">
            <a:extLst>
              <a:ext uri="{FF2B5EF4-FFF2-40B4-BE49-F238E27FC236}">
                <a16:creationId xmlns:a16="http://schemas.microsoft.com/office/drawing/2014/main" id="{F3F42A6F-03D7-BA94-8CB7-029F6432940F}"/>
              </a:ext>
            </a:extLst>
          </p:cNvPr>
          <p:cNvPicPr>
            <a:picLocks noChangeAspect="1"/>
          </p:cNvPicPr>
          <p:nvPr/>
        </p:nvPicPr>
        <p:blipFill>
          <a:blip r:embed="rId2"/>
          <a:stretch>
            <a:fillRect/>
          </a:stretch>
        </p:blipFill>
        <p:spPr>
          <a:xfrm>
            <a:off x="588983" y="2275716"/>
            <a:ext cx="2489068" cy="33072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03C10C85-A68A-92FA-43B6-70F6428FEB68}"/>
              </a:ext>
            </a:extLst>
          </p:cNvPr>
          <p:cNvSpPr txBox="1"/>
          <p:nvPr/>
        </p:nvSpPr>
        <p:spPr>
          <a:xfrm>
            <a:off x="3388522" y="4765119"/>
            <a:ext cx="8129588" cy="2000548"/>
          </a:xfrm>
          <a:prstGeom prst="rect">
            <a:avLst/>
          </a:prstGeom>
          <a:noFill/>
        </p:spPr>
        <p:txBody>
          <a:bodyPr wrap="square" rtlCol="0">
            <a:spAutoFit/>
          </a:bodyPr>
          <a:lstStyle/>
          <a:p>
            <a:pPr marL="0" marR="0" algn="ctr" rtl="1">
              <a:spcBef>
                <a:spcPts val="3000"/>
              </a:spcBef>
              <a:spcAft>
                <a:spcPts val="1200"/>
              </a:spcAft>
            </a:pPr>
            <a:r>
              <a:rPr lang="ar-LB" b="1" kern="1400" dirty="0">
                <a:effectLst/>
                <a:latin typeface="Times New Roman" panose="02020603050405020304" pitchFamily="18" charset="0"/>
                <a:ea typeface="SimSun" panose="02010600030101010101" pitchFamily="2" charset="-122"/>
              </a:rPr>
              <a:t>تحسين الحد من الفقر في الدول العربية</a:t>
            </a:r>
            <a:endParaRPr lang="en-US" b="1" kern="1400" dirty="0">
              <a:effectLst/>
              <a:latin typeface="Times New Roman" panose="02020603050405020304" pitchFamily="18" charset="0"/>
              <a:ea typeface="SimSun" panose="02010600030101010101" pitchFamily="2" charset="-122"/>
            </a:endParaRPr>
          </a:p>
          <a:p>
            <a:pPr marL="0" marR="0" algn="ctr" rtl="1">
              <a:spcBef>
                <a:spcPts val="3000"/>
              </a:spcBef>
              <a:spcAft>
                <a:spcPts val="1200"/>
              </a:spcAft>
            </a:pPr>
            <a:r>
              <a:rPr lang="ar-LB" b="1" kern="1400" dirty="0">
                <a:effectLst/>
                <a:latin typeface="Times New Roman" panose="02020603050405020304" pitchFamily="18" charset="0"/>
                <a:ea typeface="SimSun" panose="02010600030101010101" pitchFamily="2" charset="-122"/>
              </a:rPr>
              <a:t>المملكة الأردنية الهاشمية، عمان</a:t>
            </a:r>
            <a:endParaRPr lang="en-US" dirty="0">
              <a:effectLst/>
              <a:latin typeface="Times New Roman" panose="02020603050405020304" pitchFamily="18" charset="0"/>
              <a:ea typeface="Calibri" panose="020F0502020204030204" pitchFamily="34" charset="0"/>
            </a:endParaRPr>
          </a:p>
          <a:p>
            <a:pPr marL="0" marR="0" algn="ctr" rtl="1">
              <a:spcBef>
                <a:spcPts val="3000"/>
              </a:spcBef>
              <a:spcAft>
                <a:spcPts val="1200"/>
              </a:spcAft>
            </a:pPr>
            <a:r>
              <a:rPr lang="en-US" b="1" kern="1400" dirty="0">
                <a:effectLst/>
                <a:latin typeface="Times New Roman" panose="02020603050405020304" pitchFamily="18" charset="0"/>
                <a:ea typeface="SimSun" panose="02010600030101010101" pitchFamily="2" charset="-122"/>
              </a:rPr>
              <a:t>November 28-29, 2023</a:t>
            </a:r>
            <a:endParaRPr lang="en-US" dirty="0">
              <a:effectLst/>
              <a:latin typeface="Times New Roman" panose="02020603050405020304" pitchFamily="18" charset="0"/>
              <a:ea typeface="Calibri" panose="020F0502020204030204" pitchFamily="34" charset="0"/>
            </a:endParaRPr>
          </a:p>
        </p:txBody>
      </p:sp>
      <p:pic>
        <p:nvPicPr>
          <p:cNvPr id="2051" name="Picture 2" descr="A picture containing drawing, sketch, circle, clipart&#10;&#10;Description automatically generated">
            <a:extLst>
              <a:ext uri="{FF2B5EF4-FFF2-40B4-BE49-F238E27FC236}">
                <a16:creationId xmlns:a16="http://schemas.microsoft.com/office/drawing/2014/main" id="{1BAA6290-C89C-B8F6-3E63-AEDCEC976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890588"/>
            <a:ext cx="1044575" cy="73183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 descr="A picture containing graphics, circle, darkness, art&#10;&#10;Description automatically generated">
            <a:extLst>
              <a:ext uri="{FF2B5EF4-FFF2-40B4-BE49-F238E27FC236}">
                <a16:creationId xmlns:a16="http://schemas.microsoft.com/office/drawing/2014/main" id="{9D89138D-4061-243F-315D-569CDDEE9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800100"/>
            <a:ext cx="2303463" cy="844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descr="A close-up of a logo&#10;&#10;Description automatically generated">
            <a:extLst>
              <a:ext uri="{FF2B5EF4-FFF2-40B4-BE49-F238E27FC236}">
                <a16:creationId xmlns:a16="http://schemas.microsoft.com/office/drawing/2014/main" id="{244613A4-0850-16B0-66E9-E050A6C5D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 y="750888"/>
            <a:ext cx="2628900" cy="8429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CE541E65-0990-A9C6-526E-E9BA5F116B1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a:extLst>
              <a:ext uri="{FF2B5EF4-FFF2-40B4-BE49-F238E27FC236}">
                <a16:creationId xmlns:a16="http://schemas.microsoft.com/office/drawing/2014/main" id="{4D99A346-66FC-6EF9-516F-C7C57502D68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192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2C52-7C12-4818-87CB-E099070B34A5}"/>
              </a:ext>
            </a:extLst>
          </p:cNvPr>
          <p:cNvSpPr>
            <a:spLocks noGrp="1"/>
          </p:cNvSpPr>
          <p:nvPr>
            <p:ph type="title"/>
          </p:nvPr>
        </p:nvSpPr>
        <p:spPr>
          <a:xfrm>
            <a:off x="341811" y="25809"/>
            <a:ext cx="11547294" cy="731837"/>
          </a:xfrm>
        </p:spPr>
        <p:txBody>
          <a:bodyPr>
            <a:normAutofit/>
          </a:bodyPr>
          <a:lstStyle/>
          <a:p>
            <a:pPr algn="r" rtl="1"/>
            <a:r>
              <a:rPr lang="ar-LB" sz="4000" dirty="0">
                <a:solidFill>
                  <a:schemeClr val="accent1">
                    <a:lumMod val="75000"/>
                  </a:schemeClr>
                </a:solidFill>
                <a:latin typeface="+mn-lt"/>
                <a:cs typeface="+mn-cs"/>
              </a:rPr>
              <a:t>كما تتقلص الفجوات بين الجنسين في مجالي الصحة والتعليم</a:t>
            </a:r>
            <a:endParaRPr lang="en-US" sz="4000" dirty="0">
              <a:solidFill>
                <a:schemeClr val="accent1">
                  <a:lumMod val="75000"/>
                </a:schemeClr>
              </a:solidFill>
              <a:latin typeface="+mn-lt"/>
              <a:cs typeface="+mn-cs"/>
            </a:endParaRPr>
          </a:p>
        </p:txBody>
      </p:sp>
      <p:graphicFrame>
        <p:nvGraphicFramePr>
          <p:cNvPr id="4" name="Chart 3">
            <a:extLst>
              <a:ext uri="{FF2B5EF4-FFF2-40B4-BE49-F238E27FC236}">
                <a16:creationId xmlns:a16="http://schemas.microsoft.com/office/drawing/2014/main" id="{8C4C5CCD-3D2E-45ED-A24E-643190CFFB77}"/>
              </a:ext>
            </a:extLst>
          </p:cNvPr>
          <p:cNvGraphicFramePr/>
          <p:nvPr/>
        </p:nvGraphicFramePr>
        <p:xfrm>
          <a:off x="0" y="757646"/>
          <a:ext cx="5940425" cy="2671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65C1A9D-E424-41F6-A614-1504335F1EC1}"/>
              </a:ext>
            </a:extLst>
          </p:cNvPr>
          <p:cNvGraphicFramePr/>
          <p:nvPr/>
        </p:nvGraphicFramePr>
        <p:xfrm>
          <a:off x="5940424" y="713196"/>
          <a:ext cx="6100445" cy="27602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F07C7127-51AF-4060-B9D4-B0D84F5BE9B1}"/>
              </a:ext>
            </a:extLst>
          </p:cNvPr>
          <p:cNvGraphicFramePr/>
          <p:nvPr/>
        </p:nvGraphicFramePr>
        <p:xfrm>
          <a:off x="6096000" y="3429000"/>
          <a:ext cx="6096000" cy="33120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F40ECC05-A90C-4FCA-89E3-61F3F48E8D71}"/>
              </a:ext>
            </a:extLst>
          </p:cNvPr>
          <p:cNvGraphicFramePr/>
          <p:nvPr/>
        </p:nvGraphicFramePr>
        <p:xfrm>
          <a:off x="151130" y="3473450"/>
          <a:ext cx="5941695" cy="331206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2472309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6AC8-991E-4001-91F8-528285C50794}"/>
              </a:ext>
            </a:extLst>
          </p:cNvPr>
          <p:cNvSpPr>
            <a:spLocks noGrp="1"/>
          </p:cNvSpPr>
          <p:nvPr>
            <p:ph type="title"/>
          </p:nvPr>
        </p:nvSpPr>
        <p:spPr>
          <a:xfrm>
            <a:off x="838200" y="121883"/>
            <a:ext cx="10515600" cy="1325563"/>
          </a:xfrm>
        </p:spPr>
        <p:txBody>
          <a:bodyPr>
            <a:normAutofit/>
          </a:bodyPr>
          <a:lstStyle/>
          <a:p>
            <a:pPr algn="r" rtl="1"/>
            <a:r>
              <a:rPr lang="ar-LB" sz="3600" dirty="0">
                <a:solidFill>
                  <a:schemeClr val="accent1">
                    <a:lumMod val="75000"/>
                  </a:schemeClr>
                </a:solidFill>
                <a:latin typeface="+mn-lt"/>
                <a:cs typeface="+mn-cs"/>
              </a:rPr>
              <a:t>ومع ذلك، هناك تزايد في عدم المساواة في الفرص</a:t>
            </a:r>
            <a:endParaRPr lang="en-US" sz="3600" dirty="0">
              <a:solidFill>
                <a:schemeClr val="accent1">
                  <a:lumMod val="75000"/>
                </a:schemeClr>
              </a:solidFill>
              <a:latin typeface="+mn-lt"/>
              <a:cs typeface="+mn-cs"/>
            </a:endParaRPr>
          </a:p>
        </p:txBody>
      </p:sp>
      <p:graphicFrame>
        <p:nvGraphicFramePr>
          <p:cNvPr id="4" name="Chart 3">
            <a:extLst>
              <a:ext uri="{FF2B5EF4-FFF2-40B4-BE49-F238E27FC236}">
                <a16:creationId xmlns:a16="http://schemas.microsoft.com/office/drawing/2014/main" id="{0F6D50B2-7A79-4356-A7DF-9A16B1CDAE10}"/>
              </a:ext>
            </a:extLst>
          </p:cNvPr>
          <p:cNvGraphicFramePr/>
          <p:nvPr/>
        </p:nvGraphicFramePr>
        <p:xfrm>
          <a:off x="623455" y="1918740"/>
          <a:ext cx="11041670" cy="4939259"/>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939B47EA-3353-4F6B-9E0C-82CEF0F07CF9}"/>
              </a:ext>
            </a:extLst>
          </p:cNvPr>
          <p:cNvGrpSpPr/>
          <p:nvPr/>
        </p:nvGrpSpPr>
        <p:grpSpPr>
          <a:xfrm>
            <a:off x="3770688" y="2135781"/>
            <a:ext cx="2988018" cy="1251766"/>
            <a:chOff x="-6894" y="-69502"/>
            <a:chExt cx="1447771" cy="1074792"/>
          </a:xfrm>
        </p:grpSpPr>
        <p:grpSp>
          <p:nvGrpSpPr>
            <p:cNvPr id="6" name="Group 5">
              <a:extLst>
                <a:ext uri="{FF2B5EF4-FFF2-40B4-BE49-F238E27FC236}">
                  <a16:creationId xmlns:a16="http://schemas.microsoft.com/office/drawing/2014/main" id="{C3F5D0B7-356C-4445-98B5-57D452476114}"/>
                </a:ext>
              </a:extLst>
            </p:cNvPr>
            <p:cNvGrpSpPr/>
            <p:nvPr/>
          </p:nvGrpSpPr>
          <p:grpSpPr>
            <a:xfrm>
              <a:off x="-6894" y="0"/>
              <a:ext cx="1192688" cy="1005290"/>
              <a:chOff x="-6894" y="0"/>
              <a:chExt cx="1192688" cy="1005290"/>
            </a:xfrm>
          </p:grpSpPr>
          <p:sp>
            <p:nvSpPr>
              <p:cNvPr id="8" name="Rectangle 7">
                <a:extLst>
                  <a:ext uri="{FF2B5EF4-FFF2-40B4-BE49-F238E27FC236}">
                    <a16:creationId xmlns:a16="http://schemas.microsoft.com/office/drawing/2014/main" id="{FCDBFA61-8DFC-4873-8545-457A55DEF612}"/>
                  </a:ext>
                </a:extLst>
              </p:cNvPr>
              <p:cNvSpPr/>
              <p:nvPr/>
            </p:nvSpPr>
            <p:spPr>
              <a:xfrm>
                <a:off x="-6894" y="529836"/>
                <a:ext cx="1192688" cy="47545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Garamond" panose="02020404030301010803" pitchFamily="18" charset="0"/>
                    <a:ea typeface="Calibri" panose="020F0502020204030204" pitchFamily="34" charset="0"/>
                    <a:cs typeface="Arial" panose="020B0604020202020204" pitchFamily="34" charset="0"/>
                  </a:rPr>
                  <a:t>Less Inequality</a:t>
                </a:r>
                <a:endParaRPr kumimoji="0" lang="en-US" sz="20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Garamond" panose="02020404030301010803" pitchFamily="18" charset="0"/>
                    <a:ea typeface="Calibri" panose="020F0502020204030204" pitchFamily="34" charset="0"/>
                    <a:cs typeface="Arial" panose="020B0604020202020204" pitchFamily="34" charset="0"/>
                  </a:rPr>
                  <a:t>of Outcome</a:t>
                </a:r>
                <a:endParaRPr kumimoji="0" lang="en-US" sz="20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mn-cs"/>
                </a:endParaRPr>
              </a:p>
            </p:txBody>
          </p:sp>
          <p:grpSp>
            <p:nvGrpSpPr>
              <p:cNvPr id="9" name="Group 8">
                <a:extLst>
                  <a:ext uri="{FF2B5EF4-FFF2-40B4-BE49-F238E27FC236}">
                    <a16:creationId xmlns:a16="http://schemas.microsoft.com/office/drawing/2014/main" id="{25A647FC-EC0A-4B88-A31D-DC404B244ABB}"/>
                  </a:ext>
                </a:extLst>
              </p:cNvPr>
              <p:cNvGrpSpPr/>
              <p:nvPr/>
            </p:nvGrpSpPr>
            <p:grpSpPr>
              <a:xfrm>
                <a:off x="122045" y="0"/>
                <a:ext cx="551193" cy="551117"/>
                <a:chOff x="122045" y="0"/>
                <a:chExt cx="551193" cy="551117"/>
              </a:xfrm>
            </p:grpSpPr>
            <p:cxnSp>
              <p:nvCxnSpPr>
                <p:cNvPr id="10" name="Straight Arrow Connector 9">
                  <a:extLst>
                    <a:ext uri="{FF2B5EF4-FFF2-40B4-BE49-F238E27FC236}">
                      <a16:creationId xmlns:a16="http://schemas.microsoft.com/office/drawing/2014/main" id="{6E31E64F-44D9-4655-A3D4-E0260451FFE8}"/>
                    </a:ext>
                  </a:extLst>
                </p:cNvPr>
                <p:cNvCxnSpPr/>
                <p:nvPr/>
              </p:nvCxnSpPr>
              <p:spPr>
                <a:xfrm flipH="1" flipV="1">
                  <a:off x="122045" y="550043"/>
                  <a:ext cx="548640" cy="1074"/>
                </a:xfrm>
                <a:prstGeom prst="straightConnector1">
                  <a:avLst/>
                </a:prstGeom>
                <a:noFill/>
                <a:ln w="19050" cap="flat" cmpd="sng" algn="ctr">
                  <a:solidFill>
                    <a:srgbClr val="00B050"/>
                  </a:solidFill>
                  <a:prstDash val="solid"/>
                  <a:miter lim="800000"/>
                  <a:tailEnd type="triangle"/>
                </a:ln>
                <a:effectLst/>
              </p:spPr>
            </p:cxnSp>
            <p:cxnSp>
              <p:nvCxnSpPr>
                <p:cNvPr id="11" name="Straight Arrow Connector 10">
                  <a:extLst>
                    <a:ext uri="{FF2B5EF4-FFF2-40B4-BE49-F238E27FC236}">
                      <a16:creationId xmlns:a16="http://schemas.microsoft.com/office/drawing/2014/main" id="{63BB709B-9775-4259-B72C-9126600DDAEC}"/>
                    </a:ext>
                  </a:extLst>
                </p:cNvPr>
                <p:cNvCxnSpPr/>
                <p:nvPr/>
              </p:nvCxnSpPr>
              <p:spPr>
                <a:xfrm flipH="1" flipV="1">
                  <a:off x="673238" y="0"/>
                  <a:ext cx="0" cy="548640"/>
                </a:xfrm>
                <a:prstGeom prst="straightConnector1">
                  <a:avLst/>
                </a:prstGeom>
                <a:noFill/>
                <a:ln w="19050" cap="flat" cmpd="sng" algn="ctr">
                  <a:solidFill>
                    <a:srgbClr val="FF0000"/>
                  </a:solidFill>
                  <a:prstDash val="solid"/>
                  <a:miter lim="800000"/>
                  <a:tailEnd type="triangle"/>
                </a:ln>
                <a:effectLst/>
              </p:spPr>
            </p:cxnSp>
          </p:grpSp>
        </p:grpSp>
        <p:sp>
          <p:nvSpPr>
            <p:cNvPr id="7" name="TextBox 12">
              <a:extLst>
                <a:ext uri="{FF2B5EF4-FFF2-40B4-BE49-F238E27FC236}">
                  <a16:creationId xmlns:a16="http://schemas.microsoft.com/office/drawing/2014/main" id="{E263E1BF-9B7F-4192-A451-0E1457341B0A}"/>
                </a:ext>
              </a:extLst>
            </p:cNvPr>
            <p:cNvSpPr txBox="1"/>
            <p:nvPr/>
          </p:nvSpPr>
          <p:spPr>
            <a:xfrm>
              <a:off x="645906" y="-69502"/>
              <a:ext cx="794971" cy="501804"/>
            </a:xfrm>
            <a:prstGeom prst="rect">
              <a:avLst/>
            </a:prstGeom>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Garamond" panose="02020404030301010803" pitchFamily="18" charset="0"/>
                  <a:ea typeface="Calibri" panose="020F0502020204030204" pitchFamily="34" charset="0"/>
                  <a:cs typeface="Arial" panose="020B0604020202020204" pitchFamily="34" charset="0"/>
                </a:rPr>
                <a:t>More Inequality of Opportunity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grpSp>
      <p:sp>
        <p:nvSpPr>
          <p:cNvPr id="12" name="Rectangle 11">
            <a:extLst>
              <a:ext uri="{FF2B5EF4-FFF2-40B4-BE49-F238E27FC236}">
                <a16:creationId xmlns:a16="http://schemas.microsoft.com/office/drawing/2014/main" id="{6CDB5800-8BE1-4314-996F-E13A509F9DAE}"/>
              </a:ext>
            </a:extLst>
          </p:cNvPr>
          <p:cNvSpPr/>
          <p:nvPr/>
        </p:nvSpPr>
        <p:spPr>
          <a:xfrm>
            <a:off x="1052944" y="1423154"/>
            <a:ext cx="10612181" cy="40011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متوسط معدل التغير السنوي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AARC</a:t>
            </a:r>
            <a:r>
              <a:rPr kumimoji="0" lang="ar-LB"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في مؤشر الاختلاف ونسبة الثروة لمؤشرات مختارة</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861ED6-F0DF-1CA2-F815-A73DAFB7D54C}"/>
              </a:ext>
            </a:extLst>
          </p:cNvPr>
          <p:cNvSpPr txBox="1"/>
          <p:nvPr/>
        </p:nvSpPr>
        <p:spPr>
          <a:xfrm>
            <a:off x="81753" y="6630816"/>
            <a:ext cx="6096000"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Source: Authors calculations based on household surveys (MICS, DHS and PAPFAM)</a:t>
            </a: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78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A32F-0E59-46E3-B437-0A790410E8D9}"/>
              </a:ext>
            </a:extLst>
          </p:cNvPr>
          <p:cNvSpPr>
            <a:spLocks noGrp="1"/>
          </p:cNvSpPr>
          <p:nvPr>
            <p:ph type="title"/>
          </p:nvPr>
        </p:nvSpPr>
        <p:spPr>
          <a:xfrm>
            <a:off x="364217" y="143694"/>
            <a:ext cx="10989583" cy="1325563"/>
          </a:xfrm>
        </p:spPr>
        <p:txBody>
          <a:bodyPr>
            <a:normAutofit/>
          </a:bodyPr>
          <a:lstStyle/>
          <a:p>
            <a:pPr algn="r" rtl="1"/>
            <a:r>
              <a:rPr lang="ar-LB" sz="3600" b="1" dirty="0">
                <a:solidFill>
                  <a:schemeClr val="accent1">
                    <a:lumMod val="75000"/>
                  </a:schemeClr>
                </a:solidFill>
                <a:cs typeface="+mn-cs"/>
              </a:rPr>
              <a:t>وخاصة في التعليم الثانوي!</a:t>
            </a:r>
            <a:endParaRPr lang="en-US" sz="3600" dirty="0">
              <a:solidFill>
                <a:schemeClr val="accent1">
                  <a:lumMod val="75000"/>
                </a:schemeClr>
              </a:solidFill>
              <a:latin typeface="+mn-lt"/>
              <a:cs typeface="+mn-cs"/>
            </a:endParaRPr>
          </a:p>
        </p:txBody>
      </p:sp>
      <p:graphicFrame>
        <p:nvGraphicFramePr>
          <p:cNvPr id="11" name="Chart 10">
            <a:extLst>
              <a:ext uri="{FF2B5EF4-FFF2-40B4-BE49-F238E27FC236}">
                <a16:creationId xmlns:a16="http://schemas.microsoft.com/office/drawing/2014/main" id="{7100A7E8-8781-4EF4-9924-D85D1DC914FF}"/>
              </a:ext>
            </a:extLst>
          </p:cNvPr>
          <p:cNvGraphicFramePr/>
          <p:nvPr/>
        </p:nvGraphicFramePr>
        <p:xfrm>
          <a:off x="838198" y="1337310"/>
          <a:ext cx="10989583" cy="5155552"/>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0">
            <a:extLst>
              <a:ext uri="{FF2B5EF4-FFF2-40B4-BE49-F238E27FC236}">
                <a16:creationId xmlns:a16="http://schemas.microsoft.com/office/drawing/2014/main" id="{ECA13A74-6AA7-4DB3-9196-EC12D2C9E12A}"/>
              </a:ext>
            </a:extLst>
          </p:cNvPr>
          <p:cNvSpPr>
            <a:spLocks noChangeArrowheads="1"/>
          </p:cNvSpPr>
          <p:nvPr/>
        </p:nvSpPr>
        <p:spPr bwMode="auto">
          <a:xfrm>
            <a:off x="201566" y="6583501"/>
            <a:ext cx="494077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Source: Authors calculations based on household surveys (MICS, DHS and PAPFAM)</a:t>
            </a: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78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01664AF-CAB2-42CF-9981-24DEE07330C9}"/>
              </a:ext>
            </a:extLst>
          </p:cNvPr>
          <p:cNvGraphicFramePr/>
          <p:nvPr/>
        </p:nvGraphicFramePr>
        <p:xfrm>
          <a:off x="320041" y="1593669"/>
          <a:ext cx="11305902" cy="46249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a:extLst>
              <a:ext uri="{FF2B5EF4-FFF2-40B4-BE49-F238E27FC236}">
                <a16:creationId xmlns:a16="http://schemas.microsoft.com/office/drawing/2014/main" id="{3744201B-6CD1-4864-94C5-8FA6734BDCAA}"/>
              </a:ext>
            </a:extLst>
          </p:cNvPr>
          <p:cNvSpPr txBox="1">
            <a:spLocks noChangeArrowheads="1"/>
          </p:cNvSpPr>
          <p:nvPr/>
        </p:nvSpPr>
        <p:spPr bwMode="auto">
          <a:xfrm>
            <a:off x="616656" y="6371876"/>
            <a:ext cx="2652637" cy="3401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Authors’ calculations </a:t>
            </a:r>
            <a:endPar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Rectangle 4">
            <a:extLst>
              <a:ext uri="{FF2B5EF4-FFF2-40B4-BE49-F238E27FC236}">
                <a16:creationId xmlns:a16="http://schemas.microsoft.com/office/drawing/2014/main" id="{C02B933A-1B10-4DA7-AFF0-367CBCF00081}"/>
              </a:ext>
            </a:extLst>
          </p:cNvPr>
          <p:cNvSpPr>
            <a:spLocks noChangeArrowheads="1"/>
          </p:cNvSpPr>
          <p:nvPr/>
        </p:nvSpPr>
        <p:spPr bwMode="auto">
          <a:xfrm>
            <a:off x="418011" y="-38404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5">
            <a:extLst>
              <a:ext uri="{FF2B5EF4-FFF2-40B4-BE49-F238E27FC236}">
                <a16:creationId xmlns:a16="http://schemas.microsoft.com/office/drawing/2014/main" id="{34B96A09-29CB-4E09-B80F-5471CF29397B}"/>
              </a:ext>
            </a:extLst>
          </p:cNvPr>
          <p:cNvSpPr>
            <a:spLocks noChangeArrowheads="1"/>
          </p:cNvSpPr>
          <p:nvPr/>
        </p:nvSpPr>
        <p:spPr bwMode="auto">
          <a:xfrm>
            <a:off x="1185181" y="1312214"/>
            <a:ext cx="1009758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Shapley decomposition for primary and secondary completion, age group 6-25 (%) in 11 Arab countries</a:t>
            </a:r>
            <a:endPar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7">
            <a:extLst>
              <a:ext uri="{FF2B5EF4-FFF2-40B4-BE49-F238E27FC236}">
                <a16:creationId xmlns:a16="http://schemas.microsoft.com/office/drawing/2014/main" id="{54F6A456-39EF-4CC0-BB0F-F7F0AFC0935B}"/>
              </a:ext>
            </a:extLst>
          </p:cNvPr>
          <p:cNvSpPr>
            <a:spLocks noChangeArrowheads="1"/>
          </p:cNvSpPr>
          <p:nvPr/>
        </p:nvSpPr>
        <p:spPr bwMode="auto">
          <a:xfrm>
            <a:off x="418011" y="-29260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D8FF3063-D666-4099-939D-971DFC685D34}"/>
              </a:ext>
            </a:extLst>
          </p:cNvPr>
          <p:cNvSpPr txBox="1">
            <a:spLocks/>
          </p:cNvSpPr>
          <p:nvPr/>
        </p:nvSpPr>
        <p:spPr>
          <a:xfrm>
            <a:off x="151026" y="367046"/>
            <a:ext cx="11952514" cy="8038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LB" sz="3600" b="0" i="0" u="none" strike="noStrike" kern="1200" cap="none" spc="0" normalizeH="0" baseline="0" noProof="0" dirty="0">
                <a:ln>
                  <a:noFill/>
                </a:ln>
                <a:solidFill>
                  <a:srgbClr val="5B9BD5">
                    <a:lumMod val="75000"/>
                  </a:srgbClr>
                </a:solidFill>
                <a:effectLst/>
                <a:uLnTx/>
                <a:uFillTx/>
                <a:latin typeface="Calibri" panose="020F0502020204030204"/>
                <a:ea typeface="+mj-ea"/>
                <a:cs typeface="Arial" panose="020B0604020202020204" pitchFamily="34" charset="0"/>
              </a:rPr>
              <a:t>ومن ثم فإن عوامل مثل ثروة الأسرة ومستوي تعليم رب الأسرة من المرجح أن تساهم بنحو أكبر في تحدد آفاق التعليم</a:t>
            </a:r>
            <a:endParaRPr kumimoji="0" lang="en-US" sz="3600" b="0" i="0" u="none" strike="noStrike" kern="1200" cap="none" spc="0" normalizeH="0" baseline="0" noProof="0" dirty="0">
              <a:ln>
                <a:noFill/>
              </a:ln>
              <a:solidFill>
                <a:srgbClr val="5B9BD5">
                  <a:lumMod val="75000"/>
                </a:srgbClr>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99846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368155-85A1-3E2C-67C7-EAFB07A3C26D}"/>
              </a:ext>
            </a:extLst>
          </p:cNvPr>
          <p:cNvSpPr>
            <a:spLocks noGrp="1"/>
          </p:cNvSpPr>
          <p:nvPr>
            <p:ph type="title"/>
          </p:nvPr>
        </p:nvSpPr>
        <p:spPr>
          <a:xfrm>
            <a:off x="0" y="-188423"/>
            <a:ext cx="9416432" cy="761670"/>
          </a:xfrm>
          <a:prstGeom prst="rect">
            <a:avLst/>
          </a:prstGeom>
        </p:spPr>
        <p:txBody>
          <a:bodyPr vert="horz" lIns="91440" tIns="45720" rIns="91440" bIns="45720" rtlCol="0" anchor="b">
            <a:noAutofit/>
          </a:bodyPr>
          <a:lstStyle/>
          <a:p>
            <a:pPr algn="r" rtl="1"/>
            <a:r>
              <a:rPr lang="ar-LB" sz="2800" dirty="0">
                <a:cs typeface="+mn-cs"/>
              </a:rPr>
              <a:t>القصة مختلفة تماما في البلدان والمناطق المتضررة من الصراعات</a:t>
            </a:r>
            <a:endParaRPr lang="en-US" sz="2800" dirty="0">
              <a:cs typeface="+mn-cs"/>
            </a:endParaRPr>
          </a:p>
        </p:txBody>
      </p:sp>
      <p:grpSp>
        <p:nvGrpSpPr>
          <p:cNvPr id="13"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CB48A25-9221-5CDA-798F-DEB976504803}"/>
              </a:ext>
            </a:extLst>
          </p:cNvPr>
          <p:cNvPicPr>
            <a:picLocks noChangeAspect="1"/>
          </p:cNvPicPr>
          <p:nvPr/>
        </p:nvPicPr>
        <p:blipFill>
          <a:blip r:embed="rId2"/>
          <a:stretch>
            <a:fillRect/>
          </a:stretch>
        </p:blipFill>
        <p:spPr>
          <a:xfrm>
            <a:off x="4125081" y="1601975"/>
            <a:ext cx="3383280" cy="3788255"/>
          </a:xfrm>
          <a:prstGeom prst="rect">
            <a:avLst/>
          </a:prstGeom>
        </p:spPr>
      </p:pic>
      <p:pic>
        <p:nvPicPr>
          <p:cNvPr id="7" name="Picture 6">
            <a:extLst>
              <a:ext uri="{FF2B5EF4-FFF2-40B4-BE49-F238E27FC236}">
                <a16:creationId xmlns:a16="http://schemas.microsoft.com/office/drawing/2014/main" id="{65AF7333-BC91-FB63-88D7-2041D07DF224}"/>
              </a:ext>
            </a:extLst>
          </p:cNvPr>
          <p:cNvPicPr>
            <a:picLocks noChangeAspect="1"/>
          </p:cNvPicPr>
          <p:nvPr/>
        </p:nvPicPr>
        <p:blipFill>
          <a:blip r:embed="rId3"/>
          <a:stretch>
            <a:fillRect/>
          </a:stretch>
        </p:blipFill>
        <p:spPr>
          <a:xfrm>
            <a:off x="7812357" y="1669181"/>
            <a:ext cx="3383280" cy="3653842"/>
          </a:xfrm>
          <a:prstGeom prst="rect">
            <a:avLst/>
          </a:prstGeom>
        </p:spPr>
      </p:pic>
      <p:sp>
        <p:nvSpPr>
          <p:cNvPr id="3" name="TextBox 2">
            <a:extLst>
              <a:ext uri="{FF2B5EF4-FFF2-40B4-BE49-F238E27FC236}">
                <a16:creationId xmlns:a16="http://schemas.microsoft.com/office/drawing/2014/main" id="{59D87DCD-5CBA-7226-6641-B8CEADB695AA}"/>
              </a:ext>
            </a:extLst>
          </p:cNvPr>
          <p:cNvSpPr txBox="1"/>
          <p:nvPr/>
        </p:nvSpPr>
        <p:spPr>
          <a:xfrm>
            <a:off x="4186797" y="1135742"/>
            <a:ext cx="7614302" cy="369332"/>
          </a:xfrm>
          <a:prstGeom prst="rect">
            <a:avLst/>
          </a:prstGeom>
          <a:noFill/>
        </p:spPr>
        <p:txBody>
          <a:bodyPr wrap="square" rtlCol="0">
            <a:spAutoFit/>
          </a:bodyPr>
          <a:lstStyle/>
          <a:p>
            <a:pPr lvl="0">
              <a:defRPr/>
            </a:pPr>
            <a:r>
              <a:rPr lang="ar-LB" b="1">
                <a:solidFill>
                  <a:prstClr val="black"/>
                </a:solidFill>
              </a:rPr>
              <a:t>أثر الأيام ال 16 الأولى من الحرب على غزة على الفقر المتعدد الأبعاد</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C39A906-F6DC-0BF2-F86C-55DA63D5F392}"/>
              </a:ext>
            </a:extLst>
          </p:cNvPr>
          <p:cNvPicPr>
            <a:picLocks noChangeAspect="1"/>
          </p:cNvPicPr>
          <p:nvPr/>
        </p:nvPicPr>
        <p:blipFill>
          <a:blip r:embed="rId4"/>
          <a:stretch>
            <a:fillRect/>
          </a:stretch>
        </p:blipFill>
        <p:spPr>
          <a:xfrm>
            <a:off x="77750" y="1003393"/>
            <a:ext cx="3718148" cy="5339216"/>
          </a:xfrm>
          <a:prstGeom prst="rect">
            <a:avLst/>
          </a:prstGeom>
        </p:spPr>
      </p:pic>
    </p:spTree>
    <p:extLst>
      <p:ext uri="{BB962C8B-B14F-4D97-AF65-F5344CB8AC3E}">
        <p14:creationId xmlns:p14="http://schemas.microsoft.com/office/powerpoint/2010/main" val="186746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nchor="ctr"/>
          <a:lstStyle/>
          <a:p>
            <a:r>
              <a:rPr lang="ar-LB" dirty="0"/>
              <a:t>ليس لدينا أدلة محدثة للفقر متعدد الأبعاد في العديد من أقل البلدان نمواً والبلدان المتأثرة بالنزاعات ولكننا نعرف ما يلي:</a:t>
            </a:r>
            <a:endParaRPr lang="es-ES_tradnl" dirty="0"/>
          </a:p>
        </p:txBody>
      </p:sp>
      <p:graphicFrame>
        <p:nvGraphicFramePr>
          <p:cNvPr id="10" name="Content Placeholder 9">
            <a:extLst>
              <a:ext uri="{FF2B5EF4-FFF2-40B4-BE49-F238E27FC236}">
                <a16:creationId xmlns:a16="http://schemas.microsoft.com/office/drawing/2014/main" id="{64F1F6EB-EAFD-400B-A295-4EED6931BDA0}"/>
              </a:ext>
            </a:extLst>
          </p:cNvPr>
          <p:cNvGraphicFramePr>
            <a:graphicFrameLocks noGrp="1"/>
          </p:cNvGraphicFramePr>
          <p:nvPr>
            <p:ph sz="half" idx="2"/>
            <p:extLst>
              <p:ext uri="{D42A27DB-BD31-4B8C-83A1-F6EECF244321}">
                <p14:modId xmlns:p14="http://schemas.microsoft.com/office/powerpoint/2010/main" val="1297821319"/>
              </p:ext>
            </p:extLst>
          </p:nvPr>
        </p:nvGraphicFramePr>
        <p:xfrm>
          <a:off x="172995" y="2176464"/>
          <a:ext cx="3978876" cy="335858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8BFB92B-8241-4555-B1E6-6FD10C9AC895}"/>
              </a:ext>
            </a:extLst>
          </p:cNvPr>
          <p:cNvSpPr txBox="1"/>
          <p:nvPr/>
        </p:nvSpPr>
        <p:spPr>
          <a:xfrm>
            <a:off x="472979" y="5892705"/>
            <a:ext cx="11502849"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404040"/>
                </a:solidFill>
                <a:effectLst/>
                <a:uLnTx/>
                <a:uFillTx/>
                <a:latin typeface="Calibri Light" panose="020F0302020204030204"/>
                <a:ea typeface="Calibri" panose="020F0502020204030204" pitchFamily="34" charset="0"/>
                <a:cs typeface="Arial" panose="020B0604020202020204" pitchFamily="34" charset="0"/>
              </a:rPr>
              <a:t>Source: UCDP (left); UNHCR, UNRWA, IDMC (center); OCHA (right). Note: No data for Palestine (left); data for Iraq, Lebanon, Libya, Palestine, Somalia, Sudan, Syria, Yemen (right)</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Arial" panose="020B0604020202020204" pitchFamily="34" charset="0"/>
            </a:endParaRPr>
          </a:p>
        </p:txBody>
      </p:sp>
      <p:graphicFrame>
        <p:nvGraphicFramePr>
          <p:cNvPr id="5" name="Content Placeholder 6">
            <a:extLst>
              <a:ext uri="{FF2B5EF4-FFF2-40B4-BE49-F238E27FC236}">
                <a16:creationId xmlns:a16="http://schemas.microsoft.com/office/drawing/2014/main" id="{1043A9CC-CBBD-4BA4-8A2E-B405131ED2AC}"/>
              </a:ext>
            </a:extLst>
          </p:cNvPr>
          <p:cNvGraphicFramePr>
            <a:graphicFrameLocks/>
          </p:cNvGraphicFramePr>
          <p:nvPr/>
        </p:nvGraphicFramePr>
        <p:xfrm>
          <a:off x="4151871" y="2176463"/>
          <a:ext cx="3459892" cy="3489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8">
            <a:extLst>
              <a:ext uri="{FF2B5EF4-FFF2-40B4-BE49-F238E27FC236}">
                <a16:creationId xmlns:a16="http://schemas.microsoft.com/office/drawing/2014/main" id="{E180792F-DBDF-4817-9E03-C00F3D4CE81B}"/>
              </a:ext>
            </a:extLst>
          </p:cNvPr>
          <p:cNvGraphicFramePr>
            <a:graphicFrameLocks/>
          </p:cNvGraphicFramePr>
          <p:nvPr>
            <p:extLst>
              <p:ext uri="{D42A27DB-BD31-4B8C-83A1-F6EECF244321}">
                <p14:modId xmlns:p14="http://schemas.microsoft.com/office/powerpoint/2010/main" val="2417364773"/>
              </p:ext>
            </p:extLst>
          </p:nvPr>
        </p:nvGraphicFramePr>
        <p:xfrm>
          <a:off x="7865485" y="2045727"/>
          <a:ext cx="3978877" cy="3489325"/>
        </p:xfrm>
        <a:graphic>
          <a:graphicData uri="http://schemas.openxmlformats.org/drawingml/2006/chart">
            <c:chart xmlns:c="http://schemas.openxmlformats.org/drawingml/2006/chart" xmlns:r="http://schemas.openxmlformats.org/officeDocument/2006/relationships" r:id="rId5"/>
          </a:graphicData>
        </a:graphic>
      </p:graphicFrame>
      <p:sp>
        <p:nvSpPr>
          <p:cNvPr id="4" name="Oval 3">
            <a:extLst>
              <a:ext uri="{FF2B5EF4-FFF2-40B4-BE49-F238E27FC236}">
                <a16:creationId xmlns:a16="http://schemas.microsoft.com/office/drawing/2014/main" id="{E379789E-6908-2CB8-E450-949BFFB253EA}"/>
              </a:ext>
            </a:extLst>
          </p:cNvPr>
          <p:cNvSpPr/>
          <p:nvPr/>
        </p:nvSpPr>
        <p:spPr>
          <a:xfrm>
            <a:off x="7145967" y="2445952"/>
            <a:ext cx="442867" cy="2950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C7F54FD-5EB3-4CF7-8875-64E2AA09B225}"/>
              </a:ext>
            </a:extLst>
          </p:cNvPr>
          <p:cNvSpPr/>
          <p:nvPr/>
        </p:nvSpPr>
        <p:spPr>
          <a:xfrm>
            <a:off x="1809750" y="2445952"/>
            <a:ext cx="284729" cy="1084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74CA408-ABD5-46FA-9F43-9C0D0A983D28}"/>
              </a:ext>
            </a:extLst>
          </p:cNvPr>
          <p:cNvSpPr/>
          <p:nvPr/>
        </p:nvSpPr>
        <p:spPr>
          <a:xfrm>
            <a:off x="11266212" y="2679931"/>
            <a:ext cx="442867" cy="2950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FDA8CD5-9AC7-7853-5DF4-2257E841BE5F}"/>
              </a:ext>
            </a:extLst>
          </p:cNvPr>
          <p:cNvSpPr txBox="1"/>
          <p:nvPr/>
        </p:nvSpPr>
        <p:spPr>
          <a:xfrm>
            <a:off x="347638" y="1354129"/>
            <a:ext cx="11628190" cy="40011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ويقدر أن أكثر من 70 مليون شخص في حاجة إلى المساعدة الإنسانية</a:t>
            </a:r>
            <a:endParaRPr kumimoji="0" lang="en-IE"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94403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
            <a:extLst>
              <a:ext uri="{FF2B5EF4-FFF2-40B4-BE49-F238E27FC236}">
                <a16:creationId xmlns:a16="http://schemas.microsoft.com/office/drawing/2014/main" id="{31A2AED4-97D1-49E4-A926-5CA32364C581}"/>
              </a:ext>
            </a:extLst>
          </p:cNvPr>
          <p:cNvSpPr txBox="1">
            <a:spLocks/>
          </p:cNvSpPr>
          <p:nvPr/>
        </p:nvSpPr>
        <p:spPr>
          <a:xfrm>
            <a:off x="841248" y="256032"/>
            <a:ext cx="10506456" cy="101498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0"/>
              </a:spcBef>
              <a:buFont typeface="Arial" panose="020B0604020202020204" pitchFamily="34"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ar-LB" sz="3600" b="1" i="0" u="none" strike="noStrike" kern="1200" cap="none" spc="80" normalizeH="0" baseline="0" noProof="0" dirty="0">
                <a:ln>
                  <a:noFill/>
                </a:ln>
                <a:solidFill>
                  <a:prstClr val="white"/>
                </a:solidFill>
                <a:effectLst/>
                <a:uLnTx/>
                <a:uFillTx/>
                <a:latin typeface="Calibri Light" panose="020F0302020204030204"/>
                <a:ea typeface="+mn-ea"/>
                <a:cs typeface="Arial" panose="020B0604020202020204" pitchFamily="34" charset="0"/>
              </a:rPr>
              <a:t>وهذه البلدان معرضة بشكل خاص للتأثر سلباً من تغيرات المناخ</a:t>
            </a:r>
            <a:endParaRPr kumimoji="0" lang="en-US" sz="3600" b="1" i="0" u="none" strike="noStrike" kern="1200" cap="none" spc="80" normalizeH="0" baseline="0" noProof="0" dirty="0">
              <a:ln>
                <a:noFill/>
              </a:ln>
              <a:solidFill>
                <a:prstClr val="white"/>
              </a:solidFill>
              <a:effectLst/>
              <a:uLnTx/>
              <a:uFillTx/>
              <a:latin typeface="Calibri Light" panose="020F0302020204030204"/>
              <a:ea typeface="+mn-ea"/>
              <a:cs typeface="Arial" panose="020B0604020202020204" pitchFamily="34" charset="0"/>
            </a:endParaRPr>
          </a:p>
        </p:txBody>
      </p:sp>
      <p:graphicFrame>
        <p:nvGraphicFramePr>
          <p:cNvPr id="33" name="Chart 32">
            <a:extLst>
              <a:ext uri="{FF2B5EF4-FFF2-40B4-BE49-F238E27FC236}">
                <a16:creationId xmlns:a16="http://schemas.microsoft.com/office/drawing/2014/main" id="{94BE9A2E-9FD9-8CBB-98D5-3393C4834A50}"/>
              </a:ext>
            </a:extLst>
          </p:cNvPr>
          <p:cNvGraphicFramePr>
            <a:graphicFrameLocks/>
          </p:cNvGraphicFramePr>
          <p:nvPr/>
        </p:nvGraphicFramePr>
        <p:xfrm>
          <a:off x="628821" y="1897166"/>
          <a:ext cx="10386708" cy="3921281"/>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BB1E5D1A-5901-CC37-C0EC-FE5516F3B45B}"/>
              </a:ext>
            </a:extLst>
          </p:cNvPr>
          <p:cNvSpPr txBox="1"/>
          <p:nvPr/>
        </p:nvSpPr>
        <p:spPr>
          <a:xfrm>
            <a:off x="1687333" y="5778905"/>
            <a:ext cx="6626018" cy="251159"/>
          </a:xfrm>
          <a:prstGeom prst="rect">
            <a:avLst/>
          </a:prstGeom>
          <a:noFill/>
        </p:spPr>
        <p:txBody>
          <a:bodyPr wrap="square">
            <a:spAutoFit/>
          </a:bodyPr>
          <a:lstStyle/>
          <a:p>
            <a:pPr marL="0" marR="0" lvl="0" indent="0" algn="l" defTabSz="786384" rtl="0" eaLnBrk="1" fontAlgn="auto" latinLnBrk="0" hangingPunct="1">
              <a:lnSpc>
                <a:spcPct val="100000"/>
              </a:lnSpc>
              <a:spcBef>
                <a:spcPts val="0"/>
              </a:spcBef>
              <a:spcAft>
                <a:spcPts val="600"/>
              </a:spcAft>
              <a:buClrTx/>
              <a:buSzTx/>
              <a:buFontTx/>
              <a:buNone/>
              <a:tabLst/>
              <a:defRPr sz="1600" b="0" i="0" u="none" strike="noStrike" kern="1200" spc="0" baseline="0">
                <a:solidFill>
                  <a:prstClr val="black">
                    <a:lumMod val="65000"/>
                    <a:lumOff val="35000"/>
                  </a:prstClr>
                </a:solidFill>
                <a:latin typeface="+mn-lt"/>
                <a:ea typeface="+mn-ea"/>
                <a:cs typeface="+mn-cs"/>
              </a:defRPr>
            </a:pPr>
            <a:r>
              <a:rPr kumimoji="0" lang="en-US" sz="1032" b="0" i="1"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Calibri" panose="020F0502020204030204" pitchFamily="34" charset="0"/>
              </a:rPr>
              <a:t>Data source: EM-DAT, CRED / </a:t>
            </a:r>
            <a:r>
              <a:rPr kumimoji="0" lang="en-US" sz="1032" b="0" i="1" u="none" strike="noStrike" kern="1200" cap="none" spc="0" normalizeH="0" baseline="0" noProof="0" err="1">
                <a:ln>
                  <a:noFill/>
                </a:ln>
                <a:solidFill>
                  <a:prstClr val="black">
                    <a:lumMod val="95000"/>
                    <a:lumOff val="5000"/>
                  </a:prstClr>
                </a:solidFill>
                <a:effectLst/>
                <a:uLnTx/>
                <a:uFillTx/>
                <a:latin typeface="Calibri Light" panose="020F0302020204030204"/>
                <a:ea typeface="+mn-ea"/>
                <a:cs typeface="Calibri" panose="020F0502020204030204" pitchFamily="34" charset="0"/>
              </a:rPr>
              <a:t>UCLouvain</a:t>
            </a:r>
            <a:r>
              <a:rPr kumimoji="0" lang="en-US" sz="1032" b="0" i="1"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Calibri" panose="020F0502020204030204" pitchFamily="34" charset="0"/>
              </a:rPr>
              <a:t>, Brussels, Belgium (retrieved May 2022); World Bank; FAO</a:t>
            </a:r>
            <a:endParaRPr kumimoji="0" lang="en-US" sz="1200" b="0" i="1"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Calibri" panose="020F0502020204030204" pitchFamily="34" charset="0"/>
            </a:endParaRPr>
          </a:p>
        </p:txBody>
      </p:sp>
      <p:sp>
        <p:nvSpPr>
          <p:cNvPr id="35" name="TextBox 34">
            <a:extLst>
              <a:ext uri="{FF2B5EF4-FFF2-40B4-BE49-F238E27FC236}">
                <a16:creationId xmlns:a16="http://schemas.microsoft.com/office/drawing/2014/main" id="{D40CB69B-8D2B-4249-CCFB-EC3BC7196581}"/>
              </a:ext>
            </a:extLst>
          </p:cNvPr>
          <p:cNvSpPr txBox="1"/>
          <p:nvPr/>
        </p:nvSpPr>
        <p:spPr>
          <a:xfrm>
            <a:off x="3458852" y="1450018"/>
            <a:ext cx="5271247" cy="338554"/>
          </a:xfrm>
          <a:prstGeom prst="rect">
            <a:avLst/>
          </a:prstGeom>
          <a:noFill/>
        </p:spPr>
        <p:txBody>
          <a:bodyPr wrap="square">
            <a:spAutoFit/>
          </a:bodyPr>
          <a:lstStyle/>
          <a:p>
            <a:pPr marL="0" marR="0" lvl="0" indent="0" algn="ctr" defTabSz="786384" rtl="0" eaLnBrk="1" fontAlgn="auto" latinLnBrk="0" hangingPunct="1">
              <a:lnSpc>
                <a:spcPct val="100000"/>
              </a:lnSpc>
              <a:spcBef>
                <a:spcPts val="0"/>
              </a:spcBef>
              <a:spcAft>
                <a:spcPts val="600"/>
              </a:spcAft>
              <a:buClrTx/>
              <a:buSzTx/>
              <a:buFontTx/>
              <a:buNone/>
              <a:tabLst/>
              <a:defRPr sz="1600" b="0" i="0" u="none" strike="noStrike" kern="1200" spc="0" baseline="0">
                <a:solidFill>
                  <a:prstClr val="black">
                    <a:lumMod val="65000"/>
                    <a:lumOff val="35000"/>
                  </a:prstClr>
                </a:solidFill>
                <a:latin typeface="+mn-lt"/>
                <a:ea typeface="+mn-ea"/>
                <a:cs typeface="+mn-cs"/>
              </a:defRPr>
            </a:pPr>
            <a:r>
              <a:rPr kumimoji="0" lang="ar-LB" sz="16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Arial" panose="020B0604020202020204" pitchFamily="34" charset="0"/>
              </a:rPr>
              <a:t>عدد الكوارث وإجمالي المتضررين في المنطقة العربية</a:t>
            </a:r>
            <a:endParaRPr kumimoji="0" lang="en-US" sz="16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0375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Old wrinkled hands with some coins">
            <a:extLst>
              <a:ext uri="{FF2B5EF4-FFF2-40B4-BE49-F238E27FC236}">
                <a16:creationId xmlns:a16="http://schemas.microsoft.com/office/drawing/2014/main" id="{5D9F0AC8-14C2-E0FA-B177-07F33F9F36F9}"/>
              </a:ext>
            </a:extLst>
          </p:cNvPr>
          <p:cNvPicPr>
            <a:picLocks noChangeAspect="1"/>
          </p:cNvPicPr>
          <p:nvPr/>
        </p:nvPicPr>
        <p:blipFill rotWithShape="1">
          <a:blip r:embed="rId2"/>
          <a:srcRect r="20783"/>
          <a:stretch/>
        </p:blipFill>
        <p:spPr>
          <a:xfrm>
            <a:off x="4038599" y="10"/>
            <a:ext cx="8160026" cy="6875809"/>
          </a:xfrm>
          <a:prstGeom prst="rect">
            <a:avLst/>
          </a:prstGeom>
        </p:spPr>
      </p:pic>
      <p:sp>
        <p:nvSpPr>
          <p:cNvPr id="23" name="Freeform: Shape 2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BD74CC-4005-497F-B549-9247AE163375}"/>
              </a:ext>
            </a:extLst>
          </p:cNvPr>
          <p:cNvSpPr>
            <a:spLocks noGrp="1"/>
          </p:cNvSpPr>
          <p:nvPr>
            <p:ph type="title" idx="4294967295"/>
          </p:nvPr>
        </p:nvSpPr>
        <p:spPr>
          <a:xfrm>
            <a:off x="534473" y="2950387"/>
            <a:ext cx="3052293" cy="3531403"/>
          </a:xfrm>
        </p:spPr>
        <p:txBody>
          <a:bodyPr vert="horz" lIns="91440" tIns="45720" rIns="91440" bIns="45720" rtlCol="0" anchor="t">
            <a:normAutofit/>
          </a:bodyPr>
          <a:lstStyle/>
          <a:p>
            <a:pPr marL="742950" indent="-742950" algn="r" rtl="1">
              <a:buFont typeface="+mj-lt"/>
              <a:buAutoNum type="arabicPeriod" startAt="2"/>
            </a:pPr>
            <a:r>
              <a:rPr lang="ar-LB" sz="4000" b="1" i="1" dirty="0">
                <a:solidFill>
                  <a:srgbClr val="FFFFFF"/>
                </a:solidFill>
                <a:cs typeface="+mn-cs"/>
              </a:rPr>
              <a:t> الفقر النقدي وعدم المساواة</a:t>
            </a:r>
            <a:endParaRPr lang="en-US" sz="4000" b="1" i="1" dirty="0">
              <a:solidFill>
                <a:srgbClr val="FFFFFF"/>
              </a:solidFill>
              <a:cs typeface="+mn-cs"/>
            </a:endParaRPr>
          </a:p>
        </p:txBody>
      </p:sp>
    </p:spTree>
    <p:extLst>
      <p:ext uri="{BB962C8B-B14F-4D97-AF65-F5344CB8AC3E}">
        <p14:creationId xmlns:p14="http://schemas.microsoft.com/office/powerpoint/2010/main" val="317337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C84A-D0EB-4E07-9462-A039ACBCEB86}"/>
              </a:ext>
            </a:extLst>
          </p:cNvPr>
          <p:cNvSpPr>
            <a:spLocks noGrp="1"/>
          </p:cNvSpPr>
          <p:nvPr>
            <p:ph type="title"/>
          </p:nvPr>
        </p:nvSpPr>
        <p:spPr>
          <a:xfrm>
            <a:off x="336652" y="258247"/>
            <a:ext cx="11039007" cy="819098"/>
          </a:xfrm>
        </p:spPr>
        <p:txBody>
          <a:bodyPr>
            <a:noAutofit/>
          </a:bodyPr>
          <a:lstStyle/>
          <a:p>
            <a:pPr algn="r" rtl="1"/>
            <a:r>
              <a:rPr lang="ar-LB" sz="3200" dirty="0">
                <a:solidFill>
                  <a:schemeClr val="accent1">
                    <a:lumMod val="75000"/>
                  </a:schemeClr>
                </a:solidFill>
                <a:latin typeface="+mn-lt"/>
                <a:cs typeface="+mn-cs"/>
              </a:rPr>
              <a:t>المنطقة العربية هي الوحيدة الأكثر فقرا مقارنة بالعقدين الماضيين بغض النظر عن خط الفقر</a:t>
            </a:r>
            <a:endParaRPr lang="en-US" sz="3200" dirty="0">
              <a:solidFill>
                <a:schemeClr val="accent1">
                  <a:lumMod val="75000"/>
                </a:schemeClr>
              </a:solidFill>
              <a:highlight>
                <a:srgbClr val="FFFF00"/>
              </a:highlight>
              <a:latin typeface="+mn-lt"/>
              <a:cs typeface="+mn-cs"/>
            </a:endParaRPr>
          </a:p>
        </p:txBody>
      </p:sp>
      <p:sp>
        <p:nvSpPr>
          <p:cNvPr id="7" name="Rectangle 6">
            <a:extLst>
              <a:ext uri="{FF2B5EF4-FFF2-40B4-BE49-F238E27FC236}">
                <a16:creationId xmlns:a16="http://schemas.microsoft.com/office/drawing/2014/main" id="{D216D105-BD7E-4D11-B409-0FF10675A692}"/>
              </a:ext>
            </a:extLst>
          </p:cNvPr>
          <p:cNvSpPr/>
          <p:nvPr/>
        </p:nvSpPr>
        <p:spPr>
          <a:xfrm>
            <a:off x="1010905" y="1162909"/>
            <a:ext cx="10872749" cy="40011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معدلات الفقر باستخدام خطوط الفقر المختلفة (بالنسبة المئوية) حسب المنطقة، خطوط الفقر من 1 دولار إلى 15 دولارًا</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 name="TextBox 9">
            <a:extLst>
              <a:ext uri="{FF2B5EF4-FFF2-40B4-BE49-F238E27FC236}">
                <a16:creationId xmlns:a16="http://schemas.microsoft.com/office/drawing/2014/main" id="{4205424E-2D41-702E-2A64-054E1A935E2D}"/>
              </a:ext>
            </a:extLst>
          </p:cNvPr>
          <p:cNvSpPr txBox="1"/>
          <p:nvPr/>
        </p:nvSpPr>
        <p:spPr>
          <a:xfrm>
            <a:off x="1945980" y="1607214"/>
            <a:ext cx="25788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1995, 2010 and 2023</a:t>
            </a:r>
          </a:p>
        </p:txBody>
      </p:sp>
      <p:graphicFrame>
        <p:nvGraphicFramePr>
          <p:cNvPr id="3" name="Chart 2">
            <a:extLst>
              <a:ext uri="{FF2B5EF4-FFF2-40B4-BE49-F238E27FC236}">
                <a16:creationId xmlns:a16="http://schemas.microsoft.com/office/drawing/2014/main" id="{C1B2F10A-1E46-ED9A-B556-B216D0372BDD}"/>
              </a:ext>
            </a:extLst>
          </p:cNvPr>
          <p:cNvGraphicFramePr>
            <a:graphicFrameLocks/>
          </p:cNvGraphicFramePr>
          <p:nvPr/>
        </p:nvGraphicFramePr>
        <p:xfrm>
          <a:off x="333170" y="1908881"/>
          <a:ext cx="5586984" cy="41585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DB45985-E7CE-B1DE-B611-58EB2BF6F482}"/>
              </a:ext>
            </a:extLst>
          </p:cNvPr>
          <p:cNvSpPr txBox="1"/>
          <p:nvPr/>
        </p:nvSpPr>
        <p:spPr>
          <a:xfrm>
            <a:off x="8332160" y="1512452"/>
            <a:ext cx="1913861" cy="3797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graphicFrame>
        <p:nvGraphicFramePr>
          <p:cNvPr id="4" name="Chart 3">
            <a:extLst>
              <a:ext uri="{FF2B5EF4-FFF2-40B4-BE49-F238E27FC236}">
                <a16:creationId xmlns:a16="http://schemas.microsoft.com/office/drawing/2014/main" id="{77990302-147F-42AC-9C52-155078EC3DD4}"/>
              </a:ext>
            </a:extLst>
          </p:cNvPr>
          <p:cNvGraphicFramePr>
            <a:graphicFrameLocks/>
          </p:cNvGraphicFramePr>
          <p:nvPr/>
        </p:nvGraphicFramePr>
        <p:xfrm>
          <a:off x="6447279" y="1791880"/>
          <a:ext cx="5118864" cy="4913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092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7ED8BF-F8CD-0D16-CF98-852F188D6F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ubtitle 7">
            <a:extLst>
              <a:ext uri="{FF2B5EF4-FFF2-40B4-BE49-F238E27FC236}">
                <a16:creationId xmlns:a16="http://schemas.microsoft.com/office/drawing/2014/main" id="{F5AD6F52-B463-ABB5-DC15-CEE09EAA2D3E}"/>
              </a:ext>
            </a:extLst>
          </p:cNvPr>
          <p:cNvSpPr>
            <a:spLocks noGrp="1"/>
          </p:cNvSpPr>
          <p:nvPr>
            <p:ph type="subTitle" idx="1"/>
          </p:nvPr>
        </p:nvSpPr>
        <p:spPr>
          <a:xfrm>
            <a:off x="1" y="326265"/>
            <a:ext cx="12191999" cy="1047750"/>
          </a:xfrm>
        </p:spPr>
        <p:txBody>
          <a:bodyPr/>
          <a:lstStyle/>
          <a:p>
            <a:pPr algn="r" rtl="1"/>
            <a:r>
              <a:rPr lang="ar-LB" sz="2400" b="1" dirty="0">
                <a:latin typeface="+mn-lt"/>
              </a:rPr>
              <a:t>وهذا يعني أن 76.4 مليون شخص يعيشون في فقر مدقع (55 مليون شخص أكثر مما كانوا عليه في عام 1995) و146 مليون شخص يعيشون في فقر وفقاً لأهداف الفقر المحددة للإسكوا (70 مليون شخص أكثر مما كانوا عليه في عام 1995).</a:t>
            </a:r>
            <a:endParaRPr lang="en-US" sz="2400" b="1" dirty="0">
              <a:latin typeface="+mn-lt"/>
            </a:endParaRPr>
          </a:p>
        </p:txBody>
      </p:sp>
      <p:sp>
        <p:nvSpPr>
          <p:cNvPr id="5" name="Subtitle 1">
            <a:extLst>
              <a:ext uri="{FF2B5EF4-FFF2-40B4-BE49-F238E27FC236}">
                <a16:creationId xmlns:a16="http://schemas.microsoft.com/office/drawing/2014/main" id="{E98D4CD4-4F10-25C4-D631-080A9221409B}"/>
              </a:ext>
            </a:extLst>
          </p:cNvPr>
          <p:cNvSpPr txBox="1">
            <a:spLocks/>
          </p:cNvSpPr>
          <p:nvPr/>
        </p:nvSpPr>
        <p:spPr>
          <a:xfrm>
            <a:off x="228363" y="1477011"/>
            <a:ext cx="6410395" cy="509198"/>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None/>
              <a:tabLst/>
              <a:defRPr/>
            </a:pPr>
            <a:r>
              <a:rPr kumimoji="0" lang="ar-L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معدلات الفقر وأعداد الفقراء في المنطقة العربية باستخدام خط الفقر 2.15 دولار: 1995-2023</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88620DBC-EB67-FF76-FC85-415C4352C3DA}"/>
              </a:ext>
            </a:extLst>
          </p:cNvPr>
          <p:cNvGraphicFramePr>
            <a:graphicFrameLocks/>
          </p:cNvGraphicFramePr>
          <p:nvPr/>
        </p:nvGraphicFramePr>
        <p:xfrm>
          <a:off x="326263" y="1986209"/>
          <a:ext cx="5861177" cy="422322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6304D16-AAF9-7559-ADA4-0A6D40E98AD6}"/>
              </a:ext>
            </a:extLst>
          </p:cNvPr>
          <p:cNvSpPr txBox="1"/>
          <p:nvPr/>
        </p:nvSpPr>
        <p:spPr>
          <a:xfrm>
            <a:off x="326262" y="6214284"/>
            <a:ext cx="726325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Source: ESCWA forthcoming Arab Poverty and Inequality Report</a:t>
            </a: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 name="Subtitle 1">
            <a:extLst>
              <a:ext uri="{FF2B5EF4-FFF2-40B4-BE49-F238E27FC236}">
                <a16:creationId xmlns:a16="http://schemas.microsoft.com/office/drawing/2014/main" id="{42A01147-B0C6-169B-42FB-1635D2FA679D}"/>
              </a:ext>
            </a:extLst>
          </p:cNvPr>
          <p:cNvSpPr txBox="1">
            <a:spLocks/>
          </p:cNvSpPr>
          <p:nvPr/>
        </p:nvSpPr>
        <p:spPr>
          <a:xfrm>
            <a:off x="6638758" y="1477011"/>
            <a:ext cx="5519904" cy="437247"/>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None/>
              <a:tabLst/>
              <a:defRPr/>
            </a:pPr>
            <a:r>
              <a:rPr kumimoji="0" lang="ar-L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معدلات الفقر وأعداد الفقراء في المنطقة العربية باستخدام خطوط الفقر التي حددتها الإسكوا: 1995-2023</a:t>
            </a: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9" name="Chart 8">
            <a:extLst>
              <a:ext uri="{FF2B5EF4-FFF2-40B4-BE49-F238E27FC236}">
                <a16:creationId xmlns:a16="http://schemas.microsoft.com/office/drawing/2014/main" id="{90E15FC2-CD4E-45DA-B119-0F330EC055AB}"/>
              </a:ext>
            </a:extLst>
          </p:cNvPr>
          <p:cNvGraphicFramePr>
            <a:graphicFrameLocks/>
          </p:cNvGraphicFramePr>
          <p:nvPr/>
        </p:nvGraphicFramePr>
        <p:xfrm>
          <a:off x="6084888" y="1986209"/>
          <a:ext cx="5989079" cy="4179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300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79394" y="1070800"/>
            <a:ext cx="3939688" cy="5583126"/>
          </a:xfrm>
        </p:spPr>
        <p:txBody>
          <a:bodyPr vert="horz" lIns="91440" tIns="45720" rIns="91440" bIns="45720" rtlCol="0" anchor="ctr">
            <a:normAutofit/>
          </a:bodyPr>
          <a:lstStyle/>
          <a:p>
            <a:pPr algn="r"/>
            <a:r>
              <a:rPr lang="ar-LB" sz="8000" b="1" kern="1200" dirty="0">
                <a:solidFill>
                  <a:schemeClr val="tx1"/>
                </a:solidFill>
                <a:latin typeface="+mj-lt"/>
                <a:ea typeface="+mj-ea"/>
                <a:cs typeface="+mj-cs"/>
              </a:rPr>
              <a:t>أجزاء العرض</a:t>
            </a:r>
            <a:endParaRPr lang="en-US" sz="8000" b="1" kern="1200" dirty="0">
              <a:solidFill>
                <a:schemeClr val="tx1"/>
              </a:solidFill>
              <a:latin typeface="+mj-lt"/>
              <a:ea typeface="+mj-ea"/>
              <a:cs typeface="+mn-cs"/>
            </a:endParaRPr>
          </a:p>
        </p:txBody>
      </p:sp>
      <p:graphicFrame>
        <p:nvGraphicFramePr>
          <p:cNvPr id="13" name="Content Placeholder 3">
            <a:extLst>
              <a:ext uri="{FF2B5EF4-FFF2-40B4-BE49-F238E27FC236}">
                <a16:creationId xmlns:a16="http://schemas.microsoft.com/office/drawing/2014/main" id="{78BED5EA-4C1A-185A-0911-B7E218CC8EBC}"/>
              </a:ext>
            </a:extLst>
          </p:cNvPr>
          <p:cNvGraphicFramePr>
            <a:graphicFrameLocks noGrp="1"/>
          </p:cNvGraphicFramePr>
          <p:nvPr>
            <p:ph sz="half" idx="2"/>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3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989AC2-92F4-329B-0934-410B1A3CADC8}"/>
              </a:ext>
            </a:extLst>
          </p:cNvPr>
          <p:cNvSpPr>
            <a:spLocks noGrp="1"/>
          </p:cNvSpPr>
          <p:nvPr>
            <p:ph type="subTitle" idx="1"/>
          </p:nvPr>
        </p:nvSpPr>
        <p:spPr>
          <a:xfrm>
            <a:off x="20636" y="345440"/>
            <a:ext cx="12069763" cy="995679"/>
          </a:xfrm>
        </p:spPr>
        <p:txBody>
          <a:bodyPr/>
          <a:lstStyle/>
          <a:p>
            <a:r>
              <a:rPr lang="ar-LB" sz="1800" dirty="0">
                <a:latin typeface="Helvetica Neue"/>
                <a:ea typeface="Times New Roman" panose="02020603050405020304" pitchFamily="18" charset="0"/>
                <a:cs typeface="Helvetica Neue"/>
              </a:rPr>
              <a:t>تحدي الفقر المدقع يؤثر بشكل خاص على البلدان العربية الأقل نموا والبلدان المتأثرة بالصراعات، حيث يعيش ثلثي السكان في فقر مدقع في هذه البلدان.</a:t>
            </a:r>
            <a:endParaRPr lang="en-US" dirty="0"/>
          </a:p>
        </p:txBody>
      </p:sp>
      <p:sp>
        <p:nvSpPr>
          <p:cNvPr id="11" name="Subtitle 1">
            <a:extLst>
              <a:ext uri="{FF2B5EF4-FFF2-40B4-BE49-F238E27FC236}">
                <a16:creationId xmlns:a16="http://schemas.microsoft.com/office/drawing/2014/main" id="{3BB73254-9915-87A7-CD60-F76AC75D68FA}"/>
              </a:ext>
            </a:extLst>
          </p:cNvPr>
          <p:cNvSpPr txBox="1">
            <a:spLocks/>
          </p:cNvSpPr>
          <p:nvPr/>
        </p:nvSpPr>
        <p:spPr>
          <a:xfrm>
            <a:off x="477678" y="1477011"/>
            <a:ext cx="5161280" cy="323851"/>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ar-LB" sz="1400" b="1" dirty="0"/>
              <a:t>معدلات الفقر باستخدام خط الفقر البالغ 2.15 دولار: 2005 و 2023</a:t>
            </a:r>
            <a:endParaRPr lang="en-US" sz="1400" b="1" dirty="0"/>
          </a:p>
        </p:txBody>
      </p:sp>
      <p:sp>
        <p:nvSpPr>
          <p:cNvPr id="12" name="Subtitle 1">
            <a:extLst>
              <a:ext uri="{FF2B5EF4-FFF2-40B4-BE49-F238E27FC236}">
                <a16:creationId xmlns:a16="http://schemas.microsoft.com/office/drawing/2014/main" id="{03AD2A7B-97C9-0430-9D28-34FCA7EAAC55}"/>
              </a:ext>
            </a:extLst>
          </p:cNvPr>
          <p:cNvSpPr txBox="1">
            <a:spLocks/>
          </p:cNvSpPr>
          <p:nvPr/>
        </p:nvSpPr>
        <p:spPr>
          <a:xfrm>
            <a:off x="6410960" y="1490348"/>
            <a:ext cx="5435758" cy="323851"/>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ar-LB" sz="1400" b="1" dirty="0"/>
              <a:t>عدد الفقراء تحت خط الفقر البالغ 2.15 دولار: 2005 و 2023</a:t>
            </a:r>
            <a:endParaRPr lang="en-US" sz="1400" b="1" dirty="0"/>
          </a:p>
        </p:txBody>
      </p:sp>
      <p:graphicFrame>
        <p:nvGraphicFramePr>
          <p:cNvPr id="3" name="Chart 2">
            <a:extLst>
              <a:ext uri="{FF2B5EF4-FFF2-40B4-BE49-F238E27FC236}">
                <a16:creationId xmlns:a16="http://schemas.microsoft.com/office/drawing/2014/main" id="{00000000-0008-0000-0A00-000004000000}"/>
              </a:ext>
            </a:extLst>
          </p:cNvPr>
          <p:cNvGraphicFramePr>
            <a:graphicFrameLocks/>
          </p:cNvGraphicFramePr>
          <p:nvPr/>
        </p:nvGraphicFramePr>
        <p:xfrm>
          <a:off x="335596" y="2074416"/>
          <a:ext cx="5760404" cy="41021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0000000-0008-0000-0A00-000005000000}"/>
              </a:ext>
            </a:extLst>
          </p:cNvPr>
          <p:cNvGraphicFramePr>
            <a:graphicFrameLocks/>
          </p:cNvGraphicFramePr>
          <p:nvPr/>
        </p:nvGraphicFramePr>
        <p:xfrm>
          <a:off x="6234112" y="1963428"/>
          <a:ext cx="5760404" cy="4315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997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3AAAF05-E5EC-752C-E18A-A806D8547162}"/>
              </a:ext>
            </a:extLst>
          </p:cNvPr>
          <p:cNvSpPr>
            <a:spLocks noGrp="1"/>
          </p:cNvSpPr>
          <p:nvPr>
            <p:ph type="subTitle" idx="1"/>
          </p:nvPr>
        </p:nvSpPr>
        <p:spPr>
          <a:xfrm>
            <a:off x="0" y="335280"/>
            <a:ext cx="12191999" cy="1015999"/>
          </a:xfrm>
        </p:spPr>
        <p:txBody>
          <a:bodyPr/>
          <a:lstStyle/>
          <a:p>
            <a:r>
              <a:rPr lang="ar-LB" sz="1800" dirty="0"/>
              <a:t>وبالمثل، وباستخدام خطوط الفقر في الإسكوا، يعزى ارتفاع معدلات الفقر في المنطقة العربية بشكل رئيسي إلى ارتفاع معدلات الفقر وعدد الفقراء في البلدان التي تتأثر بالصراعات وأقل البلدان نموا، وانخفاض ملحوظ في دول مجلس التعاون الخليجي بين عامي 2005 و2023.</a:t>
            </a:r>
            <a:endParaRPr lang="en-US" sz="1800" dirty="0"/>
          </a:p>
        </p:txBody>
      </p:sp>
      <p:sp>
        <p:nvSpPr>
          <p:cNvPr id="6" name="Subtitle 1">
            <a:extLst>
              <a:ext uri="{FF2B5EF4-FFF2-40B4-BE49-F238E27FC236}">
                <a16:creationId xmlns:a16="http://schemas.microsoft.com/office/drawing/2014/main" id="{CFF69743-6BFB-AB0E-4B4D-E383E5506390}"/>
              </a:ext>
            </a:extLst>
          </p:cNvPr>
          <p:cNvSpPr txBox="1">
            <a:spLocks/>
          </p:cNvSpPr>
          <p:nvPr/>
        </p:nvSpPr>
        <p:spPr>
          <a:xfrm>
            <a:off x="477678" y="1477011"/>
            <a:ext cx="5161280" cy="323851"/>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ar-LB" sz="1400" b="1"/>
              <a:t>معدلات الفقر باستخدام خطوط الفقر الإسكوا: 2005 و2030</a:t>
            </a:r>
            <a:endParaRPr lang="en-US" sz="1400" b="1" dirty="0"/>
          </a:p>
        </p:txBody>
      </p:sp>
      <p:sp>
        <p:nvSpPr>
          <p:cNvPr id="7" name="Subtitle 1">
            <a:extLst>
              <a:ext uri="{FF2B5EF4-FFF2-40B4-BE49-F238E27FC236}">
                <a16:creationId xmlns:a16="http://schemas.microsoft.com/office/drawing/2014/main" id="{4187A005-FBA9-6885-3AFC-07A030A740DA}"/>
              </a:ext>
            </a:extLst>
          </p:cNvPr>
          <p:cNvSpPr txBox="1">
            <a:spLocks/>
          </p:cNvSpPr>
          <p:nvPr/>
        </p:nvSpPr>
        <p:spPr>
          <a:xfrm>
            <a:off x="6659801" y="1477010"/>
            <a:ext cx="5435758" cy="323851"/>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ar-LB" sz="1400" b="1" dirty="0"/>
              <a:t>عدد الفقراء تحت خطوط الفقر في الإسكوا: 2005 و2030</a:t>
            </a:r>
            <a:endParaRPr lang="en-US" sz="1400" b="1" dirty="0"/>
          </a:p>
        </p:txBody>
      </p:sp>
      <p:graphicFrame>
        <p:nvGraphicFramePr>
          <p:cNvPr id="3" name="Chart 2">
            <a:extLst>
              <a:ext uri="{FF2B5EF4-FFF2-40B4-BE49-F238E27FC236}">
                <a16:creationId xmlns:a16="http://schemas.microsoft.com/office/drawing/2014/main" id="{3D00D91D-AB1B-4EC7-A279-211E52DD6CFF}"/>
              </a:ext>
            </a:extLst>
          </p:cNvPr>
          <p:cNvGraphicFramePr>
            <a:graphicFrameLocks/>
          </p:cNvGraphicFramePr>
          <p:nvPr/>
        </p:nvGraphicFramePr>
        <p:xfrm>
          <a:off x="142240" y="2076131"/>
          <a:ext cx="6242367" cy="42240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BDF24468-B62E-4781-9AE3-8378B00F26C8}"/>
              </a:ext>
            </a:extLst>
          </p:cNvPr>
          <p:cNvGraphicFramePr>
            <a:graphicFrameLocks/>
          </p:cNvGraphicFramePr>
          <p:nvPr/>
        </p:nvGraphicFramePr>
        <p:xfrm>
          <a:off x="6481047" y="2076131"/>
          <a:ext cx="5710952" cy="4224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0459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E4C9-83A5-4B50-8827-1641F4027F8E}"/>
              </a:ext>
            </a:extLst>
          </p:cNvPr>
          <p:cNvSpPr>
            <a:spLocks noGrp="1"/>
          </p:cNvSpPr>
          <p:nvPr>
            <p:ph type="title"/>
          </p:nvPr>
        </p:nvSpPr>
        <p:spPr>
          <a:xfrm>
            <a:off x="118411" y="83250"/>
            <a:ext cx="12022073" cy="1325563"/>
          </a:xfrm>
        </p:spPr>
        <p:txBody>
          <a:bodyPr>
            <a:noAutofit/>
          </a:bodyPr>
          <a:lstStyle/>
          <a:p>
            <a:pPr algn="r" rtl="1"/>
            <a:r>
              <a:rPr lang="ar-LB" sz="3200" dirty="0">
                <a:solidFill>
                  <a:schemeClr val="tx1">
                    <a:lumMod val="95000"/>
                    <a:lumOff val="5000"/>
                  </a:schemeClr>
                </a:solidFill>
                <a:cs typeface="+mn-cs"/>
              </a:rPr>
              <a:t>وهذا يعني طبقة وسطى أكثر فقرا</a:t>
            </a:r>
            <a:endParaRPr lang="en-US" sz="3200" dirty="0">
              <a:solidFill>
                <a:schemeClr val="tx1">
                  <a:lumMod val="95000"/>
                  <a:lumOff val="5000"/>
                </a:schemeClr>
              </a:solidFill>
              <a:highlight>
                <a:srgbClr val="FFFF00"/>
              </a:highlight>
              <a:cs typeface="+mn-cs"/>
            </a:endParaRPr>
          </a:p>
        </p:txBody>
      </p:sp>
      <p:sp>
        <p:nvSpPr>
          <p:cNvPr id="8" name="TextBox 7">
            <a:extLst>
              <a:ext uri="{FF2B5EF4-FFF2-40B4-BE49-F238E27FC236}">
                <a16:creationId xmlns:a16="http://schemas.microsoft.com/office/drawing/2014/main" id="{86B8802A-7711-1CCF-A299-F05E8D6E6F8D}"/>
              </a:ext>
            </a:extLst>
          </p:cNvPr>
          <p:cNvSpPr txBox="1"/>
          <p:nvPr/>
        </p:nvSpPr>
        <p:spPr>
          <a:xfrm>
            <a:off x="1358782" y="1184804"/>
            <a:ext cx="10310086"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8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وفي مصر (2018)، كان 57% من البلدان الصغيرة (المحددة على أساس السلم المهني) فقراء أو معرضين للفقر</a:t>
            </a:r>
            <a:r>
              <a:rPr kumimoji="0" lang="ar-LB" sz="1800" b="1" i="1" u="none" strike="noStrike" kern="1200" cap="none" spc="0" normalizeH="0" baseline="0" noProof="0" dirty="0">
                <a:ln>
                  <a:noFill/>
                </a:ln>
                <a:solidFill>
                  <a:srgbClr val="575756"/>
                </a:solidFill>
                <a:effectLst/>
                <a:uLnTx/>
                <a:uFillTx/>
                <a:latin typeface="Calibri" panose="020F0502020204030204"/>
                <a:ea typeface="Times New Roman" panose="02020603050405020304" pitchFamily="18" charset="0"/>
                <a:cs typeface="Arial" panose="020B0604020202020204" pitchFamily="34" charset="0"/>
              </a:rPr>
              <a:t>.</a:t>
            </a:r>
            <a:r>
              <a:rPr kumimoji="0" lang="en-GB" sz="1800" b="1" i="1" u="none" strike="noStrike" kern="1200" cap="none" spc="0" normalizeH="0" baseline="0" noProof="0" dirty="0">
                <a:ln>
                  <a:noFill/>
                </a:ln>
                <a:solidFill>
                  <a:srgbClr val="575756"/>
                </a:solidFill>
                <a:effectLst/>
                <a:uLnTx/>
                <a:uFillTx/>
                <a:latin typeface="Calibri" panose="020F0502020204030204"/>
                <a:ea typeface="Times New Roman" panose="02020603050405020304" pitchFamily="18" charset="0"/>
                <a:cs typeface="+mn-cs"/>
              </a:rPr>
              <a:t> </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E0236F2C-0334-A6C6-976A-B8FDB4615E10}"/>
              </a:ext>
            </a:extLst>
          </p:cNvPr>
          <p:cNvGraphicFramePr>
            <a:graphicFrameLocks/>
          </p:cNvGraphicFramePr>
          <p:nvPr/>
        </p:nvGraphicFramePr>
        <p:xfrm>
          <a:off x="504203" y="1736810"/>
          <a:ext cx="11516562" cy="4668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7623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E27B9D4-3D84-11C6-66EE-57583D077D21}"/>
              </a:ext>
            </a:extLst>
          </p:cNvPr>
          <p:cNvSpPr>
            <a:spLocks noGrp="1"/>
          </p:cNvSpPr>
          <p:nvPr>
            <p:ph type="subTitle" idx="1"/>
          </p:nvPr>
        </p:nvSpPr>
        <p:spPr>
          <a:xfrm>
            <a:off x="906879" y="489712"/>
            <a:ext cx="10309115" cy="457201"/>
          </a:xfrm>
        </p:spPr>
        <p:txBody>
          <a:bodyPr/>
          <a:lstStyle/>
          <a:p>
            <a:r>
              <a:rPr lang="ar-LB" b="1" dirty="0">
                <a:latin typeface="+mn-lt"/>
              </a:rPr>
              <a:t>هل هي مشكلة في عدم المساواة في الدخل والانفاق؟</a:t>
            </a:r>
            <a:endParaRPr lang="en-US" b="1" dirty="0">
              <a:latin typeface="+mn-lt"/>
            </a:endParaRPr>
          </a:p>
        </p:txBody>
      </p:sp>
      <p:sp>
        <p:nvSpPr>
          <p:cNvPr id="10" name="Subtitle 1">
            <a:extLst>
              <a:ext uri="{FF2B5EF4-FFF2-40B4-BE49-F238E27FC236}">
                <a16:creationId xmlns:a16="http://schemas.microsoft.com/office/drawing/2014/main" id="{7B3197E3-CFE3-94AD-02E8-6C934F6F800F}"/>
              </a:ext>
            </a:extLst>
          </p:cNvPr>
          <p:cNvSpPr txBox="1">
            <a:spLocks/>
          </p:cNvSpPr>
          <p:nvPr/>
        </p:nvSpPr>
        <p:spPr>
          <a:xfrm>
            <a:off x="397329" y="1576603"/>
            <a:ext cx="11397342" cy="600344"/>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None/>
              <a:tabLst/>
              <a:defRPr/>
            </a:pPr>
            <a:r>
              <a:rPr kumimoji="0" lang="ar-L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التغير في معامل جيني في المناطق العربية 2000-2023</a:t>
            </a:r>
            <a:endParaRPr kumimoji="0" lang="en-US" sz="1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graphicFrame>
        <p:nvGraphicFramePr>
          <p:cNvPr id="3" name="Chart 2">
            <a:extLst>
              <a:ext uri="{FF2B5EF4-FFF2-40B4-BE49-F238E27FC236}">
                <a16:creationId xmlns:a16="http://schemas.microsoft.com/office/drawing/2014/main" id="{81690121-05A7-1D11-9F78-FD4C94DAFCD9}"/>
              </a:ext>
            </a:extLst>
          </p:cNvPr>
          <p:cNvGraphicFramePr>
            <a:graphicFrameLocks/>
          </p:cNvGraphicFramePr>
          <p:nvPr/>
        </p:nvGraphicFramePr>
        <p:xfrm>
          <a:off x="294640" y="2176947"/>
          <a:ext cx="11533595" cy="4123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3527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399" y="46757"/>
            <a:ext cx="11821886" cy="1055913"/>
          </a:xfrm>
        </p:spPr>
        <p:txBody>
          <a:bodyPr>
            <a:noAutofit/>
          </a:bodyPr>
          <a:lstStyle/>
          <a:p>
            <a:pPr marL="457200" lvl="1" indent="-342900" algn="r" rtl="0">
              <a:spcBef>
                <a:spcPct val="20000"/>
              </a:spcBef>
            </a:pPr>
            <a:r>
              <a:rPr lang="en-US" sz="2800" b="1" kern="1200" dirty="0">
                <a:solidFill>
                  <a:schemeClr val="accent1">
                    <a:lumMod val="75000"/>
                  </a:schemeClr>
                </a:solidFill>
                <a:latin typeface="+mn-lt"/>
                <a:ea typeface="+mj-ea"/>
                <a:cs typeface="+mj-cs"/>
              </a:rPr>
              <a:t>	</a:t>
            </a:r>
            <a:r>
              <a:rPr lang="ar-LB" sz="2800" b="1" kern="1200" dirty="0">
                <a:solidFill>
                  <a:schemeClr val="accent1">
                    <a:lumMod val="75000"/>
                  </a:schemeClr>
                </a:solidFill>
                <a:latin typeface="+mn-lt"/>
                <a:ea typeface="+mj-ea"/>
                <a:cs typeface="+mj-cs"/>
              </a:rPr>
              <a:t>ويتمثل التحدي في أن النمو الكلي (المنخفض اصلا) لا يصل إلى الأسر</a:t>
            </a:r>
            <a:endParaRPr lang="en-US" sz="2800" b="1" kern="1200" dirty="0">
              <a:solidFill>
                <a:schemeClr val="accent1">
                  <a:lumMod val="75000"/>
                </a:schemeClr>
              </a:solidFill>
              <a:highlight>
                <a:srgbClr val="FFFF00"/>
              </a:highlight>
              <a:latin typeface="+mn-lt"/>
              <a:ea typeface="+mj-ea"/>
              <a:cs typeface="+mj-cs"/>
            </a:endParaRPr>
          </a:p>
        </p:txBody>
      </p:sp>
      <p:sp>
        <p:nvSpPr>
          <p:cNvPr id="7" name="TextBox 6"/>
          <p:cNvSpPr txBox="1"/>
          <p:nvPr/>
        </p:nvSpPr>
        <p:spPr>
          <a:xfrm>
            <a:off x="428846" y="5914313"/>
            <a:ext cx="79602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rPr>
              <a:t>Source:</a:t>
            </a:r>
            <a:r>
              <a:rPr kumimoji="0" lang="en-US" sz="1200" b="0"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rPr>
              <a:t> World Economic Forecasting Model for 2023 and World Bank.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rPr>
              <a:t>Notes: *Arab countries considered in this analysis are Algeria, Bahrain (nationals), Comoros, Djibouti, Egypt, Iraq, Jordan, Kuwait, Mauritania, Morocco, Oman (nationals), Qatar (nationals), Saudi Arabia, Somalia, State of Palestine, The Sudan, Syrian Arab Republic, Tunisia, United Arab Emirates (nationals), Yemen. </a:t>
            </a:r>
            <a:endParaRPr kumimoji="0" lang="en-US" sz="1200" b="0" i="0" u="none" strike="noStrike" kern="1200" cap="none" spc="0" normalizeH="0" baseline="0" noProof="0" dirty="0">
              <a:ln>
                <a:noFill/>
              </a:ln>
              <a:solidFill>
                <a:prstClr val="black"/>
              </a:solidFill>
              <a:effectLst/>
              <a:uLnTx/>
              <a:uFillTx/>
              <a:latin typeface="Helvetica Neue"/>
              <a:ea typeface="Times New Roman" panose="02020603050405020304" pitchFamily="18" charset="0"/>
              <a:cs typeface="Helvetica Neue"/>
            </a:endParaRPr>
          </a:p>
        </p:txBody>
      </p:sp>
      <p:graphicFrame>
        <p:nvGraphicFramePr>
          <p:cNvPr id="2" name="Chart 1">
            <a:extLst>
              <a:ext uri="{FF2B5EF4-FFF2-40B4-BE49-F238E27FC236}">
                <a16:creationId xmlns:a16="http://schemas.microsoft.com/office/drawing/2014/main" id="{6506A14E-2AA4-2FE7-1A38-355C74181BAF}"/>
              </a:ext>
            </a:extLst>
          </p:cNvPr>
          <p:cNvGraphicFramePr>
            <a:graphicFrameLocks/>
          </p:cNvGraphicFramePr>
          <p:nvPr/>
        </p:nvGraphicFramePr>
        <p:xfrm>
          <a:off x="407581" y="1692316"/>
          <a:ext cx="11365319" cy="4105136"/>
        </p:xfrm>
        <a:graphic>
          <a:graphicData uri="http://schemas.openxmlformats.org/drawingml/2006/chart">
            <c:chart xmlns:c="http://schemas.openxmlformats.org/drawingml/2006/chart" xmlns:r="http://schemas.openxmlformats.org/officeDocument/2006/relationships" r:id="rId3"/>
          </a:graphicData>
        </a:graphic>
      </p:graphicFrame>
      <p:sp>
        <p:nvSpPr>
          <p:cNvPr id="8" name="Subtitle 1">
            <a:extLst>
              <a:ext uri="{FF2B5EF4-FFF2-40B4-BE49-F238E27FC236}">
                <a16:creationId xmlns:a16="http://schemas.microsoft.com/office/drawing/2014/main" id="{7F370D98-E06C-96CF-A92A-661A8D91D3F3}"/>
              </a:ext>
            </a:extLst>
          </p:cNvPr>
          <p:cNvSpPr txBox="1">
            <a:spLocks/>
          </p:cNvSpPr>
          <p:nvPr/>
        </p:nvSpPr>
        <p:spPr>
          <a:xfrm>
            <a:off x="152399" y="1312576"/>
            <a:ext cx="10596880" cy="32130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None/>
              <a:tabLst/>
              <a:defRPr/>
            </a:pPr>
            <a:r>
              <a:rPr kumimoji="0" lang="ar-LB" sz="1800" b="1" i="0" u="none" strike="noStrike" kern="1200" cap="none" spc="0" normalizeH="0" baseline="0" noProof="0" dirty="0">
                <a:ln>
                  <a:noFill/>
                </a:ln>
                <a:solidFill>
                  <a:prstClr val="black"/>
                </a:solidFill>
                <a:effectLst/>
                <a:uLnTx/>
                <a:uFillTx/>
                <a:latin typeface="Helvetica Neue"/>
                <a:ea typeface="Times New Roman" panose="02020603050405020304" pitchFamily="18" charset="0"/>
                <a:cs typeface="Helvetica Neue"/>
              </a:rPr>
              <a:t>متوسط معدلات النمو السنوي على المستوى الوطني والأسري في المنطقة العربية ومناطق العالم، 2010-2023</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35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560B2B-5724-4E0A-A272-2100DBBFE4EC}"/>
              </a:ext>
            </a:extLst>
          </p:cNvPr>
          <p:cNvSpPr>
            <a:spLocks noGrp="1"/>
          </p:cNvSpPr>
          <p:nvPr>
            <p:ph type="subTitle" idx="1"/>
          </p:nvPr>
        </p:nvSpPr>
        <p:spPr>
          <a:xfrm>
            <a:off x="1" y="329182"/>
            <a:ext cx="12191999" cy="457201"/>
          </a:xfrm>
        </p:spPr>
        <p:txBody>
          <a:bodyPr/>
          <a:lstStyle/>
          <a:p>
            <a:r>
              <a:rPr lang="ar-LB" sz="3200" dirty="0"/>
              <a:t>وهذا يترجم إلى</a:t>
            </a:r>
            <a:r>
              <a:rPr lang="ar-LB" sz="3200" dirty="0">
                <a:solidFill>
                  <a:schemeClr val="bg1"/>
                </a:solidFill>
                <a:latin typeface="+mn-lt"/>
              </a:rPr>
              <a:t> ما يسمي بنسبة عبور للنمو </a:t>
            </a:r>
            <a:r>
              <a:rPr lang="ar-LB" sz="3200" dirty="0"/>
              <a:t>منخفضة جدا</a:t>
            </a:r>
            <a:endParaRPr lang="en-US" sz="3200" dirty="0"/>
          </a:p>
        </p:txBody>
      </p:sp>
      <p:graphicFrame>
        <p:nvGraphicFramePr>
          <p:cNvPr id="9" name="Chart 8">
            <a:extLst>
              <a:ext uri="{FF2B5EF4-FFF2-40B4-BE49-F238E27FC236}">
                <a16:creationId xmlns:a16="http://schemas.microsoft.com/office/drawing/2014/main" id="{CE6B555B-B8F5-4DD3-9C08-23374F18D16E}"/>
              </a:ext>
            </a:extLst>
          </p:cNvPr>
          <p:cNvGraphicFramePr>
            <a:graphicFrameLocks/>
          </p:cNvGraphicFramePr>
          <p:nvPr/>
        </p:nvGraphicFramePr>
        <p:xfrm>
          <a:off x="0" y="1939926"/>
          <a:ext cx="12192000" cy="43698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8378273-5C34-47C7-A095-AE0F6A6CD18F}"/>
              </a:ext>
            </a:extLst>
          </p:cNvPr>
          <p:cNvSpPr txBox="1"/>
          <p:nvPr/>
        </p:nvSpPr>
        <p:spPr>
          <a:xfrm>
            <a:off x="123824" y="6222614"/>
            <a:ext cx="19765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Source: ESCWA calculations</a:t>
            </a:r>
          </a:p>
        </p:txBody>
      </p:sp>
    </p:spTree>
    <p:extLst>
      <p:ext uri="{BB962C8B-B14F-4D97-AF65-F5344CB8AC3E}">
        <p14:creationId xmlns:p14="http://schemas.microsoft.com/office/powerpoint/2010/main" val="1098082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3285" y="6581763"/>
            <a:ext cx="1186542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Source: ESCWA’s calculations  and WID data.</a:t>
            </a:r>
          </a:p>
        </p:txBody>
      </p:sp>
      <p:sp>
        <p:nvSpPr>
          <p:cNvPr id="11" name="TextBox 10"/>
          <p:cNvSpPr txBox="1"/>
          <p:nvPr/>
        </p:nvSpPr>
        <p:spPr>
          <a:xfrm>
            <a:off x="269518" y="45405"/>
            <a:ext cx="11277601" cy="535531"/>
          </a:xfrm>
          <a:prstGeom prst="rect">
            <a:avLst/>
          </a:prstGeom>
          <a:noFill/>
        </p:spPr>
        <p:txBody>
          <a:bodyPr wrap="square" rtlCol="0">
            <a:sp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LB" sz="3200" b="1" i="0" u="none" strike="noStrike" kern="1200" cap="none" spc="0" normalizeH="0" baseline="0" noProof="0" dirty="0">
                <a:ln>
                  <a:noFill/>
                </a:ln>
                <a:solidFill>
                  <a:srgbClr val="5B9BD5">
                    <a:lumMod val="75000"/>
                  </a:srgbClr>
                </a:solidFill>
                <a:effectLst/>
                <a:uLnTx/>
                <a:uFillTx/>
                <a:latin typeface="Calibri Light" panose="020F0302020204030204"/>
                <a:ea typeface="+mn-ea"/>
                <a:cs typeface="Arial" panose="020B0604020202020204" pitchFamily="34" charset="0"/>
              </a:rPr>
              <a:t>مما يسبب فخ اخر: معضلة زيادة الفقر مع تزايد النمو الاقتصادي</a:t>
            </a:r>
            <a:endParaRPr kumimoji="0" lang="en-US" sz="3200" b="1" i="0" u="none" strike="noStrike" kern="1200" cap="none" spc="0" normalizeH="0" baseline="0" noProof="0" dirty="0">
              <a:ln>
                <a:noFill/>
              </a:ln>
              <a:solidFill>
                <a:srgbClr val="5B9BD5">
                  <a:lumMod val="75000"/>
                </a:srgbClr>
              </a:solidFill>
              <a:effectLst/>
              <a:uLnTx/>
              <a:uFillTx/>
              <a:latin typeface="Calibri Light" panose="020F0302020204030204"/>
              <a:ea typeface="+mn-ea"/>
              <a:cs typeface="+mn-cs"/>
            </a:endParaRPr>
          </a:p>
        </p:txBody>
      </p:sp>
      <p:sp>
        <p:nvSpPr>
          <p:cNvPr id="12" name="TextBox 2">
            <a:extLst>
              <a:ext uri="{FF2B5EF4-FFF2-40B4-BE49-F238E27FC236}">
                <a16:creationId xmlns:a16="http://schemas.microsoft.com/office/drawing/2014/main" id="{00000000-0008-0000-0000-000003000000}"/>
              </a:ext>
            </a:extLst>
          </p:cNvPr>
          <p:cNvSpPr txBox="1"/>
          <p:nvPr/>
        </p:nvSpPr>
        <p:spPr>
          <a:xfrm>
            <a:off x="1204913" y="3109913"/>
            <a:ext cx="9782174" cy="6381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96CD91E5-0951-4422-A112-2B2159A6EDD6}"/>
              </a:ext>
            </a:extLst>
          </p:cNvPr>
          <p:cNvGraphicFramePr>
            <a:graphicFrameLocks/>
          </p:cNvGraphicFramePr>
          <p:nvPr>
            <p:extLst>
              <p:ext uri="{D42A27DB-BD31-4B8C-83A1-F6EECF244321}">
                <p14:modId xmlns:p14="http://schemas.microsoft.com/office/powerpoint/2010/main" val="2907307757"/>
              </p:ext>
            </p:extLst>
          </p:nvPr>
        </p:nvGraphicFramePr>
        <p:xfrm>
          <a:off x="0" y="711200"/>
          <a:ext cx="12191999" cy="58705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EAA4633-698F-1EB6-039B-15F7F84F7D7A}"/>
              </a:ext>
            </a:extLst>
          </p:cNvPr>
          <p:cNvSpPr txBox="1"/>
          <p:nvPr/>
        </p:nvSpPr>
        <p:spPr>
          <a:xfrm>
            <a:off x="6094575" y="769745"/>
            <a:ext cx="6097424" cy="92333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LB" sz="1800" b="1"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نحن بحاجة إلى نمو الناتج المحلي الإجمالي في الدول العربية بمقدار ثلاثة أضعاف ما هو عليه في جنوب آسيا أو أمريكا اللاتينية لتحقيق نفس التأثير على مستوى الأسرة!</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942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74CC-4005-497F-B549-9247AE163375}"/>
              </a:ext>
            </a:extLst>
          </p:cNvPr>
          <p:cNvSpPr>
            <a:spLocks noGrp="1"/>
          </p:cNvSpPr>
          <p:nvPr>
            <p:ph type="title"/>
          </p:nvPr>
        </p:nvSpPr>
        <p:spPr>
          <a:xfrm>
            <a:off x="6222723" y="1100602"/>
            <a:ext cx="5769251" cy="5069449"/>
          </a:xfrm>
        </p:spPr>
        <p:txBody>
          <a:bodyPr vert="horz" lIns="91440" tIns="45720" rIns="91440" bIns="45720" rtlCol="0" anchor="t">
            <a:normAutofit fontScale="90000"/>
          </a:bodyPr>
          <a:lstStyle/>
          <a:p>
            <a:pPr marL="1371600" indent="-1371600" algn="r" rtl="1">
              <a:buFont typeface="+mj-lt"/>
              <a:buAutoNum type="arabicPeriod" startAt="3"/>
            </a:pPr>
            <a:r>
              <a:rPr lang="ar-LB" sz="8000" b="0" i="0" dirty="0">
                <a:solidFill>
                  <a:schemeClr val="tx1">
                    <a:lumMod val="65000"/>
                    <a:lumOff val="35000"/>
                  </a:schemeClr>
                </a:solidFill>
                <a:effectLst/>
                <a:latin typeface="+mn-lt"/>
                <a:cs typeface="+mn-cs"/>
              </a:rPr>
              <a:t>الاستنتاجات الرئيسية والانعكاسات على مستوى السياسات</a:t>
            </a:r>
            <a:endParaRPr lang="en-US" sz="23900" b="1" i="1" dirty="0">
              <a:solidFill>
                <a:schemeClr val="tx1">
                  <a:lumMod val="65000"/>
                  <a:lumOff val="35000"/>
                </a:schemeClr>
              </a:solidFill>
              <a:latin typeface="+mn-lt"/>
              <a:cs typeface="+mn-cs"/>
            </a:endParaRPr>
          </a:p>
        </p:txBody>
      </p:sp>
      <p:pic>
        <p:nvPicPr>
          <p:cNvPr id="4" name="Picture 3" descr="Caterpillar with butterfly shadow">
            <a:extLst>
              <a:ext uri="{FF2B5EF4-FFF2-40B4-BE49-F238E27FC236}">
                <a16:creationId xmlns:a16="http://schemas.microsoft.com/office/drawing/2014/main" id="{4F6C7FCD-E99F-514A-9FB8-34F538C421DD}"/>
              </a:ext>
            </a:extLst>
          </p:cNvPr>
          <p:cNvPicPr>
            <a:picLocks noChangeAspect="1"/>
          </p:cNvPicPr>
          <p:nvPr/>
        </p:nvPicPr>
        <p:blipFill rotWithShape="1">
          <a:blip r:embed="rId2">
            <a:alphaModFix/>
          </a:blip>
          <a:srcRect r="34908"/>
          <a:stretch/>
        </p:blipFill>
        <p:spPr>
          <a:xfrm>
            <a:off x="-305" y="1"/>
            <a:ext cx="6423053" cy="6858000"/>
          </a:xfrm>
          <a:prstGeom prst="rect">
            <a:avLst/>
          </a:prstGeom>
        </p:spPr>
      </p:pic>
    </p:spTree>
    <p:extLst>
      <p:ext uri="{BB962C8B-B14F-4D97-AF65-F5344CB8AC3E}">
        <p14:creationId xmlns:p14="http://schemas.microsoft.com/office/powerpoint/2010/main" val="4186823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909" y="953595"/>
          <a:ext cx="11868605" cy="488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992772" y="2279133"/>
            <a:ext cx="2206455" cy="1628063"/>
          </a:xfrm>
          <a:prstGeom prst="rect">
            <a:avLst/>
          </a:prstGeom>
          <a:noFill/>
        </p:spPr>
        <p:txBody>
          <a:bodyPr wrap="square" rtlCol="0">
            <a:noAutofit/>
          </a:bodyPr>
          <a:lstStyle/>
          <a:p>
            <a:pPr marL="0" marR="0" algn="ctr">
              <a:spcBef>
                <a:spcPts val="0"/>
              </a:spcBef>
              <a:spcAft>
                <a:spcPts val="0"/>
              </a:spcAft>
            </a:pPr>
            <a:r>
              <a:rPr lang="ar-SA" sz="3600" b="0" i="0" dirty="0">
                <a:solidFill>
                  <a:schemeClr val="accent2"/>
                </a:solidFill>
                <a:effectLst/>
                <a:latin typeface="Abadi" panose="020B0604020104020204" pitchFamily="34" charset="0"/>
              </a:rPr>
              <a:t>سلام، </a:t>
            </a:r>
            <a:r>
              <a:rPr lang="ar-SA" sz="3600" b="0" i="0" dirty="0" err="1">
                <a:solidFill>
                  <a:schemeClr val="accent2"/>
                </a:solidFill>
                <a:effectLst/>
                <a:latin typeface="Abadi" panose="020B0604020104020204" pitchFamily="34" charset="0"/>
              </a:rPr>
              <a:t>إستقرار</a:t>
            </a:r>
            <a:r>
              <a:rPr lang="ar-SA" sz="3600" b="0" i="0" dirty="0">
                <a:solidFill>
                  <a:schemeClr val="accent2"/>
                </a:solidFill>
                <a:effectLst/>
                <a:latin typeface="Abadi" panose="020B0604020104020204" pitchFamily="34" charset="0"/>
              </a:rPr>
              <a:t>، </a:t>
            </a:r>
            <a:r>
              <a:rPr lang="ar-SA" sz="3600" b="0" i="0" dirty="0" err="1">
                <a:solidFill>
                  <a:schemeClr val="accent2"/>
                </a:solidFill>
                <a:effectLst/>
                <a:latin typeface="Abadi" panose="020B0604020104020204" pitchFamily="34" charset="0"/>
              </a:rPr>
              <a:t>وحوكمة</a:t>
            </a:r>
            <a:r>
              <a:rPr lang="ar-SA" sz="3600" b="0" i="0" dirty="0">
                <a:solidFill>
                  <a:schemeClr val="accent2"/>
                </a:solidFill>
                <a:effectLst/>
                <a:latin typeface="Abadi" panose="020B0604020104020204" pitchFamily="34" charset="0"/>
              </a:rPr>
              <a:t> </a:t>
            </a:r>
            <a:r>
              <a:rPr lang="ar-LB" sz="3600" b="0" i="0" dirty="0">
                <a:solidFill>
                  <a:schemeClr val="accent2"/>
                </a:solidFill>
                <a:effectLst/>
                <a:latin typeface="Abadi" panose="020B0604020104020204" pitchFamily="34" charset="0"/>
              </a:rPr>
              <a:t>جيدة</a:t>
            </a:r>
            <a:r>
              <a:rPr lang="en-US" sz="3600" b="1" i="1" dirty="0">
                <a:solidFill>
                  <a:schemeClr val="accent2"/>
                </a:solidFill>
                <a:effectLst/>
                <a:latin typeface="Abadi" panose="020B0604020104020204" pitchFamily="34" charset="0"/>
                <a:ea typeface="Calibri" panose="020F0502020204030204" pitchFamily="34" charset="0"/>
                <a:cs typeface="Calibri" panose="020F0502020204030204" pitchFamily="34" charset="0"/>
              </a:rPr>
              <a:t> </a:t>
            </a:r>
            <a:endParaRPr lang="en-US" sz="3600" b="1" dirty="0">
              <a:solidFill>
                <a:schemeClr val="accent2"/>
              </a:solidFill>
              <a:effectLst/>
              <a:latin typeface="Abadi" panose="020B0604020104020204" pitchFamily="34" charset="0"/>
              <a:ea typeface="Calibri" panose="020F0502020204030204" pitchFamily="34" charset="0"/>
              <a:cs typeface="Calibri" panose="020F0502020204030204" pitchFamily="34" charset="0"/>
            </a:endParaRPr>
          </a:p>
        </p:txBody>
      </p:sp>
      <p:sp>
        <p:nvSpPr>
          <p:cNvPr id="7" name="Rectangle 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1"/>
          <p:cNvSpPr>
            <a:spLocks noGrp="1"/>
          </p:cNvSpPr>
          <p:nvPr>
            <p:ph type="title"/>
          </p:nvPr>
        </p:nvSpPr>
        <p:spPr>
          <a:xfrm>
            <a:off x="-71120" y="69915"/>
            <a:ext cx="11724914" cy="954464"/>
          </a:xfrm>
        </p:spPr>
        <p:txBody>
          <a:bodyPr>
            <a:noAutofit/>
          </a:bodyPr>
          <a:lstStyle/>
          <a:p>
            <a:pPr lvl="1" algn="r" rtl="0">
              <a:spcBef>
                <a:spcPct val="20000"/>
              </a:spcBef>
            </a:pPr>
            <a:r>
              <a:rPr lang="ar-SA" sz="4000" b="0" i="0" dirty="0">
                <a:solidFill>
                  <a:srgbClr val="000000"/>
                </a:solidFill>
                <a:effectLst/>
                <a:latin typeface="Tahoma" panose="020B0604030504040204" pitchFamily="34" charset="0"/>
                <a:cs typeface="+mn-cs"/>
              </a:rPr>
              <a:t> </a:t>
            </a:r>
            <a:r>
              <a:rPr lang="ar-LB" sz="4000" b="0" i="0" dirty="0">
                <a:solidFill>
                  <a:srgbClr val="000000"/>
                </a:solidFill>
                <a:effectLst/>
                <a:latin typeface="Tahoma" panose="020B0604030504040204" pitchFamily="34" charset="0"/>
                <a:cs typeface="+mn-cs"/>
              </a:rPr>
              <a:t>المطلوب </a:t>
            </a:r>
            <a:r>
              <a:rPr lang="ar-SA" sz="4000" b="0" i="0" dirty="0">
                <a:solidFill>
                  <a:srgbClr val="000000"/>
                </a:solidFill>
                <a:effectLst/>
                <a:latin typeface="Tahoma" panose="020B0604030504040204" pitchFamily="34" charset="0"/>
                <a:cs typeface="+mn-cs"/>
              </a:rPr>
              <a:t>إصلاحات </a:t>
            </a:r>
            <a:r>
              <a:rPr lang="ar-LB" sz="4000" b="0" i="0" dirty="0">
                <a:solidFill>
                  <a:srgbClr val="000000"/>
                </a:solidFill>
                <a:effectLst/>
                <a:latin typeface="Tahoma" panose="020B0604030504040204" pitchFamily="34" charset="0"/>
                <a:cs typeface="+mn-cs"/>
              </a:rPr>
              <a:t>للوصول الى حلقة حميدة من نتائج التنمية</a:t>
            </a:r>
            <a:r>
              <a:rPr lang="ar-SA" sz="4000" b="0" i="0" dirty="0">
                <a:solidFill>
                  <a:srgbClr val="000000"/>
                </a:solidFill>
                <a:effectLst/>
                <a:latin typeface="Tahoma" panose="020B0604030504040204" pitchFamily="34" charset="0"/>
                <a:cs typeface="+mn-cs"/>
              </a:rPr>
              <a:t> </a:t>
            </a:r>
            <a:endParaRPr lang="en-US" sz="4000" b="1" kern="1200" dirty="0">
              <a:solidFill>
                <a:schemeClr val="tx1"/>
              </a:solidFill>
              <a:latin typeface="+mj-lt"/>
              <a:ea typeface="+mj-ea"/>
              <a:cs typeface="+mn-cs"/>
            </a:endParaRPr>
          </a:p>
        </p:txBody>
      </p:sp>
    </p:spTree>
    <p:extLst>
      <p:ext uri="{BB962C8B-B14F-4D97-AF65-F5344CB8AC3E}">
        <p14:creationId xmlns:p14="http://schemas.microsoft.com/office/powerpoint/2010/main" val="822264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56149" y="1491697"/>
            <a:ext cx="3335143" cy="3500566"/>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5F10672-46FD-49B8-86A0-40FBCEC6FE3C}"/>
              </a:ext>
            </a:extLst>
          </p:cNvPr>
          <p:cNvSpPr txBox="1"/>
          <p:nvPr/>
        </p:nvSpPr>
        <p:spPr>
          <a:xfrm>
            <a:off x="984844" y="1967819"/>
            <a:ext cx="2629999" cy="2548322"/>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SA" sz="3600" b="0" i="0" u="none" strike="noStrike" kern="1200" cap="none" spc="0" normalizeH="0" baseline="0" noProof="0" dirty="0">
                <a:ln>
                  <a:noFill/>
                </a:ln>
                <a:solidFill>
                  <a:prstClr val="white"/>
                </a:solidFill>
                <a:effectLst/>
                <a:uLnTx/>
                <a:uFillTx/>
                <a:latin typeface="Tahoma" panose="020B0604030504040204" pitchFamily="34" charset="0"/>
                <a:ea typeface="+mn-ea"/>
                <a:cs typeface="Arial" panose="020B0604020202020204" pitchFamily="34" charset="0"/>
              </a:rPr>
              <a:t>هذا يعني التصدي لعجز </a:t>
            </a:r>
            <a:r>
              <a:rPr kumimoji="0" lang="ar-SA" sz="3600" b="0" i="0" u="none" strike="noStrike" kern="1200" cap="none" spc="0" normalizeH="0" baseline="0" noProof="0" dirty="0" err="1">
                <a:ln>
                  <a:noFill/>
                </a:ln>
                <a:solidFill>
                  <a:prstClr val="white"/>
                </a:solidFill>
                <a:effectLst/>
                <a:uLnTx/>
                <a:uFillTx/>
                <a:latin typeface="Tahoma" panose="020B0604030504040204" pitchFamily="34" charset="0"/>
                <a:ea typeface="+mn-ea"/>
                <a:cs typeface="Arial" panose="020B0604020202020204" pitchFamily="34" charset="0"/>
              </a:rPr>
              <a:t>الحوكمة</a:t>
            </a:r>
            <a:r>
              <a:rPr kumimoji="0" lang="ar-SA" sz="3600" b="0" i="0" u="none" strike="noStrike" kern="1200" cap="none" spc="0" normalizeH="0" baseline="0" noProof="0" dirty="0">
                <a:ln>
                  <a:noFill/>
                </a:ln>
                <a:solidFill>
                  <a:prstClr val="white"/>
                </a:solidFill>
                <a:effectLst/>
                <a:uLnTx/>
                <a:uFillTx/>
                <a:latin typeface="Tahoma" panose="020B0604030504040204" pitchFamily="34" charset="0"/>
                <a:ea typeface="+mn-ea"/>
                <a:cs typeface="Arial" panose="020B0604020202020204" pitchFamily="34" charset="0"/>
              </a:rPr>
              <a:t> ال</a:t>
            </a:r>
            <a:r>
              <a:rPr kumimoji="0" lang="ar-LB" sz="3600" b="0" i="0" u="none" strike="noStrike" kern="1200" cap="none" spc="0" normalizeH="0" baseline="0" noProof="0" dirty="0">
                <a:ln>
                  <a:noFill/>
                </a:ln>
                <a:solidFill>
                  <a:prstClr val="white"/>
                </a:solidFill>
                <a:effectLst/>
                <a:uLnTx/>
                <a:uFillTx/>
                <a:latin typeface="Tahoma" panose="020B0604030504040204" pitchFamily="34" charset="0"/>
                <a:ea typeface="+mn-ea"/>
                <a:cs typeface="Arial" panose="020B0604020202020204" pitchFamily="34" charset="0"/>
              </a:rPr>
              <a:t>جوهري</a:t>
            </a:r>
            <a:endParaRPr kumimoji="0" lang="en-US" sz="3300" b="1" i="1"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aphicFrame>
        <p:nvGraphicFramePr>
          <p:cNvPr id="2" name="Chart 1">
            <a:extLst>
              <a:ext uri="{FF2B5EF4-FFF2-40B4-BE49-F238E27FC236}">
                <a16:creationId xmlns:a16="http://schemas.microsoft.com/office/drawing/2014/main" id="{872FC49B-2D2F-6990-3DF9-1B2CCCC659FF}"/>
              </a:ext>
            </a:extLst>
          </p:cNvPr>
          <p:cNvGraphicFramePr/>
          <p:nvPr/>
        </p:nvGraphicFramePr>
        <p:xfrm>
          <a:off x="4300930" y="643466"/>
          <a:ext cx="7217632"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3EBB86C-2AF0-3879-B2B6-8066E835645A}"/>
              </a:ext>
            </a:extLst>
          </p:cNvPr>
          <p:cNvSpPr txBox="1"/>
          <p:nvPr/>
        </p:nvSpPr>
        <p:spPr>
          <a:xfrm>
            <a:off x="5276850" y="539638"/>
            <a:ext cx="6096000"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الحوكمة ليست على مستوى التطور البشري في الدول العربية</a:t>
            </a:r>
            <a:endParaRPr kumimoji="0" lang="en-US"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181641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BD74CC-4005-497F-B549-9247AE163375}"/>
              </a:ext>
            </a:extLst>
          </p:cNvPr>
          <p:cNvSpPr>
            <a:spLocks noGrp="1"/>
          </p:cNvSpPr>
          <p:nvPr>
            <p:ph type="title" idx="4294967295"/>
          </p:nvPr>
        </p:nvSpPr>
        <p:spPr>
          <a:xfrm>
            <a:off x="4038600" y="1939159"/>
            <a:ext cx="7644627" cy="2751086"/>
          </a:xfrm>
        </p:spPr>
        <p:txBody>
          <a:bodyPr vert="horz" lIns="91440" tIns="45720" rIns="91440" bIns="45720" rtlCol="0" anchor="b">
            <a:normAutofit/>
          </a:bodyPr>
          <a:lstStyle/>
          <a:p>
            <a:pPr marL="1143000" indent="-1143000" algn="ctr" rtl="1">
              <a:buFont typeface="+mj-lt"/>
              <a:buAutoNum type="arabicPeriod"/>
            </a:pPr>
            <a:r>
              <a:rPr lang="ar-LB" sz="6000" b="1" i="1" dirty="0">
                <a:cs typeface="+mn-cs"/>
              </a:rPr>
              <a:t>الفقر المتعدد الأبعاد</a:t>
            </a:r>
            <a:endParaRPr lang="en-US" sz="6000" b="1" i="1" kern="1200" dirty="0">
              <a:solidFill>
                <a:schemeClr val="tx1"/>
              </a:solidFill>
              <a:latin typeface="+mj-lt"/>
              <a:ea typeface="+mj-ea"/>
              <a:cs typeface="+mn-cs"/>
            </a:endParaRPr>
          </a:p>
        </p:txBody>
      </p:sp>
    </p:spTree>
    <p:extLst>
      <p:ext uri="{BB962C8B-B14F-4D97-AF65-F5344CB8AC3E}">
        <p14:creationId xmlns:p14="http://schemas.microsoft.com/office/powerpoint/2010/main" val="1555945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56149" y="1491697"/>
            <a:ext cx="3335143" cy="3500566"/>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5F10672-46FD-49B8-86A0-40FBCEC6FE3C}"/>
              </a:ext>
            </a:extLst>
          </p:cNvPr>
          <p:cNvSpPr txBox="1"/>
          <p:nvPr/>
        </p:nvSpPr>
        <p:spPr>
          <a:xfrm>
            <a:off x="984844" y="1967818"/>
            <a:ext cx="2629999" cy="276691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SA" sz="3600" b="0" i="0" u="none" strike="noStrike" kern="1200" cap="none" spc="0" normalizeH="0" baseline="0" noProof="0" dirty="0">
                <a:ln>
                  <a:noFill/>
                </a:ln>
                <a:solidFill>
                  <a:prstClr val="white"/>
                </a:solidFill>
                <a:effectLst/>
                <a:uLnTx/>
                <a:uFillTx/>
                <a:latin typeface="Tahoma" panose="020B0604030504040204" pitchFamily="34" charset="0"/>
                <a:ea typeface="+mn-ea"/>
                <a:cs typeface="Arial" panose="020B0604020202020204" pitchFamily="34" charset="0"/>
              </a:rPr>
              <a:t>هذا أيضاً يعني إعادة النظر في السياسات الاقتصادية</a:t>
            </a:r>
            <a:endParaRPr kumimoji="0" lang="en-US" sz="3300" b="1" i="1"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 name="Content Placeholder 2">
            <a:extLst>
              <a:ext uri="{FF2B5EF4-FFF2-40B4-BE49-F238E27FC236}">
                <a16:creationId xmlns:a16="http://schemas.microsoft.com/office/drawing/2014/main" id="{463EE000-7967-D320-04C5-F1165FC51E04}"/>
              </a:ext>
            </a:extLst>
          </p:cNvPr>
          <p:cNvSpPr txBox="1">
            <a:spLocks/>
          </p:cNvSpPr>
          <p:nvPr/>
        </p:nvSpPr>
        <p:spPr>
          <a:xfrm>
            <a:off x="4415518" y="1075818"/>
            <a:ext cx="7204959" cy="491858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a:buChar char="•"/>
              <a:defRPr lang="en-US"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lang="en-US"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lang="en-US"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lang="en-US"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lang="en-US" sz="18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spcBef>
                <a:spcPts val="0"/>
              </a:spcBef>
              <a:defRPr/>
            </a:pP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استقرار الأسعار والاعتماد على الأسواق كان من المفترض أن يعيد الثقة في الأسواق مما يؤدي إلى زيادة فورية في الإنتاج والاستثمارات</a:t>
            </a:r>
            <a:endPar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endParaRPr>
          </a:p>
          <a:p>
            <a:pPr algn="r">
              <a:spcBef>
                <a:spcPts val="0"/>
              </a:spcBef>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Arial" panose="020B0604020202020204" pitchFamily="34" charset="0"/>
            </a:endParaRPr>
          </a:p>
          <a:p>
            <a:pPr algn="r" rtl="1">
              <a:spcBef>
                <a:spcPts val="0"/>
              </a:spcBef>
              <a:defRPr/>
            </a:pP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الخصخصة بالإضافة إلى التحرير</a:t>
            </a:r>
            <a:r>
              <a:rPr kumimoji="0" lang="ar-LB"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في التجارة </a:t>
            </a: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 كان من المفترض أن تضمن أن القطاعات الواعدة ستنمو بسرعة أكبر، مما يعزز الإنتاجية والقدرة التنافسية </a:t>
            </a:r>
            <a:r>
              <a:rPr kumimoji="0" lang="ar-SA" sz="2400" b="0" i="0" u="none" strike="noStrike" kern="1200" cap="none" spc="0" normalizeH="0" baseline="0" noProof="0" dirty="0" err="1">
                <a:ln>
                  <a:noFill/>
                </a:ln>
                <a:solidFill>
                  <a:srgbClr val="000000"/>
                </a:solidFill>
                <a:effectLst/>
                <a:uLnTx/>
                <a:uFillTx/>
                <a:latin typeface="Tahoma" panose="020B0604030504040204" pitchFamily="34" charset="0"/>
                <a:ea typeface="+mn-ea"/>
                <a:cs typeface="Arial" panose="020B0604020202020204" pitchFamily="34" charset="0"/>
              </a:rPr>
              <a:t>للإقتصاد</a:t>
            </a:r>
            <a:endPar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endParaRPr>
          </a:p>
          <a:p>
            <a:pPr algn="r" rtl="1">
              <a:spcBef>
                <a:spcPts val="0"/>
              </a:spcBef>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Arial" panose="020B0604020202020204" pitchFamily="34" charset="0"/>
            </a:endParaRPr>
          </a:p>
          <a:p>
            <a:pPr algn="r" rtl="1">
              <a:defRPr/>
            </a:pPr>
            <a:r>
              <a:rPr kumimoji="0" lang="ar-S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كان من المفترض أن يؤدي هذا إلى زيادة في الصادرات، ونمو أكبر في الإنتاجية، وبالتالي ارتفاع مستويات ال</a:t>
            </a:r>
            <a:r>
              <a:rPr kumimoji="0" lang="ar-L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عمل اللائق والاجور</a:t>
            </a:r>
            <a:r>
              <a:rPr kumimoji="0" lang="ar-S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والدخل، والاستهلاك، والادخار</a:t>
            </a:r>
            <a:r>
              <a:rPr kumimoji="0" lang="ar-L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وبالتالي الإيرادات الضريبية</a:t>
            </a: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Arial" panose="020B0604020202020204" pitchFamily="34" charset="0"/>
            </a:endParaRPr>
          </a:p>
          <a:p>
            <a:pPr algn="r">
              <a:spcBef>
                <a:spcPts val="0"/>
              </a:spcBef>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Arial" panose="020B0604020202020204" pitchFamily="34" charset="0"/>
            </a:endParaRPr>
          </a:p>
          <a:p>
            <a:pPr algn="r" rtl="1">
              <a:spcBef>
                <a:spcPts val="0"/>
              </a:spcBef>
              <a:defRPr/>
            </a:pP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كان من المفترض أن تكون النتيجة النهائية هي تقليل الفقر وتحسين ال</a:t>
            </a:r>
            <a:r>
              <a:rPr kumimoji="0" lang="ar-LB"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تنمية</a:t>
            </a: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 البشري</a:t>
            </a:r>
            <a:r>
              <a:rPr kumimoji="0" lang="ar-LB"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ة</a:t>
            </a: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 بشكل كبير</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9907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E4CE940-8E17-824F-8E3E-3DA5C4456BC4}"/>
              </a:ext>
            </a:extLst>
          </p:cNvPr>
          <p:cNvSpPr>
            <a:spLocks noGrp="1"/>
          </p:cNvSpPr>
          <p:nvPr>
            <p:ph type="subTitle" idx="1"/>
          </p:nvPr>
        </p:nvSpPr>
        <p:spPr>
          <a:xfrm>
            <a:off x="518017" y="388880"/>
            <a:ext cx="11155965" cy="893381"/>
          </a:xfrm>
        </p:spPr>
        <p:txBody>
          <a:bodyPr/>
          <a:lstStyle/>
          <a:p>
            <a:pPr algn="r"/>
            <a:r>
              <a:rPr lang="ar-SA" b="0" i="0" dirty="0">
                <a:effectLst/>
                <a:latin typeface="Söhne"/>
              </a:rPr>
              <a:t>لم يكن متوقعًا زيادة عدم الرسمية العمالية وتخفيض التصنيع وضعف ظروف العمل </a:t>
            </a:r>
            <a:endParaRPr lang="en-US" dirty="0"/>
          </a:p>
        </p:txBody>
      </p:sp>
      <p:graphicFrame>
        <p:nvGraphicFramePr>
          <p:cNvPr id="3" name="Chart 2">
            <a:extLst>
              <a:ext uri="{FF2B5EF4-FFF2-40B4-BE49-F238E27FC236}">
                <a16:creationId xmlns:a16="http://schemas.microsoft.com/office/drawing/2014/main" id="{355114C8-AB69-80EA-BCC7-096AF50D9EC5}"/>
              </a:ext>
            </a:extLst>
          </p:cNvPr>
          <p:cNvGraphicFramePr>
            <a:graphicFrameLocks/>
          </p:cNvGraphicFramePr>
          <p:nvPr/>
        </p:nvGraphicFramePr>
        <p:xfrm>
          <a:off x="6096000" y="1949117"/>
          <a:ext cx="5753100" cy="40630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47370D8-C4D9-4F47-A574-294BA3919E56}"/>
              </a:ext>
            </a:extLst>
          </p:cNvPr>
          <p:cNvSpPr txBox="1"/>
          <p:nvPr/>
        </p:nvSpPr>
        <p:spPr>
          <a:xfrm>
            <a:off x="1146192" y="6012199"/>
            <a:ext cx="68427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Source: ESCWA’s calculations based on ILO (LFS) and WDI, World Bank 2023.</a:t>
            </a:r>
          </a:p>
        </p:txBody>
      </p:sp>
      <p:graphicFrame>
        <p:nvGraphicFramePr>
          <p:cNvPr id="5" name="Chart 4">
            <a:extLst>
              <a:ext uri="{FF2B5EF4-FFF2-40B4-BE49-F238E27FC236}">
                <a16:creationId xmlns:a16="http://schemas.microsoft.com/office/drawing/2014/main" id="{1A760F1B-7414-029E-F4C7-AC0BC4252A13}"/>
              </a:ext>
            </a:extLst>
          </p:cNvPr>
          <p:cNvGraphicFramePr>
            <a:graphicFrameLocks/>
          </p:cNvGraphicFramePr>
          <p:nvPr/>
        </p:nvGraphicFramePr>
        <p:xfrm>
          <a:off x="104775" y="1828800"/>
          <a:ext cx="5991225" cy="418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7064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9C04-92BE-4BB1-B1AC-30EE49634988}"/>
              </a:ext>
            </a:extLst>
          </p:cNvPr>
          <p:cNvSpPr>
            <a:spLocks noGrp="1"/>
          </p:cNvSpPr>
          <p:nvPr>
            <p:ph type="title"/>
          </p:nvPr>
        </p:nvSpPr>
        <p:spPr>
          <a:xfrm>
            <a:off x="111760" y="356790"/>
            <a:ext cx="11242040" cy="721995"/>
          </a:xfrm>
        </p:spPr>
        <p:txBody>
          <a:bodyPr>
            <a:normAutofit/>
          </a:bodyPr>
          <a:lstStyle/>
          <a:p>
            <a:pPr marL="457200" lvl="1" indent="-342900" algn="r" rtl="1">
              <a:spcBef>
                <a:spcPct val="20000"/>
              </a:spcBef>
            </a:pPr>
            <a:r>
              <a:rPr lang="ar-LB" sz="3200" b="0" i="0" dirty="0">
                <a:solidFill>
                  <a:srgbClr val="000000"/>
                </a:solidFill>
                <a:effectLst/>
                <a:latin typeface="Tahoma" panose="020B0604030504040204" pitchFamily="34" charset="0"/>
                <a:cs typeface="+mn-cs"/>
              </a:rPr>
              <a:t>لم يكن متوقعاً ان</a:t>
            </a:r>
            <a:r>
              <a:rPr lang="ar-SA" sz="3200" b="0" i="0" dirty="0">
                <a:solidFill>
                  <a:srgbClr val="000000"/>
                </a:solidFill>
                <a:effectLst/>
                <a:latin typeface="Tahoma" panose="020B0604030504040204" pitchFamily="34" charset="0"/>
                <a:cs typeface="+mn-cs"/>
              </a:rPr>
              <a:t> </a:t>
            </a:r>
            <a:r>
              <a:rPr lang="ar-LB" sz="3200" b="0" i="0" dirty="0">
                <a:solidFill>
                  <a:srgbClr val="000000"/>
                </a:solidFill>
                <a:effectLst/>
                <a:latin typeface="Tahoma" panose="020B0604030504040204" pitchFamily="34" charset="0"/>
                <a:cs typeface="+mn-cs"/>
              </a:rPr>
              <a:t>تنخفض </a:t>
            </a:r>
            <a:r>
              <a:rPr lang="ar-SA" sz="3200" b="0" i="0" dirty="0">
                <a:solidFill>
                  <a:srgbClr val="000000"/>
                </a:solidFill>
                <a:effectLst/>
                <a:latin typeface="Tahoma" panose="020B0604030504040204" pitchFamily="34" charset="0"/>
                <a:cs typeface="+mn-cs"/>
              </a:rPr>
              <a:t>الإنتاجية! </a:t>
            </a:r>
            <a:endParaRPr lang="en-US" sz="3200" b="1" kern="1200" dirty="0">
              <a:latin typeface="+mj-lt"/>
              <a:ea typeface="+mj-ea"/>
              <a:cs typeface="+mn-cs"/>
            </a:endParaRPr>
          </a:p>
        </p:txBody>
      </p:sp>
      <p:sp>
        <p:nvSpPr>
          <p:cNvPr id="7" name="Rectangle 6">
            <a:extLst>
              <a:ext uri="{FF2B5EF4-FFF2-40B4-BE49-F238E27FC236}">
                <a16:creationId xmlns:a16="http://schemas.microsoft.com/office/drawing/2014/main" id="{A2DD2768-EC75-4B16-A6B8-74EF70AEB274}"/>
              </a:ext>
            </a:extLst>
          </p:cNvPr>
          <p:cNvSpPr>
            <a:spLocks noChangeArrowheads="1"/>
          </p:cNvSpPr>
          <p:nvPr/>
        </p:nvSpPr>
        <p:spPr bwMode="auto">
          <a:xfrm>
            <a:off x="360977" y="1343722"/>
            <a:ext cx="4569632" cy="49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r" defTabSz="768096" rtl="0" eaLnBrk="1" fontAlgn="auto" latinLnBrk="0" hangingPunct="1">
              <a:lnSpc>
                <a:spcPct val="107000"/>
              </a:lnSpc>
              <a:spcBef>
                <a:spcPts val="0"/>
              </a:spcBef>
              <a:spcAft>
                <a:spcPts val="672"/>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نمو إنتاجية العمل السنوية، بناءً على الإنتاج لكل عامل (مقاساً بالإنتاج المحلي للإجمالي الثابت لعام 2017. بالدولار الدولي بمساواة القوة الشرائية حسب تقديرات منظمة العمل الدولية</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3" name="Chart 2">
            <a:extLst>
              <a:ext uri="{FF2B5EF4-FFF2-40B4-BE49-F238E27FC236}">
                <a16:creationId xmlns:a16="http://schemas.microsoft.com/office/drawing/2014/main" id="{FA321103-73BF-20D3-7782-2C57CADE0A02}"/>
              </a:ext>
            </a:extLst>
          </p:cNvPr>
          <p:cNvGraphicFramePr>
            <a:graphicFrameLocks/>
          </p:cNvGraphicFramePr>
          <p:nvPr>
            <p:extLst>
              <p:ext uri="{D42A27DB-BD31-4B8C-83A1-F6EECF244321}">
                <p14:modId xmlns:p14="http://schemas.microsoft.com/office/powerpoint/2010/main" val="212681055"/>
              </p:ext>
            </p:extLst>
          </p:nvPr>
        </p:nvGraphicFramePr>
        <p:xfrm>
          <a:off x="274320" y="2231473"/>
          <a:ext cx="4569631" cy="37846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4B4044B-464F-D05F-A722-A5E54D51D036}"/>
              </a:ext>
            </a:extLst>
          </p:cNvPr>
          <p:cNvSpPr txBox="1"/>
          <p:nvPr/>
        </p:nvSpPr>
        <p:spPr>
          <a:xfrm>
            <a:off x="274320" y="5966397"/>
            <a:ext cx="5372738" cy="299184"/>
          </a:xfrm>
          <a:prstGeom prst="rect">
            <a:avLst/>
          </a:prstGeom>
          <a:noFill/>
        </p:spPr>
        <p:txBody>
          <a:bodyPr wrap="square" rtlCol="0">
            <a:spAutoFit/>
          </a:bodyPr>
          <a:lstStyle/>
          <a:p>
            <a:pPr marL="0" marR="0" lvl="0" indent="0" algn="l" defTabSz="768096" rtl="0" eaLnBrk="1" fontAlgn="auto" latinLnBrk="0" hangingPunct="1">
              <a:lnSpc>
                <a:spcPct val="100000"/>
              </a:lnSpc>
              <a:spcBef>
                <a:spcPts val="0"/>
              </a:spcBef>
              <a:spcAft>
                <a:spcPts val="600"/>
              </a:spcAft>
              <a:buClrTx/>
              <a:buSzTx/>
              <a:buFontTx/>
              <a:buNone/>
              <a:tabLst/>
              <a:defRPr/>
            </a:pPr>
            <a:r>
              <a:rPr kumimoji="0" lang="en-US" sz="1344" b="0" i="0" u="none" strike="noStrike" kern="1200" cap="none" spc="0" normalizeH="0" baseline="0" noProof="0" dirty="0">
                <a:ln>
                  <a:noFill/>
                </a:ln>
                <a:solidFill>
                  <a:prstClr val="black"/>
                </a:solidFill>
                <a:effectLst/>
                <a:uLnTx/>
                <a:uFillTx/>
                <a:latin typeface="Calibri" panose="020F0502020204030204"/>
                <a:ea typeface="+mn-ea"/>
                <a:cs typeface="+mn-cs"/>
              </a:rPr>
              <a:t>Source: ILO and Energy Institute Statistical Review of World Energy</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2020C865-D232-E137-1B07-8311F663A700}"/>
              </a:ext>
            </a:extLst>
          </p:cNvPr>
          <p:cNvGraphicFramePr>
            <a:graphicFrameLocks/>
          </p:cNvGraphicFramePr>
          <p:nvPr>
            <p:extLst>
              <p:ext uri="{D42A27DB-BD31-4B8C-83A1-F6EECF244321}">
                <p14:modId xmlns:p14="http://schemas.microsoft.com/office/powerpoint/2010/main" val="1353034856"/>
              </p:ext>
            </p:extLst>
          </p:nvPr>
        </p:nvGraphicFramePr>
        <p:xfrm>
          <a:off x="4863844" y="1840137"/>
          <a:ext cx="2443516" cy="4089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48AC773-794C-6F0C-D2CA-DA29B57D0CE3}"/>
              </a:ext>
            </a:extLst>
          </p:cNvPr>
          <p:cNvGraphicFramePr>
            <a:graphicFrameLocks/>
          </p:cNvGraphicFramePr>
          <p:nvPr>
            <p:extLst>
              <p:ext uri="{D42A27DB-BD31-4B8C-83A1-F6EECF244321}">
                <p14:modId xmlns:p14="http://schemas.microsoft.com/office/powerpoint/2010/main" val="2577207667"/>
              </p:ext>
            </p:extLst>
          </p:nvPr>
        </p:nvGraphicFramePr>
        <p:xfrm>
          <a:off x="7348050" y="1840136"/>
          <a:ext cx="2090590" cy="4089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B515A067-99D1-38C8-18DD-544B5340A4F7}"/>
              </a:ext>
            </a:extLst>
          </p:cNvPr>
          <p:cNvGraphicFramePr>
            <a:graphicFrameLocks/>
          </p:cNvGraphicFramePr>
          <p:nvPr>
            <p:extLst>
              <p:ext uri="{D42A27DB-BD31-4B8C-83A1-F6EECF244321}">
                <p14:modId xmlns:p14="http://schemas.microsoft.com/office/powerpoint/2010/main" val="910813730"/>
              </p:ext>
            </p:extLst>
          </p:nvPr>
        </p:nvGraphicFramePr>
        <p:xfrm>
          <a:off x="9582863" y="1840136"/>
          <a:ext cx="1957884" cy="4089249"/>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7A01866D-5BBE-4DDD-851B-FB2157D0E97F}"/>
              </a:ext>
            </a:extLst>
          </p:cNvPr>
          <p:cNvSpPr txBox="1"/>
          <p:nvPr/>
        </p:nvSpPr>
        <p:spPr>
          <a:xfrm>
            <a:off x="6694213" y="5929386"/>
            <a:ext cx="3660649" cy="307777"/>
          </a:xfrm>
          <a:prstGeom prst="rect">
            <a:avLst/>
          </a:prstGeom>
          <a:noFill/>
        </p:spPr>
        <p:txBody>
          <a:bodyPr wrap="square">
            <a:spAutoFit/>
          </a:bodyPr>
          <a:lstStyle/>
          <a:p>
            <a:pPr marL="0" marR="0" lvl="0" indent="0" algn="l" defTabSz="54864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Source: Penn World Table.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F5E9FB0-90F4-2E41-F5A0-3483A77B66A3}"/>
              </a:ext>
            </a:extLst>
          </p:cNvPr>
          <p:cNvSpPr txBox="1"/>
          <p:nvPr/>
        </p:nvSpPr>
        <p:spPr>
          <a:xfrm>
            <a:off x="5929426" y="1378471"/>
            <a:ext cx="492783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L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اجمالي </a:t>
            </a:r>
            <a:r>
              <a:rPr kumimoji="0" lang="ar-SA"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إنتاجية العوامل </a:t>
            </a:r>
            <a:r>
              <a:rPr kumimoji="0" lang="ar-L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الإنتاج</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632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1CFA-8D20-BEE7-F4C2-13F8DE5A726E}"/>
              </a:ext>
            </a:extLst>
          </p:cNvPr>
          <p:cNvSpPr>
            <a:spLocks noGrp="1"/>
          </p:cNvSpPr>
          <p:nvPr>
            <p:ph type="title"/>
          </p:nvPr>
        </p:nvSpPr>
        <p:spPr>
          <a:xfrm>
            <a:off x="838200" y="365125"/>
            <a:ext cx="10515600" cy="995045"/>
          </a:xfrm>
        </p:spPr>
        <p:txBody>
          <a:bodyPr>
            <a:normAutofit/>
          </a:bodyPr>
          <a:lstStyle/>
          <a:p>
            <a:pPr algn="ctr"/>
            <a:r>
              <a:rPr lang="ar-SA" dirty="0">
                <a:latin typeface="+mn-lt"/>
                <a:cs typeface="+mn-cs"/>
              </a:rPr>
              <a:t>لم يكن متوقعاً استمرار </a:t>
            </a:r>
            <a:r>
              <a:rPr lang="ar-LB" dirty="0">
                <a:latin typeface="+mn-lt"/>
                <a:cs typeface="+mn-cs"/>
              </a:rPr>
              <a:t>تدني</a:t>
            </a:r>
            <a:r>
              <a:rPr lang="ar-SA" dirty="0">
                <a:latin typeface="+mn-lt"/>
                <a:cs typeface="+mn-cs"/>
              </a:rPr>
              <a:t> </a:t>
            </a:r>
            <a:r>
              <a:rPr lang="ar-LB" dirty="0">
                <a:latin typeface="+mn-lt"/>
                <a:cs typeface="+mn-cs"/>
              </a:rPr>
              <a:t>ال</a:t>
            </a:r>
            <a:r>
              <a:rPr lang="ar-SA" dirty="0">
                <a:latin typeface="+mn-lt"/>
                <a:cs typeface="+mn-cs"/>
              </a:rPr>
              <a:t>إيرادات الضر</a:t>
            </a:r>
            <a:r>
              <a:rPr lang="ar-LB" dirty="0" err="1">
                <a:latin typeface="+mn-lt"/>
                <a:cs typeface="+mn-cs"/>
              </a:rPr>
              <a:t>يبية</a:t>
            </a:r>
            <a:r>
              <a:rPr lang="ar-SA" dirty="0">
                <a:latin typeface="+mn-lt"/>
                <a:cs typeface="+mn-cs"/>
              </a:rPr>
              <a:t>!</a:t>
            </a:r>
            <a:endParaRPr lang="en-US" dirty="0">
              <a:latin typeface="+mn-lt"/>
              <a:cs typeface="+mn-cs"/>
            </a:endParaRPr>
          </a:p>
        </p:txBody>
      </p:sp>
      <p:sp>
        <p:nvSpPr>
          <p:cNvPr id="7" name="TextBox 6">
            <a:extLst>
              <a:ext uri="{FF2B5EF4-FFF2-40B4-BE49-F238E27FC236}">
                <a16:creationId xmlns:a16="http://schemas.microsoft.com/office/drawing/2014/main" id="{5C2240A4-8AF3-6825-F161-B2F5E8D99BCE}"/>
              </a:ext>
            </a:extLst>
          </p:cNvPr>
          <p:cNvSpPr txBox="1"/>
          <p:nvPr/>
        </p:nvSpPr>
        <p:spPr>
          <a:xfrm>
            <a:off x="1564313" y="5883402"/>
            <a:ext cx="5144900" cy="304058"/>
          </a:xfrm>
          <a:prstGeom prst="rect">
            <a:avLst/>
          </a:prstGeom>
          <a:noFill/>
        </p:spPr>
        <p:txBody>
          <a:bodyPr wrap="square" rtlCol="0">
            <a:spAutoFit/>
          </a:bodyPr>
          <a:lstStyle/>
          <a:p>
            <a:pPr marL="0" marR="0" lvl="0" indent="0" algn="l" defTabSz="786384" rtl="0" eaLnBrk="1" fontAlgn="auto" latinLnBrk="0" hangingPunct="1">
              <a:lnSpc>
                <a:spcPct val="100000"/>
              </a:lnSpc>
              <a:spcBef>
                <a:spcPts val="0"/>
              </a:spcBef>
              <a:spcAft>
                <a:spcPts val="600"/>
              </a:spcAft>
              <a:buClrTx/>
              <a:buSzTx/>
              <a:buFontTx/>
              <a:buNone/>
              <a:tabLst/>
              <a:defRPr/>
            </a:pPr>
            <a:r>
              <a:rPr kumimoji="0" lang="en-US" sz="1376"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Source: IMF database, 2023.</a:t>
            </a:r>
            <a:endPar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E23B1647-8610-2624-BF83-347A0F7661E7}"/>
              </a:ext>
            </a:extLst>
          </p:cNvPr>
          <p:cNvGraphicFramePr>
            <a:graphicFrameLocks/>
          </p:cNvGraphicFramePr>
          <p:nvPr/>
        </p:nvGraphicFramePr>
        <p:xfrm>
          <a:off x="6223274" y="1360171"/>
          <a:ext cx="4713221" cy="4523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650D823-8EBC-49D1-AE9E-E984547F6742}"/>
              </a:ext>
            </a:extLst>
          </p:cNvPr>
          <p:cNvGraphicFramePr>
            <a:graphicFrameLocks/>
          </p:cNvGraphicFramePr>
          <p:nvPr/>
        </p:nvGraphicFramePr>
        <p:xfrm>
          <a:off x="617220" y="1360170"/>
          <a:ext cx="5506144" cy="4523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2801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7A8929-1E34-7244-AC8C-ABAFD2C50B82}"/>
              </a:ext>
            </a:extLst>
          </p:cNvPr>
          <p:cNvSpPr>
            <a:spLocks noGrp="1"/>
          </p:cNvSpPr>
          <p:nvPr>
            <p:ph type="subTitle" idx="1"/>
          </p:nvPr>
        </p:nvSpPr>
        <p:spPr>
          <a:xfrm>
            <a:off x="528184" y="486750"/>
            <a:ext cx="11426128" cy="913666"/>
          </a:xfrm>
        </p:spPr>
        <p:txBody>
          <a:bodyPr/>
          <a:lstStyle/>
          <a:p>
            <a:r>
              <a:rPr lang="ar-SA" sz="3200" dirty="0">
                <a:latin typeface="Calibri" panose="020F0502020204030204" pitchFamily="34" charset="0"/>
                <a:cs typeface="+mn-cs"/>
              </a:rPr>
              <a:t>لم يكن متوقعًا وجود عج</a:t>
            </a:r>
            <a:r>
              <a:rPr lang="ar-LB" sz="3200" dirty="0">
                <a:latin typeface="Calibri" panose="020F0502020204030204" pitchFamily="34" charset="0"/>
                <a:cs typeface="+mn-cs"/>
              </a:rPr>
              <a:t>و</a:t>
            </a:r>
            <a:r>
              <a:rPr lang="ar-SA" sz="3200" dirty="0">
                <a:latin typeface="Calibri" panose="020F0502020204030204" pitchFamily="34" charset="0"/>
                <a:cs typeface="+mn-cs"/>
              </a:rPr>
              <a:t>ز</a:t>
            </a:r>
            <a:r>
              <a:rPr lang="ar-LB" sz="3200" dirty="0">
                <a:latin typeface="Calibri" panose="020F0502020204030204" pitchFamily="34" charset="0"/>
                <a:cs typeface="+mn-cs"/>
              </a:rPr>
              <a:t>ات</a:t>
            </a:r>
            <a:r>
              <a:rPr lang="ar-SA" sz="3200" dirty="0">
                <a:latin typeface="Calibri" panose="020F0502020204030204" pitchFamily="34" charset="0"/>
                <a:cs typeface="+mn-cs"/>
              </a:rPr>
              <a:t> مالي</a:t>
            </a:r>
            <a:r>
              <a:rPr lang="ar-LB" sz="3200" dirty="0">
                <a:latin typeface="Calibri" panose="020F0502020204030204" pitchFamily="34" charset="0"/>
                <a:cs typeface="+mn-cs"/>
              </a:rPr>
              <a:t>ة</a:t>
            </a:r>
            <a:r>
              <a:rPr lang="ar-SA" sz="3200" dirty="0">
                <a:latin typeface="Calibri" panose="020F0502020204030204" pitchFamily="34" charset="0"/>
                <a:cs typeface="+mn-cs"/>
              </a:rPr>
              <a:t> (وتجاري</a:t>
            </a:r>
            <a:r>
              <a:rPr lang="ar-LB" sz="3200" dirty="0">
                <a:latin typeface="Calibri" panose="020F0502020204030204" pitchFamily="34" charset="0"/>
                <a:cs typeface="+mn-cs"/>
              </a:rPr>
              <a:t>ة</a:t>
            </a:r>
            <a:r>
              <a:rPr lang="ar-SA" sz="3200" dirty="0">
                <a:latin typeface="Calibri" panose="020F0502020204030204" pitchFamily="34" charset="0"/>
                <a:cs typeface="+mn-cs"/>
              </a:rPr>
              <a:t>) كبير</a:t>
            </a:r>
            <a:r>
              <a:rPr lang="ar-LB" sz="3200" dirty="0">
                <a:latin typeface="Calibri" panose="020F0502020204030204" pitchFamily="34" charset="0"/>
                <a:cs typeface="+mn-cs"/>
              </a:rPr>
              <a:t>ة</a:t>
            </a:r>
            <a:r>
              <a:rPr lang="ar-SA" sz="3200" dirty="0">
                <a:latin typeface="Calibri" panose="020F0502020204030204" pitchFamily="34" charset="0"/>
                <a:cs typeface="+mn-cs"/>
              </a:rPr>
              <a:t> (حتى للدول الغنية بالنفط)!</a:t>
            </a:r>
            <a:endParaRPr lang="en-US" sz="3200" dirty="0">
              <a:latin typeface="Calibri" panose="020F0502020204030204" pitchFamily="34" charset="0"/>
              <a:cs typeface="+mn-cs"/>
            </a:endParaRPr>
          </a:p>
        </p:txBody>
      </p:sp>
      <p:sp>
        <p:nvSpPr>
          <p:cNvPr id="5" name="Rectangle 4">
            <a:extLst>
              <a:ext uri="{FF2B5EF4-FFF2-40B4-BE49-F238E27FC236}">
                <a16:creationId xmlns:a16="http://schemas.microsoft.com/office/drawing/2014/main" id="{F30C59B1-D423-CA40-9BCF-423A1E4DF8C2}"/>
              </a:ext>
            </a:extLst>
          </p:cNvPr>
          <p:cNvSpPr/>
          <p:nvPr/>
        </p:nvSpPr>
        <p:spPr>
          <a:xfrm>
            <a:off x="528184" y="5907092"/>
            <a:ext cx="4722471" cy="433196"/>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000" b="0" i="0" u="none" strike="noStrike" kern="14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rPr>
              <a:t>Source: IMF </a:t>
            </a:r>
            <a:r>
              <a:rPr kumimoji="0" lang="en-US" sz="1000" b="0" i="0" u="none" strike="noStrike" kern="14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rPr>
              <a:t>Datamapper</a:t>
            </a:r>
            <a:endParaRPr kumimoji="0" lang="en-US" sz="1000" b="0" i="0" u="none" strike="noStrike" kern="14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000" b="0" i="0" u="none" strike="noStrike" kern="14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rPr>
              <a:t>Note: Somalia and the State of Palestine are excluded due to data </a:t>
            </a:r>
            <a:r>
              <a:rPr kumimoji="0" lang="en-US" sz="1000" b="0" i="0" u="none" strike="noStrike" kern="14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rPr>
              <a:t>inavailability</a:t>
            </a:r>
            <a:endParaRPr kumimoji="0" lang="en-US" sz="1000" b="0" i="0" u="none" strike="noStrike" kern="14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endParaRPr>
          </a:p>
        </p:txBody>
      </p:sp>
      <p:graphicFrame>
        <p:nvGraphicFramePr>
          <p:cNvPr id="8" name="Chart 7">
            <a:extLst>
              <a:ext uri="{FF2B5EF4-FFF2-40B4-BE49-F238E27FC236}">
                <a16:creationId xmlns:a16="http://schemas.microsoft.com/office/drawing/2014/main" id="{DF026B67-00ED-48AF-A72D-4AC1C954C59E}"/>
              </a:ext>
            </a:extLst>
          </p:cNvPr>
          <p:cNvGraphicFramePr>
            <a:graphicFrameLocks/>
          </p:cNvGraphicFramePr>
          <p:nvPr/>
        </p:nvGraphicFramePr>
        <p:xfrm>
          <a:off x="941443" y="2003897"/>
          <a:ext cx="10309114" cy="391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1279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622D15-A4F3-5A42-892E-36B2C64BEF76}"/>
              </a:ext>
            </a:extLst>
          </p:cNvPr>
          <p:cNvSpPr>
            <a:spLocks noGrp="1"/>
          </p:cNvSpPr>
          <p:nvPr>
            <p:ph type="subTitle" idx="1"/>
          </p:nvPr>
        </p:nvSpPr>
        <p:spPr>
          <a:xfrm>
            <a:off x="76912" y="339948"/>
            <a:ext cx="11801742" cy="1029279"/>
          </a:xfrm>
        </p:spPr>
        <p:txBody>
          <a:bodyPr/>
          <a:lstStyle/>
          <a:p>
            <a:pPr rtl="1"/>
            <a:r>
              <a:rPr lang="ar-SA" dirty="0">
                <a:effectLst/>
              </a:rPr>
              <a:t>لم يكن من المتوقع نمو الديون بشكل أسرع من نمو الناتج المحلي الإجمالي على مر أخر عقدين </a:t>
            </a:r>
          </a:p>
          <a:p>
            <a:br>
              <a:rPr lang="ar-SA" dirty="0">
                <a:effectLst/>
              </a:rPr>
            </a:br>
            <a:endParaRPr lang="en-US"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A8371E8C-E690-FD46-86B5-656AE2A444A1}"/>
              </a:ext>
            </a:extLst>
          </p:cNvPr>
          <p:cNvSpPr/>
          <p:nvPr/>
        </p:nvSpPr>
        <p:spPr>
          <a:xfrm>
            <a:off x="1682885" y="6026421"/>
            <a:ext cx="4722471" cy="290913"/>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Source: IMF </a:t>
            </a:r>
            <a:r>
              <a:rPr kumimoji="0" lang="en-US" sz="1200" b="0" i="0" u="none" strike="noStrike" kern="14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Datamapper</a:t>
            </a: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p>
        </p:txBody>
      </p:sp>
      <p:graphicFrame>
        <p:nvGraphicFramePr>
          <p:cNvPr id="4" name="Chart 3">
            <a:extLst>
              <a:ext uri="{FF2B5EF4-FFF2-40B4-BE49-F238E27FC236}">
                <a16:creationId xmlns:a16="http://schemas.microsoft.com/office/drawing/2014/main" id="{165D4FE3-67AC-6158-ACC9-F234F9512582}"/>
              </a:ext>
            </a:extLst>
          </p:cNvPr>
          <p:cNvGraphicFramePr>
            <a:graphicFrameLocks/>
          </p:cNvGraphicFramePr>
          <p:nvPr/>
        </p:nvGraphicFramePr>
        <p:xfrm>
          <a:off x="1322962" y="1887167"/>
          <a:ext cx="8832715" cy="39274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7818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4D070A-4FB1-4DBD-9065-C08AAA1C28CA}"/>
              </a:ext>
            </a:extLst>
          </p:cNvPr>
          <p:cNvSpPr>
            <a:spLocks noGrp="1"/>
          </p:cNvSpPr>
          <p:nvPr>
            <p:ph type="title"/>
          </p:nvPr>
        </p:nvSpPr>
        <p:spPr>
          <a:xfrm>
            <a:off x="314964" y="1359609"/>
            <a:ext cx="3803652" cy="5349810"/>
          </a:xfrm>
        </p:spPr>
        <p:txBody>
          <a:bodyPr>
            <a:noAutofit/>
          </a:bodyPr>
          <a:lstStyle/>
          <a:p>
            <a:pPr algn="r"/>
            <a:r>
              <a:rPr lang="ar-LB" sz="3600" b="1" dirty="0">
                <a:latin typeface="+mn-lt"/>
                <a:cs typeface="Arial" panose="020B0604020202020204" pitchFamily="34" charset="0"/>
              </a:rPr>
              <a:t>ومن المؤكد أن هذه المستويات الحالية من الإنفاق الاجتماعي العام لم تكن متوقعة!</a:t>
            </a:r>
            <a:br>
              <a:rPr lang="en-GB" sz="3600" b="1" dirty="0">
                <a:latin typeface="+mn-lt"/>
                <a:cs typeface="Arial" panose="020B0604020202020204" pitchFamily="34" charset="0"/>
              </a:rPr>
            </a:br>
            <a:br>
              <a:rPr lang="en-GB" sz="3600" b="1" dirty="0">
                <a:latin typeface="+mn-lt"/>
                <a:cs typeface="Arial" panose="020B0604020202020204" pitchFamily="34" charset="0"/>
              </a:rPr>
            </a:br>
            <a:br>
              <a:rPr lang="en-GB" sz="3600" b="1" dirty="0">
                <a:latin typeface="+mn-lt"/>
                <a:cs typeface="Arial" panose="020B0604020202020204" pitchFamily="34" charset="0"/>
              </a:rPr>
            </a:br>
            <a:endParaRPr lang="en-US" sz="3600" b="1" dirty="0">
              <a:latin typeface="+mn-lt"/>
            </a:endParaRPr>
          </a:p>
        </p:txBody>
      </p:sp>
      <p:cxnSp>
        <p:nvCxnSpPr>
          <p:cNvPr id="20" name="Straight Connector 19">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7697D4B-E3D2-4B81-9990-62348756E343}"/>
              </a:ext>
            </a:extLst>
          </p:cNvPr>
          <p:cNvPicPr>
            <a:picLocks noChangeAspect="1"/>
          </p:cNvPicPr>
          <p:nvPr/>
        </p:nvPicPr>
        <p:blipFill>
          <a:blip r:embed="rId2"/>
          <a:stretch>
            <a:fillRect/>
          </a:stretch>
        </p:blipFill>
        <p:spPr>
          <a:xfrm>
            <a:off x="4776730" y="1469671"/>
            <a:ext cx="3394869" cy="2564843"/>
          </a:xfrm>
          <a:prstGeom prst="rect">
            <a:avLst/>
          </a:prstGeom>
        </p:spPr>
      </p:pic>
      <p:pic>
        <p:nvPicPr>
          <p:cNvPr id="4" name="Picture 3">
            <a:extLst>
              <a:ext uri="{FF2B5EF4-FFF2-40B4-BE49-F238E27FC236}">
                <a16:creationId xmlns:a16="http://schemas.microsoft.com/office/drawing/2014/main" id="{1359F7E9-1CC6-4D65-B73F-4F658B4E1C75}"/>
              </a:ext>
            </a:extLst>
          </p:cNvPr>
          <p:cNvPicPr>
            <a:picLocks noChangeAspect="1"/>
          </p:cNvPicPr>
          <p:nvPr/>
        </p:nvPicPr>
        <p:blipFill>
          <a:blip r:embed="rId3"/>
          <a:stretch>
            <a:fillRect/>
          </a:stretch>
        </p:blipFill>
        <p:spPr>
          <a:xfrm>
            <a:off x="8171599" y="1476437"/>
            <a:ext cx="3194391" cy="2564843"/>
          </a:xfrm>
          <a:prstGeom prst="rect">
            <a:avLst/>
          </a:prstGeom>
        </p:spPr>
      </p:pic>
      <p:sp>
        <p:nvSpPr>
          <p:cNvPr id="3" name="TextBox 2">
            <a:extLst>
              <a:ext uri="{FF2B5EF4-FFF2-40B4-BE49-F238E27FC236}">
                <a16:creationId xmlns:a16="http://schemas.microsoft.com/office/drawing/2014/main" id="{7BD985B4-0985-5D6F-2EF9-9E4D59703AE7}"/>
              </a:ext>
            </a:extLst>
          </p:cNvPr>
          <p:cNvSpPr txBox="1"/>
          <p:nvPr/>
        </p:nvSpPr>
        <p:spPr>
          <a:xfrm>
            <a:off x="4777162" y="4937453"/>
            <a:ext cx="3612584" cy="270843"/>
          </a:xfrm>
          <a:prstGeom prst="rect">
            <a:avLst/>
          </a:prstGeom>
          <a:noFill/>
        </p:spPr>
        <p:txBody>
          <a:bodyPr wrap="square">
            <a:spAutoFit/>
          </a:bodyPr>
          <a:lstStyle/>
          <a:p>
            <a:pPr marL="0" marR="0" lvl="0" indent="0" algn="l" defTabSz="530352" rtl="0" eaLnBrk="1" fontAlgn="auto" latinLnBrk="0" hangingPunct="1">
              <a:lnSpc>
                <a:spcPct val="100000"/>
              </a:lnSpc>
              <a:spcBef>
                <a:spcPts val="0"/>
              </a:spcBef>
              <a:spcAft>
                <a:spcPts val="600"/>
              </a:spcAft>
              <a:buClrTx/>
              <a:buSzTx/>
              <a:buFontTx/>
              <a:buNone/>
              <a:tabLst/>
              <a:defRPr/>
            </a:pPr>
            <a:r>
              <a:rPr kumimoji="0" lang="en-US" sz="116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16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Social Expenditure Monitor for Arab States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63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56149" y="1491697"/>
            <a:ext cx="3335143" cy="3500566"/>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5F10672-46FD-49B8-86A0-40FBCEC6FE3C}"/>
              </a:ext>
            </a:extLst>
          </p:cNvPr>
          <p:cNvSpPr txBox="1"/>
          <p:nvPr/>
        </p:nvSpPr>
        <p:spPr>
          <a:xfrm>
            <a:off x="984844" y="1967818"/>
            <a:ext cx="2629999" cy="276691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LB" sz="4400" b="1" i="1" u="none" strike="noStrike" kern="1200" cap="none" spc="0" normalizeH="0" baseline="0" noProof="0" dirty="0">
                <a:ln>
                  <a:noFill/>
                </a:ln>
                <a:solidFill>
                  <a:srgbClr val="FFFFFF"/>
                </a:solidFill>
                <a:effectLst/>
                <a:uLnTx/>
                <a:uFillTx/>
                <a:latin typeface="Calibri Light" panose="020F0302020204030204"/>
                <a:ea typeface="+mn-ea"/>
                <a:cs typeface="Arial" panose="020B0604020202020204" pitchFamily="34" charset="0"/>
              </a:rPr>
              <a:t>ماذا حدث؟</a:t>
            </a:r>
            <a:endParaRPr kumimoji="0" lang="en-US" sz="4400" b="1" i="1"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3" name="Content Placeholder 2">
            <a:extLst>
              <a:ext uri="{FF2B5EF4-FFF2-40B4-BE49-F238E27FC236}">
                <a16:creationId xmlns:a16="http://schemas.microsoft.com/office/drawing/2014/main" id="{463EE000-7967-D320-04C5-F1165FC51E04}"/>
              </a:ext>
            </a:extLst>
          </p:cNvPr>
          <p:cNvSpPr txBox="1">
            <a:spLocks/>
          </p:cNvSpPr>
          <p:nvPr/>
        </p:nvSpPr>
        <p:spPr>
          <a:xfrm>
            <a:off x="4415518" y="1075818"/>
            <a:ext cx="7204959" cy="52552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2500" lnSpcReduction="20000"/>
          </a:bodyPr>
          <a:lstStyle>
            <a:lvl1pPr marL="228600" indent="-228600" algn="l" defTabSz="914400" rtl="0" eaLnBrk="1" latinLnBrk="0" hangingPunct="1">
              <a:lnSpc>
                <a:spcPct val="90000"/>
              </a:lnSpc>
              <a:spcBef>
                <a:spcPts val="1000"/>
              </a:spcBef>
              <a:buFont typeface="Arial"/>
              <a:buChar char="•"/>
              <a:defRPr lang="en-US"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lang="en-US"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lang="en-US"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lang="en-US"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lang="en-US" sz="18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ar-LB"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هل هو تحرير غير كافٍ (قطاع عام كبير، وأجور القطاع العام، وفواتير الدعم)؟</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ar-LB"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هل هي فجوات في الحكم الديمقراطي /المحسوبية والسعي وراء الريع؟</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ar-LB"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المرض الهولندي (أسعار الصرف المبالغ فيها) وانخفاض القدرة الاستيعابية؟</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ar-LB"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عدم تطابق مخرجات التعليم مع الطلب في سوق العمل؟</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0699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3E3906B-528F-539D-B918-238CA7163628}"/>
              </a:ext>
            </a:extLst>
          </p:cNvPr>
          <p:cNvSpPr>
            <a:spLocks noGrp="1"/>
          </p:cNvSpPr>
          <p:nvPr>
            <p:ph type="subTitle" idx="12"/>
          </p:nvPr>
        </p:nvSpPr>
        <p:spPr>
          <a:xfrm>
            <a:off x="266700" y="591435"/>
            <a:ext cx="11355958" cy="457201"/>
          </a:xfrm>
        </p:spPr>
        <p:txBody>
          <a:bodyPr/>
          <a:lstStyle/>
          <a:p>
            <a:pPr algn="r"/>
            <a:r>
              <a:rPr lang="ar-LB" sz="2400" b="1" dirty="0">
                <a:solidFill>
                  <a:schemeClr val="tx1"/>
                </a:solidFill>
                <a:latin typeface="+mn-lt"/>
              </a:rPr>
              <a:t>ولكن بالإمكان القول ان الإصلاحات ذاتها لم تكن صائبة: التعامل مع قضية التوظيف في القطاع العام على سبيل المثال</a:t>
            </a:r>
            <a:endParaRPr lang="en-US" sz="2400" b="1" dirty="0">
              <a:solidFill>
                <a:schemeClr val="tx1"/>
              </a:solidFill>
              <a:latin typeface="+mn-lt"/>
            </a:endParaRPr>
          </a:p>
        </p:txBody>
      </p:sp>
      <p:graphicFrame>
        <p:nvGraphicFramePr>
          <p:cNvPr id="5" name="Content Placeholder 4">
            <a:extLst>
              <a:ext uri="{FF2B5EF4-FFF2-40B4-BE49-F238E27FC236}">
                <a16:creationId xmlns:a16="http://schemas.microsoft.com/office/drawing/2014/main" id="{EE47C0CF-15FC-4B70-91AA-67C7388CA155}"/>
              </a:ext>
            </a:extLst>
          </p:cNvPr>
          <p:cNvGraphicFramePr>
            <a:graphicFrameLocks noGrp="1"/>
          </p:cNvGraphicFramePr>
          <p:nvPr>
            <p:ph sz="half" idx="1"/>
          </p:nvPr>
        </p:nvGraphicFramePr>
        <p:xfrm>
          <a:off x="266700" y="1428750"/>
          <a:ext cx="5608638" cy="4422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6BDBF73D-EC0A-4B7D-9CD9-B48759F62195}"/>
              </a:ext>
            </a:extLst>
          </p:cNvPr>
          <p:cNvGraphicFramePr>
            <a:graphicFrameLocks noGrp="1"/>
          </p:cNvGraphicFramePr>
          <p:nvPr>
            <p:ph sz="half" idx="2"/>
          </p:nvPr>
        </p:nvGraphicFramePr>
        <p:xfrm>
          <a:off x="6316663" y="1333500"/>
          <a:ext cx="5608637" cy="4518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751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2425" y="207514"/>
            <a:ext cx="11468100" cy="1192661"/>
          </a:xfrm>
        </p:spPr>
        <p:txBody>
          <a:bodyPr>
            <a:normAutofit/>
          </a:bodyPr>
          <a:lstStyle/>
          <a:p>
            <a:pPr algn="r"/>
            <a:r>
              <a:rPr lang="en-US" sz="3200" dirty="0"/>
              <a:t>	</a:t>
            </a:r>
            <a:r>
              <a:rPr lang="ar-LB" sz="3200" dirty="0"/>
              <a:t>إصلاحات الحاكمة (سواء في الحكم الديمقراطي أو فعالية الحكومة) ضرورية لكنها لا يمكن أن تحدث في فراغ: نحن بحاجة إلى رؤية جديدة للاقتصاد السياسي للإصلاح.</a:t>
            </a:r>
          </a:p>
        </p:txBody>
      </p:sp>
      <p:graphicFrame>
        <p:nvGraphicFramePr>
          <p:cNvPr id="6" name="Text Placeholder 3">
            <a:extLst>
              <a:ext uri="{FF2B5EF4-FFF2-40B4-BE49-F238E27FC236}">
                <a16:creationId xmlns:a16="http://schemas.microsoft.com/office/drawing/2014/main" id="{F75965E4-CEFF-B9B8-26E5-D41661343395}"/>
              </a:ext>
            </a:extLst>
          </p:cNvPr>
          <p:cNvGraphicFramePr/>
          <p:nvPr/>
        </p:nvGraphicFramePr>
        <p:xfrm>
          <a:off x="2000250" y="2152650"/>
          <a:ext cx="8435485" cy="413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91A2348-010A-43AC-B62F-4CFBAB1D6919}"/>
              </a:ext>
            </a:extLst>
          </p:cNvPr>
          <p:cNvSpPr txBox="1"/>
          <p:nvPr/>
        </p:nvSpPr>
        <p:spPr>
          <a:xfrm>
            <a:off x="-381000" y="3711743"/>
            <a:ext cx="2381250"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التحول الهيكلي بقيادة الدولة</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0FB1B75-05B7-ECFF-F66C-CC95833F1130}"/>
              </a:ext>
            </a:extLst>
          </p:cNvPr>
          <p:cNvSpPr txBox="1"/>
          <p:nvPr/>
        </p:nvSpPr>
        <p:spPr>
          <a:xfrm>
            <a:off x="10521460" y="3711743"/>
            <a:ext cx="191452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تحسين الإصلاحات التي يقودها السوق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35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767BBFC-101B-98F6-1404-A7BAFEE762D9}"/>
              </a:ext>
            </a:extLst>
          </p:cNvPr>
          <p:cNvSpPr>
            <a:spLocks noGrp="1"/>
          </p:cNvSpPr>
          <p:nvPr>
            <p:ph type="subTitle" idx="12"/>
          </p:nvPr>
        </p:nvSpPr>
        <p:spPr>
          <a:xfrm>
            <a:off x="569343" y="685800"/>
            <a:ext cx="11053314" cy="604137"/>
          </a:xfrm>
        </p:spPr>
        <p:txBody>
          <a:bodyPr/>
          <a:lstStyle/>
          <a:p>
            <a:r>
              <a:rPr lang="ar-LB" sz="2800" b="1" i="0" dirty="0">
                <a:solidFill>
                  <a:schemeClr val="tx1">
                    <a:lumMod val="95000"/>
                    <a:lumOff val="5000"/>
                  </a:schemeClr>
                </a:solidFill>
                <a:effectLst/>
                <a:latin typeface="+mj-lt"/>
              </a:rPr>
              <a:t>دليل الفقر العالمي المتعدد الأبعاد: أبعاد ومؤشرات الفقر</a:t>
            </a:r>
            <a:endParaRPr lang="en-US" sz="2800" dirty="0">
              <a:solidFill>
                <a:schemeClr val="tx1">
                  <a:lumMod val="95000"/>
                  <a:lumOff val="5000"/>
                </a:schemeClr>
              </a:solidFill>
              <a:latin typeface="+mj-lt"/>
            </a:endParaRPr>
          </a:p>
        </p:txBody>
      </p:sp>
      <p:sp>
        <p:nvSpPr>
          <p:cNvPr id="5" name="TextBox 4">
            <a:extLst>
              <a:ext uri="{FF2B5EF4-FFF2-40B4-BE49-F238E27FC236}">
                <a16:creationId xmlns:a16="http://schemas.microsoft.com/office/drawing/2014/main" id="{3EF1CEAF-A88B-4965-86F0-FD6D2DF9799F}"/>
              </a:ext>
            </a:extLst>
          </p:cNvPr>
          <p:cNvSpPr txBox="1"/>
          <p:nvPr/>
        </p:nvSpPr>
        <p:spPr>
          <a:xfrm>
            <a:off x="304800" y="5776997"/>
            <a:ext cx="118872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41412"/>
                </a:solidFill>
                <a:effectLst/>
                <a:uLnTx/>
                <a:uFillTx/>
                <a:latin typeface="Source Sans Pro" panose="020B0503030403020204" pitchFamily="34" charset="0"/>
                <a:ea typeface="+mn-ea"/>
                <a:cs typeface="+mn-cs"/>
              </a:rPr>
              <a:t>Source: OPHI (2018). </a:t>
            </a:r>
            <a:r>
              <a:rPr kumimoji="0" lang="en-US" sz="1400" b="0" i="1" u="none" strike="noStrike" kern="1200" cap="none" spc="0" normalizeH="0" baseline="0" noProof="0" dirty="0">
                <a:ln>
                  <a:noFill/>
                </a:ln>
                <a:solidFill>
                  <a:srgbClr val="7A0404"/>
                </a:solidFill>
                <a:effectLst/>
                <a:uLnTx/>
                <a:uFillTx/>
                <a:latin typeface="Source Sans Pro" panose="020B0503030403020204" pitchFamily="34" charset="0"/>
                <a:ea typeface="+mn-ea"/>
                <a:cs typeface="+mn-cs"/>
                <a:hlinkClick r:id="rId2"/>
              </a:rPr>
              <a:t>Global Multidimensional Poverty Index 2018: The Most Detailed Picture to Date of the World’s Poorest People</a:t>
            </a:r>
            <a:r>
              <a:rPr kumimoji="0" lang="en-US" sz="1400" b="0" i="1" u="none" strike="noStrike" kern="1200" cap="none" spc="0" normalizeH="0" baseline="0" noProof="0" dirty="0">
                <a:ln>
                  <a:noFill/>
                </a:ln>
                <a:solidFill>
                  <a:srgbClr val="141412"/>
                </a:solidFill>
                <a:effectLst/>
                <a:uLnTx/>
                <a:uFillTx/>
                <a:latin typeface="Source Sans Pro" panose="020B0503030403020204" pitchFamily="34" charset="0"/>
                <a:ea typeface="+mn-ea"/>
                <a:cs typeface="+mn-cs"/>
              </a:rPr>
              <a:t>.</a:t>
            </a:r>
            <a:r>
              <a:rPr kumimoji="0" lang="en-US" sz="1400" b="0" i="0" u="none" strike="noStrike" kern="1200" cap="none" spc="0" normalizeH="0" baseline="0" noProof="0" dirty="0">
                <a:ln>
                  <a:noFill/>
                </a:ln>
                <a:solidFill>
                  <a:srgbClr val="141412"/>
                </a:solidFill>
                <a:effectLst/>
                <a:uLnTx/>
                <a:uFillTx/>
                <a:latin typeface="Source Sans Pro" panose="020B0503030403020204" pitchFamily="34" charset="0"/>
                <a:ea typeface="+mn-ea"/>
                <a:cs typeface="+mn-cs"/>
              </a:rPr>
              <a:t> Report. Oxford Poverty and Human Development Initiative, University of Oxford.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BC02312-1E57-0E33-A58B-C65FDED043D0}"/>
              </a:ext>
            </a:extLst>
          </p:cNvPr>
          <p:cNvPicPr>
            <a:picLocks noChangeAspect="1"/>
          </p:cNvPicPr>
          <p:nvPr/>
        </p:nvPicPr>
        <p:blipFill>
          <a:blip r:embed="rId3"/>
          <a:stretch>
            <a:fillRect/>
          </a:stretch>
        </p:blipFill>
        <p:spPr>
          <a:xfrm>
            <a:off x="2187575" y="1466850"/>
            <a:ext cx="6737350" cy="4205911"/>
          </a:xfrm>
          <a:prstGeom prst="rect">
            <a:avLst/>
          </a:prstGeom>
        </p:spPr>
      </p:pic>
    </p:spTree>
    <p:extLst>
      <p:ext uri="{BB962C8B-B14F-4D97-AF65-F5344CB8AC3E}">
        <p14:creationId xmlns:p14="http://schemas.microsoft.com/office/powerpoint/2010/main" val="4215510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ight bulb on yellow background with sketched light beams and cord">
            <a:extLst>
              <a:ext uri="{FF2B5EF4-FFF2-40B4-BE49-F238E27FC236}">
                <a16:creationId xmlns:a16="http://schemas.microsoft.com/office/drawing/2014/main" id="{27285E1F-2833-0C2B-0F2C-CF2F3593D526}"/>
              </a:ext>
            </a:extLst>
          </p:cNvPr>
          <p:cNvPicPr>
            <a:picLocks noChangeAspect="1"/>
          </p:cNvPicPr>
          <p:nvPr/>
        </p:nvPicPr>
        <p:blipFill rotWithShape="1">
          <a:blip r:embed="rId2"/>
          <a:srcRect l="21644" r="620"/>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BD74CC-4005-497F-B549-9247AE163375}"/>
              </a:ext>
            </a:extLst>
          </p:cNvPr>
          <p:cNvSpPr>
            <a:spLocks noGrp="1"/>
          </p:cNvSpPr>
          <p:nvPr>
            <p:ph type="title"/>
          </p:nvPr>
        </p:nvSpPr>
        <p:spPr>
          <a:xfrm>
            <a:off x="477981" y="3039052"/>
            <a:ext cx="5618019" cy="3204134"/>
          </a:xfrm>
        </p:spPr>
        <p:txBody>
          <a:bodyPr vert="horz" lIns="91440" tIns="45720" rIns="91440" bIns="45720" rtlCol="0" anchor="b">
            <a:noAutofit/>
          </a:bodyPr>
          <a:lstStyle/>
          <a:p>
            <a:pPr algn="r" rtl="1"/>
            <a:br>
              <a:rPr lang="en-US" sz="3200" b="1" i="1" dirty="0">
                <a:solidFill>
                  <a:schemeClr val="bg1"/>
                </a:solidFill>
              </a:rPr>
            </a:br>
            <a:br>
              <a:rPr lang="en-US" sz="3200" b="1" i="1" dirty="0">
                <a:solidFill>
                  <a:schemeClr val="bg1"/>
                </a:solidFill>
              </a:rPr>
            </a:br>
            <a:r>
              <a:rPr lang="ar-LB" sz="3200" b="1" i="1" dirty="0">
                <a:solidFill>
                  <a:schemeClr val="bg1"/>
                </a:solidFill>
              </a:rPr>
              <a:t>من الدروس المستفادة: التسلسل في </a:t>
            </a:r>
            <a:r>
              <a:rPr lang="ar-LB" sz="3200" b="1" i="1" dirty="0" err="1">
                <a:solidFill>
                  <a:schemeClr val="bg1"/>
                </a:solidFill>
              </a:rPr>
              <a:t>نتفيذ</a:t>
            </a:r>
            <a:r>
              <a:rPr lang="ar-LB" sz="3200" b="1" i="1" dirty="0">
                <a:solidFill>
                  <a:schemeClr val="bg1"/>
                </a:solidFill>
              </a:rPr>
              <a:t> الإصلاحات  مهمم</a:t>
            </a:r>
            <a:br>
              <a:rPr lang="en-US" sz="3200" b="1" i="1" dirty="0">
                <a:solidFill>
                  <a:schemeClr val="bg1"/>
                </a:solidFill>
              </a:rPr>
            </a:br>
            <a:br>
              <a:rPr lang="en-US" sz="3200" b="1" i="1" dirty="0">
                <a:solidFill>
                  <a:schemeClr val="bg1"/>
                </a:solidFill>
              </a:rPr>
            </a:br>
            <a:r>
              <a:rPr lang="ar-LB" sz="3200" b="1" i="1" dirty="0">
                <a:solidFill>
                  <a:schemeClr val="bg1"/>
                </a:solidFill>
              </a:rPr>
              <a:t>ربما نحتاج إلى مؤسسات قوية وآليات مساءلة جيدة قبل تنفيذ</a:t>
            </a:r>
            <a:r>
              <a:rPr lang="ar-LB" sz="3200" b="1" i="1" dirty="0">
                <a:solidFill>
                  <a:srgbClr val="FF0000"/>
                </a:solidFill>
              </a:rPr>
              <a:t> أي </a:t>
            </a:r>
            <a:r>
              <a:rPr lang="ar-LB" sz="3200" b="1" i="1" dirty="0">
                <a:solidFill>
                  <a:schemeClr val="bg1"/>
                </a:solidFill>
              </a:rPr>
              <a:t>إصلاحات: (لبنان على سبيل المثال)</a:t>
            </a:r>
            <a:br>
              <a:rPr lang="en-US" sz="3200" b="1" i="1" dirty="0">
                <a:solidFill>
                  <a:schemeClr val="bg1"/>
                </a:solidFill>
              </a:rPr>
            </a:br>
            <a:br>
              <a:rPr lang="en-US" sz="3200" b="1" i="1" dirty="0">
                <a:solidFill>
                  <a:schemeClr val="bg1"/>
                </a:solidFill>
              </a:rPr>
            </a:br>
            <a:endParaRPr lang="en-US" sz="3200" b="1" i="1" dirty="0">
              <a:solidFill>
                <a:schemeClr val="bg1"/>
              </a:solidFill>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50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BD74CC-4005-497F-B549-9247AE163375}"/>
              </a:ext>
            </a:extLst>
          </p:cNvPr>
          <p:cNvSpPr>
            <a:spLocks noGrp="1"/>
          </p:cNvSpPr>
          <p:nvPr>
            <p:ph type="title"/>
          </p:nvPr>
        </p:nvSpPr>
        <p:spPr>
          <a:xfrm>
            <a:off x="228600" y="1153572"/>
            <a:ext cx="3658634" cy="4461163"/>
          </a:xfrm>
        </p:spPr>
        <p:txBody>
          <a:bodyPr vert="horz" lIns="91440" tIns="45720" rIns="91440" bIns="45720" rtlCol="0" anchor="ctr">
            <a:normAutofit/>
          </a:bodyPr>
          <a:lstStyle/>
          <a:p>
            <a:pPr algn="r"/>
            <a:r>
              <a:rPr lang="ar-LB" sz="4000" b="1" dirty="0"/>
              <a:t>وعلينا أيضًا أن نأخذ في الاعتبار أن تكلفة الفرصة البديلة للتقاعس مرتفعة جدًا خاصة عند الفقراء</a:t>
            </a:r>
            <a:endParaRPr lang="en-US" sz="4000" b="1" kern="1200" dirty="0">
              <a:latin typeface="+mj-lt"/>
              <a:ea typeface="+mj-ea"/>
              <a:cs typeface="+mj-cs"/>
            </a:endParaRP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ubtitle 1">
            <a:extLst>
              <a:ext uri="{FF2B5EF4-FFF2-40B4-BE49-F238E27FC236}">
                <a16:creationId xmlns:a16="http://schemas.microsoft.com/office/drawing/2014/main" id="{D67EED2D-32E4-5CC6-36AB-E66ED5D8BA08}"/>
              </a:ext>
            </a:extLst>
          </p:cNvPr>
          <p:cNvSpPr txBox="1">
            <a:spLocks/>
          </p:cNvSpPr>
          <p:nvPr/>
        </p:nvSpPr>
        <p:spPr>
          <a:xfrm>
            <a:off x="4339168" y="495933"/>
            <a:ext cx="7672785" cy="957788"/>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None/>
              <a:tabLst/>
              <a:defRPr/>
            </a:pPr>
            <a:r>
              <a:rPr kumimoji="0" lang="ar-L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معدلات الفقر وعدد الفقراء في المنطقة العربية باستخدام خطوط الفقر التي حددتها الإسكوا: 2010-2030</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00000000-0008-0000-0900-000002000000}"/>
              </a:ext>
            </a:extLst>
          </p:cNvPr>
          <p:cNvGraphicFramePr>
            <a:graphicFrameLocks/>
          </p:cNvGraphicFramePr>
          <p:nvPr/>
        </p:nvGraphicFramePr>
        <p:xfrm>
          <a:off x="4313480" y="1685925"/>
          <a:ext cx="7422500" cy="4918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4327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622D15-A4F3-5A42-892E-36B2C64BEF76}"/>
              </a:ext>
            </a:extLst>
          </p:cNvPr>
          <p:cNvSpPr>
            <a:spLocks noGrp="1"/>
          </p:cNvSpPr>
          <p:nvPr>
            <p:ph type="subTitle" idx="1"/>
          </p:nvPr>
        </p:nvSpPr>
        <p:spPr>
          <a:xfrm>
            <a:off x="172720" y="433261"/>
            <a:ext cx="11743055" cy="1029279"/>
          </a:xfrm>
        </p:spPr>
        <p:txBody>
          <a:bodyPr/>
          <a:lstStyle/>
          <a:p>
            <a:r>
              <a:rPr lang="ar-LB" sz="4000" dirty="0">
                <a:latin typeface="Calibri" panose="020F0502020204030204" pitchFamily="34" charset="0"/>
                <a:cs typeface="+mn-cs"/>
              </a:rPr>
              <a:t>وللحفاظ على قدرات وصلابة مؤسسات الدول:</a:t>
            </a:r>
            <a:endParaRPr lang="en-US" sz="4000" dirty="0">
              <a:latin typeface="Calibri" panose="020F0502020204030204" pitchFamily="34" charset="0"/>
              <a:cs typeface="+mn-cs"/>
            </a:endParaRPr>
          </a:p>
        </p:txBody>
      </p:sp>
      <p:sp>
        <p:nvSpPr>
          <p:cNvPr id="5" name="Rectangle 4">
            <a:extLst>
              <a:ext uri="{FF2B5EF4-FFF2-40B4-BE49-F238E27FC236}">
                <a16:creationId xmlns:a16="http://schemas.microsoft.com/office/drawing/2014/main" id="{A8371E8C-E690-FD46-86B5-656AE2A444A1}"/>
              </a:ext>
            </a:extLst>
          </p:cNvPr>
          <p:cNvSpPr/>
          <p:nvPr/>
        </p:nvSpPr>
        <p:spPr>
          <a:xfrm>
            <a:off x="385763" y="6424739"/>
            <a:ext cx="4722471" cy="290913"/>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Source: IMF </a:t>
            </a:r>
            <a:r>
              <a:rPr kumimoji="0" lang="en-US" sz="1200" b="0" i="0" u="none" strike="noStrike" kern="14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Datamapper</a:t>
            </a: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graphicFrame>
        <p:nvGraphicFramePr>
          <p:cNvPr id="4" name="Chart 3">
            <a:extLst>
              <a:ext uri="{FF2B5EF4-FFF2-40B4-BE49-F238E27FC236}">
                <a16:creationId xmlns:a16="http://schemas.microsoft.com/office/drawing/2014/main" id="{501E951C-ACC4-6916-928C-7BBF60C17DFE}"/>
              </a:ext>
            </a:extLst>
          </p:cNvPr>
          <p:cNvGraphicFramePr>
            <a:graphicFrameLocks/>
          </p:cNvGraphicFramePr>
          <p:nvPr/>
        </p:nvGraphicFramePr>
        <p:xfrm>
          <a:off x="172720" y="1830638"/>
          <a:ext cx="11530012" cy="45941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80EC437-0F0B-4079-AE2A-11FFAEB24F05}"/>
              </a:ext>
            </a:extLst>
          </p:cNvPr>
          <p:cNvSpPr txBox="1"/>
          <p:nvPr/>
        </p:nvSpPr>
        <p:spPr>
          <a:xfrm>
            <a:off x="4213371" y="2461601"/>
            <a:ext cx="6094602" cy="646331"/>
          </a:xfrm>
          <a:prstGeom prst="rect">
            <a:avLst/>
          </a:prstGeom>
          <a:noFill/>
        </p:spPr>
        <p:txBody>
          <a:bodyPr wrap="square">
            <a:spAutoFit/>
          </a:bodyPr>
          <a:lstStyle/>
          <a:p>
            <a:r>
              <a:rPr lang="ar-LB" sz="1800" dirty="0">
                <a:latin typeface="Calibri" panose="020F0502020204030204" pitchFamily="34" charset="0"/>
                <a:cs typeface="+mn-cs"/>
              </a:rPr>
              <a:t>كانت حزم التحفيز لمواجهة فيروس كورونا في الدول العربية أقل بكثير من المتوسط العالمي في عام 2020 (كنسبة من الناتج المحلي الإجمالي)</a:t>
            </a:r>
            <a:endParaRPr lang="en-US" sz="1800" dirty="0">
              <a:latin typeface="Calibri" panose="020F0502020204030204" pitchFamily="34" charset="0"/>
              <a:cs typeface="+mn-cs"/>
            </a:endParaRPr>
          </a:p>
        </p:txBody>
      </p:sp>
    </p:spTree>
    <p:extLst>
      <p:ext uri="{BB962C8B-B14F-4D97-AF65-F5344CB8AC3E}">
        <p14:creationId xmlns:p14="http://schemas.microsoft.com/office/powerpoint/2010/main" val="1520387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74CC-4005-497F-B549-9247AE163375}"/>
              </a:ext>
            </a:extLst>
          </p:cNvPr>
          <p:cNvSpPr>
            <a:spLocks noGrp="1"/>
          </p:cNvSpPr>
          <p:nvPr>
            <p:ph type="title"/>
          </p:nvPr>
        </p:nvSpPr>
        <p:spPr>
          <a:xfrm>
            <a:off x="8079978" y="741391"/>
            <a:ext cx="3369234" cy="1616203"/>
          </a:xfrm>
        </p:spPr>
        <p:txBody>
          <a:bodyPr vert="horz" lIns="91440" tIns="45720" rIns="91440" bIns="45720" rtlCol="0" anchor="b">
            <a:normAutofit/>
          </a:bodyPr>
          <a:lstStyle/>
          <a:p>
            <a:pPr algn="ctr"/>
            <a:r>
              <a:rPr lang="ar-LB" b="1" i="1" dirty="0">
                <a:cs typeface="+mn-cs"/>
              </a:rPr>
              <a:t>ختاما</a:t>
            </a:r>
            <a:endParaRPr lang="en-US" b="1" i="1" dirty="0">
              <a:cs typeface="+mn-cs"/>
            </a:endParaRPr>
          </a:p>
        </p:txBody>
      </p:sp>
      <p:pic>
        <p:nvPicPr>
          <p:cNvPr id="26" name="Picture 25" descr="White puzzle with one red piece">
            <a:extLst>
              <a:ext uri="{FF2B5EF4-FFF2-40B4-BE49-F238E27FC236}">
                <a16:creationId xmlns:a16="http://schemas.microsoft.com/office/drawing/2014/main" id="{31156870-6A35-2F12-CCE3-255B06B43269}"/>
              </a:ext>
            </a:extLst>
          </p:cNvPr>
          <p:cNvPicPr>
            <a:picLocks noChangeAspect="1"/>
          </p:cNvPicPr>
          <p:nvPr/>
        </p:nvPicPr>
        <p:blipFill rotWithShape="1">
          <a:blip r:embed="rId2"/>
          <a:srcRect l="20494" r="18890"/>
          <a:stretch/>
        </p:blipFill>
        <p:spPr>
          <a:xfrm>
            <a:off x="20" y="10"/>
            <a:ext cx="7390243" cy="6857990"/>
          </a:xfrm>
          <a:prstGeom prst="rect">
            <a:avLst/>
          </a:prstGeom>
        </p:spPr>
      </p:pic>
      <p:sp>
        <p:nvSpPr>
          <p:cNvPr id="30" name="Rectangle 29">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DA9979F-B7A6-751A-8C07-83ECD7880A94}"/>
              </a:ext>
            </a:extLst>
          </p:cNvPr>
          <p:cNvSpPr txBox="1"/>
          <p:nvPr/>
        </p:nvSpPr>
        <p:spPr>
          <a:xfrm>
            <a:off x="8079978" y="2533476"/>
            <a:ext cx="3369234" cy="3447832"/>
          </a:xfrm>
          <a:prstGeom prst="rect">
            <a:avLst/>
          </a:prstGeom>
        </p:spPr>
        <p:txBody>
          <a:bodyPr vert="horz" lIns="91440" tIns="45720" rIns="91440" bIns="45720" rtlCol="0" anchor="t">
            <a:normAutofit/>
          </a:bodyPr>
          <a:lstStyle/>
          <a:p>
            <a:pPr marL="0" marR="0" lvl="0" indent="0" algn="ctr" defTabSz="914400" rtl="1" eaLnBrk="1" fontAlgn="auto" latinLnBrk="0" hangingPunct="1">
              <a:lnSpc>
                <a:spcPct val="90000"/>
              </a:lnSpc>
              <a:spcBef>
                <a:spcPts val="0"/>
              </a:spcBef>
              <a:spcAft>
                <a:spcPts val="600"/>
              </a:spcAft>
              <a:buClrTx/>
              <a:buSzTx/>
              <a:buFontTx/>
              <a:buNone/>
              <a:tabLst/>
              <a:defRPr/>
            </a:pPr>
            <a:r>
              <a:rPr kumimoji="0" lang="ar-LB" sz="24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إن العديد من التحديات الاقتصادية والبيئية والسياسية/المتعلقة بالصراعات في المنطقة لها بعد إقليمي</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ar-LB" sz="24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مرتفع.</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982C273-9D51-2501-0313-C265C1EB61F1}"/>
              </a:ext>
            </a:extLst>
          </p:cNvPr>
          <p:cNvSpPr txBox="1"/>
          <p:nvPr/>
        </p:nvSpPr>
        <p:spPr>
          <a:xfrm>
            <a:off x="7867134" y="4636162"/>
            <a:ext cx="3984764" cy="1089529"/>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ar-LB" sz="3600" b="1"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التحديات الإقليمية تحتاج إلى حلول إقليمية!</a:t>
            </a:r>
            <a:endPar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272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57069" y="4223847"/>
            <a:ext cx="5946579" cy="1514185"/>
          </a:xfrm>
        </p:spPr>
        <p:txBody>
          <a:bodyPr anchor="t">
            <a:normAutofit/>
          </a:bodyPr>
          <a:lstStyle/>
          <a:p>
            <a:pPr algn="r"/>
            <a:r>
              <a:rPr lang="ar-LB" sz="4000" b="1" dirty="0">
                <a:solidFill>
                  <a:srgbClr val="000000"/>
                </a:solidFill>
              </a:rPr>
              <a:t>شكرًا!</a:t>
            </a:r>
            <a:endParaRPr lang="en-US" sz="4000" b="1" dirty="0">
              <a:solidFill>
                <a:srgbClr val="000000"/>
              </a:solidFill>
            </a:endParaRPr>
          </a:p>
        </p:txBody>
      </p:sp>
      <p:sp>
        <p:nvSpPr>
          <p:cNvPr id="14"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216E063-EC32-4993-B18B-DD951A73E069}"/>
              </a:ext>
            </a:extLst>
          </p:cNvPr>
          <p:cNvPicPr>
            <a:picLocks noChangeAspect="1"/>
          </p:cNvPicPr>
          <p:nvPr/>
        </p:nvPicPr>
        <p:blipFill>
          <a:blip r:embed="rId3"/>
          <a:stretch>
            <a:fillRect/>
          </a:stretch>
        </p:blipFill>
        <p:spPr>
          <a:xfrm>
            <a:off x="323181" y="2839031"/>
            <a:ext cx="3163437" cy="3163437"/>
          </a:xfrm>
          <a:prstGeom prst="rect">
            <a:avLst/>
          </a:prstGeom>
        </p:spPr>
      </p:pic>
      <p:sp>
        <p:nvSpPr>
          <p:cNvPr id="16" name="Freeform: Shape 15">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89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6330B4-DAAA-A043-9920-1ED32612D4DE}"/>
              </a:ext>
            </a:extLst>
          </p:cNvPr>
          <p:cNvSpPr>
            <a:spLocks noGrp="1"/>
          </p:cNvSpPr>
          <p:nvPr>
            <p:ph type="subTitle" idx="1"/>
          </p:nvPr>
        </p:nvSpPr>
        <p:spPr>
          <a:xfrm>
            <a:off x="611816" y="535094"/>
            <a:ext cx="11147044" cy="684117"/>
          </a:xfrm>
        </p:spPr>
        <p:txBody>
          <a:bodyPr/>
          <a:lstStyle/>
          <a:p>
            <a:pPr rtl="1"/>
            <a:r>
              <a:rPr lang="ar-LB" sz="3200" b="1" spc="0" dirty="0">
                <a:latin typeface="+mn-lt"/>
                <a:cs typeface="+mn-cs"/>
              </a:rPr>
              <a:t>يُظهر دليل </a:t>
            </a:r>
            <a:r>
              <a:rPr lang="en-US" sz="3200" b="1" spc="0" dirty="0">
                <a:latin typeface="+mn-lt"/>
                <a:cs typeface="+mn-cs"/>
              </a:rPr>
              <a:t> MPI </a:t>
            </a:r>
            <a:r>
              <a:rPr lang="ar-LB" sz="3200" b="1" spc="0" dirty="0">
                <a:latin typeface="+mn-lt"/>
                <a:cs typeface="+mn-cs"/>
              </a:rPr>
              <a:t>العالمي نسب منخفضة ومتناقصة من الفقر للدول العربية</a:t>
            </a:r>
            <a:endParaRPr lang="en-US" sz="3200" b="1" spc="0" dirty="0">
              <a:latin typeface="+mn-lt"/>
              <a:cs typeface="+mn-cs"/>
            </a:endParaRPr>
          </a:p>
        </p:txBody>
      </p:sp>
      <p:sp>
        <p:nvSpPr>
          <p:cNvPr id="6" name="Rectangle 5">
            <a:extLst>
              <a:ext uri="{FF2B5EF4-FFF2-40B4-BE49-F238E27FC236}">
                <a16:creationId xmlns:a16="http://schemas.microsoft.com/office/drawing/2014/main" id="{26128C3B-17EC-4F42-A8D6-4951E361B9A1}"/>
              </a:ext>
            </a:extLst>
          </p:cNvPr>
          <p:cNvSpPr/>
          <p:nvPr/>
        </p:nvSpPr>
        <p:spPr>
          <a:xfrm>
            <a:off x="342900" y="6068990"/>
            <a:ext cx="1114096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Source: </a:t>
            </a:r>
            <a:r>
              <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OPHI and UNDP (2022)</a:t>
            </a:r>
            <a:endParaRPr kumimoji="0" lang="en-US"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0E946EFC-3257-47A0-B3C4-8E260FC43143}"/>
              </a:ext>
            </a:extLst>
          </p:cNvPr>
          <p:cNvGraphicFramePr>
            <a:graphicFrameLocks/>
          </p:cNvGraphicFramePr>
          <p:nvPr/>
        </p:nvGraphicFramePr>
        <p:xfrm>
          <a:off x="0" y="1831719"/>
          <a:ext cx="7151370" cy="4347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214C7308-CCF6-ABCA-9679-A815AD2FD06C}"/>
              </a:ext>
            </a:extLst>
          </p:cNvPr>
          <p:cNvGraphicFramePr>
            <a:graphicFrameLocks/>
          </p:cNvGraphicFramePr>
          <p:nvPr/>
        </p:nvGraphicFramePr>
        <p:xfrm>
          <a:off x="7151370" y="1886644"/>
          <a:ext cx="5057195" cy="423727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A5A52DD-7187-E73C-88CF-2B4E2763E2F1}"/>
              </a:ext>
            </a:extLst>
          </p:cNvPr>
          <p:cNvSpPr txBox="1"/>
          <p:nvPr/>
        </p:nvSpPr>
        <p:spPr>
          <a:xfrm>
            <a:off x="2164080" y="1436944"/>
            <a:ext cx="2235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البلدان المتوسطة الدخل</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B316767-6A50-EB77-6A61-F64A63D2023F}"/>
              </a:ext>
            </a:extLst>
          </p:cNvPr>
          <p:cNvSpPr txBox="1"/>
          <p:nvPr/>
        </p:nvSpPr>
        <p:spPr>
          <a:xfrm>
            <a:off x="8454390" y="1436944"/>
            <a:ext cx="18455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البلدان الأقل نموا</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51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767BBFC-101B-98F6-1404-A7BAFEE762D9}"/>
              </a:ext>
            </a:extLst>
          </p:cNvPr>
          <p:cNvSpPr>
            <a:spLocks noGrp="1"/>
          </p:cNvSpPr>
          <p:nvPr>
            <p:ph type="subTitle" idx="12"/>
          </p:nvPr>
        </p:nvSpPr>
        <p:spPr>
          <a:xfrm>
            <a:off x="645543" y="602719"/>
            <a:ext cx="11053314" cy="457201"/>
          </a:xfrm>
        </p:spPr>
        <p:txBody>
          <a:bodyPr/>
          <a:lstStyle/>
          <a:p>
            <a:r>
              <a:rPr lang="ar-LB" sz="2800" dirty="0">
                <a:solidFill>
                  <a:schemeClr val="tx1">
                    <a:lumMod val="95000"/>
                    <a:lumOff val="5000"/>
                  </a:schemeClr>
                </a:solidFill>
                <a:latin typeface="+mn-lt"/>
              </a:rPr>
              <a:t>الإطار العربي المنقح للفقر متعدد الأبعاد</a:t>
            </a:r>
            <a:endParaRPr lang="en-US" sz="2800" dirty="0">
              <a:solidFill>
                <a:schemeClr val="tx1">
                  <a:lumMod val="95000"/>
                  <a:lumOff val="5000"/>
                </a:schemeClr>
              </a:solidFill>
              <a:latin typeface="+mn-lt"/>
            </a:endParaRPr>
          </a:p>
        </p:txBody>
      </p:sp>
      <p:sp>
        <p:nvSpPr>
          <p:cNvPr id="5" name="TextBox 4">
            <a:extLst>
              <a:ext uri="{FF2B5EF4-FFF2-40B4-BE49-F238E27FC236}">
                <a16:creationId xmlns:a16="http://schemas.microsoft.com/office/drawing/2014/main" id="{3EF1CEAF-A88B-4965-86F0-FD6D2DF9799F}"/>
              </a:ext>
            </a:extLst>
          </p:cNvPr>
          <p:cNvSpPr txBox="1"/>
          <p:nvPr/>
        </p:nvSpPr>
        <p:spPr>
          <a:xfrm>
            <a:off x="645543" y="6167522"/>
            <a:ext cx="11887200"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rPr>
              <a:t>Source: </a:t>
            </a:r>
            <a:r>
              <a:rPr kumimoji="0" lang="en-US" sz="1400" b="0"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hlinkClick r:id="rId2"/>
              </a:rPr>
              <a:t>ESCWA (2023) Second Arab Multidimensional Poverty Report</a:t>
            </a:r>
            <a:endParaRPr kumimoji="0" lang="en-US" sz="1400" b="0"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28B851EB-6E6D-0B5F-4D45-6FFCF0761970}"/>
              </a:ext>
            </a:extLst>
          </p:cNvPr>
          <p:cNvGraphicFramePr/>
          <p:nvPr/>
        </p:nvGraphicFramePr>
        <p:xfrm>
          <a:off x="247650" y="831320"/>
          <a:ext cx="11430000" cy="5365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198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607095FD-C6C2-4502-874C-15D8A1E05F0A}"/>
              </a:ext>
            </a:extLst>
          </p:cNvPr>
          <p:cNvSpPr txBox="1">
            <a:spLocks/>
          </p:cNvSpPr>
          <p:nvPr/>
        </p:nvSpPr>
        <p:spPr>
          <a:xfrm>
            <a:off x="160622" y="1165860"/>
            <a:ext cx="2847498" cy="452628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ct val="0"/>
              </a:spcBef>
              <a:spcAft>
                <a:spcPts val="600"/>
              </a:spcAft>
              <a:buClr>
                <a:prstClr val="black">
                  <a:lumMod val="85000"/>
                  <a:lumOff val="15000"/>
                </a:prstClr>
              </a:buClr>
              <a:buSzTx/>
              <a:buFont typeface="Garamond" pitchFamily="18" charset="0"/>
              <a:buNone/>
              <a:tabLst/>
              <a:defRPr/>
            </a:pPr>
            <a:r>
              <a:rPr kumimoji="0" lang="ar-LB" sz="2800" b="1" i="0" u="none" strike="noStrike" kern="1200" cap="none" spc="80" normalizeH="0" baseline="0" noProof="0" dirty="0">
                <a:ln>
                  <a:noFill/>
                </a:ln>
                <a:solidFill>
                  <a:srgbClr val="5B9BD5">
                    <a:lumMod val="75000"/>
                  </a:srgbClr>
                </a:solidFill>
                <a:effectLst/>
                <a:uLnTx/>
                <a:uFillTx/>
                <a:latin typeface="Calibri Light" panose="020F0302020204030204"/>
                <a:ea typeface="+mn-ea"/>
                <a:cs typeface="Arial" panose="020B0604020202020204" pitchFamily="34" charset="0"/>
              </a:rPr>
              <a:t>قد شهد الفقر المتعدد الأبعاد تراجعاً في معظم البلدان المتوسطة الدخل (ما قبل الجائحة).</a:t>
            </a:r>
            <a:endParaRPr kumimoji="0" lang="en-US" sz="2800" b="1" i="0" u="none" strike="noStrike" kern="1200" cap="none" spc="80" normalizeH="0" baseline="0" noProof="0" dirty="0">
              <a:ln>
                <a:noFill/>
              </a:ln>
              <a:solidFill>
                <a:srgbClr val="5B9BD5">
                  <a:lumMod val="75000"/>
                </a:srgbClr>
              </a:solidFill>
              <a:effectLst/>
              <a:uLnTx/>
              <a:uFillTx/>
              <a:latin typeface="Calibri Light" panose="020F0302020204030204"/>
              <a:ea typeface="+mn-ea"/>
              <a:cs typeface="Arial" panose="020B0604020202020204" pitchFamily="34" charset="0"/>
            </a:endParaRPr>
          </a:p>
        </p:txBody>
      </p:sp>
      <p:sp>
        <p:nvSpPr>
          <p:cNvPr id="10" name="TextBox 9">
            <a:extLst>
              <a:ext uri="{FF2B5EF4-FFF2-40B4-BE49-F238E27FC236}">
                <a16:creationId xmlns:a16="http://schemas.microsoft.com/office/drawing/2014/main" id="{18378273-5C34-47C7-A095-AE0F6A6CD18F}"/>
              </a:ext>
            </a:extLst>
          </p:cNvPr>
          <p:cNvSpPr txBox="1"/>
          <p:nvPr/>
        </p:nvSpPr>
        <p:spPr>
          <a:xfrm>
            <a:off x="4591050" y="6589350"/>
            <a:ext cx="6115375" cy="261610"/>
          </a:xfrm>
          <a:prstGeom prst="rect">
            <a:avLst/>
          </a:prstGeom>
          <a:noFill/>
        </p:spPr>
        <p:txBody>
          <a:bodyPr wrap="square" rtlCol="0">
            <a:spAutoFit/>
          </a:bodyPr>
          <a:lstStyle/>
          <a:p>
            <a:pPr marL="0" marR="0" lvl="0" indent="0" algn="l" defTabSz="475488"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Source: ESCWA (2023). Second Arab multidimensional poverty report</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F3E66395-7F02-193A-C619-2B3DF69D71E6}"/>
              </a:ext>
            </a:extLst>
          </p:cNvPr>
          <p:cNvGraphicFramePr>
            <a:graphicFrameLocks/>
          </p:cNvGraphicFramePr>
          <p:nvPr/>
        </p:nvGraphicFramePr>
        <p:xfrm>
          <a:off x="3110669" y="884669"/>
          <a:ext cx="8920709" cy="570468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B75D0FC-4B98-62D1-66CF-99F10449659F}"/>
              </a:ext>
            </a:extLst>
          </p:cNvPr>
          <p:cNvSpPr txBox="1"/>
          <p:nvPr/>
        </p:nvSpPr>
        <p:spPr>
          <a:xfrm>
            <a:off x="670561" y="7040"/>
            <a:ext cx="11263400" cy="64633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النسبة العددية للفقر متعدد الأبعاد، ومتوسط شدة الحرمان بين الفقراء (المحور الأيسر) ومؤشر الفقر متعدد الأبعاد (المحور الأيمن) في البلدان العربية متوسطة الدخل (المسح الأساسي الأقرب إلى عام 2010 وأحدث مسح)</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9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399"/>
            <a:ext cx="11952514" cy="990601"/>
          </a:xfrm>
        </p:spPr>
        <p:txBody>
          <a:bodyPr>
            <a:noAutofit/>
          </a:bodyPr>
          <a:lstStyle/>
          <a:p>
            <a:pPr algn="r" rtl="1"/>
            <a:r>
              <a:rPr lang="ar-LB" sz="3600" b="1" dirty="0">
                <a:solidFill>
                  <a:schemeClr val="accent1">
                    <a:lumMod val="75000"/>
                  </a:schemeClr>
                </a:solidFill>
                <a:cs typeface="+mn-cs"/>
              </a:rPr>
              <a:t>ويرجع ذلك إلى سد الفجوات بين الأغنياء والفقراء</a:t>
            </a:r>
            <a:endParaRPr lang="en-US" sz="3600" b="1" dirty="0">
              <a:solidFill>
                <a:schemeClr val="accent1">
                  <a:lumMod val="75000"/>
                </a:schemeClr>
              </a:solidFill>
              <a:cs typeface="+mn-cs"/>
            </a:endParaRPr>
          </a:p>
        </p:txBody>
      </p:sp>
      <p:graphicFrame>
        <p:nvGraphicFramePr>
          <p:cNvPr id="7" name="Content Placeholder 6"/>
          <p:cNvGraphicFramePr>
            <a:graphicFrameLocks noGrp="1"/>
          </p:cNvGraphicFramePr>
          <p:nvPr>
            <p:ph idx="1"/>
          </p:nvPr>
        </p:nvGraphicFramePr>
        <p:xfrm>
          <a:off x="566058" y="1632667"/>
          <a:ext cx="11059886" cy="421918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777581" y="4385711"/>
            <a:ext cx="14879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Less Inequality </a:t>
            </a:r>
          </a:p>
        </p:txBody>
      </p:sp>
      <p:sp>
        <p:nvSpPr>
          <p:cNvPr id="9" name="TextBox 8"/>
          <p:cNvSpPr txBox="1"/>
          <p:nvPr/>
        </p:nvSpPr>
        <p:spPr>
          <a:xfrm>
            <a:off x="152400" y="5725454"/>
            <a:ext cx="11865429"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ESCWA’s calculations based on household surveys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Note that for all indicators, we set -10 and 10% as lower and upper bounds for the average annual rate of changes (AARC) in the ratio of richest to poorest quintiles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Generally, AARC values for all countries fall within this range, except for the following cases. Palestine and Sudan for safe drinking water. Mauritania and Morocco for improved sanitation.</a:t>
            </a:r>
          </a:p>
        </p:txBody>
      </p:sp>
      <p:sp>
        <p:nvSpPr>
          <p:cNvPr id="5" name="TextBox 4"/>
          <p:cNvSpPr txBox="1"/>
          <p:nvPr/>
        </p:nvSpPr>
        <p:spPr>
          <a:xfrm>
            <a:off x="1349829" y="6208274"/>
            <a:ext cx="10842171" cy="584775"/>
          </a:xfrm>
          <a:prstGeom prst="rect">
            <a:avLst/>
          </a:prstGeom>
          <a:noFill/>
        </p:spPr>
        <p:txBody>
          <a:bodyPr wrap="square" rtlCol="0">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LB"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يتم قياس كافة المؤشرات على أنها إنجازات ; لذا، فإن نسبة الثروة تقيس الشريحة الخمسية الأغنى إلى الخمس الأفقر.</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LB"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وبشكل عام، حققت البلدان العربية مكاسب في رأس المال البشري مع الحد من عدم المساواة أيضًا.</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348342" y="1273824"/>
            <a:ext cx="11277601"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متوسط معدل التغير السنوي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AARC</a:t>
            </a:r>
            <a:r>
              <a:rPr kumimoji="0" lang="ar-LB"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لمؤشرات مختارة ونسبة الثروة الخاصة بكل منها</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2">
            <a:extLst>
              <a:ext uri="{FF2B5EF4-FFF2-40B4-BE49-F238E27FC236}">
                <a16:creationId xmlns:a16="http://schemas.microsoft.com/office/drawing/2014/main" id="{00000000-0008-0000-0000-000003000000}"/>
              </a:ext>
            </a:extLst>
          </p:cNvPr>
          <p:cNvSpPr txBox="1"/>
          <p:nvPr/>
        </p:nvSpPr>
        <p:spPr>
          <a:xfrm>
            <a:off x="1204913" y="3109913"/>
            <a:ext cx="9782174" cy="6381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2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A32F-0E59-46E3-B437-0A790410E8D9}"/>
              </a:ext>
            </a:extLst>
          </p:cNvPr>
          <p:cNvSpPr>
            <a:spLocks noGrp="1"/>
          </p:cNvSpPr>
          <p:nvPr>
            <p:ph type="title"/>
          </p:nvPr>
        </p:nvSpPr>
        <p:spPr>
          <a:xfrm>
            <a:off x="104503" y="116931"/>
            <a:ext cx="11913326" cy="1325563"/>
          </a:xfrm>
        </p:spPr>
        <p:txBody>
          <a:bodyPr>
            <a:normAutofit/>
          </a:bodyPr>
          <a:lstStyle/>
          <a:p>
            <a:pPr algn="r" rtl="1"/>
            <a:r>
              <a:rPr lang="ar-LB" sz="3600" b="1" dirty="0">
                <a:solidFill>
                  <a:schemeClr val="accent1">
                    <a:lumMod val="75000"/>
                  </a:schemeClr>
                </a:solidFill>
                <a:cs typeface="+mn-cs"/>
              </a:rPr>
              <a:t>وخاصة في التعليم الثانوي!</a:t>
            </a:r>
            <a:endParaRPr lang="en-US" sz="3600" b="1" dirty="0">
              <a:solidFill>
                <a:schemeClr val="accent1">
                  <a:lumMod val="75000"/>
                </a:schemeClr>
              </a:solidFill>
              <a:cs typeface="+mn-cs"/>
            </a:endParaRPr>
          </a:p>
        </p:txBody>
      </p:sp>
      <p:graphicFrame>
        <p:nvGraphicFramePr>
          <p:cNvPr id="9" name="Chart 8">
            <a:extLst>
              <a:ext uri="{FF2B5EF4-FFF2-40B4-BE49-F238E27FC236}">
                <a16:creationId xmlns:a16="http://schemas.microsoft.com/office/drawing/2014/main" id="{30BEC991-CB4B-45C4-A090-30970C6F772A}"/>
              </a:ext>
            </a:extLst>
          </p:cNvPr>
          <p:cNvGraphicFramePr/>
          <p:nvPr/>
        </p:nvGraphicFramePr>
        <p:xfrm>
          <a:off x="299810" y="1356679"/>
          <a:ext cx="11313070" cy="505036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0">
            <a:extLst>
              <a:ext uri="{FF2B5EF4-FFF2-40B4-BE49-F238E27FC236}">
                <a16:creationId xmlns:a16="http://schemas.microsoft.com/office/drawing/2014/main" id="{ECA13A74-6AA7-4DB3-9196-EC12D2C9E12A}"/>
              </a:ext>
            </a:extLst>
          </p:cNvPr>
          <p:cNvSpPr>
            <a:spLocks noChangeArrowheads="1"/>
          </p:cNvSpPr>
          <p:nvPr/>
        </p:nvSpPr>
        <p:spPr bwMode="auto">
          <a:xfrm>
            <a:off x="364218" y="96691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Source: Authors calculations based on household surveys (MICS, DHS and PAPFAM)</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D219F034-DE66-B7CE-9BFE-1B7580AA70A1}"/>
              </a:ext>
            </a:extLst>
          </p:cNvPr>
          <p:cNvSpPr txBox="1"/>
          <p:nvPr/>
        </p:nvSpPr>
        <p:spPr>
          <a:xfrm>
            <a:off x="250031" y="6321230"/>
            <a:ext cx="61388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ESCWA’s calculations based on household surveys</a:t>
            </a:r>
          </a:p>
        </p:txBody>
      </p:sp>
    </p:spTree>
    <p:extLst>
      <p:ext uri="{BB962C8B-B14F-4D97-AF65-F5344CB8AC3E}">
        <p14:creationId xmlns:p14="http://schemas.microsoft.com/office/powerpoint/2010/main" val="2597782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9503</TotalTime>
  <Words>2625</Words>
  <Application>Microsoft Office PowerPoint</Application>
  <PresentationFormat>Widescreen</PresentationFormat>
  <Paragraphs>416</Paragraphs>
  <Slides>44</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Abadi</vt:lpstr>
      <vt:lpstr>Arial</vt:lpstr>
      <vt:lpstr>Calibri</vt:lpstr>
      <vt:lpstr>Calibri Light</vt:lpstr>
      <vt:lpstr>Garamond</vt:lpstr>
      <vt:lpstr>Helvetica Neue</vt:lpstr>
      <vt:lpstr>Söhne</vt:lpstr>
      <vt:lpstr>Source Sans Pro</vt:lpstr>
      <vt:lpstr>Tahoma</vt:lpstr>
      <vt:lpstr>Times New Roman</vt:lpstr>
      <vt:lpstr>Univers 57 Condensed</vt:lpstr>
      <vt:lpstr>Univers LT Std 55</vt:lpstr>
      <vt:lpstr>Wingdings</vt:lpstr>
      <vt:lpstr>Office Theme</vt:lpstr>
      <vt:lpstr>تحديات الفقر في الدول العربية</vt:lpstr>
      <vt:lpstr>أجزاء العرض</vt:lpstr>
      <vt:lpstr>الفقر المتعدد الأبعاد</vt:lpstr>
      <vt:lpstr>PowerPoint Presentation</vt:lpstr>
      <vt:lpstr>PowerPoint Presentation</vt:lpstr>
      <vt:lpstr>PowerPoint Presentation</vt:lpstr>
      <vt:lpstr>PowerPoint Presentation</vt:lpstr>
      <vt:lpstr>ويرجع ذلك إلى سد الفجوات بين الأغنياء والفقراء</vt:lpstr>
      <vt:lpstr>وخاصة في التعليم الثانوي!</vt:lpstr>
      <vt:lpstr>كما تتقلص الفجوات بين الجنسين في مجالي الصحة والتعليم</vt:lpstr>
      <vt:lpstr>ومع ذلك، هناك تزايد في عدم المساواة في الفرص</vt:lpstr>
      <vt:lpstr>وخاصة في التعليم الثانوي!</vt:lpstr>
      <vt:lpstr>PowerPoint Presentation</vt:lpstr>
      <vt:lpstr>القصة مختلفة تماما في البلدان والمناطق المتضررة من الصراعات</vt:lpstr>
      <vt:lpstr>PowerPoint Presentation</vt:lpstr>
      <vt:lpstr>PowerPoint Presentation</vt:lpstr>
      <vt:lpstr> الفقر النقدي وعدم المساواة</vt:lpstr>
      <vt:lpstr>المنطقة العربية هي الوحيدة الأكثر فقرا مقارنة بالعقدين الماضيين بغض النظر عن خط الفقر</vt:lpstr>
      <vt:lpstr>PowerPoint Presentation</vt:lpstr>
      <vt:lpstr>PowerPoint Presentation</vt:lpstr>
      <vt:lpstr>PowerPoint Presentation</vt:lpstr>
      <vt:lpstr>وهذا يعني طبقة وسطى أكثر فقرا</vt:lpstr>
      <vt:lpstr>PowerPoint Presentation</vt:lpstr>
      <vt:lpstr> ويتمثل التحدي في أن النمو الكلي (المنخفض اصلا) لا يصل إلى الأسر</vt:lpstr>
      <vt:lpstr>PowerPoint Presentation</vt:lpstr>
      <vt:lpstr>PowerPoint Presentation</vt:lpstr>
      <vt:lpstr>الاستنتاجات الرئيسية والانعكاسات على مستوى السياسات</vt:lpstr>
      <vt:lpstr> المطلوب إصلاحات للوصول الى حلقة حميدة من نتائج التنمية </vt:lpstr>
      <vt:lpstr>PowerPoint Presentation</vt:lpstr>
      <vt:lpstr>PowerPoint Presentation</vt:lpstr>
      <vt:lpstr>PowerPoint Presentation</vt:lpstr>
      <vt:lpstr>لم يكن متوقعاً ان تنخفض الإنتاجية! </vt:lpstr>
      <vt:lpstr>لم يكن متوقعاً استمرار تدني الإيرادات الضريبية!</vt:lpstr>
      <vt:lpstr>PowerPoint Presentation</vt:lpstr>
      <vt:lpstr>PowerPoint Presentation</vt:lpstr>
      <vt:lpstr>ومن المؤكد أن هذه المستويات الحالية من الإنفاق الاجتماعي العام لم تكن متوقعة!   </vt:lpstr>
      <vt:lpstr>PowerPoint Presentation</vt:lpstr>
      <vt:lpstr>PowerPoint Presentation</vt:lpstr>
      <vt:lpstr>PowerPoint Presentation</vt:lpstr>
      <vt:lpstr>  من الدروس المستفادة: التسلسل في نتفيذ الإصلاحات  مهمم  ربما نحتاج إلى مؤسسات قوية وآليات مساءلة جيدة قبل تنفيذ أي إصلاحات: (لبنان على سبيل المثال)  </vt:lpstr>
      <vt:lpstr>وعلينا أيضًا أن نأخذ في الاعتبار أن تكلفة الفرصة البديلة للتقاعس مرتفعة جدًا خاصة عند الفقراء</vt:lpstr>
      <vt:lpstr>PowerPoint Presentation</vt:lpstr>
      <vt:lpstr>ختاما</vt:lpstr>
      <vt:lpstr>شكرًا!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Inequality in Arab Countries</dc:title>
  <dc:creator>Khalid Abu-Ismail</dc:creator>
  <cp:lastModifiedBy>Hassan Hamie</cp:lastModifiedBy>
  <cp:revision>74</cp:revision>
  <dcterms:created xsi:type="dcterms:W3CDTF">2019-12-01T20:50:42Z</dcterms:created>
  <dcterms:modified xsi:type="dcterms:W3CDTF">2023-12-06T09:21:47Z</dcterms:modified>
</cp:coreProperties>
</file>